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7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5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2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82DE-0154-4111-AA9F-2D368317A73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C721-F152-4524-97F0-71D27776427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54324" cy="4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CFF54-0D87-10D6-49D2-C11B45A4A9D1}"/>
              </a:ext>
            </a:extLst>
          </p:cNvPr>
          <p:cNvSpPr txBox="1"/>
          <p:nvPr/>
        </p:nvSpPr>
        <p:spPr>
          <a:xfrm>
            <a:off x="2291080" y="2136339"/>
            <a:ext cx="4582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 (Recall-Oriented Understudy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Evaluation). </a:t>
            </a:r>
          </a:p>
        </p:txBody>
      </p:sp>
    </p:spTree>
    <p:extLst>
      <p:ext uri="{BB962C8B-B14F-4D97-AF65-F5344CB8AC3E}">
        <p14:creationId xmlns:p14="http://schemas.microsoft.com/office/powerpoint/2010/main" val="281801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496E16-09CC-36B4-8C4B-5E389DCBB103}"/>
              </a:ext>
            </a:extLst>
          </p:cNvPr>
          <p:cNvSpPr txBox="1"/>
          <p:nvPr/>
        </p:nvSpPr>
        <p:spPr>
          <a:xfrm>
            <a:off x="395536" y="764704"/>
            <a:ext cx="458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ROUGE Score in Real-Life Scenarios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49A3D-B16A-5614-1A80-D8A49861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" y="1844824"/>
            <a:ext cx="9144000" cy="44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5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31C95-7A14-8923-9930-429548A5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41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857B16-E74C-AD65-9051-70CE2DBE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227"/>
            <a:ext cx="9144000" cy="48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C1535-D983-5B3B-E7D9-F35DF6D3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41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1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44652-4D36-7B01-69BE-A32AEFCB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2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104E6-0D09-76EC-19F4-65804F90670B}"/>
              </a:ext>
            </a:extLst>
          </p:cNvPr>
          <p:cNvSpPr txBox="1"/>
          <p:nvPr/>
        </p:nvSpPr>
        <p:spPr>
          <a:xfrm>
            <a:off x="611560" y="476672"/>
            <a:ext cx="4582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 with ROUGE Score</a:t>
            </a:r>
            <a:r>
              <a:rPr lang="en-US" sz="2800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E9D73-AD66-8B2C-D6EE-AF44F872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44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1D500-9304-8DAF-6322-A83C8B1B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" y="908720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2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704E19-5075-0700-B3FE-8638F531C53F}"/>
              </a:ext>
            </a:extLst>
          </p:cNvPr>
          <p:cNvSpPr txBox="1"/>
          <p:nvPr/>
        </p:nvSpPr>
        <p:spPr>
          <a:xfrm>
            <a:off x="611560" y="836712"/>
            <a:ext cx="842493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Ragas is a framework that helps you evaluate your QA pipelines across these different aspects. It provides you with a few metrics to evaluate the different aspects of your QA systems namely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3BEF0-B303-B449-4740-1A48079A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775"/>
            <a:ext cx="9144000" cy="31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0390D-550C-464A-A21F-D1697FE1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3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ACAAA7-F24F-6FF7-0000-728B5075017F}"/>
              </a:ext>
            </a:extLst>
          </p:cNvPr>
          <p:cNvSpPr txBox="1"/>
          <p:nvPr/>
        </p:nvSpPr>
        <p:spPr>
          <a:xfrm>
            <a:off x="1691680" y="2348880"/>
            <a:ext cx="458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BLEU, or the Bilingual Evaluation Understudy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80319-1682-4106-F1ED-D9DEB393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08" y="1124744"/>
            <a:ext cx="9144000" cy="51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1B5BC-F0FE-A866-3CEB-FF17E555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50887"/>
            <a:ext cx="8604448" cy="6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B4B1B-C132-E097-3F4F-1ACEACAB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4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8FB65-09D7-D4DA-AACA-C5C69452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56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96E08-8529-D6B0-A9D8-EA9CE85C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" y="836712"/>
            <a:ext cx="9144000" cy="54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12D7C-FAC6-1C33-5BFF-C7280A7E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57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1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5E2B2-A8D7-CC81-C0D8-56149A0D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063"/>
            <a:ext cx="9144000" cy="4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6A1F5-7D1E-4A31-6334-59B9DC67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8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D4629-5B0B-57F3-2B4E-38E72A58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52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F4895-17DD-52A9-2BA3-85EB47F5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53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5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11AF1-DDF1-99BB-52D2-DEF322BB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897"/>
            <a:ext cx="9144000" cy="60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60EDE6-B6E8-20AE-3114-78B5FF31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" y="1772816"/>
            <a:ext cx="9144000" cy="41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2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B31F6-24D6-E684-CD96-E7374F14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62"/>
            <a:ext cx="9144000" cy="63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0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73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606D5-0B34-90CB-452D-055C8D1A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F1FC9-6D17-D978-4BCB-F6D33982F8CD}"/>
              </a:ext>
            </a:extLst>
          </p:cNvPr>
          <p:cNvSpPr txBox="1"/>
          <p:nvPr/>
        </p:nvSpPr>
        <p:spPr>
          <a:xfrm>
            <a:off x="107504" y="1124744"/>
            <a:ext cx="9036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stands for Recall-Oriented Understudy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Evaluation, is a metric used to assess the quality of machine-generated text, especially when compared to human-generated reference texts. It plays a pivotal role in the evaluation of content generated by Large Language Models, making it a crucial tool in natural language processing and text generation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335AD-D057-DB63-0253-736572241BDA}"/>
              </a:ext>
            </a:extLst>
          </p:cNvPr>
          <p:cNvSpPr txBox="1"/>
          <p:nvPr/>
        </p:nvSpPr>
        <p:spPr>
          <a:xfrm>
            <a:off x="1259632" y="548680"/>
            <a:ext cx="45821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 and Importance of ROUGE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1E3A2-6E48-44FF-F3C5-3A26AB6F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704"/>
            <a:ext cx="9144000" cy="53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73D5E-E010-D2D6-8C40-3CBEAAD8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" y="692696"/>
            <a:ext cx="9144000" cy="4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4FDDE-0E37-E6E6-860E-F0FAA3998D5F}"/>
              </a:ext>
            </a:extLst>
          </p:cNvPr>
          <p:cNvSpPr txBox="1"/>
          <p:nvPr/>
        </p:nvSpPr>
        <p:spPr>
          <a:xfrm>
            <a:off x="0" y="116632"/>
            <a:ext cx="87849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ROUGE Score </a:t>
            </a:r>
            <a:r>
              <a:rPr lang="en-US" b="0" i="0" dirty="0">
                <a:solidFill>
                  <a:srgbClr val="242424"/>
                </a:solidFill>
                <a:effectLst/>
                <a:latin typeface="Montserrat" panose="00000500000000000000" pitchFamily="2" charset="0"/>
              </a:rPr>
              <a:t>is calculated by comparing the machine-generated text to one or more reference texts created by humans. The most common ROUGE metric is ROUGE-N, which assesses the overlap of n-grams (contiguous sequences of n words) between the machine-generated text and the reference text.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939BA-420C-793F-DE85-67868471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768457"/>
            <a:ext cx="8676456" cy="50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77F9E-D5DF-FA68-8826-50640F0AFDD6}"/>
              </a:ext>
            </a:extLst>
          </p:cNvPr>
          <p:cNvSpPr txBox="1"/>
          <p:nvPr/>
        </p:nvSpPr>
        <p:spPr>
          <a:xfrm>
            <a:off x="107504" y="764703"/>
            <a:ext cx="90364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Montserrat" panose="00000500000000000000" pitchFamily="2" charset="0"/>
              </a:rPr>
              <a:t>ROUGE-N can be extended to ROUGE-L (measuring longest common subsequence), ROUGE-W (measuring weighted longest common subsequence), and more, depending on the specific evaluation requirements. Each of these metrics offers a distinct perspective on the quality of the generated 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10FE1-CAAB-ACE4-7302-D9A8D9FA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22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219</Words>
  <Application>Microsoft Office PowerPoint</Application>
  <PresentationFormat>On-screen Show (4:3)</PresentationFormat>
  <Paragraphs>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mishra</cp:lastModifiedBy>
  <cp:revision>6</cp:revision>
  <dcterms:created xsi:type="dcterms:W3CDTF">2023-09-30T11:26:57Z</dcterms:created>
  <dcterms:modified xsi:type="dcterms:W3CDTF">2024-01-20T11:47:54Z</dcterms:modified>
</cp:coreProperties>
</file>