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1"/>
    <p:sldMasterId id="2147484082" r:id="rId2"/>
  </p:sldMasterIdLst>
  <p:notesMasterIdLst>
    <p:notesMasterId r:id="rId23"/>
  </p:notesMasterIdLst>
  <p:sldIdLst>
    <p:sldId id="256" r:id="rId3"/>
    <p:sldId id="257" r:id="rId4"/>
    <p:sldId id="258" r:id="rId5"/>
    <p:sldId id="260" r:id="rId6"/>
    <p:sldId id="259" r:id="rId7"/>
    <p:sldId id="262" r:id="rId8"/>
    <p:sldId id="261" r:id="rId9"/>
    <p:sldId id="263" r:id="rId10"/>
    <p:sldId id="265" r:id="rId11"/>
    <p:sldId id="264" r:id="rId12"/>
    <p:sldId id="267" r:id="rId13"/>
    <p:sldId id="266" r:id="rId14"/>
    <p:sldId id="268" r:id="rId15"/>
    <p:sldId id="269" r:id="rId16"/>
    <p:sldId id="270" r:id="rId17"/>
    <p:sldId id="271" r:id="rId18"/>
    <p:sldId id="272" r:id="rId19"/>
    <p:sldId id="273" r:id="rId20"/>
    <p:sldId id="274" r:id="rId21"/>
    <p:sldId id="275" r:id="rId22"/>
  </p:sldIdLst>
  <p:sldSz cx="9144000" cy="6858000" type="screen4x3"/>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48">
          <p15:clr>
            <a:srgbClr val="A4A3A4"/>
          </p15:clr>
        </p15:guide>
        <p15:guide id="2" pos="135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624"/>
    <a:srgbClr val="FC00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3" autoAdjust="0"/>
    <p:restoredTop sz="85141" autoAdjust="0"/>
  </p:normalViewPr>
  <p:slideViewPr>
    <p:cSldViewPr snapToGrid="0" snapToObjects="1">
      <p:cViewPr varScale="1">
        <p:scale>
          <a:sx n="52" d="100"/>
          <a:sy n="52" d="100"/>
        </p:scale>
        <p:origin x="-168" y="-90"/>
      </p:cViewPr>
      <p:guideLst>
        <p:guide orient="horz" pos="1648"/>
        <p:guide pos="1352"/>
      </p:guideLst>
    </p:cSldViewPr>
  </p:slideViewPr>
  <p:notesTextViewPr>
    <p:cViewPr>
      <p:scale>
        <a:sx n="100" d="100"/>
        <a:sy n="100" d="100"/>
      </p:scale>
      <p:origin x="0" y="0"/>
    </p:cViewPr>
  </p:notesTextViewPr>
  <p:notesViewPr>
    <p:cSldViewPr snapToGrid="0" snapToObjects="1">
      <p:cViewPr varScale="1">
        <p:scale>
          <a:sx n="67" d="100"/>
          <a:sy n="67" d="100"/>
        </p:scale>
        <p:origin x="-360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B604F-9938-4949-8E06-60BB0F124BF0}" type="datetimeFigureOut">
              <a:rPr lang="en-US" smtClean="0"/>
              <a:t>6/11/2020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60EF0-21AD-E141-AD8B-F7F22EF2AF79}" type="slidenum">
              <a:rPr lang="en-US" smtClean="0"/>
              <a:t>‹#›</a:t>
            </a:fld>
            <a:endParaRPr lang="en-US"/>
          </a:p>
        </p:txBody>
      </p:sp>
    </p:spTree>
    <p:extLst>
      <p:ext uri="{BB962C8B-B14F-4D97-AF65-F5344CB8AC3E}">
        <p14:creationId xmlns:p14="http://schemas.microsoft.com/office/powerpoint/2010/main" val="36126380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Myself </a:t>
            </a:r>
            <a:r>
              <a:rPr lang="en-US" dirty="0" err="1" smtClean="0"/>
              <a:t>Gaurav</a:t>
            </a:r>
            <a:r>
              <a:rPr lang="en-US" dirty="0" smtClean="0"/>
              <a:t> </a:t>
            </a:r>
            <a:r>
              <a:rPr lang="en-US" dirty="0" err="1" smtClean="0"/>
              <a:t>Jaiswal</a:t>
            </a:r>
            <a:r>
              <a:rPr lang="en-US" dirty="0" smtClean="0"/>
              <a:t>, I am</a:t>
            </a:r>
            <a:r>
              <a:rPr lang="en-US" baseline="0" dirty="0" smtClean="0"/>
              <a:t> here to represent my company Singsys Pte. Ltd.</a:t>
            </a:r>
          </a:p>
          <a:p>
            <a:endParaRPr lang="en-US" baseline="0" dirty="0" smtClean="0"/>
          </a:p>
          <a:p>
            <a:r>
              <a:rPr lang="en-US" baseline="0" dirty="0" smtClean="0"/>
              <a:t>Today I am going to present my presentation entitled </a:t>
            </a:r>
            <a:r>
              <a:rPr lang="en-US" baseline="0" dirty="0" err="1" smtClean="0"/>
              <a:t>SoLoMo</a:t>
            </a:r>
            <a:r>
              <a:rPr lang="en-US" baseline="0" dirty="0" smtClean="0"/>
              <a:t>: 3 important ingredients for any mobile application.</a:t>
            </a:r>
          </a:p>
        </p:txBody>
      </p:sp>
      <p:sp>
        <p:nvSpPr>
          <p:cNvPr id="4" name="Slide Number Placeholder 3"/>
          <p:cNvSpPr>
            <a:spLocks noGrp="1"/>
          </p:cNvSpPr>
          <p:nvPr>
            <p:ph type="sldNum" sz="quarter" idx="10"/>
          </p:nvPr>
        </p:nvSpPr>
        <p:spPr/>
        <p:txBody>
          <a:bodyPr/>
          <a:lstStyle/>
          <a:p>
            <a:fld id="{4FB60EF0-21AD-E141-AD8B-F7F22EF2AF79}" type="slidenum">
              <a:rPr lang="en-US" smtClean="0"/>
              <a:t>1</a:t>
            </a:fld>
            <a:endParaRPr lang="en-US"/>
          </a:p>
        </p:txBody>
      </p:sp>
    </p:spTree>
    <p:extLst>
      <p:ext uri="{BB962C8B-B14F-4D97-AF65-F5344CB8AC3E}">
        <p14:creationId xmlns:p14="http://schemas.microsoft.com/office/powerpoint/2010/main" val="3453826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10</a:t>
            </a:fld>
            <a:endParaRPr lang="en-US"/>
          </a:p>
        </p:txBody>
      </p:sp>
    </p:spTree>
    <p:extLst>
      <p:ext uri="{BB962C8B-B14F-4D97-AF65-F5344CB8AC3E}">
        <p14:creationId xmlns:p14="http://schemas.microsoft.com/office/powerpoint/2010/main" val="44434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11</a:t>
            </a:fld>
            <a:endParaRPr lang="en-US"/>
          </a:p>
        </p:txBody>
      </p:sp>
    </p:spTree>
    <p:extLst>
      <p:ext uri="{BB962C8B-B14F-4D97-AF65-F5344CB8AC3E}">
        <p14:creationId xmlns:p14="http://schemas.microsoft.com/office/powerpoint/2010/main" val="1499537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12</a:t>
            </a:fld>
            <a:endParaRPr lang="en-US"/>
          </a:p>
        </p:txBody>
      </p:sp>
    </p:spTree>
    <p:extLst>
      <p:ext uri="{BB962C8B-B14F-4D97-AF65-F5344CB8AC3E}">
        <p14:creationId xmlns:p14="http://schemas.microsoft.com/office/powerpoint/2010/main" val="322646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13</a:t>
            </a:fld>
            <a:endParaRPr lang="en-US"/>
          </a:p>
        </p:txBody>
      </p:sp>
    </p:spTree>
    <p:extLst>
      <p:ext uri="{BB962C8B-B14F-4D97-AF65-F5344CB8AC3E}">
        <p14:creationId xmlns:p14="http://schemas.microsoft.com/office/powerpoint/2010/main" val="1178007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14</a:t>
            </a:fld>
            <a:endParaRPr lang="en-US"/>
          </a:p>
        </p:txBody>
      </p:sp>
    </p:spTree>
    <p:extLst>
      <p:ext uri="{BB962C8B-B14F-4D97-AF65-F5344CB8AC3E}">
        <p14:creationId xmlns:p14="http://schemas.microsoft.com/office/powerpoint/2010/main" val="2350595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15</a:t>
            </a:fld>
            <a:endParaRPr lang="en-US"/>
          </a:p>
        </p:txBody>
      </p:sp>
    </p:spTree>
    <p:extLst>
      <p:ext uri="{BB962C8B-B14F-4D97-AF65-F5344CB8AC3E}">
        <p14:creationId xmlns:p14="http://schemas.microsoft.com/office/powerpoint/2010/main" val="1655682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16</a:t>
            </a:fld>
            <a:endParaRPr lang="en-US"/>
          </a:p>
        </p:txBody>
      </p:sp>
    </p:spTree>
    <p:extLst>
      <p:ext uri="{BB962C8B-B14F-4D97-AF65-F5344CB8AC3E}">
        <p14:creationId xmlns:p14="http://schemas.microsoft.com/office/powerpoint/2010/main" val="3619586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17</a:t>
            </a:fld>
            <a:endParaRPr lang="en-US"/>
          </a:p>
        </p:txBody>
      </p:sp>
    </p:spTree>
    <p:extLst>
      <p:ext uri="{BB962C8B-B14F-4D97-AF65-F5344CB8AC3E}">
        <p14:creationId xmlns:p14="http://schemas.microsoft.com/office/powerpoint/2010/main" val="1980637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18</a:t>
            </a:fld>
            <a:endParaRPr lang="en-US"/>
          </a:p>
        </p:txBody>
      </p:sp>
    </p:spTree>
    <p:extLst>
      <p:ext uri="{BB962C8B-B14F-4D97-AF65-F5344CB8AC3E}">
        <p14:creationId xmlns:p14="http://schemas.microsoft.com/office/powerpoint/2010/main" val="1292496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19</a:t>
            </a:fld>
            <a:endParaRPr lang="en-US"/>
          </a:p>
        </p:txBody>
      </p:sp>
    </p:spTree>
    <p:extLst>
      <p:ext uri="{BB962C8B-B14F-4D97-AF65-F5344CB8AC3E}">
        <p14:creationId xmlns:p14="http://schemas.microsoft.com/office/powerpoint/2010/main" val="236619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2</a:t>
            </a:fld>
            <a:endParaRPr lang="en-US"/>
          </a:p>
        </p:txBody>
      </p:sp>
    </p:spTree>
    <p:extLst>
      <p:ext uri="{BB962C8B-B14F-4D97-AF65-F5344CB8AC3E}">
        <p14:creationId xmlns:p14="http://schemas.microsoft.com/office/powerpoint/2010/main" val="408656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3</a:t>
            </a:fld>
            <a:endParaRPr lang="en-US"/>
          </a:p>
        </p:txBody>
      </p:sp>
    </p:spTree>
    <p:extLst>
      <p:ext uri="{BB962C8B-B14F-4D97-AF65-F5344CB8AC3E}">
        <p14:creationId xmlns:p14="http://schemas.microsoft.com/office/powerpoint/2010/main" val="408972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4</a:t>
            </a:fld>
            <a:endParaRPr lang="en-US"/>
          </a:p>
        </p:txBody>
      </p:sp>
    </p:spTree>
    <p:extLst>
      <p:ext uri="{BB962C8B-B14F-4D97-AF65-F5344CB8AC3E}">
        <p14:creationId xmlns:p14="http://schemas.microsoft.com/office/powerpoint/2010/main" val="3003740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5</a:t>
            </a:fld>
            <a:endParaRPr lang="en-US"/>
          </a:p>
        </p:txBody>
      </p:sp>
    </p:spTree>
    <p:extLst>
      <p:ext uri="{BB962C8B-B14F-4D97-AF65-F5344CB8AC3E}">
        <p14:creationId xmlns:p14="http://schemas.microsoft.com/office/powerpoint/2010/main" val="364328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6</a:t>
            </a:fld>
            <a:endParaRPr lang="en-US"/>
          </a:p>
        </p:txBody>
      </p:sp>
    </p:spTree>
    <p:extLst>
      <p:ext uri="{BB962C8B-B14F-4D97-AF65-F5344CB8AC3E}">
        <p14:creationId xmlns:p14="http://schemas.microsoft.com/office/powerpoint/2010/main" val="392700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7</a:t>
            </a:fld>
            <a:endParaRPr lang="en-US"/>
          </a:p>
        </p:txBody>
      </p:sp>
    </p:spTree>
    <p:extLst>
      <p:ext uri="{BB962C8B-B14F-4D97-AF65-F5344CB8AC3E}">
        <p14:creationId xmlns:p14="http://schemas.microsoft.com/office/powerpoint/2010/main" val="148064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8</a:t>
            </a:fld>
            <a:endParaRPr lang="en-US"/>
          </a:p>
        </p:txBody>
      </p:sp>
    </p:spTree>
    <p:extLst>
      <p:ext uri="{BB962C8B-B14F-4D97-AF65-F5344CB8AC3E}">
        <p14:creationId xmlns:p14="http://schemas.microsoft.com/office/powerpoint/2010/main" val="213958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B60EF0-21AD-E141-AD8B-F7F22EF2AF79}" type="slidenum">
              <a:rPr lang="en-US" smtClean="0"/>
              <a:t>9</a:t>
            </a:fld>
            <a:endParaRPr lang="en-US"/>
          </a:p>
        </p:txBody>
      </p:sp>
    </p:spTree>
    <p:extLst>
      <p:ext uri="{BB962C8B-B14F-4D97-AF65-F5344CB8AC3E}">
        <p14:creationId xmlns:p14="http://schemas.microsoft.com/office/powerpoint/2010/main" val="336399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9243" y="1679224"/>
            <a:ext cx="7543800" cy="2593975"/>
          </a:xfrm>
        </p:spPr>
        <p:txBody>
          <a:bodyPr anchor="b"/>
          <a:lstStyle>
            <a:lvl1pPr>
              <a:defRPr sz="6600">
                <a:ln>
                  <a:noFill/>
                </a:ln>
                <a:solidFill>
                  <a:srgbClr val="0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25687"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
        <p:nvSpPr>
          <p:cNvPr id="7" name="Round Same Side Corner Rectangle 6"/>
          <p:cNvSpPr/>
          <p:nvPr userDrawn="1"/>
        </p:nvSpPr>
        <p:spPr>
          <a:xfrm rot="5400000" flipH="1">
            <a:off x="4454173" y="495523"/>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2556" y="274638"/>
            <a:ext cx="564444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E921E-4CD6-7342-A918-01C77B59B66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A7EC5-6D81-4A7B-A5D3-1F072E346358}"/>
              </a:ext>
            </a:extLst>
          </p:cNvPr>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4ACEA8A3-41E5-4748-847B-7483CBB349B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B48B941-6824-4C05-9F28-0E4F7C4957C6}"/>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a:extLst>
              <a:ext uri="{FF2B5EF4-FFF2-40B4-BE49-F238E27FC236}">
                <a16:creationId xmlns:a16="http://schemas.microsoft.com/office/drawing/2014/main" xmlns=""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83DEF-D4F2-40E6-A414-61F0C2C61090}"/>
              </a:ext>
            </a:extLst>
          </p:cNvPr>
          <p:cNvSpPr>
            <a:spLocks noGrp="1"/>
          </p:cNvSpPr>
          <p:nvPr>
            <p:ph type="sldNum" sz="quarter" idx="12"/>
          </p:nvPr>
        </p:nvSpPr>
        <p:spPr/>
        <p:txBody>
          <a:bodyPr/>
          <a:lstStyle/>
          <a:p>
            <a:fld id="{2754ED01-E2A0-4C1E-8E21-014B99041579}" type="slidenum">
              <a:rPr lang="en-US" smtClean="0"/>
              <a:pPr/>
              <a:t>‹#›</a:t>
            </a:fld>
            <a:endParaRPr lang="en-US"/>
          </a:p>
        </p:txBody>
      </p:sp>
      <p:sp>
        <p:nvSpPr>
          <p:cNvPr id="7" name="Round Same Side Corner Rectangle 6"/>
          <p:cNvSpPr/>
          <p:nvPr userDrawn="1"/>
        </p:nvSpPr>
        <p:spPr>
          <a:xfrm rot="5400000" flipH="1">
            <a:off x="4454173" y="495523"/>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extLst>
      <p:ext uri="{BB962C8B-B14F-4D97-AF65-F5344CB8AC3E}">
        <p14:creationId xmlns:p14="http://schemas.microsoft.com/office/powerpoint/2010/main" val="3595242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4E54FF1-2DEA-47ED-8EC2-42F0FD9A5BB1}"/>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a:extLst>
              <a:ext uri="{FF2B5EF4-FFF2-40B4-BE49-F238E27FC236}">
                <a16:creationId xmlns:a16="http://schemas.microsoft.com/office/drawing/2014/main" xmlns=""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0E4BAD-2472-4715-8D98-4D262BBEF65F}"/>
              </a:ext>
            </a:extLst>
          </p:cNvPr>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extLst>
      <p:ext uri="{BB962C8B-B14F-4D97-AF65-F5344CB8AC3E}">
        <p14:creationId xmlns:p14="http://schemas.microsoft.com/office/powerpoint/2010/main" val="3075702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623887" y="1709738"/>
            <a:ext cx="78867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424968"/>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extLst>
      <p:ext uri="{BB962C8B-B14F-4D97-AF65-F5344CB8AC3E}">
        <p14:creationId xmlns:p14="http://schemas.microsoft.com/office/powerpoint/2010/main" val="30245091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A5F963D-D467-4F2F-B83D-40C3A6E3AB03}"/>
              </a:ext>
            </a:extLst>
          </p:cNvPr>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2C288100-7CBF-460E-ACCA-E5E45A3183FC}"/>
              </a:ext>
            </a:extLst>
          </p:cNvPr>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274ABD7A-5D18-4F87-BDCC-27B1098049F5}"/>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6" name="Footer Placeholder 5">
            <a:extLst>
              <a:ext uri="{FF2B5EF4-FFF2-40B4-BE49-F238E27FC236}">
                <a16:creationId xmlns:a16="http://schemas.microsoft.com/office/drawing/2014/main" xmlns=""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5350C1-D78C-4344-A15B-D0104A35E9E1}"/>
              </a:ext>
            </a:extLst>
          </p:cNvPr>
          <p:cNvSpPr>
            <a:spLocks noGrp="1"/>
          </p:cNvSpPr>
          <p:nvPr>
            <p:ph type="sldNum" sz="quarter" idx="12"/>
          </p:nvPr>
        </p:nvSpPr>
        <p:spPr/>
        <p:txBody>
          <a:bodyPr/>
          <a:lstStyle/>
          <a:p>
            <a:fld id="{87FE921E-4CD6-7342-A918-01C77B59B666}" type="slidenum">
              <a:rPr lang="en-US" smtClean="0"/>
              <a:t>‹#›</a:t>
            </a:fld>
            <a:endParaRPr lang="en-US"/>
          </a:p>
        </p:txBody>
      </p:sp>
      <p:sp>
        <p:nvSpPr>
          <p:cNvPr id="8" name="Round Same Side Corner Rectangle 7"/>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extLst>
      <p:ext uri="{BB962C8B-B14F-4D97-AF65-F5344CB8AC3E}">
        <p14:creationId xmlns:p14="http://schemas.microsoft.com/office/powerpoint/2010/main" val="3790113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0D72-3580-4891-AD92-987340A90059}"/>
              </a:ext>
            </a:extLst>
          </p:cNvPr>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8857663-38F4-440E-807A-A0F49A766BA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72FDC0B-AB97-4881-A4D7-F17D56926C8E}"/>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FF9ACB5-A4C9-4D4D-BA2C-136FF174350F}"/>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EE665DD6-DC4A-43E7-A2AB-F735F410EB76}"/>
              </a:ext>
            </a:extLst>
          </p:cNvPr>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27B2AA-0C24-4074-97DD-F4584EAEC94B}"/>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8" name="Footer Placeholder 7">
            <a:extLst>
              <a:ext uri="{FF2B5EF4-FFF2-40B4-BE49-F238E27FC236}">
                <a16:creationId xmlns:a16="http://schemas.microsoft.com/office/drawing/2014/main" xmlns=""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5DA6C32-98AF-4179-B5C3-82D7A7EF289D}"/>
              </a:ext>
            </a:extLst>
          </p:cNvPr>
          <p:cNvSpPr>
            <a:spLocks noGrp="1"/>
          </p:cNvSpPr>
          <p:nvPr>
            <p:ph type="sldNum" sz="quarter" idx="12"/>
          </p:nvPr>
        </p:nvSpPr>
        <p:spPr/>
        <p:txBody>
          <a:bodyPr/>
          <a:lstStyle/>
          <a:p>
            <a:fld id="{87FE921E-4CD6-7342-A918-01C77B59B666}" type="slidenum">
              <a:rPr lang="en-US" smtClean="0"/>
              <a:t>‹#›</a:t>
            </a:fld>
            <a:endParaRPr lang="en-US"/>
          </a:p>
        </p:txBody>
      </p:sp>
      <p:sp>
        <p:nvSpPr>
          <p:cNvPr id="10" name="Round Same Side Corner Rectangle 9"/>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extLst>
      <p:ext uri="{BB962C8B-B14F-4D97-AF65-F5344CB8AC3E}">
        <p14:creationId xmlns:p14="http://schemas.microsoft.com/office/powerpoint/2010/main" val="3376969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DB47B4B7-A093-4199-AC05-8472ED9D8021}"/>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4" name="Footer Placeholder 3">
            <a:extLst>
              <a:ext uri="{FF2B5EF4-FFF2-40B4-BE49-F238E27FC236}">
                <a16:creationId xmlns:a16="http://schemas.microsoft.com/office/drawing/2014/main" xmlns=""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5942BC1-3038-4A08-9607-1AC25F0609DC}"/>
              </a:ext>
            </a:extLst>
          </p:cNvPr>
          <p:cNvSpPr>
            <a:spLocks noGrp="1"/>
          </p:cNvSpPr>
          <p:nvPr>
            <p:ph type="sldNum" sz="quarter" idx="12"/>
          </p:nvPr>
        </p:nvSpPr>
        <p:spPr/>
        <p:txBody>
          <a:bodyPr/>
          <a:lstStyle/>
          <a:p>
            <a:fld id="{87FE921E-4CD6-7342-A918-01C77B59B666}" type="slidenum">
              <a:rPr lang="en-US" smtClean="0"/>
              <a:t>‹#›</a:t>
            </a:fld>
            <a:endParaRPr lang="en-US"/>
          </a:p>
        </p:txBody>
      </p:sp>
      <p:sp>
        <p:nvSpPr>
          <p:cNvPr id="6" name="Round Same Side Corner Rectangle 5"/>
          <p:cNvSpPr/>
          <p:nvPr userDrawn="1"/>
        </p:nvSpPr>
        <p:spPr>
          <a:xfrm rot="5400000" flipH="1">
            <a:off x="4454173" y="-2397232"/>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extLst>
      <p:ext uri="{BB962C8B-B14F-4D97-AF65-F5344CB8AC3E}">
        <p14:creationId xmlns:p14="http://schemas.microsoft.com/office/powerpoint/2010/main" val="7629369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778201-A6D8-47C0-9CF9-DBB1DDE593D8}"/>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3" name="Footer Placeholder 2">
            <a:extLst>
              <a:ext uri="{FF2B5EF4-FFF2-40B4-BE49-F238E27FC236}">
                <a16:creationId xmlns:a16="http://schemas.microsoft.com/office/drawing/2014/main" xmlns=""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FD1708-49DC-4B8D-903A-E5D88268D185}"/>
              </a:ext>
            </a:extLst>
          </p:cNvPr>
          <p:cNvSpPr>
            <a:spLocks noGrp="1"/>
          </p:cNvSpPr>
          <p:nvPr>
            <p:ph type="sldNum" sz="quarter" idx="12"/>
          </p:nvPr>
        </p:nvSpPr>
        <p:spPr/>
        <p:txBody>
          <a:bodyPr/>
          <a:lstStyle/>
          <a:p>
            <a:fld id="{87FE921E-4CD6-7342-A918-01C77B59B666}" type="slidenum">
              <a:rPr lang="en-US" smtClean="0"/>
              <a:t>‹#›</a:t>
            </a:fld>
            <a:endParaRPr lang="en-US"/>
          </a:p>
        </p:txBody>
      </p:sp>
    </p:spTree>
    <p:extLst>
      <p:ext uri="{BB962C8B-B14F-4D97-AF65-F5344CB8AC3E}">
        <p14:creationId xmlns:p14="http://schemas.microsoft.com/office/powerpoint/2010/main" val="1670736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2A640-4893-453C-A886-0160B27CF70D}"/>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E1E228A-DBAB-45D4-AF4A-463AF2EC34F8}"/>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E4718B4-C0AD-4223-B2FF-1F8924E1E9B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645ED1F-2ADF-4D13-87BE-BC5F8B6FC6AC}"/>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6" name="Footer Placeholder 5">
            <a:extLst>
              <a:ext uri="{FF2B5EF4-FFF2-40B4-BE49-F238E27FC236}">
                <a16:creationId xmlns:a16="http://schemas.microsoft.com/office/drawing/2014/main" xmlns=""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035FD7-4B18-47CA-96EE-C961E9B6DAED}"/>
              </a:ext>
            </a:extLst>
          </p:cNvPr>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Round Same Side Corner Rectangle 7"/>
          <p:cNvSpPr/>
          <p:nvPr userDrawn="1"/>
        </p:nvSpPr>
        <p:spPr>
          <a:xfrm rot="5400000" flipH="1">
            <a:off x="4454173" y="1243406"/>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extLst>
      <p:ext uri="{BB962C8B-B14F-4D97-AF65-F5344CB8AC3E}">
        <p14:creationId xmlns:p14="http://schemas.microsoft.com/office/powerpoint/2010/main" val="161020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FADB-2F8F-4AEE-A5F6-43F960520356}"/>
              </a:ext>
            </a:extLst>
          </p:cNvPr>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DA63B05C-A4AC-4500-BA1A-69E82D0EE5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5CDD5F0F-7EED-4B7A-8A32-4EE33D913983}"/>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7899E7A-ED2A-4BCB-8581-0DA6C12CF261}"/>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6" name="Footer Placeholder 5">
            <a:extLst>
              <a:ext uri="{FF2B5EF4-FFF2-40B4-BE49-F238E27FC236}">
                <a16:creationId xmlns:a16="http://schemas.microsoft.com/office/drawing/2014/main" xmlns=""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65D702-FCDC-421C-9EFC-302C8DA45322}"/>
              </a:ext>
            </a:extLst>
          </p:cNvPr>
          <p:cNvSpPr>
            <a:spLocks noGrp="1"/>
          </p:cNvSpPr>
          <p:nvPr>
            <p:ph type="sldNum" sz="quarter" idx="12"/>
          </p:nvPr>
        </p:nvSpPr>
        <p:spPr/>
        <p:txBody>
          <a:bodyPr/>
          <a:lstStyle/>
          <a:p>
            <a:fld id="{87FE921E-4CD6-7342-A918-01C77B59B666}" type="slidenum">
              <a:rPr lang="en-US" smtClean="0"/>
              <a:t>‹#›</a:t>
            </a:fld>
            <a:endParaRPr lang="en-US"/>
          </a:p>
        </p:txBody>
      </p:sp>
    </p:spTree>
    <p:extLst>
      <p:ext uri="{BB962C8B-B14F-4D97-AF65-F5344CB8AC3E}">
        <p14:creationId xmlns:p14="http://schemas.microsoft.com/office/powerpoint/2010/main" val="3251888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F5774-E23B-46DF-BB52-0F14076CEA3D}"/>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a:extLst>
              <a:ext uri="{FF2B5EF4-FFF2-40B4-BE49-F238E27FC236}">
                <a16:creationId xmlns:a16="http://schemas.microsoft.com/office/drawing/2014/main" xmlns=""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A2FA3C-62AB-4AFC-AF99-99EFD3F2F8DE}"/>
              </a:ext>
            </a:extLst>
          </p:cNvPr>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extLst>
      <p:ext uri="{BB962C8B-B14F-4D97-AF65-F5344CB8AC3E}">
        <p14:creationId xmlns:p14="http://schemas.microsoft.com/office/powerpoint/2010/main" val="578626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315F31-4871-431B-834C-A6BDC539E507}"/>
              </a:ext>
            </a:extLst>
          </p:cNvPr>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A721BBE-C73E-4EF7-BB24-A9FA2A462E5F}"/>
              </a:ext>
            </a:extLst>
          </p:cNvPr>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3741F-EAAE-4162-8BBF-3B4F5DB9C394}"/>
              </a:ext>
            </a:extLst>
          </p:cNvPr>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a:extLst>
              <a:ext uri="{FF2B5EF4-FFF2-40B4-BE49-F238E27FC236}">
                <a16:creationId xmlns:a16="http://schemas.microsoft.com/office/drawing/2014/main" xmlns=""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58FF67-DD84-4A58-89BE-EA5053842B53}"/>
              </a:ext>
            </a:extLst>
          </p:cNvPr>
          <p:cNvSpPr>
            <a:spLocks noGrp="1"/>
          </p:cNvSpPr>
          <p:nvPr>
            <p:ph type="sldNum" sz="quarter" idx="12"/>
          </p:nvPr>
        </p:nvSpPr>
        <p:spPr/>
        <p:txBody>
          <a:bodyPr/>
          <a:lstStyle/>
          <a:p>
            <a:fld id="{87FE921E-4CD6-7342-A918-01C77B59B666}" type="slidenum">
              <a:rPr lang="en-US" smtClean="0"/>
              <a:t>‹#›</a:t>
            </a:fld>
            <a:endParaRPr lang="en-US"/>
          </a:p>
        </p:txBody>
      </p:sp>
    </p:spTree>
    <p:extLst>
      <p:ext uri="{BB962C8B-B14F-4D97-AF65-F5344CB8AC3E}">
        <p14:creationId xmlns:p14="http://schemas.microsoft.com/office/powerpoint/2010/main" val="370099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42186"/>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58287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74CD77-D532-8141-BBF3-14DA29C8A4DC}"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E921E-4CD6-7342-A918-01C77B59B666}" type="slidenum">
              <a:rPr lang="en-US" smtClean="0"/>
              <a:t>‹#›</a:t>
            </a:fld>
            <a:endParaRPr lang="en-US"/>
          </a:p>
        </p:txBody>
      </p:sp>
      <p:sp>
        <p:nvSpPr>
          <p:cNvPr id="7" name="Round Same Side Corner Rectangle 6"/>
          <p:cNvSpPr/>
          <p:nvPr userDrawn="1"/>
        </p:nvSpPr>
        <p:spPr>
          <a:xfrm rot="5400000" flipH="1">
            <a:off x="4454173" y="424968"/>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975" y="1606747"/>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72375" y="1606747"/>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74CD77-D532-8141-BBF3-14DA29C8A4DC}"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E921E-4CD6-7342-A918-01C77B59B666}" type="slidenum">
              <a:rPr lang="en-US" smtClean="0"/>
              <a:t>‹#›</a:t>
            </a:fld>
            <a:endParaRPr lang="en-US"/>
          </a:p>
        </p:txBody>
      </p:sp>
      <p:sp>
        <p:nvSpPr>
          <p:cNvPr id="8" name="Round Same Side Corner Rectangle 7"/>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95864" y="1605668"/>
            <a:ext cx="3657600" cy="639762"/>
          </a:xfrm>
        </p:spPr>
        <p:txBody>
          <a:bodyPr anchor="b">
            <a:noAutofit/>
          </a:bodyPr>
          <a:lstStyle>
            <a:lvl1pPr marL="0" indent="0" algn="ctr">
              <a:buNone/>
              <a:defRPr sz="2000" b="1">
                <a:solidFill>
                  <a:srgbClr val="FC001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95864" y="2245430"/>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8264" y="1605668"/>
            <a:ext cx="3657600" cy="639762"/>
          </a:xfrm>
        </p:spPr>
        <p:txBody>
          <a:bodyPr anchor="b">
            <a:noAutofit/>
          </a:bodyPr>
          <a:lstStyle>
            <a:lvl1pPr marL="0" indent="0" algn="ctr">
              <a:buNone/>
              <a:defRPr sz="2000" b="1">
                <a:solidFill>
                  <a:srgbClr val="FC001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8264" y="2245430"/>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74CD77-D532-8141-BBF3-14DA29C8A4DC}"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E921E-4CD6-7342-A918-01C77B59B666}" type="slidenum">
              <a:rPr lang="en-US" smtClean="0"/>
              <a:t>‹#›</a:t>
            </a:fld>
            <a:endParaRPr lang="en-US"/>
          </a:p>
        </p:txBody>
      </p:sp>
      <p:sp>
        <p:nvSpPr>
          <p:cNvPr id="10" name="Round Same Side Corner Rectangle 9"/>
          <p:cNvSpPr/>
          <p:nvPr userDrawn="1"/>
        </p:nvSpPr>
        <p:spPr>
          <a:xfrm rot="5400000" flipH="1">
            <a:off x="4454173" y="-2425454"/>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74CD77-D532-8141-BBF3-14DA29C8A4DC}"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E921E-4CD6-7342-A918-01C77B59B666}" type="slidenum">
              <a:rPr lang="en-US" smtClean="0"/>
              <a:t>‹#›</a:t>
            </a:fld>
            <a:endParaRPr lang="en-US"/>
          </a:p>
        </p:txBody>
      </p:sp>
      <p:sp>
        <p:nvSpPr>
          <p:cNvPr id="6" name="Round Same Side Corner Rectangle 5"/>
          <p:cNvSpPr/>
          <p:nvPr userDrawn="1"/>
        </p:nvSpPr>
        <p:spPr>
          <a:xfrm rot="5400000" flipH="1">
            <a:off x="4454173" y="-2397232"/>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4CD77-D532-8141-BBF3-14DA29C8A4DC}"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E921E-4CD6-7342-A918-01C77B59B6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444" y="5241546"/>
            <a:ext cx="7639753"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818443" y="5842002"/>
            <a:ext cx="7639754"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74CD77-D532-8141-BBF3-14DA29C8A4DC}"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9" name="Content Placeholder 8"/>
          <p:cNvSpPr>
            <a:spLocks noGrp="1"/>
          </p:cNvSpPr>
          <p:nvPr>
            <p:ph sz="quarter" idx="13"/>
          </p:nvPr>
        </p:nvSpPr>
        <p:spPr>
          <a:xfrm>
            <a:off x="818443" y="127002"/>
            <a:ext cx="7639753"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ound Same Side Corner Rectangle 7"/>
          <p:cNvSpPr/>
          <p:nvPr userDrawn="1"/>
        </p:nvSpPr>
        <p:spPr>
          <a:xfrm rot="5400000" flipH="1">
            <a:off x="4454173" y="1243406"/>
            <a:ext cx="82800" cy="7840579"/>
          </a:xfrm>
          <a:prstGeom prst="round2SameRect">
            <a:avLst/>
          </a:prstGeom>
          <a:solidFill>
            <a:srgbClr val="FF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EE2624"/>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333" y="5269502"/>
            <a:ext cx="7622593" cy="594626"/>
          </a:xfrm>
        </p:spPr>
        <p:txBody>
          <a:bodyPr anchor="b"/>
          <a:lstStyle>
            <a:lvl1pPr algn="ctr">
              <a:defRPr sz="2200" b="1">
                <a:ln>
                  <a:noFill/>
                </a:ln>
                <a:solidFill>
                  <a:srgbClr val="00000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04334" y="0"/>
            <a:ext cx="7625644" cy="523522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04333" y="5870224"/>
            <a:ext cx="7622593"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674CD77-D532-8141-BBF3-14DA29C8A4DC}" type="datetimeFigureOut">
              <a:rPr lang="en-US" smtClean="0"/>
              <a:t>6/11/2020</a:t>
            </a:fld>
            <a:endParaRPr lang="en-US"/>
          </a:p>
        </p:txBody>
      </p:sp>
      <p:sp>
        <p:nvSpPr>
          <p:cNvPr id="9" name="Slide Number Placeholder 8"/>
          <p:cNvSpPr>
            <a:spLocks noGrp="1"/>
          </p:cNvSpPr>
          <p:nvPr>
            <p:ph type="sldNum" sz="quarter" idx="11"/>
          </p:nvPr>
        </p:nvSpPr>
        <p:spPr/>
        <p:txBody>
          <a:bodyPr/>
          <a:lstStyle/>
          <a:p>
            <a:fld id="{87FE921E-4CD6-7342-A918-01C77B59B66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1">
                <a:tint val="90000"/>
                <a:alpha val="70000"/>
              </a:schemeClr>
            </a:gs>
            <a:gs pos="62000">
              <a:schemeClr val="bg1">
                <a:alpha val="95000"/>
              </a:schemeClr>
            </a:gs>
            <a:gs pos="100000">
              <a:schemeClr val="bg2">
                <a:lumMod val="20000"/>
                <a:lumOff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75"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75"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00" y="-14111"/>
            <a:ext cx="685800" cy="6858000"/>
          </a:xfrm>
          <a:prstGeom prst="rect">
            <a:avLst/>
          </a:prstGeom>
          <a:solidFill>
            <a:srgbClr val="EE2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D0D0D"/>
              </a:solidFill>
            </a:endParaRPr>
          </a:p>
        </p:txBody>
      </p:sp>
      <p:sp>
        <p:nvSpPr>
          <p:cNvPr id="8" name="Rectangle 7"/>
          <p:cNvSpPr/>
          <p:nvPr/>
        </p:nvSpPr>
        <p:spPr>
          <a:xfrm>
            <a:off x="-8400" y="6206061"/>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51077" y="6368621"/>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7FE921E-4CD6-7342-A918-01C77B59B666}" type="slidenum">
              <a:rPr lang="en-US" smtClean="0"/>
              <a:pPr/>
              <a:t>‹#›</a:t>
            </a:fld>
            <a:endParaRPr lang="en-US"/>
          </a:p>
        </p:txBody>
      </p:sp>
      <p:sp>
        <p:nvSpPr>
          <p:cNvPr id="5" name="Footer Placeholder 4"/>
          <p:cNvSpPr>
            <a:spLocks noGrp="1"/>
          </p:cNvSpPr>
          <p:nvPr>
            <p:ph type="ftr" sz="quarter" idx="3"/>
          </p:nvPr>
        </p:nvSpPr>
        <p:spPr>
          <a:xfrm>
            <a:off x="4214381" y="6475852"/>
            <a:ext cx="2367281" cy="365760"/>
          </a:xfrm>
          <a:prstGeom prst="rect">
            <a:avLst/>
          </a:prstGeom>
        </p:spPr>
        <p:txBody>
          <a:bodyPr vert="horz" lIns="91440" tIns="45720" rIns="91440" bIns="45720" rtlCol="0" anchor="ctr"/>
          <a:lstStyle>
            <a:lvl1pPr algn="r">
              <a:defRPr sz="1200">
                <a:solidFill>
                  <a:srgbClr val="0D0D0D"/>
                </a:solidFill>
              </a:defRPr>
            </a:lvl1pPr>
          </a:lstStyle>
          <a:p>
            <a:endParaRPr lang="en-US" dirty="0"/>
          </a:p>
        </p:txBody>
      </p:sp>
      <p:sp>
        <p:nvSpPr>
          <p:cNvPr id="4" name="Date Placeholder 3"/>
          <p:cNvSpPr>
            <a:spLocks noGrp="1"/>
          </p:cNvSpPr>
          <p:nvPr>
            <p:ph type="dt" sz="half" idx="2"/>
          </p:nvPr>
        </p:nvSpPr>
        <p:spPr>
          <a:xfrm>
            <a:off x="6648247" y="6471882"/>
            <a:ext cx="2438399" cy="365760"/>
          </a:xfrm>
          <a:prstGeom prst="rect">
            <a:avLst/>
          </a:prstGeom>
        </p:spPr>
        <p:txBody>
          <a:bodyPr vert="horz" lIns="91440" tIns="45720" rIns="91440" bIns="45720" rtlCol="0" anchor="ctr"/>
          <a:lstStyle>
            <a:lvl1pPr algn="l">
              <a:defRPr sz="1200">
                <a:solidFill>
                  <a:srgbClr val="0D0D0D"/>
                </a:solidFill>
              </a:defRPr>
            </a:lvl1pPr>
          </a:lstStyle>
          <a:p>
            <a:fld id="{3674CD77-D532-8141-BBF3-14DA29C8A4DC}" type="datetimeFigureOut">
              <a:rPr lang="en-US" smtClean="0"/>
              <a:pPr/>
              <a:t>6/11/2020</a:t>
            </a:fld>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9975" y="6469692"/>
            <a:ext cx="1265748" cy="367950"/>
          </a:xfrm>
          <a:prstGeom prst="rect">
            <a:avLst/>
          </a:prstGeom>
        </p:spPr>
      </p:pic>
    </p:spTree>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rgbClr val="FC0014"/>
        </a:buClr>
        <a:buFont typeface="Wingdings" charset="2"/>
        <a:buChar char="ü"/>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FC0014"/>
        </a:buClr>
        <a:buFont typeface="Wingdings" charset="2"/>
        <a:buChar char="ü"/>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FC0014"/>
        </a:buClr>
        <a:buFont typeface="Wingdings" charset="2"/>
        <a:buChar char="ü"/>
        <a:defRPr sz="1800" kern="1200">
          <a:solidFill>
            <a:schemeClr val="tx1"/>
          </a:solidFill>
          <a:latin typeface="+mn-lt"/>
          <a:ea typeface="+mn-ea"/>
          <a:cs typeface="+mn-cs"/>
        </a:defRPr>
      </a:lvl3pPr>
      <a:lvl4pPr marL="1280160" indent="-228600" algn="l" defTabSz="914400" rtl="0" eaLnBrk="1" latinLnBrk="0" hangingPunct="1">
        <a:spcBef>
          <a:spcPct val="20000"/>
        </a:spcBef>
        <a:buClr>
          <a:srgbClr val="FC0014"/>
        </a:buClr>
        <a:buFont typeface="Wingdings" charset="2"/>
        <a:buChar char="ü"/>
        <a:defRPr sz="1600" kern="1200">
          <a:solidFill>
            <a:schemeClr val="tx1"/>
          </a:solidFill>
          <a:latin typeface="+mn-lt"/>
          <a:ea typeface="+mn-ea"/>
          <a:cs typeface="+mn-cs"/>
        </a:defRPr>
      </a:lvl4pPr>
      <a:lvl5pPr marL="1554480" indent="-228600" algn="l" defTabSz="914400" rtl="0" eaLnBrk="1" latinLnBrk="0" hangingPunct="1">
        <a:spcBef>
          <a:spcPct val="20000"/>
        </a:spcBef>
        <a:buClr>
          <a:srgbClr val="FC0014"/>
        </a:buClr>
        <a:buFont typeface="Wingdings" charset="2"/>
        <a:buChar char="ü"/>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16376-0473-4C1B-B6EC-33DDB5A5A73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A8B121D-5C03-483D-BBBF-63E7E3DD97F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B57886-FA3E-46D7-99D3-C81CDDE235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4CD77-D532-8141-BBF3-14DA29C8A4DC}" type="datetimeFigureOut">
              <a:rPr lang="en-US" smtClean="0"/>
              <a:pPr/>
              <a:t>6/11/2020</a:t>
            </a:fld>
            <a:endParaRPr lang="en-US"/>
          </a:p>
        </p:txBody>
      </p:sp>
      <p:sp>
        <p:nvSpPr>
          <p:cNvPr id="5" name="Footer Placeholder 4">
            <a:extLst>
              <a:ext uri="{FF2B5EF4-FFF2-40B4-BE49-F238E27FC236}">
                <a16:creationId xmlns:a16="http://schemas.microsoft.com/office/drawing/2014/main" xmlns="" id="{E21D4242-F4C5-4247-8D80-33E4B38786E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B62A0FAE-A205-4A6D-8EA2-A9DD5C44F0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E921E-4CD6-7342-A918-01C77B59B666}" type="slidenum">
              <a:rPr lang="en-US" smtClean="0"/>
              <a:pPr/>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9975" y="6469692"/>
            <a:ext cx="1265748" cy="367950"/>
          </a:xfrm>
          <a:prstGeom prst="rect">
            <a:avLst/>
          </a:prstGeom>
        </p:spPr>
      </p:pic>
    </p:spTree>
    <p:extLst>
      <p:ext uri="{BB962C8B-B14F-4D97-AF65-F5344CB8AC3E}">
        <p14:creationId xmlns:p14="http://schemas.microsoft.com/office/powerpoint/2010/main" val="3243466273"/>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w3schools.com/tags/tag_dialog.asp" TargetMode="External"/><Relationship Id="rId3" Type="http://schemas.openxmlformats.org/officeDocument/2006/relationships/hyperlink" Target="http://www.w3schools.com/tags/tag_article.asp" TargetMode="External"/><Relationship Id="rId7" Type="http://schemas.openxmlformats.org/officeDocument/2006/relationships/hyperlink" Target="http://www.w3schools.com/tags/tag_details.as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w3schools.com/tags/tag_command.asp" TargetMode="External"/><Relationship Id="rId5" Type="http://schemas.openxmlformats.org/officeDocument/2006/relationships/hyperlink" Target="http://www.w3schools.com/tags/tag_bdi.asp" TargetMode="External"/><Relationship Id="rId4" Type="http://schemas.openxmlformats.org/officeDocument/2006/relationships/hyperlink" Target="http://www.w3schools.com/tags/tag_aside.asp" TargetMode="External"/><Relationship Id="rId9" Type="http://schemas.openxmlformats.org/officeDocument/2006/relationships/hyperlink" Target="http://www.w3schools.com/tags/tag_summary.asp"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w3schools.com/tags/tag_meter.asp" TargetMode="External"/><Relationship Id="rId3" Type="http://schemas.openxmlformats.org/officeDocument/2006/relationships/hyperlink" Target="http://www.w3schools.com/tags/tag_figure.asp" TargetMode="External"/><Relationship Id="rId7" Type="http://schemas.openxmlformats.org/officeDocument/2006/relationships/hyperlink" Target="http://www.w3schools.com/tags/tag_mark.as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w3schools.com/tags/tag_header.asp" TargetMode="External"/><Relationship Id="rId5" Type="http://schemas.openxmlformats.org/officeDocument/2006/relationships/hyperlink" Target="http://www.w3schools.com/tags/tag_footer.asp" TargetMode="External"/><Relationship Id="rId4" Type="http://schemas.openxmlformats.org/officeDocument/2006/relationships/hyperlink" Target="http://www.w3schools.com/tags/tag_figcaption.asp" TargetMode="External"/><Relationship Id="rId9" Type="http://schemas.openxmlformats.org/officeDocument/2006/relationships/hyperlink" Target="http://www.w3schools.com/tags/tag_nav.as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www.w3schools.com/tags/tag_time.asp" TargetMode="External"/><Relationship Id="rId3" Type="http://schemas.openxmlformats.org/officeDocument/2006/relationships/hyperlink" Target="http://www.w3schools.com/tags/tag_progress.asp" TargetMode="External"/><Relationship Id="rId7" Type="http://schemas.openxmlformats.org/officeDocument/2006/relationships/hyperlink" Target="http://www.w3schools.com/tags/tag_section.as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w3schools.com/tags/tag_rp.asp" TargetMode="External"/><Relationship Id="rId5" Type="http://schemas.openxmlformats.org/officeDocument/2006/relationships/hyperlink" Target="http://www.w3schools.com/tags/tag_rt.asp" TargetMode="External"/><Relationship Id="rId4" Type="http://schemas.openxmlformats.org/officeDocument/2006/relationships/hyperlink" Target="http://www.w3schools.com/tags/tag_ruby.asp" TargetMode="External"/><Relationship Id="rId9" Type="http://schemas.openxmlformats.org/officeDocument/2006/relationships/hyperlink" Target="http://www.w3schools.com/tags/tag_wbr.asp"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1.powershow.com/view0/5ea478-MDAyO/HTML5_Tutorial_For_Beginners/?p=ppt-tr"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HTML5</a:t>
            </a:r>
            <a:endParaRPr lang="en-US" sz="7200" dirty="0"/>
          </a:p>
        </p:txBody>
      </p:sp>
      <p:sp>
        <p:nvSpPr>
          <p:cNvPr id="3" name="Subtitle 2"/>
          <p:cNvSpPr>
            <a:spLocks noGrp="1"/>
          </p:cNvSpPr>
          <p:nvPr>
            <p:ph type="subTitle" idx="1"/>
          </p:nvPr>
        </p:nvSpPr>
        <p:spPr/>
        <p:txBody>
          <a:bodyPr/>
          <a:lstStyle/>
          <a:p>
            <a:r>
              <a:rPr lang="en-US" dirty="0" err="1" smtClean="0"/>
              <a:t>Gaurav</a:t>
            </a:r>
            <a:r>
              <a:rPr lang="en-US" dirty="0" smtClean="0"/>
              <a:t> </a:t>
            </a:r>
            <a:r>
              <a:rPr lang="en-US" dirty="0" err="1" smtClean="0"/>
              <a:t>Jaiswal</a:t>
            </a:r>
            <a:endParaRPr lang="en-US" dirty="0" smtClean="0"/>
          </a:p>
          <a:p>
            <a:r>
              <a:rPr lang="en-US" dirty="0" smtClean="0"/>
              <a:t>Singsys Pte. Ltd.</a:t>
            </a:r>
            <a:endParaRPr lang="en-US" dirty="0"/>
          </a:p>
        </p:txBody>
      </p:sp>
    </p:spTree>
    <p:extLst>
      <p:ext uri="{BB962C8B-B14F-4D97-AF65-F5344CB8AC3E}">
        <p14:creationId xmlns:p14="http://schemas.microsoft.com/office/powerpoint/2010/main" val="4136868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Minimum HTML5 Document</a:t>
            </a:r>
            <a:endParaRPr lang="en-US" dirty="0"/>
          </a:p>
        </p:txBody>
      </p:sp>
      <p:sp>
        <p:nvSpPr>
          <p:cNvPr id="5" name="Content Placeholder 4"/>
          <p:cNvSpPr>
            <a:spLocks noGrp="1"/>
          </p:cNvSpPr>
          <p:nvPr>
            <p:ph idx="1"/>
          </p:nvPr>
        </p:nvSpPr>
        <p:spPr/>
        <p:txBody>
          <a:bodyPr>
            <a:normAutofit lnSpcReduction="10000"/>
          </a:bodyPr>
          <a:lstStyle/>
          <a:p>
            <a:pPr marL="114300" indent="0">
              <a:buNone/>
            </a:pPr>
            <a:r>
              <a:rPr lang="en-US" dirty="0" smtClean="0"/>
              <a:t>Below is a simple HTML5 document, with the minimum of required tags:</a:t>
            </a:r>
          </a:p>
          <a:p>
            <a:pPr marL="114300" indent="0">
              <a:buNone/>
            </a:pPr>
            <a:endParaRPr lang="en-US" dirty="0"/>
          </a:p>
          <a:p>
            <a:pPr marL="114300" indent="0">
              <a:buNone/>
            </a:pPr>
            <a:r>
              <a:rPr lang="en-US" i="1" dirty="0">
                <a:solidFill>
                  <a:srgbClr val="0000FF"/>
                </a:solidFill>
              </a:rPr>
              <a:t>&lt;!DOCTYPE html&gt;</a:t>
            </a:r>
            <a:br>
              <a:rPr lang="en-US" i="1" dirty="0">
                <a:solidFill>
                  <a:srgbClr val="0000FF"/>
                </a:solidFill>
              </a:rPr>
            </a:br>
            <a:r>
              <a:rPr lang="en-US" i="1" dirty="0">
                <a:solidFill>
                  <a:srgbClr val="0000FF"/>
                </a:solidFill>
              </a:rPr>
              <a:t>&lt;html&gt;</a:t>
            </a:r>
            <a:br>
              <a:rPr lang="en-US" i="1" dirty="0">
                <a:solidFill>
                  <a:srgbClr val="0000FF"/>
                </a:solidFill>
              </a:rPr>
            </a:br>
            <a:r>
              <a:rPr lang="en-US" i="1" dirty="0">
                <a:solidFill>
                  <a:srgbClr val="0000FF"/>
                </a:solidFill>
              </a:rPr>
              <a:t>&lt;head&gt;</a:t>
            </a:r>
            <a:br>
              <a:rPr lang="en-US" i="1" dirty="0">
                <a:solidFill>
                  <a:srgbClr val="0000FF"/>
                </a:solidFill>
              </a:rPr>
            </a:br>
            <a:r>
              <a:rPr lang="en-US" i="1" dirty="0">
                <a:solidFill>
                  <a:srgbClr val="0000FF"/>
                </a:solidFill>
              </a:rPr>
              <a:t>&lt;meta charset="UTF-8"&gt;</a:t>
            </a:r>
            <a:br>
              <a:rPr lang="en-US" i="1" dirty="0">
                <a:solidFill>
                  <a:srgbClr val="0000FF"/>
                </a:solidFill>
              </a:rPr>
            </a:br>
            <a:r>
              <a:rPr lang="en-US" i="1" dirty="0">
                <a:solidFill>
                  <a:srgbClr val="0000FF"/>
                </a:solidFill>
              </a:rPr>
              <a:t>&lt;title&gt;Title of the document&lt;/title&gt;</a:t>
            </a:r>
            <a:br>
              <a:rPr lang="en-US" i="1" dirty="0">
                <a:solidFill>
                  <a:srgbClr val="0000FF"/>
                </a:solidFill>
              </a:rPr>
            </a:br>
            <a:r>
              <a:rPr lang="en-US" i="1" dirty="0">
                <a:solidFill>
                  <a:srgbClr val="0000FF"/>
                </a:solidFill>
              </a:rPr>
              <a:t>&lt;/head&gt;</a:t>
            </a:r>
            <a:br>
              <a:rPr lang="en-US" i="1" dirty="0">
                <a:solidFill>
                  <a:srgbClr val="0000FF"/>
                </a:solidFill>
              </a:rPr>
            </a:br>
            <a:r>
              <a:rPr lang="en-US" i="1" dirty="0">
                <a:solidFill>
                  <a:srgbClr val="0000FF"/>
                </a:solidFill>
              </a:rPr>
              <a:t/>
            </a:r>
            <a:br>
              <a:rPr lang="en-US" i="1" dirty="0">
                <a:solidFill>
                  <a:srgbClr val="0000FF"/>
                </a:solidFill>
              </a:rPr>
            </a:br>
            <a:r>
              <a:rPr lang="en-US" i="1" dirty="0">
                <a:solidFill>
                  <a:srgbClr val="0000FF"/>
                </a:solidFill>
              </a:rPr>
              <a:t>&lt;body&gt;</a:t>
            </a:r>
            <a:br>
              <a:rPr lang="en-US" i="1" dirty="0">
                <a:solidFill>
                  <a:srgbClr val="0000FF"/>
                </a:solidFill>
              </a:rPr>
            </a:br>
            <a:r>
              <a:rPr lang="en-US" i="1" dirty="0">
                <a:solidFill>
                  <a:srgbClr val="0000FF"/>
                </a:solidFill>
              </a:rPr>
              <a:t>Content of the document......</a:t>
            </a:r>
            <a:br>
              <a:rPr lang="en-US" i="1" dirty="0">
                <a:solidFill>
                  <a:srgbClr val="0000FF"/>
                </a:solidFill>
              </a:rPr>
            </a:br>
            <a:r>
              <a:rPr lang="en-US" i="1" dirty="0">
                <a:solidFill>
                  <a:srgbClr val="0000FF"/>
                </a:solidFill>
              </a:rPr>
              <a:t>&lt;/body&gt;</a:t>
            </a:r>
            <a:br>
              <a:rPr lang="en-US" i="1" dirty="0">
                <a:solidFill>
                  <a:srgbClr val="0000FF"/>
                </a:solidFill>
              </a:rPr>
            </a:br>
            <a:r>
              <a:rPr lang="en-US" i="1" dirty="0">
                <a:solidFill>
                  <a:srgbClr val="0000FF"/>
                </a:solidFill>
              </a:rPr>
              <a:t/>
            </a:r>
            <a:br>
              <a:rPr lang="en-US" i="1" dirty="0">
                <a:solidFill>
                  <a:srgbClr val="0000FF"/>
                </a:solidFill>
              </a:rPr>
            </a:br>
            <a:r>
              <a:rPr lang="en-US" i="1" dirty="0">
                <a:solidFill>
                  <a:srgbClr val="0000FF"/>
                </a:solidFill>
              </a:rPr>
              <a:t>&lt;/html&gt;</a:t>
            </a:r>
          </a:p>
        </p:txBody>
      </p:sp>
    </p:spTree>
    <p:extLst>
      <p:ext uri="{BB962C8B-B14F-4D97-AF65-F5344CB8AC3E}">
        <p14:creationId xmlns:p14="http://schemas.microsoft.com/office/powerpoint/2010/main" val="1732239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HTML5 New Elements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3887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New &lt;canvas&gt; </a:t>
            </a:r>
            <a:r>
              <a:rPr lang="en-US" dirty="0" smtClean="0"/>
              <a:t>Element</a:t>
            </a:r>
            <a:endParaRPr lang="en-US" dirty="0"/>
          </a:p>
        </p:txBody>
      </p:sp>
      <p:sp>
        <p:nvSpPr>
          <p:cNvPr id="3" name="Content Placeholder 2"/>
          <p:cNvSpPr>
            <a:spLocks noGrp="1"/>
          </p:cNvSpPr>
          <p:nvPr>
            <p:ph idx="1"/>
          </p:nvPr>
        </p:nvSpPr>
        <p:spPr/>
        <p:txBody>
          <a:bodyPr/>
          <a:lstStyle/>
          <a:p>
            <a:pPr marL="114300" indent="0">
              <a:buNone/>
            </a:pPr>
            <a:r>
              <a:rPr lang="en-US" dirty="0" smtClean="0"/>
              <a:t>The &lt;canvas&gt; element is used </a:t>
            </a:r>
            <a:r>
              <a:rPr lang="en-US" dirty="0"/>
              <a:t>to draw graphics, on the fly, via scripting (usually </a:t>
            </a:r>
            <a:r>
              <a:rPr lang="en-US" dirty="0" smtClean="0"/>
              <a:t>JavaScript).</a:t>
            </a:r>
            <a:endParaRPr lang="en-US" dirty="0"/>
          </a:p>
        </p:txBody>
      </p:sp>
    </p:spTree>
    <p:extLst>
      <p:ext uri="{BB962C8B-B14F-4D97-AF65-F5344CB8AC3E}">
        <p14:creationId xmlns:p14="http://schemas.microsoft.com/office/powerpoint/2010/main" val="3995281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Media </a:t>
            </a:r>
            <a:r>
              <a:rPr lang="en-US" dirty="0" smtClean="0"/>
              <a:t>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7081645"/>
              </p:ext>
            </p:extLst>
          </p:nvPr>
        </p:nvGraphicFramePr>
        <p:xfrm>
          <a:off x="809625" y="1600200"/>
          <a:ext cx="7620000" cy="2494280"/>
        </p:xfrm>
        <a:graphic>
          <a:graphicData uri="http://schemas.openxmlformats.org/drawingml/2006/table">
            <a:tbl>
              <a:tblPr firstRow="1" bandRow="1">
                <a:tableStyleId>{5C22544A-7EE6-4342-B048-85BDC9FD1C3A}</a:tableStyleId>
              </a:tblPr>
              <a:tblGrid>
                <a:gridCol w="1895475"/>
                <a:gridCol w="5724525"/>
              </a:tblGrid>
              <a:tr h="370840">
                <a:tc>
                  <a:txBody>
                    <a:bodyPr/>
                    <a:lstStyle/>
                    <a:p>
                      <a:r>
                        <a:rPr lang="en-US" dirty="0" smtClean="0"/>
                        <a:t>Tag</a:t>
                      </a:r>
                      <a:endParaRPr lang="en-US" dirty="0"/>
                    </a:p>
                  </a:txBody>
                  <a:tcPr/>
                </a:tc>
                <a:tc>
                  <a:txBody>
                    <a:bodyPr/>
                    <a:lstStyle/>
                    <a:p>
                      <a:r>
                        <a:rPr lang="en-US" dirty="0" smtClean="0"/>
                        <a:t>Description</a:t>
                      </a:r>
                      <a:endParaRPr lang="en-US" dirty="0"/>
                    </a:p>
                  </a:txBody>
                  <a:tcPr/>
                </a:tc>
              </a:tr>
              <a:tr h="370840">
                <a:tc>
                  <a:txBody>
                    <a:bodyPr/>
                    <a:lstStyle/>
                    <a:p>
                      <a:r>
                        <a:rPr lang="en-US" dirty="0" smtClean="0"/>
                        <a:t>&lt;audio&gt;</a:t>
                      </a:r>
                      <a:endParaRPr lang="en-US" dirty="0"/>
                    </a:p>
                  </a:txBody>
                  <a:tcPr/>
                </a:tc>
                <a:tc>
                  <a:txBody>
                    <a:bodyPr/>
                    <a:lstStyle/>
                    <a:p>
                      <a:r>
                        <a:rPr lang="en-US" dirty="0" smtClean="0"/>
                        <a:t>Defines sound content</a:t>
                      </a:r>
                      <a:endParaRPr lang="en-US" dirty="0"/>
                    </a:p>
                  </a:txBody>
                  <a:tcPr/>
                </a:tc>
              </a:tr>
              <a:tr h="370840">
                <a:tc>
                  <a:txBody>
                    <a:bodyPr/>
                    <a:lstStyle/>
                    <a:p>
                      <a:r>
                        <a:rPr lang="en-US" dirty="0" smtClean="0"/>
                        <a:t>&lt;video&gt;</a:t>
                      </a:r>
                      <a:endParaRPr lang="en-US" dirty="0"/>
                    </a:p>
                  </a:txBody>
                  <a:tcPr/>
                </a:tc>
                <a:tc>
                  <a:txBody>
                    <a:bodyPr/>
                    <a:lstStyle/>
                    <a:p>
                      <a:r>
                        <a:rPr lang="en-US" dirty="0" smtClean="0"/>
                        <a:t>Defines a video or movie</a:t>
                      </a:r>
                      <a:endParaRPr lang="en-US" dirty="0"/>
                    </a:p>
                  </a:txBody>
                  <a:tcPr/>
                </a:tc>
              </a:tr>
              <a:tr h="370840">
                <a:tc>
                  <a:txBody>
                    <a:bodyPr/>
                    <a:lstStyle/>
                    <a:p>
                      <a:r>
                        <a:rPr lang="en-US" dirty="0" smtClean="0"/>
                        <a:t>&lt;source&gt;</a:t>
                      </a:r>
                      <a:endParaRPr lang="en-US" dirty="0"/>
                    </a:p>
                  </a:txBody>
                  <a:tcPr/>
                </a:tc>
                <a:tc>
                  <a:txBody>
                    <a:bodyPr/>
                    <a:lstStyle/>
                    <a:p>
                      <a:r>
                        <a:rPr lang="en-US" dirty="0" smtClean="0"/>
                        <a:t>Defines multiple media resources for &lt;video&gt;</a:t>
                      </a:r>
                      <a:r>
                        <a:rPr lang="en-US" baseline="0" dirty="0" smtClean="0"/>
                        <a:t> and &lt;audio&gt;</a:t>
                      </a:r>
                      <a:endParaRPr lang="en-US" dirty="0"/>
                    </a:p>
                  </a:txBody>
                  <a:tcPr/>
                </a:tc>
              </a:tr>
              <a:tr h="370840">
                <a:tc>
                  <a:txBody>
                    <a:bodyPr/>
                    <a:lstStyle/>
                    <a:p>
                      <a:r>
                        <a:rPr lang="en-US" dirty="0" smtClean="0"/>
                        <a:t>&lt;embed&gt;</a:t>
                      </a:r>
                      <a:endParaRPr lang="en-US" dirty="0"/>
                    </a:p>
                  </a:txBody>
                  <a:tcPr/>
                </a:tc>
                <a:tc>
                  <a:txBody>
                    <a:bodyPr/>
                    <a:lstStyle/>
                    <a:p>
                      <a:r>
                        <a:rPr lang="en-US" dirty="0" smtClean="0"/>
                        <a:t>Defines a container for an external application or interactive content (a plug-in)</a:t>
                      </a:r>
                      <a:endParaRPr lang="en-US" dirty="0"/>
                    </a:p>
                  </a:txBody>
                  <a:tcPr/>
                </a:tc>
              </a:tr>
              <a:tr h="370840">
                <a:tc>
                  <a:txBody>
                    <a:bodyPr/>
                    <a:lstStyle/>
                    <a:p>
                      <a:r>
                        <a:rPr lang="en-US" dirty="0" smtClean="0"/>
                        <a:t>&lt;track&gt;</a:t>
                      </a:r>
                      <a:endParaRPr lang="en-US" dirty="0"/>
                    </a:p>
                  </a:txBody>
                  <a:tcPr/>
                </a:tc>
                <a:tc>
                  <a:txBody>
                    <a:bodyPr/>
                    <a:lstStyle/>
                    <a:p>
                      <a:r>
                        <a:rPr lang="en-US" dirty="0" smtClean="0"/>
                        <a:t>Defines text tracks for &lt;video&gt; and &lt;audio&gt;</a:t>
                      </a:r>
                      <a:endParaRPr lang="en-US" dirty="0"/>
                    </a:p>
                  </a:txBody>
                  <a:tcPr/>
                </a:tc>
              </a:tr>
            </a:tbl>
          </a:graphicData>
        </a:graphic>
      </p:graphicFrame>
    </p:spTree>
    <p:extLst>
      <p:ext uri="{BB962C8B-B14F-4D97-AF65-F5344CB8AC3E}">
        <p14:creationId xmlns:p14="http://schemas.microsoft.com/office/powerpoint/2010/main" val="2960644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Form </a:t>
            </a:r>
            <a:r>
              <a:rPr lang="en-US" dirty="0" smtClean="0"/>
              <a:t>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683785"/>
              </p:ext>
            </p:extLst>
          </p:nvPr>
        </p:nvGraphicFramePr>
        <p:xfrm>
          <a:off x="809625" y="1600200"/>
          <a:ext cx="7620000" cy="1483360"/>
        </p:xfrm>
        <a:graphic>
          <a:graphicData uri="http://schemas.openxmlformats.org/drawingml/2006/table">
            <a:tbl>
              <a:tblPr firstRow="1" bandRow="1">
                <a:tableStyleId>{5C22544A-7EE6-4342-B048-85BDC9FD1C3A}</a:tableStyleId>
              </a:tblPr>
              <a:tblGrid>
                <a:gridCol w="2085975"/>
                <a:gridCol w="5534025"/>
              </a:tblGrid>
              <a:tr h="370840">
                <a:tc>
                  <a:txBody>
                    <a:bodyPr/>
                    <a:lstStyle/>
                    <a:p>
                      <a:r>
                        <a:rPr lang="en-US" dirty="0" smtClean="0"/>
                        <a:t>Tag</a:t>
                      </a:r>
                      <a:endParaRPr lang="en-US" dirty="0"/>
                    </a:p>
                  </a:txBody>
                  <a:tcPr/>
                </a:tc>
                <a:tc>
                  <a:txBody>
                    <a:bodyPr/>
                    <a:lstStyle/>
                    <a:p>
                      <a:r>
                        <a:rPr lang="en-US" dirty="0" smtClean="0"/>
                        <a:t>Description</a:t>
                      </a:r>
                      <a:endParaRPr lang="en-US" dirty="0"/>
                    </a:p>
                  </a:txBody>
                  <a:tcPr/>
                </a:tc>
              </a:tr>
              <a:tr h="370840">
                <a:tc>
                  <a:txBody>
                    <a:bodyPr/>
                    <a:lstStyle/>
                    <a:p>
                      <a:r>
                        <a:rPr lang="en-US" dirty="0" smtClean="0"/>
                        <a:t>&lt;</a:t>
                      </a:r>
                      <a:r>
                        <a:rPr lang="en-US" dirty="0" err="1" smtClean="0"/>
                        <a:t>datalist</a:t>
                      </a:r>
                      <a:r>
                        <a:rPr lang="en-US" dirty="0" smtClean="0"/>
                        <a:t>&gt;</a:t>
                      </a:r>
                      <a:endParaRPr lang="en-US" dirty="0"/>
                    </a:p>
                  </a:txBody>
                  <a:tcPr/>
                </a:tc>
                <a:tc>
                  <a:txBody>
                    <a:bodyPr/>
                    <a:lstStyle/>
                    <a:p>
                      <a:r>
                        <a:rPr lang="en-US" dirty="0" smtClean="0"/>
                        <a:t>Specifies a list of pre-defined option for input controls</a:t>
                      </a:r>
                      <a:endParaRPr lang="en-US" dirty="0"/>
                    </a:p>
                  </a:txBody>
                  <a:tcPr/>
                </a:tc>
              </a:tr>
              <a:tr h="370840">
                <a:tc>
                  <a:txBody>
                    <a:bodyPr/>
                    <a:lstStyle/>
                    <a:p>
                      <a:r>
                        <a:rPr lang="en-US" dirty="0" smtClean="0"/>
                        <a:t>&lt;</a:t>
                      </a:r>
                      <a:r>
                        <a:rPr lang="en-US" dirty="0" err="1" smtClean="0"/>
                        <a:t>keygen</a:t>
                      </a:r>
                      <a:r>
                        <a:rPr lang="en-US" dirty="0" smtClean="0"/>
                        <a:t>&gt;</a:t>
                      </a:r>
                      <a:endParaRPr lang="en-US" dirty="0"/>
                    </a:p>
                  </a:txBody>
                  <a:tcPr/>
                </a:tc>
                <a:tc>
                  <a:txBody>
                    <a:bodyPr/>
                    <a:lstStyle/>
                    <a:p>
                      <a:r>
                        <a:rPr lang="en-US" dirty="0" smtClean="0"/>
                        <a:t>Defines a key-pair generator field (for forms)</a:t>
                      </a:r>
                      <a:endParaRPr lang="en-US" dirty="0"/>
                    </a:p>
                  </a:txBody>
                  <a:tcPr/>
                </a:tc>
              </a:tr>
              <a:tr h="370840">
                <a:tc>
                  <a:txBody>
                    <a:bodyPr/>
                    <a:lstStyle/>
                    <a:p>
                      <a:r>
                        <a:rPr lang="en-US" dirty="0" smtClean="0"/>
                        <a:t>&lt;output&gt;</a:t>
                      </a:r>
                      <a:endParaRPr lang="en-US" dirty="0"/>
                    </a:p>
                  </a:txBody>
                  <a:tcPr/>
                </a:tc>
                <a:tc>
                  <a:txBody>
                    <a:bodyPr/>
                    <a:lstStyle/>
                    <a:p>
                      <a:r>
                        <a:rPr lang="en-US" dirty="0" smtClean="0"/>
                        <a:t>Defines the result of a calculation</a:t>
                      </a:r>
                      <a:endParaRPr lang="en-US" dirty="0"/>
                    </a:p>
                  </a:txBody>
                  <a:tcPr/>
                </a:tc>
              </a:tr>
            </a:tbl>
          </a:graphicData>
        </a:graphic>
      </p:graphicFrame>
    </p:spTree>
    <p:extLst>
      <p:ext uri="{BB962C8B-B14F-4D97-AF65-F5344CB8AC3E}">
        <p14:creationId xmlns:p14="http://schemas.microsoft.com/office/powerpoint/2010/main" val="196013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73038"/>
            <a:ext cx="7620000" cy="1143000"/>
          </a:xfrm>
        </p:spPr>
        <p:txBody>
          <a:bodyPr/>
          <a:lstStyle/>
          <a:p>
            <a:r>
              <a:rPr lang="en-US" dirty="0"/>
              <a:t>New Semantic/Structural </a:t>
            </a:r>
            <a:r>
              <a:rPr lang="en-US" dirty="0" smtClean="0"/>
              <a:t>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2880009"/>
              </p:ext>
            </p:extLst>
          </p:nvPr>
        </p:nvGraphicFramePr>
        <p:xfrm>
          <a:off x="809625" y="1600200"/>
          <a:ext cx="7620000" cy="458724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a:effectLst/>
                        </a:rPr>
                        <a:t>Tag</a:t>
                      </a:r>
                    </a:p>
                  </a:txBody>
                  <a:tcPr anchor="ctr"/>
                </a:tc>
                <a:tc>
                  <a:txBody>
                    <a:bodyPr/>
                    <a:lstStyle/>
                    <a:p>
                      <a:r>
                        <a:rPr lang="en-US"/>
                        <a:t>Description</a:t>
                      </a:r>
                    </a:p>
                  </a:txBody>
                  <a:tcPr anchor="ctr"/>
                </a:tc>
              </a:tr>
              <a:tr h="370840">
                <a:tc>
                  <a:txBody>
                    <a:bodyPr/>
                    <a:lstStyle/>
                    <a:p>
                      <a:r>
                        <a:rPr lang="en-US">
                          <a:hlinkClick r:id="rId3"/>
                        </a:rPr>
                        <a:t>&lt;article&gt;</a:t>
                      </a:r>
                      <a:endParaRPr lang="en-US"/>
                    </a:p>
                  </a:txBody>
                  <a:tcPr anchor="ctr"/>
                </a:tc>
                <a:tc>
                  <a:txBody>
                    <a:bodyPr/>
                    <a:lstStyle/>
                    <a:p>
                      <a:r>
                        <a:rPr lang="en-US"/>
                        <a:t>Defines an article</a:t>
                      </a:r>
                    </a:p>
                  </a:txBody>
                  <a:tcPr anchor="ctr"/>
                </a:tc>
              </a:tr>
              <a:tr h="370840">
                <a:tc>
                  <a:txBody>
                    <a:bodyPr/>
                    <a:lstStyle/>
                    <a:p>
                      <a:r>
                        <a:rPr lang="en-US">
                          <a:hlinkClick r:id="rId4"/>
                        </a:rPr>
                        <a:t>&lt;aside&gt;</a:t>
                      </a:r>
                      <a:endParaRPr lang="en-US"/>
                    </a:p>
                  </a:txBody>
                  <a:tcPr anchor="ctr"/>
                </a:tc>
                <a:tc>
                  <a:txBody>
                    <a:bodyPr/>
                    <a:lstStyle/>
                    <a:p>
                      <a:r>
                        <a:rPr lang="en-US"/>
                        <a:t>Defines content aside from the page content</a:t>
                      </a:r>
                    </a:p>
                  </a:txBody>
                  <a:tcPr anchor="ctr"/>
                </a:tc>
              </a:tr>
              <a:tr h="370840">
                <a:tc>
                  <a:txBody>
                    <a:bodyPr/>
                    <a:lstStyle/>
                    <a:p>
                      <a:r>
                        <a:rPr lang="en-US">
                          <a:hlinkClick r:id="rId5"/>
                        </a:rPr>
                        <a:t>&lt;bdi&gt;</a:t>
                      </a:r>
                      <a:endParaRPr lang="en-US"/>
                    </a:p>
                  </a:txBody>
                  <a:tcPr anchor="ctr"/>
                </a:tc>
                <a:tc>
                  <a:txBody>
                    <a:bodyPr/>
                    <a:lstStyle/>
                    <a:p>
                      <a:r>
                        <a:rPr lang="en-US"/>
                        <a:t>Isolates a part of text that might be formatted in a different direction from other text outside it</a:t>
                      </a:r>
                    </a:p>
                  </a:txBody>
                  <a:tcPr anchor="ctr"/>
                </a:tc>
              </a:tr>
              <a:tr h="370840">
                <a:tc>
                  <a:txBody>
                    <a:bodyPr/>
                    <a:lstStyle/>
                    <a:p>
                      <a:r>
                        <a:rPr lang="en-US">
                          <a:hlinkClick r:id="rId6"/>
                        </a:rPr>
                        <a:t>&lt;command&gt;</a:t>
                      </a:r>
                      <a:endParaRPr lang="en-US"/>
                    </a:p>
                  </a:txBody>
                  <a:tcPr anchor="ctr"/>
                </a:tc>
                <a:tc>
                  <a:txBody>
                    <a:bodyPr/>
                    <a:lstStyle/>
                    <a:p>
                      <a:r>
                        <a:rPr lang="en-US"/>
                        <a:t>Defines a command button that a user can invoke</a:t>
                      </a:r>
                    </a:p>
                  </a:txBody>
                  <a:tcPr anchor="ctr"/>
                </a:tc>
              </a:tr>
              <a:tr h="370840">
                <a:tc>
                  <a:txBody>
                    <a:bodyPr/>
                    <a:lstStyle/>
                    <a:p>
                      <a:r>
                        <a:rPr lang="en-US">
                          <a:hlinkClick r:id="rId7"/>
                        </a:rPr>
                        <a:t>&lt;details&gt;</a:t>
                      </a:r>
                      <a:endParaRPr lang="en-US"/>
                    </a:p>
                  </a:txBody>
                  <a:tcPr anchor="ctr"/>
                </a:tc>
                <a:tc>
                  <a:txBody>
                    <a:bodyPr/>
                    <a:lstStyle/>
                    <a:p>
                      <a:r>
                        <a:rPr lang="en-US"/>
                        <a:t>Defines additional details that the user can view or hide</a:t>
                      </a:r>
                    </a:p>
                  </a:txBody>
                  <a:tcPr anchor="ctr"/>
                </a:tc>
              </a:tr>
              <a:tr h="370840">
                <a:tc>
                  <a:txBody>
                    <a:bodyPr/>
                    <a:lstStyle/>
                    <a:p>
                      <a:r>
                        <a:rPr lang="en-US">
                          <a:hlinkClick r:id="rId8"/>
                        </a:rPr>
                        <a:t>&lt;dialog&gt;</a:t>
                      </a:r>
                      <a:endParaRPr lang="en-US"/>
                    </a:p>
                  </a:txBody>
                  <a:tcPr anchor="ctr"/>
                </a:tc>
                <a:tc>
                  <a:txBody>
                    <a:bodyPr/>
                    <a:lstStyle/>
                    <a:p>
                      <a:r>
                        <a:rPr lang="en-US"/>
                        <a:t>Defines a dialog box or window</a:t>
                      </a:r>
                    </a:p>
                  </a:txBody>
                  <a:tcPr anchor="ctr"/>
                </a:tc>
              </a:tr>
              <a:tr h="370840">
                <a:tc>
                  <a:txBody>
                    <a:bodyPr/>
                    <a:lstStyle/>
                    <a:p>
                      <a:r>
                        <a:rPr lang="en-US">
                          <a:hlinkClick r:id="rId9"/>
                        </a:rPr>
                        <a:t>&lt;summary&gt;</a:t>
                      </a:r>
                      <a:endParaRPr lang="en-US"/>
                    </a:p>
                  </a:txBody>
                  <a:tcPr anchor="ctr"/>
                </a:tc>
                <a:tc>
                  <a:txBody>
                    <a:bodyPr/>
                    <a:lstStyle/>
                    <a:p>
                      <a:r>
                        <a:rPr lang="en-US" dirty="0"/>
                        <a:t>Defines a visible heading for a &lt;details&gt; element</a:t>
                      </a:r>
                    </a:p>
                  </a:txBody>
                  <a:tcPr anchor="ctr"/>
                </a:tc>
              </a:tr>
            </a:tbl>
          </a:graphicData>
        </a:graphic>
      </p:graphicFrame>
    </p:spTree>
    <p:extLst>
      <p:ext uri="{BB962C8B-B14F-4D97-AF65-F5344CB8AC3E}">
        <p14:creationId xmlns:p14="http://schemas.microsoft.com/office/powerpoint/2010/main" val="713834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85738"/>
            <a:ext cx="7620000" cy="1143000"/>
          </a:xfrm>
        </p:spPr>
        <p:txBody>
          <a:bodyPr/>
          <a:lstStyle/>
          <a:p>
            <a:r>
              <a:rPr lang="en-US" dirty="0"/>
              <a:t>New Semantic/Structural 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9483403"/>
              </p:ext>
            </p:extLst>
          </p:nvPr>
        </p:nvGraphicFramePr>
        <p:xfrm>
          <a:off x="809625" y="1600200"/>
          <a:ext cx="7620000" cy="458724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a:effectLst/>
                        </a:rPr>
                        <a:t>Tag</a:t>
                      </a:r>
                    </a:p>
                  </a:txBody>
                  <a:tcPr anchor="ctr"/>
                </a:tc>
                <a:tc>
                  <a:txBody>
                    <a:bodyPr/>
                    <a:lstStyle/>
                    <a:p>
                      <a:r>
                        <a:rPr lang="en-US"/>
                        <a:t>Description</a:t>
                      </a:r>
                    </a:p>
                  </a:txBody>
                  <a:tcPr anchor="ctr"/>
                </a:tc>
              </a:tr>
              <a:tr h="370840">
                <a:tc>
                  <a:txBody>
                    <a:bodyPr/>
                    <a:lstStyle/>
                    <a:p>
                      <a:r>
                        <a:rPr lang="en-US" dirty="0">
                          <a:hlinkClick r:id="rId3"/>
                        </a:rPr>
                        <a:t>&lt;figure&gt;</a:t>
                      </a:r>
                      <a:endParaRPr lang="en-US" dirty="0"/>
                    </a:p>
                  </a:txBody>
                  <a:tcPr anchor="ctr"/>
                </a:tc>
                <a:tc>
                  <a:txBody>
                    <a:bodyPr/>
                    <a:lstStyle/>
                    <a:p>
                      <a:r>
                        <a:rPr lang="en-US"/>
                        <a:t>Specifies self-contained content, like illustrations, diagrams, photos, code listings, etc.</a:t>
                      </a:r>
                    </a:p>
                  </a:txBody>
                  <a:tcPr anchor="ctr"/>
                </a:tc>
              </a:tr>
              <a:tr h="370840">
                <a:tc>
                  <a:txBody>
                    <a:bodyPr/>
                    <a:lstStyle/>
                    <a:p>
                      <a:r>
                        <a:rPr lang="en-US">
                          <a:hlinkClick r:id="rId4"/>
                        </a:rPr>
                        <a:t>&lt;figcaption&gt;</a:t>
                      </a:r>
                      <a:endParaRPr lang="en-US"/>
                    </a:p>
                  </a:txBody>
                  <a:tcPr anchor="ctr"/>
                </a:tc>
                <a:tc>
                  <a:txBody>
                    <a:bodyPr/>
                    <a:lstStyle/>
                    <a:p>
                      <a:r>
                        <a:rPr lang="en-US"/>
                        <a:t>Defines a caption for a &lt;figure&gt; element</a:t>
                      </a:r>
                    </a:p>
                  </a:txBody>
                  <a:tcPr anchor="ctr"/>
                </a:tc>
              </a:tr>
              <a:tr h="370840">
                <a:tc>
                  <a:txBody>
                    <a:bodyPr/>
                    <a:lstStyle/>
                    <a:p>
                      <a:r>
                        <a:rPr lang="en-US">
                          <a:hlinkClick r:id="rId5"/>
                        </a:rPr>
                        <a:t>&lt;footer&gt;</a:t>
                      </a:r>
                      <a:endParaRPr lang="en-US"/>
                    </a:p>
                  </a:txBody>
                  <a:tcPr anchor="ctr"/>
                </a:tc>
                <a:tc>
                  <a:txBody>
                    <a:bodyPr/>
                    <a:lstStyle/>
                    <a:p>
                      <a:r>
                        <a:rPr lang="en-US"/>
                        <a:t>Defines a footer for a document or section</a:t>
                      </a:r>
                    </a:p>
                  </a:txBody>
                  <a:tcPr anchor="ctr"/>
                </a:tc>
              </a:tr>
              <a:tr h="370840">
                <a:tc>
                  <a:txBody>
                    <a:bodyPr/>
                    <a:lstStyle/>
                    <a:p>
                      <a:r>
                        <a:rPr lang="en-US">
                          <a:hlinkClick r:id="rId6"/>
                        </a:rPr>
                        <a:t>&lt;header&gt;</a:t>
                      </a:r>
                      <a:endParaRPr lang="en-US"/>
                    </a:p>
                  </a:txBody>
                  <a:tcPr anchor="ctr"/>
                </a:tc>
                <a:tc>
                  <a:txBody>
                    <a:bodyPr/>
                    <a:lstStyle/>
                    <a:p>
                      <a:r>
                        <a:rPr lang="en-US"/>
                        <a:t>Defines a header for a document or section</a:t>
                      </a:r>
                    </a:p>
                  </a:txBody>
                  <a:tcPr anchor="ctr"/>
                </a:tc>
              </a:tr>
              <a:tr h="370840">
                <a:tc>
                  <a:txBody>
                    <a:bodyPr/>
                    <a:lstStyle/>
                    <a:p>
                      <a:r>
                        <a:rPr lang="en-US">
                          <a:hlinkClick r:id="rId7"/>
                        </a:rPr>
                        <a:t>&lt;mark&gt;</a:t>
                      </a:r>
                      <a:endParaRPr lang="en-US"/>
                    </a:p>
                  </a:txBody>
                  <a:tcPr anchor="ctr"/>
                </a:tc>
                <a:tc>
                  <a:txBody>
                    <a:bodyPr/>
                    <a:lstStyle/>
                    <a:p>
                      <a:r>
                        <a:rPr lang="en-US"/>
                        <a:t>Defines marked/highlighted text</a:t>
                      </a:r>
                    </a:p>
                  </a:txBody>
                  <a:tcPr anchor="ctr"/>
                </a:tc>
              </a:tr>
              <a:tr h="370840">
                <a:tc>
                  <a:txBody>
                    <a:bodyPr/>
                    <a:lstStyle/>
                    <a:p>
                      <a:r>
                        <a:rPr lang="en-US">
                          <a:hlinkClick r:id="rId8"/>
                        </a:rPr>
                        <a:t>&lt;meter&gt;</a:t>
                      </a:r>
                      <a:endParaRPr lang="en-US"/>
                    </a:p>
                  </a:txBody>
                  <a:tcPr anchor="ctr"/>
                </a:tc>
                <a:tc>
                  <a:txBody>
                    <a:bodyPr/>
                    <a:lstStyle/>
                    <a:p>
                      <a:r>
                        <a:rPr lang="en-US"/>
                        <a:t>Defines a scalar measurement within a known range (a gauge)</a:t>
                      </a:r>
                    </a:p>
                  </a:txBody>
                  <a:tcPr anchor="ctr"/>
                </a:tc>
              </a:tr>
              <a:tr h="370840">
                <a:tc>
                  <a:txBody>
                    <a:bodyPr/>
                    <a:lstStyle/>
                    <a:p>
                      <a:r>
                        <a:rPr lang="en-US">
                          <a:hlinkClick r:id="rId9"/>
                        </a:rPr>
                        <a:t>&lt;nav&gt;</a:t>
                      </a:r>
                      <a:endParaRPr lang="en-US"/>
                    </a:p>
                  </a:txBody>
                  <a:tcPr anchor="ctr"/>
                </a:tc>
                <a:tc>
                  <a:txBody>
                    <a:bodyPr/>
                    <a:lstStyle/>
                    <a:p>
                      <a:r>
                        <a:rPr lang="en-US" dirty="0"/>
                        <a:t>Defines navigation links</a:t>
                      </a:r>
                    </a:p>
                  </a:txBody>
                  <a:tcPr anchor="ctr"/>
                </a:tc>
              </a:tr>
            </a:tbl>
          </a:graphicData>
        </a:graphic>
      </p:graphicFrame>
    </p:spTree>
    <p:extLst>
      <p:ext uri="{BB962C8B-B14F-4D97-AF65-F5344CB8AC3E}">
        <p14:creationId xmlns:p14="http://schemas.microsoft.com/office/powerpoint/2010/main" val="1880696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73038"/>
            <a:ext cx="7620000" cy="1143000"/>
          </a:xfrm>
        </p:spPr>
        <p:txBody>
          <a:bodyPr/>
          <a:lstStyle/>
          <a:p>
            <a:r>
              <a:rPr lang="en-US" dirty="0"/>
              <a:t>New Semantic/Structural 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1117937"/>
              </p:ext>
            </p:extLst>
          </p:nvPr>
        </p:nvGraphicFramePr>
        <p:xfrm>
          <a:off x="809625" y="1600200"/>
          <a:ext cx="7620000" cy="4048760"/>
        </p:xfrm>
        <a:graphic>
          <a:graphicData uri="http://schemas.openxmlformats.org/drawingml/2006/table">
            <a:tbl>
              <a:tblPr firstRow="1" bandRow="1">
                <a:tableStyleId>{5C22544A-7EE6-4342-B048-85BDC9FD1C3A}</a:tableStyleId>
              </a:tblPr>
              <a:tblGrid>
                <a:gridCol w="3810000"/>
                <a:gridCol w="3810000"/>
              </a:tblGrid>
              <a:tr h="370840">
                <a:tc>
                  <a:txBody>
                    <a:bodyPr/>
                    <a:lstStyle/>
                    <a:p>
                      <a:r>
                        <a:rPr lang="en-US" dirty="0">
                          <a:effectLst/>
                        </a:rPr>
                        <a:t>Tag</a:t>
                      </a:r>
                    </a:p>
                  </a:txBody>
                  <a:tcPr anchor="ctr"/>
                </a:tc>
                <a:tc>
                  <a:txBody>
                    <a:bodyPr/>
                    <a:lstStyle/>
                    <a:p>
                      <a:r>
                        <a:rPr lang="en-US"/>
                        <a:t>Description</a:t>
                      </a:r>
                    </a:p>
                  </a:txBody>
                  <a:tcPr anchor="ctr"/>
                </a:tc>
              </a:tr>
              <a:tr h="370840">
                <a:tc>
                  <a:txBody>
                    <a:bodyPr/>
                    <a:lstStyle/>
                    <a:p>
                      <a:r>
                        <a:rPr lang="en-US" dirty="0">
                          <a:hlinkClick r:id="rId3"/>
                        </a:rPr>
                        <a:t>&lt;progress&gt;</a:t>
                      </a:r>
                      <a:endParaRPr lang="en-US" dirty="0"/>
                    </a:p>
                  </a:txBody>
                  <a:tcPr anchor="ctr"/>
                </a:tc>
                <a:tc>
                  <a:txBody>
                    <a:bodyPr/>
                    <a:lstStyle/>
                    <a:p>
                      <a:r>
                        <a:rPr lang="en-US" dirty="0"/>
                        <a:t>Represents the progress of a task</a:t>
                      </a:r>
                    </a:p>
                  </a:txBody>
                  <a:tcPr anchor="ctr"/>
                </a:tc>
              </a:tr>
              <a:tr h="370840">
                <a:tc>
                  <a:txBody>
                    <a:bodyPr/>
                    <a:lstStyle/>
                    <a:p>
                      <a:r>
                        <a:rPr lang="en-US">
                          <a:hlinkClick r:id="rId4"/>
                        </a:rPr>
                        <a:t>&lt;ruby&gt;</a:t>
                      </a:r>
                      <a:endParaRPr lang="en-US"/>
                    </a:p>
                  </a:txBody>
                  <a:tcPr anchor="ctr"/>
                </a:tc>
                <a:tc>
                  <a:txBody>
                    <a:bodyPr/>
                    <a:lstStyle/>
                    <a:p>
                      <a:r>
                        <a:rPr lang="en-US" dirty="0"/>
                        <a:t>Defines a ruby annotation (for East Asian typography)</a:t>
                      </a:r>
                    </a:p>
                  </a:txBody>
                  <a:tcPr anchor="ctr"/>
                </a:tc>
              </a:tr>
              <a:tr h="370840">
                <a:tc>
                  <a:txBody>
                    <a:bodyPr/>
                    <a:lstStyle/>
                    <a:p>
                      <a:r>
                        <a:rPr lang="en-US">
                          <a:hlinkClick r:id="rId5"/>
                        </a:rPr>
                        <a:t>&lt;rt&gt;</a:t>
                      </a:r>
                      <a:endParaRPr lang="en-US"/>
                    </a:p>
                  </a:txBody>
                  <a:tcPr anchor="ctr"/>
                </a:tc>
                <a:tc>
                  <a:txBody>
                    <a:bodyPr/>
                    <a:lstStyle/>
                    <a:p>
                      <a:r>
                        <a:rPr lang="en-US" dirty="0"/>
                        <a:t>Defines an explanation/pronunciation of characters (for East Asian typography)</a:t>
                      </a:r>
                    </a:p>
                  </a:txBody>
                  <a:tcPr anchor="ctr"/>
                </a:tc>
              </a:tr>
              <a:tr h="370840">
                <a:tc>
                  <a:txBody>
                    <a:bodyPr/>
                    <a:lstStyle/>
                    <a:p>
                      <a:r>
                        <a:rPr lang="en-US">
                          <a:hlinkClick r:id="rId6"/>
                        </a:rPr>
                        <a:t>&lt;rp&gt;</a:t>
                      </a:r>
                      <a:endParaRPr lang="en-US"/>
                    </a:p>
                  </a:txBody>
                  <a:tcPr anchor="ctr"/>
                </a:tc>
                <a:tc>
                  <a:txBody>
                    <a:bodyPr/>
                    <a:lstStyle/>
                    <a:p>
                      <a:r>
                        <a:rPr lang="en-US" dirty="0"/>
                        <a:t>Defines what to show in browsers that do not support ruby annotations</a:t>
                      </a:r>
                    </a:p>
                  </a:txBody>
                  <a:tcPr anchor="ctr"/>
                </a:tc>
              </a:tr>
              <a:tr h="370840">
                <a:tc>
                  <a:txBody>
                    <a:bodyPr/>
                    <a:lstStyle/>
                    <a:p>
                      <a:r>
                        <a:rPr lang="en-US">
                          <a:hlinkClick r:id="rId7"/>
                        </a:rPr>
                        <a:t>&lt;section&gt;</a:t>
                      </a:r>
                      <a:endParaRPr lang="en-US"/>
                    </a:p>
                  </a:txBody>
                  <a:tcPr anchor="ctr"/>
                </a:tc>
                <a:tc>
                  <a:txBody>
                    <a:bodyPr/>
                    <a:lstStyle/>
                    <a:p>
                      <a:r>
                        <a:rPr lang="en-US" dirty="0"/>
                        <a:t>Defines a section in a document</a:t>
                      </a:r>
                    </a:p>
                  </a:txBody>
                  <a:tcPr anchor="ctr"/>
                </a:tc>
              </a:tr>
              <a:tr h="370840">
                <a:tc>
                  <a:txBody>
                    <a:bodyPr/>
                    <a:lstStyle/>
                    <a:p>
                      <a:r>
                        <a:rPr lang="en-US">
                          <a:hlinkClick r:id="rId8"/>
                        </a:rPr>
                        <a:t>&lt;time&gt;</a:t>
                      </a:r>
                      <a:endParaRPr lang="en-US"/>
                    </a:p>
                  </a:txBody>
                  <a:tcPr anchor="ctr"/>
                </a:tc>
                <a:tc>
                  <a:txBody>
                    <a:bodyPr/>
                    <a:lstStyle/>
                    <a:p>
                      <a:r>
                        <a:rPr lang="en-US" dirty="0"/>
                        <a:t>Defines a date/time</a:t>
                      </a:r>
                    </a:p>
                  </a:txBody>
                  <a:tcPr anchor="ctr"/>
                </a:tc>
              </a:tr>
              <a:tr h="370840">
                <a:tc>
                  <a:txBody>
                    <a:bodyPr/>
                    <a:lstStyle/>
                    <a:p>
                      <a:r>
                        <a:rPr lang="pl-PL">
                          <a:hlinkClick r:id="rId9"/>
                        </a:rPr>
                        <a:t>&lt;wbr&gt;</a:t>
                      </a:r>
                      <a:endParaRPr lang="pl-PL"/>
                    </a:p>
                  </a:txBody>
                  <a:tcPr anchor="ctr"/>
                </a:tc>
                <a:tc>
                  <a:txBody>
                    <a:bodyPr/>
                    <a:lstStyle/>
                    <a:p>
                      <a:r>
                        <a:rPr lang="en-US" dirty="0"/>
                        <a:t>Defines a possible line-break</a:t>
                      </a:r>
                    </a:p>
                  </a:txBody>
                  <a:tcPr anchor="ctr"/>
                </a:tc>
              </a:tr>
            </a:tbl>
          </a:graphicData>
        </a:graphic>
      </p:graphicFrame>
    </p:spTree>
    <p:extLst>
      <p:ext uri="{BB962C8B-B14F-4D97-AF65-F5344CB8AC3E}">
        <p14:creationId xmlns:p14="http://schemas.microsoft.com/office/powerpoint/2010/main" val="2406804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Removed Elements</a:t>
            </a: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a:t>The following HTML 4.01 elements are removed from HTML5</a:t>
            </a:r>
            <a:r>
              <a:rPr lang="en-US" dirty="0" smtClean="0"/>
              <a:t>:</a:t>
            </a:r>
          </a:p>
          <a:p>
            <a:r>
              <a:rPr lang="en-US" dirty="0"/>
              <a:t>&lt;acronym&gt;</a:t>
            </a:r>
          </a:p>
          <a:p>
            <a:r>
              <a:rPr lang="en-US" dirty="0"/>
              <a:t>&lt;applet&gt;</a:t>
            </a:r>
          </a:p>
          <a:p>
            <a:r>
              <a:rPr lang="en-US" dirty="0"/>
              <a:t>&lt;</a:t>
            </a:r>
            <a:r>
              <a:rPr lang="en-US" dirty="0" err="1"/>
              <a:t>basefont</a:t>
            </a:r>
            <a:r>
              <a:rPr lang="en-US" dirty="0"/>
              <a:t>&gt;</a:t>
            </a:r>
          </a:p>
          <a:p>
            <a:r>
              <a:rPr lang="en-US" dirty="0"/>
              <a:t>&lt;big&gt;</a:t>
            </a:r>
          </a:p>
          <a:p>
            <a:r>
              <a:rPr lang="en-US" dirty="0"/>
              <a:t>&lt;center&gt;</a:t>
            </a:r>
          </a:p>
          <a:p>
            <a:r>
              <a:rPr lang="en-US" dirty="0"/>
              <a:t>&lt;</a:t>
            </a:r>
            <a:r>
              <a:rPr lang="en-US" dirty="0" err="1"/>
              <a:t>dir</a:t>
            </a:r>
            <a:r>
              <a:rPr lang="en-US" dirty="0"/>
              <a:t>&gt;</a:t>
            </a:r>
          </a:p>
          <a:p>
            <a:r>
              <a:rPr lang="en-US" dirty="0"/>
              <a:t>&lt;font&gt;</a:t>
            </a:r>
          </a:p>
          <a:p>
            <a:r>
              <a:rPr lang="en-US" dirty="0"/>
              <a:t>&lt;frame&gt;</a:t>
            </a:r>
          </a:p>
          <a:p>
            <a:r>
              <a:rPr lang="en-US" dirty="0"/>
              <a:t>&lt;frameset&gt;</a:t>
            </a:r>
          </a:p>
          <a:p>
            <a:r>
              <a:rPr lang="en-US" dirty="0"/>
              <a:t>&lt;</a:t>
            </a:r>
            <a:r>
              <a:rPr lang="en-US" dirty="0" err="1"/>
              <a:t>noframes</a:t>
            </a:r>
            <a:r>
              <a:rPr lang="en-US" dirty="0"/>
              <a:t>&gt;</a:t>
            </a:r>
          </a:p>
          <a:p>
            <a:r>
              <a:rPr lang="en-US" dirty="0"/>
              <a:t>&lt;strike&gt;</a:t>
            </a:r>
          </a:p>
          <a:p>
            <a:r>
              <a:rPr lang="en-US" dirty="0"/>
              <a:t>&lt;</a:t>
            </a:r>
            <a:r>
              <a:rPr lang="en-US" dirty="0" err="1"/>
              <a:t>tt</a:t>
            </a:r>
            <a:r>
              <a:rPr lang="en-US" dirty="0" smtClean="0"/>
              <a:t>&gt;</a:t>
            </a:r>
            <a:endParaRPr lang="en-US" dirty="0"/>
          </a:p>
        </p:txBody>
      </p:sp>
    </p:spTree>
    <p:extLst>
      <p:ext uri="{BB962C8B-B14F-4D97-AF65-F5344CB8AC3E}">
        <p14:creationId xmlns:p14="http://schemas.microsoft.com/office/powerpoint/2010/main" val="2682846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HTML5 Canvas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9242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What is HTML5?</a:t>
            </a:r>
            <a:endParaRPr lang="en-US" dirty="0"/>
          </a:p>
        </p:txBody>
      </p:sp>
      <p:sp>
        <p:nvSpPr>
          <p:cNvPr id="9" name="Subtitle 8"/>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782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AC69169-3D54-4E41-81C3-E56CB08C062B}"/>
              </a:ext>
            </a:extLst>
          </p:cNvPr>
          <p:cNvSpPr>
            <a:spLocks noGrp="1"/>
          </p:cNvSpPr>
          <p:nvPr>
            <p:ph type="title"/>
          </p:nvPr>
        </p:nvSpPr>
        <p:spPr>
          <a:xfrm>
            <a:off x="623887" y="2110155"/>
            <a:ext cx="7886700" cy="1500187"/>
          </a:xfrm>
        </p:spPr>
        <p:txBody>
          <a:bodyPr/>
          <a:lstStyle/>
          <a:p>
            <a:pPr algn="ctr"/>
            <a:r>
              <a:rPr lang="en-US" dirty="0"/>
              <a:t>Interesting, right?</a:t>
            </a:r>
          </a:p>
        </p:txBody>
      </p:sp>
      <p:sp>
        <p:nvSpPr>
          <p:cNvPr id="5" name="Text Placeholder 4">
            <a:extLst>
              <a:ext uri="{FF2B5EF4-FFF2-40B4-BE49-F238E27FC236}">
                <a16:creationId xmlns:a16="http://schemas.microsoft.com/office/drawing/2014/main" xmlns="" id="{E6421781-E17A-42C3-A6A2-40EB54C22B11}"/>
              </a:ext>
            </a:extLst>
          </p:cNvPr>
          <p:cNvSpPr>
            <a:spLocks noGrp="1"/>
          </p:cNvSpPr>
          <p:nvPr>
            <p:ph type="body" idx="1"/>
          </p:nvPr>
        </p:nvSpPr>
        <p:spPr>
          <a:xfrm>
            <a:off x="565220" y="3839370"/>
            <a:ext cx="7945367" cy="1500187"/>
          </a:xfrm>
        </p:spPr>
        <p:txBody>
          <a:bodyPr>
            <a:normAutofit/>
          </a:bodyPr>
          <a:lstStyle/>
          <a:p>
            <a:r>
              <a:rPr lang="en-US" dirty="0"/>
              <a:t>This is just a sneak preview of the full presentation. We hope you like it! To see the rest of it, just </a:t>
            </a:r>
            <a:r>
              <a:rPr lang="en-US" u="sng" dirty="0">
                <a:hlinkClick r:id="rId2"/>
              </a:rPr>
              <a:t>click here to view it in full on PowerShow.com</a:t>
            </a:r>
            <a:r>
              <a:rPr lang="en-US" u="sng" dirty="0"/>
              <a:t>.</a:t>
            </a:r>
            <a:r>
              <a:rPr lang="en-US" dirty="0"/>
              <a:t> Then, if you’d like, you can also log in to PowerShow.com to download the entire presentation for free. </a:t>
            </a:r>
          </a:p>
        </p:txBody>
      </p:sp>
    </p:spTree>
    <p:extLst>
      <p:ext uri="{BB962C8B-B14F-4D97-AF65-F5344CB8AC3E}">
        <p14:creationId xmlns:p14="http://schemas.microsoft.com/office/powerpoint/2010/main" val="2474074225"/>
      </p:ext>
    </p:extLst>
  </p:cSld>
  <p:clrMapOvr>
    <a:masterClrMapping/>
  </p:clrMapOvr>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HTML5?</a:t>
            </a:r>
            <a:endParaRPr lang="en-US" dirty="0"/>
          </a:p>
        </p:txBody>
      </p:sp>
      <p:sp>
        <p:nvSpPr>
          <p:cNvPr id="8" name="Content Placeholder 7"/>
          <p:cNvSpPr>
            <a:spLocks noGrp="1"/>
          </p:cNvSpPr>
          <p:nvPr>
            <p:ph idx="1"/>
          </p:nvPr>
        </p:nvSpPr>
        <p:spPr/>
        <p:txBody>
          <a:bodyPr/>
          <a:lstStyle/>
          <a:p>
            <a:pPr marL="114300" indent="0">
              <a:buNone/>
            </a:pPr>
            <a:r>
              <a:rPr lang="en-US" dirty="0" smtClean="0"/>
              <a:t>HTML5 is the new standard for HTML.</a:t>
            </a:r>
          </a:p>
          <a:p>
            <a:pPr marL="114300" indent="0">
              <a:buNone/>
            </a:pPr>
            <a:endParaRPr lang="en-US" dirty="0"/>
          </a:p>
          <a:p>
            <a:pPr marL="114300" indent="0">
              <a:buNone/>
            </a:pPr>
            <a:r>
              <a:rPr lang="en-US" dirty="0" smtClean="0"/>
              <a:t>The previous version of HTML was – HTML 4.01, came in 1999.</a:t>
            </a:r>
          </a:p>
          <a:p>
            <a:pPr marL="114300" indent="0">
              <a:buNone/>
            </a:pPr>
            <a:endParaRPr lang="en-US" dirty="0"/>
          </a:p>
          <a:p>
            <a:pPr marL="114300" indent="0">
              <a:buNone/>
            </a:pPr>
            <a:r>
              <a:rPr lang="en-US" dirty="0" smtClean="0"/>
              <a:t>HTML5 is designed to deliver almost everything you want to do online without requiring additional plugins. It does everything from animation to apps, music to movies, and can also be used to build complicated applications that run in your browser.</a:t>
            </a:r>
          </a:p>
          <a:p>
            <a:pPr marL="114300" indent="0">
              <a:buNone/>
            </a:pPr>
            <a:endParaRPr lang="en-US" dirty="0"/>
          </a:p>
          <a:p>
            <a:pPr marL="114300" indent="0">
              <a:buNone/>
            </a:pPr>
            <a:r>
              <a:rPr lang="en-US" dirty="0" smtClean="0"/>
              <a:t>HTML5 is also cross-platform (it does not care whether you are using a tablet or a smartphone, a notebook, notebook or a Smart TV).</a:t>
            </a:r>
            <a:endParaRPr lang="en-US" dirty="0"/>
          </a:p>
        </p:txBody>
      </p:sp>
    </p:spTree>
    <p:extLst>
      <p:ext uri="{BB962C8B-B14F-4D97-AF65-F5344CB8AC3E}">
        <p14:creationId xmlns:p14="http://schemas.microsoft.com/office/powerpoint/2010/main" val="1690607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Differences Between HTML4 and HTML5</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8809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75" y="160338"/>
            <a:ext cx="7620000" cy="1143000"/>
          </a:xfrm>
        </p:spPr>
        <p:txBody>
          <a:bodyPr/>
          <a:lstStyle/>
          <a:p>
            <a:r>
              <a:rPr lang="en-US" dirty="0" smtClean="0"/>
              <a:t>Differences Between HTML4 &amp; HTML5</a:t>
            </a:r>
            <a:endParaRPr lang="en-US" dirty="0"/>
          </a:p>
        </p:txBody>
      </p:sp>
      <p:sp>
        <p:nvSpPr>
          <p:cNvPr id="3" name="Content Placeholder 2"/>
          <p:cNvSpPr>
            <a:spLocks noGrp="1"/>
          </p:cNvSpPr>
          <p:nvPr>
            <p:ph idx="1"/>
          </p:nvPr>
        </p:nvSpPr>
        <p:spPr/>
        <p:txBody>
          <a:bodyPr/>
          <a:lstStyle/>
          <a:p>
            <a:pPr marL="571500" indent="-457200">
              <a:buFont typeface="+mj-lt"/>
              <a:buAutoNum type="arabicPeriod"/>
            </a:pPr>
            <a:r>
              <a:rPr lang="en-US" dirty="0" smtClean="0"/>
              <a:t>HTML5 is a work in progress</a:t>
            </a:r>
          </a:p>
          <a:p>
            <a:pPr marL="571500" indent="-457200">
              <a:buFont typeface="+mj-lt"/>
              <a:buAutoNum type="arabicPeriod"/>
            </a:pPr>
            <a:r>
              <a:rPr lang="en-US" dirty="0" smtClean="0"/>
              <a:t>Simplified Syntax</a:t>
            </a:r>
          </a:p>
          <a:p>
            <a:pPr marL="571500" indent="-457200">
              <a:buFont typeface="+mj-lt"/>
              <a:buAutoNum type="arabicPeriod"/>
            </a:pPr>
            <a:r>
              <a:rPr lang="en-US" dirty="0" smtClean="0"/>
              <a:t>The New &lt;canvas&gt; Element for 2D drawings</a:t>
            </a:r>
          </a:p>
          <a:p>
            <a:pPr marL="571500" indent="-457200">
              <a:buFont typeface="+mj-lt"/>
              <a:buAutoNum type="arabicPeriod"/>
            </a:pPr>
            <a:r>
              <a:rPr lang="en-US" dirty="0" smtClean="0"/>
              <a:t>New content-specific elements, like &lt;article&gt;, &lt;header&gt;, &lt;footer&gt;, &lt;</a:t>
            </a:r>
            <a:r>
              <a:rPr lang="en-US" dirty="0" err="1" smtClean="0"/>
              <a:t>nav</a:t>
            </a:r>
            <a:r>
              <a:rPr lang="en-US" dirty="0" smtClean="0"/>
              <a:t>&gt;, &lt;section&gt;</a:t>
            </a:r>
          </a:p>
          <a:p>
            <a:pPr marL="571500" indent="-457200">
              <a:buFont typeface="+mj-lt"/>
              <a:buAutoNum type="arabicPeriod"/>
            </a:pPr>
            <a:r>
              <a:rPr lang="en-US" dirty="0" smtClean="0"/>
              <a:t>New &lt;menu&gt; and &lt;figure&gt; Elements</a:t>
            </a:r>
          </a:p>
          <a:p>
            <a:pPr marL="571500" indent="-457200">
              <a:buFont typeface="+mj-lt"/>
              <a:buAutoNum type="arabicPeriod"/>
            </a:pPr>
            <a:r>
              <a:rPr lang="en-US" dirty="0" smtClean="0"/>
              <a:t>New &lt;audio&gt; and &lt;video&gt; Elements</a:t>
            </a:r>
          </a:p>
          <a:p>
            <a:pPr marL="571500" indent="-457200">
              <a:buFont typeface="+mj-lt"/>
              <a:buAutoNum type="arabicPeriod"/>
            </a:pPr>
            <a:r>
              <a:rPr lang="en-US" dirty="0" smtClean="0"/>
              <a:t>New form controls, like calendar, date, time, email, </a:t>
            </a:r>
            <a:r>
              <a:rPr lang="en-US" dirty="0" err="1" smtClean="0"/>
              <a:t>url</a:t>
            </a:r>
            <a:r>
              <a:rPr lang="en-US" dirty="0" smtClean="0"/>
              <a:t>, search</a:t>
            </a:r>
          </a:p>
          <a:p>
            <a:pPr marL="571500" indent="-457200">
              <a:buFont typeface="+mj-lt"/>
              <a:buAutoNum type="arabicPeriod"/>
            </a:pPr>
            <a:r>
              <a:rPr lang="en-US" dirty="0" smtClean="0"/>
              <a:t>No More &lt;frame&gt;, &lt;center&gt;, &lt;big&gt;, and &lt;b&gt;, &lt;font&gt;</a:t>
            </a:r>
          </a:p>
          <a:p>
            <a:pPr marL="571500" indent="-457200">
              <a:buFont typeface="+mj-lt"/>
              <a:buAutoNum type="arabicPeriod"/>
            </a:pPr>
            <a:r>
              <a:rPr lang="en-US" dirty="0" smtClean="0"/>
              <a:t>Support for local storage</a:t>
            </a:r>
          </a:p>
          <a:p>
            <a:pPr marL="571500" indent="-457200">
              <a:buFont typeface="+mj-lt"/>
              <a:buAutoNum type="arabicPeriod"/>
            </a:pPr>
            <a:endParaRPr lang="en-US" dirty="0"/>
          </a:p>
        </p:txBody>
      </p:sp>
    </p:spTree>
    <p:extLst>
      <p:ext uri="{BB962C8B-B14F-4D97-AF65-F5344CB8AC3E}">
        <p14:creationId xmlns:p14="http://schemas.microsoft.com/office/powerpoint/2010/main" val="3911782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Browser Support for HTML5</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757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Browser Support for HTML5</a:t>
            </a:r>
            <a:endParaRPr lang="en-US" dirty="0"/>
          </a:p>
        </p:txBody>
      </p:sp>
      <p:sp>
        <p:nvSpPr>
          <p:cNvPr id="6" name="Content Placeholder 5"/>
          <p:cNvSpPr>
            <a:spLocks noGrp="1"/>
          </p:cNvSpPr>
          <p:nvPr>
            <p:ph idx="1"/>
          </p:nvPr>
        </p:nvSpPr>
        <p:spPr/>
        <p:txBody>
          <a:bodyPr/>
          <a:lstStyle/>
          <a:p>
            <a:pPr marL="114300" indent="0">
              <a:buNone/>
            </a:pPr>
            <a:r>
              <a:rPr lang="en-US" dirty="0"/>
              <a:t>HTML5 is not yet an official standard, and no browsers have full HTML5 </a:t>
            </a:r>
            <a:r>
              <a:rPr lang="en-US" dirty="0" smtClean="0"/>
              <a:t>support.</a:t>
            </a:r>
          </a:p>
          <a:p>
            <a:pPr marL="114300" indent="0">
              <a:buNone/>
            </a:pPr>
            <a:endParaRPr lang="en-US" dirty="0"/>
          </a:p>
          <a:p>
            <a:pPr marL="114300" indent="0">
              <a:buNone/>
            </a:pPr>
            <a:r>
              <a:rPr lang="en-US" dirty="0"/>
              <a:t>But all major browsers (Safari, Chrome, Firefox, Opera, Internet Explorer) continue to add new HTML5 features to their latest versions.</a:t>
            </a:r>
          </a:p>
        </p:txBody>
      </p:sp>
    </p:spTree>
    <p:extLst>
      <p:ext uri="{BB962C8B-B14F-4D97-AF65-F5344CB8AC3E}">
        <p14:creationId xmlns:p14="http://schemas.microsoft.com/office/powerpoint/2010/main" val="3157612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HTML5 Document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620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HTML5 &lt;!DOCTYPE&gt;</a:t>
            </a:r>
            <a:endParaRPr lang="en-US" dirty="0"/>
          </a:p>
        </p:txBody>
      </p:sp>
      <p:sp>
        <p:nvSpPr>
          <p:cNvPr id="3" name="Content Placeholder 2"/>
          <p:cNvSpPr>
            <a:spLocks noGrp="1"/>
          </p:cNvSpPr>
          <p:nvPr>
            <p:ph idx="1"/>
          </p:nvPr>
        </p:nvSpPr>
        <p:spPr/>
        <p:txBody>
          <a:bodyPr/>
          <a:lstStyle/>
          <a:p>
            <a:pPr marL="114300" indent="0">
              <a:buNone/>
            </a:pPr>
            <a:r>
              <a:rPr lang="en-US" dirty="0" smtClean="0"/>
              <a:t>In </a:t>
            </a:r>
            <a:r>
              <a:rPr lang="en-US" dirty="0"/>
              <a:t>HTML5 there is only one </a:t>
            </a:r>
            <a:r>
              <a:rPr lang="en-US" b="1" dirty="0"/>
              <a:t>&lt;!</a:t>
            </a:r>
            <a:r>
              <a:rPr lang="en-US" b="1" dirty="0" err="1"/>
              <a:t>doctype</a:t>
            </a:r>
            <a:r>
              <a:rPr lang="en-US" b="1" dirty="0"/>
              <a:t>&gt;</a:t>
            </a:r>
            <a:r>
              <a:rPr lang="en-US" dirty="0"/>
              <a:t> declaration, and it is very simple</a:t>
            </a:r>
            <a:r>
              <a:rPr lang="en-US" dirty="0" smtClean="0"/>
              <a:t>:</a:t>
            </a:r>
          </a:p>
          <a:p>
            <a:pPr marL="114300" indent="0">
              <a:buNone/>
            </a:pPr>
            <a:endParaRPr lang="en-US" dirty="0"/>
          </a:p>
          <a:p>
            <a:pPr marL="114300" indent="0">
              <a:buNone/>
            </a:pPr>
            <a:r>
              <a:rPr lang="en-US" dirty="0">
                <a:solidFill>
                  <a:srgbClr val="0000FF"/>
                </a:solidFill>
              </a:rPr>
              <a:t>&lt;!DOCTYPE html&gt;</a:t>
            </a:r>
          </a:p>
        </p:txBody>
      </p:sp>
    </p:spTree>
    <p:extLst>
      <p:ext uri="{BB962C8B-B14F-4D97-AF65-F5344CB8AC3E}">
        <p14:creationId xmlns:p14="http://schemas.microsoft.com/office/powerpoint/2010/main" val="21524438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A994C43-6B6B-48AD-A10E-C69285F91D1E"/>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6202488"/>
  <p:tag name="ISPRING_RESOURCE_PATHS_HASH_PRESENTER" val="16d2a62b7b2475ba67cec63fc8f6f1a564a8814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1772</TotalTime>
  <Words>862</Words>
  <Application>Microsoft Office PowerPoint</Application>
  <PresentationFormat>On-screen Show (4:3)</PresentationFormat>
  <Paragraphs>152</Paragraphs>
  <Slides>20</Slides>
  <Notes>19</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Adjacency</vt:lpstr>
      <vt:lpstr>TruncatedFinalSlide</vt:lpstr>
      <vt:lpstr>HTML5</vt:lpstr>
      <vt:lpstr>What is HTML5?</vt:lpstr>
      <vt:lpstr>What is HTML5?</vt:lpstr>
      <vt:lpstr>Differences Between HTML4 and HTML5</vt:lpstr>
      <vt:lpstr>Differences Between HTML4 &amp; HTML5</vt:lpstr>
      <vt:lpstr>Browser Support for HTML5</vt:lpstr>
      <vt:lpstr>Browser Support for HTML5</vt:lpstr>
      <vt:lpstr>HTML5 Document</vt:lpstr>
      <vt:lpstr>The HTML5 &lt;!DOCTYPE&gt;</vt:lpstr>
      <vt:lpstr>Minimum HTML5 Document</vt:lpstr>
      <vt:lpstr>HTML5 New Elements</vt:lpstr>
      <vt:lpstr>The New &lt;canvas&gt; Element</vt:lpstr>
      <vt:lpstr>New Media Elements</vt:lpstr>
      <vt:lpstr>New Form Elements</vt:lpstr>
      <vt:lpstr>New Semantic/Structural Elements</vt:lpstr>
      <vt:lpstr>New Semantic/Structural Elements</vt:lpstr>
      <vt:lpstr>New Semantic/Structural Elements</vt:lpstr>
      <vt:lpstr>Removed Elements</vt:lpstr>
      <vt:lpstr>HTML5 Canvas</vt:lpstr>
      <vt:lpstr>Interesting, right?</vt:lpstr>
    </vt:vector>
  </TitlesOfParts>
  <Company>Singsys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6202488</dc:title>
  <dc:creator>Savita Tripathi</dc:creator>
  <cp:lastModifiedBy>Admin</cp:lastModifiedBy>
  <cp:revision>95</cp:revision>
  <dcterms:created xsi:type="dcterms:W3CDTF">2012-10-16T19:12:25Z</dcterms:created>
  <dcterms:modified xsi:type="dcterms:W3CDTF">2020-06-12T05:50:00Z</dcterms:modified>
</cp:coreProperties>
</file>