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introduction/" TargetMode="External"/><Relationship Id="rId2" Type="http://schemas.openxmlformats.org/officeDocument/2006/relationships/hyperlink" Target="https://github.com/NanthiniMoha/TNSDC-FWD-DIGITAL_PORTFOLI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Student Name-College Name-Department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305435" indent="-305435"/>
            <a:r>
              <a:rPr lang="en-IN" sz="2400" dirty="0">
                <a:hlinkClick r:id="rId2"/>
              </a:rPr>
              <a:t>NanthiniMoha/TNSDC-FWD-DIGITAL_PORTFOLIO</a:t>
            </a:r>
            <a:endParaRPr lang="en-IN" sz="2400" dirty="0"/>
          </a:p>
          <a:p>
            <a:pPr marL="305435" indent="-305435"/>
            <a:r>
              <a:rPr lang="en-US" sz="2400" dirty="0">
                <a:hlinkClick r:id="rId3"/>
              </a:rPr>
              <a:t>Get started with Bootstrap · Bootstrap v5.3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businesses lack an easy-to-use online platform to display their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e-commerce solutions are often too complex and expensive.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lightweight, visually appealing, and easy-to-manage product gallery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allow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 to browse, filter, and view details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products interactively.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6026"/>
            <a:ext cx="71384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(cart, filtering, total calculation)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Catalog Creation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product categories and details (image, price, description).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 using HTML and CSS (grid &amp; cards).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Add-to-Cart, Remove-from-Cart functions in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total price calculation.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filtering by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Modal views for product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compatibility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using GitHub Pages / Netlify for free and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BE642F-C3D0-4B7A-8D8A-3804B8286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screen snaps of the code and output min 5</a:t>
            </a:r>
            <a:endParaRPr lang="en-US" dirty="0"/>
          </a:p>
          <a:p>
            <a:pPr marL="305435" indent="-305435"/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 : coding files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link: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cost-effective online presence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small businesses.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Eliminates dependency on complex e-commerce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 an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engaging and interactive customer experience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38523"/>
            <a:ext cx="635622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backend integration (Node.js) for order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 gateway integration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dashboard for inventory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product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142</TotalTime>
  <Words>339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System  Approach</vt:lpstr>
      <vt:lpstr>Algorithm &amp; Deployment</vt:lpstr>
      <vt:lpstr>Result</vt:lpstr>
      <vt:lpstr>GITHUB AND DEPLOYMNET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Nanthini Mohan</cp:lastModifiedBy>
  <cp:revision>48</cp:revision>
  <dcterms:created xsi:type="dcterms:W3CDTF">2021-05-26T16:50:10Z</dcterms:created>
  <dcterms:modified xsi:type="dcterms:W3CDTF">2025-09-24T13:07:07Z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