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in_Kuala_Lump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E6D5-9E9A-4B2B-8F31-4E93CC8C5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Coursera Capstone</a:t>
            </a:r>
            <a:br>
              <a:rPr lang="en-IN" dirty="0"/>
            </a:br>
            <a:r>
              <a:rPr lang="en-US" b="1" dirty="0"/>
              <a:t> </a:t>
            </a:r>
            <a:br>
              <a:rPr lang="en-IN" b="1" dirty="0"/>
            </a:br>
            <a:r>
              <a:rPr lang="en-US" sz="3100" b="1" dirty="0"/>
              <a:t>IBM Applied Data Science Capstone</a:t>
            </a:r>
            <a:br>
              <a:rPr lang="en-IN" dirty="0"/>
            </a:br>
            <a:r>
              <a:rPr lang="en-US" dirty="0"/>
              <a:t> </a:t>
            </a:r>
            <a:br>
              <a:rPr lang="en-IN" dirty="0"/>
            </a:br>
            <a:r>
              <a:rPr lang="en-US" sz="2200" b="1" dirty="0"/>
              <a:t>Opening a New Restaurant in Kula Lumpur, Malaysia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BFB14-9145-48C5-B385-9994A467D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: Sachin </a:t>
            </a:r>
            <a:r>
              <a:rPr lang="en-US" dirty="0" err="1"/>
              <a:t>Hulekal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56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A667-361D-4AF3-BD7B-93405881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74D6-309A-4D30-8085-43B6E740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Location of the restaurant is one of the important decisions that will determine whether the restaurant will be a success or a failure</a:t>
            </a:r>
          </a:p>
          <a:p>
            <a:r>
              <a:rPr lang="en-US" dirty="0"/>
              <a:t>Objective : To analyze and select the best locations in the city of Kula Lumpur, Malaysia to open a new shopping mall</a:t>
            </a:r>
          </a:p>
          <a:p>
            <a:r>
              <a:rPr lang="en-US" dirty="0"/>
              <a:t>This project is timely as the city is currently suffering from oversupply of shopping malls</a:t>
            </a:r>
          </a:p>
          <a:p>
            <a:r>
              <a:rPr lang="en-US" dirty="0"/>
              <a:t>business question: In the city of Kuala Lumpur, Malaysia, If a property developer is looking to open a new restaurant, where would you recommend that they open it?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19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584E-340F-4242-8F9B-DB263E8B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5FAC-1F3A-40D0-A5B1-DAA146F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/>
          <a:lstStyle/>
          <a:p>
            <a:r>
              <a:rPr lang="en-US" dirty="0"/>
              <a:t>Data 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List of neighborhoods in Kula Lumpur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Latitude and Longitude coordinates of the neighborhoods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Venue data, particularly data related to shopping malls</a:t>
            </a:r>
          </a:p>
          <a:p>
            <a:r>
              <a:rPr lang="en-IN" dirty="0"/>
              <a:t>Source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Wikipedia page for neighbourhoods (</a:t>
            </a:r>
            <a:r>
              <a:rPr lang="en-IN" u="sng" dirty="0">
                <a:hlinkClick r:id="rId2"/>
              </a:rPr>
              <a:t>https://en.wikipedia.org/wiki/Category:Suburbs_in_Kuala_Lumpur</a:t>
            </a:r>
            <a:r>
              <a:rPr lang="en-IN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Geocoder package for latitude and longitude coordinates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Foursquare API for venue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96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FDB3-3CB0-4193-B948-7B9A89CA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3B70-BCEF-402F-951E-72FF86B8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Web scraping Wikipedia page for neighborhoods list</a:t>
            </a:r>
          </a:p>
          <a:p>
            <a:r>
              <a:rPr lang="en-US" dirty="0"/>
              <a:t>Get latitude and longitude coordinates using Geocoder</a:t>
            </a:r>
          </a:p>
          <a:p>
            <a:r>
              <a:rPr lang="en-US" dirty="0"/>
              <a:t>Use foursquare API to get the venue data</a:t>
            </a:r>
          </a:p>
          <a:p>
            <a:r>
              <a:rPr lang="en-US" dirty="0"/>
              <a:t>Group data by neighborhood and taking the mean of the frequency of occurrence of each venue category</a:t>
            </a:r>
          </a:p>
          <a:p>
            <a:r>
              <a:rPr lang="en-US" dirty="0"/>
              <a:t>Filter venue category by Restaurant</a:t>
            </a:r>
          </a:p>
          <a:p>
            <a:r>
              <a:rPr lang="en-US" dirty="0"/>
              <a:t>Perform clustering on the data by using k-means clustering</a:t>
            </a:r>
          </a:p>
          <a:p>
            <a:r>
              <a:rPr lang="en-IN" dirty="0"/>
              <a:t>Visualize the cluster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290768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763F-0828-4952-A175-1979C1C3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9B3553-E8C6-440B-AF7B-1EC64CEBB2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198" r="2819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F888-21E8-4513-98A3-13020680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Categorized the neighborhoods into  3 clusters: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/>
              <a:t>Cluster 0: Neighborhoods with the with low number of Restaurants.</a:t>
            </a:r>
            <a:endParaRPr lang="en-IN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/>
              <a:t>Cluster 1: Neighborhoods with the high number of Restaurants.</a:t>
            </a:r>
            <a:endParaRPr lang="en-IN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/>
              <a:t>Cluster 2: Neighborhoods with the moderate number of Restaurants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70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0B77-D7B2-4EC9-8E34-C0F672D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76C0-94AD-4EB0-9926-AA82CE41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restaurant malls are concentrated in the central area of the city</a:t>
            </a:r>
          </a:p>
          <a:p>
            <a:r>
              <a:rPr lang="en-US" dirty="0"/>
              <a:t>Highest number in cluster 1 and moderate number in cluster 2</a:t>
            </a:r>
          </a:p>
          <a:p>
            <a:r>
              <a:rPr lang="en-US" dirty="0"/>
              <a:t>Cluster 0 has very low number to no restaurant in the neighborhoods</a:t>
            </a:r>
          </a:p>
          <a:p>
            <a:r>
              <a:rPr lang="en-US" dirty="0"/>
              <a:t>Oversupply of restaurant mostly happened in the central area of the city,</a:t>
            </a:r>
            <a:r>
              <a:rPr lang="en-IN" dirty="0"/>
              <a:t> with the suburb area still have very few </a:t>
            </a:r>
            <a:r>
              <a:rPr lang="en-US" dirty="0"/>
              <a:t>restaurant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B46B-5206-468C-83F0-1F5CCBF2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C831-2CEE-4128-9120-CF264A4A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restaurant in neighborhoods in cluster 0 with the little to no competition.</a:t>
            </a:r>
          </a:p>
          <a:p>
            <a:r>
              <a:rPr lang="en-US" dirty="0"/>
              <a:t>Can also open in neighborhood in cluster 2 with the moderate competition </a:t>
            </a:r>
            <a:r>
              <a:rPr lang="en-IN" dirty="0"/>
              <a:t>if have unique selling propositions to stand out from the competition</a:t>
            </a:r>
          </a:p>
          <a:p>
            <a:r>
              <a:rPr lang="en-IN" dirty="0"/>
              <a:t>Avoid neighbourhoods in cluster 1 already high concentration of restaurants and intense competition.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6A94-EFCE-4BA1-91AA-46C3370F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D3E8-4F84-4486-8D46-AA5D6FF8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to business question: The neighborhoods in cluster 0 are the most prefer locations to open a new shopping mall.</a:t>
            </a:r>
          </a:p>
          <a:p>
            <a:r>
              <a:rPr lang="en-US" dirty="0"/>
              <a:t>Findings of this project will help the relevant stakeholders to capitalize on the opportunities on high potentials location will avoiding overcrowded areas in their decisions to open a new restaurants.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1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6F2D-2979-46A0-B04C-392B99F0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F076-236C-4D2B-AFF3-886A92AE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4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463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Circuit</vt:lpstr>
      <vt:lpstr>Coursera Capstone   IBM Applied Data Science Capstone   Opening a New Restaurant in Kula Lumpur, Malaysia </vt:lpstr>
      <vt:lpstr>Business Problem</vt:lpstr>
      <vt:lpstr>DATA</vt:lpstr>
      <vt:lpstr>methodology</vt:lpstr>
      <vt:lpstr>RESULT</vt:lpstr>
      <vt:lpstr>Discussion</vt:lpstr>
      <vt:lpstr>Recommendations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  IBM Applied Data Science Capstone   Opening a New Restaurant in Kula Lumpur, Malaysia</dc:title>
  <dc:creator>Sachin</dc:creator>
  <cp:lastModifiedBy>Sachin</cp:lastModifiedBy>
  <cp:revision>7</cp:revision>
  <dcterms:created xsi:type="dcterms:W3CDTF">2020-06-25T18:37:09Z</dcterms:created>
  <dcterms:modified xsi:type="dcterms:W3CDTF">2020-06-25T20:19:58Z</dcterms:modified>
</cp:coreProperties>
</file>