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IN" altLang="en-US" b="1" dirty="0"/>
              <a:t>Cab Booking Application</a:t>
            </a:r>
          </a:p>
          <a:p>
            <a:pPr>
              <a:lnSpc>
                <a:spcPct val="114000"/>
              </a:lnSpc>
            </a:pPr>
            <a:r>
              <a:rPr lang="en-US" dirty="0"/>
              <a:t>Completed end to end case study of Movie ticket booking application System . along with API Gateway, </a:t>
            </a:r>
            <a:r>
              <a:rPr lang="en-US" dirty="0" err="1"/>
              <a:t>Swagger,Postman</a:t>
            </a:r>
            <a:r>
              <a:rPr lang="en-US" dirty="0"/>
              <a:t>, responsive UI with HTML5, CSS, Bootstrap and React used as User Interface.</a:t>
            </a:r>
          </a:p>
          <a:p>
            <a:pPr>
              <a:lnSpc>
                <a:spcPct val="114000"/>
              </a:lnSpc>
            </a:pPr>
            <a:r>
              <a:rPr lang="en-IN" altLang="nl-NL" b="1" dirty="0"/>
              <a:t>HTML, CSS, JAVASCRIPT for web developers at Coursera</a:t>
            </a:r>
          </a:p>
          <a:p>
            <a:pPr>
              <a:lnSpc>
                <a:spcPct val="114000"/>
              </a:lnSpc>
            </a:pPr>
            <a:r>
              <a:rPr lang="en-IN" altLang="en-US" dirty="0"/>
              <a:t>Completed this course with 88% and Designed responsive Restaurant website using HTML5 CSS3 Bootstrap and JavaScript.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Sachin.kallur@capgemini.com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+91 9901584062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Proficient in </a:t>
            </a:r>
            <a:r>
              <a:rPr lang="en-US" sz="1100" b="1" dirty="0"/>
              <a:t>JAVA and OOPs </a:t>
            </a:r>
            <a:r>
              <a:rPr lang="en-US" sz="1100" dirty="0"/>
              <a:t>concepts.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creating </a:t>
            </a:r>
            <a:r>
              <a:rPr lang="en-US" sz="1100" b="1" dirty="0"/>
              <a:t>Web Application </a:t>
            </a:r>
            <a:r>
              <a:rPr lang="en-US" sz="1100" dirty="0"/>
              <a:t>with </a:t>
            </a:r>
            <a:r>
              <a:rPr lang="en-US" sz="1100" b="1" dirty="0"/>
              <a:t>Spring boot , Java, Rest API,</a:t>
            </a:r>
            <a:r>
              <a:rPr lang="en-US" sz="1100" dirty="0"/>
              <a:t> </a:t>
            </a:r>
            <a:r>
              <a:rPr lang="en-US" sz="1100" b="1" dirty="0"/>
              <a:t>React</a:t>
            </a:r>
            <a:r>
              <a:rPr lang="en-US" sz="1100" dirty="0"/>
              <a:t>.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developing web pages using </a:t>
            </a:r>
            <a:r>
              <a:rPr lang="en-US" sz="1100" b="1" dirty="0"/>
              <a:t>HTML5, CSS3, Object Oriented Programming, JSON, XML</a:t>
            </a:r>
            <a:r>
              <a:rPr lang="en-US" sz="1100" dirty="0"/>
              <a:t>. Good understanding of Document Object Model (DOM) and DOM Functions.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Proficient in creating </a:t>
            </a:r>
            <a:r>
              <a:rPr lang="en-US" sz="1100" b="1" dirty="0"/>
              <a:t>Web </a:t>
            </a:r>
            <a:r>
              <a:rPr lang="en-US" sz="1100" dirty="0"/>
              <a:t>Application in </a:t>
            </a:r>
            <a:r>
              <a:rPr lang="en-US" sz="1100" b="1" dirty="0"/>
              <a:t>React </a:t>
            </a:r>
            <a:r>
              <a:rPr lang="en-US" sz="1100" dirty="0"/>
              <a:t>with Authentication with routing.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Experience in creating documentation with </a:t>
            </a:r>
            <a:r>
              <a:rPr lang="en-US" sz="1100" b="1" dirty="0"/>
              <a:t>swagger </a:t>
            </a:r>
            <a:r>
              <a:rPr lang="en-US" sz="1100" dirty="0"/>
              <a:t>and </a:t>
            </a:r>
            <a:r>
              <a:rPr lang="en-US" sz="1100" b="1" dirty="0"/>
              <a:t>unit testing </a:t>
            </a:r>
            <a:r>
              <a:rPr lang="en-US" sz="1100" dirty="0"/>
              <a:t>using </a:t>
            </a:r>
            <a:r>
              <a:rPr lang="en-US" sz="1100" b="1" dirty="0"/>
              <a:t>JUnit.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Bachelor of Technology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Electronics &amp; Communication  Eng. :2015-2020</a:t>
            </a:r>
          </a:p>
          <a:p>
            <a:pPr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React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Database: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Areas of interest and hobbies: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Playing Cricket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Listening to music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cycling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Sachin Kallur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A711131-0D64-4A95-815A-623E8496674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1996" r="6770" b="34000"/>
          <a:stretch/>
        </p:blipFill>
        <p:spPr>
          <a:xfrm>
            <a:off x="479377" y="287492"/>
            <a:ext cx="1621334" cy="1480979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42012</TotalTime>
  <Words>226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Sachin kallur</cp:lastModifiedBy>
  <cp:revision>156</cp:revision>
  <dcterms:created xsi:type="dcterms:W3CDTF">2017-12-08T05:27:40Z</dcterms:created>
  <dcterms:modified xsi:type="dcterms:W3CDTF">2022-05-09T04:10:32Z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