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74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809"/>
            <a:ext cx="14630400" cy="624459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1" y="1738977"/>
            <a:ext cx="12686400" cy="3565261"/>
          </a:xfrm>
        </p:spPr>
        <p:txBody>
          <a:bodyPr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01" y="6337016"/>
            <a:ext cx="12686400" cy="5219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957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5760720"/>
            <a:ext cx="12673702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4630400" cy="576072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92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00" y="6440806"/>
            <a:ext cx="12673702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828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758037" y="1297747"/>
            <a:ext cx="7598899" cy="3887026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182" y="1486203"/>
            <a:ext cx="7072608" cy="3175094"/>
          </a:xfrm>
        </p:spPr>
        <p:txBody>
          <a:bodyPr anchor="b"/>
          <a:lstStyle>
            <a:lvl1pPr algn="l">
              <a:defRPr sz="504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28" y="5332417"/>
            <a:ext cx="7069963" cy="855889"/>
          </a:xfrm>
        </p:spPr>
        <p:txBody>
          <a:bodyPr anchor="t">
            <a:no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9089571" y="1297748"/>
            <a:ext cx="4572001" cy="489055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912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369061" y="2743902"/>
            <a:ext cx="5874138" cy="3004766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628508" y="2923149"/>
            <a:ext cx="5259025" cy="2409347"/>
          </a:xfr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87200" y="2743201"/>
            <a:ext cx="5856360" cy="2754630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273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73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9203582" y="535307"/>
            <a:ext cx="5426819" cy="6497954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0249" y="703405"/>
            <a:ext cx="2993749" cy="6161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001" y="535307"/>
            <a:ext cx="7933848" cy="649795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25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95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82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01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858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85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536626"/>
            <a:ext cx="12686398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54" y="2666745"/>
            <a:ext cx="12665489" cy="4363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166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090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377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466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7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4630400" cy="624459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3541675"/>
            <a:ext cx="12673702" cy="1762560"/>
          </a:xfrm>
        </p:spPr>
        <p:txBody>
          <a:bodyPr anchor="b"/>
          <a:lstStyle>
            <a:lvl1pPr algn="r">
              <a:defRPr sz="576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00" y="6337442"/>
            <a:ext cx="12673702" cy="520746"/>
          </a:xfrm>
        </p:spPr>
        <p:txBody>
          <a:bodyPr anchor="t">
            <a:no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504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455" y="2666745"/>
            <a:ext cx="6223048" cy="4366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4898" y="2666744"/>
            <a:ext cx="6233500" cy="43665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94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74" y="2609850"/>
            <a:ext cx="6227828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675" y="3301366"/>
            <a:ext cx="6227827" cy="37318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4898" y="2609850"/>
            <a:ext cx="6233500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24898" y="3301366"/>
            <a:ext cx="6233500" cy="37318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993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169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483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287782" y="535305"/>
            <a:ext cx="4257040" cy="217758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2" y="535306"/>
            <a:ext cx="4257040" cy="1942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535306"/>
            <a:ext cx="7503160" cy="64979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7782" y="2712886"/>
            <a:ext cx="4257040" cy="432037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984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73" y="873027"/>
            <a:ext cx="5823586" cy="194059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7317741" y="0"/>
            <a:ext cx="7312660" cy="82296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6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673" y="2813621"/>
            <a:ext cx="5823586" cy="4219638"/>
          </a:xfrm>
        </p:spPr>
        <p:txBody>
          <a:bodyPr anchor="t"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62973" y="7249635"/>
            <a:ext cx="1172255" cy="438150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476" y="7249635"/>
            <a:ext cx="3954496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35227" y="7099066"/>
            <a:ext cx="1274586" cy="58871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44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000" y="536626"/>
            <a:ext cx="12686398" cy="11645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01" y="2621282"/>
            <a:ext cx="12675942" cy="44092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817" y="7249635"/>
            <a:ext cx="10373184" cy="438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01551" y="7249635"/>
            <a:ext cx="1612447" cy="438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8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13998" y="7099066"/>
            <a:ext cx="1274586" cy="58871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88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336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432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0" y="97051"/>
            <a:ext cx="4919305" cy="378583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7368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378583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Overview:</a:t>
            </a: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</a:t>
            </a:r>
            <a:r>
              <a:rPr lang="en-US" sz="1750" b="1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Electronic Store</a:t>
            </a: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an advanced e-commerce platform designed to provide an intuitive and seamless shopping experience.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80190" y="47667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Objective:</a:t>
            </a: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Enable users to browse, search, and purchase electronic items effortlessly with a modern UI and secure transactions.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07337C-00E3-8212-8494-1BBB90AD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83" b="-1583"/>
          <a:stretch/>
        </p:blipFill>
        <p:spPr>
          <a:xfrm>
            <a:off x="127430" y="3882881"/>
            <a:ext cx="4919305" cy="4162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38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Technologies Used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HTML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737021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 is the standard language for building web pages..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45281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4737021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 styles and formats web pages.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45281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Bootstrap 5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4737021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is a CSS framework for responsive web design.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452813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4737021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 adds interactivity and functionality to web pages.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93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48276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58271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Responsive Design using Bootstrap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5216962" y="3348276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451396" y="358271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 Listing with Categories &amp; Filters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9640133" y="3348276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9874568" y="358271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 UI with Modals and Carousels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93790" y="4752618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4987052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Easy Navigation with Search Functionality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5216962" y="4752618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451396" y="4987052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Sorting Price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9640133" y="4752618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74568" y="4987052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Optional Cart Functionality using JavaScript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49041"/>
            <a:ext cx="63015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Homepage &amp; Navigation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97981"/>
            <a:ext cx="2367558" cy="3482459"/>
          </a:xfrm>
          <a:prstGeom prst="roundRect">
            <a:avLst>
              <a:gd name="adj" fmla="val 40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132415"/>
            <a:ext cx="18986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Engaging Dynamic Carousel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331494"/>
            <a:ext cx="18986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Highlights featured products and offers for better user engagement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874562" y="2897981"/>
            <a:ext cx="2367558" cy="3482459"/>
          </a:xfrm>
          <a:prstGeom prst="roundRect">
            <a:avLst>
              <a:gd name="adj" fmla="val 40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108996" y="3132415"/>
            <a:ext cx="18986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Navigation Bar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108996" y="3977164"/>
            <a:ext cx="18986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access to Home, Products, Cart, About, and Contact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1468933" y="2897981"/>
            <a:ext cx="2367558" cy="3482459"/>
          </a:xfrm>
          <a:prstGeom prst="roundRect">
            <a:avLst>
              <a:gd name="adj" fmla="val 40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1703368" y="3132415"/>
            <a:ext cx="18986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Seamless Navigation &amp; Search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1703368" y="4331494"/>
            <a:ext cx="18986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Quickly find products using keywords with auto-suggestions and filters.</a:t>
            </a:r>
            <a:endParaRPr lang="en-US" sz="1750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B1DC85B9-72EE-7D4F-7167-2ADB4902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2" y="3132414"/>
            <a:ext cx="5885625" cy="466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C5577D-9271-9BBD-C79E-69FC373F9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2" y="1162263"/>
            <a:ext cx="5878604" cy="3945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732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 Listing Page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56598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Organized Product Display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10134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Category-wise product listing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Filtering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Price range, category selection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Sorting Options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Sort by price, popularity, or relevance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558E2E-75A2-DD0A-8112-FF8DB01B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77" y="0"/>
            <a:ext cx="6124084" cy="5023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AA5B5A-3620-E537-9292-8BC00DCE5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96" y="4707255"/>
            <a:ext cx="6124083" cy="3522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796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 View Page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79433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Comprehensive Product Details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92418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Description, specifications, and pricing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079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Feedback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69851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Ratings and reviews section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1123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345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Add to Cart Button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83608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shopping experience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D2BE0F-25D5-3779-CC18-ECE263F2E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59" y="4280217"/>
            <a:ext cx="6170423" cy="3377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F318BC-54A0-E17C-A829-FCCEF4CE12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897"/>
          <a:stretch/>
        </p:blipFill>
        <p:spPr>
          <a:xfrm>
            <a:off x="3010" y="712294"/>
            <a:ext cx="6159963" cy="36187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73223"/>
            <a:ext cx="68934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Shopping Cart &amp; Checkout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Cart Management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Add, remove, and update product quantity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Live Price Calculation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74701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 total pricing updates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Checkout Process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order summary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033724-FE4F-A759-732F-DEE4E1EF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454" y="1973223"/>
            <a:ext cx="5795186" cy="4306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1686"/>
            <a:ext cx="92866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Enhancements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106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728680"/>
            <a:ext cx="4196358" cy="1821180"/>
          </a:xfrm>
          <a:prstGeom prst="roundRect">
            <a:avLst>
              <a:gd name="adj" fmla="val 523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8224" y="3963114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Payment Gateway Integration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48078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online transactions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728680"/>
            <a:ext cx="4196358" cy="1821180"/>
          </a:xfrm>
          <a:prstGeom prst="roundRect">
            <a:avLst>
              <a:gd name="adj" fmla="val 523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51396" y="39631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51396" y="445353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experience with login/signup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3728680"/>
            <a:ext cx="4196358" cy="1821180"/>
          </a:xfrm>
          <a:prstGeom prst="roundRect">
            <a:avLst>
              <a:gd name="adj" fmla="val 523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74568" y="3963114"/>
            <a:ext cx="30009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Order Tracking System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4568" y="445353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delivery updates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4568" y="495252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58050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94860" y="3982795"/>
            <a:ext cx="3451019" cy="9571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7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Thank-You</a:t>
            </a:r>
            <a:endParaRPr lang="en-US" sz="5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114</TotalTime>
  <Words>270</Words>
  <Application>Microsoft Office PowerPoint</Application>
  <PresentationFormat>Custom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Inter</vt:lpstr>
      <vt:lpstr>Inter Bold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Sachin kharat</cp:lastModifiedBy>
  <cp:revision>7</cp:revision>
  <dcterms:created xsi:type="dcterms:W3CDTF">2025-03-04T07:45:07Z</dcterms:created>
  <dcterms:modified xsi:type="dcterms:W3CDTF">2025-03-08T18:42:07Z</dcterms:modified>
</cp:coreProperties>
</file>