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37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74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809"/>
            <a:ext cx="14630400" cy="6244590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001" y="1738977"/>
            <a:ext cx="12686400" cy="3565261"/>
          </a:xfrm>
        </p:spPr>
        <p:txBody>
          <a:bodyPr/>
          <a:lstStyle>
            <a:lvl1pPr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001" y="6337016"/>
            <a:ext cx="12686400" cy="521969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9575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00" y="5760720"/>
            <a:ext cx="12673702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4630400" cy="576072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92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2000" y="6440806"/>
            <a:ext cx="12673702" cy="592454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8285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758037" y="1297747"/>
            <a:ext cx="7598899" cy="3887026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182" y="1486203"/>
            <a:ext cx="7072608" cy="3175094"/>
          </a:xfrm>
        </p:spPr>
        <p:txBody>
          <a:bodyPr anchor="b"/>
          <a:lstStyle>
            <a:lvl1pPr algn="l">
              <a:defRPr sz="504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828" y="5332417"/>
            <a:ext cx="7069963" cy="855889"/>
          </a:xfrm>
        </p:spPr>
        <p:txBody>
          <a:bodyPr anchor="t">
            <a:noAutofit/>
          </a:bodyPr>
          <a:lstStyle>
            <a:lvl1pPr marL="0" indent="0" algn="l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9089571" y="1297748"/>
            <a:ext cx="4572001" cy="489055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9123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369061" y="2743902"/>
            <a:ext cx="5874138" cy="3004766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628508" y="2923149"/>
            <a:ext cx="5259025" cy="2409347"/>
          </a:xfrm>
        </p:spPr>
        <p:txBody>
          <a:bodyPr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387200" y="2743201"/>
            <a:ext cx="5856360" cy="2754630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2273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4630400" cy="2623186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22739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9203582" y="535307"/>
            <a:ext cx="5426819" cy="6497954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0249" y="703405"/>
            <a:ext cx="2993749" cy="61617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2001" y="535307"/>
            <a:ext cx="7933848" cy="649795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32543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958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4824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0014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6858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3852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4630400" cy="2623186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00" y="536626"/>
            <a:ext cx="12686398" cy="1164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454" y="2666745"/>
            <a:ext cx="12665489" cy="4363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41660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70904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3776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4662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670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2"/>
            <a:ext cx="14630400" cy="6244590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000" y="3541675"/>
            <a:ext cx="12673702" cy="1762560"/>
          </a:xfrm>
        </p:spPr>
        <p:txBody>
          <a:bodyPr anchor="b"/>
          <a:lstStyle>
            <a:lvl1pPr algn="r">
              <a:defRPr sz="576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00" y="6337442"/>
            <a:ext cx="12673702" cy="520746"/>
          </a:xfrm>
        </p:spPr>
        <p:txBody>
          <a:bodyPr anchor="t">
            <a:noAutofit/>
          </a:bodyPr>
          <a:lstStyle>
            <a:lvl1pPr marL="0" indent="0" algn="r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55047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4630400" cy="2623186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455" y="2666745"/>
            <a:ext cx="6223048" cy="436651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24898" y="2666744"/>
            <a:ext cx="6233500" cy="43665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57949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4630400" cy="2623186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674" y="2609850"/>
            <a:ext cx="6227828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7675" y="3301366"/>
            <a:ext cx="6227827" cy="373189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24898" y="2609850"/>
            <a:ext cx="6233500" cy="69151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24898" y="3301366"/>
            <a:ext cx="6233500" cy="373189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4993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4630400" cy="2623186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8169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3483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287782" y="535305"/>
            <a:ext cx="4257040" cy="217758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7782" y="535306"/>
            <a:ext cx="4257040" cy="194207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6760" y="535306"/>
            <a:ext cx="7503160" cy="64979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7782" y="2712886"/>
            <a:ext cx="4257040" cy="432037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984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673" y="873027"/>
            <a:ext cx="5823586" cy="194059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7317741" y="0"/>
            <a:ext cx="7312660" cy="82296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68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7673" y="2813621"/>
            <a:ext cx="5823586" cy="4219638"/>
          </a:xfrm>
        </p:spPr>
        <p:txBody>
          <a:bodyPr anchor="t"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62973" y="7249635"/>
            <a:ext cx="1172255" cy="438150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8476" y="7249635"/>
            <a:ext cx="3954496" cy="4381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35227" y="7099066"/>
            <a:ext cx="1274586" cy="58871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44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2000" y="536626"/>
            <a:ext cx="12686398" cy="116454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01" y="2621282"/>
            <a:ext cx="12675942" cy="440927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1817" y="7249635"/>
            <a:ext cx="10373184" cy="438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8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201551" y="7249635"/>
            <a:ext cx="1612447" cy="438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8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13998" y="7099066"/>
            <a:ext cx="1274586" cy="58871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4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370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8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Font typeface="Wingdings 2" charset="2"/>
        <a:buChar char=""/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Font typeface="Wingdings 2" charset="2"/>
        <a:buChar char="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Font typeface="Wingdings 2" charset="2"/>
        <a:buChar char="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Font typeface="Wingdings 2" charset="2"/>
        <a:buChar char="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Font typeface="Wingdings 2" charset="2"/>
        <a:buChar char="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8800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Font typeface="Wingdings 2" charset="2"/>
        <a:buChar char="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33600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Font typeface="Wingdings 2" charset="2"/>
        <a:buChar char="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38400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Font typeface="Wingdings 2" charset="2"/>
        <a:buChar char="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4320000" indent="-274320" algn="l" defTabSz="548640" rtl="0" eaLnBrk="1" latinLnBrk="0" hangingPunct="1">
        <a:spcBef>
          <a:spcPct val="20000"/>
        </a:spcBef>
        <a:spcAft>
          <a:spcPts val="720"/>
        </a:spcAft>
        <a:buClr>
          <a:schemeClr val="accent1"/>
        </a:buClr>
        <a:buFont typeface="Wingdings 2" charset="2"/>
        <a:buChar char="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30" y="97051"/>
            <a:ext cx="4919305" cy="378583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273689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6280190" y="3785830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Overview:</a:t>
            </a: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The </a:t>
            </a:r>
            <a:r>
              <a:rPr lang="en-US" sz="1750" b="1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Electronic Store</a:t>
            </a: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is an advanced e-commerce platform designed to provide an intuitive and seamless shopping experience.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6280190" y="476678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Objective:</a:t>
            </a: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Enable users to browse, search, and purchase electronic items effortlessly with a modern UI and secure transactions.</a:t>
            </a:r>
            <a:endParaRPr lang="en-US" sz="17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407337C-00E3-8212-8494-1BBB90AD1D7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83" b="-1583"/>
          <a:stretch/>
        </p:blipFill>
        <p:spPr>
          <a:xfrm>
            <a:off x="127430" y="3882881"/>
            <a:ext cx="4919305" cy="41628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0387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Technologies Used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452813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2466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HTML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737021"/>
            <a:ext cx="30054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HTML is the standard language for building web pages..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446" y="3452813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39446" y="42466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CSS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139446" y="4737021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CSS styles and formats web pages.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221" y="3452813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85221" y="42466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Bootstrap 5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485221" y="4737021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Bootstrap is a CSS framework for responsive web design.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0997" y="3452813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30997" y="42466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JavaScript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0830997" y="4737021"/>
            <a:ext cx="300561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JavaScript adds interactivity and functionality to web pages.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9933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Features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48276"/>
            <a:ext cx="4196358" cy="1177528"/>
          </a:xfrm>
          <a:prstGeom prst="roundRect">
            <a:avLst>
              <a:gd name="adj" fmla="val 809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3582710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Responsive Design using Bootstrap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5216962" y="3348276"/>
            <a:ext cx="4196358" cy="1177528"/>
          </a:xfrm>
          <a:prstGeom prst="roundRect">
            <a:avLst>
              <a:gd name="adj" fmla="val 809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5451396" y="3582710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Product Listing with Categories &amp; Filters</a:t>
            </a:r>
            <a:endParaRPr lang="en-US" sz="2200" dirty="0"/>
          </a:p>
        </p:txBody>
      </p:sp>
      <p:sp>
        <p:nvSpPr>
          <p:cNvPr id="7" name="Shape 5"/>
          <p:cNvSpPr/>
          <p:nvPr/>
        </p:nvSpPr>
        <p:spPr>
          <a:xfrm>
            <a:off x="9640133" y="3348276"/>
            <a:ext cx="4196358" cy="1177528"/>
          </a:xfrm>
          <a:prstGeom prst="roundRect">
            <a:avLst>
              <a:gd name="adj" fmla="val 809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9874568" y="3582710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Interactive UI with Modals and Carousels</a:t>
            </a:r>
            <a:endParaRPr lang="en-US" sz="2200" dirty="0"/>
          </a:p>
        </p:txBody>
      </p:sp>
      <p:sp>
        <p:nvSpPr>
          <p:cNvPr id="9" name="Shape 7"/>
          <p:cNvSpPr/>
          <p:nvPr/>
        </p:nvSpPr>
        <p:spPr>
          <a:xfrm>
            <a:off x="793790" y="4752618"/>
            <a:ext cx="4196358" cy="1177528"/>
          </a:xfrm>
          <a:prstGeom prst="roundRect">
            <a:avLst>
              <a:gd name="adj" fmla="val 809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028224" y="4987052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Easy Navigation with Search Functionality</a:t>
            </a:r>
            <a:endParaRPr lang="en-US" sz="2200" dirty="0"/>
          </a:p>
        </p:txBody>
      </p:sp>
      <p:sp>
        <p:nvSpPr>
          <p:cNvPr id="11" name="Shape 9"/>
          <p:cNvSpPr/>
          <p:nvPr/>
        </p:nvSpPr>
        <p:spPr>
          <a:xfrm>
            <a:off x="5216962" y="4752618"/>
            <a:ext cx="4196358" cy="1177528"/>
          </a:xfrm>
          <a:prstGeom prst="roundRect">
            <a:avLst>
              <a:gd name="adj" fmla="val 809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5451396" y="4987052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Custom Sorting Price</a:t>
            </a:r>
            <a:endParaRPr lang="en-US" sz="2200" dirty="0"/>
          </a:p>
        </p:txBody>
      </p:sp>
      <p:sp>
        <p:nvSpPr>
          <p:cNvPr id="13" name="Shape 11"/>
          <p:cNvSpPr/>
          <p:nvPr/>
        </p:nvSpPr>
        <p:spPr>
          <a:xfrm>
            <a:off x="9640133" y="4752618"/>
            <a:ext cx="4196358" cy="1177528"/>
          </a:xfrm>
          <a:prstGeom prst="roundRect">
            <a:avLst>
              <a:gd name="adj" fmla="val 8090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874568" y="4987052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Optional Cart Functionality using JavaScript</a:t>
            </a:r>
            <a:endParaRPr 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849041"/>
            <a:ext cx="63015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Homepage &amp; Navigation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897981"/>
            <a:ext cx="2367558" cy="3482459"/>
          </a:xfrm>
          <a:prstGeom prst="roundRect">
            <a:avLst>
              <a:gd name="adj" fmla="val 402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3132415"/>
            <a:ext cx="1898690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Engaging Dynamic Carousel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4331494"/>
            <a:ext cx="189869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Highlights featured products and offers for better user engagement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874562" y="2897981"/>
            <a:ext cx="2367558" cy="3482459"/>
          </a:xfrm>
          <a:prstGeom prst="roundRect">
            <a:avLst>
              <a:gd name="adj" fmla="val 402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9108996" y="3132415"/>
            <a:ext cx="18986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Navigation Bar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9108996" y="3977164"/>
            <a:ext cx="18986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Easy access to Home, Products, Cart, About, and Contact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1468933" y="2897981"/>
            <a:ext cx="2367558" cy="3482459"/>
          </a:xfrm>
          <a:prstGeom prst="roundRect">
            <a:avLst>
              <a:gd name="adj" fmla="val 402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1703368" y="3132415"/>
            <a:ext cx="1898690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Seamless Navigation &amp; Search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1703368" y="4331494"/>
            <a:ext cx="189869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Quickly find products using keywords with auto-suggestions and filters.</a:t>
            </a:r>
            <a:endParaRPr lang="en-US" sz="1750" dirty="0"/>
          </a:p>
        </p:txBody>
      </p:sp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B1DC85B9-72EE-7D4F-7167-2ADB49022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52" y="3132414"/>
            <a:ext cx="5885625" cy="466228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C5577D-9271-9BBD-C79E-69FC373F9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52" y="1162263"/>
            <a:ext cx="5878604" cy="39457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97322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Product Listing Page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022163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3256598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Organized Product Display</a:t>
            </a:r>
          </a:p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4101346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Category-wise product listing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022163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19901" y="32565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Advanced Filtering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9901" y="3747016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Price range, category selection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934069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51685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Sorting Options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5658922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Sort by price, popularity, or relevance</a:t>
            </a: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558E2E-75A2-DD0A-8112-FF8DB01B0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077" y="0"/>
            <a:ext cx="6124084" cy="50234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AA5B5A-3620-E537-9292-8BC00DCE5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196" y="4707255"/>
            <a:ext cx="6124083" cy="35223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79605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Product View Page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844998"/>
            <a:ext cx="3664863" cy="2039422"/>
          </a:xfrm>
          <a:prstGeom prst="roundRect">
            <a:avLst>
              <a:gd name="adj" fmla="val 4671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3079433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Comprehensive Product Details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924181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Description, specifications, and pricing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844998"/>
            <a:ext cx="3664863" cy="2039422"/>
          </a:xfrm>
          <a:prstGeom prst="roundRect">
            <a:avLst>
              <a:gd name="adj" fmla="val 4671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06301" y="30794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Customer Feedback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3569851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Ratings and reviews section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111234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14624" y="53456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Add to Cart Button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5836087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Seamless shopping experience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AD2BE0F-25D5-3779-CC18-ECE263F2E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459" y="4280217"/>
            <a:ext cx="6170423" cy="33773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F318BC-54A0-E17C-A829-FCCEF4CE127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897"/>
          <a:stretch/>
        </p:blipFill>
        <p:spPr>
          <a:xfrm>
            <a:off x="3010" y="712294"/>
            <a:ext cx="6159963" cy="36187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973223"/>
            <a:ext cx="689348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Shopping Cart &amp; Checkout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022163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32565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Cart Management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747016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Add, remove, and update product quantity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022163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19901" y="32565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Live Price Calculation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9901" y="3747016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Dynamic total pricing updates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934069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8224" y="51685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Checkout Process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5658922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Secure order summary</a:t>
            </a: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033724-FE4F-A759-732F-DEE4E1EFA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454" y="1973223"/>
            <a:ext cx="5795186" cy="43069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61686"/>
            <a:ext cx="928663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Future Enhancements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1062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728680"/>
            <a:ext cx="4196358" cy="1821180"/>
          </a:xfrm>
          <a:prstGeom prst="roundRect">
            <a:avLst>
              <a:gd name="adj" fmla="val 5231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1028224" y="3963114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Payment Gateway Integration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028224" y="4807863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Secure online transactions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728680"/>
            <a:ext cx="4196358" cy="1821180"/>
          </a:xfrm>
          <a:prstGeom prst="roundRect">
            <a:avLst>
              <a:gd name="adj" fmla="val 5231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451396" y="39631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User Authentication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451396" y="4453533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Personalized experience with login/signup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9640133" y="3728680"/>
            <a:ext cx="4196358" cy="1821180"/>
          </a:xfrm>
          <a:prstGeom prst="roundRect">
            <a:avLst>
              <a:gd name="adj" fmla="val 5231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9874568" y="3963114"/>
            <a:ext cx="300097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Order Tracking System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9874568" y="4453533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delivery updates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874568" y="4952524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93790" y="580501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94860" y="3157604"/>
            <a:ext cx="3451019" cy="9571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570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Thank-You</a:t>
            </a:r>
            <a:endParaRPr lang="en-US" sz="5700" dirty="0"/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FFC403E1-4D55-EE9A-CA67-DCE35DCACE61}"/>
              </a:ext>
            </a:extLst>
          </p:cNvPr>
          <p:cNvSpPr/>
          <p:nvPr/>
        </p:nvSpPr>
        <p:spPr>
          <a:xfrm>
            <a:off x="1419550" y="5203432"/>
            <a:ext cx="11976410" cy="3067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250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Presented By  :   Soni Divyesh   [2204050200170]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250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			         Sachin Kharat [2204050200053]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250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</a:rPr>
              <a:t>			         L</a:t>
            </a:r>
            <a:r>
              <a:rPr lang="en-US" sz="250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alit </a:t>
            </a:r>
            <a:r>
              <a:rPr lang="en-US" sz="2500" b="1" kern="0" spc="-134" dirty="0" err="1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Chandora</a:t>
            </a:r>
            <a:r>
              <a:rPr lang="en-US" sz="250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[2204050200009]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250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</a:rPr>
              <a:t>			         A</a:t>
            </a:r>
            <a:r>
              <a:rPr lang="en-US" sz="2500" b="1" kern="0" spc="-134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ditya Pathak [2204050200130]</a:t>
            </a:r>
            <a:endParaRPr lang="en-US" sz="25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114</TotalTime>
  <Words>305</Words>
  <Application>Microsoft Office PowerPoint</Application>
  <PresentationFormat>Custom</PresentationFormat>
  <Paragraphs>68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Century Gothic</vt:lpstr>
      <vt:lpstr>Inter</vt:lpstr>
      <vt:lpstr>Inter Bold</vt:lpstr>
      <vt:lpstr>Wingdings 2</vt:lpstr>
      <vt:lpstr>Quotable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Sachin kharat</cp:lastModifiedBy>
  <cp:revision>5</cp:revision>
  <dcterms:created xsi:type="dcterms:W3CDTF">2025-03-04T07:45:07Z</dcterms:created>
  <dcterms:modified xsi:type="dcterms:W3CDTF">2025-03-05T07:36:38Z</dcterms:modified>
</cp:coreProperties>
</file>