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19" r:id="rId1"/>
  </p:sldMasterIdLst>
  <p:notesMasterIdLst>
    <p:notesMasterId r:id="rId22"/>
  </p:notesMasterIdLst>
  <p:sldIdLst>
    <p:sldId id="256" r:id="rId2"/>
    <p:sldId id="266" r:id="rId3"/>
    <p:sldId id="257" r:id="rId4"/>
    <p:sldId id="27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4630400" cy="8229600"/>
  <p:notesSz cx="8229600" cy="14630400"/>
  <p:embeddedFontLst>
    <p:embeddedFont>
      <p:font typeface="Tomorrow" panose="020B0604020202020204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0"/>
    <a:srgbClr val="A9A9A1"/>
    <a:srgbClr val="4A4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76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5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0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2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7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69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9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4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5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51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517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12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658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90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63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14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39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657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40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09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8769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71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879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84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308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5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774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694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43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  <p:sldLayoutId id="2147483937" r:id="rId18"/>
    <p:sldLayoutId id="2147483938" r:id="rId19"/>
    <p:sldLayoutId id="2147483939" r:id="rId20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823448"/>
            <a:ext cx="4919186" cy="25825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059186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Python Screen Recorder Project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435578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This  project aims to develop a Python-based screen recording application. The software will capture user screen activity and save it as a video file, allowing users to record tutorials, presentations, gameplay, and more. The application will be designed with user-friendliness and efficiency in mind.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420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Functional and Non-Functional Dependencies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68742"/>
            <a:ext cx="36464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Functional Dependencies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156692" y="3849886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Start recording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156692" y="4292084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anose="020B0604020202020204" charset="0"/>
              </a:rPr>
              <a:t>User Interface</a:t>
            </a:r>
          </a:p>
        </p:txBody>
      </p:sp>
      <p:sp>
        <p:nvSpPr>
          <p:cNvPr id="6" name="Text 4"/>
          <p:cNvSpPr/>
          <p:nvPr/>
        </p:nvSpPr>
        <p:spPr>
          <a:xfrm>
            <a:off x="1156692" y="4734282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Stop recording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56692" y="5176480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IN" sz="1750" i="0" dirty="0">
                <a:effectLst/>
                <a:latin typeface="Tomorrow" panose="020B0604020202020204" charset="0"/>
              </a:rPr>
              <a:t>Video Processing</a:t>
            </a:r>
            <a:endParaRPr lang="en-US" sz="1750" dirty="0">
              <a:latin typeface="Tomorrow" panose="020B060402020202020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156692" y="5613292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Save recordings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268742"/>
            <a:ext cx="43603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Non-Functional Dependencies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62424" y="3849886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Performance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62424" y="4292084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Scalability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62424" y="4734282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Security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62424" y="5176479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Reliability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962424" y="5613291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Maintainability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21564"/>
            <a:ext cx="63122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System Flow Diagram</a:t>
            </a:r>
            <a:endParaRPr lang="en-US" sz="44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F9219-26FE-89D3-F36F-D2F238BE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18" y="1904068"/>
            <a:ext cx="10003689" cy="5787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21564"/>
            <a:ext cx="63122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Use Case  Diagram</a:t>
            </a:r>
            <a:endParaRPr lang="en-US" sz="4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B3EAE-B65E-DD17-8289-C0759B373296}"/>
              </a:ext>
            </a:extLst>
          </p:cNvPr>
          <p:cNvSpPr/>
          <p:nvPr/>
        </p:nvSpPr>
        <p:spPr>
          <a:xfrm>
            <a:off x="3281679" y="3434080"/>
            <a:ext cx="1615441" cy="300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562186-2B60-652F-1E31-92CDE6B4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2358526"/>
            <a:ext cx="6312218" cy="57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2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21564"/>
            <a:ext cx="66941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</a:rPr>
              <a:t>Activity Diagram 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DAC64-8086-D8EC-B1DD-A0FBEB58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80" y="1601249"/>
            <a:ext cx="4632960" cy="63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9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21564"/>
            <a:ext cx="66941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</a:rPr>
              <a:t>Sequence Diagram</a:t>
            </a:r>
            <a:endParaRPr lang="en-US" sz="44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A0E64-0074-43BC-6DD1-95D59DF7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80" y="1988820"/>
            <a:ext cx="989584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07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1710" y="853644"/>
            <a:ext cx="8614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4450" dirty="0">
                <a:latin typeface="Tomorrow" panose="020B0604020202020204" charset="0"/>
              </a:rPr>
              <a:t>SCREENSHOTS OF MODULE</a:t>
            </a:r>
            <a:endParaRPr lang="en-US" sz="4450" dirty="0">
              <a:latin typeface="Tomorrow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FAB59-70CD-E1B2-162F-D7BEBBDD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26" y="2065925"/>
            <a:ext cx="10910771" cy="53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1710" y="853644"/>
            <a:ext cx="8614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anose="020B0604020202020204" charset="0"/>
              </a:rPr>
              <a:t>Application 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57B242AB-BC90-6C17-6250-6BF24E1AD5B4}"/>
              </a:ext>
            </a:extLst>
          </p:cNvPr>
          <p:cNvSpPr/>
          <p:nvPr/>
        </p:nvSpPr>
        <p:spPr>
          <a:xfrm>
            <a:off x="1555150" y="2309244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Tutorial Creation</a:t>
            </a:r>
            <a:endParaRPr lang="en-US" sz="220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F687B87-2E6D-26E7-0139-4854B02410E0}"/>
              </a:ext>
            </a:extLst>
          </p:cNvPr>
          <p:cNvSpPr/>
          <p:nvPr/>
        </p:nvSpPr>
        <p:spPr>
          <a:xfrm>
            <a:off x="1555150" y="36678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Presentation Recording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7DDE027B-2217-E5E2-6B89-942A48454BFF}"/>
              </a:ext>
            </a:extLst>
          </p:cNvPr>
          <p:cNvSpPr/>
          <p:nvPr/>
        </p:nvSpPr>
        <p:spPr>
          <a:xfrm>
            <a:off x="1555150" y="5074198"/>
            <a:ext cx="35840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Remote Assistance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B96CE97F-FDD5-2328-57C2-83FBD59F9BCC}"/>
              </a:ext>
            </a:extLst>
          </p:cNvPr>
          <p:cNvSpPr/>
          <p:nvPr/>
        </p:nvSpPr>
        <p:spPr>
          <a:xfrm>
            <a:off x="1555149" y="6638710"/>
            <a:ext cx="35840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Gaming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8B102814-0BAD-CE55-E401-B1D217DF9671}"/>
              </a:ext>
            </a:extLst>
          </p:cNvPr>
          <p:cNvSpPr/>
          <p:nvPr/>
        </p:nvSpPr>
        <p:spPr>
          <a:xfrm>
            <a:off x="2426515" y="7186809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latin typeface="Tomorrow" panose="020B0604020202020204" charset="0"/>
              </a:rPr>
              <a:t>Record gameplay for reviews or sharing.</a:t>
            </a: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B20117CF-F8FD-7115-6FD2-CF969F1523CA}"/>
              </a:ext>
            </a:extLst>
          </p:cNvPr>
          <p:cNvSpPr/>
          <p:nvPr/>
        </p:nvSpPr>
        <p:spPr>
          <a:xfrm>
            <a:off x="2426517" y="2942990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latin typeface="Tomorrow" panose="020B0604020202020204" charset="0"/>
              </a:rPr>
              <a:t>Record step-by-step guides and software tutorials.</a:t>
            </a: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807E7C92-9E50-A2EE-8C37-D64F0ECFDA98}"/>
              </a:ext>
            </a:extLst>
          </p:cNvPr>
          <p:cNvSpPr/>
          <p:nvPr/>
        </p:nvSpPr>
        <p:spPr>
          <a:xfrm>
            <a:off x="2426516" y="5617836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latin typeface="Tomorrow" panose="020B0604020202020204" charset="0"/>
              </a:rPr>
              <a:t>Provide visual support and troubleshooting.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CCF2A4E4-C6EC-9D78-5642-097FDAA84C2F}"/>
              </a:ext>
            </a:extLst>
          </p:cNvPr>
          <p:cNvSpPr/>
          <p:nvPr/>
        </p:nvSpPr>
        <p:spPr>
          <a:xfrm>
            <a:off x="2274117" y="4207399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latin typeface="Tomorrow" panose="020B0604020202020204" charset="0"/>
              </a:rPr>
              <a:t>Record and share slide presentations or demos.</a:t>
            </a:r>
          </a:p>
        </p:txBody>
      </p:sp>
    </p:spTree>
    <p:extLst>
      <p:ext uri="{BB962C8B-B14F-4D97-AF65-F5344CB8AC3E}">
        <p14:creationId xmlns:p14="http://schemas.microsoft.com/office/powerpoint/2010/main" val="395405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1710" y="853644"/>
            <a:ext cx="8614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4450" dirty="0">
                <a:latin typeface="Tomorrow" panose="020B0604020202020204" charset="0"/>
              </a:rPr>
              <a:t>Excepted Outcome</a:t>
            </a:r>
            <a:endParaRPr lang="en-US" sz="4450" dirty="0">
              <a:latin typeface="Tomorrow" panose="020B0604020202020204" charset="0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8CCC899A-F501-EC3F-57B1-92535ECCBDF2}"/>
              </a:ext>
            </a:extLst>
          </p:cNvPr>
          <p:cNvSpPr/>
          <p:nvPr/>
        </p:nvSpPr>
        <p:spPr>
          <a:xfrm>
            <a:off x="1555149" y="2218592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User-Friendly Interface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EE894DC-E5A8-D2F1-4064-980CC2C47CC3}"/>
              </a:ext>
            </a:extLst>
          </p:cNvPr>
          <p:cNvSpPr/>
          <p:nvPr/>
        </p:nvSpPr>
        <p:spPr>
          <a:xfrm>
            <a:off x="1555148" y="3482298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Real-Time Feedback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ACABCF-4E78-CB20-FB8E-AFFD0FD0EF17}"/>
              </a:ext>
            </a:extLst>
          </p:cNvPr>
          <p:cNvSpPr/>
          <p:nvPr/>
        </p:nvSpPr>
        <p:spPr>
          <a:xfrm>
            <a:off x="1555150" y="4916538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Customizable Output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12D728F-9005-0642-07DC-CBB51B13438A}"/>
              </a:ext>
            </a:extLst>
          </p:cNvPr>
          <p:cNvSpPr/>
          <p:nvPr/>
        </p:nvSpPr>
        <p:spPr>
          <a:xfrm>
            <a:off x="1474126" y="6466486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Error Handling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43D497F-B65D-FB88-1236-68BA11F25ADF}"/>
              </a:ext>
            </a:extLst>
          </p:cNvPr>
          <p:cNvSpPr/>
          <p:nvPr/>
        </p:nvSpPr>
        <p:spPr>
          <a:xfrm>
            <a:off x="2027190" y="2724772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900" dirty="0">
              <a:latin typeface="Tomorrow" panose="020B0604020202020204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E293E045-0044-895A-E1F1-07FEB901DEB8}"/>
              </a:ext>
            </a:extLst>
          </p:cNvPr>
          <p:cNvSpPr/>
          <p:nvPr/>
        </p:nvSpPr>
        <p:spPr>
          <a:xfrm>
            <a:off x="2027190" y="416971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900" dirty="0">
                <a:latin typeface="Tomorrow" panose="020B0604020202020204" charset="0"/>
              </a:rPr>
              <a:t>Status updates displayed on the GUI.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Tomorrow" panose="020B0604020202020204" charset="0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2C762760-5437-ED6F-A523-F5FB9C5E6B50}"/>
              </a:ext>
            </a:extLst>
          </p:cNvPr>
          <p:cNvSpPr/>
          <p:nvPr/>
        </p:nvSpPr>
        <p:spPr>
          <a:xfrm>
            <a:off x="2027190" y="555140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Tomorrow" panose="020B0604020202020204" charset="0"/>
              </a:rPr>
              <a:t>Video saved as output.mp4 with adjustable settings</a:t>
            </a:r>
            <a:r>
              <a:rPr lang="en-US" sz="1900" dirty="0">
                <a:latin typeface="Tomorrow" panose="020B0604020202020204" charset="0"/>
              </a:rPr>
              <a:t>.</a:t>
            </a: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CEF5CD80-0AE6-3ECA-59B7-850A8E2ADEC1}"/>
              </a:ext>
            </a:extLst>
          </p:cNvPr>
          <p:cNvSpPr/>
          <p:nvPr/>
        </p:nvSpPr>
        <p:spPr>
          <a:xfrm>
            <a:off x="2027190" y="706195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latin typeface="Tomorrow" panose="020B0604020202020204" charset="0"/>
              </a:rPr>
              <a:t>Clear notifications for recording status and completion</a:t>
            </a: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888B4E4F-4106-0B26-26FC-2162664AFF32}"/>
              </a:ext>
            </a:extLst>
          </p:cNvPr>
          <p:cNvSpPr/>
          <p:nvPr/>
        </p:nvSpPr>
        <p:spPr>
          <a:xfrm>
            <a:off x="2027190" y="2924909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Tomorrow" panose="020B0604020202020204" charset="0"/>
              </a:rPr>
              <a:t>Simple controls for starting and stopping recording.</a:t>
            </a:r>
          </a:p>
        </p:txBody>
      </p:sp>
    </p:spTree>
    <p:extLst>
      <p:ext uri="{BB962C8B-B14F-4D97-AF65-F5344CB8AC3E}">
        <p14:creationId xmlns:p14="http://schemas.microsoft.com/office/powerpoint/2010/main" val="157102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8CCC899A-F501-EC3F-57B1-92535ECCBDF2}"/>
              </a:ext>
            </a:extLst>
          </p:cNvPr>
          <p:cNvSpPr/>
          <p:nvPr/>
        </p:nvSpPr>
        <p:spPr>
          <a:xfrm>
            <a:off x="1555149" y="2218592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400" dirty="0">
                <a:latin typeface="Tomorrow" panose="020B0604020202020204" charset="0"/>
              </a:rPr>
              <a:t>Audio Recording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EE894DC-E5A8-D2F1-4064-980CC2C47CC3}"/>
              </a:ext>
            </a:extLst>
          </p:cNvPr>
          <p:cNvSpPr/>
          <p:nvPr/>
        </p:nvSpPr>
        <p:spPr>
          <a:xfrm>
            <a:off x="1555148" y="3482298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400" dirty="0">
                <a:latin typeface="Tomorrow" panose="020B0604020202020204" charset="0"/>
              </a:rPr>
              <a:t>Region Selection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ACABCF-4E78-CB20-FB8E-AFFD0FD0EF17}"/>
              </a:ext>
            </a:extLst>
          </p:cNvPr>
          <p:cNvSpPr/>
          <p:nvPr/>
        </p:nvSpPr>
        <p:spPr>
          <a:xfrm>
            <a:off x="1555150" y="4916538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400" dirty="0">
                <a:latin typeface="Tomorrow" panose="020B0604020202020204" charset="0"/>
              </a:rPr>
              <a:t>File Format Options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12D728F-9005-0642-07DC-CBB51B13438A}"/>
              </a:ext>
            </a:extLst>
          </p:cNvPr>
          <p:cNvSpPr/>
          <p:nvPr/>
        </p:nvSpPr>
        <p:spPr>
          <a:xfrm>
            <a:off x="1474126" y="6466486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400" dirty="0">
                <a:latin typeface="Tomorrow" panose="020B0604020202020204" charset="0"/>
              </a:rPr>
              <a:t>Scheduled Recording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43D497F-B65D-FB88-1236-68BA11F25ADF}"/>
              </a:ext>
            </a:extLst>
          </p:cNvPr>
          <p:cNvSpPr/>
          <p:nvPr/>
        </p:nvSpPr>
        <p:spPr>
          <a:xfrm>
            <a:off x="2027190" y="2724772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900" dirty="0">
              <a:latin typeface="Tomorrow" panose="020B0604020202020204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E293E045-0044-895A-E1F1-07FEB901DEB8}"/>
              </a:ext>
            </a:extLst>
          </p:cNvPr>
          <p:cNvSpPr/>
          <p:nvPr/>
        </p:nvSpPr>
        <p:spPr>
          <a:xfrm>
            <a:off x="2027190" y="416971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omorrow" panose="020B0604020202020204" charset="0"/>
              </a:rPr>
              <a:t>Allow users to select specific screen areas for recording.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Tomorrow" panose="020B0604020202020204" charset="0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2C762760-5437-ED6F-A523-F5FB9C5E6B50}"/>
              </a:ext>
            </a:extLst>
          </p:cNvPr>
          <p:cNvSpPr/>
          <p:nvPr/>
        </p:nvSpPr>
        <p:spPr>
          <a:xfrm>
            <a:off x="2027190" y="555140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sz="2000" dirty="0">
                <a:latin typeface="Tomorrow" panose="020B0604020202020204" charset="0"/>
              </a:rPr>
              <a:t>Add support for various video formats (e.g., MKV, AV</a:t>
            </a:r>
            <a:endParaRPr lang="en-US" sz="1900" dirty="0">
              <a:latin typeface="Tomorrow" panose="020B0604020202020204" charset="0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CEF5CD80-0AE6-3ECA-59B7-850A8E2ADEC1}"/>
              </a:ext>
            </a:extLst>
          </p:cNvPr>
          <p:cNvSpPr/>
          <p:nvPr/>
        </p:nvSpPr>
        <p:spPr>
          <a:xfrm>
            <a:off x="2027190" y="706195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latin typeface="Tomorrow" panose="020B0604020202020204" charset="0"/>
              </a:rPr>
              <a:t>Implement functionality for automatic start and stop based on a schedule.</a:t>
            </a:r>
            <a:endParaRPr lang="en-US" sz="1900" dirty="0">
              <a:latin typeface="Tomorrow" panose="020B0604020202020204" charset="0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888B4E4F-4106-0B26-26FC-2162664AFF32}"/>
              </a:ext>
            </a:extLst>
          </p:cNvPr>
          <p:cNvSpPr/>
          <p:nvPr/>
        </p:nvSpPr>
        <p:spPr>
          <a:xfrm>
            <a:off x="2027190" y="2876578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omorrow" panose="020B0604020202020204" charset="0"/>
              </a:rPr>
              <a:t>Integrate system and microphone audio capture with the video.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omorrow" panose="020B0604020202020204" charset="0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7B5E7110-D80E-CC28-76E2-6208B8EB6511}"/>
              </a:ext>
            </a:extLst>
          </p:cNvPr>
          <p:cNvSpPr/>
          <p:nvPr/>
        </p:nvSpPr>
        <p:spPr>
          <a:xfrm>
            <a:off x="918282" y="957874"/>
            <a:ext cx="8614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4450" dirty="0">
                <a:latin typeface="Tomorrow" panose="020B0604020202020204" charset="0"/>
              </a:rPr>
              <a:t>Future Scope</a:t>
            </a:r>
            <a:endParaRPr lang="en-US" sz="4450" dirty="0">
              <a:latin typeface="Tomorr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7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B4A8BEA-A283-AFCB-4F63-AB1E6389BBE9}"/>
              </a:ext>
            </a:extLst>
          </p:cNvPr>
          <p:cNvSpPr/>
          <p:nvPr/>
        </p:nvSpPr>
        <p:spPr>
          <a:xfrm>
            <a:off x="918282" y="1131494"/>
            <a:ext cx="8614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4450" dirty="0">
                <a:latin typeface="Tomorrow" panose="020B0604020202020204" charset="0"/>
              </a:rPr>
              <a:t>References </a:t>
            </a:r>
            <a:endParaRPr lang="en-US" sz="4450" dirty="0">
              <a:latin typeface="Tomorrow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05849-54F4-575A-D963-678F7FBBC48F}"/>
              </a:ext>
            </a:extLst>
          </p:cNvPr>
          <p:cNvSpPr txBox="1"/>
          <p:nvPr/>
        </p:nvSpPr>
        <p:spPr>
          <a:xfrm>
            <a:off x="2141034" y="3033132"/>
            <a:ext cx="55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ommorow"/>
              </a:rPr>
              <a:t>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300982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379141" y="3207542"/>
            <a:ext cx="13470674" cy="40519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omorrow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omorrow" panose="020B0604020202020204" charset="0"/>
              </a:rPr>
              <a:t>    The need for a simple, efficient screen recording tool for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omorrow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omorrow" panose="020B0604020202020204" charset="0"/>
              </a:rPr>
              <a:t>    Existing screen recorders can be complex or lack key functionalities like real-time processing and seamless  integration.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omorrow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omorrow" panose="020B0604020202020204" charset="0"/>
              </a:rPr>
              <a:t>    The goal of this project is to develop a Python-based solution with a user-friendly interface and efficient performance.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B2BF3BB5-B8F8-C308-2657-E3ADB2443F9B}"/>
              </a:ext>
            </a:extLst>
          </p:cNvPr>
          <p:cNvSpPr/>
          <p:nvPr/>
        </p:nvSpPr>
        <p:spPr>
          <a:xfrm>
            <a:off x="793790" y="1802826"/>
            <a:ext cx="65994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Problem </a:t>
            </a:r>
            <a:r>
              <a:rPr lang="en-US" sz="4450" dirty="0" err="1">
                <a:latin typeface="Tomorrow" pitchFamily="34" charset="0"/>
                <a:ea typeface="Tomorrow" pitchFamily="34" charset="-122"/>
                <a:cs typeface="Tomorrow" pitchFamily="34" charset="-120"/>
              </a:rPr>
              <a:t>Defination</a:t>
            </a: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339605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B4A8BEA-A283-AFCB-4F63-AB1E6389BBE9}"/>
              </a:ext>
            </a:extLst>
          </p:cNvPr>
          <p:cNvSpPr/>
          <p:nvPr/>
        </p:nvSpPr>
        <p:spPr>
          <a:xfrm>
            <a:off x="1319514" y="3588153"/>
            <a:ext cx="10903352" cy="2719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latin typeface="Tomorrow" panose="020B0604020202020204" charset="0"/>
              </a:rPr>
              <a:t>   Thankyou</a:t>
            </a:r>
          </a:p>
        </p:txBody>
      </p:sp>
    </p:spTree>
    <p:extLst>
      <p:ext uri="{BB962C8B-B14F-4D97-AF65-F5344CB8AC3E}">
        <p14:creationId xmlns:p14="http://schemas.microsoft.com/office/powerpoint/2010/main" val="35778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45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Need of the Project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4" name="Text 2"/>
          <p:cNvSpPr/>
          <p:nvPr/>
        </p:nvSpPr>
        <p:spPr>
          <a:xfrm>
            <a:off x="971550" y="3163610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078599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Simplified solution for screen recording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92334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project aims to provide a simplified solution for screen recording, without the need for proprietary software.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8" name="Text 6"/>
          <p:cNvSpPr/>
          <p:nvPr/>
        </p:nvSpPr>
        <p:spPr>
          <a:xfrm>
            <a:off x="5357813" y="3163610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078599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No dependency on proprietary software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923348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screen recorder will be developed using open-source technologies, eliminating the need for costly proprietary software.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12" name="Text 10"/>
          <p:cNvSpPr/>
          <p:nvPr/>
        </p:nvSpPr>
        <p:spPr>
          <a:xfrm>
            <a:off x="9781580" y="3163610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078599"/>
            <a:ext cx="345924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Real-time functionality for educational and professional users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277678"/>
            <a:ext cx="345924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screen recorder will offer real-time functionality, catering to the needs of educational and professional users who require immediate access to their recordings.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45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Time Duration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4" name="Text 2"/>
          <p:cNvSpPr/>
          <p:nvPr/>
        </p:nvSpPr>
        <p:spPr>
          <a:xfrm>
            <a:off x="971550" y="3163610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078599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Time Efficient Development 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92334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project is completed within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4 weeks , with development (2 weeks ) taking up half of the total duration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8" name="Text 6"/>
          <p:cNvSpPr/>
          <p:nvPr/>
        </p:nvSpPr>
        <p:spPr>
          <a:xfrm>
            <a:off x="5357813" y="3163610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078599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Balanced Workflow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923348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Planning ,Design and Testing are given 1 week each , ensuring proper attention to detail at every stage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12" name="Text 10"/>
          <p:cNvSpPr/>
          <p:nvPr/>
        </p:nvSpPr>
        <p:spPr>
          <a:xfrm>
            <a:off x="9781580" y="3163610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078599"/>
            <a:ext cx="345924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Presentation and Documentation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8" y="4277678"/>
            <a:ext cx="359522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Finalization ,preparing the PPT , and the report are streamlined into the final days (4 days total ) , ensuring efficient wrap-up and communication of results 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2598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30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Literature Review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9878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Tkinter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25088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Provides GUI for the application, offering buttons to control the recording process.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59878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PyAutoGUI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4200406" y="425088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Detects screen size and ensures compatibility across various display configurations.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59878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Pillow (PIL)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607022" y="425088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Utilizes ImageGrab to capture screenshots of the display in real-time.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59878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OpenCV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11013638" y="425088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Handles frame processing, video encoding, and saving the video to an MP4 format.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3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3042" y="594479"/>
            <a:ext cx="6734294" cy="675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Hardware Requirements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43042" y="1594366"/>
            <a:ext cx="7630716" cy="1601986"/>
          </a:xfrm>
          <a:prstGeom prst="roundRect">
            <a:avLst>
              <a:gd name="adj" fmla="val 202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50662" y="1601986"/>
            <a:ext cx="7615476" cy="9663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466761" y="1739265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System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10278308" y="1739265"/>
            <a:ext cx="3371731" cy="691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Moderate CPU and RAM for smooth screen recording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6250662" y="2568297"/>
            <a:ext cx="7615476" cy="620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466761" y="2705576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Operating System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10278308" y="2705576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Windows, macOS, or Linux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6243042" y="3520559"/>
            <a:ext cx="6511647" cy="675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Software Requirements</a:t>
            </a:r>
            <a:endParaRPr lang="en-US" sz="4250" dirty="0"/>
          </a:p>
        </p:txBody>
      </p:sp>
      <p:sp>
        <p:nvSpPr>
          <p:cNvPr id="12" name="Shape 9"/>
          <p:cNvSpPr/>
          <p:nvPr/>
        </p:nvSpPr>
        <p:spPr>
          <a:xfrm>
            <a:off x="6243042" y="4520446"/>
            <a:ext cx="7630716" cy="3117413"/>
          </a:xfrm>
          <a:prstGeom prst="roundRect">
            <a:avLst>
              <a:gd name="adj" fmla="val 104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6250662" y="4528066"/>
            <a:ext cx="7615476" cy="620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466761" y="4665345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Python 3.x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10278308" y="4665345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Required for the project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6250662" y="5148501"/>
            <a:ext cx="7615476" cy="620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6466761" y="5285780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Tkinter</a:t>
            </a:r>
            <a:endParaRPr lang="en-US" sz="1700" dirty="0"/>
          </a:p>
        </p:txBody>
      </p:sp>
      <p:sp>
        <p:nvSpPr>
          <p:cNvPr id="18" name="Text 15"/>
          <p:cNvSpPr/>
          <p:nvPr/>
        </p:nvSpPr>
        <p:spPr>
          <a:xfrm>
            <a:off x="10278308" y="5285780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For the GUI</a:t>
            </a:r>
            <a:endParaRPr lang="en-US" sz="1700" dirty="0"/>
          </a:p>
        </p:txBody>
      </p:sp>
      <p:sp>
        <p:nvSpPr>
          <p:cNvPr id="19" name="Shape 16"/>
          <p:cNvSpPr/>
          <p:nvPr/>
        </p:nvSpPr>
        <p:spPr>
          <a:xfrm>
            <a:off x="6250662" y="5768935"/>
            <a:ext cx="7615476" cy="620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6466761" y="5906214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PyAutoGUI</a:t>
            </a:r>
            <a:endParaRPr lang="en-US" sz="1700" dirty="0"/>
          </a:p>
        </p:txBody>
      </p:sp>
      <p:sp>
        <p:nvSpPr>
          <p:cNvPr id="21" name="Text 18"/>
          <p:cNvSpPr/>
          <p:nvPr/>
        </p:nvSpPr>
        <p:spPr>
          <a:xfrm>
            <a:off x="10278308" y="5906214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For screen size detection</a:t>
            </a:r>
            <a:endParaRPr lang="en-US" sz="1700" dirty="0"/>
          </a:p>
        </p:txBody>
      </p:sp>
      <p:sp>
        <p:nvSpPr>
          <p:cNvPr id="22" name="Shape 19"/>
          <p:cNvSpPr/>
          <p:nvPr/>
        </p:nvSpPr>
        <p:spPr>
          <a:xfrm>
            <a:off x="6250662" y="6389370"/>
            <a:ext cx="7615476" cy="620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6466761" y="6526649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Pillow (PIL)</a:t>
            </a:r>
            <a:endParaRPr lang="en-US" sz="1700" dirty="0"/>
          </a:p>
        </p:txBody>
      </p:sp>
      <p:sp>
        <p:nvSpPr>
          <p:cNvPr id="24" name="Text 21"/>
          <p:cNvSpPr/>
          <p:nvPr/>
        </p:nvSpPr>
        <p:spPr>
          <a:xfrm>
            <a:off x="10278308" y="6526649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For screen capture</a:t>
            </a:r>
            <a:endParaRPr lang="en-US" sz="1700" dirty="0"/>
          </a:p>
        </p:txBody>
      </p:sp>
      <p:sp>
        <p:nvSpPr>
          <p:cNvPr id="25" name="Shape 22"/>
          <p:cNvSpPr/>
          <p:nvPr/>
        </p:nvSpPr>
        <p:spPr>
          <a:xfrm>
            <a:off x="6250662" y="7009805"/>
            <a:ext cx="7615476" cy="620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6466761" y="7147084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OpenCV</a:t>
            </a:r>
            <a:endParaRPr lang="en-US" sz="1700" dirty="0"/>
          </a:p>
        </p:txBody>
      </p:sp>
      <p:sp>
        <p:nvSpPr>
          <p:cNvPr id="27" name="Text 24"/>
          <p:cNvSpPr/>
          <p:nvPr/>
        </p:nvSpPr>
        <p:spPr>
          <a:xfrm>
            <a:off x="10278308" y="7147084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For video processing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12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Technology Used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30147"/>
            <a:ext cx="6408063" cy="2395657"/>
          </a:xfrm>
          <a:prstGeom prst="roundRect">
            <a:avLst>
              <a:gd name="adj" fmla="val 1420"/>
            </a:avLst>
          </a:prstGeom>
          <a:solidFill>
            <a:schemeClr val="bg1">
              <a:lumMod val="75000"/>
            </a:schemeClr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3569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Python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847380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application's core functionality is written in Python, leveraging its powerful features for scripting and GUI development.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130147"/>
            <a:ext cx="6408063" cy="2395657"/>
          </a:xfrm>
          <a:prstGeom prst="roundRect">
            <a:avLst>
              <a:gd name="adj" fmla="val 1420"/>
            </a:avLst>
          </a:prstGeom>
          <a:solidFill>
            <a:schemeClr val="bg1">
              <a:lumMod val="75000"/>
            </a:schemeClr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3569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OpenCV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2847380"/>
            <a:ext cx="59544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OpenCV, an open-source computer vision library, provides essential tools for capturing screen activity and processing images, facilitating seamless screen recording.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52618"/>
            <a:ext cx="6408063" cy="2395657"/>
          </a:xfrm>
          <a:prstGeom prst="roundRect">
            <a:avLst>
              <a:gd name="adj" fmla="val 1420"/>
            </a:avLst>
          </a:prstGeom>
          <a:solidFill>
            <a:schemeClr val="bg1">
              <a:lumMod val="75000"/>
            </a:schemeClr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PyAutoGUI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469850"/>
            <a:ext cx="59544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PyAutoGUI is a Python library used to control the mouse and keyboard, enabling the application to interact with the user's desktop and capture specific areas of the screen.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752618"/>
            <a:ext cx="6408063" cy="2395657"/>
          </a:xfrm>
          <a:prstGeom prst="roundRect">
            <a:avLst>
              <a:gd name="adj" fmla="val 1420"/>
            </a:avLst>
          </a:prstGeom>
          <a:solidFill>
            <a:schemeClr val="bg1">
              <a:lumMod val="75000"/>
            </a:schemeClr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Tkinter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469850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Tkinter, Python's built-in GUI toolkit, is used to design the application's user interface, allowing users to control recording settings and manage recordings.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9378" y="592931"/>
            <a:ext cx="5425678" cy="660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User Characteristics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78" y="1569958"/>
            <a:ext cx="528042" cy="5280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 1"/>
          <p:cNvSpPr/>
          <p:nvPr/>
        </p:nvSpPr>
        <p:spPr>
          <a:xfrm>
            <a:off x="739378" y="2309217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39378" y="2765941"/>
            <a:ext cx="3674150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use the screen recorder to create tutorials, record lectures, and capture educational content.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53" y="1569958"/>
            <a:ext cx="528042" cy="5280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 3"/>
          <p:cNvSpPr/>
          <p:nvPr/>
        </p:nvSpPr>
        <p:spPr>
          <a:xfrm>
            <a:off x="4730353" y="2309217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Teachers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4730353" y="2765941"/>
            <a:ext cx="3674269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Teachers use the screen recorder to create engaging online lessons, demonstrate educational concepts, and share classroom activities.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78" y="4751189"/>
            <a:ext cx="528042" cy="5280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 5"/>
          <p:cNvSpPr/>
          <p:nvPr/>
        </p:nvSpPr>
        <p:spPr>
          <a:xfrm>
            <a:off x="739378" y="5490448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Gamers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39378" y="5947172"/>
            <a:ext cx="367415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Gamers utilize the screen recorder to capture their gameplay, share highlights, and engage with the gaming community.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353" y="4751189"/>
            <a:ext cx="528042" cy="5280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 7"/>
          <p:cNvSpPr/>
          <p:nvPr/>
        </p:nvSpPr>
        <p:spPr>
          <a:xfrm>
            <a:off x="4730353" y="5490448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Professionals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4730353" y="5947172"/>
            <a:ext cx="3674269" cy="1689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Professionals leverage the screen recorder for creating software demos, documenting technical processes, and sharing presentations.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63978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Admin Characteristics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System Monitoring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Administrators monitor the system's performance, track resource usage, and ensure smooth operation.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User Management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Administrators manage user accounts, control access permissions, and ensure security.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773341"/>
            <a:ext cx="32168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Configuration Updates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Administrators update system settings, apply security patches, and ensure the application's compatibility.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</TotalTime>
  <Words>826</Words>
  <Application>Microsoft Office PowerPoint</Application>
  <PresentationFormat>Custom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Tomorrow</vt:lpstr>
      <vt:lpstr>Calibri Light</vt:lpstr>
      <vt:lpstr>Arial</vt:lpstr>
      <vt:lpstr>Tommorow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Sachin kharat</cp:lastModifiedBy>
  <cp:revision>19</cp:revision>
  <dcterms:created xsi:type="dcterms:W3CDTF">2024-09-18T12:12:16Z</dcterms:created>
  <dcterms:modified xsi:type="dcterms:W3CDTF">2025-04-12T04:35:15Z</dcterms:modified>
</cp:coreProperties>
</file>