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70" r:id="rId6"/>
    <p:sldId id="275" r:id="rId7"/>
    <p:sldId id="259" r:id="rId8"/>
    <p:sldId id="260" r:id="rId9"/>
    <p:sldId id="274" r:id="rId10"/>
    <p:sldId id="269" r:id="rId11"/>
    <p:sldId id="272" r:id="rId12"/>
    <p:sldId id="276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732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63160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18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d105746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d1057461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53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d1057461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d1057461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131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d1057461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d1057461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111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d1057461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d1057461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061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94D38E53-25E0-54A1-1C43-0E1032F69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d1057461b_0_30:notes">
            <a:extLst>
              <a:ext uri="{FF2B5EF4-FFF2-40B4-BE49-F238E27FC236}">
                <a16:creationId xmlns:a16="http://schemas.microsoft.com/office/drawing/2014/main" id="{3B76D230-2F56-9B24-510D-61E562FC73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d1057461b_0_30:notes">
            <a:extLst>
              <a:ext uri="{FF2B5EF4-FFF2-40B4-BE49-F238E27FC236}">
                <a16:creationId xmlns:a16="http://schemas.microsoft.com/office/drawing/2014/main" id="{2188079D-B5BD-7860-C1D6-D930118D7C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328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d1057461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d1057461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24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1898314"/>
            <a:ext cx="85206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NOTICE BOARD SYSTEM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47" y="97725"/>
            <a:ext cx="4307305" cy="135808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-1" y="3899338"/>
            <a:ext cx="4439653" cy="11464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2303811710421132 – A SACHIN KUMAR</a:t>
            </a:r>
            <a:endParaRPr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932946" y="3630033"/>
            <a:ext cx="4704348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			</a:t>
            </a:r>
          </a:p>
          <a:p>
            <a:pPr algn="just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			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                                                                               		</a:t>
            </a:r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Mr.A.Malarmannan,M.E.,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                                                                                       				AP/CSE</a:t>
            </a:r>
            <a:r>
              <a:rPr lang="en-US" altLang="en-US" sz="20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en-US" altLang="en-US" sz="18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9713" y="216571"/>
            <a:ext cx="79974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12" y="286719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MERITS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03" y="171736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4527" y="17173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B5B0142-0316-5AFC-DE54-45D75C2D7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4185" y="632114"/>
            <a:ext cx="790282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Instant Updates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Notices can be updated in real-time for everyone to see immediately.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Paperless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Saves paper, making it eco-friendly and cost-effective.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A simple interface makes managing and viewing notices hassle free.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Accessible Anywhere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Notices can be viewed on different devices anytime.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Organized Display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Notices are sorted into categories for better readability.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and Scalable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Can be adjusted to suit the needs of any    organization or grow with more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134" y="248535"/>
            <a:ext cx="751489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		</a:t>
            </a:r>
            <a:r>
              <a:rPr lang="en-US" b="1" dirty="0"/>
              <a:t>RESULT AND DISCUSSION</a:t>
            </a:r>
            <a:endParaRPr lang="en-IN" b="1" dirty="0"/>
          </a:p>
        </p:txBody>
      </p:sp>
      <p:pic>
        <p:nvPicPr>
          <p:cNvPr id="4" name="Google Shape;8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780" y="63827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0250" y="137090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B24D63-3627-730C-3D16-7AB915D33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38" y="1325660"/>
            <a:ext cx="3274385" cy="2998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440370-D358-2B7C-D1D4-DA8294B70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509" y="1325660"/>
            <a:ext cx="3433521" cy="29981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04F85-3922-32DA-B662-CC263C8A1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7F1D-60EE-1E35-B062-5F704C8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58" y="309012"/>
            <a:ext cx="751489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		</a:t>
            </a:r>
            <a:r>
              <a:rPr lang="en-US" b="1" dirty="0"/>
              <a:t>RESULT AND DISCUSSION</a:t>
            </a:r>
            <a:endParaRPr lang="en-IN" b="1" dirty="0"/>
          </a:p>
        </p:txBody>
      </p:sp>
      <p:pic>
        <p:nvPicPr>
          <p:cNvPr id="4" name="Google Shape;85;p17">
            <a:extLst>
              <a:ext uri="{FF2B5EF4-FFF2-40B4-BE49-F238E27FC236}">
                <a16:creationId xmlns:a16="http://schemas.microsoft.com/office/drawing/2014/main" id="{BFB4209E-8377-7015-D151-947563D4611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2400" y="119317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6;p17">
            <a:extLst>
              <a:ext uri="{FF2B5EF4-FFF2-40B4-BE49-F238E27FC236}">
                <a16:creationId xmlns:a16="http://schemas.microsoft.com/office/drawing/2014/main" id="{F241F47B-41EB-6556-99DA-19F7689571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0635" y="86121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AB57E7-B1EA-C58B-BCD1-0B77D867E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59" y="1207417"/>
            <a:ext cx="3691876" cy="1728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31F7D2-00B1-40E4-76EF-88E56CC92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1207416"/>
            <a:ext cx="4159515" cy="1728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9638E1-6920-1C63-84FE-115B558DB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166" y="2935959"/>
            <a:ext cx="3827834" cy="18985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20E887-CDB7-AB9F-0E63-1B2647306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0392" y="2935959"/>
            <a:ext cx="4122728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9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38100" y="1835250"/>
            <a:ext cx="9067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chemeClr val="dk1"/>
                </a:solidFill>
              </a:rPr>
              <a:t>THANK YOU</a:t>
            </a:r>
            <a:endParaRPr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49400" y="1324850"/>
            <a:ext cx="7939500" cy="25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b="1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" sz="2400" b="1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endParaRPr sz="2400" b="1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8100" y="120750"/>
            <a:ext cx="906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</a:rPr>
              <a:t>PRESENTATION OVERVIEW</a:t>
            </a:r>
            <a:endParaRPr sz="24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D66838E7-DF8B-441F-A7FD-CF7E2EA15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00" y="595236"/>
            <a:ext cx="7758137" cy="427264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13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 indent="-28416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</a:p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(Programming concepts relevant to problem statement)</a:t>
            </a:r>
          </a:p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the proposed system </a:t>
            </a:r>
          </a:p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Merits </a:t>
            </a:r>
          </a:p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</a:p>
          <a:p>
            <a:pPr marL="1587" indent="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endParaRPr 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94" y="248804"/>
            <a:ext cx="8520600" cy="651642"/>
          </a:xfrm>
        </p:spPr>
        <p:txBody>
          <a:bodyPr>
            <a:normAutofit/>
          </a:bodyPr>
          <a:lstStyle/>
          <a:p>
            <a:pPr algn="ctr">
              <a:buClr>
                <a:srgbClr val="000000"/>
              </a:buClr>
            </a:pPr>
            <a:r>
              <a:rPr lang="en-US" sz="2400" b="1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11199"/>
            <a:ext cx="8520600" cy="355767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100" y="1380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7545" y="1380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5DDF66-EA77-2A53-3326-4A7188B32C11}"/>
              </a:ext>
            </a:extLst>
          </p:cNvPr>
          <p:cNvSpPr txBox="1"/>
          <p:nvPr/>
        </p:nvSpPr>
        <p:spPr>
          <a:xfrm>
            <a:off x="653310" y="1270338"/>
            <a:ext cx="80467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Digital Notice Board Management system aims to create a centralized platform for efficiently sharing notices and announcements. It features a user-friendly interface for administrators to dynamically add, update, or delete notices while organizing them into categories for easier access. The system supports real-time updates to ensure the latest information is instantly available, promoting accessibility and streamlined communication.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76397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9029" y="76403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77000" y="284692"/>
            <a:ext cx="906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</a:rPr>
              <a:t>PROJECT INTRODUCTION</a:t>
            </a:r>
            <a:endParaRPr sz="24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" y="1037088"/>
            <a:ext cx="8267700" cy="402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8" indent="-171450" algn="just">
              <a:buFont typeface="Wingdings" panose="05000000000000000000" pitchFamily="2" charset="2"/>
              <a:buChar char="Ø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notice boards require manual updates, leading to inefficiency and time consumption.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solution offers a centralized and dynamic method for managing notices.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designed to ensure user accessibility while maintaining secure updates by authorized personnel.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programming provides a robust platform to develop this scalable and interactive application.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can be used in institutions, offices, and public places for effective communication.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its simple interface, the system encourages paperless and eco-friendly notice dissemination.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3400" y="238294"/>
            <a:ext cx="8520600" cy="672662"/>
          </a:xfrm>
        </p:spPr>
        <p:txBody>
          <a:bodyPr>
            <a:normAutofit/>
          </a:bodyPr>
          <a:lstStyle/>
          <a:p>
            <a:r>
              <a:rPr lang="en-US" dirty="0"/>
              <a:t>		 </a:t>
            </a:r>
            <a:r>
              <a:rPr lang="en-US" sz="2400" b="1" dirty="0">
                <a:solidFill>
                  <a:schemeClr val="tx1"/>
                </a:solidFill>
              </a:rPr>
              <a:t>PROBLEM STATEMENT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notices and announcements using traditional methods, such as physical boards or paper-based systems, is inefficient, time-consuming, and environmentally unfriendly. There is a need for a centralized, user-friendly, and real-time digital system to streamline the creation, update, and dissemination of notices while ensuring accessibility and reducing manual effort.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00" y="115365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9830" y="115365"/>
            <a:ext cx="824970" cy="795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39EFF-D3E6-F831-98FD-41106B28B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1351-95E9-C72E-E714-95F685BB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601" y="178676"/>
            <a:ext cx="7142400" cy="839049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cs typeface="Arial" panose="020B0604020202020204" pitchFamily="34" charset="0"/>
              </a:rPr>
              <a:t>Methodologies (Programming concepts relevant to problem statement)</a:t>
            </a:r>
            <a:br>
              <a:rPr lang="en-US" altLang="en-US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72;p15">
            <a:extLst>
              <a:ext uri="{FF2B5EF4-FFF2-40B4-BE49-F238E27FC236}">
                <a16:creationId xmlns:a16="http://schemas.microsoft.com/office/drawing/2014/main" id="{E1B9AEBF-6B38-57B0-1BCD-47B7C8CD7AF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19030" y="102210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1;p15">
            <a:extLst>
              <a:ext uri="{FF2B5EF4-FFF2-40B4-BE49-F238E27FC236}">
                <a16:creationId xmlns:a16="http://schemas.microsoft.com/office/drawing/2014/main" id="{08E814DF-C1A8-DAEF-9395-C7F2D7EBDD4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20" y="118809"/>
            <a:ext cx="762558" cy="762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3494A551-8F68-EDC5-1B04-F42BCE4FB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93568" y="1196395"/>
            <a:ext cx="7556864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:The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uses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DigitalNoticeBoardAWT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to encapsulate data and methods for managing the notice board.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:Instances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class are created to handle operations such as adding, updating, and displaying notices.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:The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utilizes inheritance by extending the Frame class to build the graphical user interface.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overriding is employed to define custom implementations for actions like button clicks and event handling.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methods related to notices and the system's functionality are encapsulated within the class.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3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386" y="120747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7850" y="16549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-64980" y="256153"/>
            <a:ext cx="906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</a:rPr>
              <a:t>FLOW DIAGRAM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E9C686-4A08-78D1-D7CC-2B04283B182F}"/>
              </a:ext>
            </a:extLst>
          </p:cNvPr>
          <p:cNvSpPr txBox="1"/>
          <p:nvPr/>
        </p:nvSpPr>
        <p:spPr>
          <a:xfrm>
            <a:off x="326184" y="30382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62BA92-7541-76A1-AB83-62D2BF284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65" y="883142"/>
            <a:ext cx="7974259" cy="36640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75" y="11049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7255" y="9389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0" y="179499"/>
            <a:ext cx="9105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400"/>
            </a:pPr>
            <a:r>
              <a:rPr lang="en" sz="2400" b="1" dirty="0">
                <a:solidFill>
                  <a:schemeClr val="tx1"/>
                </a:solidFill>
              </a:rPr>
              <a:t>MODULE DESCRIPTION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0658" y="1190667"/>
            <a:ext cx="79180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Notice Management Module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Handles CRUD (Create, Read, Update, Delete)  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operations for notices.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Ensures each notice is uniquely identified using an auto-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incremented ID.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User Interaction Module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Provides a menu-driven interface for users to post,  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update, delete, or view notices.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Uses the Scanner class for input handling.</a:t>
            </a:r>
          </a:p>
          <a:p>
            <a:pPr marL="0" indent="0">
              <a:buNone/>
            </a:pPr>
            <a:endParaRPr lang="en-IN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8181914B-AE0D-E9E6-E2A4-9B7F36B73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>
            <a:extLst>
              <a:ext uri="{FF2B5EF4-FFF2-40B4-BE49-F238E27FC236}">
                <a16:creationId xmlns:a16="http://schemas.microsoft.com/office/drawing/2014/main" id="{440968C4-7A80-4266-A599-6B29AF05A7F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100" y="168264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>
            <a:extLst>
              <a:ext uri="{FF2B5EF4-FFF2-40B4-BE49-F238E27FC236}">
                <a16:creationId xmlns:a16="http://schemas.microsoft.com/office/drawing/2014/main" id="{C5747098-3D8E-8F2C-C67A-BC54F16D59C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0530" y="168264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>
            <a:extLst>
              <a:ext uri="{FF2B5EF4-FFF2-40B4-BE49-F238E27FC236}">
                <a16:creationId xmlns:a16="http://schemas.microsoft.com/office/drawing/2014/main" id="{B62A08A0-C7EE-8415-0738-4379F9BB36B5}"/>
              </a:ext>
            </a:extLst>
          </p:cNvPr>
          <p:cNvSpPr txBox="1"/>
          <p:nvPr/>
        </p:nvSpPr>
        <p:spPr>
          <a:xfrm>
            <a:off x="0" y="183076"/>
            <a:ext cx="9105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400"/>
            </a:pPr>
            <a:r>
              <a:rPr lang="en" sz="2400" b="1" dirty="0">
                <a:solidFill>
                  <a:schemeClr val="tx1"/>
                </a:solidFill>
              </a:rPr>
              <a:t>MODULE DESCRIPTION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FF66B-61EA-01D6-65CF-8F3E0F7A208E}"/>
              </a:ext>
            </a:extLst>
          </p:cNvPr>
          <p:cNvSpPr txBox="1"/>
          <p:nvPr/>
        </p:nvSpPr>
        <p:spPr>
          <a:xfrm>
            <a:off x="800658" y="1190667"/>
            <a:ext cx="79180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Storage and Retrieval Module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Utilizes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store notices dynamically in memory.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Facilitates efficient retrieval of notices by their unique IDs.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Display Module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Outputs all existing notices for public viewing.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Displays user-friendly messages for system operations (e.g., successful       	Updates or errors).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399966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626</Words>
  <Application>Microsoft Office PowerPoint</Application>
  <PresentationFormat>On-screen Show (16:9)</PresentationFormat>
  <Paragraphs>64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Times New Roman</vt:lpstr>
      <vt:lpstr>Wingdings</vt:lpstr>
      <vt:lpstr>Simple Light</vt:lpstr>
      <vt:lpstr>PowerPoint Presentation</vt:lpstr>
      <vt:lpstr>PowerPoint Presentation</vt:lpstr>
      <vt:lpstr>OBJECTIVE</vt:lpstr>
      <vt:lpstr>PowerPoint Presentation</vt:lpstr>
      <vt:lpstr>   PROBLEM STATEMENT</vt:lpstr>
      <vt:lpstr>Methodologies (Programming concepts relevant to problem statement) </vt:lpstr>
      <vt:lpstr>PowerPoint Presentation</vt:lpstr>
      <vt:lpstr>PowerPoint Presentation</vt:lpstr>
      <vt:lpstr>PowerPoint Presentation</vt:lpstr>
      <vt:lpstr>MERITS </vt:lpstr>
      <vt:lpstr>  RESULT AND DISCUSSION</vt:lpstr>
      <vt:lpstr>  RESULT AND DISCUSSION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VIJESH S S</dc:creator>
  <cp:lastModifiedBy>sachin kumar</cp:lastModifiedBy>
  <cp:revision>26</cp:revision>
  <dcterms:modified xsi:type="dcterms:W3CDTF">2024-12-02T14:26:58Z</dcterms:modified>
</cp:coreProperties>
</file>