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6" name="Rectangle 135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Content Placeholder 4" descr="A view of a city at sunset&#10;&#10;Description automatically generated">
            <a:extLst>
              <a:ext uri="{FF2B5EF4-FFF2-40B4-BE49-F238E27FC236}">
                <a16:creationId xmlns:a16="http://schemas.microsoft.com/office/drawing/2014/main" id="{F572AF4C-796E-4CAD-AB5C-872729DA21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409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0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2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0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1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73C40-CD3E-4944-8D85-4B0437D1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7594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Energy Data Science </a:t>
            </a:r>
            <a:br>
              <a:rPr lang="en-US" sz="4800" dirty="0"/>
            </a:br>
            <a:r>
              <a:rPr lang="en-US" sz="4800" dirty="0"/>
              <a:t>A CAPSTONE PROJECT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9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1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69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8E7D7-18DD-4AF8-9DC6-43636360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Data analysis simplified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E609-0C1C-430B-8507-6A914176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87" y="2101056"/>
            <a:ext cx="4896908" cy="38592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chemeClr val="tx1"/>
                </a:solidFill>
              </a:rPr>
              <a:t>Demand for electricity increases every year. From 2003- 2013, electric prices of household increased by average of 72%, as the demand for energy increased.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chemeClr val="tx1"/>
                </a:solidFill>
              </a:rPr>
              <a:t>Online data analysis is the process of managing, analyzing, visualizing and monitoring datasets from various sources to generate actionable insights.</a:t>
            </a: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chemeClr val="tx1"/>
                </a:solidFill>
              </a:rPr>
              <a:t>In today’s fast-paced business world, smart data analysis tools are essential to successfully manage a business</a:t>
            </a: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chemeClr val="tx1"/>
                </a:solidFill>
              </a:rPr>
              <a:t>Manage and visualize your metrics instantly, access your data anytime, anywhere, utilize full-service solutions, take charge of your outcomes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device, clock&#10;&#10;Description automatically generated">
            <a:extLst>
              <a:ext uri="{FF2B5EF4-FFF2-40B4-BE49-F238E27FC236}">
                <a16:creationId xmlns:a16="http://schemas.microsoft.com/office/drawing/2014/main" id="{DAA05A17-D359-47D6-8FA3-A4E041C94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67" r="10185" b="-1"/>
          <a:stretch/>
        </p:blipFill>
        <p:spPr>
          <a:xfrm>
            <a:off x="6392335" y="2366963"/>
            <a:ext cx="4655075" cy="317864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7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6AEC-C50C-4277-A45D-A5B1D980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What is ENERGY DATA SCIENCE?</a:t>
            </a:r>
            <a:endParaRPr lang="en-IN" sz="2800" dirty="0"/>
          </a:p>
        </p:txBody>
      </p:sp>
      <p:sp>
        <p:nvSpPr>
          <p:cNvPr id="7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052F3E-7A55-4C79-BAD5-94165379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05141"/>
            <a:ext cx="6112382" cy="28422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8A56-D8C4-4060-BE58-62954865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The application is a powerful web-based statistical application that is everything you need that brings statistics to life with real data.</a:t>
            </a:r>
          </a:p>
          <a:p>
            <a:r>
              <a:rPr lang="en-US" sz="1800" dirty="0"/>
              <a:t> It helps in predicting and forecasting the energy demand for data the user uploads.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85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59D9-E900-4D9C-9C5D-CB2A05CD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Why is it developed?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040B1-D655-4747-A291-12182E6D5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4" r="2965" b="2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867F-CABE-46F5-8B6C-FA8CA207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035534"/>
            <a:ext cx="4844521" cy="3755667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web application can help energy companies to know the energy demand in their states so that they can plan accordingly.</a:t>
            </a:r>
          </a:p>
          <a:p>
            <a:pPr>
              <a:lnSpc>
                <a:spcPct val="110000"/>
              </a:lnSpc>
            </a:pPr>
            <a:r>
              <a:rPr lang="en-US" dirty="0"/>
              <a:t>You can upload datasets to generate graphs, perform operation on data, do predictions, all using simple user interface.</a:t>
            </a:r>
          </a:p>
          <a:p>
            <a:r>
              <a:rPr lang="en-US" dirty="0"/>
              <a:t>Analyze and Visualize data</a:t>
            </a:r>
          </a:p>
          <a:p>
            <a:r>
              <a:rPr lang="en-US" dirty="0"/>
              <a:t>Fast Implementation </a:t>
            </a:r>
          </a:p>
          <a:p>
            <a:pPr>
              <a:lnSpc>
                <a:spcPct val="110000"/>
              </a:lnSpc>
            </a:pPr>
            <a:r>
              <a:rPr lang="en-US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423948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CCAD-E7AD-49FF-A7CC-DBB7ECAC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How it works?</a:t>
            </a:r>
            <a:endParaRPr lang="en-IN"/>
          </a:p>
        </p:txBody>
      </p:sp>
      <p:sp>
        <p:nvSpPr>
          <p:cNvPr id="18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E2228E-F207-4341-BAB3-2AEB2975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43163"/>
            <a:ext cx="4635583" cy="2375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741A-E725-4117-8B71-11058CB5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The user can upload the data and choose any of the 4 algorithms LSTM, Support Vector Machine, Decision tree and Gradient Boost for analysis.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 Graph will be generated after the analysis which depicts the Original energy demand and predicted energy demand.</a:t>
            </a:r>
          </a:p>
        </p:txBody>
      </p:sp>
    </p:spTree>
    <p:extLst>
      <p:ext uri="{BB962C8B-B14F-4D97-AF65-F5344CB8AC3E}">
        <p14:creationId xmlns:p14="http://schemas.microsoft.com/office/powerpoint/2010/main" val="30144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893-3E82-4A59-9896-F90165CA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Future works?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0552-89C1-4A43-85B7-6F0BCB68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The team is working on Multi-variate data analysis considering weather data such as temperature, humidity, rainfall.</a:t>
            </a:r>
          </a:p>
          <a:p>
            <a:r>
              <a:rPr lang="en-US" dirty="0"/>
              <a:t>The team will add dropdown to choose parameters for algorithms for better results.</a:t>
            </a:r>
          </a:p>
          <a:p>
            <a:r>
              <a:rPr lang="en-US" dirty="0"/>
              <a:t>The team will add options to choose the train test split for the data.</a:t>
            </a:r>
          </a:p>
          <a:p>
            <a:r>
              <a:rPr lang="en-US" dirty="0"/>
              <a:t>Finally, deploy the project on cloud.</a:t>
            </a:r>
            <a:endParaRPr lang="en-IN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A3EF7B7F-6578-441F-B164-B72A257D7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7" r="20265" b="-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CD24-30F5-499E-BE6E-AA026739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574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312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Energy Data Science  A CAPSTONE PROJECT</vt:lpstr>
      <vt:lpstr>Data analysis simplified</vt:lpstr>
      <vt:lpstr>What is ENERGY DATA SCIENCE?</vt:lpstr>
      <vt:lpstr>Why is it developed?</vt:lpstr>
      <vt:lpstr>How it works?</vt:lpstr>
      <vt:lpstr>Future works?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Deakin energy squad</dc:title>
  <dc:creator>Sachin Kumar</dc:creator>
  <cp:lastModifiedBy>Sachin Kumar</cp:lastModifiedBy>
  <cp:revision>11</cp:revision>
  <dcterms:created xsi:type="dcterms:W3CDTF">2020-02-03T07:54:19Z</dcterms:created>
  <dcterms:modified xsi:type="dcterms:W3CDTF">2020-02-10T04:44:28Z</dcterms:modified>
</cp:coreProperties>
</file>