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B799-933F-4FF9-5277-60EDDBAB51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373792-A7DA-0A47-6F5A-C6E5CED08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B329F4-124E-3EF9-300A-4507CB5DB7EF}"/>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5" name="Footer Placeholder 4">
            <a:extLst>
              <a:ext uri="{FF2B5EF4-FFF2-40B4-BE49-F238E27FC236}">
                <a16:creationId xmlns:a16="http://schemas.microsoft.com/office/drawing/2014/main" id="{DC288CEC-F316-E81E-6DA4-6293A5523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FAAD5-E1B8-52F7-3B02-BB837F467F30}"/>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139160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7541-6EBE-1D6E-C90D-7E524008CF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8144B1-BE08-947E-8D7E-F468BE8A2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48F1FA-A000-19B7-5B29-4CE219A5D1A2}"/>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5" name="Footer Placeholder 4">
            <a:extLst>
              <a:ext uri="{FF2B5EF4-FFF2-40B4-BE49-F238E27FC236}">
                <a16:creationId xmlns:a16="http://schemas.microsoft.com/office/drawing/2014/main" id="{1E4ED4BF-2078-348D-F6E6-28366E350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7D213-9315-5A91-4625-B9FBDAB1C14A}"/>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240472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EC663-00AF-A8A8-D2C8-240273676F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6683B-898C-9967-FED5-B44E7C464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11650-C92E-2A49-D647-227002445FFE}"/>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5" name="Footer Placeholder 4">
            <a:extLst>
              <a:ext uri="{FF2B5EF4-FFF2-40B4-BE49-F238E27FC236}">
                <a16:creationId xmlns:a16="http://schemas.microsoft.com/office/drawing/2014/main" id="{4656E6D5-6ACB-4080-C661-4324155021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B1E3E0-43AC-7241-59AE-5186B254423B}"/>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162952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EC35-5663-0708-7151-62374532B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F7871-9ADA-0283-8FE4-78465D7EF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97A77C-5581-C9D3-B6AD-855DCB5350FA}"/>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5" name="Footer Placeholder 4">
            <a:extLst>
              <a:ext uri="{FF2B5EF4-FFF2-40B4-BE49-F238E27FC236}">
                <a16:creationId xmlns:a16="http://schemas.microsoft.com/office/drawing/2014/main" id="{8B357B24-72AA-0887-5CB5-013EA33FD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75548-C2A7-557B-9CAB-DB65BF90ABAD}"/>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216538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EBF5-6CAB-5FFE-1DFC-DD35112BFA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95FEC1-0DE0-A9B7-6550-8937CBA11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59402C-80F3-C5CB-8F62-A9133266619D}"/>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5" name="Footer Placeholder 4">
            <a:extLst>
              <a:ext uri="{FF2B5EF4-FFF2-40B4-BE49-F238E27FC236}">
                <a16:creationId xmlns:a16="http://schemas.microsoft.com/office/drawing/2014/main" id="{D13F23B8-322C-5DBC-711B-3AA39CDB2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BA806-BC91-6B15-D544-209569EBDB53}"/>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215463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48FC-DEA4-A5FF-221B-2734E94D35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520A7A-9A0C-8261-2A71-E3F75E8DB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E68E52-6BB6-D0F6-34A4-729687FAD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5FDF20-F0FB-3C89-4BDD-31B74D372A8B}"/>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6" name="Footer Placeholder 5">
            <a:extLst>
              <a:ext uri="{FF2B5EF4-FFF2-40B4-BE49-F238E27FC236}">
                <a16:creationId xmlns:a16="http://schemas.microsoft.com/office/drawing/2014/main" id="{A717DEDC-DAA6-6812-CF04-54ED359C0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C01A17-385F-D1FD-796B-A19D8D392664}"/>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52903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7BC3-7C88-F93A-40AE-D0FB6766B4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0A6982-9777-B56A-F560-DD8B4BF5A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15ACF-E4C8-2834-1A54-903692753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F0E645-4B1C-2D54-CE64-62AE2637B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DE4AD-3191-D325-9C3B-CAE13734A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630FBD-4CBC-F61F-806E-2D928813A2EB}"/>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8" name="Footer Placeholder 7">
            <a:extLst>
              <a:ext uri="{FF2B5EF4-FFF2-40B4-BE49-F238E27FC236}">
                <a16:creationId xmlns:a16="http://schemas.microsoft.com/office/drawing/2014/main" id="{0E725FCE-876F-3265-1410-57ECE92CEA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B002CC-66D2-FE67-7FF7-1A9E4B8DBE60}"/>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239658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87A9-D8FD-322A-D107-C9D9DAF54B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BB890A-67A8-8E1B-7D70-E697085ACE14}"/>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4" name="Footer Placeholder 3">
            <a:extLst>
              <a:ext uri="{FF2B5EF4-FFF2-40B4-BE49-F238E27FC236}">
                <a16:creationId xmlns:a16="http://schemas.microsoft.com/office/drawing/2014/main" id="{F2184DF6-735D-FDA1-D472-64287F9833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4515DC-997E-1880-8ACE-C2F817AC8857}"/>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279873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34685-F03B-D8A9-6448-4838FC8A3D60}"/>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3" name="Footer Placeholder 2">
            <a:extLst>
              <a:ext uri="{FF2B5EF4-FFF2-40B4-BE49-F238E27FC236}">
                <a16:creationId xmlns:a16="http://schemas.microsoft.com/office/drawing/2014/main" id="{2CAC88C1-1EDD-8049-7E97-7735BE03AE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62AEFA-2A53-3CDF-BD9D-B1E354B4F35D}"/>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411350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3989-64F1-5633-D307-49F5D62DB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A54716-43DD-FE50-F9F9-880B5CC7E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4DCBE1-C88B-82A1-738E-C57751B57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B3242-8288-5907-C973-DD2022D74DFD}"/>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6" name="Footer Placeholder 5">
            <a:extLst>
              <a:ext uri="{FF2B5EF4-FFF2-40B4-BE49-F238E27FC236}">
                <a16:creationId xmlns:a16="http://schemas.microsoft.com/office/drawing/2014/main" id="{754DAB36-C3AC-96F3-0BDB-357A07B640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9CC9E8-E587-5EE1-9A59-D30DFDED7F15}"/>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23035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F414-A7EB-7349-519A-07829F0BB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E06C7B-7416-ABC1-8F37-EB39CD2CD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454FB0-8702-5CB6-AB36-1F72DA163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FCBDB-2949-D5ED-AB38-A011CBC47826}"/>
              </a:ext>
            </a:extLst>
          </p:cNvPr>
          <p:cNvSpPr>
            <a:spLocks noGrp="1"/>
          </p:cNvSpPr>
          <p:nvPr>
            <p:ph type="dt" sz="half" idx="10"/>
          </p:nvPr>
        </p:nvSpPr>
        <p:spPr/>
        <p:txBody>
          <a:bodyPr/>
          <a:lstStyle/>
          <a:p>
            <a:fld id="{E9FAF924-F57F-4A92-B6EE-5F476EC1B90B}" type="datetimeFigureOut">
              <a:rPr lang="en-IN" smtClean="0"/>
              <a:t>22-09-2024</a:t>
            </a:fld>
            <a:endParaRPr lang="en-IN"/>
          </a:p>
        </p:txBody>
      </p:sp>
      <p:sp>
        <p:nvSpPr>
          <p:cNvPr id="6" name="Footer Placeholder 5">
            <a:extLst>
              <a:ext uri="{FF2B5EF4-FFF2-40B4-BE49-F238E27FC236}">
                <a16:creationId xmlns:a16="http://schemas.microsoft.com/office/drawing/2014/main" id="{BB0B4595-2989-0168-41F2-0639BCA74D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29AD2B-5BA1-F03C-8CF1-1454BD53DD0C}"/>
              </a:ext>
            </a:extLst>
          </p:cNvPr>
          <p:cNvSpPr>
            <a:spLocks noGrp="1"/>
          </p:cNvSpPr>
          <p:nvPr>
            <p:ph type="sldNum" sz="quarter" idx="12"/>
          </p:nvPr>
        </p:nvSpPr>
        <p:spPr/>
        <p:txBody>
          <a:bodyPr/>
          <a:lstStyle/>
          <a:p>
            <a:fld id="{7E9710FE-B82B-4E9D-9D3F-40AEEAB26B92}" type="slidenum">
              <a:rPr lang="en-IN" smtClean="0"/>
              <a:t>‹#›</a:t>
            </a:fld>
            <a:endParaRPr lang="en-IN"/>
          </a:p>
        </p:txBody>
      </p:sp>
    </p:spTree>
    <p:extLst>
      <p:ext uri="{BB962C8B-B14F-4D97-AF65-F5344CB8AC3E}">
        <p14:creationId xmlns:p14="http://schemas.microsoft.com/office/powerpoint/2010/main" val="12295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FD6579-DC12-6587-301D-4D45A2DEC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4FF43-0646-D24A-6030-CAB1194D5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E6B14C-51C4-4DDA-3F2C-3C77F8CBB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AF924-F57F-4A92-B6EE-5F476EC1B90B}" type="datetimeFigureOut">
              <a:rPr lang="en-IN" smtClean="0"/>
              <a:t>22-09-2024</a:t>
            </a:fld>
            <a:endParaRPr lang="en-IN"/>
          </a:p>
        </p:txBody>
      </p:sp>
      <p:sp>
        <p:nvSpPr>
          <p:cNvPr id="5" name="Footer Placeholder 4">
            <a:extLst>
              <a:ext uri="{FF2B5EF4-FFF2-40B4-BE49-F238E27FC236}">
                <a16:creationId xmlns:a16="http://schemas.microsoft.com/office/drawing/2014/main" id="{B7AA05EA-D72A-2BBA-9FB6-48F09C541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E31F0F-6202-BC30-2508-B31A88E385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710FE-B82B-4E9D-9D3F-40AEEAB26B92}" type="slidenum">
              <a:rPr lang="en-IN" smtClean="0"/>
              <a:t>‹#›</a:t>
            </a:fld>
            <a:endParaRPr lang="en-IN"/>
          </a:p>
        </p:txBody>
      </p:sp>
    </p:spTree>
    <p:extLst>
      <p:ext uri="{BB962C8B-B14F-4D97-AF65-F5344CB8AC3E}">
        <p14:creationId xmlns:p14="http://schemas.microsoft.com/office/powerpoint/2010/main" val="3530195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psofindia.com/maps/india/zonal-map.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ata.gov.in/resource/physical-financial-progress-pradhan-mantri-gram-sadak-yojna-pmgsy-d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E445-8AC6-D815-0EF7-CE3C0C119E4F}"/>
              </a:ext>
            </a:extLst>
          </p:cNvPr>
          <p:cNvSpPr>
            <a:spLocks noGrp="1"/>
          </p:cNvSpPr>
          <p:nvPr>
            <p:ph type="ctrTitle"/>
          </p:nvPr>
        </p:nvSpPr>
        <p:spPr/>
        <p:txBody>
          <a:bodyPr/>
          <a:lstStyle/>
          <a:p>
            <a:r>
              <a:rPr lang="en-IN" dirty="0"/>
              <a:t>Data Science Project</a:t>
            </a:r>
          </a:p>
        </p:txBody>
      </p:sp>
      <p:sp>
        <p:nvSpPr>
          <p:cNvPr id="3" name="Subtitle 2">
            <a:extLst>
              <a:ext uri="{FF2B5EF4-FFF2-40B4-BE49-F238E27FC236}">
                <a16:creationId xmlns:a16="http://schemas.microsoft.com/office/drawing/2014/main" id="{935F68F3-CC01-3AF6-7489-986D8EC02B81}"/>
              </a:ext>
            </a:extLst>
          </p:cNvPr>
          <p:cNvSpPr>
            <a:spLocks noGrp="1"/>
          </p:cNvSpPr>
          <p:nvPr>
            <p:ph type="subTitle" idx="1"/>
          </p:nvPr>
        </p:nvSpPr>
        <p:spPr/>
        <p:txBody>
          <a:bodyPr/>
          <a:lstStyle/>
          <a:p>
            <a:r>
              <a:rPr lang="en-IN" dirty="0"/>
              <a:t>Sachin Motwani (PhD21102)</a:t>
            </a:r>
          </a:p>
        </p:txBody>
      </p:sp>
    </p:spTree>
    <p:extLst>
      <p:ext uri="{BB962C8B-B14F-4D97-AF65-F5344CB8AC3E}">
        <p14:creationId xmlns:p14="http://schemas.microsoft.com/office/powerpoint/2010/main" val="161807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FCEE-9F30-8872-BA91-CE24CA5D51A9}"/>
              </a:ext>
            </a:extLst>
          </p:cNvPr>
          <p:cNvSpPr>
            <a:spLocks noGrp="1"/>
          </p:cNvSpPr>
          <p:nvPr>
            <p:ph type="title"/>
          </p:nvPr>
        </p:nvSpPr>
        <p:spPr/>
        <p:txBody>
          <a:bodyPr/>
          <a:lstStyle/>
          <a:p>
            <a:r>
              <a:rPr lang="en-IN" dirty="0"/>
              <a:t>Hypothesis</a:t>
            </a:r>
          </a:p>
        </p:txBody>
      </p:sp>
      <p:sp>
        <p:nvSpPr>
          <p:cNvPr id="3" name="Content Placeholder 2">
            <a:extLst>
              <a:ext uri="{FF2B5EF4-FFF2-40B4-BE49-F238E27FC236}">
                <a16:creationId xmlns:a16="http://schemas.microsoft.com/office/drawing/2014/main" id="{AB9FF4FA-95E4-8042-DF5C-CC65DBAE3616}"/>
              </a:ext>
            </a:extLst>
          </p:cNvPr>
          <p:cNvSpPr>
            <a:spLocks noGrp="1"/>
          </p:cNvSpPr>
          <p:nvPr>
            <p:ph idx="1"/>
          </p:nvPr>
        </p:nvSpPr>
        <p:spPr/>
        <p:txBody>
          <a:bodyPr/>
          <a:lstStyle/>
          <a:p>
            <a:r>
              <a:rPr lang="en-IN" dirty="0"/>
              <a:t>Null Hypothesis: Central government schemes are </a:t>
            </a:r>
            <a:r>
              <a:rPr lang="en-IN" b="1" dirty="0"/>
              <a:t>equally</a:t>
            </a:r>
            <a:r>
              <a:rPr lang="en-IN" dirty="0"/>
              <a:t> impactful in all parts of the country</a:t>
            </a:r>
          </a:p>
          <a:p>
            <a:r>
              <a:rPr lang="en-IN" dirty="0"/>
              <a:t>Alternate Hypothesis: Central government schemes are </a:t>
            </a:r>
            <a:r>
              <a:rPr lang="en-IN" b="1" dirty="0"/>
              <a:t>unequally</a:t>
            </a:r>
            <a:r>
              <a:rPr lang="en-IN" dirty="0"/>
              <a:t> impactful in all parts of the country</a:t>
            </a:r>
          </a:p>
        </p:txBody>
      </p:sp>
    </p:spTree>
    <p:extLst>
      <p:ext uri="{BB962C8B-B14F-4D97-AF65-F5344CB8AC3E}">
        <p14:creationId xmlns:p14="http://schemas.microsoft.com/office/powerpoint/2010/main" val="76308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FCEE-9F30-8872-BA91-CE24CA5D51A9}"/>
              </a:ext>
            </a:extLst>
          </p:cNvPr>
          <p:cNvSpPr>
            <a:spLocks noGrp="1"/>
          </p:cNvSpPr>
          <p:nvPr>
            <p:ph type="title"/>
          </p:nvPr>
        </p:nvSpPr>
        <p:spPr/>
        <p:txBody>
          <a:bodyPr/>
          <a:lstStyle/>
          <a:p>
            <a:r>
              <a:rPr lang="en-IN" dirty="0"/>
              <a:t>Zones</a:t>
            </a:r>
          </a:p>
        </p:txBody>
      </p:sp>
      <p:sp>
        <p:nvSpPr>
          <p:cNvPr id="3" name="Content Placeholder 2">
            <a:extLst>
              <a:ext uri="{FF2B5EF4-FFF2-40B4-BE49-F238E27FC236}">
                <a16:creationId xmlns:a16="http://schemas.microsoft.com/office/drawing/2014/main" id="{AB9FF4FA-95E4-8042-DF5C-CC65DBAE3616}"/>
              </a:ext>
            </a:extLst>
          </p:cNvPr>
          <p:cNvSpPr>
            <a:spLocks noGrp="1"/>
          </p:cNvSpPr>
          <p:nvPr>
            <p:ph idx="1"/>
          </p:nvPr>
        </p:nvSpPr>
        <p:spPr>
          <a:xfrm>
            <a:off x="745835" y="1483880"/>
            <a:ext cx="5571837" cy="4214956"/>
          </a:xfrm>
        </p:spPr>
        <p:txBody>
          <a:bodyPr>
            <a:normAutofit fontScale="62500" lnSpcReduction="20000"/>
          </a:bodyPr>
          <a:lstStyle/>
          <a:p>
            <a:pPr marL="0" indent="0">
              <a:buNone/>
            </a:pPr>
            <a:r>
              <a:rPr lang="en-US" dirty="0"/>
              <a:t>India is divided into zones for various reasons, primarily for administrative, geographical, and developmental purposes. These zones facilitate easier governance, more efficient resource management, and regional cooperation. The division also helps in organizing national activities such as elections, infrastructure projects, and development schemes. Additionally, some institutions (such as the Ministry of Home Affairs) use these zones to manage disaster response and coordinate regional planning. </a:t>
            </a:r>
          </a:p>
          <a:p>
            <a:r>
              <a:rPr lang="en-IN" dirty="0"/>
              <a:t>Northern Zone</a:t>
            </a:r>
          </a:p>
          <a:p>
            <a:r>
              <a:rPr lang="en-IN" dirty="0"/>
              <a:t>Central Zone</a:t>
            </a:r>
          </a:p>
          <a:p>
            <a:r>
              <a:rPr lang="en-IN" dirty="0"/>
              <a:t>Eastern Zone</a:t>
            </a:r>
          </a:p>
          <a:p>
            <a:r>
              <a:rPr lang="en-IN" dirty="0"/>
              <a:t>Western Zone</a:t>
            </a:r>
          </a:p>
          <a:p>
            <a:r>
              <a:rPr lang="en-IN" dirty="0"/>
              <a:t>Southern Zone</a:t>
            </a:r>
          </a:p>
          <a:p>
            <a:r>
              <a:rPr lang="en-IN" dirty="0"/>
              <a:t>North Eastern Zone</a:t>
            </a:r>
          </a:p>
        </p:txBody>
      </p:sp>
      <p:pic>
        <p:nvPicPr>
          <p:cNvPr id="7" name="Picture 6">
            <a:extLst>
              <a:ext uri="{FF2B5EF4-FFF2-40B4-BE49-F238E27FC236}">
                <a16:creationId xmlns:a16="http://schemas.microsoft.com/office/drawing/2014/main" id="{F1D70BFC-14BD-288B-044B-4A525232810A}"/>
              </a:ext>
            </a:extLst>
          </p:cNvPr>
          <p:cNvPicPr>
            <a:picLocks noChangeAspect="1"/>
          </p:cNvPicPr>
          <p:nvPr/>
        </p:nvPicPr>
        <p:blipFill>
          <a:blip r:embed="rId2"/>
          <a:stretch>
            <a:fillRect/>
          </a:stretch>
        </p:blipFill>
        <p:spPr>
          <a:xfrm>
            <a:off x="6450231" y="0"/>
            <a:ext cx="5741769" cy="6858000"/>
          </a:xfrm>
          <a:prstGeom prst="rect">
            <a:avLst/>
          </a:prstGeom>
        </p:spPr>
      </p:pic>
      <p:sp>
        <p:nvSpPr>
          <p:cNvPr id="9" name="TextBox 8">
            <a:extLst>
              <a:ext uri="{FF2B5EF4-FFF2-40B4-BE49-F238E27FC236}">
                <a16:creationId xmlns:a16="http://schemas.microsoft.com/office/drawing/2014/main" id="{0CB1248E-519F-E81C-A2DD-81A0FC614306}"/>
              </a:ext>
            </a:extLst>
          </p:cNvPr>
          <p:cNvSpPr txBox="1"/>
          <p:nvPr/>
        </p:nvSpPr>
        <p:spPr>
          <a:xfrm>
            <a:off x="424873" y="6308209"/>
            <a:ext cx="6096000" cy="369332"/>
          </a:xfrm>
          <a:prstGeom prst="rect">
            <a:avLst/>
          </a:prstGeom>
          <a:noFill/>
        </p:spPr>
        <p:txBody>
          <a:bodyPr wrap="square">
            <a:spAutoFit/>
          </a:bodyPr>
          <a:lstStyle/>
          <a:p>
            <a:r>
              <a:rPr lang="en-IN" dirty="0">
                <a:hlinkClick r:id="rId3"/>
              </a:rPr>
              <a:t>https://www.mapsofindia.com/maps/india/zonal-map.html</a:t>
            </a:r>
            <a:r>
              <a:rPr lang="en-IN" dirty="0"/>
              <a:t> </a:t>
            </a:r>
          </a:p>
        </p:txBody>
      </p:sp>
    </p:spTree>
    <p:extLst>
      <p:ext uri="{BB962C8B-B14F-4D97-AF65-F5344CB8AC3E}">
        <p14:creationId xmlns:p14="http://schemas.microsoft.com/office/powerpoint/2010/main" val="342923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F1ED-7243-3960-EA0C-1CF0B25D6C61}"/>
              </a:ext>
            </a:extLst>
          </p:cNvPr>
          <p:cNvSpPr>
            <a:spLocks noGrp="1"/>
          </p:cNvSpPr>
          <p:nvPr>
            <p:ph type="title"/>
          </p:nvPr>
        </p:nvSpPr>
        <p:spPr/>
        <p:txBody>
          <a:bodyPr>
            <a:normAutofit/>
          </a:bodyPr>
          <a:lstStyle/>
          <a:p>
            <a:r>
              <a:rPr lang="en-US" b="1" dirty="0"/>
              <a:t>Physical &amp; Financial Progress of Pradhan Mantri Gram </a:t>
            </a:r>
            <a:r>
              <a:rPr lang="en-US" b="1" dirty="0" err="1"/>
              <a:t>Sadak</a:t>
            </a:r>
            <a:r>
              <a:rPr lang="en-US" b="1" dirty="0"/>
              <a:t> </a:t>
            </a:r>
            <a:r>
              <a:rPr lang="en-US" b="1" dirty="0" err="1"/>
              <a:t>Yojna</a:t>
            </a:r>
            <a:r>
              <a:rPr lang="en-US" b="1" dirty="0"/>
              <a:t> (PMGSY)</a:t>
            </a:r>
            <a:endParaRPr lang="en-IN" dirty="0"/>
          </a:p>
        </p:txBody>
      </p:sp>
      <p:sp>
        <p:nvSpPr>
          <p:cNvPr id="3" name="Content Placeholder 2">
            <a:extLst>
              <a:ext uri="{FF2B5EF4-FFF2-40B4-BE49-F238E27FC236}">
                <a16:creationId xmlns:a16="http://schemas.microsoft.com/office/drawing/2014/main" id="{50A0AB1E-4077-7337-93D3-963E99AE79A8}"/>
              </a:ext>
            </a:extLst>
          </p:cNvPr>
          <p:cNvSpPr>
            <a:spLocks noGrp="1"/>
          </p:cNvSpPr>
          <p:nvPr>
            <p:ph idx="1"/>
          </p:nvPr>
        </p:nvSpPr>
        <p:spPr/>
        <p:txBody>
          <a:bodyPr/>
          <a:lstStyle/>
          <a:p>
            <a:r>
              <a:rPr lang="en-IN" dirty="0">
                <a:hlinkClick r:id="rId2"/>
              </a:rPr>
              <a:t>https://www.data.gov.in/resource/physical-financial-progress-pradhan-mantri-gram-sadak-yojna-pmgsy-date</a:t>
            </a:r>
            <a:r>
              <a:rPr lang="en-IN" dirty="0"/>
              <a:t> </a:t>
            </a:r>
          </a:p>
          <a:p>
            <a:endParaRPr lang="en-IN" dirty="0"/>
          </a:p>
          <a:p>
            <a:r>
              <a:rPr lang="en-IN" dirty="0"/>
              <a:t>2241 * 14</a:t>
            </a:r>
          </a:p>
        </p:txBody>
      </p:sp>
    </p:spTree>
    <p:extLst>
      <p:ext uri="{BB962C8B-B14F-4D97-AF65-F5344CB8AC3E}">
        <p14:creationId xmlns:p14="http://schemas.microsoft.com/office/powerpoint/2010/main" val="102007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A3B0-7C3B-C606-33D8-ABB49F6B0A39}"/>
              </a:ext>
            </a:extLst>
          </p:cNvPr>
          <p:cNvSpPr>
            <a:spLocks noGrp="1"/>
          </p:cNvSpPr>
          <p:nvPr>
            <p:ph type="title"/>
          </p:nvPr>
        </p:nvSpPr>
        <p:spPr/>
        <p:txBody>
          <a:bodyPr/>
          <a:lstStyle/>
          <a:p>
            <a:r>
              <a:rPr lang="en-IN" dirty="0"/>
              <a:t>MNREGA 2023-24</a:t>
            </a:r>
          </a:p>
        </p:txBody>
      </p:sp>
      <p:sp>
        <p:nvSpPr>
          <p:cNvPr id="3" name="Content Placeholder 2">
            <a:extLst>
              <a:ext uri="{FF2B5EF4-FFF2-40B4-BE49-F238E27FC236}">
                <a16:creationId xmlns:a16="http://schemas.microsoft.com/office/drawing/2014/main" id="{34CEF265-5B89-C8A7-5176-4C1EC67EDA76}"/>
              </a:ext>
            </a:extLst>
          </p:cNvPr>
          <p:cNvSpPr>
            <a:spLocks noGrp="1"/>
          </p:cNvSpPr>
          <p:nvPr>
            <p:ph idx="1"/>
          </p:nvPr>
        </p:nvSpPr>
        <p:spPr/>
        <p:txBody>
          <a:bodyPr/>
          <a:lstStyle/>
          <a:p>
            <a:r>
              <a:rPr lang="en-IN" dirty="0"/>
              <a:t>Link: </a:t>
            </a:r>
          </a:p>
          <a:p>
            <a:r>
              <a:rPr lang="en-IN" dirty="0"/>
              <a:t>8880 * 36</a:t>
            </a:r>
          </a:p>
        </p:txBody>
      </p:sp>
    </p:spTree>
    <p:extLst>
      <p:ext uri="{BB962C8B-B14F-4D97-AF65-F5344CB8AC3E}">
        <p14:creationId xmlns:p14="http://schemas.microsoft.com/office/powerpoint/2010/main" val="69010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BE91-2AD8-928C-D16A-6C7B10F664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01097F-F539-5633-950C-53D8302A03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2831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182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 Science Project</vt:lpstr>
      <vt:lpstr>Hypothesis</vt:lpstr>
      <vt:lpstr>Zones</vt:lpstr>
      <vt:lpstr>Physical &amp; Financial Progress of Pradhan Mantri Gram Sadak Yojna (PMGSY)</vt:lpstr>
      <vt:lpstr>MNREGA 2023-24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Sachin Motwani</dc:creator>
  <cp:lastModifiedBy>Sachin Motwani</cp:lastModifiedBy>
  <cp:revision>3</cp:revision>
  <dcterms:created xsi:type="dcterms:W3CDTF">2024-09-12T15:45:11Z</dcterms:created>
  <dcterms:modified xsi:type="dcterms:W3CDTF">2024-09-22T07:01:17Z</dcterms:modified>
</cp:coreProperties>
</file>