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ink/ink2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3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4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customXml" Target="../ink/ink2.xml"/><Relationship Id="rId3" Type="http://schemas.openxmlformats.org/officeDocument/2006/relationships/customXml" Target="../ink/ink3.xml"/><Relationship Id="rId4" Type="http://schemas.openxmlformats.org/officeDocument/2006/relationships/customXml" Target="../ink/ink4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A</a:t>
            </a:r>
            <a:r>
              <a:rPr sz="2400" lang="en-US"/>
              <a:t>C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asunm195122200870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Y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VIOLET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48603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03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48604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04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48605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05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320879" y="245105"/>
            <a:ext cx="501077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"/>
          <p:cNvSpPr txBox="1"/>
          <p:nvPr/>
        </p:nvSpPr>
        <p:spPr>
          <a:xfrm>
            <a:off x="759650" y="1281958"/>
            <a:ext cx="652077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Data Cleaning: Ensure all datasets are free of duplicates, inconsistencies, and missing values. Standardize formats (e.g., dates, categorical variables).
Data Transformation: Convert raw data into usable formats, such as calculating tenure from join dates, or categorizing performance ratings into groups.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82906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479478" y="1321830"/>
            <a:ext cx="8183129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Overall Attrition Rate:
The analysis revealed an overall attrition rate of 12% over the past year, highlighting a moderate turnover level within the organization.
Departmental Insights:
Sales Department: 15% attrition rate (highest)
HR Department: 5% attrition rate (lowest)
This indicates a need for targeted retention strategies in departments with higher turnover.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298618" y="349362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298618" y="1272466"/>
            <a:ext cx="11380119" cy="55397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Employee Attrition Analysis using Excel dashboards has successfully identified key trends and factors influencing employee turnover within the organization. The insights gathered from the data provide a comprehensive understanding of attrition dynamics, revealing:
High-Risk Areas: Specific departments, particularly Sales, exhibit significantly higher attrition rates, indicating an urgent need for tailored retention strategies.
Demographic Insights: Younger employees (ages 25-30) are at greater risk of leaving, highlighting the importance of targeted engagement initiatives for this group.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9" name="TextBox 22"/>
          <p:cNvSpPr txBox="1"/>
          <p:nvPr/>
        </p:nvSpPr>
        <p:spPr>
          <a:xfrm>
            <a:off x="1024531" y="2216466"/>
            <a:ext cx="10257831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Analysis Using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Dashboards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6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77020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2" name=""/>
          <p:cNvSpPr txBox="1"/>
          <p:nvPr/>
        </p:nvSpPr>
        <p:spPr>
          <a:xfrm>
            <a:off x="676275" y="1325880"/>
            <a:ext cx="8025539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Objective: To analyze and visualize employee attrition data to identify trends, patterns, and factors contributing to employee turnover, enabling management to make informed decisions to improve retention strategies.
Context: High employee attrition can lead to increased costs, loss of productivity, and disruption in team dynamics. Understanding the reasons behind employee departures and identifying at-risk groups can help organizations implement effective retention strategies.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499588" y="487120"/>
            <a:ext cx="7514614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980475" y="1695450"/>
            <a:ext cx="6552838" cy="4003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Purpose: To analyze and visualize employee attrition data to identify trends, patterns, and factors influencing turnover, ultimately aiding management in enhancing retention strategies.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 This project will focus on collecting, analyzing, and visualizing employee attrition data using Excel. It will include the development of a dynamic dashboard that allows stakeholders to explore data interactively.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490621" y="202994"/>
            <a:ext cx="6913050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>
            <a:off x="490621" y="1118234"/>
            <a:ext cx="11643309" cy="55397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Managers:
Utilize insights to identify trends and develop strategies to improve employee retention.
Executive Leadership:
Review overall attrition rates and impacts on organizational performance to make informed strategic decisions.
Department Managers:
Analyze departmental attrition data to address specific issues within their teams and enhance employee engagement.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671512" y="1063818"/>
            <a:ext cx="2695574" cy="3261319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553103" y="291465"/>
            <a:ext cx="10875879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1787697" y="1205326"/>
            <a:ext cx="10445406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Overview: We propose developing an interactive Excel dashboard that analyzes employee attrition data, providing visual insights and actionable recommendations to enhance retention strategies.
Key Features:
Comprehensive Data Analysis:
Aggregation of demographic, performance, and engagement data to provide a holistic view of employee turnover.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2" name=""/>
          <p:cNvSpPr txBox="1"/>
          <p:nvPr/>
        </p:nvSpPr>
        <p:spPr>
          <a:xfrm>
            <a:off x="755332" y="900664"/>
            <a:ext cx="12105155" cy="63779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Employee Demographics:
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Employee ID: Unique identifier for each employee.
Age: Age of the employee.
Gender: Gender of the employee (e.g., Male, Female, Non-binary).
Department: Department where the employee works (e.g., Sales, HR, IT).
Job Role: Specific job title or role within the organization.
Tenure: Duration of employment with the organization (in months or years).
2. Employment Status:
Status: Current employment status (Active, Separated).
Date of Joining: Date the employee joined the organization.
Date of Exit: Date the employee left the organization (if applicable).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214726" y="54387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185843" y="3066562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567539" y="189687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567539" y="1448581"/>
            <a:ext cx="11235591" cy="51206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 Experience: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interact with real-time data visualizations, allowing for quick insights and a deeper understanding of attrition trends without needing advanced analytics skills.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Insights: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incorporates predictive analytics to identify employees at risk of leaving, enabling proactive measures to enhance retention.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Integration: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Merges multiple data sources—demographics, performance, engagement—into one cohesive dashboard, providing a 360-degree view of factors influencing attrition.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2024-09-30T04:51:57Z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7e72b449faee4276abf0477914ba4ff3</vt:lpwstr>
  </property>
</Properties>
</file>