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340AB8A-8DE3-4152-BD35-FC3F700903D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HR_Analytics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3C11042-C76C-4C17-8683-61EE76B0C79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3/15/23 2:14:23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74AF8A2-EDD2-484C-B477-55C54EF9FA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2023-03-15T08:44:23Z</dcterms:created>
  <dcterms:modified xsi:type="dcterms:W3CDTF">2023-03-15T08:44:23Z</dcterms:modified>
</cp:coreProperties>
</file>