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565764-1EBC-4AD2-BCB0-774A0F9C27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E430A1-6847-4E80-ACF0-BB4894B680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11/21/22 6:25:33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F884759F-C4A5-4958-9B20-F6DC7DD92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2022-11-21T12:55:34Z</dcterms:created>
  <dcterms:modified xsi:type="dcterms:W3CDTF">2022-11-21T12:55:34Z</dcterms:modified>
</cp:coreProperties>
</file>