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362CB6-C55D-45B8-9B63-18AB9594EE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E63763-3E87-4BEE-8F27-8EEEAE66B3D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11/21/22 6:31:50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E5FFB92D-D976-4E07-84CE-CCFE826E86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2022-11-21T13:01:50Z</dcterms:created>
  <dcterms:modified xsi:type="dcterms:W3CDTF">2022-11-21T13:01:50Z</dcterms:modified>
</cp:coreProperties>
</file>