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E9BF6E-F9FB-48AA-AFDA-4FA0E7E81A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FF2CEC-43C0-44D1-B685-AA2C617AB3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11/28/22 12:05:12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7A399E8-D943-47D6-A802-AF594B546B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2022-11-28T06:35:13Z</dcterms:created>
  <dcterms:modified xsi:type="dcterms:W3CDTF">2022-11-28T06:35:13Z</dcterms:modified>
</cp:coreProperties>
</file>