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17-Feb-25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17-Feb-25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17-Feb-25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17-Feb-25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17-Feb-25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2909" y="4586365"/>
            <a:ext cx="89348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Sachin More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Maharaja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Sayajirao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of Baroda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</TotalTime>
  <Words>95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SACHI</cp:lastModifiedBy>
  <cp:revision>27</cp:revision>
  <dcterms:created xsi:type="dcterms:W3CDTF">2021-05-26T16:50:10Z</dcterms:created>
  <dcterms:modified xsi:type="dcterms:W3CDTF">2025-02-16T19:19:07Z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