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18-Feb-25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18-Feb-25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18-Feb-25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18-Feb-25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18-Feb-25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18-Feb-25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18-Feb-25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18-Feb-25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18-Feb-25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18-Feb-25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18-Feb-25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18-Feb-25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chinMore/cs-steganograph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921" y="1663374"/>
            <a:ext cx="10030630" cy="763303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Secure data </a:t>
            </a:r>
            <a:r>
              <a:rPr sz="2800" dirty="0" smtClean="0"/>
              <a:t>Hiding in </a:t>
            </a:r>
            <a:r>
              <a:rPr sz="2800" dirty="0"/>
              <a:t>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91408" y="4322598"/>
            <a:ext cx="8934804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Sachin More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Maharaja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Sayajirao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University of Baroda 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Bachelor of Computer Applications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969" y="1670536"/>
            <a:ext cx="10750062" cy="4076976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Potential Improvements</a:t>
            </a:r>
            <a:r>
              <a:rPr lang="en-US" sz="2000" dirty="0"/>
              <a:t>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Integration with advanced encryption algorithms to further secure the data.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Extending the tool to support video or audio files for more robust </a:t>
            </a:r>
            <a:r>
              <a:rPr lang="en-US" sz="1800" dirty="0" err="1"/>
              <a:t>steganographic</a:t>
            </a:r>
            <a:r>
              <a:rPr lang="en-US" sz="1800" dirty="0"/>
              <a:t> techniques.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Using machine learning techniques to automatically detect and hide messages more efficiently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/>
                <a:cs typeface="Arial"/>
              </a:rPr>
              <a:t>scope(optional)</a:t>
            </a:r>
            <a:endParaRPr lang="en-US" sz="4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664" y="2141964"/>
            <a:ext cx="9298744" cy="1325563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720969"/>
            <a:ext cx="10515600" cy="758615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131"/>
            <a:ext cx="10635762" cy="465992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sz="30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748" y="1679331"/>
            <a:ext cx="10435570" cy="4231624"/>
          </a:xfrm>
        </p:spPr>
        <p:txBody>
          <a:bodyPr anchor="t">
            <a:normAutofit/>
          </a:bodyPr>
          <a:lstStyle/>
          <a:p>
            <a:r>
              <a:rPr lang="en-US" sz="2400" dirty="0"/>
              <a:t>The need for secure communication has grown, especially for confidential data. </a:t>
            </a:r>
            <a:endParaRPr lang="en-US" sz="2400" dirty="0" smtClean="0"/>
          </a:p>
          <a:p>
            <a:r>
              <a:rPr lang="en-US" sz="2400" dirty="0"/>
              <a:t>This project aims to address the challenge of hiding sensitive information (e.g., messages) inside images, making it difficult to detect the hidden data.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30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008" y="1556238"/>
            <a:ext cx="11007969" cy="458958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dirty="0"/>
              <a:t>Libraries</a:t>
            </a:r>
            <a:r>
              <a:rPr lang="en-US" sz="1800" dirty="0" smtClean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smtClean="0"/>
              <a:t>Python 3.x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err="1" smtClean="0"/>
              <a:t>OpenCV</a:t>
            </a:r>
            <a:r>
              <a:rPr lang="en-US" sz="1800" dirty="0" smtClean="0"/>
              <a:t> </a:t>
            </a:r>
            <a:r>
              <a:rPr lang="en-US" sz="1800" dirty="0"/>
              <a:t>(cv2) for image </a:t>
            </a:r>
            <a:r>
              <a:rPr lang="en-US" sz="1800" dirty="0" smtClean="0"/>
              <a:t>processing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err="1" smtClean="0"/>
              <a:t>hashlib</a:t>
            </a:r>
            <a:r>
              <a:rPr lang="en-US" sz="1800" dirty="0" smtClean="0"/>
              <a:t> </a:t>
            </a:r>
            <a:r>
              <a:rPr lang="en-US" sz="1800" dirty="0"/>
              <a:t>for password </a:t>
            </a:r>
            <a:r>
              <a:rPr lang="en-US" sz="1800" dirty="0" smtClean="0"/>
              <a:t>hashing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800" dirty="0"/>
          </a:p>
          <a:p>
            <a:r>
              <a:rPr lang="en-US" sz="1800" dirty="0" smtClean="0"/>
              <a:t>Approach: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smtClean="0"/>
              <a:t>The </a:t>
            </a:r>
            <a:r>
              <a:rPr lang="en-US" sz="1800" dirty="0"/>
              <a:t>message is hidden by modifying the pixel values of an image, using the least significant bit (LSB) technique</a:t>
            </a:r>
            <a:r>
              <a:rPr lang="en-US" sz="1800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smtClean="0"/>
              <a:t>A </a:t>
            </a:r>
            <a:r>
              <a:rPr lang="en-US" sz="1800" dirty="0"/>
              <a:t>passcode is used to secure the message, stored in hashed format (MD5).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51" y="762938"/>
            <a:ext cx="11029616" cy="530296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762" y="1600962"/>
            <a:ext cx="10916213" cy="4673324"/>
          </a:xfrm>
        </p:spPr>
        <p:txBody>
          <a:bodyPr anchor="t">
            <a:normAutofit/>
          </a:bodyPr>
          <a:lstStyle/>
          <a:p>
            <a:r>
              <a:rPr lang="en-IN" sz="2000" b="1" dirty="0"/>
              <a:t>Unique Features</a:t>
            </a:r>
            <a:r>
              <a:rPr lang="en-IN" sz="2000" dirty="0" smtClean="0"/>
              <a:t>:</a:t>
            </a:r>
            <a:endParaRPr lang="en-US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Encryption with password protection.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Secure passcode-based decryption </a:t>
            </a:r>
            <a:r>
              <a:rPr lang="en-US" sz="2000" dirty="0" smtClean="0"/>
              <a:t>mechanism.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MD5 </a:t>
            </a:r>
            <a:r>
              <a:rPr lang="en-US" sz="2000" dirty="0"/>
              <a:t>hashing for </a:t>
            </a:r>
            <a:r>
              <a:rPr lang="en-US" sz="2000" dirty="0" smtClean="0"/>
              <a:t>authentication.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S</a:t>
            </a:r>
            <a:r>
              <a:rPr lang="en-US" sz="2000" dirty="0" smtClean="0"/>
              <a:t>eamless </a:t>
            </a:r>
            <a:r>
              <a:rPr lang="en-US" sz="2000" dirty="0"/>
              <a:t>integration with image </a:t>
            </a:r>
            <a:r>
              <a:rPr lang="en-US" sz="2000" dirty="0" smtClean="0"/>
              <a:t>files.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Secure </a:t>
            </a:r>
            <a:r>
              <a:rPr lang="en-US" sz="2000" dirty="0"/>
              <a:t>and lightweight method for covert </a:t>
            </a:r>
            <a:r>
              <a:rPr lang="en-US" sz="2000" dirty="0" smtClean="0"/>
              <a:t>communication.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Real-time hiding and retrieval of secret messages without altering the appearance of the </a:t>
            </a:r>
            <a:r>
              <a:rPr lang="en-US" sz="2000" dirty="0" smtClean="0"/>
              <a:t>image.</a:t>
            </a:r>
            <a:endParaRPr lang="en-IN" sz="20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63" y="1591405"/>
            <a:ext cx="10503874" cy="4252822"/>
          </a:xfrm>
        </p:spPr>
        <p:txBody>
          <a:bodyPr anchor="t">
            <a:normAutofit/>
          </a:bodyPr>
          <a:lstStyle/>
          <a:p>
            <a:r>
              <a:rPr lang="en-US" sz="2000" b="1" dirty="0"/>
              <a:t>Individuals </a:t>
            </a:r>
            <a:r>
              <a:rPr lang="en-US" sz="2000" dirty="0"/>
              <a:t>who require secure communication for personal or professional purposes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b="1" dirty="0" smtClean="0"/>
              <a:t>Organizations </a:t>
            </a:r>
            <a:r>
              <a:rPr lang="en-US" sz="2000" dirty="0"/>
              <a:t>needing a secure way to transmit sensitive information without drawing attention.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1"/>
                </a:solidFill>
              </a:rPr>
              <a:t>Results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Screenshots of the outcome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352" y="2180422"/>
            <a:ext cx="947848" cy="9478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056" y="2350760"/>
            <a:ext cx="1344706" cy="1344706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H="1">
            <a:off x="6087035" y="1929557"/>
            <a:ext cx="8965" cy="46733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015203" y="1682274"/>
            <a:ext cx="223221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  <a:buSzPct val="101000"/>
            </a:pPr>
            <a:r>
              <a:rPr lang="en-US" sz="17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Decryption </a:t>
            </a:r>
            <a:r>
              <a:rPr lang="en-US" sz="17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Phase</a:t>
            </a:r>
            <a:endParaRPr lang="en-IN" sz="17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2546" y="4435670"/>
            <a:ext cx="5827058" cy="116703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890796" y="1673000"/>
            <a:ext cx="223221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  <a:buSzPct val="101000"/>
            </a:pPr>
            <a:r>
              <a:rPr lang="en-US" sz="17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Encryption </a:t>
            </a:r>
            <a:r>
              <a:rPr lang="en-US" sz="17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Phase</a:t>
            </a:r>
            <a:endParaRPr lang="en-IN" sz="17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198" y="3695623"/>
            <a:ext cx="5846186" cy="795686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3039035" y="3343834"/>
            <a:ext cx="0" cy="298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08725" y="3106079"/>
            <a:ext cx="223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  <a:buSzPct val="101000"/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Plain raw Image</a:t>
            </a:r>
            <a:endParaRPr lang="en-I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46" y="5080813"/>
            <a:ext cx="1115348" cy="1115348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>
            <a:off x="3053239" y="4730811"/>
            <a:ext cx="0" cy="298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22929" y="4475126"/>
            <a:ext cx="223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  <a:buSzPct val="101000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Steganography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encryption</a:t>
            </a:r>
            <a:endParaRPr lang="en-I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24000" y="6216243"/>
            <a:ext cx="3218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  <a:buSzPct val="101000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Steganography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 (no significant quality loss)</a:t>
            </a:r>
            <a:endParaRPr lang="en-I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Straight Arrow Connector 28"/>
          <p:cNvCxnSpPr>
            <a:stCxn id="31" idx="2"/>
          </p:cNvCxnSpPr>
          <p:nvPr/>
        </p:nvCxnSpPr>
        <p:spPr>
          <a:xfrm>
            <a:off x="9170895" y="3974470"/>
            <a:ext cx="0" cy="382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054789" y="3697471"/>
            <a:ext cx="223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  <a:buSzPct val="101000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Steganography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</a:t>
            </a:r>
            <a:endParaRPr lang="en-I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516907" y="5649427"/>
            <a:ext cx="3518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  <a:buSzPct val="101000"/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Decrypt the image and retrieve the secret message</a:t>
            </a:r>
            <a:endParaRPr lang="en-I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154" y="1600200"/>
            <a:ext cx="10257692" cy="4076976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The </a:t>
            </a:r>
            <a:r>
              <a:rPr lang="en-US" sz="2400" dirty="0"/>
              <a:t>project successfully demonstrates how steganography can be used for secure data transmission, using image manipulation and encryption techniques. The solution is both effective and easy to implement.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99" y="1758461"/>
            <a:ext cx="10635761" cy="3997845"/>
          </a:xfrm>
        </p:spPr>
        <p:txBody>
          <a:bodyPr anchor="t">
            <a:normAutofit/>
          </a:bodyPr>
          <a:lstStyle/>
          <a:p>
            <a:r>
              <a:rPr lang="en-IN" sz="2400" dirty="0" smtClean="0">
                <a:hlinkClick r:id="rId2"/>
              </a:rPr>
              <a:t>https://github.com/SachinMore/cs-steganography</a:t>
            </a: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126</TotalTime>
  <Words>321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Franklin Gothic Book</vt:lpstr>
      <vt:lpstr>Franklin Gothic Demi</vt:lpstr>
      <vt:lpstr>Wingdings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SACHI</cp:lastModifiedBy>
  <cp:revision>88</cp:revision>
  <dcterms:created xsi:type="dcterms:W3CDTF">2021-05-26T16:50:10Z</dcterms:created>
  <dcterms:modified xsi:type="dcterms:W3CDTF">2025-02-18T03:51:50Z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