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5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32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0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9782-7ACF-403A-AFF1-0BD343CFC5D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9B4B3-6824-49D7-8FEE-6BD088773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mmieonassis.blogspot.com/2012_05_01_archiv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6AD2-6E36-42CA-956A-7788F2F2D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Shamrose</a:t>
            </a:r>
            <a:r>
              <a:rPr lang="en-US" dirty="0"/>
              <a:t> </a:t>
            </a:r>
            <a:r>
              <a:rPr lang="en-US" dirty="0" err="1"/>
              <a:t>Makandar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1C394-91DF-48F1-8978-83D55096D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D8BE-67B9-4F71-B7FA-80B7CD67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AC90-D50B-46FA-8DB8-146879C7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dirty="0" err="1"/>
              <a:t>Shamrose</a:t>
            </a:r>
            <a:r>
              <a:rPr lang="en-US" dirty="0"/>
              <a:t> </a:t>
            </a:r>
            <a:r>
              <a:rPr lang="en-US" dirty="0" err="1"/>
              <a:t>Makandar</a:t>
            </a:r>
            <a:endParaRPr lang="en-US" dirty="0"/>
          </a:p>
          <a:p>
            <a:r>
              <a:rPr lang="en-US" dirty="0"/>
              <a:t>I am from Hyderabad, India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11235-4825-4ADC-95E1-6232620C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81" y="3114599"/>
            <a:ext cx="2947819" cy="29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9C7B-C59B-4D88-8C95-9C868B22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8AE2-197E-495F-AD71-BA912144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in Electrical Engineering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Graduate student in Management Information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work as Graduate Assistant at the University of Nebraska at Omaha</a:t>
            </a:r>
          </a:p>
        </p:txBody>
      </p:sp>
    </p:spTree>
    <p:extLst>
      <p:ext uri="{BB962C8B-B14F-4D97-AF65-F5344CB8AC3E}">
        <p14:creationId xmlns:p14="http://schemas.microsoft.com/office/powerpoint/2010/main" val="17616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CA4B-41C3-4E8A-B517-BA1BFA23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05F4-3348-4A2A-9C51-13EF9731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Software Engineer at an IBM Business Partner company</a:t>
            </a:r>
          </a:p>
          <a:p>
            <a:endParaRPr lang="en-US" dirty="0"/>
          </a:p>
          <a:p>
            <a:r>
              <a:rPr lang="en-US" dirty="0"/>
              <a:t>Worked as Database/Software Development Intern at IS&amp;T Attic Laboratory</a:t>
            </a:r>
          </a:p>
          <a:p>
            <a:endParaRPr lang="en-US" dirty="0"/>
          </a:p>
          <a:p>
            <a:r>
              <a:rPr lang="en-US" dirty="0"/>
              <a:t>Currently working as Graduate Research Assistant at the University of Nebraska at Omaha</a:t>
            </a:r>
          </a:p>
        </p:txBody>
      </p:sp>
    </p:spTree>
    <p:extLst>
      <p:ext uri="{BB962C8B-B14F-4D97-AF65-F5344CB8AC3E}">
        <p14:creationId xmlns:p14="http://schemas.microsoft.com/office/powerpoint/2010/main" val="396960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DA25-21AE-452C-B33E-9DA20374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9289-22FD-415D-843E-8530ACDC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Technology</a:t>
            </a:r>
          </a:p>
          <a:p>
            <a:endParaRPr lang="en-US" dirty="0"/>
          </a:p>
          <a:p>
            <a:r>
              <a:rPr lang="en-US" dirty="0"/>
              <a:t>Web Development</a:t>
            </a:r>
          </a:p>
          <a:p>
            <a:endParaRPr lang="en-US" dirty="0"/>
          </a:p>
          <a:p>
            <a:r>
              <a:rPr lang="en-US" dirty="0"/>
              <a:t>Database Development</a:t>
            </a:r>
          </a:p>
          <a:p>
            <a:endParaRPr lang="en-US" dirty="0"/>
          </a:p>
          <a:p>
            <a:r>
              <a:rPr lang="en-US" dirty="0"/>
              <a:t>Internet of Things (IoT)</a:t>
            </a:r>
          </a:p>
        </p:txBody>
      </p:sp>
    </p:spTree>
    <p:extLst>
      <p:ext uri="{BB962C8B-B14F-4D97-AF65-F5344CB8AC3E}">
        <p14:creationId xmlns:p14="http://schemas.microsoft.com/office/powerpoint/2010/main" val="23487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E477-9D7C-487F-A0BD-5F29816F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E2EEF-106B-4664-BDE6-093F4429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518" y="2412206"/>
            <a:ext cx="5460315" cy="337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48A0B-CEE3-4F5C-9C7C-4330CAF38B7A}"/>
              </a:ext>
            </a:extLst>
          </p:cNvPr>
          <p:cNvSpPr txBox="1"/>
          <p:nvPr/>
        </p:nvSpPr>
        <p:spPr>
          <a:xfrm>
            <a:off x="2753518" y="5790406"/>
            <a:ext cx="5460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mommieonassis.blogspot.com/2012_05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4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100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Shamrose Makandar</vt:lpstr>
      <vt:lpstr>About me</vt:lpstr>
      <vt:lpstr>Education</vt:lpstr>
      <vt:lpstr>Experience</vt:lpstr>
      <vt:lpstr>Research Interests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Shamrose Makandar</dc:title>
  <dc:creator>Owner</dc:creator>
  <cp:lastModifiedBy>Owner</cp:lastModifiedBy>
  <cp:revision>1</cp:revision>
  <dcterms:created xsi:type="dcterms:W3CDTF">2019-02-27T20:32:27Z</dcterms:created>
  <dcterms:modified xsi:type="dcterms:W3CDTF">2019-02-27T20:40:03Z</dcterms:modified>
</cp:coreProperties>
</file>