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5C4219C-49DE-4CAA-B76E-00F9EED9383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European GDP per Capita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5A358FB-74DA-47E7-99DD-021DEB468F7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4/19/2019 10:47:58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>
            <a:extLst>
              <a:ext uri="{FF2B5EF4-FFF2-40B4-BE49-F238E27FC236}">
                <a16:creationId xmlns:a16="http://schemas.microsoft.com/office/drawing/2014/main" id="{1220B842-6B6A-4FFD-94ED-B9485D1D70A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981" y="0"/>
            <a:ext cx="7548037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>
            <a:extLst>
              <a:ext uri="{FF2B5EF4-FFF2-40B4-BE49-F238E27FC236}">
                <a16:creationId xmlns:a16="http://schemas.microsoft.com/office/drawing/2014/main" id="{CC8B321F-92AF-4071-9920-86FB57D7516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243" y="0"/>
            <a:ext cx="99215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>
            <a:extLst>
              <a:ext uri="{FF2B5EF4-FFF2-40B4-BE49-F238E27FC236}">
                <a16:creationId xmlns:a16="http://schemas.microsoft.com/office/drawing/2014/main" id="{BC1EE294-C7DB-4AD7-8AF2-0DDE842C383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630"/>
            <a:ext cx="12192000" cy="649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>
            <a:extLst>
              <a:ext uri="{FF2B5EF4-FFF2-40B4-BE49-F238E27FC236}">
                <a16:creationId xmlns:a16="http://schemas.microsoft.com/office/drawing/2014/main" id="{268C7313-49BC-4C0B-92EF-84CA50779A0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92"/>
            <a:ext cx="12192000" cy="621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>
            <a:extLst>
              <a:ext uri="{FF2B5EF4-FFF2-40B4-BE49-F238E27FC236}">
                <a16:creationId xmlns:a16="http://schemas.microsoft.com/office/drawing/2014/main" id="{822E2B1F-7182-4F24-8C69-DAD59F40546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92"/>
            <a:ext cx="12192000" cy="621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de15">
            <a:extLst>
              <a:ext uri="{FF2B5EF4-FFF2-40B4-BE49-F238E27FC236}">
                <a16:creationId xmlns:a16="http://schemas.microsoft.com/office/drawing/2014/main" id="{D9C39981-74E5-4586-85F8-953CA43E98A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92"/>
            <a:ext cx="12192000" cy="621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lide16">
            <a:extLst>
              <a:ext uri="{FF2B5EF4-FFF2-40B4-BE49-F238E27FC236}">
                <a16:creationId xmlns:a16="http://schemas.microsoft.com/office/drawing/2014/main" id="{A8192E86-3DFF-485F-894A-68B7779F911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92"/>
            <a:ext cx="12192000" cy="621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1A11711C-57F3-42E1-8578-581DDC7E6E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93" y="0"/>
            <a:ext cx="113872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6C39F390-E344-493D-AA9D-F4FCB697E7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894" y="0"/>
            <a:ext cx="102622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BFEC9B86-9BDE-48F6-BA75-8938606BAEE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418" y="0"/>
            <a:ext cx="50951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35BB67DB-6EDF-4DF7-8738-56188FACAEA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177" y="0"/>
            <a:ext cx="35176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0A5B0EDF-A7F0-440D-A040-C36D4629EAB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782" y="0"/>
            <a:ext cx="36384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id="{F04D567C-C8FB-4322-8709-168451BE85D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590" y="0"/>
            <a:ext cx="37828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>
            <a:extLst>
              <a:ext uri="{FF2B5EF4-FFF2-40B4-BE49-F238E27FC236}">
                <a16:creationId xmlns:a16="http://schemas.microsoft.com/office/drawing/2014/main" id="{137CA6C2-9FF6-40F2-989D-9EE96A306AB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15" y="0"/>
            <a:ext cx="111893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>
            <a:extLst>
              <a:ext uri="{FF2B5EF4-FFF2-40B4-BE49-F238E27FC236}">
                <a16:creationId xmlns:a16="http://schemas.microsoft.com/office/drawing/2014/main" id="{D106DDA4-E17F-46DD-8B4F-04CAD8BBC17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85" y="0"/>
            <a:ext cx="106462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0</cp:revision>
  <dcterms:created xsi:type="dcterms:W3CDTF">2018-08-15T22:40:47Z</dcterms:created>
  <dcterms:modified xsi:type="dcterms:W3CDTF">2018-08-15T22:40:47Z</dcterms:modified>
</cp:coreProperties>
</file>