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57" r:id="rId3"/>
    <p:sldId id="258" r:id="rId4"/>
    <p:sldId id="259" r:id="rId5"/>
    <p:sldId id="260" r:id="rId6"/>
    <p:sldId id="261" r:id="rId7"/>
    <p:sldId id="262" r:id="rId8"/>
    <p:sldId id="265" r:id="rId9"/>
    <p:sldId id="267" r:id="rId10"/>
    <p:sldId id="268" r:id="rId11"/>
    <p:sldId id="266"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CHIN PRASAD" userId="52010858b1d90a02" providerId="LiveId" clId="{61A743CB-8BBC-44C8-A86B-17446B6AE278}"/>
    <pc:docChg chg="addSld modSld">
      <pc:chgData name="SACHIN PRASAD" userId="52010858b1d90a02" providerId="LiveId" clId="{61A743CB-8BBC-44C8-A86B-17446B6AE278}" dt="2022-06-28T14:31:54.224" v="111" actId="20577"/>
      <pc:docMkLst>
        <pc:docMk/>
      </pc:docMkLst>
      <pc:sldChg chg="modSp mod">
        <pc:chgData name="SACHIN PRASAD" userId="52010858b1d90a02" providerId="LiveId" clId="{61A743CB-8BBC-44C8-A86B-17446B6AE278}" dt="2022-06-28T14:31:54.224" v="111" actId="20577"/>
        <pc:sldMkLst>
          <pc:docMk/>
          <pc:sldMk cId="2835828311" sldId="263"/>
        </pc:sldMkLst>
        <pc:spChg chg="mod">
          <ac:chgData name="SACHIN PRASAD" userId="52010858b1d90a02" providerId="LiveId" clId="{61A743CB-8BBC-44C8-A86B-17446B6AE278}" dt="2022-06-28T14:31:54.224" v="111" actId="20577"/>
          <ac:spMkLst>
            <pc:docMk/>
            <pc:sldMk cId="2835828311" sldId="263"/>
            <ac:spMk id="3" creationId="{206E553B-852F-FB63-B6A8-F6D4E61868E0}"/>
          </ac:spMkLst>
        </pc:spChg>
      </pc:sldChg>
      <pc:sldChg chg="addSp delSp modSp new mod">
        <pc:chgData name="SACHIN PRASAD" userId="52010858b1d90a02" providerId="LiveId" clId="{61A743CB-8BBC-44C8-A86B-17446B6AE278}" dt="2022-06-28T13:27:53.335" v="62" actId="20577"/>
        <pc:sldMkLst>
          <pc:docMk/>
          <pc:sldMk cId="397892636" sldId="267"/>
        </pc:sldMkLst>
        <pc:spChg chg="mod">
          <ac:chgData name="SACHIN PRASAD" userId="52010858b1d90a02" providerId="LiveId" clId="{61A743CB-8BBC-44C8-A86B-17446B6AE278}" dt="2022-06-28T13:27:53.335" v="62" actId="20577"/>
          <ac:spMkLst>
            <pc:docMk/>
            <pc:sldMk cId="397892636" sldId="267"/>
            <ac:spMk id="2" creationId="{85CF3956-A894-D125-FBC8-BB81117FF2EC}"/>
          </ac:spMkLst>
        </pc:spChg>
        <pc:spChg chg="del">
          <ac:chgData name="SACHIN PRASAD" userId="52010858b1d90a02" providerId="LiveId" clId="{61A743CB-8BBC-44C8-A86B-17446B6AE278}" dt="2022-06-28T13:26:56.698" v="1" actId="22"/>
          <ac:spMkLst>
            <pc:docMk/>
            <pc:sldMk cId="397892636" sldId="267"/>
            <ac:spMk id="3" creationId="{EE44100A-61BA-EE94-E9C0-864CBE47FEEA}"/>
          </ac:spMkLst>
        </pc:spChg>
        <pc:picChg chg="add mod ord">
          <ac:chgData name="SACHIN PRASAD" userId="52010858b1d90a02" providerId="LiveId" clId="{61A743CB-8BBC-44C8-A86B-17446B6AE278}" dt="2022-06-28T13:27:03.093" v="3" actId="14100"/>
          <ac:picMkLst>
            <pc:docMk/>
            <pc:sldMk cId="397892636" sldId="267"/>
            <ac:picMk id="5" creationId="{B8830933-03F9-DFB7-6035-1F2E45B975F7}"/>
          </ac:picMkLst>
        </pc:picChg>
      </pc:sldChg>
      <pc:sldChg chg="addSp delSp modSp new mod">
        <pc:chgData name="SACHIN PRASAD" userId="52010858b1d90a02" providerId="LiveId" clId="{61A743CB-8BBC-44C8-A86B-17446B6AE278}" dt="2022-06-28T13:29:09.388" v="97" actId="20577"/>
        <pc:sldMkLst>
          <pc:docMk/>
          <pc:sldMk cId="2575031495" sldId="268"/>
        </pc:sldMkLst>
        <pc:spChg chg="mod">
          <ac:chgData name="SACHIN PRASAD" userId="52010858b1d90a02" providerId="LiveId" clId="{61A743CB-8BBC-44C8-A86B-17446B6AE278}" dt="2022-06-28T13:29:09.388" v="97" actId="20577"/>
          <ac:spMkLst>
            <pc:docMk/>
            <pc:sldMk cId="2575031495" sldId="268"/>
            <ac:spMk id="2" creationId="{BC85B420-26F6-499B-D989-8FC17C30B825}"/>
          </ac:spMkLst>
        </pc:spChg>
        <pc:spChg chg="del">
          <ac:chgData name="SACHIN PRASAD" userId="52010858b1d90a02" providerId="LiveId" clId="{61A743CB-8BBC-44C8-A86B-17446B6AE278}" dt="2022-06-28T13:28:35.731" v="64" actId="22"/>
          <ac:spMkLst>
            <pc:docMk/>
            <pc:sldMk cId="2575031495" sldId="268"/>
            <ac:spMk id="3" creationId="{9E9A478D-B1B9-2755-2609-5D4172ACC915}"/>
          </ac:spMkLst>
        </pc:spChg>
        <pc:picChg chg="add mod ord">
          <ac:chgData name="SACHIN PRASAD" userId="52010858b1d90a02" providerId="LiveId" clId="{61A743CB-8BBC-44C8-A86B-17446B6AE278}" dt="2022-06-28T13:28:43.675" v="67" actId="1076"/>
          <ac:picMkLst>
            <pc:docMk/>
            <pc:sldMk cId="2575031495" sldId="268"/>
            <ac:picMk id="5" creationId="{C06432D2-DBDC-A466-4AF3-DD8DAB876987}"/>
          </ac:picMkLst>
        </pc:picChg>
      </pc:sldChg>
    </pc:docChg>
  </pc:docChgLst>
  <pc:docChgLst>
    <pc:chgData name="SACHIN PRASAD" userId="52010858b1d90a02" providerId="LiveId" clId="{0ED408FC-0A70-44EB-BFCC-9021F86BC59C}"/>
    <pc:docChg chg="undo custSel addSld delSld modSld">
      <pc:chgData name="SACHIN PRASAD" userId="52010858b1d90a02" providerId="LiveId" clId="{0ED408FC-0A70-44EB-BFCC-9021F86BC59C}" dt="2022-06-27T16:18:21.215" v="1446" actId="20577"/>
      <pc:docMkLst>
        <pc:docMk/>
      </pc:docMkLst>
      <pc:sldChg chg="modSp new del mod">
        <pc:chgData name="SACHIN PRASAD" userId="52010858b1d90a02" providerId="LiveId" clId="{0ED408FC-0A70-44EB-BFCC-9021F86BC59C}" dt="2022-06-25T13:48:35.597" v="1078" actId="2696"/>
        <pc:sldMkLst>
          <pc:docMk/>
          <pc:sldMk cId="73544293" sldId="256"/>
        </pc:sldMkLst>
        <pc:spChg chg="mod">
          <ac:chgData name="SACHIN PRASAD" userId="52010858b1d90a02" providerId="LiveId" clId="{0ED408FC-0A70-44EB-BFCC-9021F86BC59C}" dt="2022-06-25T13:44:04.157" v="1002"/>
          <ac:spMkLst>
            <pc:docMk/>
            <pc:sldMk cId="73544293" sldId="256"/>
            <ac:spMk id="2" creationId="{C85635D9-4FEC-5E9B-F705-0D1611B85FEB}"/>
          </ac:spMkLst>
        </pc:spChg>
        <pc:spChg chg="mod">
          <ac:chgData name="SACHIN PRASAD" userId="52010858b1d90a02" providerId="LiveId" clId="{0ED408FC-0A70-44EB-BFCC-9021F86BC59C}" dt="2022-06-25T13:47:05.013" v="1066" actId="20577"/>
          <ac:spMkLst>
            <pc:docMk/>
            <pc:sldMk cId="73544293" sldId="256"/>
            <ac:spMk id="3" creationId="{6CBB8288-BDF4-C4E4-EDB2-3C90BC56EB43}"/>
          </ac:spMkLst>
        </pc:spChg>
      </pc:sldChg>
      <pc:sldChg chg="addSp delSp modSp new mod">
        <pc:chgData name="SACHIN PRASAD" userId="52010858b1d90a02" providerId="LiveId" clId="{0ED408FC-0A70-44EB-BFCC-9021F86BC59C}" dt="2022-06-25T13:09:59.017" v="37" actId="2711"/>
        <pc:sldMkLst>
          <pc:docMk/>
          <pc:sldMk cId="1059212106" sldId="257"/>
        </pc:sldMkLst>
        <pc:spChg chg="mod">
          <ac:chgData name="SACHIN PRASAD" userId="52010858b1d90a02" providerId="LiveId" clId="{0ED408FC-0A70-44EB-BFCC-9021F86BC59C}" dt="2022-06-25T13:09:59.017" v="37" actId="2711"/>
          <ac:spMkLst>
            <pc:docMk/>
            <pc:sldMk cId="1059212106" sldId="257"/>
            <ac:spMk id="2" creationId="{BF0F0BCB-9D11-BFDB-8084-D0FD176BBAF1}"/>
          </ac:spMkLst>
        </pc:spChg>
        <pc:spChg chg="del">
          <ac:chgData name="SACHIN PRASAD" userId="52010858b1d90a02" providerId="LiveId" clId="{0ED408FC-0A70-44EB-BFCC-9021F86BC59C}" dt="2022-06-25T13:08:12.129" v="2" actId="22"/>
          <ac:spMkLst>
            <pc:docMk/>
            <pc:sldMk cId="1059212106" sldId="257"/>
            <ac:spMk id="3" creationId="{56534250-9951-D075-015E-25B431DC9AA0}"/>
          </ac:spMkLst>
        </pc:spChg>
        <pc:picChg chg="add mod ord">
          <ac:chgData name="SACHIN PRASAD" userId="52010858b1d90a02" providerId="LiveId" clId="{0ED408FC-0A70-44EB-BFCC-9021F86BC59C}" dt="2022-06-25T13:08:31.957" v="8" actId="14100"/>
          <ac:picMkLst>
            <pc:docMk/>
            <pc:sldMk cId="1059212106" sldId="257"/>
            <ac:picMk id="5" creationId="{7E8828C8-DEC7-9478-7D1C-A2546DA61CA6}"/>
          </ac:picMkLst>
        </pc:picChg>
      </pc:sldChg>
      <pc:sldChg chg="addSp delSp modSp new mod">
        <pc:chgData name="SACHIN PRASAD" userId="52010858b1d90a02" providerId="LiveId" clId="{0ED408FC-0A70-44EB-BFCC-9021F86BC59C}" dt="2022-06-25T13:22:54.100" v="655" actId="113"/>
        <pc:sldMkLst>
          <pc:docMk/>
          <pc:sldMk cId="1462779236" sldId="258"/>
        </pc:sldMkLst>
        <pc:spChg chg="mod">
          <ac:chgData name="SACHIN PRASAD" userId="52010858b1d90a02" providerId="LiveId" clId="{0ED408FC-0A70-44EB-BFCC-9021F86BC59C}" dt="2022-06-25T13:22:54.100" v="655" actId="113"/>
          <ac:spMkLst>
            <pc:docMk/>
            <pc:sldMk cId="1462779236" sldId="258"/>
            <ac:spMk id="2" creationId="{DC114088-C341-A379-BEFB-7E1EC5B4AD85}"/>
          </ac:spMkLst>
        </pc:spChg>
        <pc:spChg chg="del">
          <ac:chgData name="SACHIN PRASAD" userId="52010858b1d90a02" providerId="LiveId" clId="{0ED408FC-0A70-44EB-BFCC-9021F86BC59C}" dt="2022-06-25T13:11:48.929" v="41" actId="22"/>
          <ac:spMkLst>
            <pc:docMk/>
            <pc:sldMk cId="1462779236" sldId="258"/>
            <ac:spMk id="3" creationId="{34039261-3A93-2A84-A864-40A9599E83D9}"/>
          </ac:spMkLst>
        </pc:spChg>
        <pc:spChg chg="add del mod">
          <ac:chgData name="SACHIN PRASAD" userId="52010858b1d90a02" providerId="LiveId" clId="{0ED408FC-0A70-44EB-BFCC-9021F86BC59C}" dt="2022-06-25T13:20:09.393" v="403" actId="21"/>
          <ac:spMkLst>
            <pc:docMk/>
            <pc:sldMk cId="1462779236" sldId="258"/>
            <ac:spMk id="8" creationId="{3840AF28-4CC5-AACC-8F32-E4B0CF25FD14}"/>
          </ac:spMkLst>
        </pc:spChg>
        <pc:spChg chg="add del mod">
          <ac:chgData name="SACHIN PRASAD" userId="52010858b1d90a02" providerId="LiveId" clId="{0ED408FC-0A70-44EB-BFCC-9021F86BC59C}" dt="2022-06-25T13:19:45.117" v="393" actId="478"/>
          <ac:spMkLst>
            <pc:docMk/>
            <pc:sldMk cId="1462779236" sldId="258"/>
            <ac:spMk id="12" creationId="{0D70B7E1-9603-77B2-F630-032536A8A2C2}"/>
          </ac:spMkLst>
        </pc:spChg>
        <pc:spChg chg="add del mod">
          <ac:chgData name="SACHIN PRASAD" userId="52010858b1d90a02" providerId="LiveId" clId="{0ED408FC-0A70-44EB-BFCC-9021F86BC59C}" dt="2022-06-25T13:21:47.417" v="650"/>
          <ac:spMkLst>
            <pc:docMk/>
            <pc:sldMk cId="1462779236" sldId="258"/>
            <ac:spMk id="14" creationId="{5C831A10-0031-C85B-5ECA-26065EEFE125}"/>
          </ac:spMkLst>
        </pc:spChg>
        <pc:graphicFrameChg chg="add del">
          <ac:chgData name="SACHIN PRASAD" userId="52010858b1d90a02" providerId="LiveId" clId="{0ED408FC-0A70-44EB-BFCC-9021F86BC59C}" dt="2022-06-25T13:17:29.410" v="375" actId="3680"/>
          <ac:graphicFrameMkLst>
            <pc:docMk/>
            <pc:sldMk cId="1462779236" sldId="258"/>
            <ac:graphicFrameMk id="6" creationId="{D9A75C2B-FB65-7542-ACAD-914F315FCE11}"/>
          </ac:graphicFrameMkLst>
        </pc:graphicFrameChg>
        <pc:graphicFrameChg chg="add del mod ord modGraphic">
          <ac:chgData name="SACHIN PRASAD" userId="52010858b1d90a02" providerId="LiveId" clId="{0ED408FC-0A70-44EB-BFCC-9021F86BC59C}" dt="2022-06-25T13:20:08.550" v="402" actId="3680"/>
          <ac:graphicFrameMkLst>
            <pc:docMk/>
            <pc:sldMk cId="1462779236" sldId="258"/>
            <ac:graphicFrameMk id="9" creationId="{FED21BCE-92A6-A919-BA0B-A3B4F23FA7B4}"/>
          </ac:graphicFrameMkLst>
        </pc:graphicFrameChg>
        <pc:picChg chg="add del mod ord">
          <ac:chgData name="SACHIN PRASAD" userId="52010858b1d90a02" providerId="LiveId" clId="{0ED408FC-0A70-44EB-BFCC-9021F86BC59C}" dt="2022-06-25T13:21:36.019" v="648" actId="21"/>
          <ac:picMkLst>
            <pc:docMk/>
            <pc:sldMk cId="1462779236" sldId="258"/>
            <ac:picMk id="5" creationId="{CF5408AB-98AC-9A64-EC67-202F6E8E6AA6}"/>
          </ac:picMkLst>
        </pc:picChg>
        <pc:picChg chg="add del mod">
          <ac:chgData name="SACHIN PRASAD" userId="52010858b1d90a02" providerId="LiveId" clId="{0ED408FC-0A70-44EB-BFCC-9021F86BC59C}" dt="2022-06-25T13:20:07.706" v="401"/>
          <ac:picMkLst>
            <pc:docMk/>
            <pc:sldMk cId="1462779236" sldId="258"/>
            <ac:picMk id="10" creationId="{83437AF9-42D6-22A2-4291-740928C38EBC}"/>
          </ac:picMkLst>
        </pc:picChg>
        <pc:picChg chg="add mod">
          <ac:chgData name="SACHIN PRASAD" userId="52010858b1d90a02" providerId="LiveId" clId="{0ED408FC-0A70-44EB-BFCC-9021F86BC59C}" dt="2022-06-25T13:22:01.539" v="652" actId="1076"/>
          <ac:picMkLst>
            <pc:docMk/>
            <pc:sldMk cId="1462779236" sldId="258"/>
            <ac:picMk id="15" creationId="{D2CA8FA0-C51A-468C-B6A3-8962077E23B8}"/>
          </ac:picMkLst>
        </pc:picChg>
      </pc:sldChg>
      <pc:sldChg chg="addSp delSp modSp new mod">
        <pc:chgData name="SACHIN PRASAD" userId="52010858b1d90a02" providerId="LiveId" clId="{0ED408FC-0A70-44EB-BFCC-9021F86BC59C}" dt="2022-06-25T14:01:56.947" v="1356" actId="14100"/>
        <pc:sldMkLst>
          <pc:docMk/>
          <pc:sldMk cId="4066876689" sldId="259"/>
        </pc:sldMkLst>
        <pc:spChg chg="mod">
          <ac:chgData name="SACHIN PRASAD" userId="52010858b1d90a02" providerId="LiveId" clId="{0ED408FC-0A70-44EB-BFCC-9021F86BC59C}" dt="2022-06-25T14:01:56.947" v="1356" actId="14100"/>
          <ac:spMkLst>
            <pc:docMk/>
            <pc:sldMk cId="4066876689" sldId="259"/>
            <ac:spMk id="2" creationId="{26839C1D-F67B-2AA7-6379-3BB57D1A4153}"/>
          </ac:spMkLst>
        </pc:spChg>
        <pc:spChg chg="add del">
          <ac:chgData name="SACHIN PRASAD" userId="52010858b1d90a02" providerId="LiveId" clId="{0ED408FC-0A70-44EB-BFCC-9021F86BC59C}" dt="2022-06-25T13:27:03.928" v="664" actId="22"/>
          <ac:spMkLst>
            <pc:docMk/>
            <pc:sldMk cId="4066876689" sldId="259"/>
            <ac:spMk id="3" creationId="{4E5D6D78-D2FA-8FA2-2B80-CF71BF5C3BAC}"/>
          </ac:spMkLst>
        </pc:spChg>
        <pc:picChg chg="add del mod ord">
          <ac:chgData name="SACHIN PRASAD" userId="52010858b1d90a02" providerId="LiveId" clId="{0ED408FC-0A70-44EB-BFCC-9021F86BC59C}" dt="2022-06-25T13:24:13.686" v="657" actId="22"/>
          <ac:picMkLst>
            <pc:docMk/>
            <pc:sldMk cId="4066876689" sldId="259"/>
            <ac:picMk id="5" creationId="{FC3D0DBE-AD89-B19F-1B8A-971F5EA8FCA4}"/>
          </ac:picMkLst>
        </pc:picChg>
        <pc:picChg chg="add mod ord">
          <ac:chgData name="SACHIN PRASAD" userId="52010858b1d90a02" providerId="LiveId" clId="{0ED408FC-0A70-44EB-BFCC-9021F86BC59C}" dt="2022-06-25T13:27:17.896" v="669" actId="14100"/>
          <ac:picMkLst>
            <pc:docMk/>
            <pc:sldMk cId="4066876689" sldId="259"/>
            <ac:picMk id="7" creationId="{05D1136A-CD6B-3EAF-7FB5-77EE5E8A2664}"/>
          </ac:picMkLst>
        </pc:picChg>
      </pc:sldChg>
      <pc:sldChg chg="addSp delSp modSp new mod">
        <pc:chgData name="SACHIN PRASAD" userId="52010858b1d90a02" providerId="LiveId" clId="{0ED408FC-0A70-44EB-BFCC-9021F86BC59C}" dt="2022-06-25T13:37:43.605" v="848" actId="1076"/>
        <pc:sldMkLst>
          <pc:docMk/>
          <pc:sldMk cId="3012768329" sldId="260"/>
        </pc:sldMkLst>
        <pc:spChg chg="mod">
          <ac:chgData name="SACHIN PRASAD" userId="52010858b1d90a02" providerId="LiveId" clId="{0ED408FC-0A70-44EB-BFCC-9021F86BC59C}" dt="2022-06-25T13:37:20.757" v="844" actId="1076"/>
          <ac:spMkLst>
            <pc:docMk/>
            <pc:sldMk cId="3012768329" sldId="260"/>
            <ac:spMk id="2" creationId="{413B995A-3010-84F6-09AD-1AB0B7FE9A18}"/>
          </ac:spMkLst>
        </pc:spChg>
        <pc:spChg chg="del">
          <ac:chgData name="SACHIN PRASAD" userId="52010858b1d90a02" providerId="LiveId" clId="{0ED408FC-0A70-44EB-BFCC-9021F86BC59C}" dt="2022-06-25T13:35:31.071" v="772" actId="22"/>
          <ac:spMkLst>
            <pc:docMk/>
            <pc:sldMk cId="3012768329" sldId="260"/>
            <ac:spMk id="3" creationId="{ADAC0564-1BE9-C988-F0F3-7DF9B0E70B43}"/>
          </ac:spMkLst>
        </pc:spChg>
        <pc:picChg chg="add mod ord">
          <ac:chgData name="SACHIN PRASAD" userId="52010858b1d90a02" providerId="LiveId" clId="{0ED408FC-0A70-44EB-BFCC-9021F86BC59C}" dt="2022-06-25T13:37:43.605" v="848" actId="1076"/>
          <ac:picMkLst>
            <pc:docMk/>
            <pc:sldMk cId="3012768329" sldId="260"/>
            <ac:picMk id="5" creationId="{83043B9F-26FC-443D-E411-1874F678CAB1}"/>
          </ac:picMkLst>
        </pc:picChg>
      </pc:sldChg>
      <pc:sldChg chg="addSp delSp modSp new del mod">
        <pc:chgData name="SACHIN PRASAD" userId="52010858b1d90a02" providerId="LiveId" clId="{0ED408FC-0A70-44EB-BFCC-9021F86BC59C}" dt="2022-06-25T13:27:01.605" v="663" actId="2696"/>
        <pc:sldMkLst>
          <pc:docMk/>
          <pc:sldMk cId="679525407" sldId="261"/>
        </pc:sldMkLst>
        <pc:picChg chg="add del mod">
          <ac:chgData name="SACHIN PRASAD" userId="52010858b1d90a02" providerId="LiveId" clId="{0ED408FC-0A70-44EB-BFCC-9021F86BC59C}" dt="2022-06-25T13:26:56.388" v="662" actId="478"/>
          <ac:picMkLst>
            <pc:docMk/>
            <pc:sldMk cId="679525407" sldId="261"/>
            <ac:picMk id="3" creationId="{D707FA64-02ED-4D26-90E2-EC8A950FFF39}"/>
          </ac:picMkLst>
        </pc:picChg>
      </pc:sldChg>
      <pc:sldChg chg="addSp delSp modSp new mod">
        <pc:chgData name="SACHIN PRASAD" userId="52010858b1d90a02" providerId="LiveId" clId="{0ED408FC-0A70-44EB-BFCC-9021F86BC59C}" dt="2022-06-25T13:40:01.728" v="914" actId="1076"/>
        <pc:sldMkLst>
          <pc:docMk/>
          <pc:sldMk cId="2886040875" sldId="261"/>
        </pc:sldMkLst>
        <pc:spChg chg="mod">
          <ac:chgData name="SACHIN PRASAD" userId="52010858b1d90a02" providerId="LiveId" clId="{0ED408FC-0A70-44EB-BFCC-9021F86BC59C}" dt="2022-06-25T13:40:01.728" v="914" actId="1076"/>
          <ac:spMkLst>
            <pc:docMk/>
            <pc:sldMk cId="2886040875" sldId="261"/>
            <ac:spMk id="2" creationId="{EE96B55E-1BEB-C442-5F6D-291BCD5B8749}"/>
          </ac:spMkLst>
        </pc:spChg>
        <pc:spChg chg="del">
          <ac:chgData name="SACHIN PRASAD" userId="52010858b1d90a02" providerId="LiveId" clId="{0ED408FC-0A70-44EB-BFCC-9021F86BC59C}" dt="2022-06-25T13:38:36.631" v="850" actId="22"/>
          <ac:spMkLst>
            <pc:docMk/>
            <pc:sldMk cId="2886040875" sldId="261"/>
            <ac:spMk id="3" creationId="{07DDD7B3-32B0-333A-CA77-FC28815B965C}"/>
          </ac:spMkLst>
        </pc:spChg>
        <pc:picChg chg="add mod ord">
          <ac:chgData name="SACHIN PRASAD" userId="52010858b1d90a02" providerId="LiveId" clId="{0ED408FC-0A70-44EB-BFCC-9021F86BC59C}" dt="2022-06-25T13:38:54.076" v="855" actId="1076"/>
          <ac:picMkLst>
            <pc:docMk/>
            <pc:sldMk cId="2886040875" sldId="261"/>
            <ac:picMk id="5" creationId="{5ED626F4-329D-5050-0D4B-1F1664518AE9}"/>
          </ac:picMkLst>
        </pc:picChg>
      </pc:sldChg>
      <pc:sldChg chg="addSp delSp modSp new mod">
        <pc:chgData name="SACHIN PRASAD" userId="52010858b1d90a02" providerId="LiveId" clId="{0ED408FC-0A70-44EB-BFCC-9021F86BC59C}" dt="2022-06-27T16:12:03.619" v="1358" actId="22"/>
        <pc:sldMkLst>
          <pc:docMk/>
          <pc:sldMk cId="2595117179" sldId="262"/>
        </pc:sldMkLst>
        <pc:spChg chg="mod">
          <ac:chgData name="SACHIN PRASAD" userId="52010858b1d90a02" providerId="LiveId" clId="{0ED408FC-0A70-44EB-BFCC-9021F86BC59C}" dt="2022-06-25T13:43:29.727" v="1001" actId="14100"/>
          <ac:spMkLst>
            <pc:docMk/>
            <pc:sldMk cId="2595117179" sldId="262"/>
            <ac:spMk id="2" creationId="{D1E6C2BB-0C30-95BB-8E82-F7A2FA5EC88E}"/>
          </ac:spMkLst>
        </pc:spChg>
        <pc:spChg chg="del">
          <ac:chgData name="SACHIN PRASAD" userId="52010858b1d90a02" providerId="LiveId" clId="{0ED408FC-0A70-44EB-BFCC-9021F86BC59C}" dt="2022-06-25T13:40:50.032" v="916" actId="22"/>
          <ac:spMkLst>
            <pc:docMk/>
            <pc:sldMk cId="2595117179" sldId="262"/>
            <ac:spMk id="3" creationId="{313EE53F-7E8A-AE6F-F9AC-A28A4B26FAB0}"/>
          </ac:spMkLst>
        </pc:spChg>
        <pc:spChg chg="add del">
          <ac:chgData name="SACHIN PRASAD" userId="52010858b1d90a02" providerId="LiveId" clId="{0ED408FC-0A70-44EB-BFCC-9021F86BC59C}" dt="2022-06-27T16:12:03.619" v="1358" actId="22"/>
          <ac:spMkLst>
            <pc:docMk/>
            <pc:sldMk cId="2595117179" sldId="262"/>
            <ac:spMk id="6" creationId="{9D422005-2DB1-900A-002E-F5932E16556E}"/>
          </ac:spMkLst>
        </pc:spChg>
        <pc:picChg chg="add mod ord">
          <ac:chgData name="SACHIN PRASAD" userId="52010858b1d90a02" providerId="LiveId" clId="{0ED408FC-0A70-44EB-BFCC-9021F86BC59C}" dt="2022-06-25T13:42:18.785" v="934" actId="1076"/>
          <ac:picMkLst>
            <pc:docMk/>
            <pc:sldMk cId="2595117179" sldId="262"/>
            <ac:picMk id="5" creationId="{B48417A2-685D-6B3C-6031-F372EF637C51}"/>
          </ac:picMkLst>
        </pc:picChg>
      </pc:sldChg>
      <pc:sldChg chg="addSp delSp modSp new mod">
        <pc:chgData name="SACHIN PRASAD" userId="52010858b1d90a02" providerId="LiveId" clId="{0ED408FC-0A70-44EB-BFCC-9021F86BC59C}" dt="2022-06-27T16:18:21.215" v="1446" actId="20577"/>
        <pc:sldMkLst>
          <pc:docMk/>
          <pc:sldMk cId="2835828311" sldId="263"/>
        </pc:sldMkLst>
        <pc:spChg chg="add mod">
          <ac:chgData name="SACHIN PRASAD" userId="52010858b1d90a02" providerId="LiveId" clId="{0ED408FC-0A70-44EB-BFCC-9021F86BC59C}" dt="2022-06-25T13:57:30.805" v="1338" actId="20577"/>
          <ac:spMkLst>
            <pc:docMk/>
            <pc:sldMk cId="2835828311" sldId="263"/>
            <ac:spMk id="3" creationId="{206E553B-852F-FB63-B6A8-F6D4E61868E0}"/>
          </ac:spMkLst>
        </pc:spChg>
        <pc:spChg chg="add del">
          <ac:chgData name="SACHIN PRASAD" userId="52010858b1d90a02" providerId="LiveId" clId="{0ED408FC-0A70-44EB-BFCC-9021F86BC59C}" dt="2022-06-25T13:50:34.222" v="1113" actId="22"/>
          <ac:spMkLst>
            <pc:docMk/>
            <pc:sldMk cId="2835828311" sldId="263"/>
            <ac:spMk id="5" creationId="{34A88B62-A864-6F2B-A9FC-C721B05BA8B7}"/>
          </ac:spMkLst>
        </pc:spChg>
        <pc:spChg chg="add mod">
          <ac:chgData name="SACHIN PRASAD" userId="52010858b1d90a02" providerId="LiveId" clId="{0ED408FC-0A70-44EB-BFCC-9021F86BC59C}" dt="2022-06-27T16:18:21.215" v="1446" actId="20577"/>
          <ac:spMkLst>
            <pc:docMk/>
            <pc:sldMk cId="2835828311" sldId="263"/>
            <ac:spMk id="7" creationId="{BBC793A8-87AA-0225-381B-B4B6E7CC2D66}"/>
          </ac:spMkLst>
        </pc:spChg>
        <pc:spChg chg="add mod">
          <ac:chgData name="SACHIN PRASAD" userId="52010858b1d90a02" providerId="LiveId" clId="{0ED408FC-0A70-44EB-BFCC-9021F86BC59C}" dt="2022-06-25T13:57:50.391" v="1340" actId="20577"/>
          <ac:spMkLst>
            <pc:docMk/>
            <pc:sldMk cId="2835828311" sldId="263"/>
            <ac:spMk id="9" creationId="{0D5330C0-46DC-CEFE-5653-22A345BFBC57}"/>
          </ac:spMkLst>
        </pc:spChg>
      </pc:sldChg>
      <pc:sldChg chg="addSp modSp new mod">
        <pc:chgData name="SACHIN PRASAD" userId="52010858b1d90a02" providerId="LiveId" clId="{0ED408FC-0A70-44EB-BFCC-9021F86BC59C}" dt="2022-06-25T13:48:51.237" v="1080" actId="1076"/>
        <pc:sldMkLst>
          <pc:docMk/>
          <pc:sldMk cId="2611721638" sldId="264"/>
        </pc:sldMkLst>
        <pc:spChg chg="add mod">
          <ac:chgData name="SACHIN PRASAD" userId="52010858b1d90a02" providerId="LiveId" clId="{0ED408FC-0A70-44EB-BFCC-9021F86BC59C}" dt="2022-06-25T13:48:51.237" v="1080" actId="1076"/>
          <ac:spMkLst>
            <pc:docMk/>
            <pc:sldMk cId="2611721638" sldId="264"/>
            <ac:spMk id="3" creationId="{97ADA111-A130-E466-45CA-94C59BF0B4E8}"/>
          </ac:spMkLst>
        </pc:spChg>
      </pc:sldChg>
      <pc:sldChg chg="addSp delSp modSp new mod">
        <pc:chgData name="SACHIN PRASAD" userId="52010858b1d90a02" providerId="LiveId" clId="{0ED408FC-0A70-44EB-BFCC-9021F86BC59C}" dt="2022-06-27T16:15:27.424" v="1401" actId="113"/>
        <pc:sldMkLst>
          <pc:docMk/>
          <pc:sldMk cId="1805586523" sldId="265"/>
        </pc:sldMkLst>
        <pc:spChg chg="mod">
          <ac:chgData name="SACHIN PRASAD" userId="52010858b1d90a02" providerId="LiveId" clId="{0ED408FC-0A70-44EB-BFCC-9021F86BC59C}" dt="2022-06-27T16:15:27.424" v="1401" actId="113"/>
          <ac:spMkLst>
            <pc:docMk/>
            <pc:sldMk cId="1805586523" sldId="265"/>
            <ac:spMk id="2" creationId="{E5220FB3-9A6A-55E8-78EB-0BC7143E9437}"/>
          </ac:spMkLst>
        </pc:spChg>
        <pc:spChg chg="del">
          <ac:chgData name="SACHIN PRASAD" userId="52010858b1d90a02" providerId="LiveId" clId="{0ED408FC-0A70-44EB-BFCC-9021F86BC59C}" dt="2022-06-27T16:13:11.612" v="1374" actId="22"/>
          <ac:spMkLst>
            <pc:docMk/>
            <pc:sldMk cId="1805586523" sldId="265"/>
            <ac:spMk id="3" creationId="{54DB1197-AFAD-0514-1B6D-7BC57EA0E087}"/>
          </ac:spMkLst>
        </pc:spChg>
        <pc:spChg chg="add mod">
          <ac:chgData name="SACHIN PRASAD" userId="52010858b1d90a02" providerId="LiveId" clId="{0ED408FC-0A70-44EB-BFCC-9021F86BC59C}" dt="2022-06-27T16:14:11.514" v="1377" actId="478"/>
          <ac:spMkLst>
            <pc:docMk/>
            <pc:sldMk cId="1805586523" sldId="265"/>
            <ac:spMk id="7" creationId="{068C4C5D-50A5-8E93-5159-BFBA3BD6BFFE}"/>
          </ac:spMkLst>
        </pc:spChg>
        <pc:picChg chg="add del mod ord">
          <ac:chgData name="SACHIN PRASAD" userId="52010858b1d90a02" providerId="LiveId" clId="{0ED408FC-0A70-44EB-BFCC-9021F86BC59C}" dt="2022-06-27T16:14:11.514" v="1377" actId="478"/>
          <ac:picMkLst>
            <pc:docMk/>
            <pc:sldMk cId="1805586523" sldId="265"/>
            <ac:picMk id="5" creationId="{335A6C61-EE2D-A5C0-4FE9-B008485D284A}"/>
          </ac:picMkLst>
        </pc:picChg>
        <pc:picChg chg="add mod">
          <ac:chgData name="SACHIN PRASAD" userId="52010858b1d90a02" providerId="LiveId" clId="{0ED408FC-0A70-44EB-BFCC-9021F86BC59C}" dt="2022-06-27T16:14:19.387" v="1382" actId="1076"/>
          <ac:picMkLst>
            <pc:docMk/>
            <pc:sldMk cId="1805586523" sldId="265"/>
            <ac:picMk id="9" creationId="{9F4D609F-0C3B-4DA4-B3DE-D37BF6CAEA15}"/>
          </ac:picMkLst>
        </pc:picChg>
      </pc:sldChg>
      <pc:sldChg chg="addSp delSp modSp new mod">
        <pc:chgData name="SACHIN PRASAD" userId="52010858b1d90a02" providerId="LiveId" clId="{0ED408FC-0A70-44EB-BFCC-9021F86BC59C}" dt="2022-06-27T16:17:48.303" v="1445" actId="20577"/>
        <pc:sldMkLst>
          <pc:docMk/>
          <pc:sldMk cId="3851210237" sldId="266"/>
        </pc:sldMkLst>
        <pc:spChg chg="mod">
          <ac:chgData name="SACHIN PRASAD" userId="52010858b1d90a02" providerId="LiveId" clId="{0ED408FC-0A70-44EB-BFCC-9021F86BC59C}" dt="2022-06-27T16:17:48.303" v="1445" actId="20577"/>
          <ac:spMkLst>
            <pc:docMk/>
            <pc:sldMk cId="3851210237" sldId="266"/>
            <ac:spMk id="2" creationId="{41DB69CF-BEAE-DCF9-6BF8-0AD2B330619D}"/>
          </ac:spMkLst>
        </pc:spChg>
        <pc:spChg chg="del">
          <ac:chgData name="SACHIN PRASAD" userId="52010858b1d90a02" providerId="LiveId" clId="{0ED408FC-0A70-44EB-BFCC-9021F86BC59C}" dt="2022-06-27T16:16:50.398" v="1403" actId="22"/>
          <ac:spMkLst>
            <pc:docMk/>
            <pc:sldMk cId="3851210237" sldId="266"/>
            <ac:spMk id="3" creationId="{33310F23-59D3-C7B5-E0BA-D2409C75EA95}"/>
          </ac:spMkLst>
        </pc:spChg>
        <pc:picChg chg="add mod ord">
          <ac:chgData name="SACHIN PRASAD" userId="52010858b1d90a02" providerId="LiveId" clId="{0ED408FC-0A70-44EB-BFCC-9021F86BC59C}" dt="2022-06-27T16:16:57.442" v="1407" actId="1076"/>
          <ac:picMkLst>
            <pc:docMk/>
            <pc:sldMk cId="3851210237" sldId="266"/>
            <ac:picMk id="5" creationId="{3E0566C9-5C5D-4D2B-4FDB-E681B4F176A8}"/>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CDE28-37F1-2BF5-2AA3-342706A382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AEF3C93-8ABA-29A8-06F4-7BE44EF8F4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A384C54-7F77-EBAD-B6EC-83721B067903}"/>
              </a:ext>
            </a:extLst>
          </p:cNvPr>
          <p:cNvSpPr>
            <a:spLocks noGrp="1"/>
          </p:cNvSpPr>
          <p:nvPr>
            <p:ph type="dt" sz="half" idx="10"/>
          </p:nvPr>
        </p:nvSpPr>
        <p:spPr/>
        <p:txBody>
          <a:bodyPr/>
          <a:lstStyle/>
          <a:p>
            <a:fld id="{9B8A59D3-553E-4FED-BD76-35CEE34A9989}" type="datetimeFigureOut">
              <a:rPr lang="en-IN" smtClean="0"/>
              <a:t>28-06-2022</a:t>
            </a:fld>
            <a:endParaRPr lang="en-IN"/>
          </a:p>
        </p:txBody>
      </p:sp>
      <p:sp>
        <p:nvSpPr>
          <p:cNvPr id="5" name="Footer Placeholder 4">
            <a:extLst>
              <a:ext uri="{FF2B5EF4-FFF2-40B4-BE49-F238E27FC236}">
                <a16:creationId xmlns:a16="http://schemas.microsoft.com/office/drawing/2014/main" id="{51ED92E1-DAEC-BCA4-6DDE-CEBBA4DB8A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5D254F-3688-E300-4DAB-36F39A6163D2}"/>
              </a:ext>
            </a:extLst>
          </p:cNvPr>
          <p:cNvSpPr>
            <a:spLocks noGrp="1"/>
          </p:cNvSpPr>
          <p:nvPr>
            <p:ph type="sldNum" sz="quarter" idx="12"/>
          </p:nvPr>
        </p:nvSpPr>
        <p:spPr/>
        <p:txBody>
          <a:bodyPr/>
          <a:lstStyle/>
          <a:p>
            <a:fld id="{BA2E0C86-DD92-4977-BC0A-EDADAC9E91E1}" type="slidenum">
              <a:rPr lang="en-IN" smtClean="0"/>
              <a:t>‹#›</a:t>
            </a:fld>
            <a:endParaRPr lang="en-IN"/>
          </a:p>
        </p:txBody>
      </p:sp>
    </p:spTree>
    <p:extLst>
      <p:ext uri="{BB962C8B-B14F-4D97-AF65-F5344CB8AC3E}">
        <p14:creationId xmlns:p14="http://schemas.microsoft.com/office/powerpoint/2010/main" val="3621912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CF672-D25D-EB6E-8293-68387C84267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BBB2BB1-F90F-2C55-960F-5910DC22A4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7F4A8A-6E61-39E1-1EAF-5D2CAA5D25B0}"/>
              </a:ext>
            </a:extLst>
          </p:cNvPr>
          <p:cNvSpPr>
            <a:spLocks noGrp="1"/>
          </p:cNvSpPr>
          <p:nvPr>
            <p:ph type="dt" sz="half" idx="10"/>
          </p:nvPr>
        </p:nvSpPr>
        <p:spPr/>
        <p:txBody>
          <a:bodyPr/>
          <a:lstStyle/>
          <a:p>
            <a:fld id="{9B8A59D3-553E-4FED-BD76-35CEE34A9989}" type="datetimeFigureOut">
              <a:rPr lang="en-IN" smtClean="0"/>
              <a:t>28-06-2022</a:t>
            </a:fld>
            <a:endParaRPr lang="en-IN"/>
          </a:p>
        </p:txBody>
      </p:sp>
      <p:sp>
        <p:nvSpPr>
          <p:cNvPr id="5" name="Footer Placeholder 4">
            <a:extLst>
              <a:ext uri="{FF2B5EF4-FFF2-40B4-BE49-F238E27FC236}">
                <a16:creationId xmlns:a16="http://schemas.microsoft.com/office/drawing/2014/main" id="{68D194F3-BBC8-02CB-A879-CABF1A3DB5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41C38A-B40C-A241-0088-CC5EBFCB5CCE}"/>
              </a:ext>
            </a:extLst>
          </p:cNvPr>
          <p:cNvSpPr>
            <a:spLocks noGrp="1"/>
          </p:cNvSpPr>
          <p:nvPr>
            <p:ph type="sldNum" sz="quarter" idx="12"/>
          </p:nvPr>
        </p:nvSpPr>
        <p:spPr/>
        <p:txBody>
          <a:bodyPr/>
          <a:lstStyle/>
          <a:p>
            <a:fld id="{BA2E0C86-DD92-4977-BC0A-EDADAC9E91E1}" type="slidenum">
              <a:rPr lang="en-IN" smtClean="0"/>
              <a:t>‹#›</a:t>
            </a:fld>
            <a:endParaRPr lang="en-IN"/>
          </a:p>
        </p:txBody>
      </p:sp>
    </p:spTree>
    <p:extLst>
      <p:ext uri="{BB962C8B-B14F-4D97-AF65-F5344CB8AC3E}">
        <p14:creationId xmlns:p14="http://schemas.microsoft.com/office/powerpoint/2010/main" val="978016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70F8BD-724F-5AB2-D804-7E2EF4B69E3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6D965BE-5DF4-1382-6387-58EE374E34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F7E764-4098-42A0-E359-96BEC99B40C0}"/>
              </a:ext>
            </a:extLst>
          </p:cNvPr>
          <p:cNvSpPr>
            <a:spLocks noGrp="1"/>
          </p:cNvSpPr>
          <p:nvPr>
            <p:ph type="dt" sz="half" idx="10"/>
          </p:nvPr>
        </p:nvSpPr>
        <p:spPr/>
        <p:txBody>
          <a:bodyPr/>
          <a:lstStyle/>
          <a:p>
            <a:fld id="{9B8A59D3-553E-4FED-BD76-35CEE34A9989}" type="datetimeFigureOut">
              <a:rPr lang="en-IN" smtClean="0"/>
              <a:t>28-06-2022</a:t>
            </a:fld>
            <a:endParaRPr lang="en-IN"/>
          </a:p>
        </p:txBody>
      </p:sp>
      <p:sp>
        <p:nvSpPr>
          <p:cNvPr id="5" name="Footer Placeholder 4">
            <a:extLst>
              <a:ext uri="{FF2B5EF4-FFF2-40B4-BE49-F238E27FC236}">
                <a16:creationId xmlns:a16="http://schemas.microsoft.com/office/drawing/2014/main" id="{2DF568B1-BA30-320D-FACD-58C37A34F8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49F589-5D97-BABA-D329-BA26E931E714}"/>
              </a:ext>
            </a:extLst>
          </p:cNvPr>
          <p:cNvSpPr>
            <a:spLocks noGrp="1"/>
          </p:cNvSpPr>
          <p:nvPr>
            <p:ph type="sldNum" sz="quarter" idx="12"/>
          </p:nvPr>
        </p:nvSpPr>
        <p:spPr/>
        <p:txBody>
          <a:bodyPr/>
          <a:lstStyle/>
          <a:p>
            <a:fld id="{BA2E0C86-DD92-4977-BC0A-EDADAC9E91E1}" type="slidenum">
              <a:rPr lang="en-IN" smtClean="0"/>
              <a:t>‹#›</a:t>
            </a:fld>
            <a:endParaRPr lang="en-IN"/>
          </a:p>
        </p:txBody>
      </p:sp>
    </p:spTree>
    <p:extLst>
      <p:ext uri="{BB962C8B-B14F-4D97-AF65-F5344CB8AC3E}">
        <p14:creationId xmlns:p14="http://schemas.microsoft.com/office/powerpoint/2010/main" val="3185162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98D93-3D64-C265-4D54-4658C62E2A5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94E5ADA-494E-1E23-FCBB-7DD0333941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93947B-4D4D-2D48-4801-903705D3BFEF}"/>
              </a:ext>
            </a:extLst>
          </p:cNvPr>
          <p:cNvSpPr>
            <a:spLocks noGrp="1"/>
          </p:cNvSpPr>
          <p:nvPr>
            <p:ph type="dt" sz="half" idx="10"/>
          </p:nvPr>
        </p:nvSpPr>
        <p:spPr/>
        <p:txBody>
          <a:bodyPr/>
          <a:lstStyle/>
          <a:p>
            <a:fld id="{9B8A59D3-553E-4FED-BD76-35CEE34A9989}" type="datetimeFigureOut">
              <a:rPr lang="en-IN" smtClean="0"/>
              <a:t>28-06-2022</a:t>
            </a:fld>
            <a:endParaRPr lang="en-IN"/>
          </a:p>
        </p:txBody>
      </p:sp>
      <p:sp>
        <p:nvSpPr>
          <p:cNvPr id="5" name="Footer Placeholder 4">
            <a:extLst>
              <a:ext uri="{FF2B5EF4-FFF2-40B4-BE49-F238E27FC236}">
                <a16:creationId xmlns:a16="http://schemas.microsoft.com/office/drawing/2014/main" id="{7F94721F-280E-B70D-754B-79E2A14161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C22A07-9629-087B-4CE2-4933755F4C61}"/>
              </a:ext>
            </a:extLst>
          </p:cNvPr>
          <p:cNvSpPr>
            <a:spLocks noGrp="1"/>
          </p:cNvSpPr>
          <p:nvPr>
            <p:ph type="sldNum" sz="quarter" idx="12"/>
          </p:nvPr>
        </p:nvSpPr>
        <p:spPr/>
        <p:txBody>
          <a:bodyPr/>
          <a:lstStyle/>
          <a:p>
            <a:fld id="{BA2E0C86-DD92-4977-BC0A-EDADAC9E91E1}" type="slidenum">
              <a:rPr lang="en-IN" smtClean="0"/>
              <a:t>‹#›</a:t>
            </a:fld>
            <a:endParaRPr lang="en-IN"/>
          </a:p>
        </p:txBody>
      </p:sp>
    </p:spTree>
    <p:extLst>
      <p:ext uri="{BB962C8B-B14F-4D97-AF65-F5344CB8AC3E}">
        <p14:creationId xmlns:p14="http://schemas.microsoft.com/office/powerpoint/2010/main" val="86251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C770B-9915-9C2F-62D9-9F355AD9A6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A9D166E-B069-8721-1577-9BB1133A0D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0E8A07E-DDBC-1CB8-55BF-E9515CF3247B}"/>
              </a:ext>
            </a:extLst>
          </p:cNvPr>
          <p:cNvSpPr>
            <a:spLocks noGrp="1"/>
          </p:cNvSpPr>
          <p:nvPr>
            <p:ph type="dt" sz="half" idx="10"/>
          </p:nvPr>
        </p:nvSpPr>
        <p:spPr/>
        <p:txBody>
          <a:bodyPr/>
          <a:lstStyle/>
          <a:p>
            <a:fld id="{9B8A59D3-553E-4FED-BD76-35CEE34A9989}" type="datetimeFigureOut">
              <a:rPr lang="en-IN" smtClean="0"/>
              <a:t>28-06-2022</a:t>
            </a:fld>
            <a:endParaRPr lang="en-IN"/>
          </a:p>
        </p:txBody>
      </p:sp>
      <p:sp>
        <p:nvSpPr>
          <p:cNvPr id="5" name="Footer Placeholder 4">
            <a:extLst>
              <a:ext uri="{FF2B5EF4-FFF2-40B4-BE49-F238E27FC236}">
                <a16:creationId xmlns:a16="http://schemas.microsoft.com/office/drawing/2014/main" id="{B6AD8FD1-3703-D16F-10D6-7F272B7B8E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7A3112-CF2A-EB03-903C-4318D37209E1}"/>
              </a:ext>
            </a:extLst>
          </p:cNvPr>
          <p:cNvSpPr>
            <a:spLocks noGrp="1"/>
          </p:cNvSpPr>
          <p:nvPr>
            <p:ph type="sldNum" sz="quarter" idx="12"/>
          </p:nvPr>
        </p:nvSpPr>
        <p:spPr/>
        <p:txBody>
          <a:bodyPr/>
          <a:lstStyle/>
          <a:p>
            <a:fld id="{BA2E0C86-DD92-4977-BC0A-EDADAC9E91E1}" type="slidenum">
              <a:rPr lang="en-IN" smtClean="0"/>
              <a:t>‹#›</a:t>
            </a:fld>
            <a:endParaRPr lang="en-IN"/>
          </a:p>
        </p:txBody>
      </p:sp>
    </p:spTree>
    <p:extLst>
      <p:ext uri="{BB962C8B-B14F-4D97-AF65-F5344CB8AC3E}">
        <p14:creationId xmlns:p14="http://schemas.microsoft.com/office/powerpoint/2010/main" val="3920754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7D0DF-1780-28E0-8BB5-D8B01CBEA84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C455F21-D57B-A204-B4B2-8C73414800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41A0646-B9D8-0F44-9AC7-FA4B425CF0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5188967-5FA0-48DD-D4BD-58C52D9B4D1E}"/>
              </a:ext>
            </a:extLst>
          </p:cNvPr>
          <p:cNvSpPr>
            <a:spLocks noGrp="1"/>
          </p:cNvSpPr>
          <p:nvPr>
            <p:ph type="dt" sz="half" idx="10"/>
          </p:nvPr>
        </p:nvSpPr>
        <p:spPr/>
        <p:txBody>
          <a:bodyPr/>
          <a:lstStyle/>
          <a:p>
            <a:fld id="{9B8A59D3-553E-4FED-BD76-35CEE34A9989}" type="datetimeFigureOut">
              <a:rPr lang="en-IN" smtClean="0"/>
              <a:t>28-06-2022</a:t>
            </a:fld>
            <a:endParaRPr lang="en-IN"/>
          </a:p>
        </p:txBody>
      </p:sp>
      <p:sp>
        <p:nvSpPr>
          <p:cNvPr id="6" name="Footer Placeholder 5">
            <a:extLst>
              <a:ext uri="{FF2B5EF4-FFF2-40B4-BE49-F238E27FC236}">
                <a16:creationId xmlns:a16="http://schemas.microsoft.com/office/drawing/2014/main" id="{C9A0ACD8-723E-F5AF-0C7F-0B1C086209E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9349D9-FF9D-496D-95D0-BA76E8B9C834}"/>
              </a:ext>
            </a:extLst>
          </p:cNvPr>
          <p:cNvSpPr>
            <a:spLocks noGrp="1"/>
          </p:cNvSpPr>
          <p:nvPr>
            <p:ph type="sldNum" sz="quarter" idx="12"/>
          </p:nvPr>
        </p:nvSpPr>
        <p:spPr/>
        <p:txBody>
          <a:bodyPr/>
          <a:lstStyle/>
          <a:p>
            <a:fld id="{BA2E0C86-DD92-4977-BC0A-EDADAC9E91E1}" type="slidenum">
              <a:rPr lang="en-IN" smtClean="0"/>
              <a:t>‹#›</a:t>
            </a:fld>
            <a:endParaRPr lang="en-IN"/>
          </a:p>
        </p:txBody>
      </p:sp>
    </p:spTree>
    <p:extLst>
      <p:ext uri="{BB962C8B-B14F-4D97-AF65-F5344CB8AC3E}">
        <p14:creationId xmlns:p14="http://schemas.microsoft.com/office/powerpoint/2010/main" val="1870272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B2EC8-1E8E-7500-6C98-D680E30D0DC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6291122-3886-EE10-E238-D46C9DC4F5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CAA4CC-C5DC-4976-7165-1BE5F3E35F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05A6799-33EF-5EFB-8B45-8D4D068F98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70AC60-F6A9-1ED3-0ECD-9AE8D7BF304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47DF8AD-3CCE-4EC6-13D7-76EC83154A04}"/>
              </a:ext>
            </a:extLst>
          </p:cNvPr>
          <p:cNvSpPr>
            <a:spLocks noGrp="1"/>
          </p:cNvSpPr>
          <p:nvPr>
            <p:ph type="dt" sz="half" idx="10"/>
          </p:nvPr>
        </p:nvSpPr>
        <p:spPr/>
        <p:txBody>
          <a:bodyPr/>
          <a:lstStyle/>
          <a:p>
            <a:fld id="{9B8A59D3-553E-4FED-BD76-35CEE34A9989}" type="datetimeFigureOut">
              <a:rPr lang="en-IN" smtClean="0"/>
              <a:t>28-06-2022</a:t>
            </a:fld>
            <a:endParaRPr lang="en-IN"/>
          </a:p>
        </p:txBody>
      </p:sp>
      <p:sp>
        <p:nvSpPr>
          <p:cNvPr id="8" name="Footer Placeholder 7">
            <a:extLst>
              <a:ext uri="{FF2B5EF4-FFF2-40B4-BE49-F238E27FC236}">
                <a16:creationId xmlns:a16="http://schemas.microsoft.com/office/drawing/2014/main" id="{2D2823B0-B884-AF07-18D7-2F13762490D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3F8F20E-B963-59CD-69F4-47ED31E5FAD6}"/>
              </a:ext>
            </a:extLst>
          </p:cNvPr>
          <p:cNvSpPr>
            <a:spLocks noGrp="1"/>
          </p:cNvSpPr>
          <p:nvPr>
            <p:ph type="sldNum" sz="quarter" idx="12"/>
          </p:nvPr>
        </p:nvSpPr>
        <p:spPr/>
        <p:txBody>
          <a:bodyPr/>
          <a:lstStyle/>
          <a:p>
            <a:fld id="{BA2E0C86-DD92-4977-BC0A-EDADAC9E91E1}" type="slidenum">
              <a:rPr lang="en-IN" smtClean="0"/>
              <a:t>‹#›</a:t>
            </a:fld>
            <a:endParaRPr lang="en-IN"/>
          </a:p>
        </p:txBody>
      </p:sp>
    </p:spTree>
    <p:extLst>
      <p:ext uri="{BB962C8B-B14F-4D97-AF65-F5344CB8AC3E}">
        <p14:creationId xmlns:p14="http://schemas.microsoft.com/office/powerpoint/2010/main" val="342933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C1DFD-779B-DAA0-C6BA-6444A61C3CB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DD84526-62A4-3351-5754-340BD9586C27}"/>
              </a:ext>
            </a:extLst>
          </p:cNvPr>
          <p:cNvSpPr>
            <a:spLocks noGrp="1"/>
          </p:cNvSpPr>
          <p:nvPr>
            <p:ph type="dt" sz="half" idx="10"/>
          </p:nvPr>
        </p:nvSpPr>
        <p:spPr/>
        <p:txBody>
          <a:bodyPr/>
          <a:lstStyle/>
          <a:p>
            <a:fld id="{9B8A59D3-553E-4FED-BD76-35CEE34A9989}" type="datetimeFigureOut">
              <a:rPr lang="en-IN" smtClean="0"/>
              <a:t>28-06-2022</a:t>
            </a:fld>
            <a:endParaRPr lang="en-IN"/>
          </a:p>
        </p:txBody>
      </p:sp>
      <p:sp>
        <p:nvSpPr>
          <p:cNvPr id="4" name="Footer Placeholder 3">
            <a:extLst>
              <a:ext uri="{FF2B5EF4-FFF2-40B4-BE49-F238E27FC236}">
                <a16:creationId xmlns:a16="http://schemas.microsoft.com/office/drawing/2014/main" id="{E6C51BD4-4FAA-9662-5EAF-FB7C78190EA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89E152F-08C9-7C0B-B91A-92C47DE07371}"/>
              </a:ext>
            </a:extLst>
          </p:cNvPr>
          <p:cNvSpPr>
            <a:spLocks noGrp="1"/>
          </p:cNvSpPr>
          <p:nvPr>
            <p:ph type="sldNum" sz="quarter" idx="12"/>
          </p:nvPr>
        </p:nvSpPr>
        <p:spPr/>
        <p:txBody>
          <a:bodyPr/>
          <a:lstStyle/>
          <a:p>
            <a:fld id="{BA2E0C86-DD92-4977-BC0A-EDADAC9E91E1}" type="slidenum">
              <a:rPr lang="en-IN" smtClean="0"/>
              <a:t>‹#›</a:t>
            </a:fld>
            <a:endParaRPr lang="en-IN"/>
          </a:p>
        </p:txBody>
      </p:sp>
    </p:spTree>
    <p:extLst>
      <p:ext uri="{BB962C8B-B14F-4D97-AF65-F5344CB8AC3E}">
        <p14:creationId xmlns:p14="http://schemas.microsoft.com/office/powerpoint/2010/main" val="1392875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2D243F-A982-821A-C156-3A60EEB64283}"/>
              </a:ext>
            </a:extLst>
          </p:cNvPr>
          <p:cNvSpPr>
            <a:spLocks noGrp="1"/>
          </p:cNvSpPr>
          <p:nvPr>
            <p:ph type="dt" sz="half" idx="10"/>
          </p:nvPr>
        </p:nvSpPr>
        <p:spPr/>
        <p:txBody>
          <a:bodyPr/>
          <a:lstStyle/>
          <a:p>
            <a:fld id="{9B8A59D3-553E-4FED-BD76-35CEE34A9989}" type="datetimeFigureOut">
              <a:rPr lang="en-IN" smtClean="0"/>
              <a:t>28-06-2022</a:t>
            </a:fld>
            <a:endParaRPr lang="en-IN"/>
          </a:p>
        </p:txBody>
      </p:sp>
      <p:sp>
        <p:nvSpPr>
          <p:cNvPr id="3" name="Footer Placeholder 2">
            <a:extLst>
              <a:ext uri="{FF2B5EF4-FFF2-40B4-BE49-F238E27FC236}">
                <a16:creationId xmlns:a16="http://schemas.microsoft.com/office/drawing/2014/main" id="{06961972-A6DD-F84D-D642-6CE3919B4DF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9E89E42-B4F3-9FBA-46AA-EF36A9C1EEC1}"/>
              </a:ext>
            </a:extLst>
          </p:cNvPr>
          <p:cNvSpPr>
            <a:spLocks noGrp="1"/>
          </p:cNvSpPr>
          <p:nvPr>
            <p:ph type="sldNum" sz="quarter" idx="12"/>
          </p:nvPr>
        </p:nvSpPr>
        <p:spPr/>
        <p:txBody>
          <a:bodyPr/>
          <a:lstStyle/>
          <a:p>
            <a:fld id="{BA2E0C86-DD92-4977-BC0A-EDADAC9E91E1}" type="slidenum">
              <a:rPr lang="en-IN" smtClean="0"/>
              <a:t>‹#›</a:t>
            </a:fld>
            <a:endParaRPr lang="en-IN"/>
          </a:p>
        </p:txBody>
      </p:sp>
    </p:spTree>
    <p:extLst>
      <p:ext uri="{BB962C8B-B14F-4D97-AF65-F5344CB8AC3E}">
        <p14:creationId xmlns:p14="http://schemas.microsoft.com/office/powerpoint/2010/main" val="2543166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BA8B0-232C-E08C-6F40-5901791A69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AE37C30-BD49-060A-6003-DCA8555B78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526F2CD-8E30-B581-4766-3EB6A5790D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A73C1E-F0E1-4CBB-D557-F4C5590ED765}"/>
              </a:ext>
            </a:extLst>
          </p:cNvPr>
          <p:cNvSpPr>
            <a:spLocks noGrp="1"/>
          </p:cNvSpPr>
          <p:nvPr>
            <p:ph type="dt" sz="half" idx="10"/>
          </p:nvPr>
        </p:nvSpPr>
        <p:spPr/>
        <p:txBody>
          <a:bodyPr/>
          <a:lstStyle/>
          <a:p>
            <a:fld id="{9B8A59D3-553E-4FED-BD76-35CEE34A9989}" type="datetimeFigureOut">
              <a:rPr lang="en-IN" smtClean="0"/>
              <a:t>28-06-2022</a:t>
            </a:fld>
            <a:endParaRPr lang="en-IN"/>
          </a:p>
        </p:txBody>
      </p:sp>
      <p:sp>
        <p:nvSpPr>
          <p:cNvPr id="6" name="Footer Placeholder 5">
            <a:extLst>
              <a:ext uri="{FF2B5EF4-FFF2-40B4-BE49-F238E27FC236}">
                <a16:creationId xmlns:a16="http://schemas.microsoft.com/office/drawing/2014/main" id="{93B5A773-3E58-16D1-1D95-AADCF889B8C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6E7DB67-C37A-26DC-BD57-BBD2FEF1AF7A}"/>
              </a:ext>
            </a:extLst>
          </p:cNvPr>
          <p:cNvSpPr>
            <a:spLocks noGrp="1"/>
          </p:cNvSpPr>
          <p:nvPr>
            <p:ph type="sldNum" sz="quarter" idx="12"/>
          </p:nvPr>
        </p:nvSpPr>
        <p:spPr/>
        <p:txBody>
          <a:bodyPr/>
          <a:lstStyle/>
          <a:p>
            <a:fld id="{BA2E0C86-DD92-4977-BC0A-EDADAC9E91E1}" type="slidenum">
              <a:rPr lang="en-IN" smtClean="0"/>
              <a:t>‹#›</a:t>
            </a:fld>
            <a:endParaRPr lang="en-IN"/>
          </a:p>
        </p:txBody>
      </p:sp>
    </p:spTree>
    <p:extLst>
      <p:ext uri="{BB962C8B-B14F-4D97-AF65-F5344CB8AC3E}">
        <p14:creationId xmlns:p14="http://schemas.microsoft.com/office/powerpoint/2010/main" val="1654544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6B86F-D172-0138-1E89-479596C1E8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6BB9870-DEBA-B6E9-6D79-62F494130C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B86F6A2-BA0D-4D63-EF42-96E485627D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1DC948-BF5F-0433-E372-214F2FEBAE6F}"/>
              </a:ext>
            </a:extLst>
          </p:cNvPr>
          <p:cNvSpPr>
            <a:spLocks noGrp="1"/>
          </p:cNvSpPr>
          <p:nvPr>
            <p:ph type="dt" sz="half" idx="10"/>
          </p:nvPr>
        </p:nvSpPr>
        <p:spPr/>
        <p:txBody>
          <a:bodyPr/>
          <a:lstStyle/>
          <a:p>
            <a:fld id="{9B8A59D3-553E-4FED-BD76-35CEE34A9989}" type="datetimeFigureOut">
              <a:rPr lang="en-IN" smtClean="0"/>
              <a:t>28-06-2022</a:t>
            </a:fld>
            <a:endParaRPr lang="en-IN"/>
          </a:p>
        </p:txBody>
      </p:sp>
      <p:sp>
        <p:nvSpPr>
          <p:cNvPr id="6" name="Footer Placeholder 5">
            <a:extLst>
              <a:ext uri="{FF2B5EF4-FFF2-40B4-BE49-F238E27FC236}">
                <a16:creationId xmlns:a16="http://schemas.microsoft.com/office/drawing/2014/main" id="{4FD8BC2A-D2BE-2456-1BC8-5D758630BBE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51C479D-B60D-D65C-06E5-F05D2A6C5E30}"/>
              </a:ext>
            </a:extLst>
          </p:cNvPr>
          <p:cNvSpPr>
            <a:spLocks noGrp="1"/>
          </p:cNvSpPr>
          <p:nvPr>
            <p:ph type="sldNum" sz="quarter" idx="12"/>
          </p:nvPr>
        </p:nvSpPr>
        <p:spPr/>
        <p:txBody>
          <a:bodyPr/>
          <a:lstStyle/>
          <a:p>
            <a:fld id="{BA2E0C86-DD92-4977-BC0A-EDADAC9E91E1}" type="slidenum">
              <a:rPr lang="en-IN" smtClean="0"/>
              <a:t>‹#›</a:t>
            </a:fld>
            <a:endParaRPr lang="en-IN"/>
          </a:p>
        </p:txBody>
      </p:sp>
    </p:spTree>
    <p:extLst>
      <p:ext uri="{BB962C8B-B14F-4D97-AF65-F5344CB8AC3E}">
        <p14:creationId xmlns:p14="http://schemas.microsoft.com/office/powerpoint/2010/main" val="2335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CEF59D-5886-291E-0EDF-0899451E32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C164F5F-E648-941A-B2A6-6DAC33B986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190F33-7B27-08F3-C009-57857AA239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8A59D3-553E-4FED-BD76-35CEE34A9989}" type="datetimeFigureOut">
              <a:rPr lang="en-IN" smtClean="0"/>
              <a:t>28-06-2022</a:t>
            </a:fld>
            <a:endParaRPr lang="en-IN"/>
          </a:p>
        </p:txBody>
      </p:sp>
      <p:sp>
        <p:nvSpPr>
          <p:cNvPr id="5" name="Footer Placeholder 4">
            <a:extLst>
              <a:ext uri="{FF2B5EF4-FFF2-40B4-BE49-F238E27FC236}">
                <a16:creationId xmlns:a16="http://schemas.microsoft.com/office/drawing/2014/main" id="{171DFF07-71FC-2E9F-EA14-30B55972AD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2D850BC-F9D8-A513-B219-0B6EC8B9D5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2E0C86-DD92-4977-BC0A-EDADAC9E91E1}" type="slidenum">
              <a:rPr lang="en-IN" smtClean="0"/>
              <a:t>‹#›</a:t>
            </a:fld>
            <a:endParaRPr lang="en-IN"/>
          </a:p>
        </p:txBody>
      </p:sp>
    </p:spTree>
    <p:extLst>
      <p:ext uri="{BB962C8B-B14F-4D97-AF65-F5344CB8AC3E}">
        <p14:creationId xmlns:p14="http://schemas.microsoft.com/office/powerpoint/2010/main" val="11983074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ADA111-A130-E466-45CA-94C59BF0B4E8}"/>
              </a:ext>
            </a:extLst>
          </p:cNvPr>
          <p:cNvSpPr txBox="1"/>
          <p:nvPr/>
        </p:nvSpPr>
        <p:spPr>
          <a:xfrm>
            <a:off x="1869896" y="2556906"/>
            <a:ext cx="9113177" cy="1015663"/>
          </a:xfrm>
          <a:prstGeom prst="rect">
            <a:avLst/>
          </a:prstGeom>
          <a:noFill/>
        </p:spPr>
        <p:txBody>
          <a:bodyPr wrap="square">
            <a:spAutoFit/>
          </a:bodyPr>
          <a:lstStyle/>
          <a:p>
            <a:r>
              <a:rPr lang="en-IN" sz="6000" b="0" i="0" dirty="0">
                <a:solidFill>
                  <a:srgbClr val="FF8C00"/>
                </a:solidFill>
                <a:effectLst/>
                <a:latin typeface="Helvetica Neue"/>
              </a:rPr>
              <a:t>Address Book Application</a:t>
            </a:r>
            <a:endParaRPr lang="en-IN" sz="6000" dirty="0"/>
          </a:p>
        </p:txBody>
      </p:sp>
    </p:spTree>
    <p:extLst>
      <p:ext uri="{BB962C8B-B14F-4D97-AF65-F5344CB8AC3E}">
        <p14:creationId xmlns:p14="http://schemas.microsoft.com/office/powerpoint/2010/main" val="26117216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5B420-26F6-499B-D989-8FC17C30B825}"/>
              </a:ext>
            </a:extLst>
          </p:cNvPr>
          <p:cNvSpPr>
            <a:spLocks noGrp="1"/>
          </p:cNvSpPr>
          <p:nvPr>
            <p:ph type="title"/>
          </p:nvPr>
        </p:nvSpPr>
        <p:spPr/>
        <p:txBody>
          <a:bodyPr>
            <a:normAutofit/>
          </a:bodyPr>
          <a:lstStyle/>
          <a:p>
            <a:r>
              <a:rPr lang="en-US" sz="2000" dirty="0">
                <a:latin typeface="+mn-lt"/>
              </a:rPr>
              <a:t>Input Validation</a:t>
            </a:r>
            <a:endParaRPr lang="en-IN" sz="2000" dirty="0">
              <a:latin typeface="+mn-lt"/>
            </a:endParaRPr>
          </a:p>
        </p:txBody>
      </p:sp>
      <p:pic>
        <p:nvPicPr>
          <p:cNvPr id="5" name="Content Placeholder 4">
            <a:extLst>
              <a:ext uri="{FF2B5EF4-FFF2-40B4-BE49-F238E27FC236}">
                <a16:creationId xmlns:a16="http://schemas.microsoft.com/office/drawing/2014/main" id="{C06432D2-DBDC-A466-4AF3-DD8DAB876987}"/>
              </a:ext>
            </a:extLst>
          </p:cNvPr>
          <p:cNvPicPr>
            <a:picLocks noGrp="1" noChangeAspect="1"/>
          </p:cNvPicPr>
          <p:nvPr>
            <p:ph idx="1"/>
          </p:nvPr>
        </p:nvPicPr>
        <p:blipFill>
          <a:blip r:embed="rId2"/>
          <a:stretch>
            <a:fillRect/>
          </a:stretch>
        </p:blipFill>
        <p:spPr>
          <a:xfrm>
            <a:off x="453067" y="1690688"/>
            <a:ext cx="11285865" cy="4877463"/>
          </a:xfrm>
        </p:spPr>
      </p:pic>
    </p:spTree>
    <p:extLst>
      <p:ext uri="{BB962C8B-B14F-4D97-AF65-F5344CB8AC3E}">
        <p14:creationId xmlns:p14="http://schemas.microsoft.com/office/powerpoint/2010/main" val="2575031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B69CF-BEAE-DCF9-6BF8-0AD2B330619D}"/>
              </a:ext>
            </a:extLst>
          </p:cNvPr>
          <p:cNvSpPr>
            <a:spLocks noGrp="1"/>
          </p:cNvSpPr>
          <p:nvPr>
            <p:ph type="title"/>
          </p:nvPr>
        </p:nvSpPr>
        <p:spPr/>
        <p:txBody>
          <a:bodyPr>
            <a:normAutofit/>
          </a:bodyPr>
          <a:lstStyle/>
          <a:p>
            <a:r>
              <a:rPr lang="en-IN" sz="2000" dirty="0">
                <a:latin typeface="+mn-lt"/>
              </a:rPr>
              <a:t>Proper Form Validation</a:t>
            </a:r>
          </a:p>
        </p:txBody>
      </p:sp>
      <p:pic>
        <p:nvPicPr>
          <p:cNvPr id="5" name="Content Placeholder 4">
            <a:extLst>
              <a:ext uri="{FF2B5EF4-FFF2-40B4-BE49-F238E27FC236}">
                <a16:creationId xmlns:a16="http://schemas.microsoft.com/office/drawing/2014/main" id="{3E0566C9-5C5D-4D2B-4FDB-E681B4F176A8}"/>
              </a:ext>
            </a:extLst>
          </p:cNvPr>
          <p:cNvPicPr>
            <a:picLocks noGrp="1" noChangeAspect="1"/>
          </p:cNvPicPr>
          <p:nvPr>
            <p:ph idx="1"/>
          </p:nvPr>
        </p:nvPicPr>
        <p:blipFill>
          <a:blip r:embed="rId2"/>
          <a:stretch>
            <a:fillRect/>
          </a:stretch>
        </p:blipFill>
        <p:spPr>
          <a:xfrm>
            <a:off x="982894" y="1592750"/>
            <a:ext cx="10370906" cy="5149292"/>
          </a:xfrm>
        </p:spPr>
      </p:pic>
    </p:spTree>
    <p:extLst>
      <p:ext uri="{BB962C8B-B14F-4D97-AF65-F5344CB8AC3E}">
        <p14:creationId xmlns:p14="http://schemas.microsoft.com/office/powerpoint/2010/main" val="3851210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6E553B-852F-FB63-B6A8-F6D4E61868E0}"/>
              </a:ext>
            </a:extLst>
          </p:cNvPr>
          <p:cNvSpPr txBox="1"/>
          <p:nvPr/>
        </p:nvSpPr>
        <p:spPr>
          <a:xfrm>
            <a:off x="1579651" y="756024"/>
            <a:ext cx="6097712" cy="1477328"/>
          </a:xfrm>
          <a:prstGeom prst="rect">
            <a:avLst/>
          </a:prstGeom>
          <a:noFill/>
        </p:spPr>
        <p:txBody>
          <a:bodyPr wrap="square">
            <a:spAutoFit/>
          </a:bodyPr>
          <a:lstStyle/>
          <a:p>
            <a:r>
              <a:rPr lang="en-IN" b="1" i="0" dirty="0">
                <a:solidFill>
                  <a:srgbClr val="00B0F0"/>
                </a:solidFill>
                <a:effectLst/>
                <a:latin typeface="-apple-system"/>
              </a:rPr>
              <a:t>Technologies &amp; Tools used</a:t>
            </a:r>
          </a:p>
          <a:p>
            <a:pPr algn="l">
              <a:buFont typeface="+mj-lt"/>
              <a:buAutoNum type="arabicPeriod"/>
            </a:pPr>
            <a:r>
              <a:rPr lang="en-US" b="0" i="0" dirty="0">
                <a:solidFill>
                  <a:srgbClr val="24292F"/>
                </a:solidFill>
                <a:effectLst/>
                <a:latin typeface="-apple-system"/>
              </a:rPr>
              <a:t>Java 1.8, </a:t>
            </a:r>
            <a:r>
              <a:rPr lang="en-US" b="0" i="0">
                <a:solidFill>
                  <a:srgbClr val="24292F"/>
                </a:solidFill>
                <a:effectLst/>
                <a:latin typeface="-apple-system"/>
              </a:rPr>
              <a:t>JavaScript, Spring </a:t>
            </a:r>
            <a:r>
              <a:rPr lang="en-US" b="0" i="0" dirty="0">
                <a:solidFill>
                  <a:srgbClr val="24292F"/>
                </a:solidFill>
                <a:effectLst/>
                <a:latin typeface="-apple-system"/>
              </a:rPr>
              <a:t>Framework</a:t>
            </a:r>
          </a:p>
          <a:p>
            <a:pPr algn="l">
              <a:buFont typeface="+mj-lt"/>
              <a:buAutoNum type="arabicPeriod"/>
            </a:pPr>
            <a:r>
              <a:rPr lang="en-US" dirty="0">
                <a:solidFill>
                  <a:srgbClr val="24292F"/>
                </a:solidFill>
                <a:latin typeface="-apple-system"/>
              </a:rPr>
              <a:t>HTML, CSS</a:t>
            </a:r>
            <a:endParaRPr lang="en-US" b="0" i="0" dirty="0">
              <a:solidFill>
                <a:srgbClr val="24292F"/>
              </a:solidFill>
              <a:effectLst/>
              <a:latin typeface="-apple-system"/>
            </a:endParaRPr>
          </a:p>
          <a:p>
            <a:pPr algn="l">
              <a:buFont typeface="+mj-lt"/>
              <a:buAutoNum type="arabicPeriod"/>
            </a:pPr>
            <a:r>
              <a:rPr lang="en-US" b="0" i="0" dirty="0">
                <a:solidFill>
                  <a:srgbClr val="24292F"/>
                </a:solidFill>
                <a:effectLst/>
                <a:latin typeface="-apple-system"/>
              </a:rPr>
              <a:t>Build tool – Maven</a:t>
            </a:r>
          </a:p>
          <a:p>
            <a:pPr algn="l">
              <a:buFont typeface="+mj-lt"/>
              <a:buAutoNum type="arabicPeriod"/>
            </a:pPr>
            <a:r>
              <a:rPr lang="en-US" b="0" i="0" dirty="0">
                <a:solidFill>
                  <a:srgbClr val="24292F"/>
                </a:solidFill>
                <a:effectLst/>
                <a:latin typeface="-apple-system"/>
              </a:rPr>
              <a:t>In memory H2 database.</a:t>
            </a:r>
          </a:p>
        </p:txBody>
      </p:sp>
      <p:sp>
        <p:nvSpPr>
          <p:cNvPr id="7" name="TextBox 6">
            <a:extLst>
              <a:ext uri="{FF2B5EF4-FFF2-40B4-BE49-F238E27FC236}">
                <a16:creationId xmlns:a16="http://schemas.microsoft.com/office/drawing/2014/main" id="{BBC793A8-87AA-0225-381B-B4B6E7CC2D66}"/>
              </a:ext>
            </a:extLst>
          </p:cNvPr>
          <p:cNvSpPr txBox="1"/>
          <p:nvPr/>
        </p:nvSpPr>
        <p:spPr>
          <a:xfrm>
            <a:off x="7107148" y="2233352"/>
            <a:ext cx="6097712" cy="1200329"/>
          </a:xfrm>
          <a:prstGeom prst="rect">
            <a:avLst/>
          </a:prstGeom>
          <a:noFill/>
        </p:spPr>
        <p:txBody>
          <a:bodyPr wrap="square">
            <a:spAutoFit/>
          </a:bodyPr>
          <a:lstStyle/>
          <a:p>
            <a:pPr algn="l"/>
            <a:r>
              <a:rPr lang="en-IN" b="1" i="0" dirty="0">
                <a:solidFill>
                  <a:srgbClr val="FF0000"/>
                </a:solidFill>
                <a:effectLst/>
                <a:latin typeface="-apple-system"/>
              </a:rPr>
              <a:t>Out of Scope</a:t>
            </a:r>
            <a:endParaRPr lang="en-IN" b="1" dirty="0">
              <a:solidFill>
                <a:srgbClr val="24292F"/>
              </a:solidFill>
              <a:latin typeface="-apple-system"/>
            </a:endParaRPr>
          </a:p>
          <a:p>
            <a:pPr algn="l"/>
            <a:r>
              <a:rPr lang="en-US" b="0" i="0" dirty="0">
                <a:solidFill>
                  <a:srgbClr val="24292F"/>
                </a:solidFill>
                <a:effectLst/>
                <a:latin typeface="-apple-system"/>
              </a:rPr>
              <a:t>Application does not cover the below</a:t>
            </a:r>
          </a:p>
          <a:p>
            <a:pPr algn="l">
              <a:buFont typeface="+mj-lt"/>
              <a:buAutoNum type="arabicPeriod"/>
            </a:pPr>
            <a:r>
              <a:rPr lang="en-US" b="0" i="0" dirty="0">
                <a:solidFill>
                  <a:srgbClr val="24292F"/>
                </a:solidFill>
                <a:effectLst/>
                <a:latin typeface="-apple-system"/>
              </a:rPr>
              <a:t>User Authentication</a:t>
            </a:r>
          </a:p>
          <a:p>
            <a:pPr algn="l"/>
            <a:endParaRPr lang="en-IN" b="1" i="0" dirty="0">
              <a:solidFill>
                <a:srgbClr val="24292F"/>
              </a:solidFill>
              <a:effectLst/>
              <a:latin typeface="-apple-system"/>
            </a:endParaRPr>
          </a:p>
        </p:txBody>
      </p:sp>
      <p:sp>
        <p:nvSpPr>
          <p:cNvPr id="9" name="TextBox 8">
            <a:extLst>
              <a:ext uri="{FF2B5EF4-FFF2-40B4-BE49-F238E27FC236}">
                <a16:creationId xmlns:a16="http://schemas.microsoft.com/office/drawing/2014/main" id="{0D5330C0-46DC-CEFE-5653-22A345BFBC57}"/>
              </a:ext>
            </a:extLst>
          </p:cNvPr>
          <p:cNvSpPr txBox="1"/>
          <p:nvPr/>
        </p:nvSpPr>
        <p:spPr>
          <a:xfrm>
            <a:off x="1453793" y="4024484"/>
            <a:ext cx="6349428" cy="1200329"/>
          </a:xfrm>
          <a:prstGeom prst="rect">
            <a:avLst/>
          </a:prstGeom>
          <a:noFill/>
        </p:spPr>
        <p:txBody>
          <a:bodyPr wrap="square">
            <a:spAutoFit/>
          </a:bodyPr>
          <a:lstStyle/>
          <a:p>
            <a:r>
              <a:rPr lang="en-IN" b="1" i="0" dirty="0">
                <a:solidFill>
                  <a:srgbClr val="92D050"/>
                </a:solidFill>
                <a:effectLst/>
                <a:latin typeface="-apple-system"/>
              </a:rPr>
              <a:t>Future scope</a:t>
            </a:r>
          </a:p>
          <a:p>
            <a:pPr algn="l"/>
            <a:r>
              <a:rPr lang="en-US" dirty="0">
                <a:solidFill>
                  <a:srgbClr val="24292F"/>
                </a:solidFill>
                <a:latin typeface="-apple-system"/>
              </a:rPr>
              <a:t>1.A</a:t>
            </a:r>
            <a:r>
              <a:rPr lang="en-US" b="0" i="0" dirty="0">
                <a:solidFill>
                  <a:srgbClr val="24292F"/>
                </a:solidFill>
                <a:effectLst/>
                <a:latin typeface="-apple-system"/>
              </a:rPr>
              <a:t>dding database for persistent storage</a:t>
            </a:r>
          </a:p>
          <a:p>
            <a:pPr algn="l"/>
            <a:r>
              <a:rPr lang="en-US" dirty="0">
                <a:solidFill>
                  <a:srgbClr val="24292F"/>
                </a:solidFill>
                <a:latin typeface="-apple-system"/>
              </a:rPr>
              <a:t>2.</a:t>
            </a:r>
            <a:r>
              <a:rPr lang="en-US" b="1" dirty="0">
                <a:solidFill>
                  <a:srgbClr val="24292F"/>
                </a:solidFill>
                <a:latin typeface="-apple-system"/>
              </a:rPr>
              <a:t>Angular or ReactJS </a:t>
            </a:r>
            <a:r>
              <a:rPr lang="en-US" dirty="0">
                <a:solidFill>
                  <a:srgbClr val="24292F"/>
                </a:solidFill>
                <a:latin typeface="-apple-system"/>
              </a:rPr>
              <a:t>to create Single page Reactive Application </a:t>
            </a:r>
          </a:p>
          <a:p>
            <a:pPr algn="l"/>
            <a:r>
              <a:rPr lang="en-US" dirty="0">
                <a:solidFill>
                  <a:srgbClr val="24292F"/>
                </a:solidFill>
                <a:latin typeface="-apple-system"/>
              </a:rPr>
              <a:t>3.Proper Authentication</a:t>
            </a:r>
          </a:p>
        </p:txBody>
      </p:sp>
    </p:spTree>
    <p:extLst>
      <p:ext uri="{BB962C8B-B14F-4D97-AF65-F5344CB8AC3E}">
        <p14:creationId xmlns:p14="http://schemas.microsoft.com/office/powerpoint/2010/main" val="2835828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F0BCB-9D11-BFDB-8084-D0FD176BBAF1}"/>
              </a:ext>
            </a:extLst>
          </p:cNvPr>
          <p:cNvSpPr>
            <a:spLocks noGrp="1"/>
          </p:cNvSpPr>
          <p:nvPr>
            <p:ph type="title"/>
          </p:nvPr>
        </p:nvSpPr>
        <p:spPr/>
        <p:txBody>
          <a:bodyPr>
            <a:normAutofit/>
          </a:bodyPr>
          <a:lstStyle/>
          <a:p>
            <a:r>
              <a:rPr lang="en-IN" sz="2000" dirty="0">
                <a:latin typeface="+mn-lt"/>
              </a:rPr>
              <a:t>Step 1 - Enter User Name</a:t>
            </a:r>
          </a:p>
        </p:txBody>
      </p:sp>
      <p:pic>
        <p:nvPicPr>
          <p:cNvPr id="5" name="Content Placeholder 4">
            <a:extLst>
              <a:ext uri="{FF2B5EF4-FFF2-40B4-BE49-F238E27FC236}">
                <a16:creationId xmlns:a16="http://schemas.microsoft.com/office/drawing/2014/main" id="{7E8828C8-DEC7-9478-7D1C-A2546DA61CA6}"/>
              </a:ext>
            </a:extLst>
          </p:cNvPr>
          <p:cNvPicPr>
            <a:picLocks noGrp="1" noChangeAspect="1"/>
          </p:cNvPicPr>
          <p:nvPr>
            <p:ph idx="1"/>
          </p:nvPr>
        </p:nvPicPr>
        <p:blipFill>
          <a:blip r:embed="rId2"/>
          <a:stretch>
            <a:fillRect/>
          </a:stretch>
        </p:blipFill>
        <p:spPr>
          <a:xfrm>
            <a:off x="938964" y="2034282"/>
            <a:ext cx="10509031" cy="3159291"/>
          </a:xfrm>
        </p:spPr>
      </p:pic>
    </p:spTree>
    <p:extLst>
      <p:ext uri="{BB962C8B-B14F-4D97-AF65-F5344CB8AC3E}">
        <p14:creationId xmlns:p14="http://schemas.microsoft.com/office/powerpoint/2010/main" val="1059212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14088-C341-A379-BEFB-7E1EC5B4AD85}"/>
              </a:ext>
            </a:extLst>
          </p:cNvPr>
          <p:cNvSpPr>
            <a:spLocks noGrp="1"/>
          </p:cNvSpPr>
          <p:nvPr>
            <p:ph type="title"/>
          </p:nvPr>
        </p:nvSpPr>
        <p:spPr>
          <a:xfrm>
            <a:off x="940942" y="591156"/>
            <a:ext cx="10515600" cy="1325563"/>
          </a:xfrm>
        </p:spPr>
        <p:txBody>
          <a:bodyPr>
            <a:normAutofit fontScale="90000"/>
          </a:bodyPr>
          <a:lstStyle/>
          <a:p>
            <a:r>
              <a:rPr lang="en-IN" sz="2000" dirty="0">
                <a:latin typeface="+mn-lt"/>
              </a:rPr>
              <a:t>Step 2 -  Welcome Page will open. </a:t>
            </a:r>
            <a:br>
              <a:rPr lang="en-IN" sz="2000" dirty="0">
                <a:latin typeface="+mn-lt"/>
              </a:rPr>
            </a:br>
            <a:r>
              <a:rPr lang="en-IN" sz="2000" dirty="0">
                <a:latin typeface="+mn-lt"/>
              </a:rPr>
              <a:t>Step 3 -  Now Click on </a:t>
            </a:r>
            <a:r>
              <a:rPr lang="en-IN" sz="2000" b="1" dirty="0">
                <a:latin typeface="+mn-lt"/>
              </a:rPr>
              <a:t>Add New Contacts </a:t>
            </a:r>
            <a:r>
              <a:rPr lang="en-IN" sz="2000" dirty="0">
                <a:latin typeface="+mn-lt"/>
              </a:rPr>
              <a:t>to add new contacts to your My Address Book.</a:t>
            </a:r>
            <a:br>
              <a:rPr lang="en-IN" sz="2000" dirty="0">
                <a:latin typeface="+mn-lt"/>
              </a:rPr>
            </a:br>
            <a:r>
              <a:rPr lang="en-IN" sz="2000" dirty="0">
                <a:latin typeface="+mn-lt"/>
              </a:rPr>
              <a:t>				OR</a:t>
            </a:r>
            <a:br>
              <a:rPr lang="en-IN" sz="2000" dirty="0">
                <a:latin typeface="+mn-lt"/>
              </a:rPr>
            </a:br>
            <a:r>
              <a:rPr lang="en-IN" sz="2000" dirty="0">
                <a:latin typeface="+mn-lt"/>
              </a:rPr>
              <a:t>	You can also check Other Address Books contacts by clicking </a:t>
            </a:r>
            <a:r>
              <a:rPr lang="en-IN" sz="2000" b="1" dirty="0">
                <a:latin typeface="+mn-lt"/>
              </a:rPr>
              <a:t>Other Address Books </a:t>
            </a:r>
            <a:r>
              <a:rPr lang="en-IN" sz="2000" dirty="0">
                <a:latin typeface="+mn-lt"/>
              </a:rPr>
              <a:t>Button.</a:t>
            </a:r>
            <a:br>
              <a:rPr lang="en-IN" sz="2000" dirty="0">
                <a:latin typeface="+mn-lt"/>
              </a:rPr>
            </a:br>
            <a:r>
              <a:rPr lang="en-IN" sz="2000" dirty="0">
                <a:latin typeface="+mn-lt"/>
              </a:rPr>
              <a:t>				OR</a:t>
            </a:r>
            <a:br>
              <a:rPr lang="en-IN" sz="2000" dirty="0">
                <a:latin typeface="+mn-lt"/>
              </a:rPr>
            </a:br>
            <a:r>
              <a:rPr lang="en-IN" sz="2000" dirty="0">
                <a:latin typeface="+mn-lt"/>
              </a:rPr>
              <a:t>	You can also Check your Contact List By clicking </a:t>
            </a:r>
            <a:r>
              <a:rPr lang="en-IN" sz="2000" b="1" dirty="0">
                <a:latin typeface="+mn-lt"/>
              </a:rPr>
              <a:t>My Address Book </a:t>
            </a:r>
            <a:r>
              <a:rPr lang="en-IN" sz="2000" dirty="0">
                <a:latin typeface="+mn-lt"/>
              </a:rPr>
              <a:t>Button.</a:t>
            </a:r>
            <a:br>
              <a:rPr lang="en-IN" sz="2000" dirty="0">
                <a:latin typeface="+mn-lt"/>
              </a:rPr>
            </a:br>
            <a:r>
              <a:rPr lang="en-IN" sz="2000" dirty="0">
                <a:latin typeface="+mn-lt"/>
              </a:rPr>
              <a:t>				OR</a:t>
            </a:r>
            <a:br>
              <a:rPr lang="en-IN" sz="2000" dirty="0">
                <a:latin typeface="+mn-lt"/>
              </a:rPr>
            </a:br>
            <a:r>
              <a:rPr lang="en-IN" sz="2000" dirty="0">
                <a:latin typeface="+mn-lt"/>
              </a:rPr>
              <a:t>	You can check the List of Friends that are </a:t>
            </a:r>
            <a:r>
              <a:rPr lang="en-IN" sz="2000" b="1" dirty="0">
                <a:latin typeface="+mn-lt"/>
              </a:rPr>
              <a:t>Unique to Other Address Book</a:t>
            </a:r>
            <a:br>
              <a:rPr lang="en-IN" sz="2000" dirty="0">
                <a:latin typeface="+mn-lt"/>
              </a:rPr>
            </a:br>
            <a:endParaRPr lang="en-IN" sz="2000" dirty="0">
              <a:latin typeface="+mn-lt"/>
            </a:endParaRPr>
          </a:p>
        </p:txBody>
      </p:sp>
      <p:pic>
        <p:nvPicPr>
          <p:cNvPr id="15" name="Content Placeholder 4">
            <a:extLst>
              <a:ext uri="{FF2B5EF4-FFF2-40B4-BE49-F238E27FC236}">
                <a16:creationId xmlns:a16="http://schemas.microsoft.com/office/drawing/2014/main" id="{D2CA8FA0-C51A-468C-B6A3-8962077E23B8}"/>
              </a:ext>
            </a:extLst>
          </p:cNvPr>
          <p:cNvPicPr>
            <a:picLocks noGrp="1" noChangeAspect="1"/>
          </p:cNvPicPr>
          <p:nvPr>
            <p:ph idx="1"/>
          </p:nvPr>
        </p:nvPicPr>
        <p:blipFill>
          <a:blip r:embed="rId2"/>
          <a:stretch>
            <a:fillRect/>
          </a:stretch>
        </p:blipFill>
        <p:spPr>
          <a:xfrm>
            <a:off x="1480422" y="2594957"/>
            <a:ext cx="9087317" cy="3778444"/>
          </a:xfrm>
        </p:spPr>
      </p:pic>
    </p:spTree>
    <p:extLst>
      <p:ext uri="{BB962C8B-B14F-4D97-AF65-F5344CB8AC3E}">
        <p14:creationId xmlns:p14="http://schemas.microsoft.com/office/powerpoint/2010/main" val="1462779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39C1D-F67B-2AA7-6379-3BB57D1A4153}"/>
              </a:ext>
            </a:extLst>
          </p:cNvPr>
          <p:cNvSpPr>
            <a:spLocks noGrp="1"/>
          </p:cNvSpPr>
          <p:nvPr>
            <p:ph type="title"/>
          </p:nvPr>
        </p:nvSpPr>
        <p:spPr>
          <a:xfrm>
            <a:off x="838199" y="365125"/>
            <a:ext cx="10709953" cy="1325563"/>
          </a:xfrm>
        </p:spPr>
        <p:txBody>
          <a:bodyPr>
            <a:normAutofit/>
          </a:bodyPr>
          <a:lstStyle/>
          <a:p>
            <a:r>
              <a:rPr lang="en-IN" sz="2000" dirty="0">
                <a:latin typeface="+mn-lt"/>
              </a:rPr>
              <a:t>Step 4 – Enter your Contacts. You can also return to the Welcome page by clicking </a:t>
            </a:r>
            <a:r>
              <a:rPr lang="en-IN" sz="2000" b="1" dirty="0">
                <a:latin typeface="+mn-lt"/>
              </a:rPr>
              <a:t>Home Page </a:t>
            </a:r>
            <a:r>
              <a:rPr lang="en-IN" sz="2000" dirty="0">
                <a:latin typeface="+mn-lt"/>
              </a:rPr>
              <a:t>Button</a:t>
            </a:r>
          </a:p>
        </p:txBody>
      </p:sp>
      <p:pic>
        <p:nvPicPr>
          <p:cNvPr id="7" name="Content Placeholder 6">
            <a:extLst>
              <a:ext uri="{FF2B5EF4-FFF2-40B4-BE49-F238E27FC236}">
                <a16:creationId xmlns:a16="http://schemas.microsoft.com/office/drawing/2014/main" id="{05D1136A-CD6B-3EAF-7FB5-77EE5E8A2664}"/>
              </a:ext>
            </a:extLst>
          </p:cNvPr>
          <p:cNvPicPr>
            <a:picLocks noGrp="1" noChangeAspect="1"/>
          </p:cNvPicPr>
          <p:nvPr>
            <p:ph idx="1"/>
          </p:nvPr>
        </p:nvPicPr>
        <p:blipFill>
          <a:blip r:embed="rId2"/>
          <a:stretch>
            <a:fillRect/>
          </a:stretch>
        </p:blipFill>
        <p:spPr>
          <a:xfrm>
            <a:off x="1001791" y="1934803"/>
            <a:ext cx="10352009" cy="4360242"/>
          </a:xfrm>
        </p:spPr>
      </p:pic>
    </p:spTree>
    <p:extLst>
      <p:ext uri="{BB962C8B-B14F-4D97-AF65-F5344CB8AC3E}">
        <p14:creationId xmlns:p14="http://schemas.microsoft.com/office/powerpoint/2010/main" val="4066876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B995A-3010-84F6-09AD-1AB0B7FE9A18}"/>
              </a:ext>
            </a:extLst>
          </p:cNvPr>
          <p:cNvSpPr>
            <a:spLocks noGrp="1"/>
          </p:cNvSpPr>
          <p:nvPr>
            <p:ph type="title"/>
          </p:nvPr>
        </p:nvSpPr>
        <p:spPr>
          <a:xfrm>
            <a:off x="745733" y="-97212"/>
            <a:ext cx="10515600" cy="1325563"/>
          </a:xfrm>
        </p:spPr>
        <p:txBody>
          <a:bodyPr>
            <a:normAutofit/>
          </a:bodyPr>
          <a:lstStyle/>
          <a:p>
            <a:r>
              <a:rPr lang="en-IN" sz="2000" dirty="0">
                <a:latin typeface="+mn-lt"/>
              </a:rPr>
              <a:t>Step 5 – You can Delete or Update Your Contacts</a:t>
            </a:r>
          </a:p>
        </p:txBody>
      </p:sp>
      <p:pic>
        <p:nvPicPr>
          <p:cNvPr id="5" name="Content Placeholder 4">
            <a:extLst>
              <a:ext uri="{FF2B5EF4-FFF2-40B4-BE49-F238E27FC236}">
                <a16:creationId xmlns:a16="http://schemas.microsoft.com/office/drawing/2014/main" id="{83043B9F-26FC-443D-E411-1874F678CAB1}"/>
              </a:ext>
            </a:extLst>
          </p:cNvPr>
          <p:cNvPicPr>
            <a:picLocks noGrp="1" noChangeAspect="1"/>
          </p:cNvPicPr>
          <p:nvPr>
            <p:ph idx="1"/>
          </p:nvPr>
        </p:nvPicPr>
        <p:blipFill>
          <a:blip r:embed="rId2"/>
          <a:stretch>
            <a:fillRect/>
          </a:stretch>
        </p:blipFill>
        <p:spPr>
          <a:xfrm>
            <a:off x="463067" y="954327"/>
            <a:ext cx="11728933" cy="6536167"/>
          </a:xfrm>
        </p:spPr>
      </p:pic>
    </p:spTree>
    <p:extLst>
      <p:ext uri="{BB962C8B-B14F-4D97-AF65-F5344CB8AC3E}">
        <p14:creationId xmlns:p14="http://schemas.microsoft.com/office/powerpoint/2010/main" val="3012768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6B55E-1BEB-C442-5F6D-291BCD5B8749}"/>
              </a:ext>
            </a:extLst>
          </p:cNvPr>
          <p:cNvSpPr>
            <a:spLocks noGrp="1"/>
          </p:cNvSpPr>
          <p:nvPr>
            <p:ph type="title"/>
          </p:nvPr>
        </p:nvSpPr>
        <p:spPr>
          <a:xfrm>
            <a:off x="838200" y="-154309"/>
            <a:ext cx="10515600" cy="1325563"/>
          </a:xfrm>
        </p:spPr>
        <p:txBody>
          <a:bodyPr>
            <a:normAutofit/>
          </a:bodyPr>
          <a:lstStyle/>
          <a:p>
            <a:r>
              <a:rPr lang="en-IN" sz="1800" dirty="0">
                <a:latin typeface="+mn-lt"/>
              </a:rPr>
              <a:t>Check Contacts in Other Address Book</a:t>
            </a:r>
          </a:p>
        </p:txBody>
      </p:sp>
      <p:pic>
        <p:nvPicPr>
          <p:cNvPr id="5" name="Content Placeholder 4">
            <a:extLst>
              <a:ext uri="{FF2B5EF4-FFF2-40B4-BE49-F238E27FC236}">
                <a16:creationId xmlns:a16="http://schemas.microsoft.com/office/drawing/2014/main" id="{5ED626F4-329D-5050-0D4B-1F1664518AE9}"/>
              </a:ext>
            </a:extLst>
          </p:cNvPr>
          <p:cNvPicPr>
            <a:picLocks noGrp="1" noChangeAspect="1"/>
          </p:cNvPicPr>
          <p:nvPr>
            <p:ph idx="1"/>
          </p:nvPr>
        </p:nvPicPr>
        <p:blipFill>
          <a:blip r:embed="rId2"/>
          <a:stretch>
            <a:fillRect/>
          </a:stretch>
        </p:blipFill>
        <p:spPr>
          <a:xfrm>
            <a:off x="438167" y="1171254"/>
            <a:ext cx="11051988" cy="5807093"/>
          </a:xfrm>
        </p:spPr>
      </p:pic>
    </p:spTree>
    <p:extLst>
      <p:ext uri="{BB962C8B-B14F-4D97-AF65-F5344CB8AC3E}">
        <p14:creationId xmlns:p14="http://schemas.microsoft.com/office/powerpoint/2010/main" val="2886040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6C2BB-0C30-95BB-8E82-F7A2FA5EC88E}"/>
              </a:ext>
            </a:extLst>
          </p:cNvPr>
          <p:cNvSpPr>
            <a:spLocks noGrp="1"/>
          </p:cNvSpPr>
          <p:nvPr>
            <p:ph type="title"/>
          </p:nvPr>
        </p:nvSpPr>
        <p:spPr>
          <a:xfrm>
            <a:off x="838199" y="0"/>
            <a:ext cx="10822970" cy="1325563"/>
          </a:xfrm>
        </p:spPr>
        <p:txBody>
          <a:bodyPr>
            <a:normAutofit/>
          </a:bodyPr>
          <a:lstStyle/>
          <a:p>
            <a:r>
              <a:rPr lang="en-IN" sz="1800" dirty="0">
                <a:solidFill>
                  <a:srgbClr val="000000"/>
                </a:solidFill>
                <a:latin typeface="+mn-lt"/>
              </a:rPr>
              <a:t>List of friends that </a:t>
            </a:r>
            <a:r>
              <a:rPr lang="en-US" sz="1800" dirty="0">
                <a:solidFill>
                  <a:srgbClr val="000000"/>
                </a:solidFill>
                <a:latin typeface="+mn-lt"/>
              </a:rPr>
              <a:t>are </a:t>
            </a:r>
            <a:r>
              <a:rPr lang="en-US" sz="1800" b="1" dirty="0">
                <a:solidFill>
                  <a:srgbClr val="000000"/>
                </a:solidFill>
                <a:latin typeface="+mn-lt"/>
              </a:rPr>
              <a:t>Unique to Other Address Book</a:t>
            </a:r>
            <a:r>
              <a:rPr lang="en-US" sz="1800" dirty="0">
                <a:solidFill>
                  <a:srgbClr val="000000"/>
                </a:solidFill>
                <a:latin typeface="+mn-lt"/>
              </a:rPr>
              <a:t>. Click on </a:t>
            </a:r>
            <a:r>
              <a:rPr lang="en-US" sz="1800" b="1" dirty="0">
                <a:solidFill>
                  <a:srgbClr val="000000"/>
                </a:solidFill>
                <a:latin typeface="+mn-lt"/>
              </a:rPr>
              <a:t>Home Page </a:t>
            </a:r>
            <a:r>
              <a:rPr lang="en-US" sz="1800" dirty="0">
                <a:solidFill>
                  <a:srgbClr val="000000"/>
                </a:solidFill>
                <a:latin typeface="+mn-lt"/>
              </a:rPr>
              <a:t>Button to return to the Welcome page.</a:t>
            </a:r>
            <a:endParaRPr lang="en-IN" sz="1800" dirty="0">
              <a:latin typeface="+mn-lt"/>
            </a:endParaRPr>
          </a:p>
        </p:txBody>
      </p:sp>
      <p:pic>
        <p:nvPicPr>
          <p:cNvPr id="5" name="Content Placeholder 4">
            <a:extLst>
              <a:ext uri="{FF2B5EF4-FFF2-40B4-BE49-F238E27FC236}">
                <a16:creationId xmlns:a16="http://schemas.microsoft.com/office/drawing/2014/main" id="{B48417A2-685D-6B3C-6031-F372EF637C51}"/>
              </a:ext>
            </a:extLst>
          </p:cNvPr>
          <p:cNvPicPr>
            <a:picLocks noGrp="1" noChangeAspect="1"/>
          </p:cNvPicPr>
          <p:nvPr>
            <p:ph idx="1"/>
          </p:nvPr>
        </p:nvPicPr>
        <p:blipFill>
          <a:blip r:embed="rId2"/>
          <a:stretch>
            <a:fillRect/>
          </a:stretch>
        </p:blipFill>
        <p:spPr>
          <a:xfrm>
            <a:off x="0" y="1448657"/>
            <a:ext cx="12105683" cy="5116137"/>
          </a:xfrm>
        </p:spPr>
      </p:pic>
    </p:spTree>
    <p:extLst>
      <p:ext uri="{BB962C8B-B14F-4D97-AF65-F5344CB8AC3E}">
        <p14:creationId xmlns:p14="http://schemas.microsoft.com/office/powerpoint/2010/main" val="2595117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20FB3-9A6A-55E8-78EB-0BC7143E9437}"/>
              </a:ext>
            </a:extLst>
          </p:cNvPr>
          <p:cNvSpPr>
            <a:spLocks noGrp="1"/>
          </p:cNvSpPr>
          <p:nvPr>
            <p:ph type="title"/>
          </p:nvPr>
        </p:nvSpPr>
        <p:spPr/>
        <p:txBody>
          <a:bodyPr>
            <a:normAutofit/>
          </a:bodyPr>
          <a:lstStyle/>
          <a:p>
            <a:r>
              <a:rPr lang="en-IN" sz="2000" b="1" dirty="0">
                <a:latin typeface="+mn-lt"/>
              </a:rPr>
              <a:t>Added Exception Handler</a:t>
            </a:r>
          </a:p>
        </p:txBody>
      </p:sp>
      <p:sp>
        <p:nvSpPr>
          <p:cNvPr id="7" name="Content Placeholder 6">
            <a:extLst>
              <a:ext uri="{FF2B5EF4-FFF2-40B4-BE49-F238E27FC236}">
                <a16:creationId xmlns:a16="http://schemas.microsoft.com/office/drawing/2014/main" id="{068C4C5D-50A5-8E93-5159-BFBA3BD6BFFE}"/>
              </a:ext>
            </a:extLst>
          </p:cNvPr>
          <p:cNvSpPr>
            <a:spLocks noGrp="1"/>
          </p:cNvSpPr>
          <p:nvPr>
            <p:ph idx="1"/>
          </p:nvPr>
        </p:nvSpPr>
        <p:spPr/>
        <p:txBody>
          <a:bodyPr/>
          <a:lstStyle/>
          <a:p>
            <a:endParaRPr lang="en-IN"/>
          </a:p>
        </p:txBody>
      </p:sp>
      <p:pic>
        <p:nvPicPr>
          <p:cNvPr id="9" name="Picture 8">
            <a:extLst>
              <a:ext uri="{FF2B5EF4-FFF2-40B4-BE49-F238E27FC236}">
                <a16:creationId xmlns:a16="http://schemas.microsoft.com/office/drawing/2014/main" id="{9F4D609F-0C3B-4DA4-B3DE-D37BF6CAEA15}"/>
              </a:ext>
            </a:extLst>
          </p:cNvPr>
          <p:cNvPicPr>
            <a:picLocks noChangeAspect="1"/>
          </p:cNvPicPr>
          <p:nvPr/>
        </p:nvPicPr>
        <p:blipFill>
          <a:blip r:embed="rId2"/>
          <a:stretch>
            <a:fillRect/>
          </a:stretch>
        </p:blipFill>
        <p:spPr>
          <a:xfrm>
            <a:off x="701639" y="1690688"/>
            <a:ext cx="10788721" cy="5025194"/>
          </a:xfrm>
          <a:prstGeom prst="rect">
            <a:avLst/>
          </a:prstGeom>
        </p:spPr>
      </p:pic>
    </p:spTree>
    <p:extLst>
      <p:ext uri="{BB962C8B-B14F-4D97-AF65-F5344CB8AC3E}">
        <p14:creationId xmlns:p14="http://schemas.microsoft.com/office/powerpoint/2010/main" val="1805586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F3956-A894-D125-FBC8-BB81117FF2EC}"/>
              </a:ext>
            </a:extLst>
          </p:cNvPr>
          <p:cNvSpPr>
            <a:spLocks noGrp="1"/>
          </p:cNvSpPr>
          <p:nvPr>
            <p:ph type="title"/>
          </p:nvPr>
        </p:nvSpPr>
        <p:spPr/>
        <p:txBody>
          <a:bodyPr>
            <a:normAutofit/>
          </a:bodyPr>
          <a:lstStyle/>
          <a:p>
            <a:r>
              <a:rPr lang="en-US" sz="2000" dirty="0">
                <a:latin typeface="+mn-lt"/>
              </a:rPr>
              <a:t>Confirmation before deleting any saved Contact</a:t>
            </a:r>
            <a:endParaRPr lang="en-IN" sz="2000" dirty="0">
              <a:latin typeface="+mn-lt"/>
            </a:endParaRPr>
          </a:p>
        </p:txBody>
      </p:sp>
      <p:pic>
        <p:nvPicPr>
          <p:cNvPr id="5" name="Content Placeholder 4">
            <a:extLst>
              <a:ext uri="{FF2B5EF4-FFF2-40B4-BE49-F238E27FC236}">
                <a16:creationId xmlns:a16="http://schemas.microsoft.com/office/drawing/2014/main" id="{B8830933-03F9-DFB7-6035-1F2E45B975F7}"/>
              </a:ext>
            </a:extLst>
          </p:cNvPr>
          <p:cNvPicPr>
            <a:picLocks noGrp="1" noChangeAspect="1"/>
          </p:cNvPicPr>
          <p:nvPr>
            <p:ph idx="1"/>
          </p:nvPr>
        </p:nvPicPr>
        <p:blipFill>
          <a:blip r:embed="rId2"/>
          <a:stretch>
            <a:fillRect/>
          </a:stretch>
        </p:blipFill>
        <p:spPr>
          <a:xfrm>
            <a:off x="565080" y="1825625"/>
            <a:ext cx="11137186" cy="4839486"/>
          </a:xfrm>
        </p:spPr>
      </p:pic>
    </p:spTree>
    <p:extLst>
      <p:ext uri="{BB962C8B-B14F-4D97-AF65-F5344CB8AC3E}">
        <p14:creationId xmlns:p14="http://schemas.microsoft.com/office/powerpoint/2010/main" val="3978926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TotalTime>
  <Words>236</Words>
  <Application>Microsoft Office PowerPoint</Application>
  <PresentationFormat>Widescreen</PresentationFormat>
  <Paragraphs>23</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-apple-system</vt:lpstr>
      <vt:lpstr>Arial</vt:lpstr>
      <vt:lpstr>Calibri</vt:lpstr>
      <vt:lpstr>Calibri Light</vt:lpstr>
      <vt:lpstr>Helvetica Neue</vt:lpstr>
      <vt:lpstr>Office Theme</vt:lpstr>
      <vt:lpstr>PowerPoint Presentation</vt:lpstr>
      <vt:lpstr>Step 1 - Enter User Name</vt:lpstr>
      <vt:lpstr>Step 2 -  Welcome Page will open.  Step 3 -  Now Click on Add New Contacts to add new contacts to your My Address Book.     OR  You can also check Other Address Books contacts by clicking Other Address Books Button.     OR  You can also Check your Contact List By clicking My Address Book Button.     OR  You can check the List of Friends that are Unique to Other Address Book </vt:lpstr>
      <vt:lpstr>Step 4 – Enter your Contacts. You can also return to the Welcome page by clicking Home Page Button</vt:lpstr>
      <vt:lpstr>Step 5 – You can Delete or Update Your Contacts</vt:lpstr>
      <vt:lpstr>Check Contacts in Other Address Book</vt:lpstr>
      <vt:lpstr>List of friends that are Unique to Other Address Book. Click on Home Page Button to return to the Welcome page.</vt:lpstr>
      <vt:lpstr>Added Exception Handler</vt:lpstr>
      <vt:lpstr>Confirmation before deleting any saved Contact</vt:lpstr>
      <vt:lpstr>Input Validation</vt:lpstr>
      <vt:lpstr>Proper Form Validation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SACHIN PRASAD</dc:creator>
  <cp:lastModifiedBy>SACHIN PRASAD</cp:lastModifiedBy>
  <cp:revision>2</cp:revision>
  <dcterms:created xsi:type="dcterms:W3CDTF">2022-06-25T13:06:43Z</dcterms:created>
  <dcterms:modified xsi:type="dcterms:W3CDTF">2022-06-28T14:31:55Z</dcterms:modified>
</cp:coreProperties>
</file>