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963" y="979157"/>
            <a:ext cx="8061285" cy="3072338"/>
          </a:xfrm>
        </p:spPr>
        <p:txBody>
          <a:bodyPr>
            <a:scene3d>
              <a:camera prst="isometricOffAxis1Right"/>
              <a:lightRig rig="threePt" dir="t"/>
            </a:scene3d>
          </a:bodyPr>
          <a:lstStyle/>
          <a:p>
            <a:r>
              <a:rPr lang="en-US" sz="96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50" endPos="85000" dist="29997" dir="5400000" sy="-100000" algn="bl" rotWithShape="0"/>
                </a:effectLst>
              </a:rPr>
              <a:t>curry</a:t>
            </a:r>
            <a:endParaRPr lang="en-US" sz="96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0808018">
            <a:off x="8385379" y="4247941"/>
            <a:ext cx="3421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Sachin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Reddy</a:t>
            </a:r>
            <a:r>
              <a:rPr lang="en-US" sz="2800" dirty="0" smtClean="0"/>
              <a:t> 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09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in India the food delivery platforms have been one of the successful customer service platforms and I see one problems i.e., many of the people who stays in pg’s or rented rooms prefer to cook rice and get curry from nearby curry point.</a:t>
            </a:r>
          </a:p>
          <a:p>
            <a:r>
              <a:rPr lang="en-US" dirty="0" smtClean="0"/>
              <a:t>So, with this application I am trying to fill that gap by providing them in which customers can check nearby curry point outlets and their menu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70" y="1847147"/>
            <a:ext cx="11372045" cy="472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40" y="1849120"/>
            <a:ext cx="10206460" cy="4592320"/>
          </a:xfrm>
        </p:spPr>
      </p:pic>
    </p:spTree>
    <p:extLst>
      <p:ext uri="{BB962C8B-B14F-4D97-AF65-F5344CB8AC3E}">
        <p14:creationId xmlns:p14="http://schemas.microsoft.com/office/powerpoint/2010/main" val="10415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r>
              <a:rPr lang="en-US" dirty="0" smtClean="0"/>
              <a:t> </a:t>
            </a:r>
            <a:r>
              <a:rPr lang="en-US" dirty="0" smtClean="0"/>
              <a:t>interfaces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260" y="2472744"/>
            <a:ext cx="10275759" cy="37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15620">
            <a:off x="3162886" y="3296558"/>
            <a:ext cx="8610600" cy="1293028"/>
          </a:xfrm>
        </p:spPr>
        <p:txBody>
          <a:bodyPr/>
          <a:lstStyle/>
          <a:p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</a:rPr>
              <a:t>Thank</a:t>
            </a:r>
            <a:r>
              <a:rPr lang="en-US" dirty="0" smtClean="0"/>
              <a:t> </a:t>
            </a:r>
            <a:r>
              <a:rPr lang="en-US" sz="8000" dirty="0" smtClean="0"/>
              <a:t>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169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736</TotalTime>
  <Words>89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curry</vt:lpstr>
      <vt:lpstr>Problem  statement</vt:lpstr>
      <vt:lpstr>POJO Class diagram</vt:lpstr>
      <vt:lpstr>Service </vt:lpstr>
      <vt:lpstr>Repository interfaces 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curries</dc:title>
  <dc:creator>YERRANAGU, SACHIN</dc:creator>
  <cp:lastModifiedBy>YERRANAGU, SACHIN</cp:lastModifiedBy>
  <cp:revision>18</cp:revision>
  <dcterms:created xsi:type="dcterms:W3CDTF">2019-03-29T03:17:00Z</dcterms:created>
  <dcterms:modified xsi:type="dcterms:W3CDTF">2019-04-23T09:49:22Z</dcterms:modified>
</cp:coreProperties>
</file>