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8EA-14C2-D00D-4D8F-0999514C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A4D99-681C-B3DB-43D2-4A3D95C5E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2605-B34D-E4DD-D6F7-8C2BAA5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43E-7B89-6E50-6135-A10A99CA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F80F8-5C8A-D115-01FF-C4A0761D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2AE9-6E87-7F38-B3AB-73B26362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46123-9E94-A73E-C27F-94968A393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7FDD-8CA0-DD31-9475-C31B6896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F508-8FA7-7098-53F6-64D93D94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9A60-2C7D-6EB8-524A-BACB4682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473D4-D87B-B03C-9392-5F1586CBF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07F24-ACFF-7736-46B4-8E0805C6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7BC8-DBC3-37D8-779A-33050A8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3537-3461-D514-5B7B-2E87E168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04EA-2AB0-FBFA-56FE-CDC81D80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61A9-79DD-D055-EF8C-98B092FA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1380-A31B-A759-EF7F-9BFDF8F0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8C22-7E49-7ECC-788F-9478331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BE57-F4EF-FB95-6363-45043280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6751-0E31-D3DA-A03C-43BDA916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4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849A-8201-0816-96E2-2921CA35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6AD7-1DB5-2552-074B-7663D5A2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FE01-21C2-0C95-FA93-ED97EE6B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705E-8E2D-79DB-9C72-DEE0CA27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639C-622F-0F6D-59F7-DC0BDBA9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77BC-7805-941E-AEA3-619142C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4A2B-A25B-A41E-A467-EB97C6837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9BFC-4DF4-E556-BEF4-30E3E3A24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FD18-923D-61B2-07AA-3E09E166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F34E0-6218-A2EC-A6D4-F6783621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693E-52E2-50C2-6F3F-65D8DEB1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6F06-56E3-2DD4-4AA6-50673807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DB89-BD94-F2B7-9A10-CB423CB1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BE5C-9C60-C124-6463-D24B5AE9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64C5D-01CF-46B0-65A0-4E6ECCE7F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3531D-6EEB-F33F-FB6E-E3275C67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549F-1C29-40C3-28B9-F516341C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B6601-8165-BFFF-989A-45BD7993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D0C67-82FB-0829-3F2B-B2A1294A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4AD-4524-6260-4556-0DC52E9D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37925-BD50-3307-BDB1-7CA2941A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FC3AD-8982-3685-3272-66C7D1BE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1F0A6-6CED-A0A5-8967-5E56B193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4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F0DCC-2730-85EB-2175-F0C6D62F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82CFE-2284-7045-FA16-F2A70FBC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E9CA-F7BD-4F44-AEB8-36C69A0B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2451-9593-C922-88D8-699B1E36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B0A4-9C15-496F-E840-74FA33FB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5BD5-8E4D-E2E0-D82A-C8D1899A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35D1-84D8-A337-9C65-87193B31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E2AA-40AA-36A7-430C-55BCFC92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EC68-0D79-19B7-15E6-DEF63932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0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6244-31CC-C324-3B56-9CB45F01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980A1-CBE7-6A61-FDED-0F2892E6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B659A-0B0F-D915-1C76-6CC82053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0CEC7-74BF-5FB1-8BBF-AE3CF9AA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E1447-0931-0071-C5BE-F9F782B4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87FB8-7123-4029-5DBC-5A711483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AEF14-A48C-0A7E-C37A-25E54694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FE22-9A95-05CA-8B1A-7A491DC2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3EC0-AECA-4CB2-F76E-9207ABE3F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ADFE-2358-4687-97CE-3FC49D9A6E0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93AA-0AF1-B382-AF3B-41381938B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F564-BE87-0D2A-3FE8-9A9001B8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CD8C-286F-4646-8EA5-8AFF741FF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8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C934D-D676-5136-B1B2-F961EA8D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3F2D79-1099-B1CE-B3EB-D6226DB07F21}"/>
              </a:ext>
            </a:extLst>
          </p:cNvPr>
          <p:cNvSpPr txBox="1"/>
          <p:nvPr/>
        </p:nvSpPr>
        <p:spPr>
          <a:xfrm>
            <a:off x="2026687" y="1947379"/>
            <a:ext cx="81386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00" dirty="0"/>
              <a:t>Inbox to Insight: Automating Variance Reports the Smarter Way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816019-E3F0-2321-86EF-64342837A0D9}"/>
              </a:ext>
            </a:extLst>
          </p:cNvPr>
          <p:cNvSpPr txBox="1"/>
          <p:nvPr/>
        </p:nvSpPr>
        <p:spPr>
          <a:xfrm>
            <a:off x="2026687" y="3429000"/>
            <a:ext cx="813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Presented By : Sachin Savkare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127076-39F8-17A4-6216-08EF9C011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49" y="4110402"/>
            <a:ext cx="4762500" cy="1905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BD2D08D-10AC-362E-B633-5491A762A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262" y="-819212"/>
            <a:ext cx="2924301" cy="2924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A5EFC-2054-B2D8-25D6-77569F4EF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241" y="109099"/>
            <a:ext cx="1067680" cy="10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48B092-21FC-4E8C-2DF6-69F6EC99D073}"/>
              </a:ext>
            </a:extLst>
          </p:cNvPr>
          <p:cNvSpPr txBox="1"/>
          <p:nvPr/>
        </p:nvSpPr>
        <p:spPr>
          <a:xfrm>
            <a:off x="205850" y="185232"/>
            <a:ext cx="27606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Manual Process</a:t>
            </a:r>
            <a:endParaRPr lang="en-IN" sz="2500" b="1" spc="50" dirty="0">
              <a:ln w="0"/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4CB60E-7119-0185-D21C-A7167EA8CCB3}"/>
              </a:ext>
            </a:extLst>
          </p:cNvPr>
          <p:cNvSpPr/>
          <p:nvPr/>
        </p:nvSpPr>
        <p:spPr>
          <a:xfrm>
            <a:off x="1059999" y="985153"/>
            <a:ext cx="209005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Mail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A473D-144A-CEF0-A27F-9C1A19B228C4}"/>
              </a:ext>
            </a:extLst>
          </p:cNvPr>
          <p:cNvSpPr/>
          <p:nvPr/>
        </p:nvSpPr>
        <p:spPr>
          <a:xfrm>
            <a:off x="1059999" y="1706721"/>
            <a:ext cx="209005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CSV File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F18DD1-5278-70A3-822C-79426D18FE9D}"/>
              </a:ext>
            </a:extLst>
          </p:cNvPr>
          <p:cNvSpPr/>
          <p:nvPr/>
        </p:nvSpPr>
        <p:spPr>
          <a:xfrm>
            <a:off x="857545" y="2441903"/>
            <a:ext cx="249496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Old System Data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C46A92-5FD9-880C-4AFF-A930FF65A9DC}"/>
              </a:ext>
            </a:extLst>
          </p:cNvPr>
          <p:cNvSpPr/>
          <p:nvPr/>
        </p:nvSpPr>
        <p:spPr>
          <a:xfrm>
            <a:off x="857545" y="3159581"/>
            <a:ext cx="249496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Both Datasets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06E4B6-58D8-6384-2F1C-3DF51EF0EE7D}"/>
              </a:ext>
            </a:extLst>
          </p:cNvPr>
          <p:cNvSpPr/>
          <p:nvPr/>
        </p:nvSpPr>
        <p:spPr>
          <a:xfrm>
            <a:off x="857545" y="3877259"/>
            <a:ext cx="2494964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Identify Variance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3FE446-B348-AFE9-8E20-95E34E6C66B3}"/>
              </a:ext>
            </a:extLst>
          </p:cNvPr>
          <p:cNvSpPr/>
          <p:nvPr/>
        </p:nvSpPr>
        <p:spPr>
          <a:xfrm>
            <a:off x="1059999" y="4577433"/>
            <a:ext cx="209005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Report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60C8C6-9B3B-30CE-8FF0-396961DBCC36}"/>
              </a:ext>
            </a:extLst>
          </p:cNvPr>
          <p:cNvSpPr/>
          <p:nvPr/>
        </p:nvSpPr>
        <p:spPr>
          <a:xfrm>
            <a:off x="1059999" y="5277607"/>
            <a:ext cx="2090056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 Report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47FE66-5E4D-B677-3D1C-86721BEDB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85" y="456027"/>
            <a:ext cx="1418251" cy="11737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AFBDA0-8BF3-AFF4-6B0C-97A17AC79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54" y="396750"/>
            <a:ext cx="1161079" cy="12806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8D7FA7D-AEFC-519B-A6A7-F71F4394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94" y="402588"/>
            <a:ext cx="1323931" cy="12806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F5D07B-A7D7-CE60-998D-A826DFBD1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61" y="2503143"/>
            <a:ext cx="3095638" cy="15282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BE83D1-15E4-92F4-9EBE-D9D54E4C7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04" y="2385637"/>
            <a:ext cx="2603143" cy="17143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52ACE6-B907-1EB9-0371-F9A683F2B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04" y="4856025"/>
            <a:ext cx="2158919" cy="15968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CFC7C2F-F95D-7208-674D-3C8A3BD7BC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13" y="4803122"/>
            <a:ext cx="1996238" cy="165812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21D962-8ADF-1E71-5EA9-70B616FD304F}"/>
              </a:ext>
            </a:extLst>
          </p:cNvPr>
          <p:cNvCxnSpPr/>
          <p:nvPr/>
        </p:nvCxnSpPr>
        <p:spPr>
          <a:xfrm>
            <a:off x="5663775" y="831197"/>
            <a:ext cx="1528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79625A-9105-3041-9DD1-EA3F3BCAA868}"/>
              </a:ext>
            </a:extLst>
          </p:cNvPr>
          <p:cNvCxnSpPr/>
          <p:nvPr/>
        </p:nvCxnSpPr>
        <p:spPr>
          <a:xfrm>
            <a:off x="8666632" y="853741"/>
            <a:ext cx="1528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A0B71-A5A7-7EFB-6CA0-E890325DAB87}"/>
              </a:ext>
            </a:extLst>
          </p:cNvPr>
          <p:cNvCxnSpPr/>
          <p:nvPr/>
        </p:nvCxnSpPr>
        <p:spPr>
          <a:xfrm flipH="1">
            <a:off x="6965347" y="3035170"/>
            <a:ext cx="12455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42B37-6A63-E3EF-37DE-2DE420A84A6B}"/>
              </a:ext>
            </a:extLst>
          </p:cNvPr>
          <p:cNvCxnSpPr>
            <a:cxnSpLocks/>
          </p:cNvCxnSpPr>
          <p:nvPr/>
        </p:nvCxnSpPr>
        <p:spPr>
          <a:xfrm>
            <a:off x="7505554" y="5462273"/>
            <a:ext cx="9385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FAACE4-D357-2E19-B367-74D9793E9DE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10428851" y="1683190"/>
            <a:ext cx="392109" cy="574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6D263D-2FED-D8BE-9E19-43FEB7822FB4}"/>
              </a:ext>
            </a:extLst>
          </p:cNvPr>
          <p:cNvCxnSpPr/>
          <p:nvPr/>
        </p:nvCxnSpPr>
        <p:spPr>
          <a:xfrm>
            <a:off x="5309118" y="4246591"/>
            <a:ext cx="662474" cy="79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1A4D4F-9B99-C471-84AF-3C8E7DCA6BFE}"/>
              </a:ext>
            </a:extLst>
          </p:cNvPr>
          <p:cNvCxnSpPr>
            <a:cxnSpLocks/>
          </p:cNvCxnSpPr>
          <p:nvPr/>
        </p:nvCxnSpPr>
        <p:spPr>
          <a:xfrm>
            <a:off x="2064774" y="1354485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E7F868-3614-C6AC-B6DF-B7B561D80394}"/>
              </a:ext>
            </a:extLst>
          </p:cNvPr>
          <p:cNvCxnSpPr>
            <a:cxnSpLocks/>
          </p:cNvCxnSpPr>
          <p:nvPr/>
        </p:nvCxnSpPr>
        <p:spPr>
          <a:xfrm>
            <a:off x="2064774" y="2076053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84867B-BF4A-A592-EAEA-4BB6A87290FC}"/>
              </a:ext>
            </a:extLst>
          </p:cNvPr>
          <p:cNvCxnSpPr>
            <a:cxnSpLocks/>
          </p:cNvCxnSpPr>
          <p:nvPr/>
        </p:nvCxnSpPr>
        <p:spPr>
          <a:xfrm>
            <a:off x="2064774" y="2811235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9D5812-2A73-8030-C737-933A9920700D}"/>
              </a:ext>
            </a:extLst>
          </p:cNvPr>
          <p:cNvCxnSpPr>
            <a:cxnSpLocks/>
          </p:cNvCxnSpPr>
          <p:nvPr/>
        </p:nvCxnSpPr>
        <p:spPr>
          <a:xfrm>
            <a:off x="2056908" y="3554392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0E7AE-9F99-FEEB-0281-93C085633027}"/>
              </a:ext>
            </a:extLst>
          </p:cNvPr>
          <p:cNvCxnSpPr>
            <a:cxnSpLocks/>
          </p:cNvCxnSpPr>
          <p:nvPr/>
        </p:nvCxnSpPr>
        <p:spPr>
          <a:xfrm>
            <a:off x="2056908" y="4246591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F08193-1039-394E-0ECE-BB102A1327DD}"/>
              </a:ext>
            </a:extLst>
          </p:cNvPr>
          <p:cNvCxnSpPr>
            <a:cxnSpLocks/>
          </p:cNvCxnSpPr>
          <p:nvPr/>
        </p:nvCxnSpPr>
        <p:spPr>
          <a:xfrm>
            <a:off x="2056908" y="4954740"/>
            <a:ext cx="0" cy="322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13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C62E8-F4C0-944A-128E-BBBA2C60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15BF94-AC2B-B48E-A049-9B34840BC1D7}"/>
              </a:ext>
            </a:extLst>
          </p:cNvPr>
          <p:cNvSpPr/>
          <p:nvPr/>
        </p:nvSpPr>
        <p:spPr>
          <a:xfrm>
            <a:off x="412365" y="1106453"/>
            <a:ext cx="1248484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Trigger Email Listener</a:t>
            </a:r>
            <a:endParaRPr lang="en-IN" sz="15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BFEAAD-E143-7C14-B340-E4103CD875C5}"/>
              </a:ext>
            </a:extLst>
          </p:cNvPr>
          <p:cNvSpPr/>
          <p:nvPr/>
        </p:nvSpPr>
        <p:spPr>
          <a:xfrm>
            <a:off x="2477540" y="1106453"/>
            <a:ext cx="1248484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Extract CSV Data</a:t>
            </a:r>
            <a:endParaRPr lang="en-IN" sz="15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E03B0F-831B-E3FB-1297-0AADB2982E78}"/>
              </a:ext>
            </a:extLst>
          </p:cNvPr>
          <p:cNvSpPr/>
          <p:nvPr/>
        </p:nvSpPr>
        <p:spPr>
          <a:xfrm>
            <a:off x="4636022" y="1106453"/>
            <a:ext cx="1248484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Fetch Old System Data</a:t>
            </a:r>
            <a:endParaRPr lang="en-IN" sz="15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AB020-2C91-A70E-7184-59FF8E7DB174}"/>
              </a:ext>
            </a:extLst>
          </p:cNvPr>
          <p:cNvSpPr/>
          <p:nvPr/>
        </p:nvSpPr>
        <p:spPr>
          <a:xfrm>
            <a:off x="6794504" y="1106453"/>
            <a:ext cx="1248484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Prepare Data for AI</a:t>
            </a:r>
            <a:endParaRPr lang="en-IN" sz="15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CEA4E2-D3D5-33A1-FCD7-3C75F3B673FE}"/>
              </a:ext>
            </a:extLst>
          </p:cNvPr>
          <p:cNvSpPr/>
          <p:nvPr/>
        </p:nvSpPr>
        <p:spPr>
          <a:xfrm>
            <a:off x="8952986" y="1106453"/>
            <a:ext cx="1879855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AI Agent Performs Comparison</a:t>
            </a:r>
            <a:endParaRPr lang="en-IN" sz="1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C51444-633B-A6B1-C17E-A363AC27E00A}"/>
              </a:ext>
            </a:extLst>
          </p:cNvPr>
          <p:cNvSpPr/>
          <p:nvPr/>
        </p:nvSpPr>
        <p:spPr>
          <a:xfrm>
            <a:off x="6318238" y="2126208"/>
            <a:ext cx="1879855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Create a Variance Report</a:t>
            </a:r>
            <a:endParaRPr lang="en-IN" sz="15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074B56-A812-D625-D882-0CA5A61D3C7D}"/>
              </a:ext>
            </a:extLst>
          </p:cNvPr>
          <p:cNvSpPr/>
          <p:nvPr/>
        </p:nvSpPr>
        <p:spPr>
          <a:xfrm>
            <a:off x="3365121" y="2137098"/>
            <a:ext cx="1879855" cy="5971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Share Report Link</a:t>
            </a:r>
            <a:endParaRPr lang="en-IN" sz="15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680E11-A8F2-93D7-00F1-56B08BFFC58C}"/>
              </a:ext>
            </a:extLst>
          </p:cNvPr>
          <p:cNvCxnSpPr>
            <a:cxnSpLocks/>
          </p:cNvCxnSpPr>
          <p:nvPr/>
        </p:nvCxnSpPr>
        <p:spPr>
          <a:xfrm>
            <a:off x="1713440" y="1381704"/>
            <a:ext cx="675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A98AA1-1B8F-5372-80EF-93A78180666C}"/>
              </a:ext>
            </a:extLst>
          </p:cNvPr>
          <p:cNvCxnSpPr>
            <a:cxnSpLocks/>
          </p:cNvCxnSpPr>
          <p:nvPr/>
        </p:nvCxnSpPr>
        <p:spPr>
          <a:xfrm>
            <a:off x="3834599" y="1381704"/>
            <a:ext cx="675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90A2C-8253-F924-DBCF-52DFC5F6FAA7}"/>
              </a:ext>
            </a:extLst>
          </p:cNvPr>
          <p:cNvCxnSpPr>
            <a:cxnSpLocks/>
          </p:cNvCxnSpPr>
          <p:nvPr/>
        </p:nvCxnSpPr>
        <p:spPr>
          <a:xfrm>
            <a:off x="5980640" y="1385588"/>
            <a:ext cx="675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5133AF-7380-EA05-5C38-3ED045DC1A6E}"/>
              </a:ext>
            </a:extLst>
          </p:cNvPr>
          <p:cNvCxnSpPr>
            <a:cxnSpLocks/>
          </p:cNvCxnSpPr>
          <p:nvPr/>
        </p:nvCxnSpPr>
        <p:spPr>
          <a:xfrm>
            <a:off x="8126680" y="1381704"/>
            <a:ext cx="675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8EF88DF-B398-924B-396C-2EFDD7C3118B}"/>
              </a:ext>
            </a:extLst>
          </p:cNvPr>
          <p:cNvCxnSpPr/>
          <p:nvPr/>
        </p:nvCxnSpPr>
        <p:spPr>
          <a:xfrm rot="10800000" flipV="1">
            <a:off x="8369559" y="1828799"/>
            <a:ext cx="1523354" cy="606877"/>
          </a:xfrm>
          <a:prstGeom prst="bentConnector3">
            <a:avLst>
              <a:gd name="adj1" fmla="val 1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082554-C9FA-0EC5-194D-DA51E3202E77}"/>
              </a:ext>
            </a:extLst>
          </p:cNvPr>
          <p:cNvCxnSpPr>
            <a:cxnSpLocks/>
          </p:cNvCxnSpPr>
          <p:nvPr/>
        </p:nvCxnSpPr>
        <p:spPr>
          <a:xfrm flipH="1">
            <a:off x="5348621" y="2424787"/>
            <a:ext cx="8510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FBC0E1-2590-4A79-081D-BE5B7F8B901E}"/>
              </a:ext>
            </a:extLst>
          </p:cNvPr>
          <p:cNvSpPr txBox="1"/>
          <p:nvPr/>
        </p:nvSpPr>
        <p:spPr>
          <a:xfrm>
            <a:off x="205850" y="185232"/>
            <a:ext cx="276066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Automate Process</a:t>
            </a:r>
            <a:endParaRPr lang="en-IN" sz="2500" b="1" spc="50" dirty="0">
              <a:ln w="0"/>
              <a:solidFill>
                <a:srgbClr val="7030A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0FA1C-692E-38B4-37A2-114C180A0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4" y="3191069"/>
            <a:ext cx="11300811" cy="3558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16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62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savkare</dc:creator>
  <cp:lastModifiedBy>sachin savkare</cp:lastModifiedBy>
  <cp:revision>2</cp:revision>
  <dcterms:created xsi:type="dcterms:W3CDTF">2025-07-08T11:28:34Z</dcterms:created>
  <dcterms:modified xsi:type="dcterms:W3CDTF">2025-07-08T15:03:17Z</dcterms:modified>
</cp:coreProperties>
</file>