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305" r:id="rId5"/>
    <p:sldId id="306" r:id="rId6"/>
    <p:sldId id="3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BFF"/>
    <a:srgbClr val="0996FF"/>
    <a:srgbClr val="A7D9FF"/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3000">
              <a:srgbClr val="61BBFF"/>
            </a:gs>
            <a:gs pos="100000">
              <a:srgbClr val="61BB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D24E5D-1B1B-589D-5E61-13DB4FE92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93673-B52A-9C62-22E6-2E885DA161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ED068C9-0C42-D280-8E83-5ADAAEE05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1" y="2456731"/>
            <a:ext cx="8404490" cy="4082181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05BEFFE7-0F74-6591-2CAC-BFD34E6D6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57984"/>
            <a:ext cx="9363919" cy="1632045"/>
          </a:xfrm>
          <a:solidFill>
            <a:srgbClr val="0070C0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400" b="1" dirty="0"/>
              <a:t>LinkedIn CONTENT CREATOR</a:t>
            </a:r>
            <a:r>
              <a:rPr lang="en-US" sz="3000" dirty="0"/>
              <a:t> </a:t>
            </a:r>
            <a:r>
              <a:rPr lang="en-US" sz="2400" cap="none" dirty="0"/>
              <a:t>Automate with n8n &amp; Tavily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6225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3000">
              <a:srgbClr val="A7D9FF"/>
            </a:gs>
            <a:gs pos="100000">
              <a:srgbClr val="61BBFF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7AFDB2-2D3C-EBAC-FD2E-CA80183EF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C17F62-D673-719E-F2BA-7F70A93D63BE}"/>
              </a:ext>
            </a:extLst>
          </p:cNvPr>
          <p:cNvSpPr/>
          <p:nvPr/>
        </p:nvSpPr>
        <p:spPr>
          <a:xfrm>
            <a:off x="243037" y="2351005"/>
            <a:ext cx="1813252" cy="6666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US" sz="1200" kern="100"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Step 1 : Trigger</a:t>
            </a:r>
            <a:endParaRPr lang="en-IN" sz="1200" kern="10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1000" kern="100">
                <a:solidFill>
                  <a:srgbClr val="FFC000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(Scheduled Trigger)</a:t>
            </a:r>
            <a:endParaRPr lang="en-IN" sz="1200" kern="10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746073-4547-22FE-6E9B-E9C9D9AE456C}"/>
              </a:ext>
            </a:extLst>
          </p:cNvPr>
          <p:cNvSpPr/>
          <p:nvPr/>
        </p:nvSpPr>
        <p:spPr>
          <a:xfrm>
            <a:off x="2883194" y="2163620"/>
            <a:ext cx="2527338" cy="104144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US" sz="1200" kern="100"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Step 2: Get First matching Row</a:t>
            </a:r>
            <a:endParaRPr lang="en-IN" sz="1200" kern="10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1100" kern="100">
                <a:solidFill>
                  <a:srgbClr val="FFC000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(Google Sheets)</a:t>
            </a:r>
            <a:endParaRPr lang="en-IN" sz="1200" kern="10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1000" kern="100">
                <a:solidFill>
                  <a:srgbClr val="ED7D31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Filter: Status = To Do</a:t>
            </a:r>
            <a:endParaRPr lang="en-IN" sz="1200" kern="10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900" kern="100">
                <a:solidFill>
                  <a:srgbClr val="70AD47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Output : Topic, Status, Category, Row #</a:t>
            </a:r>
            <a:endParaRPr lang="en-IN" sz="1200" kern="10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AE2B8C-6AA3-F724-CC72-C23726FC1E45}"/>
              </a:ext>
            </a:extLst>
          </p:cNvPr>
          <p:cNvSpPr/>
          <p:nvPr/>
        </p:nvSpPr>
        <p:spPr>
          <a:xfrm>
            <a:off x="6304614" y="2163620"/>
            <a:ext cx="2345392" cy="104144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US" sz="1200" kern="100" dirty="0"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Step 3: Tavily Search Web</a:t>
            </a:r>
            <a:endParaRPr lang="en-IN" sz="1200" kern="100" dirty="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11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(HTTP: POST: Tavily)</a:t>
            </a:r>
            <a:endParaRPr lang="en-IN" sz="1200" kern="100" dirty="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10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Query : {{Topic}}</a:t>
            </a:r>
            <a:endParaRPr lang="en-IN" sz="1200" kern="100" dirty="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9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Output : 3 Articles</a:t>
            </a:r>
            <a:endParaRPr lang="en-IN" sz="1200" kern="100" dirty="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50EC3A-7BCF-4027-CF3B-6BFB0E7C3283}"/>
              </a:ext>
            </a:extLst>
          </p:cNvPr>
          <p:cNvSpPr/>
          <p:nvPr/>
        </p:nvSpPr>
        <p:spPr>
          <a:xfrm>
            <a:off x="4444855" y="3819287"/>
            <a:ext cx="2825433" cy="10414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US" sz="1200" kern="100" dirty="0"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Step 4: LinkedIn Post Architect</a:t>
            </a:r>
            <a:endParaRPr lang="en-IN" sz="1200" kern="100" dirty="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11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(AI Agent)</a:t>
            </a:r>
            <a:endParaRPr lang="en-IN" sz="1200" kern="100" dirty="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1000" kern="100" dirty="0">
                <a:solidFill>
                  <a:srgbClr val="ED7D31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Input: {{3 Articles}}</a:t>
            </a:r>
            <a:endParaRPr lang="en-IN" sz="1200" kern="100" dirty="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900" kern="100" dirty="0">
                <a:solidFill>
                  <a:srgbClr val="70AD47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Output: Post Draft</a:t>
            </a:r>
            <a:endParaRPr lang="en-IN" sz="1200" kern="100" dirty="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Tone: Inspiring, Professional</a:t>
            </a:r>
            <a:endParaRPr lang="en-IN" sz="1200" kern="100" dirty="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07942C-FCDD-BB9A-0EE8-242E9B852CDD}"/>
              </a:ext>
            </a:extLst>
          </p:cNvPr>
          <p:cNvSpPr/>
          <p:nvPr/>
        </p:nvSpPr>
        <p:spPr>
          <a:xfrm>
            <a:off x="833264" y="3819287"/>
            <a:ext cx="2825433" cy="104144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US" sz="1200" kern="100"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Step 5: Update Rows in Sheet</a:t>
            </a:r>
            <a:endParaRPr lang="en-IN" sz="1200" kern="10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1100" kern="100">
                <a:solidFill>
                  <a:srgbClr val="FFC000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(Google Sheet)</a:t>
            </a:r>
            <a:endParaRPr lang="en-IN" sz="1200" kern="10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1000" kern="100">
                <a:solidFill>
                  <a:srgbClr val="ED7D31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Match: Topic</a:t>
            </a:r>
            <a:endParaRPr lang="en-IN" sz="1200" kern="10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900" kern="100">
                <a:solidFill>
                  <a:srgbClr val="70AD47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Update: Status= Created</a:t>
            </a:r>
            <a:endParaRPr lang="en-IN" sz="1200" kern="10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800" b="1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Content= Post Draft</a:t>
            </a:r>
            <a:endParaRPr lang="en-IN" sz="1200" kern="10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AE15F5-69EF-F616-F431-9CB901C76AA7}"/>
              </a:ext>
            </a:extLst>
          </p:cNvPr>
          <p:cNvSpPr/>
          <p:nvPr/>
        </p:nvSpPr>
        <p:spPr>
          <a:xfrm>
            <a:off x="3135943" y="5474954"/>
            <a:ext cx="2021840" cy="644525"/>
          </a:xfrm>
          <a:prstGeom prst="roundRect">
            <a:avLst/>
          </a:prstGeom>
          <a:solidFill>
            <a:srgbClr val="09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None/>
            </a:pPr>
            <a:r>
              <a:rPr lang="en-US" sz="1200" kern="100"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Step 6: Create a Post</a:t>
            </a:r>
            <a:endParaRPr lang="en-IN" sz="1200" kern="10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1100" kern="100">
                <a:solidFill>
                  <a:srgbClr val="FFC000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(LinkedIn)</a:t>
            </a:r>
            <a:endParaRPr lang="en-IN" sz="1200" kern="10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1000" kern="100">
                <a:solidFill>
                  <a:srgbClr val="ED7D31"/>
                </a:solidFill>
                <a:effectLst/>
                <a:latin typeface="Calibri" panose="020F0502020204030204" pitchFamily="34" charset="0"/>
                <a:ea typeface="游ゴシック" panose="020B0400000000000000" pitchFamily="34" charset="-128"/>
                <a:cs typeface="Calibri" panose="020F0502020204030204" pitchFamily="34" charset="0"/>
              </a:rPr>
              <a:t>Input : Post Draft</a:t>
            </a:r>
            <a:endParaRPr lang="en-IN" sz="1200" kern="100">
              <a:effectLst/>
              <a:latin typeface="Calibri" panose="020F0502020204030204" pitchFamily="34" charset="0"/>
              <a:ea typeface="游ゴシック" panose="020B0400000000000000" pitchFamily="34" charset="-128"/>
              <a:cs typeface="Calibri" panose="020F0502020204030204" pitchFamily="34" charset="0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D1A1168-7418-4773-5498-4C5FB721C043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6806327" y="3669026"/>
            <a:ext cx="1134945" cy="2070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D806F0-01D2-07BD-002B-F17D911C7376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3658697" y="4340010"/>
            <a:ext cx="7861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41E084-79DB-6CF0-CD97-B3A27C96AB7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056289" y="2684343"/>
            <a:ext cx="8269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090D7A-0554-4D15-547B-610C650DE61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10532" y="2684343"/>
            <a:ext cx="894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D7EBF4A-64A8-7179-A692-679D8306FE55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16200000" flipH="1">
            <a:off x="2222720" y="4883993"/>
            <a:ext cx="936485" cy="88996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itle 18">
            <a:extLst>
              <a:ext uri="{FF2B5EF4-FFF2-40B4-BE49-F238E27FC236}">
                <a16:creationId xmlns:a16="http://schemas.microsoft.com/office/drawing/2014/main" id="{AD817F37-23E9-8707-E73D-3B2585AB5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" y="0"/>
            <a:ext cx="9317775" cy="1632045"/>
          </a:xfrm>
          <a:solidFill>
            <a:srgbClr val="0070C0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3400" b="1" dirty="0"/>
              <a:t>Manual Process : Wireframe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346AE-C646-A21B-2297-A4DD89F2978C}"/>
              </a:ext>
            </a:extLst>
          </p:cNvPr>
          <p:cNvSpPr txBox="1"/>
          <p:nvPr/>
        </p:nvSpPr>
        <p:spPr>
          <a:xfrm>
            <a:off x="9060451" y="1725019"/>
            <a:ext cx="28986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We know the topic :  </a:t>
            </a:r>
            <a:r>
              <a:rPr lang="en-IN" dirty="0"/>
              <a:t>Automation vs. Creativity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US" dirty="0"/>
              <a:t>Web Search on that topic : Google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 Linked Post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Post Draft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32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3000">
              <a:srgbClr val="0996FF"/>
            </a:gs>
            <a:gs pos="100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ABFD3A-42D8-AD08-B28B-24BAACB1B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solidFill>
            <a:srgbClr val="61BBFF"/>
          </a:solidFill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10AE0F3-4D02-12DE-AE66-D0E7EEB76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3300984" cy="1781642"/>
          </a:xfrm>
        </p:spPr>
        <p:txBody>
          <a:bodyPr/>
          <a:lstStyle/>
          <a:p>
            <a:r>
              <a:rPr lang="en-US" dirty="0"/>
              <a:t>SACHIN SAVKARE</a:t>
            </a:r>
          </a:p>
          <a:p>
            <a:r>
              <a:rPr lang="en-US" dirty="0"/>
              <a:t>sachinsavkare08@gmail.com</a:t>
            </a:r>
          </a:p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0C7D2905-1277-E1C5-CB33-0E3512F3F74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9879" r="19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267730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5660</TotalTime>
  <Words>174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</vt:lpstr>
      <vt:lpstr>Calibri</vt:lpstr>
      <vt:lpstr>Tw Cen MT</vt:lpstr>
      <vt:lpstr>Custom</vt:lpstr>
      <vt:lpstr>LinkedIn CONTENT CREATOR Automate with n8n &amp; Tavily</vt:lpstr>
      <vt:lpstr>Manual Process : Wireframe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Windows 10</dc:creator>
  <cp:lastModifiedBy>sachin savkare</cp:lastModifiedBy>
  <cp:revision>4</cp:revision>
  <dcterms:created xsi:type="dcterms:W3CDTF">2021-09-07T04:41:26Z</dcterms:created>
  <dcterms:modified xsi:type="dcterms:W3CDTF">2025-09-16T13:54:05Z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