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7AD9-3D63-4AF0-87CC-9F058FDEC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594" y="4197927"/>
            <a:ext cx="7049193" cy="1296786"/>
          </a:xfrm>
        </p:spPr>
        <p:txBody>
          <a:bodyPr>
            <a:noAutofit/>
          </a:bodyPr>
          <a:lstStyle/>
          <a:p>
            <a:r>
              <a:rPr lang="en-IN" sz="7200" b="1" dirty="0">
                <a:solidFill>
                  <a:srgbClr val="FFC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WELCOME TO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70809-6B7C-4670-9EEE-8369021D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82" y="1188720"/>
            <a:ext cx="2951018" cy="29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10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316E-43C8-4D01-8C2C-2550321F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43" y="592976"/>
            <a:ext cx="9355974" cy="1294014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Calibri "/>
                <a:cs typeface="Times New Roman" panose="02020603050405020304" pitchFamily="18" charset="0"/>
              </a:rPr>
              <a:t>Kids learning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F3CC-7874-48BD-BBE4-004618B8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342" y="1620983"/>
            <a:ext cx="4923502" cy="1019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latin typeface="Arial Black" panose="020B0A04020102020204" pitchFamily="34" charset="0"/>
              </a:rPr>
              <a:t>INTORDUCTION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66F1E-28B0-4A24-8526-A8D7D6E9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6" y="2701484"/>
            <a:ext cx="4923502" cy="39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05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BA65-F56D-4EDA-B3B9-A6F71F8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C2BC4-28D5-4F08-9948-12CF55E65359}"/>
              </a:ext>
            </a:extLst>
          </p:cNvPr>
          <p:cNvSpPr txBox="1"/>
          <p:nvPr/>
        </p:nvSpPr>
        <p:spPr>
          <a:xfrm>
            <a:off x="679932" y="2698665"/>
            <a:ext cx="6984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Window and user interactive interface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8AEB8-5AD1-4375-864C-B819A01C14D5}"/>
              </a:ext>
            </a:extLst>
          </p:cNvPr>
          <p:cNvSpPr txBox="1"/>
          <p:nvPr/>
        </p:nvSpPr>
        <p:spPr>
          <a:xfrm>
            <a:off x="679932" y="4889670"/>
            <a:ext cx="4706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Button, Frame, Entry and Images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0F61E-3B57-41AE-BD7C-BD7E10D5ADDF}"/>
              </a:ext>
            </a:extLst>
          </p:cNvPr>
          <p:cNvSpPr txBox="1"/>
          <p:nvPr/>
        </p:nvSpPr>
        <p:spPr>
          <a:xfrm>
            <a:off x="679932" y="3429000"/>
            <a:ext cx="5525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and Front Interface with Images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 window size by Geometry</a:t>
            </a:r>
          </a:p>
        </p:txBody>
      </p:sp>
    </p:spTree>
    <p:extLst>
      <p:ext uri="{BB962C8B-B14F-4D97-AF65-F5344CB8AC3E}">
        <p14:creationId xmlns:p14="http://schemas.microsoft.com/office/powerpoint/2010/main" val="374373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342E492-3A25-420B-B74C-26D9E072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57" y="2365297"/>
            <a:ext cx="1791040" cy="1456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40C51-E4B3-4393-8AC7-22D49CEB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0" y="5056760"/>
            <a:ext cx="2619741" cy="9060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68786E-D6B0-474C-93A2-87810B2D6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226" y="2503446"/>
            <a:ext cx="1340460" cy="13181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A462D-D0B2-43A8-945D-F5D461054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282" y="694117"/>
            <a:ext cx="1129831" cy="968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8E57B9-4A4E-4D95-B875-A994B8F2B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250" y="638040"/>
            <a:ext cx="1052639" cy="9684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3437FA-F535-43D2-AA04-341F27797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546" y="4718542"/>
            <a:ext cx="1421302" cy="11628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3FDA47-156B-4D79-B532-34F640417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6077" y="5991924"/>
            <a:ext cx="2468315" cy="75184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FEB918-067C-40EA-B3C7-CD7629DEDDDC}"/>
              </a:ext>
            </a:extLst>
          </p:cNvPr>
          <p:cNvCxnSpPr/>
          <p:nvPr/>
        </p:nvCxnSpPr>
        <p:spPr>
          <a:xfrm>
            <a:off x="3309113" y="1662545"/>
            <a:ext cx="680996" cy="540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9577BA-CF2B-49F4-ACF4-A86408DF21EC}"/>
              </a:ext>
            </a:extLst>
          </p:cNvPr>
          <p:cNvCxnSpPr>
            <a:stCxn id="10" idx="3"/>
          </p:cNvCxnSpPr>
          <p:nvPr/>
        </p:nvCxnSpPr>
        <p:spPr>
          <a:xfrm>
            <a:off x="2744197" y="3093431"/>
            <a:ext cx="1104596" cy="7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A359BB-3DD3-46C2-B0EF-3349498E4F53}"/>
              </a:ext>
            </a:extLst>
          </p:cNvPr>
          <p:cNvCxnSpPr>
            <a:cxnSpLocks/>
          </p:cNvCxnSpPr>
          <p:nvPr/>
        </p:nvCxnSpPr>
        <p:spPr>
          <a:xfrm flipV="1">
            <a:off x="3272291" y="4347557"/>
            <a:ext cx="884073" cy="709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171B05-E419-4ABA-8FC6-C3FB862D0CF5}"/>
              </a:ext>
            </a:extLst>
          </p:cNvPr>
          <p:cNvCxnSpPr/>
          <p:nvPr/>
        </p:nvCxnSpPr>
        <p:spPr>
          <a:xfrm flipH="1">
            <a:off x="7265324" y="1606468"/>
            <a:ext cx="564926" cy="538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9CCF18-F1B9-4B94-BBE0-45BBEEA99AB5}"/>
              </a:ext>
            </a:extLst>
          </p:cNvPr>
          <p:cNvCxnSpPr>
            <a:stCxn id="14" idx="1"/>
          </p:cNvCxnSpPr>
          <p:nvPr/>
        </p:nvCxnSpPr>
        <p:spPr>
          <a:xfrm flipH="1">
            <a:off x="7378712" y="3162505"/>
            <a:ext cx="1135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B83A67-B98A-4887-9F67-7BB4B2F5FCB3}"/>
              </a:ext>
            </a:extLst>
          </p:cNvPr>
          <p:cNvCxnSpPr/>
          <p:nvPr/>
        </p:nvCxnSpPr>
        <p:spPr>
          <a:xfrm flipH="1" flipV="1">
            <a:off x="7265324" y="4347557"/>
            <a:ext cx="818222" cy="370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2513E9-A9A4-4BDE-9907-26EB3843D0AB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5740234" y="5569527"/>
            <a:ext cx="1" cy="422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6E2572-8648-4A3A-88AD-FB221A54902B}"/>
              </a:ext>
            </a:extLst>
          </p:cNvPr>
          <p:cNvSpPr/>
          <p:nvPr/>
        </p:nvSpPr>
        <p:spPr>
          <a:xfrm>
            <a:off x="5044124" y="342856"/>
            <a:ext cx="960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7AFC13-6866-4013-89C7-27130B2E9C7F}"/>
              </a:ext>
            </a:extLst>
          </p:cNvPr>
          <p:cNvCxnSpPr>
            <a:stCxn id="40" idx="2"/>
          </p:cNvCxnSpPr>
          <p:nvPr/>
        </p:nvCxnSpPr>
        <p:spPr>
          <a:xfrm flipH="1">
            <a:off x="5524383" y="927631"/>
            <a:ext cx="1" cy="352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EC4439F-0ED1-44DA-BE54-D6F88DAEB5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6860" y="1326826"/>
            <a:ext cx="2439245" cy="41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5C8D3-B17B-4051-9ACF-0D4AFD31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50" y="361605"/>
            <a:ext cx="3507971" cy="59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B2D7-C380-4602-8E9D-9713185D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B1836-4E8F-4E27-8A93-53CA0C377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275" y="1794668"/>
            <a:ext cx="9041681" cy="3764686"/>
          </a:xfrm>
        </p:spPr>
      </p:pic>
    </p:spTree>
    <p:extLst>
      <p:ext uri="{BB962C8B-B14F-4D97-AF65-F5344CB8AC3E}">
        <p14:creationId xmlns:p14="http://schemas.microsoft.com/office/powerpoint/2010/main" val="406672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8C978D-EC58-41D0-84FA-314A7367495E}"/>
              </a:ext>
            </a:extLst>
          </p:cNvPr>
          <p:cNvSpPr/>
          <p:nvPr/>
        </p:nvSpPr>
        <p:spPr>
          <a:xfrm>
            <a:off x="2659381" y="3927764"/>
            <a:ext cx="1312026" cy="64423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Function_1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BE5E03-D0D1-46F8-83FB-D30698762EBF}"/>
              </a:ext>
            </a:extLst>
          </p:cNvPr>
          <p:cNvSpPr/>
          <p:nvPr/>
        </p:nvSpPr>
        <p:spPr>
          <a:xfrm>
            <a:off x="4860174" y="1521229"/>
            <a:ext cx="1704110" cy="168748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Process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5E39AC4-116C-4AC7-9954-77C7242B0339}"/>
              </a:ext>
            </a:extLst>
          </p:cNvPr>
          <p:cNvSpPr/>
          <p:nvPr/>
        </p:nvSpPr>
        <p:spPr>
          <a:xfrm>
            <a:off x="3315394" y="5415742"/>
            <a:ext cx="1712421" cy="644236"/>
          </a:xfrm>
          <a:prstGeom prst="flowChartInputOutpu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Sub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6AF2FD-4551-438D-B48D-395F7EE1E402}"/>
              </a:ext>
            </a:extLst>
          </p:cNvPr>
          <p:cNvSpPr/>
          <p:nvPr/>
        </p:nvSpPr>
        <p:spPr>
          <a:xfrm>
            <a:off x="7133330" y="3990110"/>
            <a:ext cx="1312026" cy="64423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Function_3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BF57A-CD8F-4F13-A941-DAB8960EC334}"/>
              </a:ext>
            </a:extLst>
          </p:cNvPr>
          <p:cNvSpPr/>
          <p:nvPr/>
        </p:nvSpPr>
        <p:spPr>
          <a:xfrm>
            <a:off x="5021206" y="4460195"/>
            <a:ext cx="1312026" cy="64423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Function_2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B75474A4-257E-47A2-8BD8-427C6722247C}"/>
              </a:ext>
            </a:extLst>
          </p:cNvPr>
          <p:cNvSpPr/>
          <p:nvPr/>
        </p:nvSpPr>
        <p:spPr>
          <a:xfrm>
            <a:off x="6237317" y="5415742"/>
            <a:ext cx="1712421" cy="644236"/>
          </a:xfrm>
          <a:prstGeom prst="flowChartInputOutpu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Sub Function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61165E2-D7DE-45C8-9F78-5A1B6C08E39E}"/>
              </a:ext>
            </a:extLst>
          </p:cNvPr>
          <p:cNvSpPr/>
          <p:nvPr/>
        </p:nvSpPr>
        <p:spPr>
          <a:xfrm>
            <a:off x="4497186" y="209896"/>
            <a:ext cx="2430086" cy="922713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Display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9C1985-DFB9-4756-8A31-6F3F4590C96D}"/>
              </a:ext>
            </a:extLst>
          </p:cNvPr>
          <p:cNvSpPr/>
          <p:nvPr/>
        </p:nvSpPr>
        <p:spPr>
          <a:xfrm rot="19214431">
            <a:off x="3267465" y="2847257"/>
            <a:ext cx="1680816" cy="657191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1D1591-24EC-413E-818D-F87C474DCD42}"/>
              </a:ext>
            </a:extLst>
          </p:cNvPr>
          <p:cNvSpPr/>
          <p:nvPr/>
        </p:nvSpPr>
        <p:spPr>
          <a:xfrm rot="16200000">
            <a:off x="5129842" y="3510015"/>
            <a:ext cx="1124596" cy="657191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2A59C4F-E0FB-4ACB-AB48-7D5B38CCA6DE}"/>
              </a:ext>
            </a:extLst>
          </p:cNvPr>
          <p:cNvSpPr/>
          <p:nvPr/>
        </p:nvSpPr>
        <p:spPr>
          <a:xfrm rot="13419109">
            <a:off x="6414684" y="2847256"/>
            <a:ext cx="1680816" cy="657191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34FBBC-CFA1-4BD0-8BDA-7CAE29DEB535}"/>
              </a:ext>
            </a:extLst>
          </p:cNvPr>
          <p:cNvSpPr/>
          <p:nvPr/>
        </p:nvSpPr>
        <p:spPr>
          <a:xfrm rot="14130957">
            <a:off x="3327179" y="4781298"/>
            <a:ext cx="973799" cy="369917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48410AB-32D8-4D92-BF37-740377484B37}"/>
              </a:ext>
            </a:extLst>
          </p:cNvPr>
          <p:cNvSpPr/>
          <p:nvPr/>
        </p:nvSpPr>
        <p:spPr>
          <a:xfrm rot="18421900">
            <a:off x="7001980" y="4821646"/>
            <a:ext cx="887690" cy="369917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FCC3BCD-F072-40CF-9BC8-A19C904372A2}"/>
              </a:ext>
            </a:extLst>
          </p:cNvPr>
          <p:cNvSpPr/>
          <p:nvPr/>
        </p:nvSpPr>
        <p:spPr>
          <a:xfrm rot="16200000">
            <a:off x="5533505" y="1130531"/>
            <a:ext cx="357447" cy="423949"/>
          </a:xfrm>
          <a:prstGeom prst="rightArrow">
            <a:avLst/>
          </a:prstGeom>
          <a:solidFill>
            <a:schemeClr val="tx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18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1793-4FCB-47D6-91DC-5796E455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09" y="2554779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IN" sz="8206" dirty="0"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81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671</TotalTime>
  <Words>55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Agency FB</vt:lpstr>
      <vt:lpstr>Arial</vt:lpstr>
      <vt:lpstr>Arial Black</vt:lpstr>
      <vt:lpstr>Calibri</vt:lpstr>
      <vt:lpstr>Calibri </vt:lpstr>
      <vt:lpstr>Calibri Light</vt:lpstr>
      <vt:lpstr>Cooper Black</vt:lpstr>
      <vt:lpstr>Times New Roman</vt:lpstr>
      <vt:lpstr>Wingdings</vt:lpstr>
      <vt:lpstr>Celestial</vt:lpstr>
      <vt:lpstr>WELCOME TO PYTHON</vt:lpstr>
      <vt:lpstr>Kids learning game</vt:lpstr>
      <vt:lpstr>Graphical User interface</vt:lpstr>
      <vt:lpstr>PowerPoint Presentation</vt:lpstr>
      <vt:lpstr>PowerPoint Presentation</vt:lpstr>
      <vt:lpstr>Python programming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</dc:title>
  <dc:creator>ashish chavda</dc:creator>
  <cp:lastModifiedBy>ashish chavda</cp:lastModifiedBy>
  <cp:revision>18</cp:revision>
  <dcterms:created xsi:type="dcterms:W3CDTF">2018-10-24T18:46:35Z</dcterms:created>
  <dcterms:modified xsi:type="dcterms:W3CDTF">2018-10-25T05:58:10Z</dcterms:modified>
</cp:coreProperties>
</file>