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8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46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3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8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1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1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7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6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4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5598-CB41-4F6E-9061-CD316F4F6B1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5041-7882-4CB4-AEDF-0D3BDC46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1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55F5-43F8-3DE5-2B42-5A31A3BD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 Pro Light" panose="02040302050405020303" pitchFamily="18" charset="0"/>
              </a:rPr>
              <a:t>OPERATION ANALYTICS AND INVESTIGATING METRIC SPIKE</a:t>
            </a:r>
            <a:endParaRPr lang="en-IN" sz="4400" dirty="0">
              <a:latin typeface="Georgia Pro Light" panose="020403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C484-DB51-66FB-22AB-D02A5863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635" y="4232836"/>
            <a:ext cx="5844990" cy="572245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algn="ctr"/>
            <a:r>
              <a:rPr lang="en-IN" sz="2900" dirty="0"/>
              <a:t>:-</a:t>
            </a:r>
            <a:r>
              <a:rPr lang="en-IN" sz="2600" dirty="0"/>
              <a:t>  </a:t>
            </a:r>
            <a:r>
              <a:rPr lang="en-IN" sz="2600" dirty="0">
                <a:latin typeface="Georgia Pro Light" panose="02040302050405020303" pitchFamily="18" charset="0"/>
              </a:rPr>
              <a:t>BY SACHIN THAKUR</a:t>
            </a:r>
          </a:p>
        </p:txBody>
      </p:sp>
    </p:spTree>
    <p:extLst>
      <p:ext uri="{BB962C8B-B14F-4D97-AF65-F5344CB8AC3E}">
        <p14:creationId xmlns:p14="http://schemas.microsoft.com/office/powerpoint/2010/main" val="404768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4588-5785-5EE4-0000-2E2B599B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38225"/>
            <a:ext cx="10915651" cy="676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INSIGHTS INVESTIGATING METRIC SPIKE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DC47-EDA6-ABCA-265A-8E386CF5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3" y="2162176"/>
            <a:ext cx="10820401" cy="4037460"/>
          </a:xfrm>
          <a:solidFill>
            <a:schemeClr val="accent1"/>
          </a:solidFill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 CALCULATE  THE WEEKLY USER ENGAGEMENT ?</a:t>
            </a:r>
          </a:p>
          <a:p>
            <a:pPr marL="0" indent="0">
              <a:buNone/>
            </a:pPr>
            <a:r>
              <a:rPr lang="en-US" sz="2000" b="1" u="sng" dirty="0"/>
              <a:t>SQL QUERY :</a:t>
            </a:r>
            <a:r>
              <a:rPr lang="en-US" sz="2000" b="1" dirty="0"/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SELECT WEEK(OCCURED_AT) AS USER_ENGAGEMENT ,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COUNT(DISTINCT USER_ID)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 AS WEEK_NUMBER  FROM EVENTS GROUP BY USER_ENGAGEMENT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ORDER BY USER_ENGAGEMENT 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SELECT EXTRACT(WEEK FROM OCCURED_AT)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AS WEEK_NUMBER, COUNT(DISTINCT USER_ID) FROM EVENTS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latin typeface="Candara" panose="020E0502030303020204" pitchFamily="34" charset="0"/>
              </a:rPr>
              <a:t>GROUP BY WEEK_NUMBER ORDER BY WEEK_NUMBER ;</a:t>
            </a:r>
          </a:p>
          <a:p>
            <a:pPr marL="0" indent="0">
              <a:buNone/>
            </a:pPr>
            <a:endParaRPr lang="en-IN" sz="2000" b="1" u="sng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CBB0D-5C39-7AC5-B662-39DEE05D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195" y="2306688"/>
            <a:ext cx="3038475" cy="374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8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D3E-EFC1-4E58-2F7F-B4F7F5A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914400"/>
            <a:ext cx="10905566" cy="7530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WRITE AN SQL QUERY TO CALCUALTE THE USER GROWTH OF PRODUCT 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F6A5-432E-EB82-35D5-626B929D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3" y="1990165"/>
            <a:ext cx="11842377" cy="4228521"/>
          </a:xfrm>
          <a:solidFill>
            <a:schemeClr val="accent1"/>
          </a:solidFill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SQL QUERY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SELECT WEEKS , YEARS ,ACTIVE_USERS 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SUM(ACTIVE_USERS) OVER ( ORDER BY WEEKS 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YEARS ROWS BETWEEN UNBOUNDED PRECEDING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 AND CURRENT ROW ) AS WEEKLI_ACTIVE_USERS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FROM (SELECT EXTRACT(WEEK FROM CREATED_AT)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AS WEEKS , EXTRACT(YEAR FROM CREATED_AT)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AS YEARS,COUNT(USER_ID) AS ACTIVE_USERS FROM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 USERS WHERE STATE LIKE 'ACTIVE’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GROUP BY WEEKS,YEARS ORDER BY YEARS)AS ACTIVES;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OUTPUT : THE QUERY HAS 89 ROWS RETURNED</a:t>
            </a:r>
            <a:endParaRPr lang="en-IN" sz="20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D587-DE54-EA05-9218-46207ABB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56" y="2141154"/>
            <a:ext cx="2792254" cy="3926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E7E50-CDD6-3716-7A75-BDA62F08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07" y="2141154"/>
            <a:ext cx="2737467" cy="3926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33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3A2D-163A-BABF-B0C6-F875AABD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639315"/>
            <a:ext cx="10820400" cy="6140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CALCULATE THE WEEKLY RETENTION OF USERS BASED ON THEIR SIGN-UP COHORT 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F558-33FB-C1EC-80D4-1D696DEB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94" y="1647825"/>
            <a:ext cx="11757212" cy="4876800"/>
          </a:xfrm>
          <a:solidFill>
            <a:schemeClr val="accent1"/>
          </a:solidFill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SQL  QUERY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WITH table1 AS (    SELECT        user_id,        MIN(`occured_at`) AS first_sign_up    FROM EVENTS    WHERE event_name = 'create_user'    GROUP BY user_id),table2 AS (    SELECT        table1.user_id,        first_sign_up,        WEEK(`occured_at`) AS retention_week    FROM table1    LEFT JOIN EVENTS ON table1.user_id = eventS.user_id    WHERE `occured_at` &gt; first_sign_up  )SELECT    first_sign_up,    retention_week,    COUNT(DISTINCT user_id) AS weekly_growthFROM table2GROUP BY    first_sign_up, retention_week;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Candara" panose="020E0502030303020204" pitchFamily="34" charset="0"/>
              </a:rPr>
              <a:t>OUTPUT :</a:t>
            </a:r>
            <a:r>
              <a:rPr lang="en-US" sz="2000" dirty="0">
                <a:latin typeface="Candara" panose="020E0502030303020204" pitchFamily="34" charset="0"/>
              </a:rPr>
              <a:t> THE QUERY HAS 1099 ROWS RETURNED .IN NEXT OUTPUT OF FIRST AND LAST ROWS IMAGES .</a:t>
            </a:r>
            <a:endParaRPr lang="en-I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3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EDA5D-E4DF-00FF-A861-6D2CB5AC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33350"/>
            <a:ext cx="3324225" cy="659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7DA89-CAD9-7A94-6EB6-BFDC2662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33350"/>
            <a:ext cx="3295650" cy="659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697C7-188B-7F4F-8E7C-6C6B9E9C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40" y="133350"/>
            <a:ext cx="321766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175-6671-A00A-13E1-AD006541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24991"/>
            <a:ext cx="10820400" cy="75021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000" dirty="0"/>
              <a:t>CALCUALTE  THE WEEKLY ENGAGEMENT PER DEVICE 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A885-2B06-FB22-ED9D-1568D248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228725"/>
            <a:ext cx="11753851" cy="546735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SQL QUERY :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SELECT EXTRACT(WEEK FROM OCCURED_AT) AS WEEK ,DEVICE, COUNT(DISTINCT USER_ID) AS USER_ENGAGEMENT  FROM EVENTS WHERE EVENT_TYPE LIKE 'ENGAGEMENT' GROUP BY DEVICE, WEEK ORDER BY WEEK;</a:t>
            </a:r>
          </a:p>
          <a:p>
            <a:pPr marL="0" indent="0"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O/P : THE RESULT HAS 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491 ROWS RETURNED 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-&gt; OUTPUT OF FIRST AND 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LAST VALUES OF THE 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QUERY.</a:t>
            </a:r>
            <a:endParaRPr lang="en-IN" sz="20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78BFE-B210-DF29-B648-13009630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2647950"/>
            <a:ext cx="4048125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ADE5D-27A3-60B8-C0CD-599DAE91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4" y="2647950"/>
            <a:ext cx="4019550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21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8B9F-9C71-F068-63A4-B6E447B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4323"/>
            <a:ext cx="10725150" cy="82630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calculate the email engagement metrics.</a:t>
            </a:r>
            <a:endParaRPr lang="en-IN" sz="20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F41-C4B3-F8FB-D267-95CF2433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75"/>
            <a:ext cx="10820400" cy="529590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SQL QUERY : </a:t>
            </a:r>
            <a:endParaRPr lang="en-US" sz="18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SELECT SUM(CASE WHEN ACTION = 'EMAIL_OPEN' THEN 1 ELSE NULL END)/COUNT(DISTINCT USER_ID) AS OPENING_RATE ,SUM(CASE WHEN ACTION = 'EMAIL_CLICKTHROUGH' THEN 1 ELSE NULL END)/COUNT(DISTINCT USER_ID)AS CLICK_THROUGHRATE FROM EMAIL_EVENTS ;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676A0-312E-D08F-EF8A-E624FF94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3750926"/>
            <a:ext cx="3962400" cy="135447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7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905C-608B-3A3E-6798-9006A940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459573"/>
            <a:ext cx="10820400" cy="1019603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OVERVIEW ANALYSIS OF PROJECT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6E87-F7BF-B8E2-5F24-B474D8CD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1479176"/>
            <a:ext cx="11066929" cy="473950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 was not as comprehensive as we would have liked, but it was still sufficient to gain some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daily number of reviews was relatively low, but it was consistent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Persian language was the clear favorite among users, with a significant majority of reviews being written in that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duplicate entries identified in the dataset may be due to a technical error or human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Further investigation is needed to determine the cause of the duplicate entries and to ensure the accuracy of the data.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-&gt;  THANK YOU &lt;-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SACHIN THAKUR</a:t>
            </a:r>
          </a:p>
        </p:txBody>
      </p:sp>
    </p:spTree>
    <p:extLst>
      <p:ext uri="{BB962C8B-B14F-4D97-AF65-F5344CB8AC3E}">
        <p14:creationId xmlns:p14="http://schemas.microsoft.com/office/powerpoint/2010/main" val="115671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965-6B44-36FD-E1E6-6100938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35" y="486468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INTRODUCTION  TO  PROJECT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3E79-EA4E-1EB7-001D-C4EADE1F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35" y="2678655"/>
            <a:ext cx="10820400" cy="4024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PROJECT DESCRIPTION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APPROACH FOR PROJECT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TECHNOLOGY USED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INSIGHTS OF OPEARTION ANALYTICS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INSIGHTS OF INVESTIGATING METRIC SPIKE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356552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EAD-9B23-24FF-D63F-4D1C18D9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2302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PROJECT DESCRIPTION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35F-3110-D738-2F6C-67ACF82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HAVE A LARGE DATASET OF JOB DATA WHICH WE USE TO ANALYSE COMPANY’S OPERATIONS.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THIS DATA HELPS TO UNDERSTAND AND </a:t>
            </a:r>
            <a:r>
              <a:rPr lang="en-US" sz="2000">
                <a:latin typeface="Candara" panose="020E0502030303020204" pitchFamily="34" charset="0"/>
              </a:rPr>
              <a:t>EXPLAIN SUDDEN </a:t>
            </a:r>
            <a:r>
              <a:rPr lang="en-US" sz="2000" dirty="0">
                <a:latin typeface="Candara" panose="020E0502030303020204" pitchFamily="34" charset="0"/>
              </a:rPr>
              <a:t>CHANGES IN KEY METRICS.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HAVE A WEALTH OF DATA ON JOB POSTINGS AND HIRING PRACTICES.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ARE USING THIS DATA TO IDENTIFY AREAS WHERE COMPANY CAN IMPROVE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ARE LOOKING FOR INSIGHTS THAT CAN HELP COMPANIES ATTRACT AND RETAIN TOP TALENT.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BELIVE THAT THIS CAN BE USED TO MAKE A POSTITVE IMPACT ON HIRING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ndara" panose="020E0502030303020204" pitchFamily="34" charset="0"/>
              </a:rPr>
              <a:t>WE HANDLE MISSING VALUES , REMOVE DUPLICATES AND TRANSFORM DATA INTO SUITABLE FORMAT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ndara" panose="020E0502030303020204" pitchFamily="34" charset="0"/>
              </a:rPr>
              <a:t>WE USE VISUALISATIONS AND STATISTICAL ANALYSIS TO EXPLORE RELATIONSHIPS BETWEEN VARIABLES .</a:t>
            </a:r>
          </a:p>
        </p:txBody>
      </p:sp>
    </p:spTree>
    <p:extLst>
      <p:ext uri="{BB962C8B-B14F-4D97-AF65-F5344CB8AC3E}">
        <p14:creationId xmlns:p14="http://schemas.microsoft.com/office/powerpoint/2010/main" val="287854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6920-3A4F-9217-C0AC-CAE0351A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7479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APPROACH FOR PROJECT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4ED0-D8D6-D442-BF8E-C2CB597B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0507"/>
            <a:ext cx="10820400" cy="4594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THE DATA WAS IN VARIETY OF FORMATS , SO WE NEED TO CONVERT IT TO SQL FORMAT . SO WE EXPORTED THE DATA FROM EXCEL TO SQL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USED EXCEL TO CLEAN THE DATA AND PREPARE TO IMPORT INTO SQL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TOOK NOTE OF THE QUESTONS THST NEEDED TO BE ANSWERED AND THEIR DESCRIPTIONS.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USED SQL TO ANALYSE THE DATA AND INDENTIFY TRENDS AND PATTERNS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HIGHLIGHTED THE ARES WHERE IMPROVEMENTS COULD BE MADE BASED ON DATA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USED VISUALISATOINS TO MAKE UNDERSTAND THE RESULTS OF OUR ANALYSIS TO STAKEHOLDERS.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WE ARE CONFIDENT THAT THE INSIGHTS WE GAINED FROM THIS ANALYSIS WILL HELP THE COMPANY IMPROVE ITS OPEARTIONS ACCORDINGLY .</a:t>
            </a:r>
            <a:endParaRPr lang="en-I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2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776-C986-348F-5EE5-31C61744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53035"/>
            <a:ext cx="8592671" cy="1277472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TECHNOLOGY USED 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5E27-B58E-666A-A8AF-9C2533B4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59" y="252625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     THE  TECHNOLOGIES USED FOR THE PROJECT ARE 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ndara" panose="020E0502030303020204" pitchFamily="34" charset="0"/>
              </a:rPr>
              <a:t> MYSQL WORKBENCH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ndara" panose="020E0502030303020204" pitchFamily="34" charset="0"/>
              </a:rPr>
              <a:t>MICROSOFT 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ndara" panose="020E0502030303020204" pitchFamily="34" charset="0"/>
              </a:rPr>
              <a:t>POWER BI ( FOR VISULAISATIONS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Candara" panose="020E0502030303020204" pitchFamily="34" charset="0"/>
              </a:rPr>
              <a:t>DB FIDDLE ( FOR BIG DATA HANDLING )        </a:t>
            </a:r>
          </a:p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007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5A98-AC86-0BA4-2882-048E45E6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2303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INSIGHTS OF OPEARTION ANALYTICS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F418DA-99D9-D5F6-309F-37AFDA99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58702"/>
            <a:ext cx="10906125" cy="4299248"/>
          </a:xfrm>
          <a:solidFill>
            <a:schemeClr val="accent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CALCUALTE THE NUMBER OF JOBS REVIEWED PER HOUR PER DAY FOR NOVEMBER 2020 ?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u="sng" dirty="0"/>
              <a:t>SQL QUERY : </a:t>
            </a:r>
          </a:p>
          <a:p>
            <a:pPr marL="0" indent="0">
              <a:buNone/>
            </a:pPr>
            <a:r>
              <a:rPr lang="en-US" sz="1800" dirty="0">
                <a:latin typeface="Candara" panose="020E0502030303020204" pitchFamily="34" charset="0"/>
              </a:rPr>
              <a:t>SELECT EXTRACT(DAY FROM DS) AS DAY , COUNT(JOB_ID/24*30))*100) AS JOBS_REVIEWD_PER_HR_DAY FROM JOB_DATA WHERE DS LIKE ‘2020-11%’ GROUP BY DAY ORDER BY DAY DESC </a:t>
            </a:r>
            <a:r>
              <a:rPr lang="en-US" sz="1800" dirty="0">
                <a:highlight>
                  <a:srgbClr val="808080"/>
                </a:highlight>
                <a:latin typeface="Candara" panose="020E0502030303020204" pitchFamily="34" charset="0"/>
              </a:rPr>
              <a:t>;</a:t>
            </a:r>
            <a:endParaRPr lang="en-IN" sz="1800" dirty="0">
              <a:highlight>
                <a:srgbClr val="808080"/>
              </a:highlight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38473-1073-690E-F41C-8697D094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86" y="4039645"/>
            <a:ext cx="5697736" cy="2239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7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F29B-59A3-8BA1-F2A9-E1632379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648"/>
            <a:ext cx="10820400" cy="46050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SQL QUERY :</a:t>
            </a:r>
          </a:p>
          <a:p>
            <a:pPr marL="0" indent="0">
              <a:buNone/>
            </a:pPr>
            <a:r>
              <a:rPr lang="en-US" sz="1800" dirty="0">
                <a:latin typeface="Candara" panose="020E0502030303020204" pitchFamily="34" charset="0"/>
              </a:rPr>
              <a:t>DROP TABLE IF EXISTS JOBS_ROLLING ;</a:t>
            </a:r>
          </a:p>
          <a:p>
            <a:pPr marL="0" indent="0">
              <a:buNone/>
            </a:pPr>
            <a:r>
              <a:rPr lang="en-US" sz="1800" dirty="0">
                <a:latin typeface="Candara" panose="020E0502030303020204" pitchFamily="34" charset="0"/>
              </a:rPr>
              <a:t>CREATE TEMPORARY TABLE JOBS_ROLLING ( SELECT DS, COUNT(DISTINCT JOB_ID) AS JOBS_VIEWED , CAST(COUNT(DISTINCT JOB_ID)/86400 AS DECIMAL(10,10)) AS THROUGHPUT FROM JOB_DATA GROUP BY DS ORDER BY DS ) ;SELECT DS, JOBS_VIEWED , THROUGHPUT , AVG(THROUGHPUT)OVER( ORDER BY DS ROWS BETWEEN 6 PRECEDING AND CURRENT ROW ) AS THROUGHPUT_7DAY FROM JOBS_ROLLING ;</a:t>
            </a:r>
            <a:endParaRPr lang="en-IN" sz="1800" dirty="0">
              <a:latin typeface="Candara" panose="020E0502030303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C83495-648B-490D-0FB5-26036B68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652051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1800" dirty="0"/>
              <a:t>CALCULATE  7 DAY ROLLIN AVERAGE OF THROUGHPUT  ?</a:t>
            </a: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09AE8-9E72-9B56-B5EE-3B131C65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2" y="3916167"/>
            <a:ext cx="6033247" cy="2040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5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42B-872B-A89D-7AF5-DE6C635F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8" y="639315"/>
            <a:ext cx="10802471" cy="6157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CALCUALTE  THE PERCENTAGE SHARE OF EACH LANGUAGE IN LAST 30 DAYS  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1BED-81A0-345A-E56A-D4145AA5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5036"/>
            <a:ext cx="10820400" cy="47036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SQL QUERY :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SELECT JOB_ID ,LANGUAGE , COUNT(LANGUAGE) AS LANGUAGE_COUNT , (COUNT(LANGUAGE) / (SELECT COUNT(*) FROM JOB_DATA )) * 100  AS PERCENTAGE_COUNT FROM JOB_DATA GROUP BY JOB_ID , LANGUAGE ORDER BY PERCENTAGE_COUNT ASC;</a:t>
            </a:r>
            <a:endParaRPr lang="en-IN" sz="20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C016C-FA84-33D6-0031-2EABF47E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9" y="3559548"/>
            <a:ext cx="4744952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5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B13D-0D6C-50D0-BA43-330B29CF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8188"/>
            <a:ext cx="10394576" cy="68131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HOW WILL YOU DISPLAY DUPLICATES FROM THE TABLE 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C617-7DA9-8BFD-F159-2956F054EFE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SQL SYNTAX :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SELECT DS , A.JOB_ID , LANGUAGE FROM JOB_DATA INNER JOIN(SELECT JOB_ID , COUNT(JOB_ID) AS DUPLICATES FROM JOB_DATA GROUP BY JOB_ID HAVING DUPLICATES &gt; 1 ) A  ON A.JOB_ID = JOB_DATA.JOB_ID ;</a:t>
            </a:r>
            <a:endParaRPr lang="en-IN" sz="2000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0B56-B95F-1703-C94F-AE63974C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00" y="3971925"/>
            <a:ext cx="3875275" cy="1714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0572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2829</TotalTime>
  <Words>1234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Candara</vt:lpstr>
      <vt:lpstr>Century Gothic</vt:lpstr>
      <vt:lpstr>Georgia Pro Light</vt:lpstr>
      <vt:lpstr>Wingdings</vt:lpstr>
      <vt:lpstr>Vapor Trail</vt:lpstr>
      <vt:lpstr>OPERATION ANALYTICS AND INVESTIGATING METRIC SPIKE</vt:lpstr>
      <vt:lpstr>INTRODUCTION  TO  PROJECT</vt:lpstr>
      <vt:lpstr>PROJECT DESCRIPTION</vt:lpstr>
      <vt:lpstr>APPROACH FOR PROJECT</vt:lpstr>
      <vt:lpstr>TECHNOLOGY USED </vt:lpstr>
      <vt:lpstr>INSIGHTS OF OPEARTION ANALYTICS</vt:lpstr>
      <vt:lpstr>CALCULATE  7 DAY ROLLIN AVERAGE OF THROUGHPUT  ?</vt:lpstr>
      <vt:lpstr>CALCUALTE  THE PERCENTAGE SHARE OF EACH LANGUAGE IN LAST 30 DAYS  ?</vt:lpstr>
      <vt:lpstr>HOW WILL YOU DISPLAY DUPLICATES FROM THE TABLE ?</vt:lpstr>
      <vt:lpstr>INSIGHTS INVESTIGATING METRIC SPIKE</vt:lpstr>
      <vt:lpstr>WRITE AN SQL QUERY TO CALCUALTE THE USER GROWTH OF PRODUCT ?</vt:lpstr>
      <vt:lpstr>CALCULATE THE WEEKLY RETENTION OF USERS BASED ON THEIR SIGN-UP COHORT ?</vt:lpstr>
      <vt:lpstr>PowerPoint Presentation</vt:lpstr>
      <vt:lpstr>CALCUALTE  THE WEEKLY ENGAGEMENT PER DEVICE ?</vt:lpstr>
      <vt:lpstr>calculate the email engagement metrics.</vt:lpstr>
      <vt:lpstr>OVERVIEW ANALYSIS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Sachin Thakur</dc:creator>
  <cp:lastModifiedBy>Sachin Thakur</cp:lastModifiedBy>
  <cp:revision>5</cp:revision>
  <dcterms:created xsi:type="dcterms:W3CDTF">2023-07-24T09:14:45Z</dcterms:created>
  <dcterms:modified xsi:type="dcterms:W3CDTF">2023-07-27T13:29:31Z</dcterms:modified>
</cp:coreProperties>
</file>