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4" r:id="rId8"/>
    <p:sldId id="263" r:id="rId9"/>
    <p:sldId id="265" r:id="rId10"/>
    <p:sldId id="266" r:id="rId11"/>
    <p:sldId id="267"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A50D5FC2-5289-499A-BEFB-D70FC45D1A7E}" type="datetimeFigureOut">
              <a:rPr lang="en-IN" smtClean="0"/>
              <a:t>15-07-2023</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1B0D737B-53BA-4939-AD13-74271E84D6BE}"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27125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0D5FC2-5289-499A-BEFB-D70FC45D1A7E}" type="datetimeFigureOut">
              <a:rPr lang="en-IN" smtClean="0"/>
              <a:t>15-07-2023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0D737B-53BA-4939-AD13-74271E84D6BE}" type="slidenum">
              <a:rPr lang="en-IN" smtClean="0"/>
              <a:t>‹#›</a:t>
            </a:fld>
            <a:endParaRPr lang="en-IN"/>
          </a:p>
        </p:txBody>
      </p:sp>
    </p:spTree>
    <p:extLst>
      <p:ext uri="{BB962C8B-B14F-4D97-AF65-F5344CB8AC3E}">
        <p14:creationId xmlns:p14="http://schemas.microsoft.com/office/powerpoint/2010/main" val="17052013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0D5FC2-5289-499A-BEFB-D70FC45D1A7E}" type="datetimeFigureOut">
              <a:rPr lang="en-IN" smtClean="0"/>
              <a:t>15-07-2023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0D737B-53BA-4939-AD13-74271E84D6BE}"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135840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0D5FC2-5289-499A-BEFB-D70FC45D1A7E}" type="datetimeFigureOut">
              <a:rPr lang="en-IN" smtClean="0"/>
              <a:t>15-07-2023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0D737B-53BA-4939-AD13-74271E84D6BE}"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352283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0D5FC2-5289-499A-BEFB-D70FC45D1A7E}" type="datetimeFigureOut">
              <a:rPr lang="en-IN" smtClean="0"/>
              <a:t>15-07-2023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0D737B-53BA-4939-AD13-74271E84D6BE}" type="slidenum">
              <a:rPr lang="en-IN" smtClean="0"/>
              <a:t>‹#›</a:t>
            </a:fld>
            <a:endParaRPr lang="en-IN"/>
          </a:p>
        </p:txBody>
      </p:sp>
    </p:spTree>
    <p:extLst>
      <p:ext uri="{BB962C8B-B14F-4D97-AF65-F5344CB8AC3E}">
        <p14:creationId xmlns:p14="http://schemas.microsoft.com/office/powerpoint/2010/main" val="8734377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0D5FC2-5289-499A-BEFB-D70FC45D1A7E}" type="datetimeFigureOut">
              <a:rPr lang="en-IN" smtClean="0"/>
              <a:t>15-07-2023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0D737B-53BA-4939-AD13-74271E84D6BE}"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18160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0D5FC2-5289-499A-BEFB-D70FC45D1A7E}" type="datetimeFigureOut">
              <a:rPr lang="en-IN" smtClean="0"/>
              <a:t>15-07-2023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0D737B-53BA-4939-AD13-74271E84D6BE}"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265964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0D5FC2-5289-499A-BEFB-D70FC45D1A7E}" type="datetimeFigureOut">
              <a:rPr lang="en-IN" smtClean="0"/>
              <a:t>15-07-2023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0D737B-53BA-4939-AD13-74271E84D6BE}"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534544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0D5FC2-5289-499A-BEFB-D70FC45D1A7E}" type="datetimeFigureOut">
              <a:rPr lang="en-IN" smtClean="0"/>
              <a:t>15-07-2023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0D737B-53BA-4939-AD13-74271E84D6BE}"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39763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0D5FC2-5289-499A-BEFB-D70FC45D1A7E}" type="datetimeFigureOut">
              <a:rPr lang="en-IN" smtClean="0"/>
              <a:t>15-07-2023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0D737B-53BA-4939-AD13-74271E84D6BE}" type="slidenum">
              <a:rPr lang="en-IN" smtClean="0"/>
              <a:t>‹#›</a:t>
            </a:fld>
            <a:endParaRPr lang="en-IN"/>
          </a:p>
        </p:txBody>
      </p:sp>
    </p:spTree>
    <p:extLst>
      <p:ext uri="{BB962C8B-B14F-4D97-AF65-F5344CB8AC3E}">
        <p14:creationId xmlns:p14="http://schemas.microsoft.com/office/powerpoint/2010/main" val="1461199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0D5FC2-5289-499A-BEFB-D70FC45D1A7E}" type="datetimeFigureOut">
              <a:rPr lang="en-IN" smtClean="0"/>
              <a:t>15-07-2023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0D737B-53BA-4939-AD13-74271E84D6BE}"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2741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0D5FC2-5289-499A-BEFB-D70FC45D1A7E}" type="datetimeFigureOut">
              <a:rPr lang="en-IN" smtClean="0"/>
              <a:t>15-07-2023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0D737B-53BA-4939-AD13-74271E84D6BE}" type="slidenum">
              <a:rPr lang="en-IN" smtClean="0"/>
              <a:t>‹#›</a:t>
            </a:fld>
            <a:endParaRPr lang="en-IN"/>
          </a:p>
        </p:txBody>
      </p:sp>
    </p:spTree>
    <p:extLst>
      <p:ext uri="{BB962C8B-B14F-4D97-AF65-F5344CB8AC3E}">
        <p14:creationId xmlns:p14="http://schemas.microsoft.com/office/powerpoint/2010/main" val="2926331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0D5FC2-5289-499A-BEFB-D70FC45D1A7E}" type="datetimeFigureOut">
              <a:rPr lang="en-IN" smtClean="0"/>
              <a:t>15-07-2023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B0D737B-53BA-4939-AD13-74271E84D6BE}"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26417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0D5FC2-5289-499A-BEFB-D70FC45D1A7E}" type="datetimeFigureOut">
              <a:rPr lang="en-IN" smtClean="0"/>
              <a:t>15-07-2023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B0D737B-53BA-4939-AD13-74271E84D6BE}"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02888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0D5FC2-5289-499A-BEFB-D70FC45D1A7E}" type="datetimeFigureOut">
              <a:rPr lang="en-IN" smtClean="0"/>
              <a:t>15-07-2023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B0D737B-53BA-4939-AD13-74271E84D6BE}" type="slidenum">
              <a:rPr lang="en-IN" smtClean="0"/>
              <a:t>‹#›</a:t>
            </a:fld>
            <a:endParaRPr lang="en-IN"/>
          </a:p>
        </p:txBody>
      </p:sp>
    </p:spTree>
    <p:extLst>
      <p:ext uri="{BB962C8B-B14F-4D97-AF65-F5344CB8AC3E}">
        <p14:creationId xmlns:p14="http://schemas.microsoft.com/office/powerpoint/2010/main" val="668537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0D5FC2-5289-499A-BEFB-D70FC45D1A7E}" type="datetimeFigureOut">
              <a:rPr lang="en-IN" smtClean="0"/>
              <a:t>15-07-2023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0D737B-53BA-4939-AD13-74271E84D6BE}"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6839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0D5FC2-5289-499A-BEFB-D70FC45D1A7E}" type="datetimeFigureOut">
              <a:rPr lang="en-IN" smtClean="0"/>
              <a:t>15-07-2023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0D737B-53BA-4939-AD13-74271E84D6BE}" type="slidenum">
              <a:rPr lang="en-IN" smtClean="0"/>
              <a:t>‹#›</a:t>
            </a:fld>
            <a:endParaRPr lang="en-IN"/>
          </a:p>
        </p:txBody>
      </p:sp>
    </p:spTree>
    <p:extLst>
      <p:ext uri="{BB962C8B-B14F-4D97-AF65-F5344CB8AC3E}">
        <p14:creationId xmlns:p14="http://schemas.microsoft.com/office/powerpoint/2010/main" val="532416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50D5FC2-5289-499A-BEFB-D70FC45D1A7E}" type="datetimeFigureOut">
              <a:rPr lang="en-IN" smtClean="0"/>
              <a:t>15-07-2023</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B0D737B-53BA-4939-AD13-74271E84D6BE}" type="slidenum">
              <a:rPr lang="en-IN" smtClean="0"/>
              <a:t>‹#›</a:t>
            </a:fld>
            <a:endParaRPr lang="en-IN"/>
          </a:p>
        </p:txBody>
      </p:sp>
    </p:spTree>
    <p:extLst>
      <p:ext uri="{BB962C8B-B14F-4D97-AF65-F5344CB8AC3E}">
        <p14:creationId xmlns:p14="http://schemas.microsoft.com/office/powerpoint/2010/main" val="5067350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06BDCDF-BDD8-66CD-DB42-A1CF6F996C90}"/>
              </a:ext>
            </a:extLst>
          </p:cNvPr>
          <p:cNvSpPr>
            <a:spLocks noGrp="1"/>
          </p:cNvSpPr>
          <p:nvPr>
            <p:ph type="title"/>
          </p:nvPr>
        </p:nvSpPr>
        <p:spPr>
          <a:xfrm>
            <a:off x="1295400" y="5104496"/>
            <a:ext cx="9874623" cy="1882588"/>
          </a:xfrm>
        </p:spPr>
        <p:txBody>
          <a:bodyPr>
            <a:normAutofit/>
          </a:bodyPr>
          <a:lstStyle/>
          <a:p>
            <a:r>
              <a:rPr lang="en-US" sz="2800" b="1" dirty="0">
                <a:latin typeface="Arial Black" panose="020B0A04020102020204" pitchFamily="34" charset="0"/>
              </a:rPr>
              <a:t>INSIGHTS OF INSTAGRAM USER ANALYTICS</a:t>
            </a:r>
            <a:br>
              <a:rPr lang="en-US" sz="2800" b="1" dirty="0">
                <a:latin typeface="Arial Black" panose="020B0A04020102020204" pitchFamily="34" charset="0"/>
              </a:rPr>
            </a:br>
            <a:r>
              <a:rPr lang="en-US" sz="2800" b="1" dirty="0">
                <a:latin typeface="Arial Black" panose="020B0A04020102020204" pitchFamily="34" charset="0"/>
              </a:rPr>
              <a:t>                                                              </a:t>
            </a:r>
            <a:br>
              <a:rPr lang="en-US" sz="2800" b="1" dirty="0">
                <a:latin typeface="Arial Black" panose="020B0A04020102020204" pitchFamily="34" charset="0"/>
              </a:rPr>
            </a:br>
            <a:r>
              <a:rPr lang="en-US" sz="2400" b="1" dirty="0">
                <a:latin typeface="Arial Black" panose="020B0A04020102020204" pitchFamily="34" charset="0"/>
              </a:rPr>
              <a:t>                                                   :- </a:t>
            </a:r>
            <a:r>
              <a:rPr lang="en-US" sz="1800" b="1" dirty="0">
                <a:latin typeface="Arial Black" panose="020B0A04020102020204" pitchFamily="34" charset="0"/>
              </a:rPr>
              <a:t>BY SACHIN THAKUR</a:t>
            </a:r>
            <a:endParaRPr lang="en-IN" sz="1800" b="1" dirty="0">
              <a:latin typeface="Arial Black" panose="020B0A04020102020204" pitchFamily="34" charset="0"/>
            </a:endParaRPr>
          </a:p>
        </p:txBody>
      </p:sp>
      <p:pic>
        <p:nvPicPr>
          <p:cNvPr id="15" name="Content Placeholder 14">
            <a:extLst>
              <a:ext uri="{FF2B5EF4-FFF2-40B4-BE49-F238E27FC236}">
                <a16:creationId xmlns:a16="http://schemas.microsoft.com/office/drawing/2014/main" id="{84437AEA-950B-4C12-ECB3-2E64359857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0658" y="591671"/>
            <a:ext cx="10721788" cy="4374775"/>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17342245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AF7D3-CE4C-7881-7A44-928DFC06C0E2}"/>
              </a:ext>
            </a:extLst>
          </p:cNvPr>
          <p:cNvSpPr>
            <a:spLocks noGrp="1"/>
          </p:cNvSpPr>
          <p:nvPr>
            <p:ph type="title"/>
          </p:nvPr>
        </p:nvSpPr>
        <p:spPr>
          <a:xfrm>
            <a:off x="1295399" y="879785"/>
            <a:ext cx="8287872" cy="689039"/>
          </a:xfrm>
          <a:solidFill>
            <a:schemeClr val="accent6">
              <a:lumMod val="40000"/>
              <a:lumOff val="60000"/>
            </a:schemeClr>
          </a:solidFill>
        </p:spPr>
        <p:txBody>
          <a:bodyPr/>
          <a:lstStyle/>
          <a:p>
            <a:r>
              <a:rPr lang="en-US" b="1" dirty="0"/>
              <a:t>WHICH DAY MOST USERS REGISTERED</a:t>
            </a:r>
            <a:endParaRPr lang="en-IN" b="1" dirty="0"/>
          </a:p>
        </p:txBody>
      </p:sp>
      <p:sp>
        <p:nvSpPr>
          <p:cNvPr id="4" name="Text Placeholder 3">
            <a:extLst>
              <a:ext uri="{FF2B5EF4-FFF2-40B4-BE49-F238E27FC236}">
                <a16:creationId xmlns:a16="http://schemas.microsoft.com/office/drawing/2014/main" id="{625156FF-0D0F-0F7F-E440-7ECFAC058205}"/>
              </a:ext>
            </a:extLst>
          </p:cNvPr>
          <p:cNvSpPr>
            <a:spLocks noGrp="1"/>
          </p:cNvSpPr>
          <p:nvPr>
            <p:ph type="body" sz="half" idx="2"/>
          </p:nvPr>
        </p:nvSpPr>
        <p:spPr>
          <a:xfrm>
            <a:off x="1295399" y="2294965"/>
            <a:ext cx="6241816" cy="2789267"/>
          </a:xfrm>
        </p:spPr>
        <p:txBody>
          <a:bodyPr/>
          <a:lstStyle/>
          <a:p>
            <a:pPr algn="l"/>
            <a:r>
              <a:rPr lang="en-US" dirty="0"/>
              <a:t>THE MOST NUMBER OF USERS REGISTERED ON WHICH </a:t>
            </a:r>
          </a:p>
          <a:p>
            <a:pPr algn="l"/>
            <a:r>
              <a:rPr lang="en-US" dirty="0"/>
              <a:t>DAY OF THE WEEK ARE  :</a:t>
            </a:r>
          </a:p>
          <a:p>
            <a:pPr algn="l"/>
            <a:endParaRPr lang="en-IN" dirty="0"/>
          </a:p>
        </p:txBody>
      </p:sp>
      <p:graphicFrame>
        <p:nvGraphicFramePr>
          <p:cNvPr id="6" name="Table 6">
            <a:extLst>
              <a:ext uri="{FF2B5EF4-FFF2-40B4-BE49-F238E27FC236}">
                <a16:creationId xmlns:a16="http://schemas.microsoft.com/office/drawing/2014/main" id="{748FC40E-9188-A310-7B9F-C3F436626119}"/>
              </a:ext>
            </a:extLst>
          </p:cNvPr>
          <p:cNvGraphicFramePr>
            <a:graphicFrameLocks noGrp="1"/>
          </p:cNvGraphicFramePr>
          <p:nvPr>
            <p:extLst>
              <p:ext uri="{D42A27DB-BD31-4B8C-83A1-F6EECF244321}">
                <p14:modId xmlns:p14="http://schemas.microsoft.com/office/powerpoint/2010/main" val="1174773859"/>
              </p:ext>
            </p:extLst>
          </p:nvPr>
        </p:nvGraphicFramePr>
        <p:xfrm>
          <a:off x="1295399" y="3230031"/>
          <a:ext cx="6539754" cy="1439883"/>
        </p:xfrm>
        <a:graphic>
          <a:graphicData uri="http://schemas.openxmlformats.org/drawingml/2006/table">
            <a:tbl>
              <a:tblPr firstRow="1" bandRow="1">
                <a:tableStyleId>{93296810-A885-4BE3-A3E7-6D5BEEA58F35}</a:tableStyleId>
              </a:tblPr>
              <a:tblGrid>
                <a:gridCol w="3269877">
                  <a:extLst>
                    <a:ext uri="{9D8B030D-6E8A-4147-A177-3AD203B41FA5}">
                      <a16:colId xmlns:a16="http://schemas.microsoft.com/office/drawing/2014/main" val="3299642786"/>
                    </a:ext>
                  </a:extLst>
                </a:gridCol>
                <a:gridCol w="3269877">
                  <a:extLst>
                    <a:ext uri="{9D8B030D-6E8A-4147-A177-3AD203B41FA5}">
                      <a16:colId xmlns:a16="http://schemas.microsoft.com/office/drawing/2014/main" val="1645203808"/>
                    </a:ext>
                  </a:extLst>
                </a:gridCol>
              </a:tblGrid>
              <a:tr h="479961">
                <a:tc>
                  <a:txBody>
                    <a:bodyPr/>
                    <a:lstStyle/>
                    <a:p>
                      <a:pPr algn="ctr"/>
                      <a:r>
                        <a:rPr lang="en-US" dirty="0"/>
                        <a:t>DAY_NAME</a:t>
                      </a:r>
                      <a:endParaRPr lang="en-IN" dirty="0"/>
                    </a:p>
                  </a:txBody>
                  <a:tcPr/>
                </a:tc>
                <a:tc>
                  <a:txBody>
                    <a:bodyPr/>
                    <a:lstStyle/>
                    <a:p>
                      <a:r>
                        <a:rPr lang="en-US" dirty="0"/>
                        <a:t> NUMBER OF REGISTERED</a:t>
                      </a:r>
                      <a:endParaRPr lang="en-IN" dirty="0"/>
                    </a:p>
                  </a:txBody>
                  <a:tcPr/>
                </a:tc>
                <a:extLst>
                  <a:ext uri="{0D108BD9-81ED-4DB2-BD59-A6C34878D82A}">
                    <a16:rowId xmlns:a16="http://schemas.microsoft.com/office/drawing/2014/main" val="291070883"/>
                  </a:ext>
                </a:extLst>
              </a:tr>
              <a:tr h="479961">
                <a:tc>
                  <a:txBody>
                    <a:bodyPr/>
                    <a:lstStyle/>
                    <a:p>
                      <a:pPr algn="ctr"/>
                      <a:r>
                        <a:rPr lang="en-US" dirty="0"/>
                        <a:t>  THURSDAY</a:t>
                      </a:r>
                      <a:endParaRPr lang="en-IN" dirty="0"/>
                    </a:p>
                  </a:txBody>
                  <a:tcPr/>
                </a:tc>
                <a:tc>
                  <a:txBody>
                    <a:bodyPr/>
                    <a:lstStyle/>
                    <a:p>
                      <a:pPr algn="ctr"/>
                      <a:r>
                        <a:rPr lang="en-US" dirty="0"/>
                        <a:t>16</a:t>
                      </a:r>
                      <a:endParaRPr lang="en-IN" dirty="0"/>
                    </a:p>
                  </a:txBody>
                  <a:tcPr/>
                </a:tc>
                <a:extLst>
                  <a:ext uri="{0D108BD9-81ED-4DB2-BD59-A6C34878D82A}">
                    <a16:rowId xmlns:a16="http://schemas.microsoft.com/office/drawing/2014/main" val="2779098717"/>
                  </a:ext>
                </a:extLst>
              </a:tr>
              <a:tr h="479961">
                <a:tc>
                  <a:txBody>
                    <a:bodyPr/>
                    <a:lstStyle/>
                    <a:p>
                      <a:pPr algn="ctr"/>
                      <a:r>
                        <a:rPr lang="en-US" dirty="0"/>
                        <a:t>SUNDAY</a:t>
                      </a:r>
                      <a:endParaRPr lang="en-IN" dirty="0"/>
                    </a:p>
                  </a:txBody>
                  <a:tcPr/>
                </a:tc>
                <a:tc>
                  <a:txBody>
                    <a:bodyPr/>
                    <a:lstStyle/>
                    <a:p>
                      <a:pPr algn="ctr"/>
                      <a:r>
                        <a:rPr lang="en-US" dirty="0"/>
                        <a:t>16</a:t>
                      </a:r>
                      <a:endParaRPr lang="en-IN" dirty="0"/>
                    </a:p>
                  </a:txBody>
                  <a:tcPr/>
                </a:tc>
                <a:extLst>
                  <a:ext uri="{0D108BD9-81ED-4DB2-BD59-A6C34878D82A}">
                    <a16:rowId xmlns:a16="http://schemas.microsoft.com/office/drawing/2014/main" val="772508093"/>
                  </a:ext>
                </a:extLst>
              </a:tr>
            </a:tbl>
          </a:graphicData>
        </a:graphic>
      </p:graphicFrame>
      <p:pic>
        <p:nvPicPr>
          <p:cNvPr id="8" name="Picture 7">
            <a:extLst>
              <a:ext uri="{FF2B5EF4-FFF2-40B4-BE49-F238E27FC236}">
                <a16:creationId xmlns:a16="http://schemas.microsoft.com/office/drawing/2014/main" id="{F09E7E8A-551B-DF15-9BEC-42380420AD6A}"/>
              </a:ext>
            </a:extLst>
          </p:cNvPr>
          <p:cNvPicPr>
            <a:picLocks noChangeAspect="1"/>
          </p:cNvPicPr>
          <p:nvPr/>
        </p:nvPicPr>
        <p:blipFill>
          <a:blip r:embed="rId2"/>
          <a:stretch>
            <a:fillRect/>
          </a:stretch>
        </p:blipFill>
        <p:spPr>
          <a:xfrm>
            <a:off x="8269717" y="3230031"/>
            <a:ext cx="2927201" cy="1350933"/>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5" name="TextBox 4">
            <a:extLst>
              <a:ext uri="{FF2B5EF4-FFF2-40B4-BE49-F238E27FC236}">
                <a16:creationId xmlns:a16="http://schemas.microsoft.com/office/drawing/2014/main" id="{B49CE9B0-AFCA-E844-1D66-98BF81D318CB}"/>
              </a:ext>
            </a:extLst>
          </p:cNvPr>
          <p:cNvSpPr txBox="1"/>
          <p:nvPr/>
        </p:nvSpPr>
        <p:spPr>
          <a:xfrm>
            <a:off x="1241611" y="1800127"/>
            <a:ext cx="8610601" cy="523220"/>
          </a:xfrm>
          <a:prstGeom prst="rect">
            <a:avLst/>
          </a:prstGeom>
          <a:noFill/>
        </p:spPr>
        <p:txBody>
          <a:bodyPr wrap="square" rtlCol="0">
            <a:spAutoFit/>
          </a:bodyPr>
          <a:lstStyle/>
          <a:p>
            <a:r>
              <a:rPr lang="en-US" dirty="0"/>
              <a:t>SQL CODE : </a:t>
            </a:r>
            <a:r>
              <a:rPr lang="en-US" sz="1000" dirty="0">
                <a:highlight>
                  <a:srgbClr val="C0C0C0"/>
                </a:highlight>
              </a:rPr>
              <a:t>SELECT  DAYNAME(CREATED_AT) AS DAY_NAME , COUNT(DAYNAME(CREATED_AT)) AS NUMBER_OF_REGISTERED FROM USERS GROUP BY DAY_NAME ORDER BY NUMBER_OF_REGISTERED DESC LIMIT 2;</a:t>
            </a:r>
            <a:endParaRPr lang="en-IN" sz="1000" dirty="0">
              <a:highlight>
                <a:srgbClr val="C0C0C0"/>
              </a:highlight>
            </a:endParaRPr>
          </a:p>
        </p:txBody>
      </p:sp>
    </p:spTree>
    <p:extLst>
      <p:ext uri="{BB962C8B-B14F-4D97-AF65-F5344CB8AC3E}">
        <p14:creationId xmlns:p14="http://schemas.microsoft.com/office/powerpoint/2010/main" val="836334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8554B-2BED-F9AE-EB61-55F286353E64}"/>
              </a:ext>
            </a:extLst>
          </p:cNvPr>
          <p:cNvSpPr>
            <a:spLocks noGrp="1"/>
          </p:cNvSpPr>
          <p:nvPr>
            <p:ph type="title"/>
          </p:nvPr>
        </p:nvSpPr>
        <p:spPr>
          <a:xfrm>
            <a:off x="1295399" y="987362"/>
            <a:ext cx="9103660" cy="841438"/>
          </a:xfrm>
          <a:solidFill>
            <a:schemeClr val="accent6">
              <a:lumMod val="40000"/>
              <a:lumOff val="60000"/>
            </a:schemeClr>
          </a:solidFill>
        </p:spPr>
        <p:txBody>
          <a:bodyPr>
            <a:normAutofit fontScale="90000"/>
          </a:bodyPr>
          <a:lstStyle/>
          <a:p>
            <a:r>
              <a:rPr lang="en-US" b="1" dirty="0"/>
              <a:t>HOW MANY TIMES DOES AN AVERAGE USER POST ON INSTAGRAM</a:t>
            </a:r>
            <a:endParaRPr lang="en-IN" b="1" dirty="0"/>
          </a:p>
        </p:txBody>
      </p:sp>
      <p:sp>
        <p:nvSpPr>
          <p:cNvPr id="4" name="Text Placeholder 3">
            <a:extLst>
              <a:ext uri="{FF2B5EF4-FFF2-40B4-BE49-F238E27FC236}">
                <a16:creationId xmlns:a16="http://schemas.microsoft.com/office/drawing/2014/main" id="{5AF246F7-A4A4-5083-48AD-266A867639D7}"/>
              </a:ext>
            </a:extLst>
          </p:cNvPr>
          <p:cNvSpPr>
            <a:spLocks noGrp="1"/>
          </p:cNvSpPr>
          <p:nvPr>
            <p:ph type="body" sz="half" idx="2"/>
          </p:nvPr>
        </p:nvSpPr>
        <p:spPr>
          <a:xfrm>
            <a:off x="1367117" y="2725271"/>
            <a:ext cx="6241816" cy="2816161"/>
          </a:xfrm>
        </p:spPr>
        <p:txBody>
          <a:bodyPr/>
          <a:lstStyle/>
          <a:p>
            <a:pPr marL="285750" indent="-285750" algn="l">
              <a:buFont typeface="Arial" panose="020B0604020202020204" pitchFamily="34" charset="0"/>
              <a:buChar char="•"/>
            </a:pPr>
            <a:r>
              <a:rPr lang="en-US" dirty="0"/>
              <a:t>THERE ARE TOTAL  </a:t>
            </a:r>
            <a:r>
              <a:rPr lang="en-US" b="1" dirty="0"/>
              <a:t>74</a:t>
            </a:r>
            <a:r>
              <a:rPr lang="en-US" dirty="0"/>
              <a:t>  USERS WHO POSTS THE PHOTOS</a:t>
            </a:r>
            <a:r>
              <a:rPr lang="en-IN" dirty="0"/>
              <a:t> REGULARLY ON THEIR INSTA HANDLE.</a:t>
            </a:r>
          </a:p>
          <a:p>
            <a:pPr marL="285750" indent="-285750">
              <a:buFont typeface="Arial" panose="020B0604020202020204" pitchFamily="34" charset="0"/>
              <a:buChar char="•"/>
            </a:pPr>
            <a:r>
              <a:rPr lang="en-US" dirty="0"/>
              <a:t>TOTAL NUMBER OF PHOTOS POSTED BY USER’S ARE  </a:t>
            </a:r>
            <a:r>
              <a:rPr lang="en-US" b="1" dirty="0"/>
              <a:t>257  </a:t>
            </a:r>
            <a:r>
              <a:rPr lang="en-US" dirty="0"/>
              <a:t>PHOTO’S</a:t>
            </a:r>
          </a:p>
          <a:p>
            <a:pPr marL="285750" indent="-285750" algn="l">
              <a:buFont typeface="Arial" panose="020B0604020202020204" pitchFamily="34" charset="0"/>
              <a:buChar char="•"/>
            </a:pPr>
            <a:r>
              <a:rPr lang="en-US" dirty="0"/>
              <a:t>THE AVERAGE  USER’S PER POST IS   =   </a:t>
            </a:r>
            <a:r>
              <a:rPr lang="en-US" b="1" dirty="0">
                <a:highlight>
                  <a:srgbClr val="C0C0C0"/>
                </a:highlight>
              </a:rPr>
              <a:t>3.4</a:t>
            </a:r>
          </a:p>
        </p:txBody>
      </p:sp>
      <p:pic>
        <p:nvPicPr>
          <p:cNvPr id="6" name="Picture 5">
            <a:extLst>
              <a:ext uri="{FF2B5EF4-FFF2-40B4-BE49-F238E27FC236}">
                <a16:creationId xmlns:a16="http://schemas.microsoft.com/office/drawing/2014/main" id="{FE3E51FA-D157-ECC9-0634-A6F4C1034B0C}"/>
              </a:ext>
            </a:extLst>
          </p:cNvPr>
          <p:cNvPicPr>
            <a:picLocks noChangeAspect="1"/>
          </p:cNvPicPr>
          <p:nvPr/>
        </p:nvPicPr>
        <p:blipFill>
          <a:blip r:embed="rId2"/>
          <a:stretch>
            <a:fillRect/>
          </a:stretch>
        </p:blipFill>
        <p:spPr>
          <a:xfrm>
            <a:off x="7978763" y="3398246"/>
            <a:ext cx="3177815" cy="735105"/>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5" name="TextBox 4">
            <a:extLst>
              <a:ext uri="{FF2B5EF4-FFF2-40B4-BE49-F238E27FC236}">
                <a16:creationId xmlns:a16="http://schemas.microsoft.com/office/drawing/2014/main" id="{418A893B-E479-9937-981F-F324E6951B83}"/>
              </a:ext>
            </a:extLst>
          </p:cNvPr>
          <p:cNvSpPr txBox="1"/>
          <p:nvPr/>
        </p:nvSpPr>
        <p:spPr>
          <a:xfrm flipH="1">
            <a:off x="1506069" y="1863769"/>
            <a:ext cx="8964706" cy="646331"/>
          </a:xfrm>
          <a:prstGeom prst="rect">
            <a:avLst/>
          </a:prstGeom>
          <a:noFill/>
        </p:spPr>
        <p:txBody>
          <a:bodyPr wrap="square" rtlCol="0">
            <a:spAutoFit/>
          </a:bodyPr>
          <a:lstStyle/>
          <a:p>
            <a:r>
              <a:rPr lang="en-US" dirty="0"/>
              <a:t>SQL CODE : </a:t>
            </a:r>
            <a:r>
              <a:rPr lang="en-US" sz="1000" dirty="0">
                <a:highlight>
                  <a:srgbClr val="C0C0C0"/>
                </a:highlight>
              </a:rPr>
              <a:t>SELECT COUNT(DISTINCT USER_ID) AS TOTAL_USERS , COUNT(IMAGE_URL) AS TOTAL_PHOTOS , COUNT(IMAGE_URL)/COUNT(DISTINCT USER_ID) AS AVG_USER_POSTS FROM PHOTOS </a:t>
            </a:r>
            <a:r>
              <a:rPr lang="en-US" dirty="0"/>
              <a:t>;</a:t>
            </a:r>
            <a:endParaRPr lang="en-IN" dirty="0"/>
          </a:p>
        </p:txBody>
      </p:sp>
    </p:spTree>
    <p:extLst>
      <p:ext uri="{BB962C8B-B14F-4D97-AF65-F5344CB8AC3E}">
        <p14:creationId xmlns:p14="http://schemas.microsoft.com/office/powerpoint/2010/main" val="1731956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813BE-F837-3351-3333-9741F79C3F23}"/>
              </a:ext>
            </a:extLst>
          </p:cNvPr>
          <p:cNvSpPr>
            <a:spLocks noGrp="1"/>
          </p:cNvSpPr>
          <p:nvPr>
            <p:ph type="title"/>
          </p:nvPr>
        </p:nvSpPr>
        <p:spPr>
          <a:xfrm>
            <a:off x="1295399" y="951502"/>
            <a:ext cx="8323730" cy="662145"/>
          </a:xfrm>
          <a:solidFill>
            <a:schemeClr val="accent6">
              <a:lumMod val="40000"/>
              <a:lumOff val="60000"/>
            </a:schemeClr>
          </a:solidFill>
        </p:spPr>
        <p:txBody>
          <a:bodyPr/>
          <a:lstStyle/>
          <a:p>
            <a:r>
              <a:rPr lang="en-US" b="1" dirty="0"/>
              <a:t>BOTS AND FAKE ACCOUNT</a:t>
            </a:r>
            <a:endParaRPr lang="en-IN" b="1" dirty="0"/>
          </a:p>
        </p:txBody>
      </p:sp>
      <p:sp>
        <p:nvSpPr>
          <p:cNvPr id="4" name="Text Placeholder 3">
            <a:extLst>
              <a:ext uri="{FF2B5EF4-FFF2-40B4-BE49-F238E27FC236}">
                <a16:creationId xmlns:a16="http://schemas.microsoft.com/office/drawing/2014/main" id="{64E25AA8-5637-9C32-7051-0DDC71D98165}"/>
              </a:ext>
            </a:extLst>
          </p:cNvPr>
          <p:cNvSpPr>
            <a:spLocks noGrp="1"/>
          </p:cNvSpPr>
          <p:nvPr>
            <p:ph type="body" sz="half" idx="2"/>
          </p:nvPr>
        </p:nvSpPr>
        <p:spPr>
          <a:xfrm>
            <a:off x="1295399" y="2339789"/>
            <a:ext cx="6241816" cy="3818965"/>
          </a:xfrm>
        </p:spPr>
        <p:txBody>
          <a:bodyPr/>
          <a:lstStyle/>
          <a:p>
            <a:pPr marL="285750" indent="-285750" algn="l">
              <a:buFont typeface="Arial" panose="020B0604020202020204" pitchFamily="34" charset="0"/>
              <a:buChar char="•"/>
            </a:pPr>
            <a:r>
              <a:rPr lang="en-US" dirty="0"/>
              <a:t>THE USER WITH EACH LIKE ON EVERY PHOTO IS CONSIDERED AS BOT .</a:t>
            </a:r>
          </a:p>
          <a:p>
            <a:pPr marL="285750" indent="-285750" algn="l">
              <a:buFont typeface="Arial" panose="020B0604020202020204" pitchFamily="34" charset="0"/>
              <a:buChar char="•"/>
            </a:pPr>
            <a:r>
              <a:rPr lang="en-US" dirty="0"/>
              <a:t>WE HAVE  </a:t>
            </a:r>
            <a:r>
              <a:rPr lang="en-US" b="1" dirty="0"/>
              <a:t>13</a:t>
            </a:r>
            <a:r>
              <a:rPr lang="en-US" dirty="0"/>
              <a:t> USER’S  ID WHO SATISFY THE CRITERIA THEY ARE</a:t>
            </a:r>
            <a:r>
              <a:rPr lang="en-IN" dirty="0"/>
              <a:t>  :   </a:t>
            </a:r>
          </a:p>
          <a:p>
            <a:pPr marL="285750" indent="-285750" algn="l">
              <a:buFont typeface="Arial" panose="020B0604020202020204" pitchFamily="34" charset="0"/>
              <a:buChar char="•"/>
            </a:pPr>
            <a:endParaRPr lang="en-IN" dirty="0"/>
          </a:p>
          <a:p>
            <a:r>
              <a:rPr lang="en-IN" b="1" dirty="0"/>
              <a:t>5 ,14 , 21 , 24 , 36 , 41 , 54 , 57 , 66 , 71 ,</a:t>
            </a:r>
          </a:p>
          <a:p>
            <a:r>
              <a:rPr lang="en-IN" b="1" dirty="0"/>
              <a:t>75 , 76 , 91 .</a:t>
            </a:r>
          </a:p>
          <a:p>
            <a:pPr marL="285750" indent="-285750" algn="l">
              <a:buFont typeface="Arial" panose="020B0604020202020204" pitchFamily="34" charset="0"/>
              <a:buChar char="•"/>
            </a:pPr>
            <a:endParaRPr lang="en-US" dirty="0"/>
          </a:p>
        </p:txBody>
      </p:sp>
      <p:sp>
        <p:nvSpPr>
          <p:cNvPr id="5" name="TextBox 4">
            <a:extLst>
              <a:ext uri="{FF2B5EF4-FFF2-40B4-BE49-F238E27FC236}">
                <a16:creationId xmlns:a16="http://schemas.microsoft.com/office/drawing/2014/main" id="{A3F8A03E-3587-F196-9F77-7A00255EA29D}"/>
              </a:ext>
            </a:extLst>
          </p:cNvPr>
          <p:cNvSpPr txBox="1"/>
          <p:nvPr/>
        </p:nvSpPr>
        <p:spPr>
          <a:xfrm>
            <a:off x="1295399" y="1780427"/>
            <a:ext cx="9282954" cy="369332"/>
          </a:xfrm>
          <a:prstGeom prst="rect">
            <a:avLst/>
          </a:prstGeom>
          <a:noFill/>
        </p:spPr>
        <p:txBody>
          <a:bodyPr wrap="square" rtlCol="0">
            <a:spAutoFit/>
          </a:bodyPr>
          <a:lstStyle/>
          <a:p>
            <a:r>
              <a:rPr lang="en-US" dirty="0"/>
              <a:t>SQL CODE </a:t>
            </a:r>
            <a:r>
              <a:rPr lang="en-US" sz="1000" dirty="0">
                <a:highlight>
                  <a:srgbClr val="C0C0C0"/>
                </a:highlight>
              </a:rPr>
              <a:t>: SELECT USER_ID FROM LIKES GROUP BY USER_ID HAVING COUNT(DISTINCT PHOTO_ID ) = ( SELECT COUNT(*) FROM PHOTOS ) ;</a:t>
            </a:r>
            <a:endParaRPr lang="en-IN" sz="1000" dirty="0">
              <a:highlight>
                <a:srgbClr val="C0C0C0"/>
              </a:highlight>
            </a:endParaRPr>
          </a:p>
        </p:txBody>
      </p:sp>
    </p:spTree>
    <p:extLst>
      <p:ext uri="{BB962C8B-B14F-4D97-AF65-F5344CB8AC3E}">
        <p14:creationId xmlns:p14="http://schemas.microsoft.com/office/powerpoint/2010/main" val="412952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6F920-745F-56C6-574B-C61267344257}"/>
              </a:ext>
            </a:extLst>
          </p:cNvPr>
          <p:cNvSpPr>
            <a:spLocks noGrp="1"/>
          </p:cNvSpPr>
          <p:nvPr>
            <p:ph type="title"/>
          </p:nvPr>
        </p:nvSpPr>
        <p:spPr>
          <a:xfrm>
            <a:off x="1295399" y="987361"/>
            <a:ext cx="9031942" cy="653180"/>
          </a:xfrm>
          <a:solidFill>
            <a:schemeClr val="accent6">
              <a:lumMod val="40000"/>
              <a:lumOff val="60000"/>
            </a:schemeClr>
          </a:solidFill>
        </p:spPr>
        <p:txBody>
          <a:bodyPr/>
          <a:lstStyle/>
          <a:p>
            <a:r>
              <a:rPr lang="en-US" dirty="0"/>
              <a:t>OVERVIEW OF THE ANALYSIS </a:t>
            </a:r>
            <a:endParaRPr lang="en-IN" dirty="0"/>
          </a:p>
        </p:txBody>
      </p:sp>
      <p:sp>
        <p:nvSpPr>
          <p:cNvPr id="4" name="Text Placeholder 3">
            <a:extLst>
              <a:ext uri="{FF2B5EF4-FFF2-40B4-BE49-F238E27FC236}">
                <a16:creationId xmlns:a16="http://schemas.microsoft.com/office/drawing/2014/main" id="{BCB25794-B0FA-8EFD-308E-0BF16840AC45}"/>
              </a:ext>
            </a:extLst>
          </p:cNvPr>
          <p:cNvSpPr>
            <a:spLocks noGrp="1"/>
          </p:cNvSpPr>
          <p:nvPr>
            <p:ph type="body" sz="half" idx="2"/>
          </p:nvPr>
        </p:nvSpPr>
        <p:spPr>
          <a:xfrm>
            <a:off x="1295398" y="1999129"/>
            <a:ext cx="8153401" cy="3621742"/>
          </a:xfrm>
        </p:spPr>
        <p:txBody>
          <a:bodyPr>
            <a:normAutofit fontScale="92500" lnSpcReduction="10000"/>
          </a:bodyPr>
          <a:lstStyle/>
          <a:p>
            <a:r>
              <a:rPr lang="en-US" sz="1600" dirty="0"/>
              <a:t>I  PERFORMED  THE MOST PART OF THE PROJECT BY USING MYSQL FROM EXTRACTING THE DATA TO FINALLY SOLVING THE QURIES.</a:t>
            </a:r>
          </a:p>
          <a:p>
            <a:r>
              <a:rPr lang="en-US" sz="1600" dirty="0"/>
              <a:t>BY SOLVING THE I HELPED ME HOW THE DATA IS GETTING HANDLED AND MANIPULATED IN OUR CONVINENT WAY TO GET THE OUTCOME THAT WE REQUIRE .</a:t>
            </a:r>
          </a:p>
          <a:p>
            <a:r>
              <a:rPr lang="en-US" sz="1600" dirty="0"/>
              <a:t>IT DETAIL REPORT HELPS US FOLLOW THE LOOP HOLES WHERE THE APP NEEDS TO WORK ON LIKE DECLARING UP WINNER OF THE CONTEST AND SENDING REMINDERS TO THE USER’S WHO ARE INACTIVE AND FINDING OUT THE BOT ACCOUNT . </a:t>
            </a:r>
          </a:p>
          <a:p>
            <a:r>
              <a:rPr lang="en-US" sz="1600" dirty="0"/>
              <a:t>BY ABOVE ANALYSIS IT GIVES THE BEST POSSIBLE INSIGHTS OF THE</a:t>
            </a:r>
          </a:p>
          <a:p>
            <a:r>
              <a:rPr lang="en-US" sz="1600" dirty="0"/>
              <a:t>INSTAGRAM USER ANALYTICS . </a:t>
            </a:r>
          </a:p>
          <a:p>
            <a:endParaRPr lang="en-US" sz="1600" dirty="0"/>
          </a:p>
          <a:p>
            <a:r>
              <a:rPr lang="en-US" sz="1600" dirty="0"/>
              <a:t>  </a:t>
            </a:r>
          </a:p>
          <a:p>
            <a:pPr algn="r"/>
            <a:r>
              <a:rPr lang="en-US" sz="1600" b="1" dirty="0"/>
              <a:t>:  SACHIN THAKUR</a:t>
            </a:r>
            <a:endParaRPr lang="en-IN" sz="1600" b="1" dirty="0"/>
          </a:p>
        </p:txBody>
      </p:sp>
    </p:spTree>
    <p:extLst>
      <p:ext uri="{BB962C8B-B14F-4D97-AF65-F5344CB8AC3E}">
        <p14:creationId xmlns:p14="http://schemas.microsoft.com/office/powerpoint/2010/main" val="1402925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65C49BC-F014-7B7A-F0C6-DA132C418396}"/>
              </a:ext>
            </a:extLst>
          </p:cNvPr>
          <p:cNvSpPr>
            <a:spLocks noGrp="1"/>
          </p:cNvSpPr>
          <p:nvPr>
            <p:ph type="title"/>
          </p:nvPr>
        </p:nvSpPr>
        <p:spPr/>
        <p:txBody>
          <a:bodyPr/>
          <a:lstStyle/>
          <a:p>
            <a:r>
              <a:rPr lang="en-US" dirty="0"/>
              <a:t>CONTENT</a:t>
            </a:r>
            <a:endParaRPr lang="en-IN" dirty="0"/>
          </a:p>
        </p:txBody>
      </p:sp>
      <p:sp>
        <p:nvSpPr>
          <p:cNvPr id="5" name="Content Placeholder 4">
            <a:extLst>
              <a:ext uri="{FF2B5EF4-FFF2-40B4-BE49-F238E27FC236}">
                <a16:creationId xmlns:a16="http://schemas.microsoft.com/office/drawing/2014/main" id="{62EF1B5D-7A85-CA6D-3539-F1F74FDBCFD8}"/>
              </a:ext>
            </a:extLst>
          </p:cNvPr>
          <p:cNvSpPr>
            <a:spLocks noGrp="1"/>
          </p:cNvSpPr>
          <p:nvPr>
            <p:ph sz="half" idx="1"/>
          </p:nvPr>
        </p:nvSpPr>
        <p:spPr>
          <a:xfrm>
            <a:off x="1292352" y="2479638"/>
            <a:ext cx="4718304" cy="3310128"/>
          </a:xfrm>
        </p:spPr>
        <p:txBody>
          <a:bodyPr/>
          <a:lstStyle/>
          <a:p>
            <a:r>
              <a:rPr lang="en-US" dirty="0"/>
              <a:t>1. INTRODUCTION </a:t>
            </a:r>
          </a:p>
          <a:p>
            <a:r>
              <a:rPr lang="en-US" dirty="0"/>
              <a:t>2. INSTAGRAM </a:t>
            </a:r>
          </a:p>
          <a:p>
            <a:r>
              <a:rPr lang="en-US" dirty="0"/>
              <a:t>     A -  MARKETING ANALYSIS</a:t>
            </a:r>
          </a:p>
          <a:p>
            <a:r>
              <a:rPr lang="en-US" dirty="0"/>
              <a:t>     B -  INVESTOR MATRICS</a:t>
            </a:r>
          </a:p>
          <a:p>
            <a:r>
              <a:rPr lang="en-US" dirty="0"/>
              <a:t>3 .  OVERVIEW OF ANALYSIS</a:t>
            </a:r>
            <a:endParaRPr lang="en-IN" dirty="0"/>
          </a:p>
        </p:txBody>
      </p:sp>
      <p:pic>
        <p:nvPicPr>
          <p:cNvPr id="10" name="Content Placeholder 9">
            <a:extLst>
              <a:ext uri="{FF2B5EF4-FFF2-40B4-BE49-F238E27FC236}">
                <a16:creationId xmlns:a16="http://schemas.microsoft.com/office/drawing/2014/main" id="{35A6DA7F-755F-E374-048E-8B848543B12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243482" y="2479638"/>
            <a:ext cx="3931021" cy="3614631"/>
          </a:xfrm>
          <a:prstGeom prst="ellipse">
            <a:avLst/>
          </a:prstGeom>
          <a:ln>
            <a:noFill/>
          </a:ln>
          <a:effectLst>
            <a:softEdge rad="112500"/>
          </a:effectLst>
        </p:spPr>
      </p:pic>
    </p:spTree>
    <p:extLst>
      <p:ext uri="{BB962C8B-B14F-4D97-AF65-F5344CB8AC3E}">
        <p14:creationId xmlns:p14="http://schemas.microsoft.com/office/powerpoint/2010/main" val="2024359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EBC00-5800-68E4-ABF9-F85F500C7DDF}"/>
              </a:ext>
            </a:extLst>
          </p:cNvPr>
          <p:cNvSpPr>
            <a:spLocks noGrp="1"/>
          </p:cNvSpPr>
          <p:nvPr>
            <p:ph type="title"/>
          </p:nvPr>
        </p:nvSpPr>
        <p:spPr/>
        <p:txBody>
          <a:bodyPr>
            <a:normAutofit/>
          </a:bodyPr>
          <a:lstStyle/>
          <a:p>
            <a:r>
              <a:rPr lang="en-US" sz="4800" dirty="0"/>
              <a:t>INTRODUCTION</a:t>
            </a:r>
            <a:endParaRPr lang="en-IN" sz="4800" dirty="0"/>
          </a:p>
        </p:txBody>
      </p:sp>
      <p:sp>
        <p:nvSpPr>
          <p:cNvPr id="3" name="Content Placeholder 2">
            <a:extLst>
              <a:ext uri="{FF2B5EF4-FFF2-40B4-BE49-F238E27FC236}">
                <a16:creationId xmlns:a16="http://schemas.microsoft.com/office/drawing/2014/main" id="{E6658F4B-FA78-F2A6-7117-83E01F4DC445}"/>
              </a:ext>
            </a:extLst>
          </p:cNvPr>
          <p:cNvSpPr>
            <a:spLocks noGrp="1"/>
          </p:cNvSpPr>
          <p:nvPr>
            <p:ph idx="1"/>
          </p:nvPr>
        </p:nvSpPr>
        <p:spPr/>
        <p:txBody>
          <a:bodyPr>
            <a:normAutofit/>
          </a:bodyPr>
          <a:lstStyle/>
          <a:p>
            <a:pPr marL="0" indent="0" algn="ctr">
              <a:buNone/>
            </a:pPr>
            <a:r>
              <a:rPr lang="en-US" dirty="0"/>
              <a:t>IN THIS ANALYSIS WE ARE GONNA GIVE A BRIEF STUDY ABOUT THE MARKETING ANALYTICS AND INVESTOR MATRICES OF INSTAGRAM USER ANALYTICS AND HELP’S TO MAKE DECISIONS BASED ON THIS REPORT .</a:t>
            </a:r>
          </a:p>
        </p:txBody>
      </p:sp>
    </p:spTree>
    <p:extLst>
      <p:ext uri="{BB962C8B-B14F-4D97-AF65-F5344CB8AC3E}">
        <p14:creationId xmlns:p14="http://schemas.microsoft.com/office/powerpoint/2010/main" val="3176489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A2CD5E-ED92-9D06-C2AE-535D45A0F92D}"/>
              </a:ext>
            </a:extLst>
          </p:cNvPr>
          <p:cNvSpPr>
            <a:spLocks noGrp="1"/>
          </p:cNvSpPr>
          <p:nvPr>
            <p:ph type="title"/>
          </p:nvPr>
        </p:nvSpPr>
        <p:spPr>
          <a:xfrm>
            <a:off x="1295402" y="982133"/>
            <a:ext cx="9601196" cy="873562"/>
          </a:xfrm>
        </p:spPr>
        <p:txBody>
          <a:bodyPr/>
          <a:lstStyle/>
          <a:p>
            <a:r>
              <a:rPr lang="en-US" dirty="0"/>
              <a:t> A. MARKETING ANALYSIS</a:t>
            </a:r>
            <a:endParaRPr lang="en-IN" dirty="0"/>
          </a:p>
        </p:txBody>
      </p:sp>
      <p:sp>
        <p:nvSpPr>
          <p:cNvPr id="5" name="Content Placeholder 4">
            <a:extLst>
              <a:ext uri="{FF2B5EF4-FFF2-40B4-BE49-F238E27FC236}">
                <a16:creationId xmlns:a16="http://schemas.microsoft.com/office/drawing/2014/main" id="{AD5D94C6-7418-518A-83A7-65E95B918CBB}"/>
              </a:ext>
            </a:extLst>
          </p:cNvPr>
          <p:cNvSpPr>
            <a:spLocks noGrp="1"/>
          </p:cNvSpPr>
          <p:nvPr>
            <p:ph idx="1"/>
          </p:nvPr>
        </p:nvSpPr>
        <p:spPr>
          <a:xfrm>
            <a:off x="1295401" y="1855695"/>
            <a:ext cx="9601196" cy="4365811"/>
          </a:xfrm>
        </p:spPr>
        <p:txBody>
          <a:bodyPr>
            <a:normAutofit lnSpcReduction="10000"/>
          </a:bodyPr>
          <a:lstStyle/>
          <a:p>
            <a:pPr marL="0" indent="0">
              <a:buNone/>
            </a:pPr>
            <a:r>
              <a:rPr lang="en-US" dirty="0"/>
              <a:t>SOLUTIONS FOR THE FOLLOWING QURIES BY USING  SQL </a:t>
            </a:r>
          </a:p>
          <a:p>
            <a:pPr marL="0" indent="0">
              <a:buNone/>
            </a:pPr>
            <a:r>
              <a:rPr lang="en-IN" dirty="0"/>
              <a:t>  </a:t>
            </a:r>
          </a:p>
          <a:p>
            <a:pPr marL="0" indent="0">
              <a:buNone/>
            </a:pPr>
            <a:r>
              <a:rPr lang="en-IN" b="1" dirty="0"/>
              <a:t>1. </a:t>
            </a:r>
            <a:r>
              <a:rPr lang="en-US" sz="2000" b="1" i="0" dirty="0">
                <a:solidFill>
                  <a:schemeClr val="tx1"/>
                </a:solidFill>
                <a:effectLst/>
              </a:rPr>
              <a:t>Rewarding Most Loyal User :</a:t>
            </a:r>
            <a:r>
              <a:rPr lang="en-US" sz="2000" b="0" i="0" dirty="0">
                <a:solidFill>
                  <a:schemeClr val="tx1"/>
                </a:solidFill>
                <a:effectLst/>
              </a:rPr>
              <a:t> </a:t>
            </a:r>
            <a:r>
              <a:rPr lang="en-US" sz="1800" b="0" i="0" dirty="0">
                <a:solidFill>
                  <a:schemeClr val="tx1"/>
                </a:solidFill>
                <a:effectLst/>
              </a:rPr>
              <a:t>Task: Find the 5 oldest users of the Instagram from the database provided .</a:t>
            </a:r>
          </a:p>
          <a:p>
            <a:pPr marL="0" indent="0">
              <a:buNone/>
            </a:pPr>
            <a:r>
              <a:rPr lang="en-US" sz="2000" b="1" dirty="0">
                <a:solidFill>
                  <a:schemeClr val="tx1"/>
                </a:solidFill>
              </a:rPr>
              <a:t>2. </a:t>
            </a:r>
            <a:r>
              <a:rPr lang="en-US" sz="2000" b="1" i="0" dirty="0">
                <a:solidFill>
                  <a:schemeClr val="tx1"/>
                </a:solidFill>
                <a:effectLst/>
              </a:rPr>
              <a:t>Remind Inactive Users to Start Posting  :</a:t>
            </a:r>
            <a:r>
              <a:rPr lang="en-US" sz="1800" i="0" dirty="0">
                <a:solidFill>
                  <a:schemeClr val="tx1"/>
                </a:solidFill>
                <a:effectLst/>
              </a:rPr>
              <a:t> Task: Find the users who have never posted a single photo on Instagram .</a:t>
            </a:r>
          </a:p>
          <a:p>
            <a:pPr marL="0" indent="0">
              <a:buNone/>
            </a:pPr>
            <a:r>
              <a:rPr lang="en-US" sz="1800" b="1" dirty="0">
                <a:solidFill>
                  <a:schemeClr val="tx1"/>
                </a:solidFill>
              </a:rPr>
              <a:t>3. </a:t>
            </a:r>
            <a:r>
              <a:rPr lang="en-IN" sz="2000" b="1" i="0" dirty="0">
                <a:solidFill>
                  <a:schemeClr val="tx1"/>
                </a:solidFill>
                <a:effectLst/>
              </a:rPr>
              <a:t>Declaring Contest Winner </a:t>
            </a:r>
            <a:r>
              <a:rPr lang="en-IN" sz="2000" b="1" dirty="0">
                <a:solidFill>
                  <a:schemeClr val="tx1"/>
                </a:solidFill>
              </a:rPr>
              <a:t> </a:t>
            </a:r>
            <a:r>
              <a:rPr lang="en-IN" sz="1800" b="1" dirty="0">
                <a:solidFill>
                  <a:schemeClr val="tx1"/>
                </a:solidFill>
              </a:rPr>
              <a:t>: </a:t>
            </a:r>
            <a:r>
              <a:rPr lang="en-US" sz="1800" b="0" i="0" dirty="0">
                <a:solidFill>
                  <a:schemeClr val="tx1"/>
                </a:solidFill>
                <a:effectLst/>
              </a:rPr>
              <a:t>Task: Identify the winner of the contest and provide their details to the team .</a:t>
            </a:r>
          </a:p>
          <a:p>
            <a:pPr marL="0" indent="0">
              <a:buNone/>
            </a:pPr>
            <a:r>
              <a:rPr lang="en-US" sz="1800" b="1" dirty="0">
                <a:solidFill>
                  <a:schemeClr val="tx1"/>
                </a:solidFill>
              </a:rPr>
              <a:t>4.</a:t>
            </a:r>
            <a:r>
              <a:rPr lang="en-IN" sz="1400" b="1" i="0" dirty="0">
                <a:solidFill>
                  <a:srgbClr val="8492A6"/>
                </a:solidFill>
                <a:effectLst/>
                <a:latin typeface="Manrope"/>
              </a:rPr>
              <a:t> </a:t>
            </a:r>
            <a:r>
              <a:rPr lang="en-IN" sz="2000" b="1" i="0" dirty="0">
                <a:solidFill>
                  <a:schemeClr val="tx1"/>
                </a:solidFill>
                <a:effectLst/>
              </a:rPr>
              <a:t>Hashtag Researching : </a:t>
            </a:r>
            <a:r>
              <a:rPr lang="en-US" sz="1800" b="0" i="0" dirty="0">
                <a:solidFill>
                  <a:schemeClr val="tx1"/>
                </a:solidFill>
                <a:effectLst/>
              </a:rPr>
              <a:t>Task: Identify and suggest the top 5 most commonly used hashtags on the platform .</a:t>
            </a:r>
          </a:p>
          <a:p>
            <a:pPr marL="0" indent="0">
              <a:buNone/>
            </a:pPr>
            <a:r>
              <a:rPr lang="en-US" sz="2000" b="1" dirty="0">
                <a:solidFill>
                  <a:schemeClr val="tx1"/>
                </a:solidFill>
              </a:rPr>
              <a:t>5 .</a:t>
            </a:r>
            <a:r>
              <a:rPr lang="en-IN" sz="2000" b="1" i="0" dirty="0">
                <a:solidFill>
                  <a:schemeClr val="tx1"/>
                </a:solidFill>
                <a:effectLst/>
              </a:rPr>
              <a:t> Launch AD Campaign :</a:t>
            </a:r>
            <a:r>
              <a:rPr lang="en-IN" sz="1800" b="1" i="0" dirty="0">
                <a:solidFill>
                  <a:schemeClr val="tx1"/>
                </a:solidFill>
                <a:effectLst/>
              </a:rPr>
              <a:t> </a:t>
            </a:r>
            <a:r>
              <a:rPr lang="en-US" sz="1800" b="0" i="0" dirty="0">
                <a:solidFill>
                  <a:schemeClr val="tx1"/>
                </a:solidFill>
                <a:effectLst/>
              </a:rPr>
              <a:t>Task: What day of the week do most users register on? Provide insights on when to schedule an ad campaign</a:t>
            </a:r>
            <a:endParaRPr lang="en-US" sz="1800" b="1" i="0" dirty="0">
              <a:solidFill>
                <a:schemeClr val="tx1"/>
              </a:solidFill>
              <a:effectLst/>
            </a:endParaRPr>
          </a:p>
          <a:p>
            <a:pPr marL="0" indent="0">
              <a:buNone/>
            </a:pPr>
            <a:endParaRPr lang="en-US" sz="1800" b="1" i="0" u="sng" dirty="0">
              <a:solidFill>
                <a:schemeClr val="tx1"/>
              </a:solidFill>
              <a:effectLst/>
            </a:endParaRPr>
          </a:p>
          <a:p>
            <a:pPr marL="0" indent="0">
              <a:buNone/>
            </a:pPr>
            <a:endParaRPr lang="en-US" dirty="0"/>
          </a:p>
        </p:txBody>
      </p:sp>
    </p:spTree>
    <p:extLst>
      <p:ext uri="{BB962C8B-B14F-4D97-AF65-F5344CB8AC3E}">
        <p14:creationId xmlns:p14="http://schemas.microsoft.com/office/powerpoint/2010/main" val="1634577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4E41C-9E99-4D80-091C-06089909216F}"/>
              </a:ext>
            </a:extLst>
          </p:cNvPr>
          <p:cNvSpPr>
            <a:spLocks noGrp="1"/>
          </p:cNvSpPr>
          <p:nvPr>
            <p:ph type="title"/>
          </p:nvPr>
        </p:nvSpPr>
        <p:spPr/>
        <p:txBody>
          <a:bodyPr/>
          <a:lstStyle/>
          <a:p>
            <a:r>
              <a:rPr lang="en-US" dirty="0"/>
              <a:t>B. INVESTOR MATRICES</a:t>
            </a:r>
            <a:endParaRPr lang="en-IN" dirty="0"/>
          </a:p>
        </p:txBody>
      </p:sp>
      <p:sp>
        <p:nvSpPr>
          <p:cNvPr id="3" name="Content Placeholder 2">
            <a:extLst>
              <a:ext uri="{FF2B5EF4-FFF2-40B4-BE49-F238E27FC236}">
                <a16:creationId xmlns:a16="http://schemas.microsoft.com/office/drawing/2014/main" id="{14566B77-98E2-59F7-8600-CF3407A1243F}"/>
              </a:ext>
            </a:extLst>
          </p:cNvPr>
          <p:cNvSpPr>
            <a:spLocks noGrp="1"/>
          </p:cNvSpPr>
          <p:nvPr>
            <p:ph idx="1"/>
          </p:nvPr>
        </p:nvSpPr>
        <p:spPr/>
        <p:txBody>
          <a:bodyPr/>
          <a:lstStyle/>
          <a:p>
            <a:pPr marL="0" indent="0">
              <a:buNone/>
            </a:pPr>
            <a:r>
              <a:rPr lang="en-US" dirty="0"/>
              <a:t>1.</a:t>
            </a:r>
            <a:r>
              <a:rPr lang="en-IN" b="1" i="0" dirty="0">
                <a:solidFill>
                  <a:srgbClr val="8492A6"/>
                </a:solidFill>
                <a:effectLst/>
                <a:latin typeface="Manrope"/>
              </a:rPr>
              <a:t> </a:t>
            </a:r>
            <a:r>
              <a:rPr lang="en-IN" b="1" i="0" dirty="0">
                <a:solidFill>
                  <a:schemeClr val="tx1"/>
                </a:solidFill>
                <a:effectLst/>
              </a:rPr>
              <a:t>User Engagement :</a:t>
            </a:r>
            <a:r>
              <a:rPr lang="en-IN" sz="2000" i="0" dirty="0">
                <a:solidFill>
                  <a:schemeClr val="tx1"/>
                </a:solidFill>
                <a:effectLst/>
              </a:rPr>
              <a:t> </a:t>
            </a:r>
            <a:r>
              <a:rPr lang="en-US" sz="2000" i="0" dirty="0">
                <a:solidFill>
                  <a:schemeClr val="tx1"/>
                </a:solidFill>
                <a:effectLst/>
              </a:rPr>
              <a:t>Task: Provide how many times does average user posts on Instagram. Also, provide the total number of photos on Instagram/total number of users .</a:t>
            </a:r>
          </a:p>
          <a:p>
            <a:pPr marL="0" indent="0">
              <a:buNone/>
            </a:pPr>
            <a:endParaRPr lang="en-US" sz="2000" dirty="0">
              <a:solidFill>
                <a:schemeClr val="tx1"/>
              </a:solidFill>
            </a:endParaRPr>
          </a:p>
          <a:p>
            <a:pPr marL="0" indent="0">
              <a:buNone/>
            </a:pPr>
            <a:r>
              <a:rPr lang="en-US" sz="2000" dirty="0">
                <a:solidFill>
                  <a:schemeClr val="tx1"/>
                </a:solidFill>
              </a:rPr>
              <a:t>2.</a:t>
            </a:r>
            <a:r>
              <a:rPr lang="en-IN" sz="1600" b="1" i="0" dirty="0">
                <a:solidFill>
                  <a:srgbClr val="8492A6"/>
                </a:solidFill>
                <a:effectLst/>
                <a:latin typeface="Manrope"/>
              </a:rPr>
              <a:t>  </a:t>
            </a:r>
            <a:r>
              <a:rPr lang="en-IN" sz="2000" b="1" i="0" dirty="0">
                <a:solidFill>
                  <a:schemeClr val="tx1"/>
                </a:solidFill>
                <a:effectLst/>
              </a:rPr>
              <a:t>Bots &amp; Fake Accounts :  </a:t>
            </a:r>
            <a:r>
              <a:rPr lang="en-US" sz="1600" b="0" i="0" dirty="0">
                <a:solidFill>
                  <a:srgbClr val="8492A6"/>
                </a:solidFill>
                <a:effectLst/>
                <a:latin typeface="Manrope"/>
              </a:rPr>
              <a:t> </a:t>
            </a:r>
            <a:r>
              <a:rPr lang="en-US" sz="2000" b="0" i="0" dirty="0">
                <a:solidFill>
                  <a:schemeClr val="tx1"/>
                </a:solidFill>
                <a:effectLst/>
              </a:rPr>
              <a:t>Task: Provide data on users (bots) who have liked every single photo on the site (since any normal user would not be able to do this).</a:t>
            </a:r>
            <a:endParaRPr lang="en-US" sz="2000" b="1" dirty="0">
              <a:solidFill>
                <a:schemeClr val="tx1"/>
              </a:solidFill>
            </a:endParaRPr>
          </a:p>
          <a:p>
            <a:pPr marL="0" indent="0">
              <a:buNone/>
            </a:pPr>
            <a:r>
              <a:rPr lang="en-IN" sz="2000" i="0" dirty="0">
                <a:solidFill>
                  <a:schemeClr val="tx1"/>
                </a:solidFill>
                <a:effectLst/>
              </a:rPr>
              <a:t> </a:t>
            </a:r>
            <a:endParaRPr lang="en-IN" sz="2000" dirty="0">
              <a:solidFill>
                <a:schemeClr val="tx1"/>
              </a:solidFill>
            </a:endParaRPr>
          </a:p>
        </p:txBody>
      </p:sp>
    </p:spTree>
    <p:extLst>
      <p:ext uri="{BB962C8B-B14F-4D97-AF65-F5344CB8AC3E}">
        <p14:creationId xmlns:p14="http://schemas.microsoft.com/office/powerpoint/2010/main" val="1943124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0D819D3-4D7D-125E-17D0-8907479BEB4C}"/>
              </a:ext>
            </a:extLst>
          </p:cNvPr>
          <p:cNvSpPr>
            <a:spLocks noGrp="1"/>
          </p:cNvSpPr>
          <p:nvPr>
            <p:ph type="title"/>
          </p:nvPr>
        </p:nvSpPr>
        <p:spPr>
          <a:xfrm>
            <a:off x="1093693" y="1093695"/>
            <a:ext cx="9968754" cy="681318"/>
          </a:xfrm>
          <a:solidFill>
            <a:schemeClr val="accent6">
              <a:lumMod val="40000"/>
              <a:lumOff val="60000"/>
            </a:schemeClr>
          </a:solidFill>
          <a:ln>
            <a:solidFill>
              <a:schemeClr val="bg1"/>
            </a:solidFill>
          </a:ln>
        </p:spPr>
        <p:txBody>
          <a:bodyPr/>
          <a:lstStyle/>
          <a:p>
            <a:r>
              <a:rPr lang="en-US" b="1" dirty="0"/>
              <a:t>MOST LOYAL USERS OF INSTAGRAM</a:t>
            </a:r>
            <a:endParaRPr lang="en-IN" b="1" dirty="0"/>
          </a:p>
        </p:txBody>
      </p:sp>
      <p:sp>
        <p:nvSpPr>
          <p:cNvPr id="9" name="Text Placeholder 8">
            <a:extLst>
              <a:ext uri="{FF2B5EF4-FFF2-40B4-BE49-F238E27FC236}">
                <a16:creationId xmlns:a16="http://schemas.microsoft.com/office/drawing/2014/main" id="{5FF8A143-FDF1-8DB4-8FE7-4046FBB6A760}"/>
              </a:ext>
            </a:extLst>
          </p:cNvPr>
          <p:cNvSpPr>
            <a:spLocks noGrp="1"/>
          </p:cNvSpPr>
          <p:nvPr>
            <p:ph type="body" sz="half" idx="2"/>
          </p:nvPr>
        </p:nvSpPr>
        <p:spPr>
          <a:xfrm>
            <a:off x="1093694" y="2554941"/>
            <a:ext cx="6705600" cy="3460377"/>
          </a:xfrm>
        </p:spPr>
        <p:txBody>
          <a:bodyPr/>
          <a:lstStyle/>
          <a:p>
            <a:endParaRPr lang="en-IN" dirty="0"/>
          </a:p>
        </p:txBody>
      </p:sp>
      <p:graphicFrame>
        <p:nvGraphicFramePr>
          <p:cNvPr id="11" name="Table 11">
            <a:extLst>
              <a:ext uri="{FF2B5EF4-FFF2-40B4-BE49-F238E27FC236}">
                <a16:creationId xmlns:a16="http://schemas.microsoft.com/office/drawing/2014/main" id="{3BDE83DC-68C9-4C87-F583-D2276903278C}"/>
              </a:ext>
            </a:extLst>
          </p:cNvPr>
          <p:cNvGraphicFramePr>
            <a:graphicFrameLocks noGrp="1"/>
          </p:cNvGraphicFramePr>
          <p:nvPr>
            <p:extLst>
              <p:ext uri="{D42A27DB-BD31-4B8C-83A1-F6EECF244321}">
                <p14:modId xmlns:p14="http://schemas.microsoft.com/office/powerpoint/2010/main" val="3805564797"/>
              </p:ext>
            </p:extLst>
          </p:nvPr>
        </p:nvGraphicFramePr>
        <p:xfrm>
          <a:off x="744070" y="2475754"/>
          <a:ext cx="7279338" cy="3721258"/>
        </p:xfrm>
        <a:graphic>
          <a:graphicData uri="http://schemas.openxmlformats.org/drawingml/2006/table">
            <a:tbl>
              <a:tblPr firstRow="1" bandRow="1">
                <a:tableStyleId>{93296810-A885-4BE3-A3E7-6D5BEEA58F35}</a:tableStyleId>
              </a:tblPr>
              <a:tblGrid>
                <a:gridCol w="2426446">
                  <a:extLst>
                    <a:ext uri="{9D8B030D-6E8A-4147-A177-3AD203B41FA5}">
                      <a16:colId xmlns:a16="http://schemas.microsoft.com/office/drawing/2014/main" val="1524123226"/>
                    </a:ext>
                  </a:extLst>
                </a:gridCol>
                <a:gridCol w="2426446">
                  <a:extLst>
                    <a:ext uri="{9D8B030D-6E8A-4147-A177-3AD203B41FA5}">
                      <a16:colId xmlns:a16="http://schemas.microsoft.com/office/drawing/2014/main" val="196339225"/>
                    </a:ext>
                  </a:extLst>
                </a:gridCol>
                <a:gridCol w="2426446">
                  <a:extLst>
                    <a:ext uri="{9D8B030D-6E8A-4147-A177-3AD203B41FA5}">
                      <a16:colId xmlns:a16="http://schemas.microsoft.com/office/drawing/2014/main" val="939133786"/>
                    </a:ext>
                  </a:extLst>
                </a:gridCol>
              </a:tblGrid>
              <a:tr h="648376">
                <a:tc>
                  <a:txBody>
                    <a:bodyPr/>
                    <a:lstStyle/>
                    <a:p>
                      <a:pPr algn="ctr"/>
                      <a:r>
                        <a:rPr lang="en-US" dirty="0"/>
                        <a:t>USER NAME</a:t>
                      </a:r>
                      <a:endParaRPr lang="en-IN" dirty="0"/>
                    </a:p>
                  </a:txBody>
                  <a:tcPr/>
                </a:tc>
                <a:tc>
                  <a:txBody>
                    <a:bodyPr/>
                    <a:lstStyle/>
                    <a:p>
                      <a:pPr algn="ctr"/>
                      <a:r>
                        <a:rPr lang="en-US" dirty="0"/>
                        <a:t>USER FROM ( IN YEARS)</a:t>
                      </a:r>
                      <a:endParaRPr lang="en-IN" dirty="0"/>
                    </a:p>
                  </a:txBody>
                  <a:tcPr/>
                </a:tc>
                <a:tc>
                  <a:txBody>
                    <a:bodyPr/>
                    <a:lstStyle/>
                    <a:p>
                      <a:pPr algn="ctr"/>
                      <a:r>
                        <a:rPr lang="en-US" dirty="0"/>
                        <a:t> CREATED AT</a:t>
                      </a:r>
                    </a:p>
                    <a:p>
                      <a:pPr algn="ctr"/>
                      <a:r>
                        <a:rPr lang="en-US" dirty="0"/>
                        <a:t>(YYYY-MM-DD)</a:t>
                      </a:r>
                      <a:endParaRPr lang="en-IN" dirty="0"/>
                    </a:p>
                  </a:txBody>
                  <a:tcPr/>
                </a:tc>
                <a:extLst>
                  <a:ext uri="{0D108BD9-81ED-4DB2-BD59-A6C34878D82A}">
                    <a16:rowId xmlns:a16="http://schemas.microsoft.com/office/drawing/2014/main" val="3111566139"/>
                  </a:ext>
                </a:extLst>
              </a:tr>
              <a:tr h="597574">
                <a:tc>
                  <a:txBody>
                    <a:bodyPr/>
                    <a:lstStyle/>
                    <a:p>
                      <a:pPr marL="0" indent="0" algn="l">
                        <a:buFont typeface="+mj-lt"/>
                        <a:buNone/>
                      </a:pPr>
                      <a:r>
                        <a:rPr lang="en-US" dirty="0"/>
                        <a:t>1.DARY_HERZOG</a:t>
                      </a:r>
                      <a:endParaRPr lang="en-IN" dirty="0"/>
                    </a:p>
                  </a:txBody>
                  <a:tcPr/>
                </a:tc>
                <a:tc>
                  <a:txBody>
                    <a:bodyPr/>
                    <a:lstStyle/>
                    <a:p>
                      <a:pPr algn="ctr"/>
                      <a:r>
                        <a:rPr lang="en-US" dirty="0"/>
                        <a:t>7</a:t>
                      </a:r>
                      <a:endParaRPr lang="en-IN" dirty="0"/>
                    </a:p>
                  </a:txBody>
                  <a:tcPr/>
                </a:tc>
                <a:tc>
                  <a:txBody>
                    <a:bodyPr/>
                    <a:lstStyle/>
                    <a:p>
                      <a:pPr algn="ctr"/>
                      <a:r>
                        <a:rPr lang="en-US" dirty="0"/>
                        <a:t>2016-05-06</a:t>
                      </a:r>
                      <a:endParaRPr lang="en-IN" dirty="0"/>
                    </a:p>
                  </a:txBody>
                  <a:tcPr/>
                </a:tc>
                <a:extLst>
                  <a:ext uri="{0D108BD9-81ED-4DB2-BD59-A6C34878D82A}">
                    <a16:rowId xmlns:a16="http://schemas.microsoft.com/office/drawing/2014/main" val="879146857"/>
                  </a:ext>
                </a:extLst>
              </a:tr>
              <a:tr h="627335">
                <a:tc>
                  <a:txBody>
                    <a:bodyPr/>
                    <a:lstStyle/>
                    <a:p>
                      <a:r>
                        <a:rPr lang="en-US" dirty="0"/>
                        <a:t>2.EMILO_BERNIER52</a:t>
                      </a:r>
                      <a:endParaRPr lang="en-IN" dirty="0"/>
                    </a:p>
                  </a:txBody>
                  <a:tcPr/>
                </a:tc>
                <a:tc>
                  <a:txBody>
                    <a:bodyPr/>
                    <a:lstStyle/>
                    <a:p>
                      <a:pPr algn="ctr"/>
                      <a:r>
                        <a:rPr lang="en-US" dirty="0"/>
                        <a:t>7</a:t>
                      </a:r>
                      <a:endParaRPr lang="en-IN" dirty="0"/>
                    </a:p>
                  </a:txBody>
                  <a:tcPr/>
                </a:tc>
                <a:tc>
                  <a:txBody>
                    <a:bodyPr/>
                    <a:lstStyle/>
                    <a:p>
                      <a:pPr algn="ctr"/>
                      <a:r>
                        <a:rPr lang="en-US" dirty="0"/>
                        <a:t>2016-05-06</a:t>
                      </a:r>
                    </a:p>
                    <a:p>
                      <a:pPr algn="ctr"/>
                      <a:endParaRPr lang="en-IN" dirty="0"/>
                    </a:p>
                  </a:txBody>
                  <a:tcPr/>
                </a:tc>
                <a:extLst>
                  <a:ext uri="{0D108BD9-81ED-4DB2-BD59-A6C34878D82A}">
                    <a16:rowId xmlns:a16="http://schemas.microsoft.com/office/drawing/2014/main" val="2438559953"/>
                  </a:ext>
                </a:extLst>
              </a:tr>
              <a:tr h="597574">
                <a:tc>
                  <a:txBody>
                    <a:bodyPr/>
                    <a:lstStyle/>
                    <a:p>
                      <a:r>
                        <a:rPr lang="en-US" dirty="0"/>
                        <a:t>3.ELENOR88</a:t>
                      </a:r>
                      <a:endParaRPr lang="en-IN" dirty="0"/>
                    </a:p>
                  </a:txBody>
                  <a:tcPr/>
                </a:tc>
                <a:tc>
                  <a:txBody>
                    <a:bodyPr/>
                    <a:lstStyle/>
                    <a:p>
                      <a:pPr algn="ctr"/>
                      <a:r>
                        <a:rPr lang="en-US" dirty="0"/>
                        <a:t>7</a:t>
                      </a:r>
                      <a:endParaRPr lang="en-IN" dirty="0"/>
                    </a:p>
                  </a:txBody>
                  <a:tcPr/>
                </a:tc>
                <a:tc>
                  <a:txBody>
                    <a:bodyPr/>
                    <a:lstStyle/>
                    <a:p>
                      <a:pPr algn="ctr"/>
                      <a:r>
                        <a:rPr lang="en-US" dirty="0"/>
                        <a:t>2016-05-08</a:t>
                      </a:r>
                      <a:endParaRPr lang="en-IN" dirty="0"/>
                    </a:p>
                  </a:txBody>
                  <a:tcPr/>
                </a:tc>
                <a:extLst>
                  <a:ext uri="{0D108BD9-81ED-4DB2-BD59-A6C34878D82A}">
                    <a16:rowId xmlns:a16="http://schemas.microsoft.com/office/drawing/2014/main" val="309281951"/>
                  </a:ext>
                </a:extLst>
              </a:tr>
              <a:tr h="597574">
                <a:tc>
                  <a:txBody>
                    <a:bodyPr/>
                    <a:lstStyle/>
                    <a:p>
                      <a:r>
                        <a:rPr lang="en-US" dirty="0"/>
                        <a:t>4.NICOLE71</a:t>
                      </a:r>
                      <a:endParaRPr lang="en-IN" dirty="0"/>
                    </a:p>
                  </a:txBody>
                  <a:tcPr/>
                </a:tc>
                <a:tc>
                  <a:txBody>
                    <a:bodyPr/>
                    <a:lstStyle/>
                    <a:p>
                      <a:pPr algn="ctr"/>
                      <a:r>
                        <a:rPr lang="en-US" dirty="0"/>
                        <a:t>7</a:t>
                      </a:r>
                      <a:endParaRPr lang="en-IN" dirty="0"/>
                    </a:p>
                  </a:txBody>
                  <a:tcPr/>
                </a:tc>
                <a:tc>
                  <a:txBody>
                    <a:bodyPr/>
                    <a:lstStyle/>
                    <a:p>
                      <a:pPr algn="ctr"/>
                      <a:r>
                        <a:rPr lang="en-US" dirty="0"/>
                        <a:t>2016-05-09</a:t>
                      </a:r>
                      <a:endParaRPr lang="en-IN" dirty="0"/>
                    </a:p>
                  </a:txBody>
                  <a:tcPr/>
                </a:tc>
                <a:extLst>
                  <a:ext uri="{0D108BD9-81ED-4DB2-BD59-A6C34878D82A}">
                    <a16:rowId xmlns:a16="http://schemas.microsoft.com/office/drawing/2014/main" val="650335831"/>
                  </a:ext>
                </a:extLst>
              </a:tr>
              <a:tr h="632496">
                <a:tc>
                  <a:txBody>
                    <a:bodyPr/>
                    <a:lstStyle/>
                    <a:p>
                      <a:pPr algn="ctr"/>
                      <a:r>
                        <a:rPr lang="en-US" dirty="0"/>
                        <a:t>5.JORDYN.JACOBSAN                  2</a:t>
                      </a:r>
                      <a:endParaRPr lang="en-IN" dirty="0"/>
                    </a:p>
                  </a:txBody>
                  <a:tcPr/>
                </a:tc>
                <a:tc>
                  <a:txBody>
                    <a:bodyPr/>
                    <a:lstStyle/>
                    <a:p>
                      <a:pPr algn="ctr"/>
                      <a:r>
                        <a:rPr lang="en-US" dirty="0"/>
                        <a:t>7</a:t>
                      </a:r>
                      <a:endParaRPr lang="en-IN" dirty="0"/>
                    </a:p>
                  </a:txBody>
                  <a:tcPr/>
                </a:tc>
                <a:tc>
                  <a:txBody>
                    <a:bodyPr/>
                    <a:lstStyle/>
                    <a:p>
                      <a:pPr algn="ctr"/>
                      <a:r>
                        <a:rPr lang="en-US" dirty="0"/>
                        <a:t>2016-05-14</a:t>
                      </a:r>
                      <a:endParaRPr lang="en-IN" dirty="0"/>
                    </a:p>
                  </a:txBody>
                  <a:tcPr/>
                </a:tc>
                <a:extLst>
                  <a:ext uri="{0D108BD9-81ED-4DB2-BD59-A6C34878D82A}">
                    <a16:rowId xmlns:a16="http://schemas.microsoft.com/office/drawing/2014/main" val="302945848"/>
                  </a:ext>
                </a:extLst>
              </a:tr>
            </a:tbl>
          </a:graphicData>
        </a:graphic>
      </p:graphicFrame>
      <p:pic>
        <p:nvPicPr>
          <p:cNvPr id="19" name="Picture 18">
            <a:extLst>
              <a:ext uri="{FF2B5EF4-FFF2-40B4-BE49-F238E27FC236}">
                <a16:creationId xmlns:a16="http://schemas.microsoft.com/office/drawing/2014/main" id="{DEE049D3-17FB-0ED5-32C3-F3AC3AD00AE4}"/>
              </a:ext>
            </a:extLst>
          </p:cNvPr>
          <p:cNvPicPr>
            <a:picLocks noChangeAspect="1"/>
          </p:cNvPicPr>
          <p:nvPr/>
        </p:nvPicPr>
        <p:blipFill>
          <a:blip r:embed="rId2"/>
          <a:stretch>
            <a:fillRect/>
          </a:stretch>
        </p:blipFill>
        <p:spPr>
          <a:xfrm>
            <a:off x="8148918" y="3140342"/>
            <a:ext cx="3200401" cy="2392082"/>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sp>
        <p:nvSpPr>
          <p:cNvPr id="3" name="TextBox 2">
            <a:extLst>
              <a:ext uri="{FF2B5EF4-FFF2-40B4-BE49-F238E27FC236}">
                <a16:creationId xmlns:a16="http://schemas.microsoft.com/office/drawing/2014/main" id="{DBD60B81-A44E-C8E7-E865-1DC4E11B1BA6}"/>
              </a:ext>
            </a:extLst>
          </p:cNvPr>
          <p:cNvSpPr txBox="1"/>
          <p:nvPr/>
        </p:nvSpPr>
        <p:spPr>
          <a:xfrm>
            <a:off x="744070" y="1897993"/>
            <a:ext cx="10766612" cy="369332"/>
          </a:xfrm>
          <a:prstGeom prst="rect">
            <a:avLst/>
          </a:prstGeom>
          <a:noFill/>
        </p:spPr>
        <p:txBody>
          <a:bodyPr wrap="square" rtlCol="0">
            <a:spAutoFit/>
          </a:bodyPr>
          <a:lstStyle/>
          <a:p>
            <a:r>
              <a:rPr lang="en-US" dirty="0"/>
              <a:t>SQL CODE : </a:t>
            </a:r>
            <a:r>
              <a:rPr lang="en-US" sz="900" dirty="0">
                <a:highlight>
                  <a:srgbClr val="C0C0C0"/>
                </a:highlight>
              </a:rPr>
              <a:t>SELECT USERNAME , (DATEDIFF(NOW(),CREATED_AT)/365) AS LOYAL_USER_FROM_YEARS , CREATED_AT FROM USERS ORDER BY CREATED_AT ASC LIMIT 5 ;</a:t>
            </a:r>
            <a:endParaRPr lang="en-IN" sz="900" dirty="0">
              <a:highlight>
                <a:srgbClr val="C0C0C0"/>
              </a:highlight>
            </a:endParaRPr>
          </a:p>
        </p:txBody>
      </p:sp>
    </p:spTree>
    <p:extLst>
      <p:ext uri="{BB962C8B-B14F-4D97-AF65-F5344CB8AC3E}">
        <p14:creationId xmlns:p14="http://schemas.microsoft.com/office/powerpoint/2010/main" val="408143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1D74C-E297-9623-A4C1-2B1FBD15E1D0}"/>
              </a:ext>
            </a:extLst>
          </p:cNvPr>
          <p:cNvSpPr>
            <a:spLocks noGrp="1"/>
          </p:cNvSpPr>
          <p:nvPr>
            <p:ph type="title"/>
          </p:nvPr>
        </p:nvSpPr>
        <p:spPr>
          <a:xfrm>
            <a:off x="1295397" y="941294"/>
            <a:ext cx="8243048" cy="690282"/>
          </a:xfrm>
          <a:solidFill>
            <a:schemeClr val="accent6">
              <a:lumMod val="40000"/>
              <a:lumOff val="60000"/>
            </a:schemeClr>
          </a:solidFill>
        </p:spPr>
        <p:txBody>
          <a:bodyPr/>
          <a:lstStyle/>
          <a:p>
            <a:r>
              <a:rPr lang="en-US" b="1" dirty="0"/>
              <a:t>INACTIVE USERS OF INSTAGRAM</a:t>
            </a:r>
            <a:endParaRPr lang="en-IN" b="1" dirty="0"/>
          </a:p>
        </p:txBody>
      </p:sp>
      <p:sp>
        <p:nvSpPr>
          <p:cNvPr id="4" name="Text Placeholder 3">
            <a:extLst>
              <a:ext uri="{FF2B5EF4-FFF2-40B4-BE49-F238E27FC236}">
                <a16:creationId xmlns:a16="http://schemas.microsoft.com/office/drawing/2014/main" id="{95925341-ADA9-910A-F7B7-2E3C0E1E87CA}"/>
              </a:ext>
            </a:extLst>
          </p:cNvPr>
          <p:cNvSpPr>
            <a:spLocks noGrp="1"/>
          </p:cNvSpPr>
          <p:nvPr>
            <p:ph type="body" sz="half" idx="2"/>
          </p:nvPr>
        </p:nvSpPr>
        <p:spPr>
          <a:xfrm>
            <a:off x="1295397" y="1819275"/>
            <a:ext cx="9934577" cy="4384301"/>
          </a:xfrm>
        </p:spPr>
        <p:txBody>
          <a:bodyPr/>
          <a:lstStyle/>
          <a:p>
            <a:pPr algn="l"/>
            <a:r>
              <a:rPr lang="en-US" sz="1400" dirty="0"/>
              <a:t>THE INACTIVE USERS OF INSTAGRAM ARE  GIVEN WITH THEIR ID’S  AND  USERNAME’S  BELOW : </a:t>
            </a:r>
          </a:p>
          <a:p>
            <a:pPr algn="l"/>
            <a:endParaRPr lang="en-US" dirty="0"/>
          </a:p>
          <a:p>
            <a:pPr algn="l"/>
            <a:endParaRPr lang="en-IN" dirty="0"/>
          </a:p>
        </p:txBody>
      </p:sp>
      <p:graphicFrame>
        <p:nvGraphicFramePr>
          <p:cNvPr id="6" name="Table 5">
            <a:extLst>
              <a:ext uri="{FF2B5EF4-FFF2-40B4-BE49-F238E27FC236}">
                <a16:creationId xmlns:a16="http://schemas.microsoft.com/office/drawing/2014/main" id="{01CA2751-8BFA-BA96-E4E6-96506F4D8013}"/>
              </a:ext>
            </a:extLst>
          </p:cNvPr>
          <p:cNvGraphicFramePr>
            <a:graphicFrameLocks noGrp="1"/>
          </p:cNvGraphicFramePr>
          <p:nvPr>
            <p:extLst>
              <p:ext uri="{D42A27DB-BD31-4B8C-83A1-F6EECF244321}">
                <p14:modId xmlns:p14="http://schemas.microsoft.com/office/powerpoint/2010/main" val="3337405696"/>
              </p:ext>
            </p:extLst>
          </p:nvPr>
        </p:nvGraphicFramePr>
        <p:xfrm>
          <a:off x="1407459" y="2442087"/>
          <a:ext cx="5246166" cy="3711673"/>
        </p:xfrm>
        <a:graphic>
          <a:graphicData uri="http://schemas.openxmlformats.org/drawingml/2006/table">
            <a:tbl>
              <a:tblPr/>
              <a:tblGrid>
                <a:gridCol w="2017754">
                  <a:extLst>
                    <a:ext uri="{9D8B030D-6E8A-4147-A177-3AD203B41FA5}">
                      <a16:colId xmlns:a16="http://schemas.microsoft.com/office/drawing/2014/main" val="4149972802"/>
                    </a:ext>
                  </a:extLst>
                </a:gridCol>
                <a:gridCol w="1614206">
                  <a:extLst>
                    <a:ext uri="{9D8B030D-6E8A-4147-A177-3AD203B41FA5}">
                      <a16:colId xmlns:a16="http://schemas.microsoft.com/office/drawing/2014/main" val="259217110"/>
                    </a:ext>
                  </a:extLst>
                </a:gridCol>
                <a:gridCol w="1614206">
                  <a:extLst>
                    <a:ext uri="{9D8B030D-6E8A-4147-A177-3AD203B41FA5}">
                      <a16:colId xmlns:a16="http://schemas.microsoft.com/office/drawing/2014/main" val="2311743319"/>
                    </a:ext>
                  </a:extLst>
                </a:gridCol>
              </a:tblGrid>
              <a:tr h="111525">
                <a:tc>
                  <a:txBody>
                    <a:bodyPr/>
                    <a:lstStyle/>
                    <a:p>
                      <a:pPr marL="0" indent="0" algn="l" fontAlgn="b">
                        <a:buFont typeface="Arial" panose="020B0604020202020204" pitchFamily="34" charset="0"/>
                        <a:buNone/>
                      </a:pPr>
                      <a:r>
                        <a:rPr lang="en-IN" sz="800" b="1" i="0" u="none" strike="noStrike">
                          <a:solidFill>
                            <a:srgbClr val="000000"/>
                          </a:solidFill>
                          <a:effectLst/>
                          <a:latin typeface="+mn-lt"/>
                        </a:rPr>
                        <a:t>ID</a:t>
                      </a:r>
                    </a:p>
                  </a:txBody>
                  <a:tcPr marL="4647" marR="4647" marT="4647" marB="0" anchor="ctr">
                    <a:lnL>
                      <a:noFill/>
                    </a:lnL>
                    <a:lnR>
                      <a:noFill/>
                    </a:lnR>
                    <a:lnT>
                      <a:noFill/>
                    </a:lnT>
                    <a:lnB>
                      <a:noFill/>
                    </a:lnB>
                    <a:solidFill>
                      <a:schemeClr val="accent6">
                        <a:lumMod val="20000"/>
                        <a:lumOff val="80000"/>
                      </a:schemeClr>
                    </a:solidFill>
                  </a:tcPr>
                </a:tc>
                <a:tc gridSpan="2">
                  <a:txBody>
                    <a:bodyPr/>
                    <a:lstStyle/>
                    <a:p>
                      <a:pPr marL="0" indent="0" algn="l" fontAlgn="b">
                        <a:buFont typeface="Arial" panose="020B0604020202020204" pitchFamily="34" charset="0"/>
                        <a:buNone/>
                      </a:pPr>
                      <a:r>
                        <a:rPr lang="en-IN" sz="800" b="1" i="0" u="none" strike="noStrike">
                          <a:solidFill>
                            <a:srgbClr val="000000"/>
                          </a:solidFill>
                          <a:effectLst/>
                          <a:latin typeface="+mn-lt"/>
                        </a:rPr>
                        <a:t>USERNAME</a:t>
                      </a:r>
                    </a:p>
                  </a:txBody>
                  <a:tcPr marL="4647" marR="4647" marT="4647" marB="0" anchor="ctr">
                    <a:lnL>
                      <a:noFill/>
                    </a:lnL>
                    <a:lnR>
                      <a:noFill/>
                    </a:lnR>
                    <a:lnT>
                      <a:noFill/>
                    </a:lnT>
                    <a:lnB>
                      <a:noFill/>
                    </a:lnB>
                    <a:solidFill>
                      <a:schemeClr val="accent6">
                        <a:lumMod val="20000"/>
                        <a:lumOff val="80000"/>
                      </a:schemeClr>
                    </a:solidFill>
                  </a:tcPr>
                </a:tc>
                <a:tc hMerge="1">
                  <a:txBody>
                    <a:bodyPr/>
                    <a:lstStyle/>
                    <a:p>
                      <a:endParaRPr lang="en-IN"/>
                    </a:p>
                  </a:txBody>
                  <a:tcPr/>
                </a:tc>
                <a:extLst>
                  <a:ext uri="{0D108BD9-81ED-4DB2-BD59-A6C34878D82A}">
                    <a16:rowId xmlns:a16="http://schemas.microsoft.com/office/drawing/2014/main" val="3777685371"/>
                  </a:ext>
                </a:extLst>
              </a:tr>
              <a:tr h="111525">
                <a:tc>
                  <a:txBody>
                    <a:bodyPr/>
                    <a:lstStyle/>
                    <a:p>
                      <a:pPr marL="0" indent="0" algn="l" fontAlgn="b">
                        <a:buFont typeface="Arial" panose="020B0604020202020204" pitchFamily="34" charset="0"/>
                        <a:buNone/>
                      </a:pPr>
                      <a:r>
                        <a:rPr lang="en-IN" sz="800" b="1" i="0" u="none" strike="noStrike">
                          <a:solidFill>
                            <a:srgbClr val="000000"/>
                          </a:solidFill>
                          <a:effectLst/>
                          <a:latin typeface="+mn-lt"/>
                        </a:rPr>
                        <a:t>5</a:t>
                      </a:r>
                    </a:p>
                  </a:txBody>
                  <a:tcPr marL="4647" marR="4647" marT="4647" marB="0" anchor="ctr">
                    <a:lnL>
                      <a:noFill/>
                    </a:lnL>
                    <a:lnR>
                      <a:noFill/>
                    </a:lnR>
                    <a:lnT>
                      <a:noFill/>
                    </a:lnT>
                    <a:lnB>
                      <a:noFill/>
                    </a:lnB>
                    <a:solidFill>
                      <a:schemeClr val="accent6">
                        <a:lumMod val="20000"/>
                        <a:lumOff val="80000"/>
                      </a:schemeClr>
                    </a:solidFill>
                  </a:tcPr>
                </a:tc>
                <a:tc gridSpan="2">
                  <a:txBody>
                    <a:bodyPr/>
                    <a:lstStyle/>
                    <a:p>
                      <a:pPr marL="0" indent="0" algn="l" fontAlgn="b">
                        <a:buFont typeface="Arial" panose="020B0604020202020204" pitchFamily="34" charset="0"/>
                        <a:buNone/>
                      </a:pPr>
                      <a:r>
                        <a:rPr lang="en-IN" sz="800" b="1" i="0" u="none" strike="noStrike">
                          <a:solidFill>
                            <a:srgbClr val="000000"/>
                          </a:solidFill>
                          <a:effectLst/>
                          <a:latin typeface="+mn-lt"/>
                        </a:rPr>
                        <a:t>Aniya_Hackett</a:t>
                      </a:r>
                    </a:p>
                  </a:txBody>
                  <a:tcPr marL="4647" marR="4647" marT="4647" marB="0" anchor="ctr">
                    <a:lnL>
                      <a:noFill/>
                    </a:lnL>
                    <a:lnR>
                      <a:noFill/>
                    </a:lnR>
                    <a:lnT>
                      <a:noFill/>
                    </a:lnT>
                    <a:lnB>
                      <a:noFill/>
                    </a:lnB>
                    <a:solidFill>
                      <a:schemeClr val="accent6">
                        <a:lumMod val="20000"/>
                        <a:lumOff val="80000"/>
                      </a:schemeClr>
                    </a:solidFill>
                  </a:tcPr>
                </a:tc>
                <a:tc hMerge="1">
                  <a:txBody>
                    <a:bodyPr/>
                    <a:lstStyle/>
                    <a:p>
                      <a:endParaRPr lang="en-IN"/>
                    </a:p>
                  </a:txBody>
                  <a:tcPr/>
                </a:tc>
                <a:extLst>
                  <a:ext uri="{0D108BD9-81ED-4DB2-BD59-A6C34878D82A}">
                    <a16:rowId xmlns:a16="http://schemas.microsoft.com/office/drawing/2014/main" val="3771284560"/>
                  </a:ext>
                </a:extLst>
              </a:tr>
              <a:tr h="209110">
                <a:tc>
                  <a:txBody>
                    <a:bodyPr/>
                    <a:lstStyle/>
                    <a:p>
                      <a:pPr marL="0" indent="0" algn="l" fontAlgn="b">
                        <a:buFont typeface="Arial" panose="020B0604020202020204" pitchFamily="34" charset="0"/>
                        <a:buNone/>
                      </a:pPr>
                      <a:r>
                        <a:rPr lang="en-IN" sz="800" b="1" i="0" u="none" strike="noStrike">
                          <a:solidFill>
                            <a:srgbClr val="000000"/>
                          </a:solidFill>
                          <a:effectLst/>
                          <a:latin typeface="+mn-lt"/>
                        </a:rPr>
                        <a:t>7</a:t>
                      </a:r>
                    </a:p>
                  </a:txBody>
                  <a:tcPr marL="4647" marR="4647" marT="4647" marB="0" anchor="ctr">
                    <a:lnL>
                      <a:noFill/>
                    </a:lnL>
                    <a:lnR>
                      <a:noFill/>
                    </a:lnR>
                    <a:lnT>
                      <a:noFill/>
                    </a:lnT>
                    <a:lnB>
                      <a:noFill/>
                    </a:lnB>
                    <a:solidFill>
                      <a:schemeClr val="accent6">
                        <a:lumMod val="20000"/>
                        <a:lumOff val="80000"/>
                      </a:schemeClr>
                    </a:solidFill>
                  </a:tcPr>
                </a:tc>
                <a:tc gridSpan="2">
                  <a:txBody>
                    <a:bodyPr/>
                    <a:lstStyle/>
                    <a:p>
                      <a:pPr marL="0" indent="0" algn="l" fontAlgn="b">
                        <a:buFont typeface="Arial" panose="020B0604020202020204" pitchFamily="34" charset="0"/>
                        <a:buNone/>
                      </a:pPr>
                      <a:r>
                        <a:rPr lang="en-IN" sz="800" b="1" i="0" u="none" strike="noStrike">
                          <a:solidFill>
                            <a:srgbClr val="000000"/>
                          </a:solidFill>
                          <a:effectLst/>
                          <a:latin typeface="+mn-lt"/>
                        </a:rPr>
                        <a:t>Kasandra_Homenick</a:t>
                      </a:r>
                    </a:p>
                  </a:txBody>
                  <a:tcPr marL="4647" marR="4647" marT="4647" marB="0" anchor="ctr">
                    <a:lnL>
                      <a:noFill/>
                    </a:lnL>
                    <a:lnR>
                      <a:noFill/>
                    </a:lnR>
                    <a:lnT>
                      <a:noFill/>
                    </a:lnT>
                    <a:lnB>
                      <a:noFill/>
                    </a:lnB>
                    <a:solidFill>
                      <a:schemeClr val="accent6">
                        <a:lumMod val="20000"/>
                        <a:lumOff val="80000"/>
                      </a:schemeClr>
                    </a:solidFill>
                  </a:tcPr>
                </a:tc>
                <a:tc hMerge="1">
                  <a:txBody>
                    <a:bodyPr/>
                    <a:lstStyle/>
                    <a:p>
                      <a:endParaRPr lang="en-IN"/>
                    </a:p>
                  </a:txBody>
                  <a:tcPr/>
                </a:tc>
                <a:extLst>
                  <a:ext uri="{0D108BD9-81ED-4DB2-BD59-A6C34878D82A}">
                    <a16:rowId xmlns:a16="http://schemas.microsoft.com/office/drawing/2014/main" val="960616372"/>
                  </a:ext>
                </a:extLst>
              </a:tr>
              <a:tr h="111525">
                <a:tc>
                  <a:txBody>
                    <a:bodyPr/>
                    <a:lstStyle/>
                    <a:p>
                      <a:pPr marL="0" indent="0" algn="l" fontAlgn="b">
                        <a:buFont typeface="Arial" panose="020B0604020202020204" pitchFamily="34" charset="0"/>
                        <a:buNone/>
                      </a:pPr>
                      <a:r>
                        <a:rPr lang="en-IN" sz="800" b="1" i="0" u="none" strike="noStrike">
                          <a:solidFill>
                            <a:srgbClr val="000000"/>
                          </a:solidFill>
                          <a:effectLst/>
                          <a:latin typeface="+mn-lt"/>
                        </a:rPr>
                        <a:t>14</a:t>
                      </a:r>
                    </a:p>
                  </a:txBody>
                  <a:tcPr marL="4647" marR="4647" marT="4647" marB="0" anchor="ctr">
                    <a:lnL>
                      <a:noFill/>
                    </a:lnL>
                    <a:lnR>
                      <a:noFill/>
                    </a:lnR>
                    <a:lnT>
                      <a:noFill/>
                    </a:lnT>
                    <a:lnB>
                      <a:noFill/>
                    </a:lnB>
                    <a:solidFill>
                      <a:schemeClr val="accent6">
                        <a:lumMod val="20000"/>
                        <a:lumOff val="80000"/>
                      </a:schemeClr>
                    </a:solidFill>
                  </a:tcPr>
                </a:tc>
                <a:tc>
                  <a:txBody>
                    <a:bodyPr/>
                    <a:lstStyle/>
                    <a:p>
                      <a:pPr marL="0" indent="0" algn="l" fontAlgn="b">
                        <a:buFont typeface="Arial" panose="020B0604020202020204" pitchFamily="34" charset="0"/>
                        <a:buNone/>
                      </a:pPr>
                      <a:r>
                        <a:rPr lang="en-IN" sz="800" b="1" i="0" u="none" strike="noStrike">
                          <a:solidFill>
                            <a:srgbClr val="000000"/>
                          </a:solidFill>
                          <a:effectLst/>
                          <a:latin typeface="+mn-lt"/>
                        </a:rPr>
                        <a:t>Jaclyn81</a:t>
                      </a:r>
                    </a:p>
                  </a:txBody>
                  <a:tcPr marL="4647" marR="4647" marT="4647" marB="0" anchor="ctr">
                    <a:lnL>
                      <a:noFill/>
                    </a:lnL>
                    <a:lnR>
                      <a:noFill/>
                    </a:lnR>
                    <a:lnT>
                      <a:noFill/>
                    </a:lnT>
                    <a:lnB>
                      <a:noFill/>
                    </a:lnB>
                    <a:solidFill>
                      <a:schemeClr val="accent6">
                        <a:lumMod val="20000"/>
                        <a:lumOff val="80000"/>
                      </a:schemeClr>
                    </a:solidFill>
                  </a:tcPr>
                </a:tc>
                <a:tc>
                  <a:txBody>
                    <a:bodyPr/>
                    <a:lstStyle/>
                    <a:p>
                      <a:pPr marL="0" indent="0" algn="l" fontAlgn="b">
                        <a:buFont typeface="Arial" panose="020B0604020202020204" pitchFamily="34" charset="0"/>
                        <a:buNone/>
                      </a:pPr>
                      <a:endParaRPr lang="en-IN" sz="800" b="1" i="0" u="none" strike="noStrike">
                        <a:solidFill>
                          <a:srgbClr val="000000"/>
                        </a:solidFill>
                        <a:effectLst/>
                        <a:latin typeface="+mn-lt"/>
                      </a:endParaRPr>
                    </a:p>
                  </a:txBody>
                  <a:tcPr marL="4647" marR="4647" marT="4647" marB="0" anchor="ctr">
                    <a:lnL>
                      <a:noFill/>
                    </a:lnL>
                    <a:lnR>
                      <a:noFill/>
                    </a:lnR>
                    <a:lnT>
                      <a:noFill/>
                    </a:lnT>
                    <a:lnB>
                      <a:noFill/>
                    </a:lnB>
                    <a:solidFill>
                      <a:schemeClr val="accent6">
                        <a:lumMod val="20000"/>
                        <a:lumOff val="80000"/>
                      </a:schemeClr>
                    </a:solidFill>
                  </a:tcPr>
                </a:tc>
                <a:extLst>
                  <a:ext uri="{0D108BD9-81ED-4DB2-BD59-A6C34878D82A}">
                    <a16:rowId xmlns:a16="http://schemas.microsoft.com/office/drawing/2014/main" val="3494375046"/>
                  </a:ext>
                </a:extLst>
              </a:tr>
              <a:tr h="111525">
                <a:tc>
                  <a:txBody>
                    <a:bodyPr/>
                    <a:lstStyle/>
                    <a:p>
                      <a:pPr marL="0" indent="0" algn="l" fontAlgn="b">
                        <a:buFont typeface="Arial" panose="020B0604020202020204" pitchFamily="34" charset="0"/>
                        <a:buNone/>
                      </a:pPr>
                      <a:r>
                        <a:rPr lang="en-IN" sz="800" b="1" i="0" u="none" strike="noStrike">
                          <a:solidFill>
                            <a:srgbClr val="000000"/>
                          </a:solidFill>
                          <a:effectLst/>
                          <a:latin typeface="+mn-lt"/>
                        </a:rPr>
                        <a:t>21</a:t>
                      </a:r>
                    </a:p>
                  </a:txBody>
                  <a:tcPr marL="4647" marR="4647" marT="4647" marB="0" anchor="ctr">
                    <a:lnL>
                      <a:noFill/>
                    </a:lnL>
                    <a:lnR>
                      <a:noFill/>
                    </a:lnR>
                    <a:lnT>
                      <a:noFill/>
                    </a:lnT>
                    <a:lnB>
                      <a:noFill/>
                    </a:lnB>
                    <a:solidFill>
                      <a:schemeClr val="accent6">
                        <a:lumMod val="20000"/>
                        <a:lumOff val="80000"/>
                      </a:schemeClr>
                    </a:solidFill>
                  </a:tcPr>
                </a:tc>
                <a:tc>
                  <a:txBody>
                    <a:bodyPr/>
                    <a:lstStyle/>
                    <a:p>
                      <a:pPr marL="0" indent="0" algn="l" fontAlgn="b">
                        <a:buFont typeface="Arial" panose="020B0604020202020204" pitchFamily="34" charset="0"/>
                        <a:buNone/>
                      </a:pPr>
                      <a:r>
                        <a:rPr lang="en-IN" sz="800" b="1" i="0" u="none" strike="noStrike">
                          <a:solidFill>
                            <a:srgbClr val="000000"/>
                          </a:solidFill>
                          <a:effectLst/>
                          <a:latin typeface="+mn-lt"/>
                        </a:rPr>
                        <a:t>Rocio33</a:t>
                      </a:r>
                    </a:p>
                  </a:txBody>
                  <a:tcPr marL="4647" marR="4647" marT="4647" marB="0" anchor="ctr">
                    <a:lnL>
                      <a:noFill/>
                    </a:lnL>
                    <a:lnR>
                      <a:noFill/>
                    </a:lnR>
                    <a:lnT>
                      <a:noFill/>
                    </a:lnT>
                    <a:lnB>
                      <a:noFill/>
                    </a:lnB>
                    <a:solidFill>
                      <a:schemeClr val="accent6">
                        <a:lumMod val="20000"/>
                        <a:lumOff val="80000"/>
                      </a:schemeClr>
                    </a:solidFill>
                  </a:tcPr>
                </a:tc>
                <a:tc>
                  <a:txBody>
                    <a:bodyPr/>
                    <a:lstStyle/>
                    <a:p>
                      <a:pPr marL="0" indent="0" algn="l" fontAlgn="b">
                        <a:buFont typeface="Arial" panose="020B0604020202020204" pitchFamily="34" charset="0"/>
                        <a:buNone/>
                      </a:pPr>
                      <a:endParaRPr lang="en-IN" sz="800" b="1" i="0" u="none" strike="noStrike">
                        <a:solidFill>
                          <a:srgbClr val="000000"/>
                        </a:solidFill>
                        <a:effectLst/>
                        <a:latin typeface="+mn-lt"/>
                      </a:endParaRPr>
                    </a:p>
                  </a:txBody>
                  <a:tcPr marL="4647" marR="4647" marT="4647" marB="0" anchor="ctr">
                    <a:lnL>
                      <a:noFill/>
                    </a:lnL>
                    <a:lnR>
                      <a:noFill/>
                    </a:lnR>
                    <a:lnT>
                      <a:noFill/>
                    </a:lnT>
                    <a:lnB>
                      <a:noFill/>
                    </a:lnB>
                    <a:solidFill>
                      <a:schemeClr val="accent6">
                        <a:lumMod val="20000"/>
                        <a:lumOff val="80000"/>
                      </a:schemeClr>
                    </a:solidFill>
                  </a:tcPr>
                </a:tc>
                <a:extLst>
                  <a:ext uri="{0D108BD9-81ED-4DB2-BD59-A6C34878D82A}">
                    <a16:rowId xmlns:a16="http://schemas.microsoft.com/office/drawing/2014/main" val="1154849340"/>
                  </a:ext>
                </a:extLst>
              </a:tr>
              <a:tr h="111525">
                <a:tc>
                  <a:txBody>
                    <a:bodyPr/>
                    <a:lstStyle/>
                    <a:p>
                      <a:pPr marL="0" indent="0" algn="l" fontAlgn="b">
                        <a:buFont typeface="Arial" panose="020B0604020202020204" pitchFamily="34" charset="0"/>
                        <a:buNone/>
                      </a:pPr>
                      <a:r>
                        <a:rPr lang="en-IN" sz="800" b="1" i="0" u="none" strike="noStrike">
                          <a:solidFill>
                            <a:srgbClr val="000000"/>
                          </a:solidFill>
                          <a:effectLst/>
                          <a:latin typeface="+mn-lt"/>
                        </a:rPr>
                        <a:t>24</a:t>
                      </a:r>
                    </a:p>
                  </a:txBody>
                  <a:tcPr marL="4647" marR="4647" marT="4647" marB="0" anchor="ctr">
                    <a:lnL>
                      <a:noFill/>
                    </a:lnL>
                    <a:lnR>
                      <a:noFill/>
                    </a:lnR>
                    <a:lnT>
                      <a:noFill/>
                    </a:lnT>
                    <a:lnB>
                      <a:noFill/>
                    </a:lnB>
                    <a:solidFill>
                      <a:schemeClr val="accent6">
                        <a:lumMod val="20000"/>
                        <a:lumOff val="80000"/>
                      </a:schemeClr>
                    </a:solidFill>
                  </a:tcPr>
                </a:tc>
                <a:tc gridSpan="2">
                  <a:txBody>
                    <a:bodyPr/>
                    <a:lstStyle/>
                    <a:p>
                      <a:pPr marL="0" indent="0" algn="l" fontAlgn="b">
                        <a:buFont typeface="Arial" panose="020B0604020202020204" pitchFamily="34" charset="0"/>
                        <a:buNone/>
                      </a:pPr>
                      <a:r>
                        <a:rPr lang="en-IN" sz="800" b="1" i="0" u="none" strike="noStrike">
                          <a:solidFill>
                            <a:srgbClr val="000000"/>
                          </a:solidFill>
                          <a:effectLst/>
                          <a:latin typeface="+mn-lt"/>
                        </a:rPr>
                        <a:t>Maxwell.Halvorson</a:t>
                      </a:r>
                    </a:p>
                  </a:txBody>
                  <a:tcPr marL="4647" marR="4647" marT="4647" marB="0" anchor="ctr">
                    <a:lnL>
                      <a:noFill/>
                    </a:lnL>
                    <a:lnR>
                      <a:noFill/>
                    </a:lnR>
                    <a:lnT>
                      <a:noFill/>
                    </a:lnT>
                    <a:lnB>
                      <a:noFill/>
                    </a:lnB>
                    <a:solidFill>
                      <a:schemeClr val="accent6">
                        <a:lumMod val="20000"/>
                        <a:lumOff val="80000"/>
                      </a:schemeClr>
                    </a:solidFill>
                  </a:tcPr>
                </a:tc>
                <a:tc hMerge="1">
                  <a:txBody>
                    <a:bodyPr/>
                    <a:lstStyle/>
                    <a:p>
                      <a:endParaRPr lang="en-IN"/>
                    </a:p>
                  </a:txBody>
                  <a:tcPr/>
                </a:tc>
                <a:extLst>
                  <a:ext uri="{0D108BD9-81ED-4DB2-BD59-A6C34878D82A}">
                    <a16:rowId xmlns:a16="http://schemas.microsoft.com/office/drawing/2014/main" val="1677200948"/>
                  </a:ext>
                </a:extLst>
              </a:tr>
              <a:tr h="111525">
                <a:tc>
                  <a:txBody>
                    <a:bodyPr/>
                    <a:lstStyle/>
                    <a:p>
                      <a:pPr marL="0" indent="0" algn="l" fontAlgn="b">
                        <a:buFont typeface="Arial" panose="020B0604020202020204" pitchFamily="34" charset="0"/>
                        <a:buNone/>
                      </a:pPr>
                      <a:r>
                        <a:rPr lang="en-IN" sz="800" b="1" i="0" u="none" strike="noStrike">
                          <a:solidFill>
                            <a:srgbClr val="000000"/>
                          </a:solidFill>
                          <a:effectLst/>
                          <a:latin typeface="+mn-lt"/>
                        </a:rPr>
                        <a:t>25</a:t>
                      </a:r>
                    </a:p>
                  </a:txBody>
                  <a:tcPr marL="4647" marR="4647" marT="4647" marB="0" anchor="ctr">
                    <a:lnL>
                      <a:noFill/>
                    </a:lnL>
                    <a:lnR>
                      <a:noFill/>
                    </a:lnR>
                    <a:lnT>
                      <a:noFill/>
                    </a:lnT>
                    <a:lnB>
                      <a:noFill/>
                    </a:lnB>
                    <a:solidFill>
                      <a:schemeClr val="accent6">
                        <a:lumMod val="20000"/>
                        <a:lumOff val="80000"/>
                      </a:schemeClr>
                    </a:solidFill>
                  </a:tcPr>
                </a:tc>
                <a:tc gridSpan="2">
                  <a:txBody>
                    <a:bodyPr/>
                    <a:lstStyle/>
                    <a:p>
                      <a:pPr marL="0" indent="0" algn="l" fontAlgn="b">
                        <a:buFont typeface="Arial" panose="020B0604020202020204" pitchFamily="34" charset="0"/>
                        <a:buNone/>
                      </a:pPr>
                      <a:r>
                        <a:rPr lang="en-IN" sz="800" b="1" i="0" u="none" strike="noStrike">
                          <a:solidFill>
                            <a:srgbClr val="000000"/>
                          </a:solidFill>
                          <a:effectLst/>
                          <a:latin typeface="+mn-lt"/>
                        </a:rPr>
                        <a:t>Tierra.Trantow</a:t>
                      </a:r>
                    </a:p>
                  </a:txBody>
                  <a:tcPr marL="4647" marR="4647" marT="4647" marB="0" anchor="ctr">
                    <a:lnL>
                      <a:noFill/>
                    </a:lnL>
                    <a:lnR>
                      <a:noFill/>
                    </a:lnR>
                    <a:lnT>
                      <a:noFill/>
                    </a:lnT>
                    <a:lnB>
                      <a:noFill/>
                    </a:lnB>
                    <a:solidFill>
                      <a:schemeClr val="accent6">
                        <a:lumMod val="20000"/>
                        <a:lumOff val="80000"/>
                      </a:schemeClr>
                    </a:solidFill>
                  </a:tcPr>
                </a:tc>
                <a:tc hMerge="1">
                  <a:txBody>
                    <a:bodyPr/>
                    <a:lstStyle/>
                    <a:p>
                      <a:endParaRPr lang="en-IN"/>
                    </a:p>
                  </a:txBody>
                  <a:tcPr/>
                </a:tc>
                <a:extLst>
                  <a:ext uri="{0D108BD9-81ED-4DB2-BD59-A6C34878D82A}">
                    <a16:rowId xmlns:a16="http://schemas.microsoft.com/office/drawing/2014/main" val="3751401738"/>
                  </a:ext>
                </a:extLst>
              </a:tr>
              <a:tr h="111525">
                <a:tc>
                  <a:txBody>
                    <a:bodyPr/>
                    <a:lstStyle/>
                    <a:p>
                      <a:pPr marL="0" indent="0" algn="l" fontAlgn="b">
                        <a:buFont typeface="Arial" panose="020B0604020202020204" pitchFamily="34" charset="0"/>
                        <a:buNone/>
                      </a:pPr>
                      <a:r>
                        <a:rPr lang="en-IN" sz="800" b="1" i="0" u="none" strike="noStrike">
                          <a:solidFill>
                            <a:srgbClr val="000000"/>
                          </a:solidFill>
                          <a:effectLst/>
                          <a:latin typeface="+mn-lt"/>
                        </a:rPr>
                        <a:t>34</a:t>
                      </a:r>
                    </a:p>
                  </a:txBody>
                  <a:tcPr marL="4647" marR="4647" marT="4647" marB="0" anchor="ctr">
                    <a:lnL>
                      <a:noFill/>
                    </a:lnL>
                    <a:lnR>
                      <a:noFill/>
                    </a:lnR>
                    <a:lnT>
                      <a:noFill/>
                    </a:lnT>
                    <a:lnB>
                      <a:noFill/>
                    </a:lnB>
                    <a:solidFill>
                      <a:schemeClr val="accent6">
                        <a:lumMod val="20000"/>
                        <a:lumOff val="80000"/>
                      </a:schemeClr>
                    </a:solidFill>
                  </a:tcPr>
                </a:tc>
                <a:tc>
                  <a:txBody>
                    <a:bodyPr/>
                    <a:lstStyle/>
                    <a:p>
                      <a:pPr marL="0" indent="0" algn="l" fontAlgn="b">
                        <a:buFont typeface="Arial" panose="020B0604020202020204" pitchFamily="34" charset="0"/>
                        <a:buNone/>
                      </a:pPr>
                      <a:r>
                        <a:rPr lang="en-IN" sz="800" b="1" i="0" u="none" strike="noStrike">
                          <a:solidFill>
                            <a:srgbClr val="000000"/>
                          </a:solidFill>
                          <a:effectLst/>
                          <a:latin typeface="+mn-lt"/>
                        </a:rPr>
                        <a:t>Pearl7</a:t>
                      </a:r>
                    </a:p>
                  </a:txBody>
                  <a:tcPr marL="4647" marR="4647" marT="4647" marB="0" anchor="ctr">
                    <a:lnL>
                      <a:noFill/>
                    </a:lnL>
                    <a:lnR>
                      <a:noFill/>
                    </a:lnR>
                    <a:lnT>
                      <a:noFill/>
                    </a:lnT>
                    <a:lnB>
                      <a:noFill/>
                    </a:lnB>
                    <a:solidFill>
                      <a:schemeClr val="accent6">
                        <a:lumMod val="20000"/>
                        <a:lumOff val="80000"/>
                      </a:schemeClr>
                    </a:solidFill>
                  </a:tcPr>
                </a:tc>
                <a:tc>
                  <a:txBody>
                    <a:bodyPr/>
                    <a:lstStyle/>
                    <a:p>
                      <a:pPr marL="0" indent="0" algn="l" fontAlgn="b">
                        <a:buFont typeface="Arial" panose="020B0604020202020204" pitchFamily="34" charset="0"/>
                        <a:buNone/>
                      </a:pPr>
                      <a:endParaRPr lang="en-IN" sz="800" b="1" i="0" u="none" strike="noStrike">
                        <a:solidFill>
                          <a:srgbClr val="000000"/>
                        </a:solidFill>
                        <a:effectLst/>
                        <a:latin typeface="+mn-lt"/>
                      </a:endParaRPr>
                    </a:p>
                  </a:txBody>
                  <a:tcPr marL="4647" marR="4647" marT="4647" marB="0" anchor="ctr">
                    <a:lnL>
                      <a:noFill/>
                    </a:lnL>
                    <a:lnR>
                      <a:noFill/>
                    </a:lnR>
                    <a:lnT>
                      <a:noFill/>
                    </a:lnT>
                    <a:lnB>
                      <a:noFill/>
                    </a:lnB>
                    <a:solidFill>
                      <a:schemeClr val="accent6">
                        <a:lumMod val="20000"/>
                        <a:lumOff val="80000"/>
                      </a:schemeClr>
                    </a:solidFill>
                  </a:tcPr>
                </a:tc>
                <a:extLst>
                  <a:ext uri="{0D108BD9-81ED-4DB2-BD59-A6C34878D82A}">
                    <a16:rowId xmlns:a16="http://schemas.microsoft.com/office/drawing/2014/main" val="2763040968"/>
                  </a:ext>
                </a:extLst>
              </a:tr>
              <a:tr h="111525">
                <a:tc>
                  <a:txBody>
                    <a:bodyPr/>
                    <a:lstStyle/>
                    <a:p>
                      <a:pPr marL="0" indent="0" algn="l" fontAlgn="b">
                        <a:buFont typeface="Arial" panose="020B0604020202020204" pitchFamily="34" charset="0"/>
                        <a:buNone/>
                      </a:pPr>
                      <a:r>
                        <a:rPr lang="en-IN" sz="800" b="1" i="0" u="none" strike="noStrike">
                          <a:solidFill>
                            <a:srgbClr val="000000"/>
                          </a:solidFill>
                          <a:effectLst/>
                          <a:latin typeface="+mn-lt"/>
                        </a:rPr>
                        <a:t>36</a:t>
                      </a:r>
                    </a:p>
                  </a:txBody>
                  <a:tcPr marL="4647" marR="4647" marT="4647" marB="0" anchor="ctr">
                    <a:lnL>
                      <a:noFill/>
                    </a:lnL>
                    <a:lnR>
                      <a:noFill/>
                    </a:lnR>
                    <a:lnT>
                      <a:noFill/>
                    </a:lnT>
                    <a:lnB>
                      <a:noFill/>
                    </a:lnB>
                    <a:solidFill>
                      <a:schemeClr val="accent6">
                        <a:lumMod val="20000"/>
                        <a:lumOff val="80000"/>
                      </a:schemeClr>
                    </a:solidFill>
                  </a:tcPr>
                </a:tc>
                <a:tc gridSpan="2">
                  <a:txBody>
                    <a:bodyPr/>
                    <a:lstStyle/>
                    <a:p>
                      <a:pPr marL="0" indent="0" algn="l" fontAlgn="b">
                        <a:buFont typeface="Arial" panose="020B0604020202020204" pitchFamily="34" charset="0"/>
                        <a:buNone/>
                      </a:pPr>
                      <a:r>
                        <a:rPr lang="en-IN" sz="800" b="1" i="0" u="none" strike="noStrike">
                          <a:solidFill>
                            <a:srgbClr val="000000"/>
                          </a:solidFill>
                          <a:effectLst/>
                          <a:latin typeface="+mn-lt"/>
                        </a:rPr>
                        <a:t>Ollie_Ledner37</a:t>
                      </a:r>
                    </a:p>
                  </a:txBody>
                  <a:tcPr marL="4647" marR="4647" marT="4647" marB="0" anchor="ctr">
                    <a:lnL>
                      <a:noFill/>
                    </a:lnL>
                    <a:lnR>
                      <a:noFill/>
                    </a:lnR>
                    <a:lnT>
                      <a:noFill/>
                    </a:lnT>
                    <a:lnB>
                      <a:noFill/>
                    </a:lnB>
                    <a:solidFill>
                      <a:schemeClr val="accent6">
                        <a:lumMod val="20000"/>
                        <a:lumOff val="80000"/>
                      </a:schemeClr>
                    </a:solidFill>
                  </a:tcPr>
                </a:tc>
                <a:tc hMerge="1">
                  <a:txBody>
                    <a:bodyPr/>
                    <a:lstStyle/>
                    <a:p>
                      <a:endParaRPr lang="en-IN"/>
                    </a:p>
                  </a:txBody>
                  <a:tcPr/>
                </a:tc>
                <a:extLst>
                  <a:ext uri="{0D108BD9-81ED-4DB2-BD59-A6C34878D82A}">
                    <a16:rowId xmlns:a16="http://schemas.microsoft.com/office/drawing/2014/main" val="414503658"/>
                  </a:ext>
                </a:extLst>
              </a:tr>
              <a:tr h="111525">
                <a:tc>
                  <a:txBody>
                    <a:bodyPr/>
                    <a:lstStyle/>
                    <a:p>
                      <a:pPr marL="0" indent="0" algn="l" fontAlgn="b">
                        <a:buFont typeface="Arial" panose="020B0604020202020204" pitchFamily="34" charset="0"/>
                        <a:buNone/>
                      </a:pPr>
                      <a:r>
                        <a:rPr lang="en-IN" sz="800" b="1" i="0" u="none" strike="noStrike">
                          <a:solidFill>
                            <a:srgbClr val="000000"/>
                          </a:solidFill>
                          <a:effectLst/>
                          <a:latin typeface="+mn-lt"/>
                        </a:rPr>
                        <a:t>41</a:t>
                      </a:r>
                    </a:p>
                  </a:txBody>
                  <a:tcPr marL="4647" marR="4647" marT="4647" marB="0" anchor="ctr">
                    <a:lnL>
                      <a:noFill/>
                    </a:lnL>
                    <a:lnR>
                      <a:noFill/>
                    </a:lnR>
                    <a:lnT>
                      <a:noFill/>
                    </a:lnT>
                    <a:lnB>
                      <a:noFill/>
                    </a:lnB>
                    <a:solidFill>
                      <a:schemeClr val="accent6">
                        <a:lumMod val="20000"/>
                        <a:lumOff val="80000"/>
                      </a:schemeClr>
                    </a:solidFill>
                  </a:tcPr>
                </a:tc>
                <a:tc gridSpan="2">
                  <a:txBody>
                    <a:bodyPr/>
                    <a:lstStyle/>
                    <a:p>
                      <a:pPr marL="0" indent="0" algn="l" fontAlgn="b">
                        <a:buFont typeface="Arial" panose="020B0604020202020204" pitchFamily="34" charset="0"/>
                        <a:buNone/>
                      </a:pPr>
                      <a:r>
                        <a:rPr lang="en-IN" sz="800" b="1" i="0" u="none" strike="noStrike">
                          <a:solidFill>
                            <a:srgbClr val="000000"/>
                          </a:solidFill>
                          <a:effectLst/>
                          <a:latin typeface="+mn-lt"/>
                        </a:rPr>
                        <a:t>Mckenna17</a:t>
                      </a:r>
                    </a:p>
                  </a:txBody>
                  <a:tcPr marL="4647" marR="4647" marT="4647" marB="0" anchor="ctr">
                    <a:lnL>
                      <a:noFill/>
                    </a:lnL>
                    <a:lnR>
                      <a:noFill/>
                    </a:lnR>
                    <a:lnT>
                      <a:noFill/>
                    </a:lnT>
                    <a:lnB>
                      <a:noFill/>
                    </a:lnB>
                    <a:solidFill>
                      <a:schemeClr val="accent6">
                        <a:lumMod val="20000"/>
                        <a:lumOff val="80000"/>
                      </a:schemeClr>
                    </a:solidFill>
                  </a:tcPr>
                </a:tc>
                <a:tc hMerge="1">
                  <a:txBody>
                    <a:bodyPr/>
                    <a:lstStyle/>
                    <a:p>
                      <a:endParaRPr lang="en-IN"/>
                    </a:p>
                  </a:txBody>
                  <a:tcPr/>
                </a:tc>
                <a:extLst>
                  <a:ext uri="{0D108BD9-81ED-4DB2-BD59-A6C34878D82A}">
                    <a16:rowId xmlns:a16="http://schemas.microsoft.com/office/drawing/2014/main" val="1075659293"/>
                  </a:ext>
                </a:extLst>
              </a:tr>
              <a:tr h="111525">
                <a:tc>
                  <a:txBody>
                    <a:bodyPr/>
                    <a:lstStyle/>
                    <a:p>
                      <a:pPr marL="0" indent="0" algn="l" fontAlgn="b">
                        <a:buFont typeface="Arial" panose="020B0604020202020204" pitchFamily="34" charset="0"/>
                        <a:buNone/>
                      </a:pPr>
                      <a:r>
                        <a:rPr lang="en-IN" sz="800" b="1" i="0" u="none" strike="noStrike">
                          <a:solidFill>
                            <a:srgbClr val="000000"/>
                          </a:solidFill>
                          <a:effectLst/>
                          <a:latin typeface="+mn-lt"/>
                        </a:rPr>
                        <a:t>45</a:t>
                      </a:r>
                    </a:p>
                  </a:txBody>
                  <a:tcPr marL="4647" marR="4647" marT="4647" marB="0" anchor="ctr">
                    <a:lnL>
                      <a:noFill/>
                    </a:lnL>
                    <a:lnR>
                      <a:noFill/>
                    </a:lnR>
                    <a:lnT>
                      <a:noFill/>
                    </a:lnT>
                    <a:lnB>
                      <a:noFill/>
                    </a:lnB>
                    <a:solidFill>
                      <a:schemeClr val="accent6">
                        <a:lumMod val="20000"/>
                        <a:lumOff val="80000"/>
                      </a:schemeClr>
                    </a:solidFill>
                  </a:tcPr>
                </a:tc>
                <a:tc gridSpan="2">
                  <a:txBody>
                    <a:bodyPr/>
                    <a:lstStyle/>
                    <a:p>
                      <a:pPr marL="0" indent="0" algn="l" fontAlgn="b">
                        <a:buFont typeface="Arial" panose="020B0604020202020204" pitchFamily="34" charset="0"/>
                        <a:buNone/>
                      </a:pPr>
                      <a:r>
                        <a:rPr lang="en-IN" sz="800" b="1" i="0" u="none" strike="noStrike">
                          <a:solidFill>
                            <a:srgbClr val="000000"/>
                          </a:solidFill>
                          <a:effectLst/>
                          <a:latin typeface="+mn-lt"/>
                        </a:rPr>
                        <a:t>David.Osinski47</a:t>
                      </a:r>
                    </a:p>
                  </a:txBody>
                  <a:tcPr marL="4647" marR="4647" marT="4647" marB="0" anchor="ctr">
                    <a:lnL>
                      <a:noFill/>
                    </a:lnL>
                    <a:lnR>
                      <a:noFill/>
                    </a:lnR>
                    <a:lnT>
                      <a:noFill/>
                    </a:lnT>
                    <a:lnB>
                      <a:noFill/>
                    </a:lnB>
                    <a:solidFill>
                      <a:schemeClr val="accent6">
                        <a:lumMod val="20000"/>
                        <a:lumOff val="80000"/>
                      </a:schemeClr>
                    </a:solidFill>
                  </a:tcPr>
                </a:tc>
                <a:tc hMerge="1">
                  <a:txBody>
                    <a:bodyPr/>
                    <a:lstStyle/>
                    <a:p>
                      <a:endParaRPr lang="en-IN"/>
                    </a:p>
                  </a:txBody>
                  <a:tcPr/>
                </a:tc>
                <a:extLst>
                  <a:ext uri="{0D108BD9-81ED-4DB2-BD59-A6C34878D82A}">
                    <a16:rowId xmlns:a16="http://schemas.microsoft.com/office/drawing/2014/main" val="846354940"/>
                  </a:ext>
                </a:extLst>
              </a:tr>
              <a:tr h="129278">
                <a:tc>
                  <a:txBody>
                    <a:bodyPr/>
                    <a:lstStyle/>
                    <a:p>
                      <a:pPr marL="0" indent="0" algn="l" fontAlgn="b">
                        <a:buFont typeface="Arial" panose="020B0604020202020204" pitchFamily="34" charset="0"/>
                        <a:buNone/>
                      </a:pPr>
                      <a:r>
                        <a:rPr lang="en-IN" sz="800" b="1" i="0" u="none" strike="noStrike">
                          <a:solidFill>
                            <a:srgbClr val="000000"/>
                          </a:solidFill>
                          <a:effectLst/>
                          <a:latin typeface="+mn-lt"/>
                        </a:rPr>
                        <a:t>49</a:t>
                      </a:r>
                    </a:p>
                  </a:txBody>
                  <a:tcPr marL="4647" marR="4647" marT="4647" marB="0" anchor="ctr">
                    <a:lnL>
                      <a:noFill/>
                    </a:lnL>
                    <a:lnR>
                      <a:noFill/>
                    </a:lnR>
                    <a:lnT>
                      <a:noFill/>
                    </a:lnT>
                    <a:lnB>
                      <a:noFill/>
                    </a:lnB>
                    <a:solidFill>
                      <a:schemeClr val="accent6">
                        <a:lumMod val="20000"/>
                        <a:lumOff val="80000"/>
                      </a:schemeClr>
                    </a:solidFill>
                  </a:tcPr>
                </a:tc>
                <a:tc gridSpan="2">
                  <a:txBody>
                    <a:bodyPr/>
                    <a:lstStyle/>
                    <a:p>
                      <a:pPr marL="0" indent="0" algn="l" fontAlgn="b">
                        <a:buFont typeface="Arial" panose="020B0604020202020204" pitchFamily="34" charset="0"/>
                        <a:buNone/>
                      </a:pPr>
                      <a:r>
                        <a:rPr lang="en-IN" sz="800" b="1" i="0" u="none" strike="noStrike">
                          <a:solidFill>
                            <a:srgbClr val="000000"/>
                          </a:solidFill>
                          <a:effectLst/>
                          <a:latin typeface="+mn-lt"/>
                        </a:rPr>
                        <a:t>Morgan.Kassulke</a:t>
                      </a:r>
                    </a:p>
                  </a:txBody>
                  <a:tcPr marL="4647" marR="4647" marT="4647" marB="0" anchor="ctr">
                    <a:lnL>
                      <a:noFill/>
                    </a:lnL>
                    <a:lnR>
                      <a:noFill/>
                    </a:lnR>
                    <a:lnT>
                      <a:noFill/>
                    </a:lnT>
                    <a:lnB>
                      <a:noFill/>
                    </a:lnB>
                    <a:solidFill>
                      <a:schemeClr val="accent6">
                        <a:lumMod val="20000"/>
                        <a:lumOff val="80000"/>
                      </a:schemeClr>
                    </a:solidFill>
                  </a:tcPr>
                </a:tc>
                <a:tc hMerge="1">
                  <a:txBody>
                    <a:bodyPr/>
                    <a:lstStyle/>
                    <a:p>
                      <a:endParaRPr lang="en-IN"/>
                    </a:p>
                  </a:txBody>
                  <a:tcPr/>
                </a:tc>
                <a:extLst>
                  <a:ext uri="{0D108BD9-81ED-4DB2-BD59-A6C34878D82A}">
                    <a16:rowId xmlns:a16="http://schemas.microsoft.com/office/drawing/2014/main" val="3757683232"/>
                  </a:ext>
                </a:extLst>
              </a:tr>
              <a:tr h="111525">
                <a:tc>
                  <a:txBody>
                    <a:bodyPr/>
                    <a:lstStyle/>
                    <a:p>
                      <a:pPr marL="0" indent="0" algn="l" fontAlgn="b">
                        <a:buFont typeface="Arial" panose="020B0604020202020204" pitchFamily="34" charset="0"/>
                        <a:buNone/>
                      </a:pPr>
                      <a:r>
                        <a:rPr lang="en-IN" sz="800" b="1" i="0" u="none" strike="noStrike">
                          <a:solidFill>
                            <a:srgbClr val="000000"/>
                          </a:solidFill>
                          <a:effectLst/>
                          <a:latin typeface="+mn-lt"/>
                        </a:rPr>
                        <a:t>53</a:t>
                      </a:r>
                    </a:p>
                  </a:txBody>
                  <a:tcPr marL="4647" marR="4647" marT="4647" marB="0" anchor="ctr">
                    <a:lnL>
                      <a:noFill/>
                    </a:lnL>
                    <a:lnR>
                      <a:noFill/>
                    </a:lnR>
                    <a:lnT>
                      <a:noFill/>
                    </a:lnT>
                    <a:lnB>
                      <a:noFill/>
                    </a:lnB>
                    <a:solidFill>
                      <a:schemeClr val="accent6">
                        <a:lumMod val="20000"/>
                        <a:lumOff val="80000"/>
                      </a:schemeClr>
                    </a:solidFill>
                  </a:tcPr>
                </a:tc>
                <a:tc>
                  <a:txBody>
                    <a:bodyPr/>
                    <a:lstStyle/>
                    <a:p>
                      <a:pPr marL="0" indent="0" algn="l" fontAlgn="b">
                        <a:buFont typeface="Arial" panose="020B0604020202020204" pitchFamily="34" charset="0"/>
                        <a:buNone/>
                      </a:pPr>
                      <a:r>
                        <a:rPr lang="en-IN" sz="800" b="1" i="0" u="none" strike="noStrike">
                          <a:solidFill>
                            <a:srgbClr val="000000"/>
                          </a:solidFill>
                          <a:effectLst/>
                          <a:latin typeface="+mn-lt"/>
                        </a:rPr>
                        <a:t>Linnea59</a:t>
                      </a:r>
                    </a:p>
                  </a:txBody>
                  <a:tcPr marL="4647" marR="4647" marT="4647" marB="0" anchor="ctr">
                    <a:lnL>
                      <a:noFill/>
                    </a:lnL>
                    <a:lnR>
                      <a:noFill/>
                    </a:lnR>
                    <a:lnT>
                      <a:noFill/>
                    </a:lnT>
                    <a:lnB>
                      <a:noFill/>
                    </a:lnB>
                    <a:solidFill>
                      <a:schemeClr val="accent6">
                        <a:lumMod val="20000"/>
                        <a:lumOff val="80000"/>
                      </a:schemeClr>
                    </a:solidFill>
                  </a:tcPr>
                </a:tc>
                <a:tc>
                  <a:txBody>
                    <a:bodyPr/>
                    <a:lstStyle/>
                    <a:p>
                      <a:pPr marL="0" indent="0" algn="l" fontAlgn="b">
                        <a:buFont typeface="Arial" panose="020B0604020202020204" pitchFamily="34" charset="0"/>
                        <a:buNone/>
                      </a:pPr>
                      <a:endParaRPr lang="en-IN" sz="800" b="1" i="0" u="none" strike="noStrike">
                        <a:solidFill>
                          <a:srgbClr val="000000"/>
                        </a:solidFill>
                        <a:effectLst/>
                        <a:latin typeface="+mn-lt"/>
                      </a:endParaRPr>
                    </a:p>
                  </a:txBody>
                  <a:tcPr marL="4647" marR="4647" marT="4647" marB="0" anchor="ctr">
                    <a:lnL>
                      <a:noFill/>
                    </a:lnL>
                    <a:lnR>
                      <a:noFill/>
                    </a:lnR>
                    <a:lnT>
                      <a:noFill/>
                    </a:lnT>
                    <a:lnB>
                      <a:noFill/>
                    </a:lnB>
                    <a:solidFill>
                      <a:schemeClr val="accent6">
                        <a:lumMod val="20000"/>
                        <a:lumOff val="80000"/>
                      </a:schemeClr>
                    </a:solidFill>
                  </a:tcPr>
                </a:tc>
                <a:extLst>
                  <a:ext uri="{0D108BD9-81ED-4DB2-BD59-A6C34878D82A}">
                    <a16:rowId xmlns:a16="http://schemas.microsoft.com/office/drawing/2014/main" val="3913134555"/>
                  </a:ext>
                </a:extLst>
              </a:tr>
              <a:tr h="111525">
                <a:tc>
                  <a:txBody>
                    <a:bodyPr/>
                    <a:lstStyle/>
                    <a:p>
                      <a:pPr marL="0" indent="0" algn="l" fontAlgn="b">
                        <a:buFont typeface="Arial" panose="020B0604020202020204" pitchFamily="34" charset="0"/>
                        <a:buNone/>
                      </a:pPr>
                      <a:r>
                        <a:rPr lang="en-IN" sz="800" b="1" i="0" u="none" strike="noStrike">
                          <a:solidFill>
                            <a:srgbClr val="000000"/>
                          </a:solidFill>
                          <a:effectLst/>
                          <a:latin typeface="+mn-lt"/>
                        </a:rPr>
                        <a:t>54</a:t>
                      </a:r>
                    </a:p>
                  </a:txBody>
                  <a:tcPr marL="4647" marR="4647" marT="4647" marB="0" anchor="ctr">
                    <a:lnL>
                      <a:noFill/>
                    </a:lnL>
                    <a:lnR>
                      <a:noFill/>
                    </a:lnR>
                    <a:lnT>
                      <a:noFill/>
                    </a:lnT>
                    <a:lnB>
                      <a:noFill/>
                    </a:lnB>
                    <a:solidFill>
                      <a:schemeClr val="accent6">
                        <a:lumMod val="20000"/>
                        <a:lumOff val="80000"/>
                      </a:schemeClr>
                    </a:solidFill>
                  </a:tcPr>
                </a:tc>
                <a:tc>
                  <a:txBody>
                    <a:bodyPr/>
                    <a:lstStyle/>
                    <a:p>
                      <a:pPr marL="0" indent="0" algn="l" fontAlgn="b">
                        <a:buFont typeface="Arial" panose="020B0604020202020204" pitchFamily="34" charset="0"/>
                        <a:buNone/>
                      </a:pPr>
                      <a:r>
                        <a:rPr lang="en-IN" sz="800" b="1" i="0" u="none" strike="noStrike">
                          <a:solidFill>
                            <a:srgbClr val="000000"/>
                          </a:solidFill>
                          <a:effectLst/>
                          <a:latin typeface="+mn-lt"/>
                        </a:rPr>
                        <a:t>Duane60</a:t>
                      </a:r>
                    </a:p>
                  </a:txBody>
                  <a:tcPr marL="4647" marR="4647" marT="4647" marB="0" anchor="ctr">
                    <a:lnL>
                      <a:noFill/>
                    </a:lnL>
                    <a:lnR>
                      <a:noFill/>
                    </a:lnR>
                    <a:lnT>
                      <a:noFill/>
                    </a:lnT>
                    <a:lnB>
                      <a:noFill/>
                    </a:lnB>
                    <a:solidFill>
                      <a:schemeClr val="accent6">
                        <a:lumMod val="20000"/>
                        <a:lumOff val="80000"/>
                      </a:schemeClr>
                    </a:solidFill>
                  </a:tcPr>
                </a:tc>
                <a:tc>
                  <a:txBody>
                    <a:bodyPr/>
                    <a:lstStyle/>
                    <a:p>
                      <a:pPr marL="0" indent="0" algn="l" fontAlgn="b">
                        <a:buFont typeface="Arial" panose="020B0604020202020204" pitchFamily="34" charset="0"/>
                        <a:buNone/>
                      </a:pPr>
                      <a:endParaRPr lang="en-IN" sz="800" b="1" i="0" u="none" strike="noStrike">
                        <a:solidFill>
                          <a:srgbClr val="000000"/>
                        </a:solidFill>
                        <a:effectLst/>
                        <a:latin typeface="+mn-lt"/>
                      </a:endParaRPr>
                    </a:p>
                  </a:txBody>
                  <a:tcPr marL="4647" marR="4647" marT="4647" marB="0" anchor="ctr">
                    <a:lnL>
                      <a:noFill/>
                    </a:lnL>
                    <a:lnR>
                      <a:noFill/>
                    </a:lnR>
                    <a:lnT>
                      <a:noFill/>
                    </a:lnT>
                    <a:lnB>
                      <a:noFill/>
                    </a:lnB>
                    <a:solidFill>
                      <a:schemeClr val="accent6">
                        <a:lumMod val="20000"/>
                        <a:lumOff val="80000"/>
                      </a:schemeClr>
                    </a:solidFill>
                  </a:tcPr>
                </a:tc>
                <a:extLst>
                  <a:ext uri="{0D108BD9-81ED-4DB2-BD59-A6C34878D82A}">
                    <a16:rowId xmlns:a16="http://schemas.microsoft.com/office/drawing/2014/main" val="2695876100"/>
                  </a:ext>
                </a:extLst>
              </a:tr>
              <a:tr h="111525">
                <a:tc>
                  <a:txBody>
                    <a:bodyPr/>
                    <a:lstStyle/>
                    <a:p>
                      <a:pPr marL="0" indent="0" algn="l" fontAlgn="b">
                        <a:buFont typeface="Arial" panose="020B0604020202020204" pitchFamily="34" charset="0"/>
                        <a:buNone/>
                      </a:pPr>
                      <a:r>
                        <a:rPr lang="en-IN" sz="800" b="1" i="0" u="none" strike="noStrike">
                          <a:solidFill>
                            <a:srgbClr val="000000"/>
                          </a:solidFill>
                          <a:effectLst/>
                          <a:latin typeface="+mn-lt"/>
                        </a:rPr>
                        <a:t>57</a:t>
                      </a:r>
                    </a:p>
                  </a:txBody>
                  <a:tcPr marL="4647" marR="4647" marT="4647" marB="0" anchor="ctr">
                    <a:lnL>
                      <a:noFill/>
                    </a:lnL>
                    <a:lnR>
                      <a:noFill/>
                    </a:lnR>
                    <a:lnT>
                      <a:noFill/>
                    </a:lnT>
                    <a:lnB>
                      <a:noFill/>
                    </a:lnB>
                    <a:solidFill>
                      <a:schemeClr val="accent6">
                        <a:lumMod val="20000"/>
                        <a:lumOff val="80000"/>
                      </a:schemeClr>
                    </a:solidFill>
                  </a:tcPr>
                </a:tc>
                <a:tc gridSpan="2">
                  <a:txBody>
                    <a:bodyPr/>
                    <a:lstStyle/>
                    <a:p>
                      <a:pPr marL="0" indent="0" algn="l" fontAlgn="b">
                        <a:buFont typeface="Arial" panose="020B0604020202020204" pitchFamily="34" charset="0"/>
                        <a:buNone/>
                      </a:pPr>
                      <a:r>
                        <a:rPr lang="en-IN" sz="800" b="1" i="0" u="none" strike="noStrike">
                          <a:solidFill>
                            <a:srgbClr val="000000"/>
                          </a:solidFill>
                          <a:effectLst/>
                          <a:latin typeface="+mn-lt"/>
                        </a:rPr>
                        <a:t>Julien_Schmidt</a:t>
                      </a:r>
                    </a:p>
                  </a:txBody>
                  <a:tcPr marL="4647" marR="4647" marT="4647" marB="0" anchor="ctr">
                    <a:lnL>
                      <a:noFill/>
                    </a:lnL>
                    <a:lnR>
                      <a:noFill/>
                    </a:lnR>
                    <a:lnT>
                      <a:noFill/>
                    </a:lnT>
                    <a:lnB>
                      <a:noFill/>
                    </a:lnB>
                    <a:solidFill>
                      <a:schemeClr val="accent6">
                        <a:lumMod val="20000"/>
                        <a:lumOff val="80000"/>
                      </a:schemeClr>
                    </a:solidFill>
                  </a:tcPr>
                </a:tc>
                <a:tc hMerge="1">
                  <a:txBody>
                    <a:bodyPr/>
                    <a:lstStyle/>
                    <a:p>
                      <a:endParaRPr lang="en-IN"/>
                    </a:p>
                  </a:txBody>
                  <a:tcPr/>
                </a:tc>
                <a:extLst>
                  <a:ext uri="{0D108BD9-81ED-4DB2-BD59-A6C34878D82A}">
                    <a16:rowId xmlns:a16="http://schemas.microsoft.com/office/drawing/2014/main" val="2019010868"/>
                  </a:ext>
                </a:extLst>
              </a:tr>
              <a:tr h="111525">
                <a:tc>
                  <a:txBody>
                    <a:bodyPr/>
                    <a:lstStyle/>
                    <a:p>
                      <a:pPr marL="0" indent="0" algn="l" fontAlgn="b">
                        <a:buFont typeface="Arial" panose="020B0604020202020204" pitchFamily="34" charset="0"/>
                        <a:buNone/>
                      </a:pPr>
                      <a:r>
                        <a:rPr lang="en-IN" sz="800" b="1" i="0" u="none" strike="noStrike">
                          <a:solidFill>
                            <a:srgbClr val="000000"/>
                          </a:solidFill>
                          <a:effectLst/>
                          <a:latin typeface="+mn-lt"/>
                        </a:rPr>
                        <a:t>66</a:t>
                      </a:r>
                    </a:p>
                  </a:txBody>
                  <a:tcPr marL="4647" marR="4647" marT="4647" marB="0" anchor="ctr">
                    <a:lnL>
                      <a:noFill/>
                    </a:lnL>
                    <a:lnR>
                      <a:noFill/>
                    </a:lnR>
                    <a:lnT>
                      <a:noFill/>
                    </a:lnT>
                    <a:lnB>
                      <a:noFill/>
                    </a:lnB>
                    <a:solidFill>
                      <a:schemeClr val="accent6">
                        <a:lumMod val="20000"/>
                        <a:lumOff val="80000"/>
                      </a:schemeClr>
                    </a:solidFill>
                  </a:tcPr>
                </a:tc>
                <a:tc gridSpan="2">
                  <a:txBody>
                    <a:bodyPr/>
                    <a:lstStyle/>
                    <a:p>
                      <a:pPr marL="0" indent="0" algn="l" fontAlgn="b">
                        <a:buFont typeface="Arial" panose="020B0604020202020204" pitchFamily="34" charset="0"/>
                        <a:buNone/>
                      </a:pPr>
                      <a:r>
                        <a:rPr lang="en-IN" sz="800" b="1" i="0" u="none" strike="noStrike">
                          <a:solidFill>
                            <a:srgbClr val="000000"/>
                          </a:solidFill>
                          <a:effectLst/>
                          <a:latin typeface="+mn-lt"/>
                        </a:rPr>
                        <a:t>Mike.Auer39</a:t>
                      </a:r>
                    </a:p>
                  </a:txBody>
                  <a:tcPr marL="4647" marR="4647" marT="4647" marB="0" anchor="ctr">
                    <a:lnL>
                      <a:noFill/>
                    </a:lnL>
                    <a:lnR>
                      <a:noFill/>
                    </a:lnR>
                    <a:lnT>
                      <a:noFill/>
                    </a:lnT>
                    <a:lnB>
                      <a:noFill/>
                    </a:lnB>
                    <a:solidFill>
                      <a:schemeClr val="accent6">
                        <a:lumMod val="20000"/>
                        <a:lumOff val="80000"/>
                      </a:schemeClr>
                    </a:solidFill>
                  </a:tcPr>
                </a:tc>
                <a:tc hMerge="1">
                  <a:txBody>
                    <a:bodyPr/>
                    <a:lstStyle/>
                    <a:p>
                      <a:endParaRPr lang="en-IN"/>
                    </a:p>
                  </a:txBody>
                  <a:tcPr/>
                </a:tc>
                <a:extLst>
                  <a:ext uri="{0D108BD9-81ED-4DB2-BD59-A6C34878D82A}">
                    <a16:rowId xmlns:a16="http://schemas.microsoft.com/office/drawing/2014/main" val="2739237964"/>
                  </a:ext>
                </a:extLst>
              </a:tr>
              <a:tr h="111525">
                <a:tc>
                  <a:txBody>
                    <a:bodyPr/>
                    <a:lstStyle/>
                    <a:p>
                      <a:pPr marL="0" indent="0" algn="l" fontAlgn="b">
                        <a:buFont typeface="Arial" panose="020B0604020202020204" pitchFamily="34" charset="0"/>
                        <a:buNone/>
                      </a:pPr>
                      <a:r>
                        <a:rPr lang="en-IN" sz="800" b="1" i="0" u="none" strike="noStrike">
                          <a:solidFill>
                            <a:srgbClr val="000000"/>
                          </a:solidFill>
                          <a:effectLst/>
                          <a:latin typeface="+mn-lt"/>
                        </a:rPr>
                        <a:t>68</a:t>
                      </a:r>
                    </a:p>
                  </a:txBody>
                  <a:tcPr marL="4647" marR="4647" marT="4647" marB="0" anchor="ctr">
                    <a:lnL>
                      <a:noFill/>
                    </a:lnL>
                    <a:lnR>
                      <a:noFill/>
                    </a:lnR>
                    <a:lnT>
                      <a:noFill/>
                    </a:lnT>
                    <a:lnB>
                      <a:noFill/>
                    </a:lnB>
                    <a:solidFill>
                      <a:schemeClr val="accent6">
                        <a:lumMod val="20000"/>
                        <a:lumOff val="80000"/>
                      </a:schemeClr>
                    </a:solidFill>
                  </a:tcPr>
                </a:tc>
                <a:tc gridSpan="2">
                  <a:txBody>
                    <a:bodyPr/>
                    <a:lstStyle/>
                    <a:p>
                      <a:pPr marL="0" indent="0" algn="l" fontAlgn="b">
                        <a:buFont typeface="Arial" panose="020B0604020202020204" pitchFamily="34" charset="0"/>
                        <a:buNone/>
                      </a:pPr>
                      <a:r>
                        <a:rPr lang="en-IN" sz="800" b="1" i="0" u="none" strike="noStrike">
                          <a:solidFill>
                            <a:srgbClr val="000000"/>
                          </a:solidFill>
                          <a:effectLst/>
                          <a:latin typeface="+mn-lt"/>
                        </a:rPr>
                        <a:t>Franco_Keebler64</a:t>
                      </a:r>
                    </a:p>
                  </a:txBody>
                  <a:tcPr marL="4647" marR="4647" marT="4647" marB="0" anchor="ctr">
                    <a:lnL>
                      <a:noFill/>
                    </a:lnL>
                    <a:lnR>
                      <a:noFill/>
                    </a:lnR>
                    <a:lnT>
                      <a:noFill/>
                    </a:lnT>
                    <a:lnB>
                      <a:noFill/>
                    </a:lnB>
                    <a:solidFill>
                      <a:schemeClr val="accent6">
                        <a:lumMod val="20000"/>
                        <a:lumOff val="80000"/>
                      </a:schemeClr>
                    </a:solidFill>
                  </a:tcPr>
                </a:tc>
                <a:tc hMerge="1">
                  <a:txBody>
                    <a:bodyPr/>
                    <a:lstStyle/>
                    <a:p>
                      <a:endParaRPr lang="en-IN"/>
                    </a:p>
                  </a:txBody>
                  <a:tcPr/>
                </a:tc>
                <a:extLst>
                  <a:ext uri="{0D108BD9-81ED-4DB2-BD59-A6C34878D82A}">
                    <a16:rowId xmlns:a16="http://schemas.microsoft.com/office/drawing/2014/main" val="4222072366"/>
                  </a:ext>
                </a:extLst>
              </a:tr>
              <a:tr h="111525">
                <a:tc>
                  <a:txBody>
                    <a:bodyPr/>
                    <a:lstStyle/>
                    <a:p>
                      <a:pPr marL="0" indent="0" algn="l" fontAlgn="b">
                        <a:buFont typeface="Arial" panose="020B0604020202020204" pitchFamily="34" charset="0"/>
                        <a:buNone/>
                      </a:pPr>
                      <a:r>
                        <a:rPr lang="en-IN" sz="800" b="1" i="0" u="none" strike="noStrike">
                          <a:solidFill>
                            <a:srgbClr val="000000"/>
                          </a:solidFill>
                          <a:effectLst/>
                          <a:latin typeface="+mn-lt"/>
                        </a:rPr>
                        <a:t>71</a:t>
                      </a:r>
                    </a:p>
                  </a:txBody>
                  <a:tcPr marL="4647" marR="4647" marT="4647" marB="0" anchor="ctr">
                    <a:lnL>
                      <a:noFill/>
                    </a:lnL>
                    <a:lnR>
                      <a:noFill/>
                    </a:lnR>
                    <a:lnT>
                      <a:noFill/>
                    </a:lnT>
                    <a:lnB>
                      <a:noFill/>
                    </a:lnB>
                    <a:solidFill>
                      <a:schemeClr val="accent6">
                        <a:lumMod val="20000"/>
                        <a:lumOff val="80000"/>
                      </a:schemeClr>
                    </a:solidFill>
                  </a:tcPr>
                </a:tc>
                <a:tc>
                  <a:txBody>
                    <a:bodyPr/>
                    <a:lstStyle/>
                    <a:p>
                      <a:pPr marL="0" indent="0" algn="l" fontAlgn="b">
                        <a:buFont typeface="Arial" panose="020B0604020202020204" pitchFamily="34" charset="0"/>
                        <a:buNone/>
                      </a:pPr>
                      <a:r>
                        <a:rPr lang="en-IN" sz="800" b="1" i="0" u="none" strike="noStrike">
                          <a:solidFill>
                            <a:srgbClr val="000000"/>
                          </a:solidFill>
                          <a:effectLst/>
                          <a:latin typeface="+mn-lt"/>
                        </a:rPr>
                        <a:t>Nia_Haag</a:t>
                      </a:r>
                    </a:p>
                  </a:txBody>
                  <a:tcPr marL="4647" marR="4647" marT="4647" marB="0" anchor="ctr">
                    <a:lnL>
                      <a:noFill/>
                    </a:lnL>
                    <a:lnR>
                      <a:noFill/>
                    </a:lnR>
                    <a:lnT>
                      <a:noFill/>
                    </a:lnT>
                    <a:lnB>
                      <a:noFill/>
                    </a:lnB>
                    <a:solidFill>
                      <a:schemeClr val="accent6">
                        <a:lumMod val="20000"/>
                        <a:lumOff val="80000"/>
                      </a:schemeClr>
                    </a:solidFill>
                  </a:tcPr>
                </a:tc>
                <a:tc>
                  <a:txBody>
                    <a:bodyPr/>
                    <a:lstStyle/>
                    <a:p>
                      <a:pPr marL="0" indent="0" algn="l" fontAlgn="b">
                        <a:buFont typeface="Arial" panose="020B0604020202020204" pitchFamily="34" charset="0"/>
                        <a:buNone/>
                      </a:pPr>
                      <a:endParaRPr lang="en-IN" sz="800" b="1" i="0" u="none" strike="noStrike">
                        <a:solidFill>
                          <a:srgbClr val="000000"/>
                        </a:solidFill>
                        <a:effectLst/>
                        <a:latin typeface="+mn-lt"/>
                      </a:endParaRPr>
                    </a:p>
                  </a:txBody>
                  <a:tcPr marL="4647" marR="4647" marT="4647" marB="0" anchor="ctr">
                    <a:lnL>
                      <a:noFill/>
                    </a:lnL>
                    <a:lnR>
                      <a:noFill/>
                    </a:lnR>
                    <a:lnT>
                      <a:noFill/>
                    </a:lnT>
                    <a:lnB>
                      <a:noFill/>
                    </a:lnB>
                    <a:solidFill>
                      <a:schemeClr val="accent6">
                        <a:lumMod val="20000"/>
                        <a:lumOff val="80000"/>
                      </a:schemeClr>
                    </a:solidFill>
                  </a:tcPr>
                </a:tc>
                <a:extLst>
                  <a:ext uri="{0D108BD9-81ED-4DB2-BD59-A6C34878D82A}">
                    <a16:rowId xmlns:a16="http://schemas.microsoft.com/office/drawing/2014/main" val="3545265945"/>
                  </a:ext>
                </a:extLst>
              </a:tr>
              <a:tr h="111525">
                <a:tc>
                  <a:txBody>
                    <a:bodyPr/>
                    <a:lstStyle/>
                    <a:p>
                      <a:pPr marL="0" indent="0" algn="l" fontAlgn="b">
                        <a:buFont typeface="Arial" panose="020B0604020202020204" pitchFamily="34" charset="0"/>
                        <a:buNone/>
                      </a:pPr>
                      <a:r>
                        <a:rPr lang="en-IN" sz="800" b="1" i="0" u="none" strike="noStrike">
                          <a:solidFill>
                            <a:srgbClr val="000000"/>
                          </a:solidFill>
                          <a:effectLst/>
                          <a:latin typeface="+mn-lt"/>
                        </a:rPr>
                        <a:t>74</a:t>
                      </a:r>
                    </a:p>
                  </a:txBody>
                  <a:tcPr marL="4647" marR="4647" marT="4647" marB="0" anchor="ctr">
                    <a:lnL>
                      <a:noFill/>
                    </a:lnL>
                    <a:lnR>
                      <a:noFill/>
                    </a:lnR>
                    <a:lnT>
                      <a:noFill/>
                    </a:lnT>
                    <a:lnB>
                      <a:noFill/>
                    </a:lnB>
                    <a:solidFill>
                      <a:schemeClr val="accent6">
                        <a:lumMod val="20000"/>
                        <a:lumOff val="80000"/>
                      </a:schemeClr>
                    </a:solidFill>
                  </a:tcPr>
                </a:tc>
                <a:tc gridSpan="2">
                  <a:txBody>
                    <a:bodyPr/>
                    <a:lstStyle/>
                    <a:p>
                      <a:pPr marL="0" indent="0" algn="l" fontAlgn="b">
                        <a:buFont typeface="Arial" panose="020B0604020202020204" pitchFamily="34" charset="0"/>
                        <a:buNone/>
                      </a:pPr>
                      <a:r>
                        <a:rPr lang="en-IN" sz="800" b="1" i="0" u="none" strike="noStrike">
                          <a:solidFill>
                            <a:srgbClr val="000000"/>
                          </a:solidFill>
                          <a:effectLst/>
                          <a:latin typeface="+mn-lt"/>
                        </a:rPr>
                        <a:t>Hulda.Macejkovic</a:t>
                      </a:r>
                    </a:p>
                  </a:txBody>
                  <a:tcPr marL="4647" marR="4647" marT="4647" marB="0" anchor="ctr">
                    <a:lnL>
                      <a:noFill/>
                    </a:lnL>
                    <a:lnR>
                      <a:noFill/>
                    </a:lnR>
                    <a:lnT>
                      <a:noFill/>
                    </a:lnT>
                    <a:lnB>
                      <a:noFill/>
                    </a:lnB>
                    <a:solidFill>
                      <a:schemeClr val="accent6">
                        <a:lumMod val="20000"/>
                        <a:lumOff val="80000"/>
                      </a:schemeClr>
                    </a:solidFill>
                  </a:tcPr>
                </a:tc>
                <a:tc hMerge="1">
                  <a:txBody>
                    <a:bodyPr/>
                    <a:lstStyle/>
                    <a:p>
                      <a:endParaRPr lang="en-IN"/>
                    </a:p>
                  </a:txBody>
                  <a:tcPr/>
                </a:tc>
                <a:extLst>
                  <a:ext uri="{0D108BD9-81ED-4DB2-BD59-A6C34878D82A}">
                    <a16:rowId xmlns:a16="http://schemas.microsoft.com/office/drawing/2014/main" val="2723780459"/>
                  </a:ext>
                </a:extLst>
              </a:tr>
              <a:tr h="111525">
                <a:tc>
                  <a:txBody>
                    <a:bodyPr/>
                    <a:lstStyle/>
                    <a:p>
                      <a:pPr marL="0" indent="0" algn="l" fontAlgn="b">
                        <a:buFont typeface="Arial" panose="020B0604020202020204" pitchFamily="34" charset="0"/>
                        <a:buNone/>
                      </a:pPr>
                      <a:r>
                        <a:rPr lang="en-IN" sz="800" b="1" i="0" u="none" strike="noStrike">
                          <a:solidFill>
                            <a:srgbClr val="000000"/>
                          </a:solidFill>
                          <a:effectLst/>
                          <a:latin typeface="+mn-lt"/>
                        </a:rPr>
                        <a:t>75</a:t>
                      </a:r>
                    </a:p>
                  </a:txBody>
                  <a:tcPr marL="4647" marR="4647" marT="4647" marB="0" anchor="ctr">
                    <a:lnL>
                      <a:noFill/>
                    </a:lnL>
                    <a:lnR>
                      <a:noFill/>
                    </a:lnR>
                    <a:lnT>
                      <a:noFill/>
                    </a:lnT>
                    <a:lnB>
                      <a:noFill/>
                    </a:lnB>
                    <a:solidFill>
                      <a:schemeClr val="accent6">
                        <a:lumMod val="20000"/>
                        <a:lumOff val="80000"/>
                      </a:schemeClr>
                    </a:solidFill>
                  </a:tcPr>
                </a:tc>
                <a:tc>
                  <a:txBody>
                    <a:bodyPr/>
                    <a:lstStyle/>
                    <a:p>
                      <a:pPr marL="0" indent="0" algn="l" fontAlgn="b">
                        <a:buFont typeface="Arial" panose="020B0604020202020204" pitchFamily="34" charset="0"/>
                        <a:buNone/>
                      </a:pPr>
                      <a:r>
                        <a:rPr lang="en-IN" sz="800" b="1" i="0" u="none" strike="noStrike">
                          <a:solidFill>
                            <a:srgbClr val="000000"/>
                          </a:solidFill>
                          <a:effectLst/>
                          <a:latin typeface="+mn-lt"/>
                        </a:rPr>
                        <a:t>Leslie67</a:t>
                      </a:r>
                    </a:p>
                  </a:txBody>
                  <a:tcPr marL="4647" marR="4647" marT="4647" marB="0" anchor="ctr">
                    <a:lnL>
                      <a:noFill/>
                    </a:lnL>
                    <a:lnR>
                      <a:noFill/>
                    </a:lnR>
                    <a:lnT>
                      <a:noFill/>
                    </a:lnT>
                    <a:lnB>
                      <a:noFill/>
                    </a:lnB>
                    <a:solidFill>
                      <a:schemeClr val="accent6">
                        <a:lumMod val="20000"/>
                        <a:lumOff val="80000"/>
                      </a:schemeClr>
                    </a:solidFill>
                  </a:tcPr>
                </a:tc>
                <a:tc>
                  <a:txBody>
                    <a:bodyPr/>
                    <a:lstStyle/>
                    <a:p>
                      <a:pPr marL="0" indent="0" algn="l" fontAlgn="b">
                        <a:buFont typeface="Arial" panose="020B0604020202020204" pitchFamily="34" charset="0"/>
                        <a:buNone/>
                      </a:pPr>
                      <a:endParaRPr lang="en-IN" sz="800" b="1" i="0" u="none" strike="noStrike">
                        <a:solidFill>
                          <a:srgbClr val="000000"/>
                        </a:solidFill>
                        <a:effectLst/>
                        <a:latin typeface="+mn-lt"/>
                      </a:endParaRPr>
                    </a:p>
                  </a:txBody>
                  <a:tcPr marL="4647" marR="4647" marT="4647" marB="0" anchor="ctr">
                    <a:lnL>
                      <a:noFill/>
                    </a:lnL>
                    <a:lnR>
                      <a:noFill/>
                    </a:lnR>
                    <a:lnT>
                      <a:noFill/>
                    </a:lnT>
                    <a:lnB>
                      <a:noFill/>
                    </a:lnB>
                    <a:solidFill>
                      <a:schemeClr val="accent6">
                        <a:lumMod val="20000"/>
                        <a:lumOff val="80000"/>
                      </a:schemeClr>
                    </a:solidFill>
                  </a:tcPr>
                </a:tc>
                <a:extLst>
                  <a:ext uri="{0D108BD9-81ED-4DB2-BD59-A6C34878D82A}">
                    <a16:rowId xmlns:a16="http://schemas.microsoft.com/office/drawing/2014/main" val="1586963049"/>
                  </a:ext>
                </a:extLst>
              </a:tr>
              <a:tr h="111525">
                <a:tc>
                  <a:txBody>
                    <a:bodyPr/>
                    <a:lstStyle/>
                    <a:p>
                      <a:pPr marL="0" indent="0" algn="l" fontAlgn="b">
                        <a:buFont typeface="Arial" panose="020B0604020202020204" pitchFamily="34" charset="0"/>
                        <a:buNone/>
                      </a:pPr>
                      <a:r>
                        <a:rPr lang="en-IN" sz="800" b="1" i="0" u="none" strike="noStrike">
                          <a:solidFill>
                            <a:srgbClr val="000000"/>
                          </a:solidFill>
                          <a:effectLst/>
                          <a:latin typeface="+mn-lt"/>
                        </a:rPr>
                        <a:t>76</a:t>
                      </a:r>
                    </a:p>
                  </a:txBody>
                  <a:tcPr marL="4647" marR="4647" marT="4647" marB="0" anchor="ctr">
                    <a:lnL>
                      <a:noFill/>
                    </a:lnL>
                    <a:lnR>
                      <a:noFill/>
                    </a:lnR>
                    <a:lnT>
                      <a:noFill/>
                    </a:lnT>
                    <a:lnB>
                      <a:noFill/>
                    </a:lnB>
                    <a:solidFill>
                      <a:schemeClr val="accent6">
                        <a:lumMod val="20000"/>
                        <a:lumOff val="80000"/>
                      </a:schemeClr>
                    </a:solidFill>
                  </a:tcPr>
                </a:tc>
                <a:tc gridSpan="2">
                  <a:txBody>
                    <a:bodyPr/>
                    <a:lstStyle/>
                    <a:p>
                      <a:pPr marL="0" indent="0" algn="l" fontAlgn="b">
                        <a:buFont typeface="Arial" panose="020B0604020202020204" pitchFamily="34" charset="0"/>
                        <a:buNone/>
                      </a:pPr>
                      <a:r>
                        <a:rPr lang="en-IN" sz="800" b="1" i="0" u="none" strike="noStrike">
                          <a:solidFill>
                            <a:srgbClr val="000000"/>
                          </a:solidFill>
                          <a:effectLst/>
                          <a:latin typeface="+mn-lt"/>
                        </a:rPr>
                        <a:t>Janelle.Nikolaus81</a:t>
                      </a:r>
                    </a:p>
                  </a:txBody>
                  <a:tcPr marL="4647" marR="4647" marT="4647" marB="0" anchor="ctr">
                    <a:lnL>
                      <a:noFill/>
                    </a:lnL>
                    <a:lnR>
                      <a:noFill/>
                    </a:lnR>
                    <a:lnT>
                      <a:noFill/>
                    </a:lnT>
                    <a:lnB>
                      <a:noFill/>
                    </a:lnB>
                    <a:solidFill>
                      <a:schemeClr val="accent6">
                        <a:lumMod val="20000"/>
                        <a:lumOff val="80000"/>
                      </a:schemeClr>
                    </a:solidFill>
                  </a:tcPr>
                </a:tc>
                <a:tc hMerge="1">
                  <a:txBody>
                    <a:bodyPr/>
                    <a:lstStyle/>
                    <a:p>
                      <a:endParaRPr lang="en-IN"/>
                    </a:p>
                  </a:txBody>
                  <a:tcPr/>
                </a:tc>
                <a:extLst>
                  <a:ext uri="{0D108BD9-81ED-4DB2-BD59-A6C34878D82A}">
                    <a16:rowId xmlns:a16="http://schemas.microsoft.com/office/drawing/2014/main" val="667806531"/>
                  </a:ext>
                </a:extLst>
              </a:tr>
              <a:tr h="111525">
                <a:tc>
                  <a:txBody>
                    <a:bodyPr/>
                    <a:lstStyle/>
                    <a:p>
                      <a:pPr marL="0" indent="0" algn="l" fontAlgn="b">
                        <a:buFont typeface="Arial" panose="020B0604020202020204" pitchFamily="34" charset="0"/>
                        <a:buNone/>
                      </a:pPr>
                      <a:r>
                        <a:rPr lang="en-IN" sz="800" b="1" i="0" u="none" strike="noStrike">
                          <a:solidFill>
                            <a:srgbClr val="000000"/>
                          </a:solidFill>
                          <a:effectLst/>
                          <a:latin typeface="+mn-lt"/>
                        </a:rPr>
                        <a:t>80</a:t>
                      </a:r>
                    </a:p>
                  </a:txBody>
                  <a:tcPr marL="4647" marR="4647" marT="4647" marB="0" anchor="ctr">
                    <a:lnL>
                      <a:noFill/>
                    </a:lnL>
                    <a:lnR>
                      <a:noFill/>
                    </a:lnR>
                    <a:lnT>
                      <a:noFill/>
                    </a:lnT>
                    <a:lnB>
                      <a:noFill/>
                    </a:lnB>
                    <a:solidFill>
                      <a:schemeClr val="accent6">
                        <a:lumMod val="20000"/>
                        <a:lumOff val="80000"/>
                      </a:schemeClr>
                    </a:solidFill>
                  </a:tcPr>
                </a:tc>
                <a:tc gridSpan="2">
                  <a:txBody>
                    <a:bodyPr/>
                    <a:lstStyle/>
                    <a:p>
                      <a:pPr marL="0" indent="0" algn="l" fontAlgn="b">
                        <a:buFont typeface="Arial" panose="020B0604020202020204" pitchFamily="34" charset="0"/>
                        <a:buNone/>
                      </a:pPr>
                      <a:r>
                        <a:rPr lang="en-IN" sz="800" b="1" i="0" u="none" strike="noStrike">
                          <a:solidFill>
                            <a:srgbClr val="000000"/>
                          </a:solidFill>
                          <a:effectLst/>
                          <a:latin typeface="+mn-lt"/>
                        </a:rPr>
                        <a:t>Darby_Herzog</a:t>
                      </a:r>
                    </a:p>
                  </a:txBody>
                  <a:tcPr marL="4647" marR="4647" marT="4647" marB="0" anchor="ctr">
                    <a:lnL>
                      <a:noFill/>
                    </a:lnL>
                    <a:lnR>
                      <a:noFill/>
                    </a:lnR>
                    <a:lnT>
                      <a:noFill/>
                    </a:lnT>
                    <a:lnB>
                      <a:noFill/>
                    </a:lnB>
                    <a:solidFill>
                      <a:schemeClr val="accent6">
                        <a:lumMod val="20000"/>
                        <a:lumOff val="80000"/>
                      </a:schemeClr>
                    </a:solidFill>
                  </a:tcPr>
                </a:tc>
                <a:tc hMerge="1">
                  <a:txBody>
                    <a:bodyPr/>
                    <a:lstStyle/>
                    <a:p>
                      <a:endParaRPr lang="en-IN"/>
                    </a:p>
                  </a:txBody>
                  <a:tcPr/>
                </a:tc>
                <a:extLst>
                  <a:ext uri="{0D108BD9-81ED-4DB2-BD59-A6C34878D82A}">
                    <a16:rowId xmlns:a16="http://schemas.microsoft.com/office/drawing/2014/main" val="1859636344"/>
                  </a:ext>
                </a:extLst>
              </a:tr>
              <a:tr h="111525">
                <a:tc>
                  <a:txBody>
                    <a:bodyPr/>
                    <a:lstStyle/>
                    <a:p>
                      <a:pPr marL="0" indent="0" algn="l" fontAlgn="b">
                        <a:buFont typeface="Arial" panose="020B0604020202020204" pitchFamily="34" charset="0"/>
                        <a:buNone/>
                      </a:pPr>
                      <a:r>
                        <a:rPr lang="en-IN" sz="800" b="1" i="0" u="none" strike="noStrike">
                          <a:solidFill>
                            <a:srgbClr val="000000"/>
                          </a:solidFill>
                          <a:effectLst/>
                          <a:latin typeface="+mn-lt"/>
                        </a:rPr>
                        <a:t>81</a:t>
                      </a:r>
                    </a:p>
                  </a:txBody>
                  <a:tcPr marL="4647" marR="4647" marT="4647" marB="0" anchor="ctr">
                    <a:lnL>
                      <a:noFill/>
                    </a:lnL>
                    <a:lnR>
                      <a:noFill/>
                    </a:lnR>
                    <a:lnT>
                      <a:noFill/>
                    </a:lnT>
                    <a:lnB>
                      <a:noFill/>
                    </a:lnB>
                    <a:solidFill>
                      <a:schemeClr val="accent6">
                        <a:lumMod val="20000"/>
                        <a:lumOff val="80000"/>
                      </a:schemeClr>
                    </a:solidFill>
                  </a:tcPr>
                </a:tc>
                <a:tc gridSpan="2">
                  <a:txBody>
                    <a:bodyPr/>
                    <a:lstStyle/>
                    <a:p>
                      <a:pPr marL="0" indent="0" algn="l" fontAlgn="b">
                        <a:buFont typeface="Arial" panose="020B0604020202020204" pitchFamily="34" charset="0"/>
                        <a:buNone/>
                      </a:pPr>
                      <a:r>
                        <a:rPr lang="en-IN" sz="800" b="1" i="0" u="none" strike="noStrike">
                          <a:solidFill>
                            <a:srgbClr val="000000"/>
                          </a:solidFill>
                          <a:effectLst/>
                          <a:latin typeface="+mn-lt"/>
                        </a:rPr>
                        <a:t>Esther.Zulauf61</a:t>
                      </a:r>
                    </a:p>
                  </a:txBody>
                  <a:tcPr marL="4647" marR="4647" marT="4647" marB="0" anchor="ctr">
                    <a:lnL>
                      <a:noFill/>
                    </a:lnL>
                    <a:lnR>
                      <a:noFill/>
                    </a:lnR>
                    <a:lnT>
                      <a:noFill/>
                    </a:lnT>
                    <a:lnB>
                      <a:noFill/>
                    </a:lnB>
                    <a:solidFill>
                      <a:schemeClr val="accent6">
                        <a:lumMod val="20000"/>
                        <a:lumOff val="80000"/>
                      </a:schemeClr>
                    </a:solidFill>
                  </a:tcPr>
                </a:tc>
                <a:tc hMerge="1">
                  <a:txBody>
                    <a:bodyPr/>
                    <a:lstStyle/>
                    <a:p>
                      <a:endParaRPr lang="en-IN"/>
                    </a:p>
                  </a:txBody>
                  <a:tcPr/>
                </a:tc>
                <a:extLst>
                  <a:ext uri="{0D108BD9-81ED-4DB2-BD59-A6C34878D82A}">
                    <a16:rowId xmlns:a16="http://schemas.microsoft.com/office/drawing/2014/main" val="662848677"/>
                  </a:ext>
                </a:extLst>
              </a:tr>
              <a:tr h="209110">
                <a:tc>
                  <a:txBody>
                    <a:bodyPr/>
                    <a:lstStyle/>
                    <a:p>
                      <a:pPr marL="0" indent="0" algn="l" fontAlgn="b">
                        <a:buFont typeface="Arial" panose="020B0604020202020204" pitchFamily="34" charset="0"/>
                        <a:buNone/>
                      </a:pPr>
                      <a:r>
                        <a:rPr lang="en-IN" sz="800" b="1" i="0" u="none" strike="noStrike">
                          <a:solidFill>
                            <a:srgbClr val="000000"/>
                          </a:solidFill>
                          <a:effectLst/>
                          <a:latin typeface="+mn-lt"/>
                        </a:rPr>
                        <a:t>83</a:t>
                      </a:r>
                    </a:p>
                  </a:txBody>
                  <a:tcPr marL="4647" marR="4647" marT="4647" marB="0" anchor="ctr">
                    <a:lnL>
                      <a:noFill/>
                    </a:lnL>
                    <a:lnR>
                      <a:noFill/>
                    </a:lnR>
                    <a:lnT>
                      <a:noFill/>
                    </a:lnT>
                    <a:lnB>
                      <a:noFill/>
                    </a:lnB>
                    <a:solidFill>
                      <a:schemeClr val="accent6">
                        <a:lumMod val="20000"/>
                        <a:lumOff val="80000"/>
                      </a:schemeClr>
                    </a:solidFill>
                  </a:tcPr>
                </a:tc>
                <a:tc gridSpan="2">
                  <a:txBody>
                    <a:bodyPr/>
                    <a:lstStyle/>
                    <a:p>
                      <a:pPr marL="0" indent="0" algn="l" fontAlgn="b">
                        <a:buFont typeface="Arial" panose="020B0604020202020204" pitchFamily="34" charset="0"/>
                        <a:buNone/>
                      </a:pPr>
                      <a:r>
                        <a:rPr lang="en-IN" sz="800" b="1" i="0" u="none" strike="noStrike">
                          <a:solidFill>
                            <a:srgbClr val="000000"/>
                          </a:solidFill>
                          <a:effectLst/>
                          <a:latin typeface="+mn-lt"/>
                        </a:rPr>
                        <a:t>Bartholome.Bernhard</a:t>
                      </a:r>
                    </a:p>
                  </a:txBody>
                  <a:tcPr marL="4647" marR="4647" marT="4647" marB="0" anchor="ctr">
                    <a:lnL>
                      <a:noFill/>
                    </a:lnL>
                    <a:lnR>
                      <a:noFill/>
                    </a:lnR>
                    <a:lnT>
                      <a:noFill/>
                    </a:lnT>
                    <a:lnB>
                      <a:noFill/>
                    </a:lnB>
                    <a:solidFill>
                      <a:schemeClr val="accent6">
                        <a:lumMod val="20000"/>
                        <a:lumOff val="80000"/>
                      </a:schemeClr>
                    </a:solidFill>
                  </a:tcPr>
                </a:tc>
                <a:tc hMerge="1">
                  <a:txBody>
                    <a:bodyPr/>
                    <a:lstStyle/>
                    <a:p>
                      <a:endParaRPr lang="en-IN"/>
                    </a:p>
                  </a:txBody>
                  <a:tcPr/>
                </a:tc>
                <a:extLst>
                  <a:ext uri="{0D108BD9-81ED-4DB2-BD59-A6C34878D82A}">
                    <a16:rowId xmlns:a16="http://schemas.microsoft.com/office/drawing/2014/main" val="4001562489"/>
                  </a:ext>
                </a:extLst>
              </a:tr>
              <a:tr h="111525">
                <a:tc>
                  <a:txBody>
                    <a:bodyPr/>
                    <a:lstStyle/>
                    <a:p>
                      <a:pPr marL="0" indent="0" algn="l" fontAlgn="b">
                        <a:buFont typeface="Arial" panose="020B0604020202020204" pitchFamily="34" charset="0"/>
                        <a:buNone/>
                      </a:pPr>
                      <a:r>
                        <a:rPr lang="en-IN" sz="800" b="1" i="0" u="none" strike="noStrike">
                          <a:solidFill>
                            <a:srgbClr val="000000"/>
                          </a:solidFill>
                          <a:effectLst/>
                          <a:latin typeface="+mn-lt"/>
                        </a:rPr>
                        <a:t>89</a:t>
                      </a:r>
                    </a:p>
                  </a:txBody>
                  <a:tcPr marL="4647" marR="4647" marT="4647" marB="0" anchor="ctr">
                    <a:lnL>
                      <a:noFill/>
                    </a:lnL>
                    <a:lnR>
                      <a:noFill/>
                    </a:lnR>
                    <a:lnT>
                      <a:noFill/>
                    </a:lnT>
                    <a:lnB>
                      <a:noFill/>
                    </a:lnB>
                    <a:solidFill>
                      <a:schemeClr val="accent6">
                        <a:lumMod val="20000"/>
                        <a:lumOff val="80000"/>
                      </a:schemeClr>
                    </a:solidFill>
                  </a:tcPr>
                </a:tc>
                <a:tc gridSpan="2">
                  <a:txBody>
                    <a:bodyPr/>
                    <a:lstStyle/>
                    <a:p>
                      <a:pPr marL="0" indent="0" algn="l" fontAlgn="b">
                        <a:buFont typeface="Arial" panose="020B0604020202020204" pitchFamily="34" charset="0"/>
                        <a:buNone/>
                      </a:pPr>
                      <a:r>
                        <a:rPr lang="en-IN" sz="800" b="1" i="0" u="none" strike="noStrike">
                          <a:solidFill>
                            <a:srgbClr val="000000"/>
                          </a:solidFill>
                          <a:effectLst/>
                          <a:latin typeface="+mn-lt"/>
                        </a:rPr>
                        <a:t>Jessyca_West</a:t>
                      </a:r>
                    </a:p>
                  </a:txBody>
                  <a:tcPr marL="4647" marR="4647" marT="4647" marB="0" anchor="ctr">
                    <a:lnL>
                      <a:noFill/>
                    </a:lnL>
                    <a:lnR>
                      <a:noFill/>
                    </a:lnR>
                    <a:lnT>
                      <a:noFill/>
                    </a:lnT>
                    <a:lnB>
                      <a:noFill/>
                    </a:lnB>
                    <a:solidFill>
                      <a:schemeClr val="accent6">
                        <a:lumMod val="20000"/>
                        <a:lumOff val="80000"/>
                      </a:schemeClr>
                    </a:solidFill>
                  </a:tcPr>
                </a:tc>
                <a:tc hMerge="1">
                  <a:txBody>
                    <a:bodyPr/>
                    <a:lstStyle/>
                    <a:p>
                      <a:endParaRPr lang="en-IN"/>
                    </a:p>
                  </a:txBody>
                  <a:tcPr/>
                </a:tc>
                <a:extLst>
                  <a:ext uri="{0D108BD9-81ED-4DB2-BD59-A6C34878D82A}">
                    <a16:rowId xmlns:a16="http://schemas.microsoft.com/office/drawing/2014/main" val="3256256628"/>
                  </a:ext>
                </a:extLst>
              </a:tr>
              <a:tr h="111525">
                <a:tc>
                  <a:txBody>
                    <a:bodyPr/>
                    <a:lstStyle/>
                    <a:p>
                      <a:pPr marL="0" indent="0" algn="l" fontAlgn="b">
                        <a:buFont typeface="Arial" panose="020B0604020202020204" pitchFamily="34" charset="0"/>
                        <a:buNone/>
                      </a:pPr>
                      <a:r>
                        <a:rPr lang="en-IN" sz="800" b="1" i="0" u="none" strike="noStrike">
                          <a:solidFill>
                            <a:srgbClr val="000000"/>
                          </a:solidFill>
                          <a:effectLst/>
                          <a:latin typeface="+mn-lt"/>
                        </a:rPr>
                        <a:t>90</a:t>
                      </a:r>
                    </a:p>
                  </a:txBody>
                  <a:tcPr marL="4647" marR="4647" marT="4647" marB="0" anchor="ctr">
                    <a:lnL>
                      <a:noFill/>
                    </a:lnL>
                    <a:lnR>
                      <a:noFill/>
                    </a:lnR>
                    <a:lnT>
                      <a:noFill/>
                    </a:lnT>
                    <a:lnB>
                      <a:noFill/>
                    </a:lnB>
                    <a:solidFill>
                      <a:schemeClr val="accent6">
                        <a:lumMod val="20000"/>
                        <a:lumOff val="80000"/>
                      </a:schemeClr>
                    </a:solidFill>
                  </a:tcPr>
                </a:tc>
                <a:tc gridSpan="2">
                  <a:txBody>
                    <a:bodyPr/>
                    <a:lstStyle/>
                    <a:p>
                      <a:pPr marL="0" indent="0" algn="l" fontAlgn="b">
                        <a:buFont typeface="Arial" panose="020B0604020202020204" pitchFamily="34" charset="0"/>
                        <a:buNone/>
                      </a:pPr>
                      <a:r>
                        <a:rPr lang="en-IN" sz="800" b="1" i="0" u="none" strike="noStrike">
                          <a:solidFill>
                            <a:srgbClr val="000000"/>
                          </a:solidFill>
                          <a:effectLst/>
                          <a:latin typeface="+mn-lt"/>
                        </a:rPr>
                        <a:t>Esmeralda.Mraz57</a:t>
                      </a:r>
                    </a:p>
                  </a:txBody>
                  <a:tcPr marL="4647" marR="4647" marT="4647" marB="0" anchor="ctr">
                    <a:lnL>
                      <a:noFill/>
                    </a:lnL>
                    <a:lnR>
                      <a:noFill/>
                    </a:lnR>
                    <a:lnT>
                      <a:noFill/>
                    </a:lnT>
                    <a:lnB>
                      <a:noFill/>
                    </a:lnB>
                    <a:solidFill>
                      <a:schemeClr val="accent6">
                        <a:lumMod val="20000"/>
                        <a:lumOff val="80000"/>
                      </a:schemeClr>
                    </a:solidFill>
                  </a:tcPr>
                </a:tc>
                <a:tc hMerge="1">
                  <a:txBody>
                    <a:bodyPr/>
                    <a:lstStyle/>
                    <a:p>
                      <a:endParaRPr lang="en-IN"/>
                    </a:p>
                  </a:txBody>
                  <a:tcPr/>
                </a:tc>
                <a:extLst>
                  <a:ext uri="{0D108BD9-81ED-4DB2-BD59-A6C34878D82A}">
                    <a16:rowId xmlns:a16="http://schemas.microsoft.com/office/drawing/2014/main" val="3241355552"/>
                  </a:ext>
                </a:extLst>
              </a:tr>
              <a:tr h="111525">
                <a:tc>
                  <a:txBody>
                    <a:bodyPr/>
                    <a:lstStyle/>
                    <a:p>
                      <a:pPr marL="0" indent="0" algn="l" fontAlgn="b">
                        <a:buFont typeface="Arial" panose="020B0604020202020204" pitchFamily="34" charset="0"/>
                        <a:buNone/>
                      </a:pPr>
                      <a:r>
                        <a:rPr lang="en-IN" sz="800" b="1" i="0" u="none" strike="noStrike">
                          <a:solidFill>
                            <a:srgbClr val="000000"/>
                          </a:solidFill>
                          <a:effectLst/>
                          <a:latin typeface="+mn-lt"/>
                        </a:rPr>
                        <a:t>91</a:t>
                      </a:r>
                    </a:p>
                  </a:txBody>
                  <a:tcPr marL="4647" marR="4647" marT="4647" marB="0" anchor="ctr">
                    <a:lnL>
                      <a:noFill/>
                    </a:lnL>
                    <a:lnR>
                      <a:noFill/>
                    </a:lnR>
                    <a:lnT>
                      <a:noFill/>
                    </a:lnT>
                    <a:lnB>
                      <a:noFill/>
                    </a:lnB>
                    <a:solidFill>
                      <a:schemeClr val="accent6">
                        <a:lumMod val="20000"/>
                        <a:lumOff val="80000"/>
                      </a:schemeClr>
                    </a:solidFill>
                  </a:tcPr>
                </a:tc>
                <a:tc gridSpan="2">
                  <a:txBody>
                    <a:bodyPr/>
                    <a:lstStyle/>
                    <a:p>
                      <a:pPr marL="0" indent="0" algn="l" fontAlgn="b">
                        <a:buFont typeface="Arial" panose="020B0604020202020204" pitchFamily="34" charset="0"/>
                        <a:buNone/>
                      </a:pPr>
                      <a:r>
                        <a:rPr lang="en-IN" sz="800" b="1" i="0" u="none" strike="noStrike">
                          <a:solidFill>
                            <a:srgbClr val="000000"/>
                          </a:solidFill>
                          <a:effectLst/>
                          <a:latin typeface="+mn-lt"/>
                        </a:rPr>
                        <a:t>Bethany20</a:t>
                      </a:r>
                    </a:p>
                  </a:txBody>
                  <a:tcPr marL="4647" marR="4647" marT="4647" marB="0" anchor="ctr">
                    <a:lnL>
                      <a:noFill/>
                    </a:lnL>
                    <a:lnR>
                      <a:noFill/>
                    </a:lnR>
                    <a:lnT>
                      <a:noFill/>
                    </a:lnT>
                    <a:lnB>
                      <a:noFill/>
                    </a:lnB>
                    <a:solidFill>
                      <a:schemeClr val="accent6">
                        <a:lumMod val="20000"/>
                        <a:lumOff val="80000"/>
                      </a:schemeClr>
                    </a:solidFill>
                  </a:tcPr>
                </a:tc>
                <a:tc hMerge="1">
                  <a:txBody>
                    <a:bodyPr/>
                    <a:lstStyle/>
                    <a:p>
                      <a:endParaRPr lang="en-IN"/>
                    </a:p>
                  </a:txBody>
                  <a:tcPr/>
                </a:tc>
                <a:extLst>
                  <a:ext uri="{0D108BD9-81ED-4DB2-BD59-A6C34878D82A}">
                    <a16:rowId xmlns:a16="http://schemas.microsoft.com/office/drawing/2014/main" val="2128834936"/>
                  </a:ext>
                </a:extLst>
              </a:tr>
              <a:tr h="111525">
                <a:tc>
                  <a:txBody>
                    <a:bodyPr/>
                    <a:lstStyle/>
                    <a:p>
                      <a:pPr marL="0" indent="0" algn="l" fontAlgn="b">
                        <a:buFont typeface="Arial" panose="020B0604020202020204" pitchFamily="34" charset="0"/>
                        <a:buNone/>
                      </a:pPr>
                      <a:endParaRPr lang="en-IN" sz="800" b="1" i="0" u="none" strike="noStrike">
                        <a:solidFill>
                          <a:srgbClr val="000000"/>
                        </a:solidFill>
                        <a:effectLst/>
                        <a:latin typeface="+mn-lt"/>
                      </a:endParaRPr>
                    </a:p>
                  </a:txBody>
                  <a:tcPr marL="4647" marR="4647" marT="4647" marB="0" anchor="ctr">
                    <a:lnL>
                      <a:noFill/>
                    </a:lnL>
                    <a:lnR>
                      <a:noFill/>
                    </a:lnR>
                    <a:lnT>
                      <a:noFill/>
                    </a:lnT>
                    <a:lnB>
                      <a:noFill/>
                    </a:lnB>
                    <a:solidFill>
                      <a:schemeClr val="accent6">
                        <a:lumMod val="20000"/>
                        <a:lumOff val="80000"/>
                      </a:schemeClr>
                    </a:solidFill>
                  </a:tcPr>
                </a:tc>
                <a:tc>
                  <a:txBody>
                    <a:bodyPr/>
                    <a:lstStyle/>
                    <a:p>
                      <a:pPr marL="0" indent="0" algn="l" fontAlgn="b">
                        <a:buFont typeface="Arial" panose="020B0604020202020204" pitchFamily="34" charset="0"/>
                        <a:buNone/>
                      </a:pPr>
                      <a:endParaRPr lang="en-IN" sz="800" b="1" i="0" u="none" strike="noStrike">
                        <a:solidFill>
                          <a:srgbClr val="000000"/>
                        </a:solidFill>
                        <a:effectLst/>
                        <a:latin typeface="+mn-lt"/>
                      </a:endParaRPr>
                    </a:p>
                  </a:txBody>
                  <a:tcPr marL="4647" marR="4647" marT="4647" marB="0" anchor="ctr">
                    <a:lnL>
                      <a:noFill/>
                    </a:lnL>
                    <a:lnR>
                      <a:noFill/>
                    </a:lnR>
                    <a:lnT>
                      <a:noFill/>
                    </a:lnT>
                    <a:lnB>
                      <a:noFill/>
                    </a:lnB>
                    <a:solidFill>
                      <a:schemeClr val="accent6">
                        <a:lumMod val="20000"/>
                        <a:lumOff val="80000"/>
                      </a:schemeClr>
                    </a:solidFill>
                  </a:tcPr>
                </a:tc>
                <a:tc>
                  <a:txBody>
                    <a:bodyPr/>
                    <a:lstStyle/>
                    <a:p>
                      <a:pPr marL="0" indent="0" algn="l" fontAlgn="b">
                        <a:buFont typeface="Arial" panose="020B0604020202020204" pitchFamily="34" charset="0"/>
                        <a:buNone/>
                      </a:pPr>
                      <a:endParaRPr lang="en-IN" sz="800" b="1" i="0" u="none" strike="noStrike" dirty="0">
                        <a:solidFill>
                          <a:srgbClr val="000000"/>
                        </a:solidFill>
                        <a:effectLst/>
                        <a:latin typeface="+mn-lt"/>
                      </a:endParaRPr>
                    </a:p>
                  </a:txBody>
                  <a:tcPr marL="4647" marR="4647" marT="4647" marB="0" anchor="ctr">
                    <a:lnL>
                      <a:noFill/>
                    </a:lnL>
                    <a:lnR>
                      <a:noFill/>
                    </a:lnR>
                    <a:lnT>
                      <a:noFill/>
                    </a:lnT>
                    <a:lnB>
                      <a:noFill/>
                    </a:lnB>
                    <a:solidFill>
                      <a:schemeClr val="accent6">
                        <a:lumMod val="20000"/>
                        <a:lumOff val="80000"/>
                      </a:schemeClr>
                    </a:solidFill>
                  </a:tcPr>
                </a:tc>
                <a:extLst>
                  <a:ext uri="{0D108BD9-81ED-4DB2-BD59-A6C34878D82A}">
                    <a16:rowId xmlns:a16="http://schemas.microsoft.com/office/drawing/2014/main" val="1998732587"/>
                  </a:ext>
                </a:extLst>
              </a:tr>
            </a:tbl>
          </a:graphicData>
        </a:graphic>
      </p:graphicFrame>
      <p:sp>
        <p:nvSpPr>
          <p:cNvPr id="5" name="TextBox 4">
            <a:extLst>
              <a:ext uri="{FF2B5EF4-FFF2-40B4-BE49-F238E27FC236}">
                <a16:creationId xmlns:a16="http://schemas.microsoft.com/office/drawing/2014/main" id="{4FA42A49-2FC7-1144-29C7-C55F49CBD1C1}"/>
              </a:ext>
            </a:extLst>
          </p:cNvPr>
          <p:cNvSpPr txBox="1"/>
          <p:nvPr/>
        </p:nvSpPr>
        <p:spPr>
          <a:xfrm>
            <a:off x="1202947" y="2072755"/>
            <a:ext cx="10027027" cy="369332"/>
          </a:xfrm>
          <a:prstGeom prst="rect">
            <a:avLst/>
          </a:prstGeom>
          <a:noFill/>
        </p:spPr>
        <p:txBody>
          <a:bodyPr wrap="square" rtlCol="0">
            <a:spAutoFit/>
          </a:bodyPr>
          <a:lstStyle/>
          <a:p>
            <a:r>
              <a:rPr lang="en-US" dirty="0"/>
              <a:t>SQL CODE : </a:t>
            </a:r>
            <a:r>
              <a:rPr lang="en-US" sz="1000" dirty="0">
                <a:highlight>
                  <a:srgbClr val="C0C0C0"/>
                </a:highlight>
              </a:rPr>
              <a:t> SELECT ID , USERNAME FROM USERS WHERE ID NOT IN (SELECT DISTINCT USER_ID FROM PHOTOS ) ; </a:t>
            </a:r>
            <a:endParaRPr lang="en-IN" sz="1000" dirty="0">
              <a:highlight>
                <a:srgbClr val="C0C0C0"/>
              </a:highlight>
            </a:endParaRPr>
          </a:p>
        </p:txBody>
      </p:sp>
    </p:spTree>
    <p:extLst>
      <p:ext uri="{BB962C8B-B14F-4D97-AF65-F5344CB8AC3E}">
        <p14:creationId xmlns:p14="http://schemas.microsoft.com/office/powerpoint/2010/main" val="3430210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C39016C-EC49-A06E-BC82-7ECC51C130BD}"/>
              </a:ext>
            </a:extLst>
          </p:cNvPr>
          <p:cNvPicPr>
            <a:picLocks noChangeAspect="1"/>
          </p:cNvPicPr>
          <p:nvPr/>
        </p:nvPicPr>
        <p:blipFill rotWithShape="1">
          <a:blip r:embed="rId2">
            <a:extLst>
              <a:ext uri="{28A0092B-C50C-407E-A947-70E740481C1C}">
                <a14:useLocalDpi xmlns:a14="http://schemas.microsoft.com/office/drawing/2010/main" val="0"/>
              </a:ext>
            </a:extLst>
          </a:blip>
          <a:srcRect l="-328" t="778" r="-657" b="37278"/>
          <a:stretch/>
        </p:blipFill>
        <p:spPr>
          <a:xfrm>
            <a:off x="1840005" y="2845973"/>
            <a:ext cx="8511989" cy="3310191"/>
          </a:xfrm>
          <a:prstGeom prst="rect">
            <a:avLst/>
          </a:prstGeom>
        </p:spPr>
      </p:pic>
      <p:sp>
        <p:nvSpPr>
          <p:cNvPr id="2" name="Title 1">
            <a:extLst>
              <a:ext uri="{FF2B5EF4-FFF2-40B4-BE49-F238E27FC236}">
                <a16:creationId xmlns:a16="http://schemas.microsoft.com/office/drawing/2014/main" id="{6D175DD7-B3EF-7F7A-35E2-A228443AD56C}"/>
              </a:ext>
            </a:extLst>
          </p:cNvPr>
          <p:cNvSpPr>
            <a:spLocks noGrp="1"/>
          </p:cNvSpPr>
          <p:nvPr>
            <p:ph type="title"/>
          </p:nvPr>
        </p:nvSpPr>
        <p:spPr>
          <a:xfrm>
            <a:off x="1295398" y="932330"/>
            <a:ext cx="8511990" cy="726141"/>
          </a:xfrm>
          <a:solidFill>
            <a:schemeClr val="accent6">
              <a:lumMod val="40000"/>
              <a:lumOff val="60000"/>
            </a:schemeClr>
          </a:solidFill>
        </p:spPr>
        <p:txBody>
          <a:bodyPr>
            <a:normAutofit/>
          </a:bodyPr>
          <a:lstStyle/>
          <a:p>
            <a:r>
              <a:rPr lang="en-US" b="1" dirty="0"/>
              <a:t>DECLARING THE WINNER OF THE CONTEST</a:t>
            </a:r>
            <a:endParaRPr lang="en-IN" b="1" dirty="0"/>
          </a:p>
        </p:txBody>
      </p:sp>
      <p:sp>
        <p:nvSpPr>
          <p:cNvPr id="4" name="Text Placeholder 3">
            <a:extLst>
              <a:ext uri="{FF2B5EF4-FFF2-40B4-BE49-F238E27FC236}">
                <a16:creationId xmlns:a16="http://schemas.microsoft.com/office/drawing/2014/main" id="{D3230338-68D3-B903-9143-7D0C6C0563F7}"/>
              </a:ext>
            </a:extLst>
          </p:cNvPr>
          <p:cNvSpPr>
            <a:spLocks noGrp="1"/>
          </p:cNvSpPr>
          <p:nvPr>
            <p:ph type="body" sz="half" idx="2"/>
          </p:nvPr>
        </p:nvSpPr>
        <p:spPr>
          <a:xfrm>
            <a:off x="1295398" y="1936376"/>
            <a:ext cx="8511987" cy="3989294"/>
          </a:xfrm>
        </p:spPr>
        <p:txBody>
          <a:bodyPr>
            <a:normAutofit fontScale="92500" lnSpcReduction="20000"/>
          </a:bodyPr>
          <a:lstStyle/>
          <a:p>
            <a:r>
              <a:rPr lang="en-US" dirty="0"/>
              <a:t>THE CONTESTANT WHO GOT THE MOST NUMBER OF LIKES AND WON THE COMPETATION IS</a:t>
            </a:r>
          </a:p>
          <a:p>
            <a:endParaRPr lang="en-IN" dirty="0"/>
          </a:p>
          <a:p>
            <a:pPr algn="r"/>
            <a:r>
              <a:rPr lang="en-IN" sz="1200" b="1" dirty="0"/>
              <a:t> </a:t>
            </a:r>
          </a:p>
          <a:p>
            <a:pPr algn="r"/>
            <a:endParaRPr lang="en-US" sz="1200" dirty="0"/>
          </a:p>
          <a:p>
            <a:pPr algn="r"/>
            <a:endParaRPr lang="en-US" sz="1200" dirty="0"/>
          </a:p>
          <a:p>
            <a:pPr algn="r"/>
            <a:endParaRPr lang="en-US" sz="1200" dirty="0"/>
          </a:p>
          <a:p>
            <a:pPr algn="r"/>
            <a:endParaRPr lang="en-US" sz="1200" dirty="0"/>
          </a:p>
          <a:p>
            <a:pPr algn="r"/>
            <a:endParaRPr lang="en-US" sz="1200" dirty="0"/>
          </a:p>
          <a:p>
            <a:pPr algn="r"/>
            <a:endParaRPr lang="en-US" sz="1200" dirty="0"/>
          </a:p>
          <a:p>
            <a:pPr algn="r"/>
            <a:endParaRPr lang="en-US" sz="1200" dirty="0"/>
          </a:p>
          <a:p>
            <a:pPr algn="r"/>
            <a:endParaRPr lang="en-US" sz="1200" dirty="0"/>
          </a:p>
          <a:p>
            <a:pPr algn="r"/>
            <a:endParaRPr lang="en-US" sz="1200" dirty="0"/>
          </a:p>
          <a:p>
            <a:pPr algn="r"/>
            <a:r>
              <a:rPr lang="en-US" sz="4300" b="1" dirty="0"/>
              <a:t>Eveline</a:t>
            </a:r>
            <a:r>
              <a:rPr lang="en-US" sz="1200" dirty="0"/>
              <a:t> </a:t>
            </a:r>
            <a:endParaRPr lang="en-IN" sz="3200" dirty="0"/>
          </a:p>
        </p:txBody>
      </p:sp>
      <p:sp>
        <p:nvSpPr>
          <p:cNvPr id="5" name="TextBox 4">
            <a:extLst>
              <a:ext uri="{FF2B5EF4-FFF2-40B4-BE49-F238E27FC236}">
                <a16:creationId xmlns:a16="http://schemas.microsoft.com/office/drawing/2014/main" id="{EB7018D6-7B01-7F3C-2D40-428C7A572AC7}"/>
              </a:ext>
            </a:extLst>
          </p:cNvPr>
          <p:cNvSpPr txBox="1"/>
          <p:nvPr/>
        </p:nvSpPr>
        <p:spPr>
          <a:xfrm>
            <a:off x="1568824" y="2338142"/>
            <a:ext cx="9637058" cy="523220"/>
          </a:xfrm>
          <a:prstGeom prst="rect">
            <a:avLst/>
          </a:prstGeom>
          <a:noFill/>
        </p:spPr>
        <p:txBody>
          <a:bodyPr wrap="square" rtlCol="0">
            <a:spAutoFit/>
          </a:bodyPr>
          <a:lstStyle/>
          <a:p>
            <a:r>
              <a:rPr lang="en-US" dirty="0"/>
              <a:t>SQL CODE : </a:t>
            </a:r>
            <a:r>
              <a:rPr lang="en-US" sz="1000" dirty="0">
                <a:highlight>
                  <a:srgbClr val="C0C0C0"/>
                </a:highlight>
              </a:rPr>
              <a:t>SELECT  USERS.ID , USERS.USERNAME , COUNT(LIKES.USER_ID) AS LIKES  FROM USERS INNER JOIN PHOTOS ON PHOTOS.USER_ID = USERS.IDINNER JOIN LIKES ON PHOTOS.ID = LIKES.USER_ID GROUP BY USERS.ID , USERS.USERNAME ORDER BY LIKES DESC LIMIT 1 ;</a:t>
            </a:r>
            <a:endParaRPr lang="en-IN" sz="1000" dirty="0">
              <a:highlight>
                <a:srgbClr val="C0C0C0"/>
              </a:highlight>
            </a:endParaRPr>
          </a:p>
        </p:txBody>
      </p:sp>
    </p:spTree>
    <p:extLst>
      <p:ext uri="{BB962C8B-B14F-4D97-AF65-F5344CB8AC3E}">
        <p14:creationId xmlns:p14="http://schemas.microsoft.com/office/powerpoint/2010/main" val="522492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CA9C0-4218-1935-94F0-7FFE76D1262A}"/>
              </a:ext>
            </a:extLst>
          </p:cNvPr>
          <p:cNvSpPr>
            <a:spLocks noGrp="1"/>
          </p:cNvSpPr>
          <p:nvPr>
            <p:ph type="title"/>
          </p:nvPr>
        </p:nvSpPr>
        <p:spPr>
          <a:xfrm>
            <a:off x="1295398" y="887506"/>
            <a:ext cx="8072719" cy="627530"/>
          </a:xfrm>
          <a:solidFill>
            <a:schemeClr val="accent6">
              <a:lumMod val="40000"/>
              <a:lumOff val="60000"/>
            </a:schemeClr>
          </a:solidFill>
        </p:spPr>
        <p:txBody>
          <a:bodyPr/>
          <a:lstStyle/>
          <a:p>
            <a:r>
              <a:rPr lang="en-US" b="1" dirty="0"/>
              <a:t>TOP 5 MOST COMMONLY USED HASHTAGS</a:t>
            </a:r>
            <a:endParaRPr lang="en-IN" b="1" dirty="0"/>
          </a:p>
        </p:txBody>
      </p:sp>
      <p:sp>
        <p:nvSpPr>
          <p:cNvPr id="4" name="Text Placeholder 3">
            <a:extLst>
              <a:ext uri="{FF2B5EF4-FFF2-40B4-BE49-F238E27FC236}">
                <a16:creationId xmlns:a16="http://schemas.microsoft.com/office/drawing/2014/main" id="{F5621E84-F45C-B1BF-85EA-69D24AB1D523}"/>
              </a:ext>
            </a:extLst>
          </p:cNvPr>
          <p:cNvSpPr>
            <a:spLocks noGrp="1"/>
          </p:cNvSpPr>
          <p:nvPr>
            <p:ph type="body" sz="half" idx="2"/>
          </p:nvPr>
        </p:nvSpPr>
        <p:spPr>
          <a:xfrm>
            <a:off x="1295399" y="1846729"/>
            <a:ext cx="6342530" cy="3899647"/>
          </a:xfrm>
        </p:spPr>
        <p:txBody>
          <a:bodyPr/>
          <a:lstStyle/>
          <a:p>
            <a:endParaRPr lang="en-IN" dirty="0"/>
          </a:p>
        </p:txBody>
      </p:sp>
      <p:graphicFrame>
        <p:nvGraphicFramePr>
          <p:cNvPr id="5" name="Table 5">
            <a:extLst>
              <a:ext uri="{FF2B5EF4-FFF2-40B4-BE49-F238E27FC236}">
                <a16:creationId xmlns:a16="http://schemas.microsoft.com/office/drawing/2014/main" id="{180AA1AE-49ED-BDBE-24E8-9C010D10CC63}"/>
              </a:ext>
            </a:extLst>
          </p:cNvPr>
          <p:cNvGraphicFramePr>
            <a:graphicFrameLocks noGrp="1"/>
          </p:cNvGraphicFramePr>
          <p:nvPr>
            <p:extLst>
              <p:ext uri="{D42A27DB-BD31-4B8C-83A1-F6EECF244321}">
                <p14:modId xmlns:p14="http://schemas.microsoft.com/office/powerpoint/2010/main" val="2478337503"/>
              </p:ext>
            </p:extLst>
          </p:nvPr>
        </p:nvGraphicFramePr>
        <p:xfrm>
          <a:off x="1295398" y="2178424"/>
          <a:ext cx="6342530" cy="3899646"/>
        </p:xfrm>
        <a:graphic>
          <a:graphicData uri="http://schemas.openxmlformats.org/drawingml/2006/table">
            <a:tbl>
              <a:tblPr firstRow="1" bandRow="1">
                <a:tableStyleId>{93296810-A885-4BE3-A3E7-6D5BEEA58F35}</a:tableStyleId>
              </a:tblPr>
              <a:tblGrid>
                <a:gridCol w="3171265">
                  <a:extLst>
                    <a:ext uri="{9D8B030D-6E8A-4147-A177-3AD203B41FA5}">
                      <a16:colId xmlns:a16="http://schemas.microsoft.com/office/drawing/2014/main" val="738705655"/>
                    </a:ext>
                  </a:extLst>
                </a:gridCol>
                <a:gridCol w="3171265">
                  <a:extLst>
                    <a:ext uri="{9D8B030D-6E8A-4147-A177-3AD203B41FA5}">
                      <a16:colId xmlns:a16="http://schemas.microsoft.com/office/drawing/2014/main" val="2844368066"/>
                    </a:ext>
                  </a:extLst>
                </a:gridCol>
              </a:tblGrid>
              <a:tr h="649941">
                <a:tc>
                  <a:txBody>
                    <a:bodyPr/>
                    <a:lstStyle/>
                    <a:p>
                      <a:pPr algn="ctr"/>
                      <a:r>
                        <a:rPr lang="en-US" dirty="0"/>
                        <a:t>USERNAME</a:t>
                      </a:r>
                      <a:endParaRPr lang="en-IN" dirty="0"/>
                    </a:p>
                  </a:txBody>
                  <a:tcPr/>
                </a:tc>
                <a:tc>
                  <a:txBody>
                    <a:bodyPr/>
                    <a:lstStyle/>
                    <a:p>
                      <a:pPr algn="ctr"/>
                      <a:r>
                        <a:rPr lang="en-US" dirty="0"/>
                        <a:t>NUMBER OF TIMES</a:t>
                      </a:r>
                    </a:p>
                    <a:p>
                      <a:pPr algn="ctr"/>
                      <a:r>
                        <a:rPr lang="en-US" dirty="0"/>
                        <a:t>USED</a:t>
                      </a:r>
                      <a:endParaRPr lang="en-IN" dirty="0"/>
                    </a:p>
                  </a:txBody>
                  <a:tcPr/>
                </a:tc>
                <a:extLst>
                  <a:ext uri="{0D108BD9-81ED-4DB2-BD59-A6C34878D82A}">
                    <a16:rowId xmlns:a16="http://schemas.microsoft.com/office/drawing/2014/main" val="999468240"/>
                  </a:ext>
                </a:extLst>
              </a:tr>
              <a:tr h="649941">
                <a:tc>
                  <a:txBody>
                    <a:bodyPr/>
                    <a:lstStyle/>
                    <a:p>
                      <a:pPr marL="342900" indent="-342900" algn="l">
                        <a:buFont typeface="+mj-lt"/>
                        <a:buAutoNum type="arabicPeriod"/>
                      </a:pPr>
                      <a:r>
                        <a:rPr lang="en-US" dirty="0"/>
                        <a:t>SMILE</a:t>
                      </a:r>
                    </a:p>
                    <a:p>
                      <a:pPr marL="342900" indent="-342900" algn="l">
                        <a:buFont typeface="+mj-lt"/>
                        <a:buAutoNum type="arabicPeriod"/>
                      </a:pPr>
                      <a:endParaRPr lang="en-IN" dirty="0"/>
                    </a:p>
                  </a:txBody>
                  <a:tcPr/>
                </a:tc>
                <a:tc>
                  <a:txBody>
                    <a:bodyPr/>
                    <a:lstStyle/>
                    <a:p>
                      <a:pPr algn="ctr"/>
                      <a:r>
                        <a:rPr lang="en-US" dirty="0"/>
                        <a:t>59</a:t>
                      </a:r>
                      <a:endParaRPr lang="en-IN" dirty="0"/>
                    </a:p>
                  </a:txBody>
                  <a:tcPr/>
                </a:tc>
                <a:extLst>
                  <a:ext uri="{0D108BD9-81ED-4DB2-BD59-A6C34878D82A}">
                    <a16:rowId xmlns:a16="http://schemas.microsoft.com/office/drawing/2014/main" val="2298944671"/>
                  </a:ext>
                </a:extLst>
              </a:tr>
              <a:tr h="649941">
                <a:tc>
                  <a:txBody>
                    <a:bodyPr/>
                    <a:lstStyle/>
                    <a:p>
                      <a:pPr marL="0" indent="0">
                        <a:buFont typeface="+mj-lt"/>
                        <a:buNone/>
                      </a:pPr>
                      <a:r>
                        <a:rPr lang="en-US" dirty="0"/>
                        <a:t>2.  BEACH</a:t>
                      </a:r>
                      <a:endParaRPr lang="en-IN" dirty="0"/>
                    </a:p>
                  </a:txBody>
                  <a:tcPr/>
                </a:tc>
                <a:tc>
                  <a:txBody>
                    <a:bodyPr/>
                    <a:lstStyle/>
                    <a:p>
                      <a:pPr algn="ctr"/>
                      <a:r>
                        <a:rPr lang="en-US" dirty="0"/>
                        <a:t>42</a:t>
                      </a:r>
                      <a:endParaRPr lang="en-IN" dirty="0"/>
                    </a:p>
                  </a:txBody>
                  <a:tcPr/>
                </a:tc>
                <a:extLst>
                  <a:ext uri="{0D108BD9-81ED-4DB2-BD59-A6C34878D82A}">
                    <a16:rowId xmlns:a16="http://schemas.microsoft.com/office/drawing/2014/main" val="3824588878"/>
                  </a:ext>
                </a:extLst>
              </a:tr>
              <a:tr h="649941">
                <a:tc>
                  <a:txBody>
                    <a:bodyPr/>
                    <a:lstStyle/>
                    <a:p>
                      <a:pPr marL="0" indent="0">
                        <a:buFont typeface="+mj-lt"/>
                        <a:buNone/>
                      </a:pPr>
                      <a:r>
                        <a:rPr lang="en-US" dirty="0"/>
                        <a:t>3.   PARTY</a:t>
                      </a:r>
                      <a:endParaRPr lang="en-IN" dirty="0"/>
                    </a:p>
                  </a:txBody>
                  <a:tcPr/>
                </a:tc>
                <a:tc>
                  <a:txBody>
                    <a:bodyPr/>
                    <a:lstStyle/>
                    <a:p>
                      <a:pPr algn="ctr"/>
                      <a:r>
                        <a:rPr lang="en-US" dirty="0"/>
                        <a:t>39</a:t>
                      </a:r>
                      <a:endParaRPr lang="en-IN" dirty="0"/>
                    </a:p>
                  </a:txBody>
                  <a:tcPr/>
                </a:tc>
                <a:extLst>
                  <a:ext uri="{0D108BD9-81ED-4DB2-BD59-A6C34878D82A}">
                    <a16:rowId xmlns:a16="http://schemas.microsoft.com/office/drawing/2014/main" val="2859869748"/>
                  </a:ext>
                </a:extLst>
              </a:tr>
              <a:tr h="649941">
                <a:tc>
                  <a:txBody>
                    <a:bodyPr/>
                    <a:lstStyle/>
                    <a:p>
                      <a:pPr marL="0" indent="0">
                        <a:buFont typeface="+mj-lt"/>
                        <a:buNone/>
                      </a:pPr>
                      <a:r>
                        <a:rPr lang="en-US" dirty="0"/>
                        <a:t>4.   FUN</a:t>
                      </a:r>
                      <a:endParaRPr lang="en-IN" dirty="0"/>
                    </a:p>
                  </a:txBody>
                  <a:tcPr/>
                </a:tc>
                <a:tc>
                  <a:txBody>
                    <a:bodyPr/>
                    <a:lstStyle/>
                    <a:p>
                      <a:pPr algn="ctr"/>
                      <a:r>
                        <a:rPr lang="en-US" dirty="0"/>
                        <a:t>38</a:t>
                      </a:r>
                      <a:endParaRPr lang="en-IN" dirty="0"/>
                    </a:p>
                  </a:txBody>
                  <a:tcPr/>
                </a:tc>
                <a:extLst>
                  <a:ext uri="{0D108BD9-81ED-4DB2-BD59-A6C34878D82A}">
                    <a16:rowId xmlns:a16="http://schemas.microsoft.com/office/drawing/2014/main" val="2243498496"/>
                  </a:ext>
                </a:extLst>
              </a:tr>
              <a:tr h="649941">
                <a:tc>
                  <a:txBody>
                    <a:bodyPr/>
                    <a:lstStyle/>
                    <a:p>
                      <a:pPr marL="0" indent="0">
                        <a:buFont typeface="+mj-lt"/>
                        <a:buNone/>
                      </a:pPr>
                      <a:r>
                        <a:rPr lang="en-US" dirty="0"/>
                        <a:t>5.   CONCERT</a:t>
                      </a:r>
                      <a:endParaRPr lang="en-IN" dirty="0"/>
                    </a:p>
                  </a:txBody>
                  <a:tcPr/>
                </a:tc>
                <a:tc>
                  <a:txBody>
                    <a:bodyPr/>
                    <a:lstStyle/>
                    <a:p>
                      <a:pPr algn="ctr"/>
                      <a:r>
                        <a:rPr lang="en-US" dirty="0"/>
                        <a:t>24</a:t>
                      </a:r>
                      <a:endParaRPr lang="en-IN" dirty="0"/>
                    </a:p>
                  </a:txBody>
                  <a:tcPr/>
                </a:tc>
                <a:extLst>
                  <a:ext uri="{0D108BD9-81ED-4DB2-BD59-A6C34878D82A}">
                    <a16:rowId xmlns:a16="http://schemas.microsoft.com/office/drawing/2014/main" val="4230723404"/>
                  </a:ext>
                </a:extLst>
              </a:tr>
            </a:tbl>
          </a:graphicData>
        </a:graphic>
      </p:graphicFrame>
      <p:pic>
        <p:nvPicPr>
          <p:cNvPr id="7" name="Picture 6">
            <a:extLst>
              <a:ext uri="{FF2B5EF4-FFF2-40B4-BE49-F238E27FC236}">
                <a16:creationId xmlns:a16="http://schemas.microsoft.com/office/drawing/2014/main" id="{40FB844C-B7DF-6E54-E709-04F694300E30}"/>
              </a:ext>
            </a:extLst>
          </p:cNvPr>
          <p:cNvPicPr>
            <a:picLocks noChangeAspect="1"/>
          </p:cNvPicPr>
          <p:nvPr/>
        </p:nvPicPr>
        <p:blipFill>
          <a:blip r:embed="rId2"/>
          <a:stretch>
            <a:fillRect/>
          </a:stretch>
        </p:blipFill>
        <p:spPr>
          <a:xfrm>
            <a:off x="7879976" y="2792503"/>
            <a:ext cx="3164541" cy="2008094"/>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6" name="TextBox 5">
            <a:extLst>
              <a:ext uri="{FF2B5EF4-FFF2-40B4-BE49-F238E27FC236}">
                <a16:creationId xmlns:a16="http://schemas.microsoft.com/office/drawing/2014/main" id="{C1878B2A-6E40-2405-4DC6-EFF5031E0EA6}"/>
              </a:ext>
            </a:extLst>
          </p:cNvPr>
          <p:cNvSpPr txBox="1"/>
          <p:nvPr/>
        </p:nvSpPr>
        <p:spPr>
          <a:xfrm>
            <a:off x="1295398" y="1597070"/>
            <a:ext cx="8440273" cy="523220"/>
          </a:xfrm>
          <a:prstGeom prst="rect">
            <a:avLst/>
          </a:prstGeom>
          <a:noFill/>
        </p:spPr>
        <p:txBody>
          <a:bodyPr wrap="square" rtlCol="0">
            <a:spAutoFit/>
          </a:bodyPr>
          <a:lstStyle/>
          <a:p>
            <a:r>
              <a:rPr lang="en-US" dirty="0"/>
              <a:t>SQL CODE :</a:t>
            </a:r>
            <a:r>
              <a:rPr lang="en-US" sz="1000" dirty="0"/>
              <a:t> </a:t>
            </a:r>
            <a:r>
              <a:rPr lang="en-US" sz="1000" dirty="0">
                <a:highlight>
                  <a:srgbClr val="C0C0C0"/>
                </a:highlight>
              </a:rPr>
              <a:t>SELECT TAG_NAME , COUNT(ID) AS MOST_USED_TAGS FROM TAGS JOIN PHOTO_TAGS ON PHOTO_TAGS.TAG_ID = TAGS.ID GROUP BY TAG_NAME ORDER BY  MOST_USED_TAGS DESC LIMIT 5;</a:t>
            </a:r>
            <a:endParaRPr lang="en-IN" sz="1000" dirty="0">
              <a:highlight>
                <a:srgbClr val="C0C0C0"/>
              </a:highlight>
            </a:endParaRPr>
          </a:p>
        </p:txBody>
      </p:sp>
    </p:spTree>
    <p:extLst>
      <p:ext uri="{BB962C8B-B14F-4D97-AF65-F5344CB8AC3E}">
        <p14:creationId xmlns:p14="http://schemas.microsoft.com/office/powerpoint/2010/main" val="333070266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306</TotalTime>
  <Words>1030</Words>
  <Application>Microsoft Office PowerPoint</Application>
  <PresentationFormat>Widescreen</PresentationFormat>
  <Paragraphs>161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Arial Black</vt:lpstr>
      <vt:lpstr>Garamond</vt:lpstr>
      <vt:lpstr>Manrope</vt:lpstr>
      <vt:lpstr>Organic</vt:lpstr>
      <vt:lpstr>INSIGHTS OF INSTAGRAM USER ANALYTICS                                                                                                                   :- BY SACHIN THAKUR</vt:lpstr>
      <vt:lpstr>CONTENT</vt:lpstr>
      <vt:lpstr>INTRODUCTION</vt:lpstr>
      <vt:lpstr> A. MARKETING ANALYSIS</vt:lpstr>
      <vt:lpstr>B. INVESTOR MATRICES</vt:lpstr>
      <vt:lpstr>MOST LOYAL USERS OF INSTAGRAM</vt:lpstr>
      <vt:lpstr>INACTIVE USERS OF INSTAGRAM</vt:lpstr>
      <vt:lpstr>DECLARING THE WINNER OF THE CONTEST</vt:lpstr>
      <vt:lpstr>TOP 5 MOST COMMONLY USED HASHTAGS</vt:lpstr>
      <vt:lpstr>WHICH DAY MOST USERS REGISTERED</vt:lpstr>
      <vt:lpstr>HOW MANY TIMES DOES AN AVERAGE USER POST ON INSTAGRAM</vt:lpstr>
      <vt:lpstr>BOTS AND FAKE ACCOUNT</vt:lpstr>
      <vt:lpstr>OVERVIEW OF THE ANALYSIS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INSIGHTS OF INSTAGRAM USER ANALYTICS                                                                                                                   :- BY SACHIN THAKUR</dc:title>
  <dc:creator>Sachin Thakur</dc:creator>
  <cp:lastModifiedBy>Sachin Thakur</cp:lastModifiedBy>
  <cp:revision>4</cp:revision>
  <dcterms:created xsi:type="dcterms:W3CDTF">2023-07-15T10:35:38Z</dcterms:created>
  <dcterms:modified xsi:type="dcterms:W3CDTF">2023-07-15T15:44:48Z</dcterms:modified>
</cp:coreProperties>
</file>