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6"/>
  </p:notesMasterIdLst>
  <p:sldIdLst>
    <p:sldId id="295" r:id="rId2"/>
    <p:sldId id="276" r:id="rId3"/>
    <p:sldId id="296" r:id="rId4"/>
    <p:sldId id="299" r:id="rId5"/>
    <p:sldId id="297" r:id="rId6"/>
    <p:sldId id="298"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317" r:id="rId24"/>
    <p:sldId id="316" r:id="rId25"/>
    <p:sldId id="318" r:id="rId26"/>
    <p:sldId id="319" r:id="rId27"/>
    <p:sldId id="320" r:id="rId28"/>
    <p:sldId id="321" r:id="rId29"/>
    <p:sldId id="322" r:id="rId30"/>
    <p:sldId id="323" r:id="rId31"/>
    <p:sldId id="324" r:id="rId32"/>
    <p:sldId id="325" r:id="rId33"/>
    <p:sldId id="326" r:id="rId34"/>
    <p:sldId id="327" r:id="rId35"/>
    <p:sldId id="328" r:id="rId36"/>
    <p:sldId id="329" r:id="rId37"/>
    <p:sldId id="330" r:id="rId38"/>
    <p:sldId id="331" r:id="rId39"/>
    <p:sldId id="332" r:id="rId40"/>
    <p:sldId id="333" r:id="rId41"/>
    <p:sldId id="334" r:id="rId42"/>
    <p:sldId id="335" r:id="rId43"/>
    <p:sldId id="336" r:id="rId44"/>
    <p:sldId id="337"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61" autoAdjust="0"/>
    <p:restoredTop sz="94660"/>
  </p:normalViewPr>
  <p:slideViewPr>
    <p:cSldViewPr>
      <p:cViewPr varScale="1">
        <p:scale>
          <a:sx n="82" d="100"/>
          <a:sy n="82" d="100"/>
        </p:scale>
        <p:origin x="1752" y="9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kash Tiwari" userId="c98d06eca5c671d4" providerId="LiveId" clId="{B9522771-4060-4867-82AC-79582C76DC3E}"/>
    <pc:docChg chg="undo redo custSel addSld delSld modSld sldOrd">
      <pc:chgData name="Vikash Tiwari" userId="c98d06eca5c671d4" providerId="LiveId" clId="{B9522771-4060-4867-82AC-79582C76DC3E}" dt="2021-02-26T08:28:36.558" v="2715" actId="1035"/>
      <pc:docMkLst>
        <pc:docMk/>
      </pc:docMkLst>
      <pc:sldChg chg="modSp mod">
        <pc:chgData name="Vikash Tiwari" userId="c98d06eca5c671d4" providerId="LiveId" clId="{B9522771-4060-4867-82AC-79582C76DC3E}" dt="2021-02-24T07:42:16.052" v="34" actId="207"/>
        <pc:sldMkLst>
          <pc:docMk/>
          <pc:sldMk cId="0" sldId="276"/>
        </pc:sldMkLst>
        <pc:spChg chg="mod">
          <ac:chgData name="Vikash Tiwari" userId="c98d06eca5c671d4" providerId="LiveId" clId="{B9522771-4060-4867-82AC-79582C76DC3E}" dt="2021-02-24T07:42:16.052" v="34" actId="207"/>
          <ac:spMkLst>
            <pc:docMk/>
            <pc:sldMk cId="0" sldId="276"/>
            <ac:spMk id="4" creationId="{E80CCF35-C079-413A-9F4F-1BF5CD951DF0}"/>
          </ac:spMkLst>
        </pc:spChg>
      </pc:sldChg>
      <pc:sldChg chg="modSp mod">
        <pc:chgData name="Vikash Tiwari" userId="c98d06eca5c671d4" providerId="LiveId" clId="{B9522771-4060-4867-82AC-79582C76DC3E}" dt="2021-02-24T17:58:05.396" v="1917" actId="6549"/>
        <pc:sldMkLst>
          <pc:docMk/>
          <pc:sldMk cId="1134793893" sldId="295"/>
        </pc:sldMkLst>
        <pc:spChg chg="mod">
          <ac:chgData name="Vikash Tiwari" userId="c98d06eca5c671d4" providerId="LiveId" clId="{B9522771-4060-4867-82AC-79582C76DC3E}" dt="2021-02-24T17:58:05.396" v="1917" actId="6549"/>
          <ac:spMkLst>
            <pc:docMk/>
            <pc:sldMk cId="1134793893" sldId="295"/>
            <ac:spMk id="7" creationId="{13AAEEE8-977E-45F2-97C9-73803CE71850}"/>
          </ac:spMkLst>
        </pc:spChg>
      </pc:sldChg>
      <pc:sldChg chg="del">
        <pc:chgData name="Vikash Tiwari" userId="c98d06eca5c671d4" providerId="LiveId" clId="{B9522771-4060-4867-82AC-79582C76DC3E}" dt="2021-02-24T07:41:49.295" v="2" actId="47"/>
        <pc:sldMkLst>
          <pc:docMk/>
          <pc:sldMk cId="818788992" sldId="296"/>
        </pc:sldMkLst>
      </pc:sldChg>
      <pc:sldChg chg="addSp modSp add mod">
        <pc:chgData name="Vikash Tiwari" userId="c98d06eca5c671d4" providerId="LiveId" clId="{B9522771-4060-4867-82AC-79582C76DC3E}" dt="2021-02-24T07:45:26.242" v="134" actId="1076"/>
        <pc:sldMkLst>
          <pc:docMk/>
          <pc:sldMk cId="1742530559" sldId="296"/>
        </pc:sldMkLst>
        <pc:spChg chg="mod">
          <ac:chgData name="Vikash Tiwari" userId="c98d06eca5c671d4" providerId="LiveId" clId="{B9522771-4060-4867-82AC-79582C76DC3E}" dt="2021-02-24T07:43:41.029" v="54" actId="207"/>
          <ac:spMkLst>
            <pc:docMk/>
            <pc:sldMk cId="1742530559" sldId="296"/>
            <ac:spMk id="4" creationId="{E80CCF35-C079-413A-9F4F-1BF5CD951DF0}"/>
          </ac:spMkLst>
        </pc:spChg>
        <pc:spChg chg="add mod">
          <ac:chgData name="Vikash Tiwari" userId="c98d06eca5c671d4" providerId="LiveId" clId="{B9522771-4060-4867-82AC-79582C76DC3E}" dt="2021-02-24T07:45:14.636" v="132" actId="255"/>
          <ac:spMkLst>
            <pc:docMk/>
            <pc:sldMk cId="1742530559" sldId="296"/>
            <ac:spMk id="5" creationId="{637A9E16-F752-4022-876C-E56F34DDC15F}"/>
          </ac:spMkLst>
        </pc:spChg>
        <pc:picChg chg="add mod">
          <ac:chgData name="Vikash Tiwari" userId="c98d06eca5c671d4" providerId="LiveId" clId="{B9522771-4060-4867-82AC-79582C76DC3E}" dt="2021-02-24T07:45:26.242" v="134" actId="1076"/>
          <ac:picMkLst>
            <pc:docMk/>
            <pc:sldMk cId="1742530559" sldId="296"/>
            <ac:picMk id="6" creationId="{A45A64AA-A67C-4A52-83B1-AC46C0AB9C84}"/>
          </ac:picMkLst>
        </pc:picChg>
      </pc:sldChg>
      <pc:sldChg chg="addSp delSp modSp add mod">
        <pc:chgData name="Vikash Tiwari" userId="c98d06eca5c671d4" providerId="LiveId" clId="{B9522771-4060-4867-82AC-79582C76DC3E}" dt="2021-02-24T16:41:21.313" v="301" actId="20577"/>
        <pc:sldMkLst>
          <pc:docMk/>
          <pc:sldMk cId="1549208477" sldId="297"/>
        </pc:sldMkLst>
        <pc:spChg chg="mod">
          <ac:chgData name="Vikash Tiwari" userId="c98d06eca5c671d4" providerId="LiveId" clId="{B9522771-4060-4867-82AC-79582C76DC3E}" dt="2021-02-24T16:41:21.313" v="301" actId="20577"/>
          <ac:spMkLst>
            <pc:docMk/>
            <pc:sldMk cId="1549208477" sldId="297"/>
            <ac:spMk id="5" creationId="{637A9E16-F752-4022-876C-E56F34DDC15F}"/>
          </ac:spMkLst>
        </pc:spChg>
        <pc:picChg chg="del">
          <ac:chgData name="Vikash Tiwari" userId="c98d06eca5c671d4" providerId="LiveId" clId="{B9522771-4060-4867-82AC-79582C76DC3E}" dt="2021-02-24T07:46:36.038" v="137" actId="478"/>
          <ac:picMkLst>
            <pc:docMk/>
            <pc:sldMk cId="1549208477" sldId="297"/>
            <ac:picMk id="6" creationId="{A45A64AA-A67C-4A52-83B1-AC46C0AB9C84}"/>
          </ac:picMkLst>
        </pc:picChg>
        <pc:picChg chg="add mod">
          <ac:chgData name="Vikash Tiwari" userId="c98d06eca5c671d4" providerId="LiveId" clId="{B9522771-4060-4867-82AC-79582C76DC3E}" dt="2021-02-24T07:51:10.530" v="242" actId="1038"/>
          <ac:picMkLst>
            <pc:docMk/>
            <pc:sldMk cId="1549208477" sldId="297"/>
            <ac:picMk id="7" creationId="{E8AC7320-F211-40B6-B609-6379E0ECB781}"/>
          </ac:picMkLst>
        </pc:picChg>
        <pc:picChg chg="add mod">
          <ac:chgData name="Vikash Tiwari" userId="c98d06eca5c671d4" providerId="LiveId" clId="{B9522771-4060-4867-82AC-79582C76DC3E}" dt="2021-02-24T07:51:10.530" v="242" actId="1038"/>
          <ac:picMkLst>
            <pc:docMk/>
            <pc:sldMk cId="1549208477" sldId="297"/>
            <ac:picMk id="8" creationId="{8183CC69-A476-43DA-A099-1E59C68C7817}"/>
          </ac:picMkLst>
        </pc:picChg>
      </pc:sldChg>
      <pc:sldChg chg="del">
        <pc:chgData name="Vikash Tiwari" userId="c98d06eca5c671d4" providerId="LiveId" clId="{B9522771-4060-4867-82AC-79582C76DC3E}" dt="2021-02-24T07:41:49.295" v="2" actId="47"/>
        <pc:sldMkLst>
          <pc:docMk/>
          <pc:sldMk cId="3885616080" sldId="297"/>
        </pc:sldMkLst>
      </pc:sldChg>
      <pc:sldChg chg="addSp delSp modSp add mod">
        <pc:chgData name="Vikash Tiwari" userId="c98d06eca5c671d4" providerId="LiveId" clId="{B9522771-4060-4867-82AC-79582C76DC3E}" dt="2021-02-24T16:53:40.187" v="679" actId="404"/>
        <pc:sldMkLst>
          <pc:docMk/>
          <pc:sldMk cId="1355337794" sldId="298"/>
        </pc:sldMkLst>
        <pc:spChg chg="mod">
          <ac:chgData name="Vikash Tiwari" userId="c98d06eca5c671d4" providerId="LiveId" clId="{B9522771-4060-4867-82AC-79582C76DC3E}" dt="2021-02-24T16:52:38.407" v="594" actId="20577"/>
          <ac:spMkLst>
            <pc:docMk/>
            <pc:sldMk cId="1355337794" sldId="298"/>
            <ac:spMk id="4" creationId="{E80CCF35-C079-413A-9F4F-1BF5CD951DF0}"/>
          </ac:spMkLst>
        </pc:spChg>
        <pc:spChg chg="del mod">
          <ac:chgData name="Vikash Tiwari" userId="c98d06eca5c671d4" providerId="LiveId" clId="{B9522771-4060-4867-82AC-79582C76DC3E}" dt="2021-02-24T15:52:26.251" v="275" actId="478"/>
          <ac:spMkLst>
            <pc:docMk/>
            <pc:sldMk cId="1355337794" sldId="298"/>
            <ac:spMk id="5" creationId="{637A9E16-F752-4022-876C-E56F34DDC15F}"/>
          </ac:spMkLst>
        </pc:spChg>
        <pc:spChg chg="add mod">
          <ac:chgData name="Vikash Tiwari" userId="c98d06eca5c671d4" providerId="LiveId" clId="{B9522771-4060-4867-82AC-79582C76DC3E}" dt="2021-02-24T16:53:08.858" v="618" actId="207"/>
          <ac:spMkLst>
            <pc:docMk/>
            <pc:sldMk cId="1355337794" sldId="298"/>
            <ac:spMk id="8" creationId="{F71E8F7E-E9D5-4526-BDEC-49681628F1FE}"/>
          </ac:spMkLst>
        </pc:spChg>
        <pc:spChg chg="add mod">
          <ac:chgData name="Vikash Tiwari" userId="c98d06eca5c671d4" providerId="LiveId" clId="{B9522771-4060-4867-82AC-79582C76DC3E}" dt="2021-02-24T16:53:40.187" v="679" actId="404"/>
          <ac:spMkLst>
            <pc:docMk/>
            <pc:sldMk cId="1355337794" sldId="298"/>
            <ac:spMk id="10" creationId="{B666EC87-1582-4453-8BFF-369919733C34}"/>
          </ac:spMkLst>
        </pc:spChg>
        <pc:picChg chg="add del mod">
          <ac:chgData name="Vikash Tiwari" userId="c98d06eca5c671d4" providerId="LiveId" clId="{B9522771-4060-4867-82AC-79582C76DC3E}" dt="2021-02-24T15:52:23.439" v="274" actId="478"/>
          <ac:picMkLst>
            <pc:docMk/>
            <pc:sldMk cId="1355337794" sldId="298"/>
            <ac:picMk id="6" creationId="{54A974CC-850D-4684-AEBD-1AFA82DB709D}"/>
          </ac:picMkLst>
        </pc:picChg>
        <pc:picChg chg="add mod">
          <ac:chgData name="Vikash Tiwari" userId="c98d06eca5c671d4" providerId="LiveId" clId="{B9522771-4060-4867-82AC-79582C76DC3E}" dt="2021-02-24T16:53:12.257" v="624" actId="1035"/>
          <ac:picMkLst>
            <pc:docMk/>
            <pc:sldMk cId="1355337794" sldId="298"/>
            <ac:picMk id="7" creationId="{0BEA6B4B-5E74-46BE-8FE0-39E11108EA08}"/>
          </ac:picMkLst>
        </pc:picChg>
        <pc:picChg chg="del">
          <ac:chgData name="Vikash Tiwari" userId="c98d06eca5c671d4" providerId="LiveId" clId="{B9522771-4060-4867-82AC-79582C76DC3E}" dt="2021-02-24T07:52:56.807" v="247" actId="478"/>
          <ac:picMkLst>
            <pc:docMk/>
            <pc:sldMk cId="1355337794" sldId="298"/>
            <ac:picMk id="7" creationId="{E8AC7320-F211-40B6-B609-6379E0ECB781}"/>
          </ac:picMkLst>
        </pc:picChg>
        <pc:picChg chg="del">
          <ac:chgData name="Vikash Tiwari" userId="c98d06eca5c671d4" providerId="LiveId" clId="{B9522771-4060-4867-82AC-79582C76DC3E}" dt="2021-02-24T07:53:05.550" v="251" actId="478"/>
          <ac:picMkLst>
            <pc:docMk/>
            <pc:sldMk cId="1355337794" sldId="298"/>
            <ac:picMk id="8" creationId="{8183CC69-A476-43DA-A099-1E59C68C7817}"/>
          </ac:picMkLst>
        </pc:picChg>
        <pc:picChg chg="add del mod">
          <ac:chgData name="Vikash Tiwari" userId="c98d06eca5c671d4" providerId="LiveId" clId="{B9522771-4060-4867-82AC-79582C76DC3E}" dt="2021-02-24T15:52:21.810" v="273" actId="478"/>
          <ac:picMkLst>
            <pc:docMk/>
            <pc:sldMk cId="1355337794" sldId="298"/>
            <ac:picMk id="9" creationId="{776DF304-6EA0-458B-B1A0-45210EDC08D9}"/>
          </ac:picMkLst>
        </pc:picChg>
      </pc:sldChg>
      <pc:sldChg chg="del">
        <pc:chgData name="Vikash Tiwari" userId="c98d06eca5c671d4" providerId="LiveId" clId="{B9522771-4060-4867-82AC-79582C76DC3E}" dt="2021-02-24T07:41:49.295" v="2" actId="47"/>
        <pc:sldMkLst>
          <pc:docMk/>
          <pc:sldMk cId="2747020591" sldId="298"/>
        </pc:sldMkLst>
      </pc:sldChg>
      <pc:sldChg chg="del">
        <pc:chgData name="Vikash Tiwari" userId="c98d06eca5c671d4" providerId="LiveId" clId="{B9522771-4060-4867-82AC-79582C76DC3E}" dt="2021-02-24T07:41:49.295" v="2" actId="47"/>
        <pc:sldMkLst>
          <pc:docMk/>
          <pc:sldMk cId="958247" sldId="299"/>
        </pc:sldMkLst>
      </pc:sldChg>
      <pc:sldChg chg="addSp delSp modSp add mod">
        <pc:chgData name="Vikash Tiwari" userId="c98d06eca5c671d4" providerId="LiveId" clId="{B9522771-4060-4867-82AC-79582C76DC3E}" dt="2021-02-24T16:50:29.006" v="563" actId="1038"/>
        <pc:sldMkLst>
          <pc:docMk/>
          <pc:sldMk cId="2344202052" sldId="299"/>
        </pc:sldMkLst>
        <pc:spChg chg="add del">
          <ac:chgData name="Vikash Tiwari" userId="c98d06eca5c671d4" providerId="LiveId" clId="{B9522771-4060-4867-82AC-79582C76DC3E}" dt="2021-02-24T16:42:08.157" v="305"/>
          <ac:spMkLst>
            <pc:docMk/>
            <pc:sldMk cId="2344202052" sldId="299"/>
            <ac:spMk id="2" creationId="{4C2B6864-6C5F-4B95-9381-7669E3ECBE4E}"/>
          </ac:spMkLst>
        </pc:spChg>
        <pc:spChg chg="add del">
          <ac:chgData name="Vikash Tiwari" userId="c98d06eca5c671d4" providerId="LiveId" clId="{B9522771-4060-4867-82AC-79582C76DC3E}" dt="2021-02-24T16:42:08.157" v="305"/>
          <ac:spMkLst>
            <pc:docMk/>
            <pc:sldMk cId="2344202052" sldId="299"/>
            <ac:spMk id="3" creationId="{4AF1571D-2F4A-4A73-B083-6FBED06B18CF}"/>
          </ac:spMkLst>
        </pc:spChg>
        <pc:spChg chg="mod">
          <ac:chgData name="Vikash Tiwari" userId="c98d06eca5c671d4" providerId="LiveId" clId="{B9522771-4060-4867-82AC-79582C76DC3E}" dt="2021-02-24T16:43:10.570" v="370" actId="20577"/>
          <ac:spMkLst>
            <pc:docMk/>
            <pc:sldMk cId="2344202052" sldId="299"/>
            <ac:spMk id="4" creationId="{E80CCF35-C079-413A-9F4F-1BF5CD951DF0}"/>
          </ac:spMkLst>
        </pc:spChg>
        <pc:spChg chg="mod">
          <ac:chgData name="Vikash Tiwari" userId="c98d06eca5c671d4" providerId="LiveId" clId="{B9522771-4060-4867-82AC-79582C76DC3E}" dt="2021-02-24T16:49:50.611" v="558" actId="2711"/>
          <ac:spMkLst>
            <pc:docMk/>
            <pc:sldMk cId="2344202052" sldId="299"/>
            <ac:spMk id="5" creationId="{637A9E16-F752-4022-876C-E56F34DDC15F}"/>
          </ac:spMkLst>
        </pc:spChg>
        <pc:picChg chg="del">
          <ac:chgData name="Vikash Tiwari" userId="c98d06eca5c671d4" providerId="LiveId" clId="{B9522771-4060-4867-82AC-79582C76DC3E}" dt="2021-02-24T16:42:01.799" v="303" actId="478"/>
          <ac:picMkLst>
            <pc:docMk/>
            <pc:sldMk cId="2344202052" sldId="299"/>
            <ac:picMk id="6" creationId="{A45A64AA-A67C-4A52-83B1-AC46C0AB9C84}"/>
          </ac:picMkLst>
        </pc:picChg>
        <pc:picChg chg="add mod">
          <ac:chgData name="Vikash Tiwari" userId="c98d06eca5c671d4" providerId="LiveId" clId="{B9522771-4060-4867-82AC-79582C76DC3E}" dt="2021-02-24T16:50:29.006" v="563" actId="1038"/>
          <ac:picMkLst>
            <pc:docMk/>
            <pc:sldMk cId="2344202052" sldId="299"/>
            <ac:picMk id="8" creationId="{E1EBAC62-4319-4CAC-92E3-79D2C1563D05}"/>
          </ac:picMkLst>
        </pc:picChg>
        <pc:picChg chg="add del">
          <ac:chgData name="Vikash Tiwari" userId="c98d06eca5c671d4" providerId="LiveId" clId="{B9522771-4060-4867-82AC-79582C76DC3E}" dt="2021-02-24T16:42:08.157" v="305"/>
          <ac:picMkLst>
            <pc:docMk/>
            <pc:sldMk cId="2344202052" sldId="299"/>
            <ac:picMk id="1025" creationId="{897F322D-CD7F-44D2-94F9-DCF0C8B72D16}"/>
          </ac:picMkLst>
        </pc:picChg>
      </pc:sldChg>
      <pc:sldChg chg="delSp modSp add mod">
        <pc:chgData name="Vikash Tiwari" userId="c98d06eca5c671d4" providerId="LiveId" clId="{B9522771-4060-4867-82AC-79582C76DC3E}" dt="2021-02-24T16:56:19.026" v="761" actId="1038"/>
        <pc:sldMkLst>
          <pc:docMk/>
          <pc:sldMk cId="863569342" sldId="300"/>
        </pc:sldMkLst>
        <pc:spChg chg="mod">
          <ac:chgData name="Vikash Tiwari" userId="c98d06eca5c671d4" providerId="LiveId" clId="{B9522771-4060-4867-82AC-79582C76DC3E}" dt="2021-02-24T16:54:53.242" v="687" actId="207"/>
          <ac:spMkLst>
            <pc:docMk/>
            <pc:sldMk cId="863569342" sldId="300"/>
            <ac:spMk id="4" creationId="{E80CCF35-C079-413A-9F4F-1BF5CD951DF0}"/>
          </ac:spMkLst>
        </pc:spChg>
        <pc:spChg chg="del mod">
          <ac:chgData name="Vikash Tiwari" userId="c98d06eca5c671d4" providerId="LiveId" clId="{B9522771-4060-4867-82AC-79582C76DC3E}" dt="2021-02-24T16:56:13.446" v="736" actId="478"/>
          <ac:spMkLst>
            <pc:docMk/>
            <pc:sldMk cId="863569342" sldId="300"/>
            <ac:spMk id="8" creationId="{F71E8F7E-E9D5-4526-BDEC-49681628F1FE}"/>
          </ac:spMkLst>
        </pc:spChg>
        <pc:spChg chg="mod">
          <ac:chgData name="Vikash Tiwari" userId="c98d06eca5c671d4" providerId="LiveId" clId="{B9522771-4060-4867-82AC-79582C76DC3E}" dt="2021-02-24T16:56:19.026" v="761" actId="1038"/>
          <ac:spMkLst>
            <pc:docMk/>
            <pc:sldMk cId="863569342" sldId="300"/>
            <ac:spMk id="10" creationId="{B666EC87-1582-4453-8BFF-369919733C34}"/>
          </ac:spMkLst>
        </pc:spChg>
        <pc:picChg chg="del">
          <ac:chgData name="Vikash Tiwari" userId="c98d06eca5c671d4" providerId="LiveId" clId="{B9522771-4060-4867-82AC-79582C76DC3E}" dt="2021-02-24T16:55:22.733" v="688" actId="478"/>
          <ac:picMkLst>
            <pc:docMk/>
            <pc:sldMk cId="863569342" sldId="300"/>
            <ac:picMk id="7" creationId="{0BEA6B4B-5E74-46BE-8FE0-39E11108EA08}"/>
          </ac:picMkLst>
        </pc:picChg>
      </pc:sldChg>
      <pc:sldChg chg="del">
        <pc:chgData name="Vikash Tiwari" userId="c98d06eca5c671d4" providerId="LiveId" clId="{B9522771-4060-4867-82AC-79582C76DC3E}" dt="2021-02-24T07:41:49.295" v="2" actId="47"/>
        <pc:sldMkLst>
          <pc:docMk/>
          <pc:sldMk cId="1105786925" sldId="300"/>
        </pc:sldMkLst>
      </pc:sldChg>
      <pc:sldChg chg="addSp delSp modSp add mod ord">
        <pc:chgData name="Vikash Tiwari" userId="c98d06eca5c671d4" providerId="LiveId" clId="{B9522771-4060-4867-82AC-79582C76DC3E}" dt="2021-02-24T17:01:45.709" v="986" actId="14100"/>
        <pc:sldMkLst>
          <pc:docMk/>
          <pc:sldMk cId="469918102" sldId="301"/>
        </pc:sldMkLst>
        <pc:spChg chg="mod">
          <ac:chgData name="Vikash Tiwari" userId="c98d06eca5c671d4" providerId="LiveId" clId="{B9522771-4060-4867-82AC-79582C76DC3E}" dt="2021-02-24T16:56:48.993" v="787" actId="20577"/>
          <ac:spMkLst>
            <pc:docMk/>
            <pc:sldMk cId="469918102" sldId="301"/>
            <ac:spMk id="4" creationId="{E80CCF35-C079-413A-9F4F-1BF5CD951DF0}"/>
          </ac:spMkLst>
        </pc:spChg>
        <pc:spChg chg="mod">
          <ac:chgData name="Vikash Tiwari" userId="c98d06eca5c671d4" providerId="LiveId" clId="{B9522771-4060-4867-82AC-79582C76DC3E}" dt="2021-02-24T17:00:10.916" v="939" actId="20577"/>
          <ac:spMkLst>
            <pc:docMk/>
            <pc:sldMk cId="469918102" sldId="301"/>
            <ac:spMk id="8" creationId="{F71E8F7E-E9D5-4526-BDEC-49681628F1FE}"/>
          </ac:spMkLst>
        </pc:spChg>
        <pc:spChg chg="add mod">
          <ac:chgData name="Vikash Tiwari" userId="c98d06eca5c671d4" providerId="LiveId" clId="{B9522771-4060-4867-82AC-79582C76DC3E}" dt="2021-02-24T17:01:43.325" v="985" actId="1076"/>
          <ac:spMkLst>
            <pc:docMk/>
            <pc:sldMk cId="469918102" sldId="301"/>
            <ac:spMk id="9" creationId="{E8B9B4F6-3CB7-4E80-9AAD-20F69634E036}"/>
          </ac:spMkLst>
        </pc:spChg>
        <pc:spChg chg="mod">
          <ac:chgData name="Vikash Tiwari" userId="c98d06eca5c671d4" providerId="LiveId" clId="{B9522771-4060-4867-82AC-79582C76DC3E}" dt="2021-02-24T17:00:07.049" v="937" actId="20577"/>
          <ac:spMkLst>
            <pc:docMk/>
            <pc:sldMk cId="469918102" sldId="301"/>
            <ac:spMk id="10" creationId="{B666EC87-1582-4453-8BFF-369919733C34}"/>
          </ac:spMkLst>
        </pc:spChg>
        <pc:picChg chg="add mod">
          <ac:chgData name="Vikash Tiwari" userId="c98d06eca5c671d4" providerId="LiveId" clId="{B9522771-4060-4867-82AC-79582C76DC3E}" dt="2021-02-24T17:01:45.709" v="986" actId="14100"/>
          <ac:picMkLst>
            <pc:docMk/>
            <pc:sldMk cId="469918102" sldId="301"/>
            <ac:picMk id="6" creationId="{AF53F98F-FF75-4D5B-9D6C-4F3E4964A53A}"/>
          </ac:picMkLst>
        </pc:picChg>
        <pc:picChg chg="add del">
          <ac:chgData name="Vikash Tiwari" userId="c98d06eca5c671d4" providerId="LiveId" clId="{B9522771-4060-4867-82AC-79582C76DC3E}" dt="2021-02-24T16:58:04.885" v="818" actId="478"/>
          <ac:picMkLst>
            <pc:docMk/>
            <pc:sldMk cId="469918102" sldId="301"/>
            <ac:picMk id="7" creationId="{0BEA6B4B-5E74-46BE-8FE0-39E11108EA08}"/>
          </ac:picMkLst>
        </pc:picChg>
      </pc:sldChg>
      <pc:sldChg chg="del">
        <pc:chgData name="Vikash Tiwari" userId="c98d06eca5c671d4" providerId="LiveId" clId="{B9522771-4060-4867-82AC-79582C76DC3E}" dt="2021-02-24T07:41:49.295" v="2" actId="47"/>
        <pc:sldMkLst>
          <pc:docMk/>
          <pc:sldMk cId="3911479502" sldId="301"/>
        </pc:sldMkLst>
      </pc:sldChg>
      <pc:sldChg chg="modSp add mod">
        <pc:chgData name="Vikash Tiwari" userId="c98d06eca5c671d4" providerId="LiveId" clId="{B9522771-4060-4867-82AC-79582C76DC3E}" dt="2021-02-24T17:04:20.089" v="1023" actId="207"/>
        <pc:sldMkLst>
          <pc:docMk/>
          <pc:sldMk cId="214538950" sldId="302"/>
        </pc:sldMkLst>
        <pc:spChg chg="mod">
          <ac:chgData name="Vikash Tiwari" userId="c98d06eca5c671d4" providerId="LiveId" clId="{B9522771-4060-4867-82AC-79582C76DC3E}" dt="2021-02-24T17:03:21.556" v="1003" actId="404"/>
          <ac:spMkLst>
            <pc:docMk/>
            <pc:sldMk cId="214538950" sldId="302"/>
            <ac:spMk id="8" creationId="{F71E8F7E-E9D5-4526-BDEC-49681628F1FE}"/>
          </ac:spMkLst>
        </pc:spChg>
        <pc:spChg chg="mod">
          <ac:chgData name="Vikash Tiwari" userId="c98d06eca5c671d4" providerId="LiveId" clId="{B9522771-4060-4867-82AC-79582C76DC3E}" dt="2021-02-24T17:04:20.089" v="1023" actId="207"/>
          <ac:spMkLst>
            <pc:docMk/>
            <pc:sldMk cId="214538950" sldId="302"/>
            <ac:spMk id="9" creationId="{E8B9B4F6-3CB7-4E80-9AAD-20F69634E036}"/>
          </ac:spMkLst>
        </pc:spChg>
        <pc:spChg chg="mod">
          <ac:chgData name="Vikash Tiwari" userId="c98d06eca5c671d4" providerId="LiveId" clId="{B9522771-4060-4867-82AC-79582C76DC3E}" dt="2021-02-24T17:03:27.924" v="1007" actId="403"/>
          <ac:spMkLst>
            <pc:docMk/>
            <pc:sldMk cId="214538950" sldId="302"/>
            <ac:spMk id="10" creationId="{B666EC87-1582-4453-8BFF-369919733C34}"/>
          </ac:spMkLst>
        </pc:spChg>
      </pc:sldChg>
      <pc:sldChg chg="del">
        <pc:chgData name="Vikash Tiwari" userId="c98d06eca5c671d4" providerId="LiveId" clId="{B9522771-4060-4867-82AC-79582C76DC3E}" dt="2021-02-24T07:41:49.295" v="2" actId="47"/>
        <pc:sldMkLst>
          <pc:docMk/>
          <pc:sldMk cId="3578923077" sldId="302"/>
        </pc:sldMkLst>
      </pc:sldChg>
      <pc:sldChg chg="del">
        <pc:chgData name="Vikash Tiwari" userId="c98d06eca5c671d4" providerId="LiveId" clId="{B9522771-4060-4867-82AC-79582C76DC3E}" dt="2021-02-24T07:41:49.295" v="2" actId="47"/>
        <pc:sldMkLst>
          <pc:docMk/>
          <pc:sldMk cId="1998141713" sldId="303"/>
        </pc:sldMkLst>
      </pc:sldChg>
      <pc:sldChg chg="delSp modSp add mod">
        <pc:chgData name="Vikash Tiwari" userId="c98d06eca5c671d4" providerId="LiveId" clId="{B9522771-4060-4867-82AC-79582C76DC3E}" dt="2021-02-24T17:05:50.217" v="1041" actId="6549"/>
        <pc:sldMkLst>
          <pc:docMk/>
          <pc:sldMk cId="2462406807" sldId="303"/>
        </pc:sldMkLst>
        <pc:spChg chg="mod">
          <ac:chgData name="Vikash Tiwari" userId="c98d06eca5c671d4" providerId="LiveId" clId="{B9522771-4060-4867-82AC-79582C76DC3E}" dt="2021-02-24T17:05:08.346" v="1029" actId="21"/>
          <ac:spMkLst>
            <pc:docMk/>
            <pc:sldMk cId="2462406807" sldId="303"/>
            <ac:spMk id="8" creationId="{F71E8F7E-E9D5-4526-BDEC-49681628F1FE}"/>
          </ac:spMkLst>
        </pc:spChg>
        <pc:spChg chg="mod">
          <ac:chgData name="Vikash Tiwari" userId="c98d06eca5c671d4" providerId="LiveId" clId="{B9522771-4060-4867-82AC-79582C76DC3E}" dt="2021-02-24T17:05:50.217" v="1041" actId="6549"/>
          <ac:spMkLst>
            <pc:docMk/>
            <pc:sldMk cId="2462406807" sldId="303"/>
            <ac:spMk id="9" creationId="{E8B9B4F6-3CB7-4E80-9AAD-20F69634E036}"/>
          </ac:spMkLst>
        </pc:spChg>
        <pc:spChg chg="del">
          <ac:chgData name="Vikash Tiwari" userId="c98d06eca5c671d4" providerId="LiveId" clId="{B9522771-4060-4867-82AC-79582C76DC3E}" dt="2021-02-24T17:05:01.856" v="1028" actId="478"/>
          <ac:spMkLst>
            <pc:docMk/>
            <pc:sldMk cId="2462406807" sldId="303"/>
            <ac:spMk id="10" creationId="{B666EC87-1582-4453-8BFF-369919733C34}"/>
          </ac:spMkLst>
        </pc:spChg>
      </pc:sldChg>
      <pc:sldChg chg="del">
        <pc:chgData name="Vikash Tiwari" userId="c98d06eca5c671d4" providerId="LiveId" clId="{B9522771-4060-4867-82AC-79582C76DC3E}" dt="2021-02-24T07:41:49.295" v="2" actId="47"/>
        <pc:sldMkLst>
          <pc:docMk/>
          <pc:sldMk cId="605756904" sldId="304"/>
        </pc:sldMkLst>
      </pc:sldChg>
      <pc:sldChg chg="addSp delSp modSp add mod ord">
        <pc:chgData name="Vikash Tiwari" userId="c98d06eca5c671d4" providerId="LiveId" clId="{B9522771-4060-4867-82AC-79582C76DC3E}" dt="2021-02-24T17:11:25.511" v="1204" actId="207"/>
        <pc:sldMkLst>
          <pc:docMk/>
          <pc:sldMk cId="2166925926" sldId="304"/>
        </pc:sldMkLst>
        <pc:spChg chg="mod">
          <ac:chgData name="Vikash Tiwari" userId="c98d06eca5c671d4" providerId="LiveId" clId="{B9522771-4060-4867-82AC-79582C76DC3E}" dt="2021-02-24T17:06:51.307" v="1057" actId="20577"/>
          <ac:spMkLst>
            <pc:docMk/>
            <pc:sldMk cId="2166925926" sldId="304"/>
            <ac:spMk id="4" creationId="{E80CCF35-C079-413A-9F4F-1BF5CD951DF0}"/>
          </ac:spMkLst>
        </pc:spChg>
        <pc:spChg chg="mod">
          <ac:chgData name="Vikash Tiwari" userId="c98d06eca5c671d4" providerId="LiveId" clId="{B9522771-4060-4867-82AC-79582C76DC3E}" dt="2021-02-24T17:10:12.501" v="1196" actId="403"/>
          <ac:spMkLst>
            <pc:docMk/>
            <pc:sldMk cId="2166925926" sldId="304"/>
            <ac:spMk id="8" creationId="{F71E8F7E-E9D5-4526-BDEC-49681628F1FE}"/>
          </ac:spMkLst>
        </pc:spChg>
        <pc:spChg chg="mod">
          <ac:chgData name="Vikash Tiwari" userId="c98d06eca5c671d4" providerId="LiveId" clId="{B9522771-4060-4867-82AC-79582C76DC3E}" dt="2021-02-24T17:11:25.511" v="1204" actId="207"/>
          <ac:spMkLst>
            <pc:docMk/>
            <pc:sldMk cId="2166925926" sldId="304"/>
            <ac:spMk id="9" creationId="{E8B9B4F6-3CB7-4E80-9AAD-20F69634E036}"/>
          </ac:spMkLst>
        </pc:spChg>
        <pc:spChg chg="mod">
          <ac:chgData name="Vikash Tiwari" userId="c98d06eca5c671d4" providerId="LiveId" clId="{B9522771-4060-4867-82AC-79582C76DC3E}" dt="2021-02-24T17:10:41.168" v="1198" actId="1035"/>
          <ac:spMkLst>
            <pc:docMk/>
            <pc:sldMk cId="2166925926" sldId="304"/>
            <ac:spMk id="10" creationId="{B666EC87-1582-4453-8BFF-369919733C34}"/>
          </ac:spMkLst>
        </pc:spChg>
        <pc:picChg chg="del">
          <ac:chgData name="Vikash Tiwari" userId="c98d06eca5c671d4" providerId="LiveId" clId="{B9522771-4060-4867-82AC-79582C76DC3E}" dt="2021-02-24T17:06:37.918" v="1051" actId="478"/>
          <ac:picMkLst>
            <pc:docMk/>
            <pc:sldMk cId="2166925926" sldId="304"/>
            <ac:picMk id="6" creationId="{AF53F98F-FF75-4D5B-9D6C-4F3E4964A53A}"/>
          </ac:picMkLst>
        </pc:picChg>
        <pc:picChg chg="add mod">
          <ac:chgData name="Vikash Tiwari" userId="c98d06eca5c671d4" providerId="LiveId" clId="{B9522771-4060-4867-82AC-79582C76DC3E}" dt="2021-02-24T17:10:07.995" v="1195" actId="1036"/>
          <ac:picMkLst>
            <pc:docMk/>
            <pc:sldMk cId="2166925926" sldId="304"/>
            <ac:picMk id="7" creationId="{DB15D6F6-6BD1-416A-895E-499F17BD2A6A}"/>
          </ac:picMkLst>
        </pc:picChg>
      </pc:sldChg>
      <pc:sldChg chg="addSp delSp modSp add mod ord">
        <pc:chgData name="Vikash Tiwari" userId="c98d06eca5c671d4" providerId="LiveId" clId="{B9522771-4060-4867-82AC-79582C76DC3E}" dt="2021-02-24T17:13:31.738" v="1256" actId="403"/>
        <pc:sldMkLst>
          <pc:docMk/>
          <pc:sldMk cId="186754730" sldId="305"/>
        </pc:sldMkLst>
        <pc:spChg chg="mod">
          <ac:chgData name="Vikash Tiwari" userId="c98d06eca5c671d4" providerId="LiveId" clId="{B9522771-4060-4867-82AC-79582C76DC3E}" dt="2021-02-24T17:12:15.916" v="1208"/>
          <ac:spMkLst>
            <pc:docMk/>
            <pc:sldMk cId="186754730" sldId="305"/>
            <ac:spMk id="4" creationId="{E80CCF35-C079-413A-9F4F-1BF5CD951DF0}"/>
          </ac:spMkLst>
        </pc:spChg>
        <pc:spChg chg="del">
          <ac:chgData name="Vikash Tiwari" userId="c98d06eca5c671d4" providerId="LiveId" clId="{B9522771-4060-4867-82AC-79582C76DC3E}" dt="2021-02-24T17:13:02.319" v="1214" actId="478"/>
          <ac:spMkLst>
            <pc:docMk/>
            <pc:sldMk cId="186754730" sldId="305"/>
            <ac:spMk id="8" creationId="{F71E8F7E-E9D5-4526-BDEC-49681628F1FE}"/>
          </ac:spMkLst>
        </pc:spChg>
        <pc:spChg chg="mod">
          <ac:chgData name="Vikash Tiwari" userId="c98d06eca5c671d4" providerId="LiveId" clId="{B9522771-4060-4867-82AC-79582C76DC3E}" dt="2021-02-24T17:13:31.738" v="1256" actId="403"/>
          <ac:spMkLst>
            <pc:docMk/>
            <pc:sldMk cId="186754730" sldId="305"/>
            <ac:spMk id="9" creationId="{E8B9B4F6-3CB7-4E80-9AAD-20F69634E036}"/>
          </ac:spMkLst>
        </pc:spChg>
        <pc:spChg chg="del">
          <ac:chgData name="Vikash Tiwari" userId="c98d06eca5c671d4" providerId="LiveId" clId="{B9522771-4060-4867-82AC-79582C76DC3E}" dt="2021-02-24T17:13:06.248" v="1215" actId="478"/>
          <ac:spMkLst>
            <pc:docMk/>
            <pc:sldMk cId="186754730" sldId="305"/>
            <ac:spMk id="10" creationId="{B666EC87-1582-4453-8BFF-369919733C34}"/>
          </ac:spMkLst>
        </pc:spChg>
        <pc:picChg chg="del">
          <ac:chgData name="Vikash Tiwari" userId="c98d06eca5c671d4" providerId="LiveId" clId="{B9522771-4060-4867-82AC-79582C76DC3E}" dt="2021-02-24T17:12:22.270" v="1209" actId="478"/>
          <ac:picMkLst>
            <pc:docMk/>
            <pc:sldMk cId="186754730" sldId="305"/>
            <ac:picMk id="6" creationId="{AF53F98F-FF75-4D5B-9D6C-4F3E4964A53A}"/>
          </ac:picMkLst>
        </pc:picChg>
        <pc:picChg chg="add mod">
          <ac:chgData name="Vikash Tiwari" userId="c98d06eca5c671d4" providerId="LiveId" clId="{B9522771-4060-4867-82AC-79582C76DC3E}" dt="2021-02-24T17:12:27.253" v="1210"/>
          <ac:picMkLst>
            <pc:docMk/>
            <pc:sldMk cId="186754730" sldId="305"/>
            <ac:picMk id="7" creationId="{C008A960-FB59-41C0-9A03-5950EBD70DD9}"/>
          </ac:picMkLst>
        </pc:picChg>
        <pc:picChg chg="add del mod">
          <ac:chgData name="Vikash Tiwari" userId="c98d06eca5c671d4" providerId="LiveId" clId="{B9522771-4060-4867-82AC-79582C76DC3E}" dt="2021-02-24T17:12:49.704" v="1212"/>
          <ac:picMkLst>
            <pc:docMk/>
            <pc:sldMk cId="186754730" sldId="305"/>
            <ac:picMk id="11" creationId="{80D5F99F-AB24-4C54-9E04-84D556016DC0}"/>
          </ac:picMkLst>
        </pc:picChg>
      </pc:sldChg>
      <pc:sldChg chg="del">
        <pc:chgData name="Vikash Tiwari" userId="c98d06eca5c671d4" providerId="LiveId" clId="{B9522771-4060-4867-82AC-79582C76DC3E}" dt="2021-02-24T07:41:49.295" v="2" actId="47"/>
        <pc:sldMkLst>
          <pc:docMk/>
          <pc:sldMk cId="1800875766" sldId="305"/>
        </pc:sldMkLst>
      </pc:sldChg>
      <pc:sldChg chg="addSp delSp modSp add mod ord">
        <pc:chgData name="Vikash Tiwari" userId="c98d06eca5c671d4" providerId="LiveId" clId="{B9522771-4060-4867-82AC-79582C76DC3E}" dt="2021-02-24T17:17:48.642" v="1275" actId="1036"/>
        <pc:sldMkLst>
          <pc:docMk/>
          <pc:sldMk cId="1394517185" sldId="306"/>
        </pc:sldMkLst>
        <pc:spChg chg="mod">
          <ac:chgData name="Vikash Tiwari" userId="c98d06eca5c671d4" providerId="LiveId" clId="{B9522771-4060-4867-82AC-79582C76DC3E}" dt="2021-02-24T17:16:31.840" v="1260"/>
          <ac:spMkLst>
            <pc:docMk/>
            <pc:sldMk cId="1394517185" sldId="306"/>
            <ac:spMk id="4" creationId="{E80CCF35-C079-413A-9F4F-1BF5CD951DF0}"/>
          </ac:spMkLst>
        </pc:spChg>
        <pc:spChg chg="mod">
          <ac:chgData name="Vikash Tiwari" userId="c98d06eca5c671d4" providerId="LiveId" clId="{B9522771-4060-4867-82AC-79582C76DC3E}" dt="2021-02-24T17:16:56.142" v="1262" actId="20577"/>
          <ac:spMkLst>
            <pc:docMk/>
            <pc:sldMk cId="1394517185" sldId="306"/>
            <ac:spMk id="8" creationId="{F71E8F7E-E9D5-4526-BDEC-49681628F1FE}"/>
          </ac:spMkLst>
        </pc:spChg>
        <pc:spChg chg="mod">
          <ac:chgData name="Vikash Tiwari" userId="c98d06eca5c671d4" providerId="LiveId" clId="{B9522771-4060-4867-82AC-79582C76DC3E}" dt="2021-02-24T17:17:48.642" v="1275" actId="1036"/>
          <ac:spMkLst>
            <pc:docMk/>
            <pc:sldMk cId="1394517185" sldId="306"/>
            <ac:spMk id="9" creationId="{E8B9B4F6-3CB7-4E80-9AAD-20F69634E036}"/>
          </ac:spMkLst>
        </pc:spChg>
        <pc:picChg chg="del">
          <ac:chgData name="Vikash Tiwari" userId="c98d06eca5c671d4" providerId="LiveId" clId="{B9522771-4060-4867-82AC-79582C76DC3E}" dt="2021-02-24T17:17:05.150" v="1263" actId="478"/>
          <ac:picMkLst>
            <pc:docMk/>
            <pc:sldMk cId="1394517185" sldId="306"/>
            <ac:picMk id="6" creationId="{AF53F98F-FF75-4D5B-9D6C-4F3E4964A53A}"/>
          </ac:picMkLst>
        </pc:picChg>
        <pc:picChg chg="add mod">
          <ac:chgData name="Vikash Tiwari" userId="c98d06eca5c671d4" providerId="LiveId" clId="{B9522771-4060-4867-82AC-79582C76DC3E}" dt="2021-02-24T17:17:05.672" v="1264"/>
          <ac:picMkLst>
            <pc:docMk/>
            <pc:sldMk cId="1394517185" sldId="306"/>
            <ac:picMk id="7" creationId="{1F8E606D-2667-4F58-B11C-0EB7044036AD}"/>
          </ac:picMkLst>
        </pc:picChg>
      </pc:sldChg>
      <pc:sldChg chg="del">
        <pc:chgData name="Vikash Tiwari" userId="c98d06eca5c671d4" providerId="LiveId" clId="{B9522771-4060-4867-82AC-79582C76DC3E}" dt="2021-02-24T07:41:49.295" v="2" actId="47"/>
        <pc:sldMkLst>
          <pc:docMk/>
          <pc:sldMk cId="2327463434" sldId="306"/>
        </pc:sldMkLst>
      </pc:sldChg>
      <pc:sldChg chg="addSp delSp modSp add mod">
        <pc:chgData name="Vikash Tiwari" userId="c98d06eca5c671d4" providerId="LiveId" clId="{B9522771-4060-4867-82AC-79582C76DC3E}" dt="2021-02-24T17:30:30.033" v="1452" actId="2710"/>
        <pc:sldMkLst>
          <pc:docMk/>
          <pc:sldMk cId="2040130638" sldId="307"/>
        </pc:sldMkLst>
        <pc:spChg chg="mod">
          <ac:chgData name="Vikash Tiwari" userId="c98d06eca5c671d4" providerId="LiveId" clId="{B9522771-4060-4867-82AC-79582C76DC3E}" dt="2021-02-24T17:26:18.681" v="1305" actId="20577"/>
          <ac:spMkLst>
            <pc:docMk/>
            <pc:sldMk cId="2040130638" sldId="307"/>
            <ac:spMk id="4" creationId="{E80CCF35-C079-413A-9F4F-1BF5CD951DF0}"/>
          </ac:spMkLst>
        </pc:spChg>
        <pc:spChg chg="mod">
          <ac:chgData name="Vikash Tiwari" userId="c98d06eca5c671d4" providerId="LiveId" clId="{B9522771-4060-4867-82AC-79582C76DC3E}" dt="2021-02-24T17:27:39.764" v="1380" actId="20577"/>
          <ac:spMkLst>
            <pc:docMk/>
            <pc:sldMk cId="2040130638" sldId="307"/>
            <ac:spMk id="8" creationId="{F71E8F7E-E9D5-4526-BDEC-49681628F1FE}"/>
          </ac:spMkLst>
        </pc:spChg>
        <pc:spChg chg="mod">
          <ac:chgData name="Vikash Tiwari" userId="c98d06eca5c671d4" providerId="LiveId" clId="{B9522771-4060-4867-82AC-79582C76DC3E}" dt="2021-02-24T17:30:30.033" v="1452" actId="2710"/>
          <ac:spMkLst>
            <pc:docMk/>
            <pc:sldMk cId="2040130638" sldId="307"/>
            <ac:spMk id="9" creationId="{E8B9B4F6-3CB7-4E80-9AAD-20F69634E036}"/>
          </ac:spMkLst>
        </pc:spChg>
        <pc:spChg chg="mod">
          <ac:chgData name="Vikash Tiwari" userId="c98d06eca5c671d4" providerId="LiveId" clId="{B9522771-4060-4867-82AC-79582C76DC3E}" dt="2021-02-24T17:30:05.934" v="1451" actId="20577"/>
          <ac:spMkLst>
            <pc:docMk/>
            <pc:sldMk cId="2040130638" sldId="307"/>
            <ac:spMk id="10" creationId="{B666EC87-1582-4453-8BFF-369919733C34}"/>
          </ac:spMkLst>
        </pc:spChg>
        <pc:picChg chg="del">
          <ac:chgData name="Vikash Tiwari" userId="c98d06eca5c671d4" providerId="LiveId" clId="{B9522771-4060-4867-82AC-79582C76DC3E}" dt="2021-02-24T17:26:30.091" v="1306" actId="478"/>
          <ac:picMkLst>
            <pc:docMk/>
            <pc:sldMk cId="2040130638" sldId="307"/>
            <ac:picMk id="7" creationId="{DB15D6F6-6BD1-416A-895E-499F17BD2A6A}"/>
          </ac:picMkLst>
        </pc:picChg>
        <pc:picChg chg="add mod">
          <ac:chgData name="Vikash Tiwari" userId="c98d06eca5c671d4" providerId="LiveId" clId="{B9522771-4060-4867-82AC-79582C76DC3E}" dt="2021-02-24T17:29:54.021" v="1449" actId="14100"/>
          <ac:picMkLst>
            <pc:docMk/>
            <pc:sldMk cId="2040130638" sldId="307"/>
            <ac:picMk id="11" creationId="{DCC3624F-81D2-4E8A-B81D-0B3F559EF6D4}"/>
          </ac:picMkLst>
        </pc:picChg>
      </pc:sldChg>
      <pc:sldChg chg="del">
        <pc:chgData name="Vikash Tiwari" userId="c98d06eca5c671d4" providerId="LiveId" clId="{B9522771-4060-4867-82AC-79582C76DC3E}" dt="2021-02-24T07:41:49.295" v="2" actId="47"/>
        <pc:sldMkLst>
          <pc:docMk/>
          <pc:sldMk cId="2542758367" sldId="307"/>
        </pc:sldMkLst>
      </pc:sldChg>
      <pc:sldChg chg="addSp delSp modSp add mod replId">
        <pc:chgData name="Vikash Tiwari" userId="c98d06eca5c671d4" providerId="LiveId" clId="{B9522771-4060-4867-82AC-79582C76DC3E}" dt="2021-02-24T17:31:37.385" v="1463" actId="5793"/>
        <pc:sldMkLst>
          <pc:docMk/>
          <pc:sldMk cId="646397209" sldId="308"/>
        </pc:sldMkLst>
        <pc:spChg chg="mod">
          <ac:chgData name="Vikash Tiwari" userId="c98d06eca5c671d4" providerId="LiveId" clId="{B9522771-4060-4867-82AC-79582C76DC3E}" dt="2021-02-24T17:30:38.508" v="1453"/>
          <ac:spMkLst>
            <pc:docMk/>
            <pc:sldMk cId="646397209" sldId="308"/>
            <ac:spMk id="4" creationId="{E80CCF35-C079-413A-9F4F-1BF5CD951DF0}"/>
          </ac:spMkLst>
        </pc:spChg>
        <pc:spChg chg="mod">
          <ac:chgData name="Vikash Tiwari" userId="c98d06eca5c671d4" providerId="LiveId" clId="{B9522771-4060-4867-82AC-79582C76DC3E}" dt="2021-02-24T17:31:37.385" v="1463" actId="5793"/>
          <ac:spMkLst>
            <pc:docMk/>
            <pc:sldMk cId="646397209" sldId="308"/>
            <ac:spMk id="9" creationId="{E8B9B4F6-3CB7-4E80-9AAD-20F69634E036}"/>
          </ac:spMkLst>
        </pc:spChg>
        <pc:picChg chg="add mod">
          <ac:chgData name="Vikash Tiwari" userId="c98d06eca5c671d4" providerId="LiveId" clId="{B9522771-4060-4867-82AC-79582C76DC3E}" dt="2021-02-24T17:30:46.092" v="1455"/>
          <ac:picMkLst>
            <pc:docMk/>
            <pc:sldMk cId="646397209" sldId="308"/>
            <ac:picMk id="5" creationId="{A03CF67D-F7CE-4A18-A88A-05C6C4E01B30}"/>
          </ac:picMkLst>
        </pc:picChg>
        <pc:picChg chg="del">
          <ac:chgData name="Vikash Tiwari" userId="c98d06eca5c671d4" providerId="LiveId" clId="{B9522771-4060-4867-82AC-79582C76DC3E}" dt="2021-02-24T17:30:45.537" v="1454" actId="478"/>
          <ac:picMkLst>
            <pc:docMk/>
            <pc:sldMk cId="646397209" sldId="308"/>
            <ac:picMk id="7" creationId="{C008A960-FB59-41C0-9A03-5950EBD70DD9}"/>
          </ac:picMkLst>
        </pc:picChg>
      </pc:sldChg>
      <pc:sldChg chg="del">
        <pc:chgData name="Vikash Tiwari" userId="c98d06eca5c671d4" providerId="LiveId" clId="{B9522771-4060-4867-82AC-79582C76DC3E}" dt="2021-02-24T07:41:49.295" v="2" actId="47"/>
        <pc:sldMkLst>
          <pc:docMk/>
          <pc:sldMk cId="1375983234" sldId="308"/>
        </pc:sldMkLst>
      </pc:sldChg>
      <pc:sldChg chg="del">
        <pc:chgData name="Vikash Tiwari" userId="c98d06eca5c671d4" providerId="LiveId" clId="{B9522771-4060-4867-82AC-79582C76DC3E}" dt="2021-02-24T07:41:49.295" v="2" actId="47"/>
        <pc:sldMkLst>
          <pc:docMk/>
          <pc:sldMk cId="1662025843" sldId="309"/>
        </pc:sldMkLst>
      </pc:sldChg>
      <pc:sldChg chg="addSp delSp modSp add mod replId">
        <pc:chgData name="Vikash Tiwari" userId="c98d06eca5c671d4" providerId="LiveId" clId="{B9522771-4060-4867-82AC-79582C76DC3E}" dt="2021-02-24T17:35:00.488" v="1551" actId="1037"/>
        <pc:sldMkLst>
          <pc:docMk/>
          <pc:sldMk cId="3485344497" sldId="309"/>
        </pc:sldMkLst>
        <pc:spChg chg="mod">
          <ac:chgData name="Vikash Tiwari" userId="c98d06eca5c671d4" providerId="LiveId" clId="{B9522771-4060-4867-82AC-79582C76DC3E}" dt="2021-02-24T17:32:22.668" v="1465"/>
          <ac:spMkLst>
            <pc:docMk/>
            <pc:sldMk cId="3485344497" sldId="309"/>
            <ac:spMk id="4" creationId="{E80CCF35-C079-413A-9F4F-1BF5CD951DF0}"/>
          </ac:spMkLst>
        </pc:spChg>
        <pc:spChg chg="mod">
          <ac:chgData name="Vikash Tiwari" userId="c98d06eca5c671d4" providerId="LiveId" clId="{B9522771-4060-4867-82AC-79582C76DC3E}" dt="2021-02-24T17:32:12.967" v="1464"/>
          <ac:spMkLst>
            <pc:docMk/>
            <pc:sldMk cId="3485344497" sldId="309"/>
            <ac:spMk id="8" creationId="{F71E8F7E-E9D5-4526-BDEC-49681628F1FE}"/>
          </ac:spMkLst>
        </pc:spChg>
        <pc:spChg chg="mod">
          <ac:chgData name="Vikash Tiwari" userId="c98d06eca5c671d4" providerId="LiveId" clId="{B9522771-4060-4867-82AC-79582C76DC3E}" dt="2021-02-24T17:34:53.506" v="1519" actId="14100"/>
          <ac:spMkLst>
            <pc:docMk/>
            <pc:sldMk cId="3485344497" sldId="309"/>
            <ac:spMk id="9" creationId="{E8B9B4F6-3CB7-4E80-9AAD-20F69634E036}"/>
          </ac:spMkLst>
        </pc:spChg>
        <pc:picChg chg="add mod">
          <ac:chgData name="Vikash Tiwari" userId="c98d06eca5c671d4" providerId="LiveId" clId="{B9522771-4060-4867-82AC-79582C76DC3E}" dt="2021-02-24T17:35:00.488" v="1551" actId="1037"/>
          <ac:picMkLst>
            <pc:docMk/>
            <pc:sldMk cId="3485344497" sldId="309"/>
            <ac:picMk id="6" creationId="{8BC4E5C0-7C32-4517-9120-C8136DA1D2A9}"/>
          </ac:picMkLst>
        </pc:picChg>
        <pc:picChg chg="del">
          <ac:chgData name="Vikash Tiwari" userId="c98d06eca5c671d4" providerId="LiveId" clId="{B9522771-4060-4867-82AC-79582C76DC3E}" dt="2021-02-24T17:32:28.976" v="1466" actId="478"/>
          <ac:picMkLst>
            <pc:docMk/>
            <pc:sldMk cId="3485344497" sldId="309"/>
            <ac:picMk id="7" creationId="{1F8E606D-2667-4F58-B11C-0EB7044036AD}"/>
          </ac:picMkLst>
        </pc:picChg>
      </pc:sldChg>
      <pc:sldChg chg="del">
        <pc:chgData name="Vikash Tiwari" userId="c98d06eca5c671d4" providerId="LiveId" clId="{B9522771-4060-4867-82AC-79582C76DC3E}" dt="2021-02-24T07:41:49.295" v="2" actId="47"/>
        <pc:sldMkLst>
          <pc:docMk/>
          <pc:sldMk cId="961289530" sldId="310"/>
        </pc:sldMkLst>
      </pc:sldChg>
      <pc:sldChg chg="addSp delSp modSp add mod">
        <pc:chgData name="Vikash Tiwari" userId="c98d06eca5c671d4" providerId="LiveId" clId="{B9522771-4060-4867-82AC-79582C76DC3E}" dt="2021-02-24T17:39:29.106" v="1697" actId="1036"/>
        <pc:sldMkLst>
          <pc:docMk/>
          <pc:sldMk cId="2667301461" sldId="310"/>
        </pc:sldMkLst>
        <pc:spChg chg="mod">
          <ac:chgData name="Vikash Tiwari" userId="c98d06eca5c671d4" providerId="LiveId" clId="{B9522771-4060-4867-82AC-79582C76DC3E}" dt="2021-02-24T17:35:36.994" v="1590" actId="6549"/>
          <ac:spMkLst>
            <pc:docMk/>
            <pc:sldMk cId="2667301461" sldId="310"/>
            <ac:spMk id="4" creationId="{E80CCF35-C079-413A-9F4F-1BF5CD951DF0}"/>
          </ac:spMkLst>
        </pc:spChg>
        <pc:spChg chg="mod">
          <ac:chgData name="Vikash Tiwari" userId="c98d06eca5c671d4" providerId="LiveId" clId="{B9522771-4060-4867-82AC-79582C76DC3E}" dt="2021-02-24T17:36:50.051" v="1666" actId="403"/>
          <ac:spMkLst>
            <pc:docMk/>
            <pc:sldMk cId="2667301461" sldId="310"/>
            <ac:spMk id="8" creationId="{F71E8F7E-E9D5-4526-BDEC-49681628F1FE}"/>
          </ac:spMkLst>
        </pc:spChg>
        <pc:spChg chg="mod">
          <ac:chgData name="Vikash Tiwari" userId="c98d06eca5c671d4" providerId="LiveId" clId="{B9522771-4060-4867-82AC-79582C76DC3E}" dt="2021-02-24T17:38:34.067" v="1686"/>
          <ac:spMkLst>
            <pc:docMk/>
            <pc:sldMk cId="2667301461" sldId="310"/>
            <ac:spMk id="9" creationId="{E8B9B4F6-3CB7-4E80-9AAD-20F69634E036}"/>
          </ac:spMkLst>
        </pc:spChg>
        <pc:spChg chg="mod">
          <ac:chgData name="Vikash Tiwari" userId="c98d06eca5c671d4" providerId="LiveId" clId="{B9522771-4060-4867-82AC-79582C76DC3E}" dt="2021-02-24T17:39:23.818" v="1691" actId="14100"/>
          <ac:spMkLst>
            <pc:docMk/>
            <pc:sldMk cId="2667301461" sldId="310"/>
            <ac:spMk id="10" creationId="{B666EC87-1582-4453-8BFF-369919733C34}"/>
          </ac:spMkLst>
        </pc:spChg>
        <pc:picChg chg="add mod">
          <ac:chgData name="Vikash Tiwari" userId="c98d06eca5c671d4" providerId="LiveId" clId="{B9522771-4060-4867-82AC-79582C76DC3E}" dt="2021-02-24T17:39:29.106" v="1697" actId="1036"/>
          <ac:picMkLst>
            <pc:docMk/>
            <pc:sldMk cId="2667301461" sldId="310"/>
            <ac:picMk id="7" creationId="{F22620B1-4B19-4C50-BB17-391CEE6D9DAF}"/>
          </ac:picMkLst>
        </pc:picChg>
        <pc:picChg chg="del">
          <ac:chgData name="Vikash Tiwari" userId="c98d06eca5c671d4" providerId="LiveId" clId="{B9522771-4060-4867-82AC-79582C76DC3E}" dt="2021-02-24T17:35:46.560" v="1591" actId="478"/>
          <ac:picMkLst>
            <pc:docMk/>
            <pc:sldMk cId="2667301461" sldId="310"/>
            <ac:picMk id="11" creationId="{DCC3624F-81D2-4E8A-B81D-0B3F559EF6D4}"/>
          </ac:picMkLst>
        </pc:picChg>
      </pc:sldChg>
      <pc:sldChg chg="del">
        <pc:chgData name="Vikash Tiwari" userId="c98d06eca5c671d4" providerId="LiveId" clId="{B9522771-4060-4867-82AC-79582C76DC3E}" dt="2021-02-24T07:41:49.295" v="2" actId="47"/>
        <pc:sldMkLst>
          <pc:docMk/>
          <pc:sldMk cId="2473368852" sldId="311"/>
        </pc:sldMkLst>
      </pc:sldChg>
      <pc:sldChg chg="addSp delSp modSp add mod replId">
        <pc:chgData name="Vikash Tiwari" userId="c98d06eca5c671d4" providerId="LiveId" clId="{B9522771-4060-4867-82AC-79582C76DC3E}" dt="2021-02-24T17:39:48.606" v="1700"/>
        <pc:sldMkLst>
          <pc:docMk/>
          <pc:sldMk cId="3997685729" sldId="311"/>
        </pc:sldMkLst>
        <pc:spChg chg="mod">
          <ac:chgData name="Vikash Tiwari" userId="c98d06eca5c671d4" providerId="LiveId" clId="{B9522771-4060-4867-82AC-79582C76DC3E}" dt="2021-02-24T17:39:48.606" v="1700"/>
          <ac:spMkLst>
            <pc:docMk/>
            <pc:sldMk cId="3997685729" sldId="311"/>
            <ac:spMk id="4" creationId="{E80CCF35-C079-413A-9F4F-1BF5CD951DF0}"/>
          </ac:spMkLst>
        </pc:spChg>
        <pc:spChg chg="mod">
          <ac:chgData name="Vikash Tiwari" userId="c98d06eca5c671d4" providerId="LiveId" clId="{B9522771-4060-4867-82AC-79582C76DC3E}" dt="2021-02-24T17:38:53.374" v="1687"/>
          <ac:spMkLst>
            <pc:docMk/>
            <pc:sldMk cId="3997685729" sldId="311"/>
            <ac:spMk id="9" creationId="{E8B9B4F6-3CB7-4E80-9AAD-20F69634E036}"/>
          </ac:spMkLst>
        </pc:spChg>
        <pc:picChg chg="del">
          <ac:chgData name="Vikash Tiwari" userId="c98d06eca5c671d4" providerId="LiveId" clId="{B9522771-4060-4867-82AC-79582C76DC3E}" dt="2021-02-24T17:39:02.214" v="1688" actId="478"/>
          <ac:picMkLst>
            <pc:docMk/>
            <pc:sldMk cId="3997685729" sldId="311"/>
            <ac:picMk id="5" creationId="{A03CF67D-F7CE-4A18-A88A-05C6C4E01B30}"/>
          </ac:picMkLst>
        </pc:picChg>
        <pc:picChg chg="add del mod">
          <ac:chgData name="Vikash Tiwari" userId="c98d06eca5c671d4" providerId="LiveId" clId="{B9522771-4060-4867-82AC-79582C76DC3E}" dt="2021-02-24T17:39:33.724" v="1698" actId="478"/>
          <ac:picMkLst>
            <pc:docMk/>
            <pc:sldMk cId="3997685729" sldId="311"/>
            <ac:picMk id="6" creationId="{88B74F03-941F-42B1-8BB8-7E69E2957C70}"/>
          </ac:picMkLst>
        </pc:picChg>
        <pc:picChg chg="add mod">
          <ac:chgData name="Vikash Tiwari" userId="c98d06eca5c671d4" providerId="LiveId" clId="{B9522771-4060-4867-82AC-79582C76DC3E}" dt="2021-02-24T17:39:34.255" v="1699"/>
          <ac:picMkLst>
            <pc:docMk/>
            <pc:sldMk cId="3997685729" sldId="311"/>
            <ac:picMk id="7" creationId="{45815945-DC70-4A8B-BBE9-34F28B236805}"/>
          </ac:picMkLst>
        </pc:picChg>
      </pc:sldChg>
      <pc:sldChg chg="addSp delSp modSp add mod replId">
        <pc:chgData name="Vikash Tiwari" userId="c98d06eca5c671d4" providerId="LiveId" clId="{B9522771-4060-4867-82AC-79582C76DC3E}" dt="2021-02-24T17:50:44.276" v="1705"/>
        <pc:sldMkLst>
          <pc:docMk/>
          <pc:sldMk cId="3073946075" sldId="312"/>
        </pc:sldMkLst>
        <pc:spChg chg="mod">
          <ac:chgData name="Vikash Tiwari" userId="c98d06eca5c671d4" providerId="LiveId" clId="{B9522771-4060-4867-82AC-79582C76DC3E}" dt="2021-02-24T17:50:44.276" v="1705"/>
          <ac:spMkLst>
            <pc:docMk/>
            <pc:sldMk cId="3073946075" sldId="312"/>
            <ac:spMk id="4" creationId="{E80CCF35-C079-413A-9F4F-1BF5CD951DF0}"/>
          </ac:spMkLst>
        </pc:spChg>
        <pc:spChg chg="del">
          <ac:chgData name="Vikash Tiwari" userId="c98d06eca5c671d4" providerId="LiveId" clId="{B9522771-4060-4867-82AC-79582C76DC3E}" dt="2021-02-24T17:50:15.162" v="1701" actId="478"/>
          <ac:spMkLst>
            <pc:docMk/>
            <pc:sldMk cId="3073946075" sldId="312"/>
            <ac:spMk id="8" creationId="{F71E8F7E-E9D5-4526-BDEC-49681628F1FE}"/>
          </ac:spMkLst>
        </pc:spChg>
        <pc:spChg chg="del">
          <ac:chgData name="Vikash Tiwari" userId="c98d06eca5c671d4" providerId="LiveId" clId="{B9522771-4060-4867-82AC-79582C76DC3E}" dt="2021-02-24T17:50:18.700" v="1702" actId="478"/>
          <ac:spMkLst>
            <pc:docMk/>
            <pc:sldMk cId="3073946075" sldId="312"/>
            <ac:spMk id="9" creationId="{E8B9B4F6-3CB7-4E80-9AAD-20F69634E036}"/>
          </ac:spMkLst>
        </pc:spChg>
        <pc:picChg chg="add">
          <ac:chgData name="Vikash Tiwari" userId="c98d06eca5c671d4" providerId="LiveId" clId="{B9522771-4060-4867-82AC-79582C76DC3E}" dt="2021-02-24T17:50:22.923" v="1704" actId="22"/>
          <ac:picMkLst>
            <pc:docMk/>
            <pc:sldMk cId="3073946075" sldId="312"/>
            <ac:picMk id="3" creationId="{D5F035DB-1D72-46A2-A8B8-BB05D527DA96}"/>
          </ac:picMkLst>
        </pc:picChg>
        <pc:picChg chg="del">
          <ac:chgData name="Vikash Tiwari" userId="c98d06eca5c671d4" providerId="LiveId" clId="{B9522771-4060-4867-82AC-79582C76DC3E}" dt="2021-02-24T17:50:21.944" v="1703" actId="478"/>
          <ac:picMkLst>
            <pc:docMk/>
            <pc:sldMk cId="3073946075" sldId="312"/>
            <ac:picMk id="6" creationId="{8BC4E5C0-7C32-4517-9120-C8136DA1D2A9}"/>
          </ac:picMkLst>
        </pc:picChg>
      </pc:sldChg>
      <pc:sldChg chg="del">
        <pc:chgData name="Vikash Tiwari" userId="c98d06eca5c671d4" providerId="LiveId" clId="{B9522771-4060-4867-82AC-79582C76DC3E}" dt="2021-02-24T07:41:49.295" v="2" actId="47"/>
        <pc:sldMkLst>
          <pc:docMk/>
          <pc:sldMk cId="4032403679" sldId="312"/>
        </pc:sldMkLst>
      </pc:sldChg>
      <pc:sldChg chg="addSp delSp add mod">
        <pc:chgData name="Vikash Tiwari" userId="c98d06eca5c671d4" providerId="LiveId" clId="{B9522771-4060-4867-82AC-79582C76DC3E}" dt="2021-02-24T17:51:00.811" v="1708" actId="22"/>
        <pc:sldMkLst>
          <pc:docMk/>
          <pc:sldMk cId="3977346858" sldId="313"/>
        </pc:sldMkLst>
        <pc:picChg chg="del">
          <ac:chgData name="Vikash Tiwari" userId="c98d06eca5c671d4" providerId="LiveId" clId="{B9522771-4060-4867-82AC-79582C76DC3E}" dt="2021-02-24T17:50:59.383" v="1707" actId="478"/>
          <ac:picMkLst>
            <pc:docMk/>
            <pc:sldMk cId="3977346858" sldId="313"/>
            <ac:picMk id="3" creationId="{D5F035DB-1D72-46A2-A8B8-BB05D527DA96}"/>
          </ac:picMkLst>
        </pc:picChg>
        <pc:picChg chg="add">
          <ac:chgData name="Vikash Tiwari" userId="c98d06eca5c671d4" providerId="LiveId" clId="{B9522771-4060-4867-82AC-79582C76DC3E}" dt="2021-02-24T17:51:00.811" v="1708" actId="22"/>
          <ac:picMkLst>
            <pc:docMk/>
            <pc:sldMk cId="3977346858" sldId="313"/>
            <ac:picMk id="5" creationId="{1059366D-920A-42D7-B91C-9D63745B04E0}"/>
          </ac:picMkLst>
        </pc:picChg>
      </pc:sldChg>
      <pc:sldChg chg="del">
        <pc:chgData name="Vikash Tiwari" userId="c98d06eca5c671d4" providerId="LiveId" clId="{B9522771-4060-4867-82AC-79582C76DC3E}" dt="2021-02-24T07:41:49.295" v="2" actId="47"/>
        <pc:sldMkLst>
          <pc:docMk/>
          <pc:sldMk cId="3992205363" sldId="313"/>
        </pc:sldMkLst>
      </pc:sldChg>
      <pc:sldChg chg="del">
        <pc:chgData name="Vikash Tiwari" userId="c98d06eca5c671d4" providerId="LiveId" clId="{B9522771-4060-4867-82AC-79582C76DC3E}" dt="2021-02-24T07:41:49.295" v="2" actId="47"/>
        <pc:sldMkLst>
          <pc:docMk/>
          <pc:sldMk cId="9262702" sldId="314"/>
        </pc:sldMkLst>
      </pc:sldChg>
      <pc:sldChg chg="addSp delSp modSp add mod">
        <pc:chgData name="Vikash Tiwari" userId="c98d06eca5c671d4" providerId="LiveId" clId="{B9522771-4060-4867-82AC-79582C76DC3E}" dt="2021-02-24T17:54:45.618" v="1891" actId="255"/>
        <pc:sldMkLst>
          <pc:docMk/>
          <pc:sldMk cId="1364895705" sldId="314"/>
        </pc:sldMkLst>
        <pc:spChg chg="mod">
          <ac:chgData name="Vikash Tiwari" userId="c98d06eca5c671d4" providerId="LiveId" clId="{B9522771-4060-4867-82AC-79582C76DC3E}" dt="2021-02-24T17:52:03.019" v="1734" actId="6549"/>
          <ac:spMkLst>
            <pc:docMk/>
            <pc:sldMk cId="1364895705" sldId="314"/>
            <ac:spMk id="4" creationId="{E80CCF35-C079-413A-9F4F-1BF5CD951DF0}"/>
          </ac:spMkLst>
        </pc:spChg>
        <pc:spChg chg="mod">
          <ac:chgData name="Vikash Tiwari" userId="c98d06eca5c671d4" providerId="LiveId" clId="{B9522771-4060-4867-82AC-79582C76DC3E}" dt="2021-02-24T17:53:14.469" v="1813" actId="403"/>
          <ac:spMkLst>
            <pc:docMk/>
            <pc:sldMk cId="1364895705" sldId="314"/>
            <ac:spMk id="8" creationId="{F71E8F7E-E9D5-4526-BDEC-49681628F1FE}"/>
          </ac:spMkLst>
        </pc:spChg>
        <pc:spChg chg="del">
          <ac:chgData name="Vikash Tiwari" userId="c98d06eca5c671d4" providerId="LiveId" clId="{B9522771-4060-4867-82AC-79582C76DC3E}" dt="2021-02-24T17:54:37.666" v="1890" actId="478"/>
          <ac:spMkLst>
            <pc:docMk/>
            <pc:sldMk cId="1364895705" sldId="314"/>
            <ac:spMk id="9" creationId="{E8B9B4F6-3CB7-4E80-9AAD-20F69634E036}"/>
          </ac:spMkLst>
        </pc:spChg>
        <pc:spChg chg="mod">
          <ac:chgData name="Vikash Tiwari" userId="c98d06eca5c671d4" providerId="LiveId" clId="{B9522771-4060-4867-82AC-79582C76DC3E}" dt="2021-02-24T17:54:45.618" v="1891" actId="255"/>
          <ac:spMkLst>
            <pc:docMk/>
            <pc:sldMk cId="1364895705" sldId="314"/>
            <ac:spMk id="10" creationId="{B666EC87-1582-4453-8BFF-369919733C34}"/>
          </ac:spMkLst>
        </pc:spChg>
        <pc:picChg chg="del">
          <ac:chgData name="Vikash Tiwari" userId="c98d06eca5c671d4" providerId="LiveId" clId="{B9522771-4060-4867-82AC-79582C76DC3E}" dt="2021-02-24T17:53:23.585" v="1814" actId="478"/>
          <ac:picMkLst>
            <pc:docMk/>
            <pc:sldMk cId="1364895705" sldId="314"/>
            <ac:picMk id="7" creationId="{F22620B1-4B19-4C50-BB17-391CEE6D9DAF}"/>
          </ac:picMkLst>
        </pc:picChg>
        <pc:picChg chg="add mod">
          <ac:chgData name="Vikash Tiwari" userId="c98d06eca5c671d4" providerId="LiveId" clId="{B9522771-4060-4867-82AC-79582C76DC3E}" dt="2021-02-24T17:53:36.435" v="1870" actId="14100"/>
          <ac:picMkLst>
            <pc:docMk/>
            <pc:sldMk cId="1364895705" sldId="314"/>
            <ac:picMk id="11" creationId="{71AEC755-C374-4FF0-9569-6604738A3521}"/>
          </ac:picMkLst>
        </pc:picChg>
      </pc:sldChg>
      <pc:sldChg chg="addSp delSp modSp add mod replId">
        <pc:chgData name="Vikash Tiwari" userId="c98d06eca5c671d4" providerId="LiveId" clId="{B9522771-4060-4867-82AC-79582C76DC3E}" dt="2021-02-24T17:56:16.765" v="1901"/>
        <pc:sldMkLst>
          <pc:docMk/>
          <pc:sldMk cId="230913260" sldId="315"/>
        </pc:sldMkLst>
        <pc:spChg chg="mod">
          <ac:chgData name="Vikash Tiwari" userId="c98d06eca5c671d4" providerId="LiveId" clId="{B9522771-4060-4867-82AC-79582C76DC3E}" dt="2021-02-24T17:56:16.765" v="1901"/>
          <ac:spMkLst>
            <pc:docMk/>
            <pc:sldMk cId="230913260" sldId="315"/>
            <ac:spMk id="4" creationId="{E80CCF35-C079-413A-9F4F-1BF5CD951DF0}"/>
          </ac:spMkLst>
        </pc:spChg>
        <pc:spChg chg="mod">
          <ac:chgData name="Vikash Tiwari" userId="c98d06eca5c671d4" providerId="LiveId" clId="{B9522771-4060-4867-82AC-79582C76DC3E}" dt="2021-02-24T17:55:37.940" v="1896" actId="123"/>
          <ac:spMkLst>
            <pc:docMk/>
            <pc:sldMk cId="230913260" sldId="315"/>
            <ac:spMk id="9" creationId="{E8B9B4F6-3CB7-4E80-9AAD-20F69634E036}"/>
          </ac:spMkLst>
        </pc:spChg>
        <pc:picChg chg="add mod">
          <ac:chgData name="Vikash Tiwari" userId="c98d06eca5c671d4" providerId="LiveId" clId="{B9522771-4060-4867-82AC-79582C76DC3E}" dt="2021-02-24T17:55:57.310" v="1898"/>
          <ac:picMkLst>
            <pc:docMk/>
            <pc:sldMk cId="230913260" sldId="315"/>
            <ac:picMk id="5" creationId="{244AB12D-90D8-48D7-B236-14F96E4BD22B}"/>
          </ac:picMkLst>
        </pc:picChg>
        <pc:picChg chg="del">
          <ac:chgData name="Vikash Tiwari" userId="c98d06eca5c671d4" providerId="LiveId" clId="{B9522771-4060-4867-82AC-79582C76DC3E}" dt="2021-02-24T17:55:51.595" v="1897" actId="478"/>
          <ac:picMkLst>
            <pc:docMk/>
            <pc:sldMk cId="230913260" sldId="315"/>
            <ac:picMk id="7" creationId="{45815945-DC70-4A8B-BBE9-34F28B236805}"/>
          </ac:picMkLst>
        </pc:picChg>
      </pc:sldChg>
      <pc:sldChg chg="del">
        <pc:chgData name="Vikash Tiwari" userId="c98d06eca5c671d4" providerId="LiveId" clId="{B9522771-4060-4867-82AC-79582C76DC3E}" dt="2021-02-24T07:41:49.295" v="2" actId="47"/>
        <pc:sldMkLst>
          <pc:docMk/>
          <pc:sldMk cId="3900015780" sldId="315"/>
        </pc:sldMkLst>
      </pc:sldChg>
      <pc:sldChg chg="addSp delSp modSp add mod replId">
        <pc:chgData name="Vikash Tiwari" userId="c98d06eca5c671d4" providerId="LiveId" clId="{B9522771-4060-4867-82AC-79582C76DC3E}" dt="2021-02-24T17:56:55.866" v="1905" actId="22"/>
        <pc:sldMkLst>
          <pc:docMk/>
          <pc:sldMk cId="884707317" sldId="316"/>
        </pc:sldMkLst>
        <pc:spChg chg="mod">
          <ac:chgData name="Vikash Tiwari" userId="c98d06eca5c671d4" providerId="LiveId" clId="{B9522771-4060-4867-82AC-79582C76DC3E}" dt="2021-02-24T17:56:19.452" v="1902"/>
          <ac:spMkLst>
            <pc:docMk/>
            <pc:sldMk cId="884707317" sldId="316"/>
            <ac:spMk id="4" creationId="{E80CCF35-C079-413A-9F4F-1BF5CD951DF0}"/>
          </ac:spMkLst>
        </pc:spChg>
        <pc:picChg chg="del">
          <ac:chgData name="Vikash Tiwari" userId="c98d06eca5c671d4" providerId="LiveId" clId="{B9522771-4060-4867-82AC-79582C76DC3E}" dt="2021-02-24T17:56:01.643" v="1899" actId="478"/>
          <ac:picMkLst>
            <pc:docMk/>
            <pc:sldMk cId="884707317" sldId="316"/>
            <ac:picMk id="3" creationId="{D5F035DB-1D72-46A2-A8B8-BB05D527DA96}"/>
          </ac:picMkLst>
        </pc:picChg>
        <pc:picChg chg="add">
          <ac:chgData name="Vikash Tiwari" userId="c98d06eca5c671d4" providerId="LiveId" clId="{B9522771-4060-4867-82AC-79582C76DC3E}" dt="2021-02-24T17:56:55.866" v="1905" actId="22"/>
          <ac:picMkLst>
            <pc:docMk/>
            <pc:sldMk cId="884707317" sldId="316"/>
            <ac:picMk id="5" creationId="{77BB31A8-EB3A-4BBA-A1A5-0CF9A99B2D40}"/>
          </ac:picMkLst>
        </pc:picChg>
      </pc:sldChg>
      <pc:sldChg chg="del">
        <pc:chgData name="Vikash Tiwari" userId="c98d06eca5c671d4" providerId="LiveId" clId="{B9522771-4060-4867-82AC-79582C76DC3E}" dt="2021-02-24T07:41:49.295" v="2" actId="47"/>
        <pc:sldMkLst>
          <pc:docMk/>
          <pc:sldMk cId="3826537071" sldId="316"/>
        </pc:sldMkLst>
      </pc:sldChg>
      <pc:sldChg chg="del">
        <pc:chgData name="Vikash Tiwari" userId="c98d06eca5c671d4" providerId="LiveId" clId="{B9522771-4060-4867-82AC-79582C76DC3E}" dt="2021-02-24T07:41:49.295" v="2" actId="47"/>
        <pc:sldMkLst>
          <pc:docMk/>
          <pc:sldMk cId="807260514" sldId="317"/>
        </pc:sldMkLst>
      </pc:sldChg>
      <pc:sldChg chg="addSp delSp modSp add mod ord replId">
        <pc:chgData name="Vikash Tiwari" userId="c98d06eca5c671d4" providerId="LiveId" clId="{B9522771-4060-4867-82AC-79582C76DC3E}" dt="2021-02-24T17:56:57.946" v="1907"/>
        <pc:sldMkLst>
          <pc:docMk/>
          <pc:sldMk cId="2338611479" sldId="317"/>
        </pc:sldMkLst>
        <pc:spChg chg="mod">
          <ac:chgData name="Vikash Tiwari" userId="c98d06eca5c671d4" providerId="LiveId" clId="{B9522771-4060-4867-82AC-79582C76DC3E}" dt="2021-02-24T17:56:22.232" v="1903"/>
          <ac:spMkLst>
            <pc:docMk/>
            <pc:sldMk cId="2338611479" sldId="317"/>
            <ac:spMk id="4" creationId="{E80CCF35-C079-413A-9F4F-1BF5CD951DF0}"/>
          </ac:spMkLst>
        </pc:spChg>
        <pc:picChg chg="add">
          <ac:chgData name="Vikash Tiwari" userId="c98d06eca5c671d4" providerId="LiveId" clId="{B9522771-4060-4867-82AC-79582C76DC3E}" dt="2021-02-24T17:56:36.073" v="1904" actId="22"/>
          <ac:picMkLst>
            <pc:docMk/>
            <pc:sldMk cId="2338611479" sldId="317"/>
            <ac:picMk id="3" creationId="{90C47134-69AB-44E7-A86F-11976B0ECA0F}"/>
          </ac:picMkLst>
        </pc:picChg>
        <pc:picChg chg="del">
          <ac:chgData name="Vikash Tiwari" userId="c98d06eca5c671d4" providerId="LiveId" clId="{B9522771-4060-4867-82AC-79582C76DC3E}" dt="2021-02-24T17:56:07.720" v="1900" actId="478"/>
          <ac:picMkLst>
            <pc:docMk/>
            <pc:sldMk cId="2338611479" sldId="317"/>
            <ac:picMk id="5" creationId="{1059366D-920A-42D7-B91C-9D63745B04E0}"/>
          </ac:picMkLst>
        </pc:picChg>
      </pc:sldChg>
      <pc:sldChg chg="del">
        <pc:chgData name="Vikash Tiwari" userId="c98d06eca5c671d4" providerId="LiveId" clId="{B9522771-4060-4867-82AC-79582C76DC3E}" dt="2021-02-24T07:41:49.295" v="2" actId="47"/>
        <pc:sldMkLst>
          <pc:docMk/>
          <pc:sldMk cId="2159963896" sldId="318"/>
        </pc:sldMkLst>
      </pc:sldChg>
      <pc:sldChg chg="del">
        <pc:chgData name="Vikash Tiwari" userId="c98d06eca5c671d4" providerId="LiveId" clId="{B9522771-4060-4867-82AC-79582C76DC3E}" dt="2021-02-24T07:41:49.295" v="2" actId="47"/>
        <pc:sldMkLst>
          <pc:docMk/>
          <pc:sldMk cId="3271265455" sldId="319"/>
        </pc:sldMkLst>
      </pc:sldChg>
      <pc:sldChg chg="del">
        <pc:chgData name="Vikash Tiwari" userId="c98d06eca5c671d4" providerId="LiveId" clId="{B9522771-4060-4867-82AC-79582C76DC3E}" dt="2021-02-24T07:41:49.295" v="2" actId="47"/>
        <pc:sldMkLst>
          <pc:docMk/>
          <pc:sldMk cId="2114362806" sldId="320"/>
        </pc:sldMkLst>
      </pc:sldChg>
      <pc:sldChg chg="del">
        <pc:chgData name="Vikash Tiwari" userId="c98d06eca5c671d4" providerId="LiveId" clId="{B9522771-4060-4867-82AC-79582C76DC3E}" dt="2021-02-24T07:41:49.295" v="2" actId="47"/>
        <pc:sldMkLst>
          <pc:docMk/>
          <pc:sldMk cId="2470412974" sldId="321"/>
        </pc:sldMkLst>
      </pc:sldChg>
      <pc:sldChg chg="del">
        <pc:chgData name="Vikash Tiwari" userId="c98d06eca5c671d4" providerId="LiveId" clId="{B9522771-4060-4867-82AC-79582C76DC3E}" dt="2021-02-24T07:41:49.295" v="2" actId="47"/>
        <pc:sldMkLst>
          <pc:docMk/>
          <pc:sldMk cId="2760428337" sldId="322"/>
        </pc:sldMkLst>
      </pc:sldChg>
      <pc:sldChg chg="addSp modSp add mod">
        <pc:chgData name="Vikash Tiwari" userId="c98d06eca5c671d4" providerId="LiveId" clId="{B9522771-4060-4867-82AC-79582C76DC3E}" dt="2021-02-26T08:28:36.558" v="2715" actId="1035"/>
        <pc:sldMkLst>
          <pc:docMk/>
          <pc:sldMk cId="2763926062" sldId="323"/>
        </pc:sldMkLst>
        <pc:spChg chg="mod">
          <ac:chgData name="Vikash Tiwari" userId="c98d06eca5c671d4" providerId="LiveId" clId="{B9522771-4060-4867-82AC-79582C76DC3E}" dt="2021-02-26T07:38:18.558" v="1926" actId="207"/>
          <ac:spMkLst>
            <pc:docMk/>
            <pc:sldMk cId="2763926062" sldId="323"/>
            <ac:spMk id="4" creationId="{E80CCF35-C079-413A-9F4F-1BF5CD951DF0}"/>
          </ac:spMkLst>
        </pc:spChg>
        <pc:spChg chg="add mod">
          <ac:chgData name="Vikash Tiwari" userId="c98d06eca5c671d4" providerId="LiveId" clId="{B9522771-4060-4867-82AC-79582C76DC3E}" dt="2021-02-26T08:28:32.884" v="2707" actId="14100"/>
          <ac:spMkLst>
            <pc:docMk/>
            <pc:sldMk cId="2763926062" sldId="323"/>
            <ac:spMk id="5" creationId="{1A8BAF68-4C1F-4927-A828-366CEEA4B5F1}"/>
          </ac:spMkLst>
        </pc:spChg>
        <pc:spChg chg="add mod">
          <ac:chgData name="Vikash Tiwari" userId="c98d06eca5c671d4" providerId="LiveId" clId="{B9522771-4060-4867-82AC-79582C76DC3E}" dt="2021-02-26T08:28:36.558" v="2715" actId="1035"/>
          <ac:spMkLst>
            <pc:docMk/>
            <pc:sldMk cId="2763926062" sldId="323"/>
            <ac:spMk id="7" creationId="{6FA6E8FF-CC57-4BDA-94A1-0C9DFBAFE8BA}"/>
          </ac:spMkLst>
        </pc:spChg>
        <pc:spChg chg="mod">
          <ac:chgData name="Vikash Tiwari" userId="c98d06eca5c671d4" providerId="LiveId" clId="{B9522771-4060-4867-82AC-79582C76DC3E}" dt="2021-02-26T08:28:30.538" v="2706" actId="14100"/>
          <ac:spMkLst>
            <pc:docMk/>
            <pc:sldMk cId="2763926062" sldId="323"/>
            <ac:spMk id="9" creationId="{31A8B3FB-AC18-4C63-B5BA-9CBDBD9D926F}"/>
          </ac:spMkLst>
        </pc:spChg>
        <pc:picChg chg="add mod">
          <ac:chgData name="Vikash Tiwari" userId="c98d06eca5c671d4" providerId="LiveId" clId="{B9522771-4060-4867-82AC-79582C76DC3E}" dt="2021-02-26T08:28:28.252" v="2705" actId="14100"/>
          <ac:picMkLst>
            <pc:docMk/>
            <pc:sldMk cId="2763926062" sldId="323"/>
            <ac:picMk id="8" creationId="{0C36F839-C64F-4FE2-86F5-9BDF63B574DE}"/>
          </ac:picMkLst>
        </pc:picChg>
      </pc:sldChg>
      <pc:sldChg chg="del">
        <pc:chgData name="Vikash Tiwari" userId="c98d06eca5c671d4" providerId="LiveId" clId="{B9522771-4060-4867-82AC-79582C76DC3E}" dt="2021-02-24T07:41:49.295" v="2" actId="47"/>
        <pc:sldMkLst>
          <pc:docMk/>
          <pc:sldMk cId="4270581489" sldId="323"/>
        </pc:sldMkLst>
      </pc:sldChg>
      <pc:sldChg chg="del">
        <pc:chgData name="Vikash Tiwari" userId="c98d06eca5c671d4" providerId="LiveId" clId="{B9522771-4060-4867-82AC-79582C76DC3E}" dt="2021-02-24T07:41:49.295" v="2" actId="47"/>
        <pc:sldMkLst>
          <pc:docMk/>
          <pc:sldMk cId="637017121" sldId="324"/>
        </pc:sldMkLst>
      </pc:sldChg>
      <pc:sldChg chg="addSp delSp modSp add mod">
        <pc:chgData name="Vikash Tiwari" userId="c98d06eca5c671d4" providerId="LiveId" clId="{B9522771-4060-4867-82AC-79582C76DC3E}" dt="2021-02-26T07:42:39.876" v="2223" actId="1035"/>
        <pc:sldMkLst>
          <pc:docMk/>
          <pc:sldMk cId="2968798284" sldId="324"/>
        </pc:sldMkLst>
        <pc:spChg chg="mod">
          <ac:chgData name="Vikash Tiwari" userId="c98d06eca5c671d4" providerId="LiveId" clId="{B9522771-4060-4867-82AC-79582C76DC3E}" dt="2021-02-26T07:42:08.981" v="2153" actId="1035"/>
          <ac:spMkLst>
            <pc:docMk/>
            <pc:sldMk cId="2968798284" sldId="324"/>
            <ac:spMk id="5" creationId="{1A8BAF68-4C1F-4927-A828-366CEEA4B5F1}"/>
          </ac:spMkLst>
        </pc:spChg>
        <pc:spChg chg="mod">
          <ac:chgData name="Vikash Tiwari" userId="c98d06eca5c671d4" providerId="LiveId" clId="{B9522771-4060-4867-82AC-79582C76DC3E}" dt="2021-02-26T07:42:08.981" v="2153" actId="1035"/>
          <ac:spMkLst>
            <pc:docMk/>
            <pc:sldMk cId="2968798284" sldId="324"/>
            <ac:spMk id="7" creationId="{6FA6E8FF-CC57-4BDA-94A1-0C9DFBAFE8BA}"/>
          </ac:spMkLst>
        </pc:spChg>
        <pc:spChg chg="add del">
          <ac:chgData name="Vikash Tiwari" userId="c98d06eca5c671d4" providerId="LiveId" clId="{B9522771-4060-4867-82AC-79582C76DC3E}" dt="2021-02-26T07:40:39.027" v="2077" actId="478"/>
          <ac:spMkLst>
            <pc:docMk/>
            <pc:sldMk cId="2968798284" sldId="324"/>
            <ac:spMk id="8" creationId="{E0708E14-4775-4D40-9A7F-60A8E6721E83}"/>
          </ac:spMkLst>
        </pc:spChg>
        <pc:spChg chg="mod">
          <ac:chgData name="Vikash Tiwari" userId="c98d06eca5c671d4" providerId="LiveId" clId="{B9522771-4060-4867-82AC-79582C76DC3E}" dt="2021-02-26T07:42:08.981" v="2153" actId="1035"/>
          <ac:spMkLst>
            <pc:docMk/>
            <pc:sldMk cId="2968798284" sldId="324"/>
            <ac:spMk id="9" creationId="{31A8B3FB-AC18-4C63-B5BA-9CBDBD9D926F}"/>
          </ac:spMkLst>
        </pc:spChg>
        <pc:spChg chg="add mod">
          <ac:chgData name="Vikash Tiwari" userId="c98d06eca5c671d4" providerId="LiveId" clId="{B9522771-4060-4867-82AC-79582C76DC3E}" dt="2021-02-26T07:42:39.876" v="2223" actId="1035"/>
          <ac:spMkLst>
            <pc:docMk/>
            <pc:sldMk cId="2968798284" sldId="324"/>
            <ac:spMk id="11" creationId="{8152692A-4841-484D-A25D-FD50E2A01098}"/>
          </ac:spMkLst>
        </pc:spChg>
        <pc:picChg chg="add mod">
          <ac:chgData name="Vikash Tiwari" userId="c98d06eca5c671d4" providerId="LiveId" clId="{B9522771-4060-4867-82AC-79582C76DC3E}" dt="2021-02-26T07:41:07.865" v="2092" actId="1035"/>
          <ac:picMkLst>
            <pc:docMk/>
            <pc:sldMk cId="2968798284" sldId="324"/>
            <ac:picMk id="10" creationId="{9A978F9A-1EFF-465A-B0B5-8404974AF953}"/>
          </ac:picMkLst>
        </pc:picChg>
      </pc:sldChg>
      <pc:sldChg chg="addSp delSp modSp add mod">
        <pc:chgData name="Vikash Tiwari" userId="c98d06eca5c671d4" providerId="LiveId" clId="{B9522771-4060-4867-82AC-79582C76DC3E}" dt="2021-02-26T07:43:39.762" v="2240" actId="6549"/>
        <pc:sldMkLst>
          <pc:docMk/>
          <pc:sldMk cId="2061927286" sldId="325"/>
        </pc:sldMkLst>
        <pc:spChg chg="del">
          <ac:chgData name="Vikash Tiwari" userId="c98d06eca5c671d4" providerId="LiveId" clId="{B9522771-4060-4867-82AC-79582C76DC3E}" dt="2021-02-26T07:43:09.460" v="2228" actId="478"/>
          <ac:spMkLst>
            <pc:docMk/>
            <pc:sldMk cId="2061927286" sldId="325"/>
            <ac:spMk id="5" creationId="{1A8BAF68-4C1F-4927-A828-366CEEA4B5F1}"/>
          </ac:spMkLst>
        </pc:spChg>
        <pc:spChg chg="mod">
          <ac:chgData name="Vikash Tiwari" userId="c98d06eca5c671d4" providerId="LiveId" clId="{B9522771-4060-4867-82AC-79582C76DC3E}" dt="2021-02-26T07:43:39.762" v="2240" actId="6549"/>
          <ac:spMkLst>
            <pc:docMk/>
            <pc:sldMk cId="2061927286" sldId="325"/>
            <ac:spMk id="7" creationId="{6FA6E8FF-CC57-4BDA-94A1-0C9DFBAFE8BA}"/>
          </ac:spMkLst>
        </pc:spChg>
        <pc:spChg chg="del">
          <ac:chgData name="Vikash Tiwari" userId="c98d06eca5c671d4" providerId="LiveId" clId="{B9522771-4060-4867-82AC-79582C76DC3E}" dt="2021-02-26T07:43:06.883" v="2227" actId="478"/>
          <ac:spMkLst>
            <pc:docMk/>
            <pc:sldMk cId="2061927286" sldId="325"/>
            <ac:spMk id="9" creationId="{31A8B3FB-AC18-4C63-B5BA-9CBDBD9D926F}"/>
          </ac:spMkLst>
        </pc:spChg>
        <pc:spChg chg="mod">
          <ac:chgData name="Vikash Tiwari" userId="c98d06eca5c671d4" providerId="LiveId" clId="{B9522771-4060-4867-82AC-79582C76DC3E}" dt="2021-02-26T07:43:23.874" v="2235" actId="1035"/>
          <ac:spMkLst>
            <pc:docMk/>
            <pc:sldMk cId="2061927286" sldId="325"/>
            <ac:spMk id="11" creationId="{8152692A-4841-484D-A25D-FD50E2A01098}"/>
          </ac:spMkLst>
        </pc:spChg>
        <pc:picChg chg="add mod">
          <ac:chgData name="Vikash Tiwari" userId="c98d06eca5c671d4" providerId="LiveId" clId="{B9522771-4060-4867-82AC-79582C76DC3E}" dt="2021-02-26T07:43:27.489" v="2238" actId="1037"/>
          <ac:picMkLst>
            <pc:docMk/>
            <pc:sldMk cId="2061927286" sldId="325"/>
            <ac:picMk id="8" creationId="{1DC90D20-1AD2-4E73-A0C9-1D5960EFDB6A}"/>
          </ac:picMkLst>
        </pc:picChg>
        <pc:picChg chg="del">
          <ac:chgData name="Vikash Tiwari" userId="c98d06eca5c671d4" providerId="LiveId" clId="{B9522771-4060-4867-82AC-79582C76DC3E}" dt="2021-02-26T07:43:03.458" v="2226" actId="478"/>
          <ac:picMkLst>
            <pc:docMk/>
            <pc:sldMk cId="2061927286" sldId="325"/>
            <ac:picMk id="10" creationId="{9A978F9A-1EFF-465A-B0B5-8404974AF953}"/>
          </ac:picMkLst>
        </pc:picChg>
      </pc:sldChg>
      <pc:sldChg chg="del">
        <pc:chgData name="Vikash Tiwari" userId="c98d06eca5c671d4" providerId="LiveId" clId="{B9522771-4060-4867-82AC-79582C76DC3E}" dt="2021-02-24T07:41:49.295" v="2" actId="47"/>
        <pc:sldMkLst>
          <pc:docMk/>
          <pc:sldMk cId="3621839734" sldId="325"/>
        </pc:sldMkLst>
      </pc:sldChg>
      <pc:sldChg chg="modSp add mod">
        <pc:chgData name="Vikash Tiwari" userId="c98d06eca5c671d4" providerId="LiveId" clId="{B9522771-4060-4867-82AC-79582C76DC3E}" dt="2021-02-26T07:44:01.554" v="2242"/>
        <pc:sldMkLst>
          <pc:docMk/>
          <pc:sldMk cId="1566610159" sldId="326"/>
        </pc:sldMkLst>
        <pc:spChg chg="mod">
          <ac:chgData name="Vikash Tiwari" userId="c98d06eca5c671d4" providerId="LiveId" clId="{B9522771-4060-4867-82AC-79582C76DC3E}" dt="2021-02-26T07:44:01.554" v="2242"/>
          <ac:spMkLst>
            <pc:docMk/>
            <pc:sldMk cId="1566610159" sldId="326"/>
            <ac:spMk id="7" creationId="{6FA6E8FF-CC57-4BDA-94A1-0C9DFBAFE8BA}"/>
          </ac:spMkLst>
        </pc:spChg>
      </pc:sldChg>
      <pc:sldChg chg="del">
        <pc:chgData name="Vikash Tiwari" userId="c98d06eca5c671d4" providerId="LiveId" clId="{B9522771-4060-4867-82AC-79582C76DC3E}" dt="2021-02-24T07:41:49.295" v="2" actId="47"/>
        <pc:sldMkLst>
          <pc:docMk/>
          <pc:sldMk cId="2943341209" sldId="326"/>
        </pc:sldMkLst>
      </pc:sldChg>
      <pc:sldChg chg="modSp add mod">
        <pc:chgData name="Vikash Tiwari" userId="c98d06eca5c671d4" providerId="LiveId" clId="{B9522771-4060-4867-82AC-79582C76DC3E}" dt="2021-02-26T07:44:11.409" v="2244"/>
        <pc:sldMkLst>
          <pc:docMk/>
          <pc:sldMk cId="3191520659" sldId="327"/>
        </pc:sldMkLst>
        <pc:spChg chg="mod">
          <ac:chgData name="Vikash Tiwari" userId="c98d06eca5c671d4" providerId="LiveId" clId="{B9522771-4060-4867-82AC-79582C76DC3E}" dt="2021-02-26T07:44:11.409" v="2244"/>
          <ac:spMkLst>
            <pc:docMk/>
            <pc:sldMk cId="3191520659" sldId="327"/>
            <ac:spMk id="7" creationId="{6FA6E8FF-CC57-4BDA-94A1-0C9DFBAFE8BA}"/>
          </ac:spMkLst>
        </pc:spChg>
      </pc:sldChg>
      <pc:sldChg chg="del">
        <pc:chgData name="Vikash Tiwari" userId="c98d06eca5c671d4" providerId="LiveId" clId="{B9522771-4060-4867-82AC-79582C76DC3E}" dt="2021-02-24T07:41:49.295" v="2" actId="47"/>
        <pc:sldMkLst>
          <pc:docMk/>
          <pc:sldMk cId="3938859780" sldId="327"/>
        </pc:sldMkLst>
      </pc:sldChg>
      <pc:sldChg chg="modSp add mod">
        <pc:chgData name="Vikash Tiwari" userId="c98d06eca5c671d4" providerId="LiveId" clId="{B9522771-4060-4867-82AC-79582C76DC3E}" dt="2021-02-26T07:44:21.227" v="2246"/>
        <pc:sldMkLst>
          <pc:docMk/>
          <pc:sldMk cId="443802124" sldId="328"/>
        </pc:sldMkLst>
        <pc:spChg chg="mod">
          <ac:chgData name="Vikash Tiwari" userId="c98d06eca5c671d4" providerId="LiveId" clId="{B9522771-4060-4867-82AC-79582C76DC3E}" dt="2021-02-26T07:44:21.227" v="2246"/>
          <ac:spMkLst>
            <pc:docMk/>
            <pc:sldMk cId="443802124" sldId="328"/>
            <ac:spMk id="7" creationId="{6FA6E8FF-CC57-4BDA-94A1-0C9DFBAFE8BA}"/>
          </ac:spMkLst>
        </pc:spChg>
      </pc:sldChg>
      <pc:sldChg chg="del">
        <pc:chgData name="Vikash Tiwari" userId="c98d06eca5c671d4" providerId="LiveId" clId="{B9522771-4060-4867-82AC-79582C76DC3E}" dt="2021-02-24T07:41:49.295" v="2" actId="47"/>
        <pc:sldMkLst>
          <pc:docMk/>
          <pc:sldMk cId="728995341" sldId="328"/>
        </pc:sldMkLst>
      </pc:sldChg>
      <pc:sldChg chg="delSp modSp add mod">
        <pc:chgData name="Vikash Tiwari" userId="c98d06eca5c671d4" providerId="LiveId" clId="{B9522771-4060-4867-82AC-79582C76DC3E}" dt="2021-02-26T08:19:23.158" v="2370" actId="1036"/>
        <pc:sldMkLst>
          <pc:docMk/>
          <pc:sldMk cId="2444249844" sldId="329"/>
        </pc:sldMkLst>
        <pc:spChg chg="mod">
          <ac:chgData name="Vikash Tiwari" userId="c98d06eca5c671d4" providerId="LiveId" clId="{B9522771-4060-4867-82AC-79582C76DC3E}" dt="2021-02-26T08:17:18.899" v="2253" actId="120"/>
          <ac:spMkLst>
            <pc:docMk/>
            <pc:sldMk cId="2444249844" sldId="329"/>
            <ac:spMk id="4" creationId="{E80CCF35-C079-413A-9F4F-1BF5CD951DF0}"/>
          </ac:spMkLst>
        </pc:spChg>
        <pc:spChg chg="mod">
          <ac:chgData name="Vikash Tiwari" userId="c98d06eca5c671d4" providerId="LiveId" clId="{B9522771-4060-4867-82AC-79582C76DC3E}" dt="2021-02-26T08:19:23.158" v="2370" actId="1036"/>
          <ac:spMkLst>
            <pc:docMk/>
            <pc:sldMk cId="2444249844" sldId="329"/>
            <ac:spMk id="7" creationId="{6FA6E8FF-CC57-4BDA-94A1-0C9DFBAFE8BA}"/>
          </ac:spMkLst>
        </pc:spChg>
        <pc:spChg chg="mod">
          <ac:chgData name="Vikash Tiwari" userId="c98d06eca5c671d4" providerId="LiveId" clId="{B9522771-4060-4867-82AC-79582C76DC3E}" dt="2021-02-26T08:19:19.854" v="2366" actId="403"/>
          <ac:spMkLst>
            <pc:docMk/>
            <pc:sldMk cId="2444249844" sldId="329"/>
            <ac:spMk id="11" creationId="{8152692A-4841-484D-A25D-FD50E2A01098}"/>
          </ac:spMkLst>
        </pc:spChg>
        <pc:picChg chg="del">
          <ac:chgData name="Vikash Tiwari" userId="c98d06eca5c671d4" providerId="LiveId" clId="{B9522771-4060-4867-82AC-79582C76DC3E}" dt="2021-02-26T08:17:29.775" v="2254" actId="478"/>
          <ac:picMkLst>
            <pc:docMk/>
            <pc:sldMk cId="2444249844" sldId="329"/>
            <ac:picMk id="8" creationId="{1DC90D20-1AD2-4E73-A0C9-1D5960EFDB6A}"/>
          </ac:picMkLst>
        </pc:picChg>
      </pc:sldChg>
      <pc:sldChg chg="del">
        <pc:chgData name="Vikash Tiwari" userId="c98d06eca5c671d4" providerId="LiveId" clId="{B9522771-4060-4867-82AC-79582C76DC3E}" dt="2021-02-24T07:41:49.295" v="2" actId="47"/>
        <pc:sldMkLst>
          <pc:docMk/>
          <pc:sldMk cId="3628294745" sldId="329"/>
        </pc:sldMkLst>
      </pc:sldChg>
      <pc:sldChg chg="del">
        <pc:chgData name="Vikash Tiwari" userId="c98d06eca5c671d4" providerId="LiveId" clId="{B9522771-4060-4867-82AC-79582C76DC3E}" dt="2021-02-24T07:41:49.295" v="2" actId="47"/>
        <pc:sldMkLst>
          <pc:docMk/>
          <pc:sldMk cId="3227367149" sldId="330"/>
        </pc:sldMkLst>
      </pc:sldChg>
      <pc:sldChg chg="addSp delSp modSp add mod">
        <pc:chgData name="Vikash Tiwari" userId="c98d06eca5c671d4" providerId="LiveId" clId="{B9522771-4060-4867-82AC-79582C76DC3E}" dt="2021-02-26T08:21:38.484" v="2431" actId="1035"/>
        <pc:sldMkLst>
          <pc:docMk/>
          <pc:sldMk cId="3884822738" sldId="330"/>
        </pc:sldMkLst>
        <pc:spChg chg="add del mod">
          <ac:chgData name="Vikash Tiwari" userId="c98d06eca5c671d4" providerId="LiveId" clId="{B9522771-4060-4867-82AC-79582C76DC3E}" dt="2021-02-26T08:20:22.040" v="2381" actId="478"/>
          <ac:spMkLst>
            <pc:docMk/>
            <pc:sldMk cId="3884822738" sldId="330"/>
            <ac:spMk id="5" creationId="{B2369C9B-79C7-44E7-BBB3-AB282B24FCC9}"/>
          </ac:spMkLst>
        </pc:spChg>
        <pc:spChg chg="add del mod">
          <ac:chgData name="Vikash Tiwari" userId="c98d06eca5c671d4" providerId="LiveId" clId="{B9522771-4060-4867-82AC-79582C76DC3E}" dt="2021-02-26T08:20:22.040" v="2381" actId="478"/>
          <ac:spMkLst>
            <pc:docMk/>
            <pc:sldMk cId="3884822738" sldId="330"/>
            <ac:spMk id="6" creationId="{65988ADF-EFF3-472F-ACE6-906D6816CCEC}"/>
          </ac:spMkLst>
        </pc:spChg>
        <pc:spChg chg="del mod">
          <ac:chgData name="Vikash Tiwari" userId="c98d06eca5c671d4" providerId="LiveId" clId="{B9522771-4060-4867-82AC-79582C76DC3E}" dt="2021-02-26T08:20:07.730" v="2379" actId="478"/>
          <ac:spMkLst>
            <pc:docMk/>
            <pc:sldMk cId="3884822738" sldId="330"/>
            <ac:spMk id="7" creationId="{6FA6E8FF-CC57-4BDA-94A1-0C9DFBAFE8BA}"/>
          </ac:spMkLst>
        </pc:spChg>
        <pc:spChg chg="add mod">
          <ac:chgData name="Vikash Tiwari" userId="c98d06eca5c671d4" providerId="LiveId" clId="{B9522771-4060-4867-82AC-79582C76DC3E}" dt="2021-02-26T08:20:52.861" v="2394" actId="403"/>
          <ac:spMkLst>
            <pc:docMk/>
            <pc:sldMk cId="3884822738" sldId="330"/>
            <ac:spMk id="8" creationId="{A6BA47E7-3DC4-4EF9-820B-EE7761B589D5}"/>
          </ac:spMkLst>
        </pc:spChg>
        <pc:spChg chg="add mod">
          <ac:chgData name="Vikash Tiwari" userId="c98d06eca5c671d4" providerId="LiveId" clId="{B9522771-4060-4867-82AC-79582C76DC3E}" dt="2021-02-26T08:21:16.922" v="2412" actId="1035"/>
          <ac:spMkLst>
            <pc:docMk/>
            <pc:sldMk cId="3884822738" sldId="330"/>
            <ac:spMk id="9" creationId="{7E2D679F-0B76-42D2-968E-D5094A93DD2E}"/>
          </ac:spMkLst>
        </pc:spChg>
        <pc:spChg chg="add mod">
          <ac:chgData name="Vikash Tiwari" userId="c98d06eca5c671d4" providerId="LiveId" clId="{B9522771-4060-4867-82AC-79582C76DC3E}" dt="2021-02-26T08:21:38.484" v="2431" actId="1035"/>
          <ac:spMkLst>
            <pc:docMk/>
            <pc:sldMk cId="3884822738" sldId="330"/>
            <ac:spMk id="10" creationId="{934D4868-8A99-49F0-8083-1BAFCA06BCCC}"/>
          </ac:spMkLst>
        </pc:spChg>
        <pc:spChg chg="mod">
          <ac:chgData name="Vikash Tiwari" userId="c98d06eca5c671d4" providerId="LiveId" clId="{B9522771-4060-4867-82AC-79582C76DC3E}" dt="2021-02-26T08:20:28.005" v="2383" actId="403"/>
          <ac:spMkLst>
            <pc:docMk/>
            <pc:sldMk cId="3884822738" sldId="330"/>
            <ac:spMk id="11" creationId="{8152692A-4841-484D-A25D-FD50E2A01098}"/>
          </ac:spMkLst>
        </pc:spChg>
      </pc:sldChg>
      <pc:sldChg chg="modSp add mod">
        <pc:chgData name="Vikash Tiwari" userId="c98d06eca5c671d4" providerId="LiveId" clId="{B9522771-4060-4867-82AC-79582C76DC3E}" dt="2021-02-26T08:22:26.673" v="2445" actId="403"/>
        <pc:sldMkLst>
          <pc:docMk/>
          <pc:sldMk cId="1317350627" sldId="331"/>
        </pc:sldMkLst>
        <pc:spChg chg="mod">
          <ac:chgData name="Vikash Tiwari" userId="c98d06eca5c671d4" providerId="LiveId" clId="{B9522771-4060-4867-82AC-79582C76DC3E}" dt="2021-02-26T08:21:56.504" v="2434" actId="403"/>
          <ac:spMkLst>
            <pc:docMk/>
            <pc:sldMk cId="1317350627" sldId="331"/>
            <ac:spMk id="8" creationId="{A6BA47E7-3DC4-4EF9-820B-EE7761B589D5}"/>
          </ac:spMkLst>
        </pc:spChg>
        <pc:spChg chg="mod">
          <ac:chgData name="Vikash Tiwari" userId="c98d06eca5c671d4" providerId="LiveId" clId="{B9522771-4060-4867-82AC-79582C76DC3E}" dt="2021-02-26T08:22:15.250" v="2443" actId="403"/>
          <ac:spMkLst>
            <pc:docMk/>
            <pc:sldMk cId="1317350627" sldId="331"/>
            <ac:spMk id="9" creationId="{7E2D679F-0B76-42D2-968E-D5094A93DD2E}"/>
          </ac:spMkLst>
        </pc:spChg>
        <pc:spChg chg="mod">
          <ac:chgData name="Vikash Tiwari" userId="c98d06eca5c671d4" providerId="LiveId" clId="{B9522771-4060-4867-82AC-79582C76DC3E}" dt="2021-02-26T08:22:26.673" v="2445" actId="403"/>
          <ac:spMkLst>
            <pc:docMk/>
            <pc:sldMk cId="1317350627" sldId="331"/>
            <ac:spMk id="10" creationId="{934D4868-8A99-49F0-8083-1BAFCA06BCCC}"/>
          </ac:spMkLst>
        </pc:spChg>
      </pc:sldChg>
      <pc:sldChg chg="del">
        <pc:chgData name="Vikash Tiwari" userId="c98d06eca5c671d4" providerId="LiveId" clId="{B9522771-4060-4867-82AC-79582C76DC3E}" dt="2021-02-24T07:41:49.295" v="2" actId="47"/>
        <pc:sldMkLst>
          <pc:docMk/>
          <pc:sldMk cId="3712389275" sldId="331"/>
        </pc:sldMkLst>
      </pc:sldChg>
      <pc:sldChg chg="del">
        <pc:chgData name="Vikash Tiwari" userId="c98d06eca5c671d4" providerId="LiveId" clId="{B9522771-4060-4867-82AC-79582C76DC3E}" dt="2021-02-24T07:41:49.295" v="2" actId="47"/>
        <pc:sldMkLst>
          <pc:docMk/>
          <pc:sldMk cId="199830204" sldId="332"/>
        </pc:sldMkLst>
      </pc:sldChg>
      <pc:sldChg chg="addSp modSp add mod">
        <pc:chgData name="Vikash Tiwari" userId="c98d06eca5c671d4" providerId="LiveId" clId="{B9522771-4060-4867-82AC-79582C76DC3E}" dt="2021-02-26T08:23:37.698" v="2534" actId="403"/>
        <pc:sldMkLst>
          <pc:docMk/>
          <pc:sldMk cId="2383424403" sldId="332"/>
        </pc:sldMkLst>
        <pc:spChg chg="add mod">
          <ac:chgData name="Vikash Tiwari" userId="c98d06eca5c671d4" providerId="LiveId" clId="{B9522771-4060-4867-82AC-79582C76DC3E}" dt="2021-02-26T08:23:37.698" v="2534" actId="403"/>
          <ac:spMkLst>
            <pc:docMk/>
            <pc:sldMk cId="2383424403" sldId="332"/>
            <ac:spMk id="7" creationId="{DBBC272E-1671-49B6-AAB2-EA49E4C5261D}"/>
          </ac:spMkLst>
        </pc:spChg>
        <pc:spChg chg="mod">
          <ac:chgData name="Vikash Tiwari" userId="c98d06eca5c671d4" providerId="LiveId" clId="{B9522771-4060-4867-82AC-79582C76DC3E}" dt="2021-02-26T08:23:33.205" v="2533" actId="20577"/>
          <ac:spMkLst>
            <pc:docMk/>
            <pc:sldMk cId="2383424403" sldId="332"/>
            <ac:spMk id="8" creationId="{A6BA47E7-3DC4-4EF9-820B-EE7761B589D5}"/>
          </ac:spMkLst>
        </pc:spChg>
        <pc:spChg chg="mod">
          <ac:chgData name="Vikash Tiwari" userId="c98d06eca5c671d4" providerId="LiveId" clId="{B9522771-4060-4867-82AC-79582C76DC3E}" dt="2021-02-26T08:23:03.323" v="2471" actId="1036"/>
          <ac:spMkLst>
            <pc:docMk/>
            <pc:sldMk cId="2383424403" sldId="332"/>
            <ac:spMk id="9" creationId="{7E2D679F-0B76-42D2-968E-D5094A93DD2E}"/>
          </ac:spMkLst>
        </pc:spChg>
        <pc:spChg chg="mod">
          <ac:chgData name="Vikash Tiwari" userId="c98d06eca5c671d4" providerId="LiveId" clId="{B9522771-4060-4867-82AC-79582C76DC3E}" dt="2021-02-26T08:23:16.721" v="2481" actId="1035"/>
          <ac:spMkLst>
            <pc:docMk/>
            <pc:sldMk cId="2383424403" sldId="332"/>
            <ac:spMk id="10" creationId="{934D4868-8A99-49F0-8083-1BAFCA06BCCC}"/>
          </ac:spMkLst>
        </pc:spChg>
      </pc:sldChg>
      <pc:sldChg chg="addSp delSp modSp add mod ord">
        <pc:chgData name="Vikash Tiwari" userId="c98d06eca5c671d4" providerId="LiveId" clId="{B9522771-4060-4867-82AC-79582C76DC3E}" dt="2021-02-26T08:24:55.525" v="2573" actId="1036"/>
        <pc:sldMkLst>
          <pc:docMk/>
          <pc:sldMk cId="2406829492" sldId="333"/>
        </pc:sldMkLst>
        <pc:spChg chg="mod">
          <ac:chgData name="Vikash Tiwari" userId="c98d06eca5c671d4" providerId="LiveId" clId="{B9522771-4060-4867-82AC-79582C76DC3E}" dt="2021-02-26T08:24:08.039" v="2541" actId="403"/>
          <ac:spMkLst>
            <pc:docMk/>
            <pc:sldMk cId="2406829492" sldId="333"/>
            <ac:spMk id="4" creationId="{E80CCF35-C079-413A-9F4F-1BF5CD951DF0}"/>
          </ac:spMkLst>
        </pc:spChg>
        <pc:spChg chg="del mod">
          <ac:chgData name="Vikash Tiwari" userId="c98d06eca5c671d4" providerId="LiveId" clId="{B9522771-4060-4867-82AC-79582C76DC3E}" dt="2021-02-26T08:24:51.844" v="2550" actId="478"/>
          <ac:spMkLst>
            <pc:docMk/>
            <pc:sldMk cId="2406829492" sldId="333"/>
            <ac:spMk id="7" creationId="{6FA6E8FF-CC57-4BDA-94A1-0C9DFBAFE8BA}"/>
          </ac:spMkLst>
        </pc:spChg>
        <pc:spChg chg="mod">
          <ac:chgData name="Vikash Tiwari" userId="c98d06eca5c671d4" providerId="LiveId" clId="{B9522771-4060-4867-82AC-79582C76DC3E}" dt="2021-02-26T08:24:37.270" v="2548" actId="403"/>
          <ac:spMkLst>
            <pc:docMk/>
            <pc:sldMk cId="2406829492" sldId="333"/>
            <ac:spMk id="11" creationId="{8152692A-4841-484D-A25D-FD50E2A01098}"/>
          </ac:spMkLst>
        </pc:spChg>
        <pc:picChg chg="add mod">
          <ac:chgData name="Vikash Tiwari" userId="c98d06eca5c671d4" providerId="LiveId" clId="{B9522771-4060-4867-82AC-79582C76DC3E}" dt="2021-02-26T08:24:55.525" v="2573" actId="1036"/>
          <ac:picMkLst>
            <pc:docMk/>
            <pc:sldMk cId="2406829492" sldId="333"/>
            <ac:picMk id="5" creationId="{49A21794-D9D0-431C-BE9E-BDECB199ED5D}"/>
          </ac:picMkLst>
        </pc:picChg>
      </pc:sldChg>
      <pc:sldChg chg="del">
        <pc:chgData name="Vikash Tiwari" userId="c98d06eca5c671d4" providerId="LiveId" clId="{B9522771-4060-4867-82AC-79582C76DC3E}" dt="2021-02-24T07:41:49.295" v="2" actId="47"/>
        <pc:sldMkLst>
          <pc:docMk/>
          <pc:sldMk cId="3721242176" sldId="333"/>
        </pc:sldMkLst>
      </pc:sldChg>
      <pc:sldChg chg="addSp delSp modSp add mod">
        <pc:chgData name="Vikash Tiwari" userId="c98d06eca5c671d4" providerId="LiveId" clId="{B9522771-4060-4867-82AC-79582C76DC3E}" dt="2021-02-26T08:25:09.039" v="2615"/>
        <pc:sldMkLst>
          <pc:docMk/>
          <pc:sldMk cId="2839337307" sldId="334"/>
        </pc:sldMkLst>
        <pc:spChg chg="mod">
          <ac:chgData name="Vikash Tiwari" userId="c98d06eca5c671d4" providerId="LiveId" clId="{B9522771-4060-4867-82AC-79582C76DC3E}" dt="2021-02-26T08:25:04.868" v="2614" actId="1036"/>
          <ac:spMkLst>
            <pc:docMk/>
            <pc:sldMk cId="2839337307" sldId="334"/>
            <ac:spMk id="7" creationId="{6FA6E8FF-CC57-4BDA-94A1-0C9DFBAFE8BA}"/>
          </ac:spMkLst>
        </pc:spChg>
        <pc:spChg chg="del">
          <ac:chgData name="Vikash Tiwari" userId="c98d06eca5c671d4" providerId="LiveId" clId="{B9522771-4060-4867-82AC-79582C76DC3E}" dt="2021-02-26T08:24:59.584" v="2574" actId="478"/>
          <ac:spMkLst>
            <pc:docMk/>
            <pc:sldMk cId="2839337307" sldId="334"/>
            <ac:spMk id="11" creationId="{8152692A-4841-484D-A25D-FD50E2A01098}"/>
          </ac:spMkLst>
        </pc:spChg>
        <pc:picChg chg="add mod">
          <ac:chgData name="Vikash Tiwari" userId="c98d06eca5c671d4" providerId="LiveId" clId="{B9522771-4060-4867-82AC-79582C76DC3E}" dt="2021-02-26T08:25:09.039" v="2615"/>
          <ac:picMkLst>
            <pc:docMk/>
            <pc:sldMk cId="2839337307" sldId="334"/>
            <ac:picMk id="5" creationId="{D876BFBA-4813-43CC-AC5C-95143A645423}"/>
          </ac:picMkLst>
        </pc:picChg>
      </pc:sldChg>
      <pc:sldChg chg="del">
        <pc:chgData name="Vikash Tiwari" userId="c98d06eca5c671d4" providerId="LiveId" clId="{B9522771-4060-4867-82AC-79582C76DC3E}" dt="2021-02-24T07:41:49.295" v="2" actId="47"/>
        <pc:sldMkLst>
          <pc:docMk/>
          <pc:sldMk cId="3461868535" sldId="334"/>
        </pc:sldMkLst>
      </pc:sldChg>
      <pc:sldChg chg="del">
        <pc:chgData name="Vikash Tiwari" userId="c98d06eca5c671d4" providerId="LiveId" clId="{B9522771-4060-4867-82AC-79582C76DC3E}" dt="2021-02-24T07:41:49.295" v="2" actId="47"/>
        <pc:sldMkLst>
          <pc:docMk/>
          <pc:sldMk cId="853082734" sldId="335"/>
        </pc:sldMkLst>
      </pc:sldChg>
      <pc:sldChg chg="addSp delSp modSp add mod ord">
        <pc:chgData name="Vikash Tiwari" userId="c98d06eca5c671d4" providerId="LiveId" clId="{B9522771-4060-4867-82AC-79582C76DC3E}" dt="2021-02-26T08:26:39.243" v="2678" actId="14734"/>
        <pc:sldMkLst>
          <pc:docMk/>
          <pc:sldMk cId="2356263686" sldId="335"/>
        </pc:sldMkLst>
        <pc:spChg chg="add del mod">
          <ac:chgData name="Vikash Tiwari" userId="c98d06eca5c671d4" providerId="LiveId" clId="{B9522771-4060-4867-82AC-79582C76DC3E}" dt="2021-02-26T08:25:56.472" v="2623" actId="478"/>
          <ac:spMkLst>
            <pc:docMk/>
            <pc:sldMk cId="2356263686" sldId="335"/>
            <ac:spMk id="3" creationId="{75A24901-261E-483C-9887-6123FD1C2EA7}"/>
          </ac:spMkLst>
        </pc:spChg>
        <pc:spChg chg="mod">
          <ac:chgData name="Vikash Tiwari" userId="c98d06eca5c671d4" providerId="LiveId" clId="{B9522771-4060-4867-82AC-79582C76DC3E}" dt="2021-02-26T08:26:19.773" v="2650"/>
          <ac:spMkLst>
            <pc:docMk/>
            <pc:sldMk cId="2356263686" sldId="335"/>
            <ac:spMk id="11" creationId="{8152692A-4841-484D-A25D-FD50E2A01098}"/>
          </ac:spMkLst>
        </pc:spChg>
        <pc:graphicFrameChg chg="add mod modGraphic">
          <ac:chgData name="Vikash Tiwari" userId="c98d06eca5c671d4" providerId="LiveId" clId="{B9522771-4060-4867-82AC-79582C76DC3E}" dt="2021-02-26T08:26:39.243" v="2678" actId="14734"/>
          <ac:graphicFrameMkLst>
            <pc:docMk/>
            <pc:sldMk cId="2356263686" sldId="335"/>
            <ac:graphicFrameMk id="2" creationId="{A13C1B16-A972-4A57-80F8-6D8960D61FD7}"/>
          </ac:graphicFrameMkLst>
        </pc:graphicFrameChg>
        <pc:picChg chg="del">
          <ac:chgData name="Vikash Tiwari" userId="c98d06eca5c671d4" providerId="LiveId" clId="{B9522771-4060-4867-82AC-79582C76DC3E}" dt="2021-02-26T08:25:33.566" v="2620" actId="478"/>
          <ac:picMkLst>
            <pc:docMk/>
            <pc:sldMk cId="2356263686" sldId="335"/>
            <ac:picMk id="5" creationId="{49A21794-D9D0-431C-BE9E-BDECB199ED5D}"/>
          </ac:picMkLst>
        </pc:picChg>
      </pc:sldChg>
      <pc:sldChg chg="delSp modSp add mod">
        <pc:chgData name="Vikash Tiwari" userId="c98d06eca5c671d4" providerId="LiveId" clId="{B9522771-4060-4867-82AC-79582C76DC3E}" dt="2021-02-26T08:27:27.966" v="2686" actId="6549"/>
        <pc:sldMkLst>
          <pc:docMk/>
          <pc:sldMk cId="850285779" sldId="336"/>
        </pc:sldMkLst>
        <pc:spChg chg="mod">
          <ac:chgData name="Vikash Tiwari" userId="c98d06eca5c671d4" providerId="LiveId" clId="{B9522771-4060-4867-82AC-79582C76DC3E}" dt="2021-02-26T08:27:27.966" v="2686" actId="6549"/>
          <ac:spMkLst>
            <pc:docMk/>
            <pc:sldMk cId="850285779" sldId="336"/>
            <ac:spMk id="11" creationId="{8152692A-4841-484D-A25D-FD50E2A01098}"/>
          </ac:spMkLst>
        </pc:spChg>
        <pc:graphicFrameChg chg="del">
          <ac:chgData name="Vikash Tiwari" userId="c98d06eca5c671d4" providerId="LiveId" clId="{B9522771-4060-4867-82AC-79582C76DC3E}" dt="2021-02-26T08:26:54.628" v="2680" actId="478"/>
          <ac:graphicFrameMkLst>
            <pc:docMk/>
            <pc:sldMk cId="850285779" sldId="336"/>
            <ac:graphicFrameMk id="2" creationId="{A13C1B16-A972-4A57-80F8-6D8960D61FD7}"/>
          </ac:graphicFrameMkLst>
        </pc:graphicFrameChg>
      </pc:sldChg>
      <pc:sldChg chg="del">
        <pc:chgData name="Vikash Tiwari" userId="c98d06eca5c671d4" providerId="LiveId" clId="{B9522771-4060-4867-82AC-79582C76DC3E}" dt="2021-02-24T07:41:49.295" v="2" actId="47"/>
        <pc:sldMkLst>
          <pc:docMk/>
          <pc:sldMk cId="3526536646" sldId="336"/>
        </pc:sldMkLst>
      </pc:sldChg>
      <pc:sldChg chg="del">
        <pc:chgData name="Vikash Tiwari" userId="c98d06eca5c671d4" providerId="LiveId" clId="{B9522771-4060-4867-82AC-79582C76DC3E}" dt="2021-02-24T07:41:49.295" v="2" actId="47"/>
        <pc:sldMkLst>
          <pc:docMk/>
          <pc:sldMk cId="352970076" sldId="337"/>
        </pc:sldMkLst>
      </pc:sldChg>
      <pc:sldChg chg="modSp add mod">
        <pc:chgData name="Vikash Tiwari" userId="c98d06eca5c671d4" providerId="LiveId" clId="{B9522771-4060-4867-82AC-79582C76DC3E}" dt="2021-02-26T08:27:07.478" v="2683"/>
        <pc:sldMkLst>
          <pc:docMk/>
          <pc:sldMk cId="998058578" sldId="337"/>
        </pc:sldMkLst>
        <pc:spChg chg="mod">
          <ac:chgData name="Vikash Tiwari" userId="c98d06eca5c671d4" providerId="LiveId" clId="{B9522771-4060-4867-82AC-79582C76DC3E}" dt="2021-02-26T08:27:07.478" v="2683"/>
          <ac:spMkLst>
            <pc:docMk/>
            <pc:sldMk cId="998058578" sldId="337"/>
            <ac:spMk id="11" creationId="{8152692A-4841-484D-A25D-FD50E2A01098}"/>
          </ac:spMkLst>
        </pc:spChg>
      </pc:sldChg>
      <pc:sldChg chg="del">
        <pc:chgData name="Vikash Tiwari" userId="c98d06eca5c671d4" providerId="LiveId" clId="{B9522771-4060-4867-82AC-79582C76DC3E}" dt="2021-02-24T07:41:49.295" v="2" actId="47"/>
        <pc:sldMkLst>
          <pc:docMk/>
          <pc:sldMk cId="2376516669" sldId="338"/>
        </pc:sldMkLst>
      </pc:sldChg>
      <pc:sldChg chg="del">
        <pc:chgData name="Vikash Tiwari" userId="c98d06eca5c671d4" providerId="LiveId" clId="{B9522771-4060-4867-82AC-79582C76DC3E}" dt="2021-02-24T07:41:49.295" v="2" actId="47"/>
        <pc:sldMkLst>
          <pc:docMk/>
          <pc:sldMk cId="1873993730" sldId="339"/>
        </pc:sldMkLst>
      </pc:sldChg>
      <pc:sldChg chg="del">
        <pc:chgData name="Vikash Tiwari" userId="c98d06eca5c671d4" providerId="LiveId" clId="{B9522771-4060-4867-82AC-79582C76DC3E}" dt="2021-02-24T07:41:49.295" v="2" actId="47"/>
        <pc:sldMkLst>
          <pc:docMk/>
          <pc:sldMk cId="2287913867" sldId="340"/>
        </pc:sldMkLst>
      </pc:sldChg>
      <pc:sldChg chg="del">
        <pc:chgData name="Vikash Tiwari" userId="c98d06eca5c671d4" providerId="LiveId" clId="{B9522771-4060-4867-82AC-79582C76DC3E}" dt="2021-02-24T07:41:49.295" v="2" actId="47"/>
        <pc:sldMkLst>
          <pc:docMk/>
          <pc:sldMk cId="2823844902" sldId="341"/>
        </pc:sldMkLst>
      </pc:sldChg>
      <pc:sldChg chg="del">
        <pc:chgData name="Vikash Tiwari" userId="c98d06eca5c671d4" providerId="LiveId" clId="{B9522771-4060-4867-82AC-79582C76DC3E}" dt="2021-02-24T07:41:49.295" v="2" actId="47"/>
        <pc:sldMkLst>
          <pc:docMk/>
          <pc:sldMk cId="1989424488" sldId="342"/>
        </pc:sldMkLst>
      </pc:sldChg>
      <pc:sldChg chg="del">
        <pc:chgData name="Vikash Tiwari" userId="c98d06eca5c671d4" providerId="LiveId" clId="{B9522771-4060-4867-82AC-79582C76DC3E}" dt="2021-02-24T07:41:49.295" v="2" actId="47"/>
        <pc:sldMkLst>
          <pc:docMk/>
          <pc:sldMk cId="3257141286" sldId="343"/>
        </pc:sldMkLst>
      </pc:sldChg>
      <pc:sldChg chg="del">
        <pc:chgData name="Vikash Tiwari" userId="c98d06eca5c671d4" providerId="LiveId" clId="{B9522771-4060-4867-82AC-79582C76DC3E}" dt="2021-02-24T07:41:49.295" v="2" actId="47"/>
        <pc:sldMkLst>
          <pc:docMk/>
          <pc:sldMk cId="4001350743" sldId="344"/>
        </pc:sldMkLst>
      </pc:sldChg>
      <pc:sldChg chg="del">
        <pc:chgData name="Vikash Tiwari" userId="c98d06eca5c671d4" providerId="LiveId" clId="{B9522771-4060-4867-82AC-79582C76DC3E}" dt="2021-02-24T07:41:49.295" v="2" actId="47"/>
        <pc:sldMkLst>
          <pc:docMk/>
          <pc:sldMk cId="2212205466" sldId="345"/>
        </pc:sldMkLst>
      </pc:sldChg>
      <pc:sldChg chg="del">
        <pc:chgData name="Vikash Tiwari" userId="c98d06eca5c671d4" providerId="LiveId" clId="{B9522771-4060-4867-82AC-79582C76DC3E}" dt="2021-02-24T07:41:49.295" v="2" actId="47"/>
        <pc:sldMkLst>
          <pc:docMk/>
          <pc:sldMk cId="445460113" sldId="346"/>
        </pc:sldMkLst>
      </pc:sldChg>
      <pc:sldChg chg="del">
        <pc:chgData name="Vikash Tiwari" userId="c98d06eca5c671d4" providerId="LiveId" clId="{B9522771-4060-4867-82AC-79582C76DC3E}" dt="2021-02-24T07:41:49.295" v="2" actId="47"/>
        <pc:sldMkLst>
          <pc:docMk/>
          <pc:sldMk cId="3619192661" sldId="347"/>
        </pc:sldMkLst>
      </pc:sldChg>
      <pc:sldChg chg="del">
        <pc:chgData name="Vikash Tiwari" userId="c98d06eca5c671d4" providerId="LiveId" clId="{B9522771-4060-4867-82AC-79582C76DC3E}" dt="2021-02-24T07:41:49.295" v="2" actId="47"/>
        <pc:sldMkLst>
          <pc:docMk/>
          <pc:sldMk cId="2125944946" sldId="349"/>
        </pc:sldMkLst>
      </pc:sldChg>
      <pc:sldChg chg="del">
        <pc:chgData name="Vikash Tiwari" userId="c98d06eca5c671d4" providerId="LiveId" clId="{B9522771-4060-4867-82AC-79582C76DC3E}" dt="2021-02-24T07:41:49.295" v="2" actId="47"/>
        <pc:sldMkLst>
          <pc:docMk/>
          <pc:sldMk cId="917459767" sldId="350"/>
        </pc:sldMkLst>
      </pc:sldChg>
      <pc:sldChg chg="del">
        <pc:chgData name="Vikash Tiwari" userId="c98d06eca5c671d4" providerId="LiveId" clId="{B9522771-4060-4867-82AC-79582C76DC3E}" dt="2021-02-24T07:41:49.295" v="2" actId="47"/>
        <pc:sldMkLst>
          <pc:docMk/>
          <pc:sldMk cId="1367899975" sldId="351"/>
        </pc:sldMkLst>
      </pc:sldChg>
      <pc:sldChg chg="del">
        <pc:chgData name="Vikash Tiwari" userId="c98d06eca5c671d4" providerId="LiveId" clId="{B9522771-4060-4867-82AC-79582C76DC3E}" dt="2021-02-24T07:41:49.295" v="2" actId="47"/>
        <pc:sldMkLst>
          <pc:docMk/>
          <pc:sldMk cId="3570755186" sldId="352"/>
        </pc:sldMkLst>
      </pc:sldChg>
      <pc:sldChg chg="del">
        <pc:chgData name="Vikash Tiwari" userId="c98d06eca5c671d4" providerId="LiveId" clId="{B9522771-4060-4867-82AC-79582C76DC3E}" dt="2021-02-24T07:41:49.295" v="2" actId="47"/>
        <pc:sldMkLst>
          <pc:docMk/>
          <pc:sldMk cId="2409117818" sldId="353"/>
        </pc:sldMkLst>
      </pc:sldChg>
      <pc:sldChg chg="del">
        <pc:chgData name="Vikash Tiwari" userId="c98d06eca5c671d4" providerId="LiveId" clId="{B9522771-4060-4867-82AC-79582C76DC3E}" dt="2021-02-24T07:41:49.295" v="2" actId="47"/>
        <pc:sldMkLst>
          <pc:docMk/>
          <pc:sldMk cId="680314044" sldId="354"/>
        </pc:sldMkLst>
      </pc:sldChg>
      <pc:sldChg chg="del">
        <pc:chgData name="Vikash Tiwari" userId="c98d06eca5c671d4" providerId="LiveId" clId="{B9522771-4060-4867-82AC-79582C76DC3E}" dt="2021-02-24T07:41:49.295" v="2" actId="47"/>
        <pc:sldMkLst>
          <pc:docMk/>
          <pc:sldMk cId="660325216" sldId="356"/>
        </pc:sldMkLst>
      </pc:sldChg>
      <pc:sldChg chg="del">
        <pc:chgData name="Vikash Tiwari" userId="c98d06eca5c671d4" providerId="LiveId" clId="{B9522771-4060-4867-82AC-79582C76DC3E}" dt="2021-02-24T07:41:49.295" v="2" actId="47"/>
        <pc:sldMkLst>
          <pc:docMk/>
          <pc:sldMk cId="4209953607" sldId="357"/>
        </pc:sldMkLst>
      </pc:sldChg>
      <pc:sldChg chg="del">
        <pc:chgData name="Vikash Tiwari" userId="c98d06eca5c671d4" providerId="LiveId" clId="{B9522771-4060-4867-82AC-79582C76DC3E}" dt="2021-02-24T07:41:49.295" v="2" actId="47"/>
        <pc:sldMkLst>
          <pc:docMk/>
          <pc:sldMk cId="956931468" sldId="360"/>
        </pc:sldMkLst>
      </pc:sldChg>
      <pc:sldChg chg="del">
        <pc:chgData name="Vikash Tiwari" userId="c98d06eca5c671d4" providerId="LiveId" clId="{B9522771-4060-4867-82AC-79582C76DC3E}" dt="2021-02-24T07:41:49.295" v="2" actId="47"/>
        <pc:sldMkLst>
          <pc:docMk/>
          <pc:sldMk cId="984372166" sldId="361"/>
        </pc:sldMkLst>
      </pc:sldChg>
      <pc:sldChg chg="del">
        <pc:chgData name="Vikash Tiwari" userId="c98d06eca5c671d4" providerId="LiveId" clId="{B9522771-4060-4867-82AC-79582C76DC3E}" dt="2021-02-24T07:41:49.295" v="2" actId="47"/>
        <pc:sldMkLst>
          <pc:docMk/>
          <pc:sldMk cId="3300657602" sldId="362"/>
        </pc:sldMkLst>
      </pc:sldChg>
      <pc:sldChg chg="del">
        <pc:chgData name="Vikash Tiwari" userId="c98d06eca5c671d4" providerId="LiveId" clId="{B9522771-4060-4867-82AC-79582C76DC3E}" dt="2021-02-24T07:41:49.295" v="2" actId="47"/>
        <pc:sldMkLst>
          <pc:docMk/>
          <pc:sldMk cId="2785356460" sldId="363"/>
        </pc:sldMkLst>
      </pc:sldChg>
      <pc:sldChg chg="del">
        <pc:chgData name="Vikash Tiwari" userId="c98d06eca5c671d4" providerId="LiveId" clId="{B9522771-4060-4867-82AC-79582C76DC3E}" dt="2021-02-24T07:41:49.295" v="2" actId="47"/>
        <pc:sldMkLst>
          <pc:docMk/>
          <pc:sldMk cId="500923859" sldId="364"/>
        </pc:sldMkLst>
      </pc:sldChg>
      <pc:sldChg chg="del">
        <pc:chgData name="Vikash Tiwari" userId="c98d06eca5c671d4" providerId="LiveId" clId="{B9522771-4060-4867-82AC-79582C76DC3E}" dt="2021-02-24T07:41:49.295" v="2" actId="47"/>
        <pc:sldMkLst>
          <pc:docMk/>
          <pc:sldMk cId="685735073" sldId="365"/>
        </pc:sldMkLst>
      </pc:sldChg>
      <pc:sldChg chg="del">
        <pc:chgData name="Vikash Tiwari" userId="c98d06eca5c671d4" providerId="LiveId" clId="{B9522771-4060-4867-82AC-79582C76DC3E}" dt="2021-02-24T07:41:49.295" v="2" actId="47"/>
        <pc:sldMkLst>
          <pc:docMk/>
          <pc:sldMk cId="3749628178" sldId="366"/>
        </pc:sldMkLst>
      </pc:sldChg>
      <pc:sldChg chg="del">
        <pc:chgData name="Vikash Tiwari" userId="c98d06eca5c671d4" providerId="LiveId" clId="{B9522771-4060-4867-82AC-79582C76DC3E}" dt="2021-02-24T07:41:49.295" v="2" actId="47"/>
        <pc:sldMkLst>
          <pc:docMk/>
          <pc:sldMk cId="3289839357" sldId="367"/>
        </pc:sldMkLst>
      </pc:sldChg>
      <pc:sldChg chg="del">
        <pc:chgData name="Vikash Tiwari" userId="c98d06eca5c671d4" providerId="LiveId" clId="{B9522771-4060-4867-82AC-79582C76DC3E}" dt="2021-02-24T07:41:49.295" v="2" actId="47"/>
        <pc:sldMkLst>
          <pc:docMk/>
          <pc:sldMk cId="3065238043" sldId="368"/>
        </pc:sldMkLst>
      </pc:sldChg>
      <pc:sldChg chg="del">
        <pc:chgData name="Vikash Tiwari" userId="c98d06eca5c671d4" providerId="LiveId" clId="{B9522771-4060-4867-82AC-79582C76DC3E}" dt="2021-02-24T07:41:49.295" v="2" actId="47"/>
        <pc:sldMkLst>
          <pc:docMk/>
          <pc:sldMk cId="2364115089" sldId="369"/>
        </pc:sldMkLst>
      </pc:sldChg>
      <pc:sldChg chg="del">
        <pc:chgData name="Vikash Tiwari" userId="c98d06eca5c671d4" providerId="LiveId" clId="{B9522771-4060-4867-82AC-79582C76DC3E}" dt="2021-02-24T07:41:49.295" v="2" actId="47"/>
        <pc:sldMkLst>
          <pc:docMk/>
          <pc:sldMk cId="443040668" sldId="370"/>
        </pc:sldMkLst>
      </pc:sldChg>
      <pc:sldChg chg="del">
        <pc:chgData name="Vikash Tiwari" userId="c98d06eca5c671d4" providerId="LiveId" clId="{B9522771-4060-4867-82AC-79582C76DC3E}" dt="2021-02-24T07:41:49.295" v="2" actId="47"/>
        <pc:sldMkLst>
          <pc:docMk/>
          <pc:sldMk cId="1096837057" sldId="371"/>
        </pc:sldMkLst>
      </pc:sldChg>
      <pc:sldChg chg="del">
        <pc:chgData name="Vikash Tiwari" userId="c98d06eca5c671d4" providerId="LiveId" clId="{B9522771-4060-4867-82AC-79582C76DC3E}" dt="2021-02-24T07:41:49.295" v="2" actId="47"/>
        <pc:sldMkLst>
          <pc:docMk/>
          <pc:sldMk cId="2984066264" sldId="372"/>
        </pc:sldMkLst>
      </pc:sldChg>
      <pc:sldChg chg="del">
        <pc:chgData name="Vikash Tiwari" userId="c98d06eca5c671d4" providerId="LiveId" clId="{B9522771-4060-4867-82AC-79582C76DC3E}" dt="2021-02-24T07:41:49.295" v="2" actId="47"/>
        <pc:sldMkLst>
          <pc:docMk/>
          <pc:sldMk cId="532277358" sldId="373"/>
        </pc:sldMkLst>
      </pc:sldChg>
      <pc:sldChg chg="del">
        <pc:chgData name="Vikash Tiwari" userId="c98d06eca5c671d4" providerId="LiveId" clId="{B9522771-4060-4867-82AC-79582C76DC3E}" dt="2021-02-24T07:41:49.295" v="2" actId="47"/>
        <pc:sldMkLst>
          <pc:docMk/>
          <pc:sldMk cId="3066516211" sldId="374"/>
        </pc:sldMkLst>
      </pc:sldChg>
      <pc:sldChg chg="del">
        <pc:chgData name="Vikash Tiwari" userId="c98d06eca5c671d4" providerId="LiveId" clId="{B9522771-4060-4867-82AC-79582C76DC3E}" dt="2021-02-24T07:41:49.295" v="2" actId="47"/>
        <pc:sldMkLst>
          <pc:docMk/>
          <pc:sldMk cId="3598758945" sldId="375"/>
        </pc:sldMkLst>
      </pc:sldChg>
      <pc:sldChg chg="del">
        <pc:chgData name="Vikash Tiwari" userId="c98d06eca5c671d4" providerId="LiveId" clId="{B9522771-4060-4867-82AC-79582C76DC3E}" dt="2021-02-24T07:41:49.295" v="2" actId="47"/>
        <pc:sldMkLst>
          <pc:docMk/>
          <pc:sldMk cId="3436963722" sldId="376"/>
        </pc:sldMkLst>
      </pc:sldChg>
      <pc:sldChg chg="del">
        <pc:chgData name="Vikash Tiwari" userId="c98d06eca5c671d4" providerId="LiveId" clId="{B9522771-4060-4867-82AC-79582C76DC3E}" dt="2021-02-24T07:41:49.295" v="2" actId="47"/>
        <pc:sldMkLst>
          <pc:docMk/>
          <pc:sldMk cId="2707812935" sldId="377"/>
        </pc:sldMkLst>
      </pc:sldChg>
      <pc:sldChg chg="del">
        <pc:chgData name="Vikash Tiwari" userId="c98d06eca5c671d4" providerId="LiveId" clId="{B9522771-4060-4867-82AC-79582C76DC3E}" dt="2021-02-24T07:41:49.295" v="2" actId="47"/>
        <pc:sldMkLst>
          <pc:docMk/>
          <pc:sldMk cId="1201103130" sldId="378"/>
        </pc:sldMkLst>
      </pc:sldChg>
      <pc:sldChg chg="del">
        <pc:chgData name="Vikash Tiwari" userId="c98d06eca5c671d4" providerId="LiveId" clId="{B9522771-4060-4867-82AC-79582C76DC3E}" dt="2021-02-24T07:41:49.295" v="2" actId="47"/>
        <pc:sldMkLst>
          <pc:docMk/>
          <pc:sldMk cId="3523282538" sldId="379"/>
        </pc:sldMkLst>
      </pc:sldChg>
      <pc:sldChg chg="add del">
        <pc:chgData name="Vikash Tiwari" userId="c98d06eca5c671d4" providerId="LiveId" clId="{B9522771-4060-4867-82AC-79582C76DC3E}" dt="2021-02-24T07:41:42.862" v="1" actId="2890"/>
        <pc:sldMkLst>
          <pc:docMk/>
          <pc:sldMk cId="2312420553" sldId="380"/>
        </pc:sldMkLst>
      </pc:sldChg>
      <pc:sldChg chg="add del replId">
        <pc:chgData name="Vikash Tiwari" userId="c98d06eca5c671d4" providerId="LiveId" clId="{B9522771-4060-4867-82AC-79582C76DC3E}" dt="2021-02-24T07:41:42.862" v="1" actId="2890"/>
        <pc:sldMkLst>
          <pc:docMk/>
          <pc:sldMk cId="2692225884" sldId="381"/>
        </pc:sldMkLst>
      </pc:sldChg>
      <pc:sldChg chg="add del replId">
        <pc:chgData name="Vikash Tiwari" userId="c98d06eca5c671d4" providerId="LiveId" clId="{B9522771-4060-4867-82AC-79582C76DC3E}" dt="2021-02-24T07:41:42.862" v="1" actId="2890"/>
        <pc:sldMkLst>
          <pc:docMk/>
          <pc:sldMk cId="2815108407" sldId="382"/>
        </pc:sldMkLst>
      </pc:sldChg>
      <pc:sldChg chg="add del replId">
        <pc:chgData name="Vikash Tiwari" userId="c98d06eca5c671d4" providerId="LiveId" clId="{B9522771-4060-4867-82AC-79582C76DC3E}" dt="2021-02-24T07:41:42.862" v="1" actId="2890"/>
        <pc:sldMkLst>
          <pc:docMk/>
          <pc:sldMk cId="2644947089" sldId="383"/>
        </pc:sldMkLst>
      </pc:sldChg>
      <pc:sldChg chg="add del replId">
        <pc:chgData name="Vikash Tiwari" userId="c98d06eca5c671d4" providerId="LiveId" clId="{B9522771-4060-4867-82AC-79582C76DC3E}" dt="2021-02-24T07:41:42.862" v="1" actId="2890"/>
        <pc:sldMkLst>
          <pc:docMk/>
          <pc:sldMk cId="2641010848" sldId="384"/>
        </pc:sldMkLst>
      </pc:sldChg>
      <pc:sldChg chg="add del replId">
        <pc:chgData name="Vikash Tiwari" userId="c98d06eca5c671d4" providerId="LiveId" clId="{B9522771-4060-4867-82AC-79582C76DC3E}" dt="2021-02-24T07:41:42.862" v="1" actId="2890"/>
        <pc:sldMkLst>
          <pc:docMk/>
          <pc:sldMk cId="646260915" sldId="385"/>
        </pc:sldMkLst>
      </pc:sldChg>
      <pc:sldChg chg="add del replId">
        <pc:chgData name="Vikash Tiwari" userId="c98d06eca5c671d4" providerId="LiveId" clId="{B9522771-4060-4867-82AC-79582C76DC3E}" dt="2021-02-24T07:41:42.862" v="1" actId="2890"/>
        <pc:sldMkLst>
          <pc:docMk/>
          <pc:sldMk cId="3246436493" sldId="386"/>
        </pc:sldMkLst>
      </pc:sldChg>
      <pc:sldChg chg="add del replId">
        <pc:chgData name="Vikash Tiwari" userId="c98d06eca5c671d4" providerId="LiveId" clId="{B9522771-4060-4867-82AC-79582C76DC3E}" dt="2021-02-24T07:41:42.862" v="1" actId="2890"/>
        <pc:sldMkLst>
          <pc:docMk/>
          <pc:sldMk cId="388775815" sldId="387"/>
        </pc:sldMkLst>
      </pc:sldChg>
      <pc:sldChg chg="add del replId">
        <pc:chgData name="Vikash Tiwari" userId="c98d06eca5c671d4" providerId="LiveId" clId="{B9522771-4060-4867-82AC-79582C76DC3E}" dt="2021-02-24T07:41:42.862" v="1" actId="2890"/>
        <pc:sldMkLst>
          <pc:docMk/>
          <pc:sldMk cId="1170816632" sldId="388"/>
        </pc:sldMkLst>
      </pc:sldChg>
      <pc:sldChg chg="add del replId">
        <pc:chgData name="Vikash Tiwari" userId="c98d06eca5c671d4" providerId="LiveId" clId="{B9522771-4060-4867-82AC-79582C76DC3E}" dt="2021-02-24T07:41:42.862" v="1" actId="2890"/>
        <pc:sldMkLst>
          <pc:docMk/>
          <pc:sldMk cId="682115050" sldId="389"/>
        </pc:sldMkLst>
      </pc:sldChg>
      <pc:sldChg chg="add del replId">
        <pc:chgData name="Vikash Tiwari" userId="c98d06eca5c671d4" providerId="LiveId" clId="{B9522771-4060-4867-82AC-79582C76DC3E}" dt="2021-02-24T07:41:42.862" v="1" actId="2890"/>
        <pc:sldMkLst>
          <pc:docMk/>
          <pc:sldMk cId="2368323735" sldId="390"/>
        </pc:sldMkLst>
      </pc:sldChg>
      <pc:sldChg chg="add del replId">
        <pc:chgData name="Vikash Tiwari" userId="c98d06eca5c671d4" providerId="LiveId" clId="{B9522771-4060-4867-82AC-79582C76DC3E}" dt="2021-02-24T07:41:42.862" v="1" actId="2890"/>
        <pc:sldMkLst>
          <pc:docMk/>
          <pc:sldMk cId="1432200247" sldId="391"/>
        </pc:sldMkLst>
      </pc:sldChg>
      <pc:sldChg chg="add del replId">
        <pc:chgData name="Vikash Tiwari" userId="c98d06eca5c671d4" providerId="LiveId" clId="{B9522771-4060-4867-82AC-79582C76DC3E}" dt="2021-02-24T07:41:42.862" v="1" actId="2890"/>
        <pc:sldMkLst>
          <pc:docMk/>
          <pc:sldMk cId="388199639" sldId="392"/>
        </pc:sldMkLst>
      </pc:sldChg>
      <pc:sldChg chg="add del replId">
        <pc:chgData name="Vikash Tiwari" userId="c98d06eca5c671d4" providerId="LiveId" clId="{B9522771-4060-4867-82AC-79582C76DC3E}" dt="2021-02-24T07:41:42.862" v="1" actId="2890"/>
        <pc:sldMkLst>
          <pc:docMk/>
          <pc:sldMk cId="3766338289" sldId="393"/>
        </pc:sldMkLst>
      </pc:sldChg>
      <pc:sldChg chg="add del replId">
        <pc:chgData name="Vikash Tiwari" userId="c98d06eca5c671d4" providerId="LiveId" clId="{B9522771-4060-4867-82AC-79582C76DC3E}" dt="2021-02-24T07:41:42.862" v="1" actId="2890"/>
        <pc:sldMkLst>
          <pc:docMk/>
          <pc:sldMk cId="1411076865" sldId="394"/>
        </pc:sldMkLst>
      </pc:sldChg>
      <pc:sldChg chg="add del replId">
        <pc:chgData name="Vikash Tiwari" userId="c98d06eca5c671d4" providerId="LiveId" clId="{B9522771-4060-4867-82AC-79582C76DC3E}" dt="2021-02-24T07:41:42.862" v="1" actId="2890"/>
        <pc:sldMkLst>
          <pc:docMk/>
          <pc:sldMk cId="934135228" sldId="395"/>
        </pc:sldMkLst>
      </pc:sldChg>
      <pc:sldChg chg="add del replId">
        <pc:chgData name="Vikash Tiwari" userId="c98d06eca5c671d4" providerId="LiveId" clId="{B9522771-4060-4867-82AC-79582C76DC3E}" dt="2021-02-24T07:41:42.862" v="1" actId="2890"/>
        <pc:sldMkLst>
          <pc:docMk/>
          <pc:sldMk cId="3241771956" sldId="396"/>
        </pc:sldMkLst>
      </pc:sldChg>
      <pc:sldChg chg="add del replId">
        <pc:chgData name="Vikash Tiwari" userId="c98d06eca5c671d4" providerId="LiveId" clId="{B9522771-4060-4867-82AC-79582C76DC3E}" dt="2021-02-24T07:41:42.862" v="1" actId="2890"/>
        <pc:sldMkLst>
          <pc:docMk/>
          <pc:sldMk cId="1888145033" sldId="397"/>
        </pc:sldMkLst>
      </pc:sldChg>
      <pc:sldChg chg="add del replId">
        <pc:chgData name="Vikash Tiwari" userId="c98d06eca5c671d4" providerId="LiveId" clId="{B9522771-4060-4867-82AC-79582C76DC3E}" dt="2021-02-24T07:41:42.862" v="1" actId="2890"/>
        <pc:sldMkLst>
          <pc:docMk/>
          <pc:sldMk cId="2379767629" sldId="398"/>
        </pc:sldMkLst>
      </pc:sldChg>
      <pc:sldChg chg="add del replId">
        <pc:chgData name="Vikash Tiwari" userId="c98d06eca5c671d4" providerId="LiveId" clId="{B9522771-4060-4867-82AC-79582C76DC3E}" dt="2021-02-24T07:41:42.862" v="1" actId="2890"/>
        <pc:sldMkLst>
          <pc:docMk/>
          <pc:sldMk cId="3225041098" sldId="399"/>
        </pc:sldMkLst>
      </pc:sldChg>
      <pc:sldChg chg="add del replId">
        <pc:chgData name="Vikash Tiwari" userId="c98d06eca5c671d4" providerId="LiveId" clId="{B9522771-4060-4867-82AC-79582C76DC3E}" dt="2021-02-24T07:41:42.862" v="1" actId="2890"/>
        <pc:sldMkLst>
          <pc:docMk/>
          <pc:sldMk cId="1569150721" sldId="400"/>
        </pc:sldMkLst>
      </pc:sldChg>
      <pc:sldChg chg="add del replId">
        <pc:chgData name="Vikash Tiwari" userId="c98d06eca5c671d4" providerId="LiveId" clId="{B9522771-4060-4867-82AC-79582C76DC3E}" dt="2021-02-24T07:41:42.862" v="1" actId="2890"/>
        <pc:sldMkLst>
          <pc:docMk/>
          <pc:sldMk cId="1776063413" sldId="401"/>
        </pc:sldMkLst>
      </pc:sldChg>
      <pc:sldChg chg="add del replId">
        <pc:chgData name="Vikash Tiwari" userId="c98d06eca5c671d4" providerId="LiveId" clId="{B9522771-4060-4867-82AC-79582C76DC3E}" dt="2021-02-24T07:41:42.862" v="1" actId="2890"/>
        <pc:sldMkLst>
          <pc:docMk/>
          <pc:sldMk cId="2285849802" sldId="402"/>
        </pc:sldMkLst>
      </pc:sldChg>
      <pc:sldChg chg="add del replId">
        <pc:chgData name="Vikash Tiwari" userId="c98d06eca5c671d4" providerId="LiveId" clId="{B9522771-4060-4867-82AC-79582C76DC3E}" dt="2021-02-24T07:41:42.862" v="1" actId="2890"/>
        <pc:sldMkLst>
          <pc:docMk/>
          <pc:sldMk cId="3901775114" sldId="403"/>
        </pc:sldMkLst>
      </pc:sldChg>
      <pc:sldChg chg="add del replId">
        <pc:chgData name="Vikash Tiwari" userId="c98d06eca5c671d4" providerId="LiveId" clId="{B9522771-4060-4867-82AC-79582C76DC3E}" dt="2021-02-24T07:41:42.862" v="1" actId="2890"/>
        <pc:sldMkLst>
          <pc:docMk/>
          <pc:sldMk cId="3190293934" sldId="404"/>
        </pc:sldMkLst>
      </pc:sldChg>
      <pc:sldChg chg="add del replId">
        <pc:chgData name="Vikash Tiwari" userId="c98d06eca5c671d4" providerId="LiveId" clId="{B9522771-4060-4867-82AC-79582C76DC3E}" dt="2021-02-24T07:41:42.862" v="1" actId="2890"/>
        <pc:sldMkLst>
          <pc:docMk/>
          <pc:sldMk cId="3577439435" sldId="405"/>
        </pc:sldMkLst>
      </pc:sldChg>
      <pc:sldChg chg="add del replId">
        <pc:chgData name="Vikash Tiwari" userId="c98d06eca5c671d4" providerId="LiveId" clId="{B9522771-4060-4867-82AC-79582C76DC3E}" dt="2021-02-24T07:41:42.862" v="1" actId="2890"/>
        <pc:sldMkLst>
          <pc:docMk/>
          <pc:sldMk cId="2819160815" sldId="406"/>
        </pc:sldMkLst>
      </pc:sldChg>
      <pc:sldChg chg="add del replId">
        <pc:chgData name="Vikash Tiwari" userId="c98d06eca5c671d4" providerId="LiveId" clId="{B9522771-4060-4867-82AC-79582C76DC3E}" dt="2021-02-24T07:41:42.862" v="1" actId="2890"/>
        <pc:sldMkLst>
          <pc:docMk/>
          <pc:sldMk cId="1014461550" sldId="407"/>
        </pc:sldMkLst>
      </pc:sldChg>
      <pc:sldChg chg="add del replId">
        <pc:chgData name="Vikash Tiwari" userId="c98d06eca5c671d4" providerId="LiveId" clId="{B9522771-4060-4867-82AC-79582C76DC3E}" dt="2021-02-24T07:41:42.862" v="1" actId="2890"/>
        <pc:sldMkLst>
          <pc:docMk/>
          <pc:sldMk cId="1911378645" sldId="408"/>
        </pc:sldMkLst>
      </pc:sldChg>
      <pc:sldChg chg="add del replId">
        <pc:chgData name="Vikash Tiwari" userId="c98d06eca5c671d4" providerId="LiveId" clId="{B9522771-4060-4867-82AC-79582C76DC3E}" dt="2021-02-24T07:41:42.862" v="1" actId="2890"/>
        <pc:sldMkLst>
          <pc:docMk/>
          <pc:sldMk cId="3898454147" sldId="409"/>
        </pc:sldMkLst>
      </pc:sldChg>
      <pc:sldChg chg="add del replId">
        <pc:chgData name="Vikash Tiwari" userId="c98d06eca5c671d4" providerId="LiveId" clId="{B9522771-4060-4867-82AC-79582C76DC3E}" dt="2021-02-24T07:41:42.862" v="1" actId="2890"/>
        <pc:sldMkLst>
          <pc:docMk/>
          <pc:sldMk cId="2246965109" sldId="410"/>
        </pc:sldMkLst>
      </pc:sldChg>
      <pc:sldChg chg="add del replId">
        <pc:chgData name="Vikash Tiwari" userId="c98d06eca5c671d4" providerId="LiveId" clId="{B9522771-4060-4867-82AC-79582C76DC3E}" dt="2021-02-24T07:41:42.862" v="1" actId="2890"/>
        <pc:sldMkLst>
          <pc:docMk/>
          <pc:sldMk cId="711445666" sldId="411"/>
        </pc:sldMkLst>
      </pc:sldChg>
      <pc:sldChg chg="add del replId">
        <pc:chgData name="Vikash Tiwari" userId="c98d06eca5c671d4" providerId="LiveId" clId="{B9522771-4060-4867-82AC-79582C76DC3E}" dt="2021-02-24T07:41:42.862" v="1" actId="2890"/>
        <pc:sldMkLst>
          <pc:docMk/>
          <pc:sldMk cId="1709597947" sldId="412"/>
        </pc:sldMkLst>
      </pc:sldChg>
      <pc:sldChg chg="add del replId">
        <pc:chgData name="Vikash Tiwari" userId="c98d06eca5c671d4" providerId="LiveId" clId="{B9522771-4060-4867-82AC-79582C76DC3E}" dt="2021-02-24T07:41:42.862" v="1" actId="2890"/>
        <pc:sldMkLst>
          <pc:docMk/>
          <pc:sldMk cId="3877489466" sldId="413"/>
        </pc:sldMkLst>
      </pc:sldChg>
      <pc:sldChg chg="add del replId">
        <pc:chgData name="Vikash Tiwari" userId="c98d06eca5c671d4" providerId="LiveId" clId="{B9522771-4060-4867-82AC-79582C76DC3E}" dt="2021-02-24T07:41:42.862" v="1" actId="2890"/>
        <pc:sldMkLst>
          <pc:docMk/>
          <pc:sldMk cId="1624690752" sldId="414"/>
        </pc:sldMkLst>
      </pc:sldChg>
      <pc:sldChg chg="add del replId">
        <pc:chgData name="Vikash Tiwari" userId="c98d06eca5c671d4" providerId="LiveId" clId="{B9522771-4060-4867-82AC-79582C76DC3E}" dt="2021-02-24T07:41:42.862" v="1" actId="2890"/>
        <pc:sldMkLst>
          <pc:docMk/>
          <pc:sldMk cId="2560040312" sldId="415"/>
        </pc:sldMkLst>
      </pc:sldChg>
      <pc:sldChg chg="add del replId">
        <pc:chgData name="Vikash Tiwari" userId="c98d06eca5c671d4" providerId="LiveId" clId="{B9522771-4060-4867-82AC-79582C76DC3E}" dt="2021-02-24T07:41:42.862" v="1" actId="2890"/>
        <pc:sldMkLst>
          <pc:docMk/>
          <pc:sldMk cId="1533347191" sldId="416"/>
        </pc:sldMkLst>
      </pc:sldChg>
      <pc:sldChg chg="add del replId">
        <pc:chgData name="Vikash Tiwari" userId="c98d06eca5c671d4" providerId="LiveId" clId="{B9522771-4060-4867-82AC-79582C76DC3E}" dt="2021-02-24T07:41:42.862" v="1" actId="2890"/>
        <pc:sldMkLst>
          <pc:docMk/>
          <pc:sldMk cId="1610264820" sldId="417"/>
        </pc:sldMkLst>
      </pc:sldChg>
      <pc:sldChg chg="add del replId">
        <pc:chgData name="Vikash Tiwari" userId="c98d06eca5c671d4" providerId="LiveId" clId="{B9522771-4060-4867-82AC-79582C76DC3E}" dt="2021-02-24T07:41:42.862" v="1" actId="2890"/>
        <pc:sldMkLst>
          <pc:docMk/>
          <pc:sldMk cId="3868576033" sldId="418"/>
        </pc:sldMkLst>
      </pc:sldChg>
      <pc:sldChg chg="add del replId">
        <pc:chgData name="Vikash Tiwari" userId="c98d06eca5c671d4" providerId="LiveId" clId="{B9522771-4060-4867-82AC-79582C76DC3E}" dt="2021-02-24T07:41:42.862" v="1" actId="2890"/>
        <pc:sldMkLst>
          <pc:docMk/>
          <pc:sldMk cId="3793671794" sldId="419"/>
        </pc:sldMkLst>
      </pc:sldChg>
      <pc:sldChg chg="add del replId">
        <pc:chgData name="Vikash Tiwari" userId="c98d06eca5c671d4" providerId="LiveId" clId="{B9522771-4060-4867-82AC-79582C76DC3E}" dt="2021-02-24T07:41:42.862" v="1" actId="2890"/>
        <pc:sldMkLst>
          <pc:docMk/>
          <pc:sldMk cId="1502180444" sldId="420"/>
        </pc:sldMkLst>
      </pc:sldChg>
      <pc:sldChg chg="add del replId">
        <pc:chgData name="Vikash Tiwari" userId="c98d06eca5c671d4" providerId="LiveId" clId="{B9522771-4060-4867-82AC-79582C76DC3E}" dt="2021-02-24T07:41:42.862" v="1" actId="2890"/>
        <pc:sldMkLst>
          <pc:docMk/>
          <pc:sldMk cId="3147878334" sldId="421"/>
        </pc:sldMkLst>
      </pc:sldChg>
      <pc:sldChg chg="add del replId">
        <pc:chgData name="Vikash Tiwari" userId="c98d06eca5c671d4" providerId="LiveId" clId="{B9522771-4060-4867-82AC-79582C76DC3E}" dt="2021-02-24T07:41:42.862" v="1" actId="2890"/>
        <pc:sldMkLst>
          <pc:docMk/>
          <pc:sldMk cId="3059791225" sldId="422"/>
        </pc:sldMkLst>
      </pc:sldChg>
      <pc:sldChg chg="add del replId">
        <pc:chgData name="Vikash Tiwari" userId="c98d06eca5c671d4" providerId="LiveId" clId="{B9522771-4060-4867-82AC-79582C76DC3E}" dt="2021-02-24T07:41:42.862" v="1" actId="2890"/>
        <pc:sldMkLst>
          <pc:docMk/>
          <pc:sldMk cId="806367065" sldId="423"/>
        </pc:sldMkLst>
      </pc:sldChg>
      <pc:sldChg chg="add del replId">
        <pc:chgData name="Vikash Tiwari" userId="c98d06eca5c671d4" providerId="LiveId" clId="{B9522771-4060-4867-82AC-79582C76DC3E}" dt="2021-02-24T07:41:42.862" v="1" actId="2890"/>
        <pc:sldMkLst>
          <pc:docMk/>
          <pc:sldMk cId="4196231661" sldId="424"/>
        </pc:sldMkLst>
      </pc:sldChg>
      <pc:sldChg chg="add del replId">
        <pc:chgData name="Vikash Tiwari" userId="c98d06eca5c671d4" providerId="LiveId" clId="{B9522771-4060-4867-82AC-79582C76DC3E}" dt="2021-02-24T07:41:42.862" v="1" actId="2890"/>
        <pc:sldMkLst>
          <pc:docMk/>
          <pc:sldMk cId="1938866178" sldId="425"/>
        </pc:sldMkLst>
      </pc:sldChg>
      <pc:sldChg chg="add del replId">
        <pc:chgData name="Vikash Tiwari" userId="c98d06eca5c671d4" providerId="LiveId" clId="{B9522771-4060-4867-82AC-79582C76DC3E}" dt="2021-02-24T07:41:42.862" v="1" actId="2890"/>
        <pc:sldMkLst>
          <pc:docMk/>
          <pc:sldMk cId="2873347946" sldId="426"/>
        </pc:sldMkLst>
      </pc:sldChg>
      <pc:sldChg chg="add del replId">
        <pc:chgData name="Vikash Tiwari" userId="c98d06eca5c671d4" providerId="LiveId" clId="{B9522771-4060-4867-82AC-79582C76DC3E}" dt="2021-02-24T07:41:42.862" v="1" actId="2890"/>
        <pc:sldMkLst>
          <pc:docMk/>
          <pc:sldMk cId="3522907936" sldId="427"/>
        </pc:sldMkLst>
      </pc:sldChg>
      <pc:sldChg chg="add del replId">
        <pc:chgData name="Vikash Tiwari" userId="c98d06eca5c671d4" providerId="LiveId" clId="{B9522771-4060-4867-82AC-79582C76DC3E}" dt="2021-02-24T07:41:42.862" v="1" actId="2890"/>
        <pc:sldMkLst>
          <pc:docMk/>
          <pc:sldMk cId="3787852064" sldId="428"/>
        </pc:sldMkLst>
      </pc:sldChg>
      <pc:sldChg chg="add del replId">
        <pc:chgData name="Vikash Tiwari" userId="c98d06eca5c671d4" providerId="LiveId" clId="{B9522771-4060-4867-82AC-79582C76DC3E}" dt="2021-02-24T07:41:42.862" v="1" actId="2890"/>
        <pc:sldMkLst>
          <pc:docMk/>
          <pc:sldMk cId="1652089588" sldId="429"/>
        </pc:sldMkLst>
      </pc:sldChg>
      <pc:sldChg chg="add del replId">
        <pc:chgData name="Vikash Tiwari" userId="c98d06eca5c671d4" providerId="LiveId" clId="{B9522771-4060-4867-82AC-79582C76DC3E}" dt="2021-02-24T07:41:42.862" v="1" actId="2890"/>
        <pc:sldMkLst>
          <pc:docMk/>
          <pc:sldMk cId="1262087805" sldId="430"/>
        </pc:sldMkLst>
      </pc:sldChg>
      <pc:sldChg chg="add del replId">
        <pc:chgData name="Vikash Tiwari" userId="c98d06eca5c671d4" providerId="LiveId" clId="{B9522771-4060-4867-82AC-79582C76DC3E}" dt="2021-02-24T07:41:42.862" v="1" actId="2890"/>
        <pc:sldMkLst>
          <pc:docMk/>
          <pc:sldMk cId="3267752116" sldId="431"/>
        </pc:sldMkLst>
      </pc:sldChg>
      <pc:sldChg chg="add del replId">
        <pc:chgData name="Vikash Tiwari" userId="c98d06eca5c671d4" providerId="LiveId" clId="{B9522771-4060-4867-82AC-79582C76DC3E}" dt="2021-02-24T07:41:42.862" v="1" actId="2890"/>
        <pc:sldMkLst>
          <pc:docMk/>
          <pc:sldMk cId="4159804099" sldId="432"/>
        </pc:sldMkLst>
      </pc:sldChg>
      <pc:sldChg chg="add del replId">
        <pc:chgData name="Vikash Tiwari" userId="c98d06eca5c671d4" providerId="LiveId" clId="{B9522771-4060-4867-82AC-79582C76DC3E}" dt="2021-02-24T07:41:42.862" v="1" actId="2890"/>
        <pc:sldMkLst>
          <pc:docMk/>
          <pc:sldMk cId="1765385647" sldId="433"/>
        </pc:sldMkLst>
      </pc:sldChg>
      <pc:sldChg chg="add del replId">
        <pc:chgData name="Vikash Tiwari" userId="c98d06eca5c671d4" providerId="LiveId" clId="{B9522771-4060-4867-82AC-79582C76DC3E}" dt="2021-02-24T07:41:42.862" v="1" actId="2890"/>
        <pc:sldMkLst>
          <pc:docMk/>
          <pc:sldMk cId="3115296940" sldId="434"/>
        </pc:sldMkLst>
      </pc:sldChg>
      <pc:sldChg chg="add del replId">
        <pc:chgData name="Vikash Tiwari" userId="c98d06eca5c671d4" providerId="LiveId" clId="{B9522771-4060-4867-82AC-79582C76DC3E}" dt="2021-02-24T07:41:42.862" v="1" actId="2890"/>
        <pc:sldMkLst>
          <pc:docMk/>
          <pc:sldMk cId="2340624189" sldId="435"/>
        </pc:sldMkLst>
      </pc:sldChg>
      <pc:sldChg chg="add del replId">
        <pc:chgData name="Vikash Tiwari" userId="c98d06eca5c671d4" providerId="LiveId" clId="{B9522771-4060-4867-82AC-79582C76DC3E}" dt="2021-02-24T07:41:42.862" v="1" actId="2890"/>
        <pc:sldMkLst>
          <pc:docMk/>
          <pc:sldMk cId="1049366982" sldId="436"/>
        </pc:sldMkLst>
      </pc:sldChg>
      <pc:sldChg chg="add del replId">
        <pc:chgData name="Vikash Tiwari" userId="c98d06eca5c671d4" providerId="LiveId" clId="{B9522771-4060-4867-82AC-79582C76DC3E}" dt="2021-02-24T07:41:42.862" v="1" actId="2890"/>
        <pc:sldMkLst>
          <pc:docMk/>
          <pc:sldMk cId="871511827" sldId="437"/>
        </pc:sldMkLst>
      </pc:sldChg>
      <pc:sldChg chg="add del replId">
        <pc:chgData name="Vikash Tiwari" userId="c98d06eca5c671d4" providerId="LiveId" clId="{B9522771-4060-4867-82AC-79582C76DC3E}" dt="2021-02-24T07:41:42.862" v="1" actId="2890"/>
        <pc:sldMkLst>
          <pc:docMk/>
          <pc:sldMk cId="3566782276" sldId="438"/>
        </pc:sldMkLst>
      </pc:sldChg>
      <pc:sldChg chg="add del replId">
        <pc:chgData name="Vikash Tiwari" userId="c98d06eca5c671d4" providerId="LiveId" clId="{B9522771-4060-4867-82AC-79582C76DC3E}" dt="2021-02-24T07:41:42.862" v="1" actId="2890"/>
        <pc:sldMkLst>
          <pc:docMk/>
          <pc:sldMk cId="299075761" sldId="439"/>
        </pc:sldMkLst>
      </pc:sldChg>
      <pc:sldChg chg="add del replId">
        <pc:chgData name="Vikash Tiwari" userId="c98d06eca5c671d4" providerId="LiveId" clId="{B9522771-4060-4867-82AC-79582C76DC3E}" dt="2021-02-24T07:41:42.862" v="1" actId="2890"/>
        <pc:sldMkLst>
          <pc:docMk/>
          <pc:sldMk cId="413264956" sldId="440"/>
        </pc:sldMkLst>
      </pc:sldChg>
      <pc:sldChg chg="add del replId">
        <pc:chgData name="Vikash Tiwari" userId="c98d06eca5c671d4" providerId="LiveId" clId="{B9522771-4060-4867-82AC-79582C76DC3E}" dt="2021-02-24T07:41:42.862" v="1" actId="2890"/>
        <pc:sldMkLst>
          <pc:docMk/>
          <pc:sldMk cId="1739261187" sldId="441"/>
        </pc:sldMkLst>
      </pc:sldChg>
      <pc:sldChg chg="add del replId">
        <pc:chgData name="Vikash Tiwari" userId="c98d06eca5c671d4" providerId="LiveId" clId="{B9522771-4060-4867-82AC-79582C76DC3E}" dt="2021-02-24T07:41:42.862" v="1" actId="2890"/>
        <pc:sldMkLst>
          <pc:docMk/>
          <pc:sldMk cId="612774484" sldId="442"/>
        </pc:sldMkLst>
      </pc:sldChg>
      <pc:sldChg chg="add del replId">
        <pc:chgData name="Vikash Tiwari" userId="c98d06eca5c671d4" providerId="LiveId" clId="{B9522771-4060-4867-82AC-79582C76DC3E}" dt="2021-02-24T07:41:42.862" v="1" actId="2890"/>
        <pc:sldMkLst>
          <pc:docMk/>
          <pc:sldMk cId="998799467" sldId="443"/>
        </pc:sldMkLst>
      </pc:sldChg>
      <pc:sldChg chg="add del replId">
        <pc:chgData name="Vikash Tiwari" userId="c98d06eca5c671d4" providerId="LiveId" clId="{B9522771-4060-4867-82AC-79582C76DC3E}" dt="2021-02-24T07:41:42.862" v="1" actId="2890"/>
        <pc:sldMkLst>
          <pc:docMk/>
          <pc:sldMk cId="2827151599" sldId="444"/>
        </pc:sldMkLst>
      </pc:sldChg>
      <pc:sldChg chg="add del replId">
        <pc:chgData name="Vikash Tiwari" userId="c98d06eca5c671d4" providerId="LiveId" clId="{B9522771-4060-4867-82AC-79582C76DC3E}" dt="2021-02-24T07:41:42.862" v="1" actId="2890"/>
        <pc:sldMkLst>
          <pc:docMk/>
          <pc:sldMk cId="3475527011" sldId="445"/>
        </pc:sldMkLst>
      </pc:sldChg>
      <pc:sldChg chg="add del replId">
        <pc:chgData name="Vikash Tiwari" userId="c98d06eca5c671d4" providerId="LiveId" clId="{B9522771-4060-4867-82AC-79582C76DC3E}" dt="2021-02-24T07:41:42.862" v="1" actId="2890"/>
        <pc:sldMkLst>
          <pc:docMk/>
          <pc:sldMk cId="619570768" sldId="446"/>
        </pc:sldMkLst>
      </pc:sldChg>
      <pc:sldChg chg="add del replId">
        <pc:chgData name="Vikash Tiwari" userId="c98d06eca5c671d4" providerId="LiveId" clId="{B9522771-4060-4867-82AC-79582C76DC3E}" dt="2021-02-24T07:41:42.862" v="1" actId="2890"/>
        <pc:sldMkLst>
          <pc:docMk/>
          <pc:sldMk cId="896791323" sldId="447"/>
        </pc:sldMkLst>
      </pc:sldChg>
      <pc:sldChg chg="add del replId">
        <pc:chgData name="Vikash Tiwari" userId="c98d06eca5c671d4" providerId="LiveId" clId="{B9522771-4060-4867-82AC-79582C76DC3E}" dt="2021-02-24T07:41:42.862" v="1" actId="2890"/>
        <pc:sldMkLst>
          <pc:docMk/>
          <pc:sldMk cId="557855241" sldId="448"/>
        </pc:sldMkLst>
      </pc:sldChg>
      <pc:sldChg chg="add del replId">
        <pc:chgData name="Vikash Tiwari" userId="c98d06eca5c671d4" providerId="LiveId" clId="{B9522771-4060-4867-82AC-79582C76DC3E}" dt="2021-02-24T07:41:42.862" v="1" actId="2890"/>
        <pc:sldMkLst>
          <pc:docMk/>
          <pc:sldMk cId="4062481473" sldId="449"/>
        </pc:sldMkLst>
      </pc:sldChg>
      <pc:sldChg chg="add del replId">
        <pc:chgData name="Vikash Tiwari" userId="c98d06eca5c671d4" providerId="LiveId" clId="{B9522771-4060-4867-82AC-79582C76DC3E}" dt="2021-02-24T07:41:42.862" v="1" actId="2890"/>
        <pc:sldMkLst>
          <pc:docMk/>
          <pc:sldMk cId="3810490229" sldId="450"/>
        </pc:sldMkLst>
      </pc:sldChg>
      <pc:sldChg chg="add del replId">
        <pc:chgData name="Vikash Tiwari" userId="c98d06eca5c671d4" providerId="LiveId" clId="{B9522771-4060-4867-82AC-79582C76DC3E}" dt="2021-02-24T07:41:42.862" v="1" actId="2890"/>
        <pc:sldMkLst>
          <pc:docMk/>
          <pc:sldMk cId="321017705" sldId="451"/>
        </pc:sldMkLst>
      </pc:sldChg>
      <pc:sldChg chg="add del replId">
        <pc:chgData name="Vikash Tiwari" userId="c98d06eca5c671d4" providerId="LiveId" clId="{B9522771-4060-4867-82AC-79582C76DC3E}" dt="2021-02-24T07:41:42.862" v="1" actId="2890"/>
        <pc:sldMkLst>
          <pc:docMk/>
          <pc:sldMk cId="4012144921" sldId="452"/>
        </pc:sldMkLst>
      </pc:sldChg>
      <pc:sldChg chg="add del replId">
        <pc:chgData name="Vikash Tiwari" userId="c98d06eca5c671d4" providerId="LiveId" clId="{B9522771-4060-4867-82AC-79582C76DC3E}" dt="2021-02-24T07:41:42.862" v="1" actId="2890"/>
        <pc:sldMkLst>
          <pc:docMk/>
          <pc:sldMk cId="4026786585" sldId="453"/>
        </pc:sldMkLst>
      </pc:sldChg>
      <pc:sldChg chg="add del replId">
        <pc:chgData name="Vikash Tiwari" userId="c98d06eca5c671d4" providerId="LiveId" clId="{B9522771-4060-4867-82AC-79582C76DC3E}" dt="2021-02-24T07:41:42.862" v="1" actId="2890"/>
        <pc:sldMkLst>
          <pc:docMk/>
          <pc:sldMk cId="3670326568" sldId="454"/>
        </pc:sldMkLst>
      </pc:sldChg>
      <pc:sldChg chg="add del replId">
        <pc:chgData name="Vikash Tiwari" userId="c98d06eca5c671d4" providerId="LiveId" clId="{B9522771-4060-4867-82AC-79582C76DC3E}" dt="2021-02-24T07:41:42.862" v="1" actId="2890"/>
        <pc:sldMkLst>
          <pc:docMk/>
          <pc:sldMk cId="2328166372" sldId="455"/>
        </pc:sldMkLst>
      </pc:sldChg>
      <pc:sldChg chg="add del replId">
        <pc:chgData name="Vikash Tiwari" userId="c98d06eca5c671d4" providerId="LiveId" clId="{B9522771-4060-4867-82AC-79582C76DC3E}" dt="2021-02-24T07:41:42.862" v="1" actId="2890"/>
        <pc:sldMkLst>
          <pc:docMk/>
          <pc:sldMk cId="2828643349" sldId="456"/>
        </pc:sldMkLst>
      </pc:sldChg>
      <pc:sldChg chg="add del replId">
        <pc:chgData name="Vikash Tiwari" userId="c98d06eca5c671d4" providerId="LiveId" clId="{B9522771-4060-4867-82AC-79582C76DC3E}" dt="2021-02-24T07:41:42.862" v="1" actId="2890"/>
        <pc:sldMkLst>
          <pc:docMk/>
          <pc:sldMk cId="1562496971" sldId="457"/>
        </pc:sldMkLst>
      </pc:sldChg>
      <pc:sldChg chg="add del replId">
        <pc:chgData name="Vikash Tiwari" userId="c98d06eca5c671d4" providerId="LiveId" clId="{B9522771-4060-4867-82AC-79582C76DC3E}" dt="2021-02-24T07:41:42.862" v="1" actId="2890"/>
        <pc:sldMkLst>
          <pc:docMk/>
          <pc:sldMk cId="3093894726" sldId="458"/>
        </pc:sldMkLst>
      </pc:sldChg>
      <pc:sldChg chg="add del replId">
        <pc:chgData name="Vikash Tiwari" userId="c98d06eca5c671d4" providerId="LiveId" clId="{B9522771-4060-4867-82AC-79582C76DC3E}" dt="2021-02-24T07:41:42.862" v="1" actId="2890"/>
        <pc:sldMkLst>
          <pc:docMk/>
          <pc:sldMk cId="1926542463" sldId="459"/>
        </pc:sldMkLst>
      </pc:sldChg>
      <pc:sldChg chg="add del replId">
        <pc:chgData name="Vikash Tiwari" userId="c98d06eca5c671d4" providerId="LiveId" clId="{B9522771-4060-4867-82AC-79582C76DC3E}" dt="2021-02-24T07:41:42.862" v="1" actId="2890"/>
        <pc:sldMkLst>
          <pc:docMk/>
          <pc:sldMk cId="379449085" sldId="4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05FDF2-780B-4535-8F98-50B6C54FD90A}" type="datetimeFigureOut">
              <a:rPr lang="en-IN" smtClean="0"/>
              <a:t>28-06-2021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092B00-045C-48F3-8DA7-CFCDC2793D6A}" type="slidenum">
              <a:rPr lang="en-IN" smtClean="0"/>
              <a:t>‹#›</a:t>
            </a:fld>
            <a:endParaRPr lang="en-IN"/>
          </a:p>
        </p:txBody>
      </p:sp>
    </p:spTree>
    <p:extLst>
      <p:ext uri="{BB962C8B-B14F-4D97-AF65-F5344CB8AC3E}">
        <p14:creationId xmlns:p14="http://schemas.microsoft.com/office/powerpoint/2010/main" val="1843303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B752B-DDE7-4A59-A6F1-B0CDD0E9476B}"/>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0BE41D9F-6A0D-4ECA-A017-CAF551CEACB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61AF9D9-4C22-4371-BD52-9F9A6383D491}"/>
              </a:ext>
            </a:extLst>
          </p:cNvPr>
          <p:cNvSpPr>
            <a:spLocks noGrp="1"/>
          </p:cNvSpPr>
          <p:nvPr>
            <p:ph type="dt" sz="half" idx="10"/>
          </p:nvPr>
        </p:nvSpPr>
        <p:spPr/>
        <p:txBody>
          <a:bodyPr/>
          <a:lstStyle/>
          <a:p>
            <a:pPr>
              <a:defRPr/>
            </a:pPr>
            <a:fld id="{F48D2836-BF02-4711-87A6-935A8D900912}" type="datetimeFigureOut">
              <a:rPr lang="en-US" smtClean="0"/>
              <a:pPr>
                <a:defRPr/>
              </a:pPr>
              <a:t>6/28/2021</a:t>
            </a:fld>
            <a:endParaRPr lang="en-IN"/>
          </a:p>
        </p:txBody>
      </p:sp>
      <p:sp>
        <p:nvSpPr>
          <p:cNvPr id="5" name="Footer Placeholder 4">
            <a:extLst>
              <a:ext uri="{FF2B5EF4-FFF2-40B4-BE49-F238E27FC236}">
                <a16:creationId xmlns:a16="http://schemas.microsoft.com/office/drawing/2014/main" id="{8AA61F78-7139-497C-87C3-A6ADBD0897A3}"/>
              </a:ext>
            </a:extLst>
          </p:cNvPr>
          <p:cNvSpPr>
            <a:spLocks noGrp="1"/>
          </p:cNvSpPr>
          <p:nvPr>
            <p:ph type="ftr" sz="quarter" idx="11"/>
          </p:nvPr>
        </p:nvSpPr>
        <p:spPr/>
        <p:txBody>
          <a:bodyPr/>
          <a:lstStyle/>
          <a:p>
            <a:pPr>
              <a:defRPr/>
            </a:pPr>
            <a:endParaRPr lang="en-IN"/>
          </a:p>
        </p:txBody>
      </p:sp>
      <p:sp>
        <p:nvSpPr>
          <p:cNvPr id="6" name="Slide Number Placeholder 5">
            <a:extLst>
              <a:ext uri="{FF2B5EF4-FFF2-40B4-BE49-F238E27FC236}">
                <a16:creationId xmlns:a16="http://schemas.microsoft.com/office/drawing/2014/main" id="{669B2C9E-86FC-463F-8331-AAF4FE7BD0A9}"/>
              </a:ext>
            </a:extLst>
          </p:cNvPr>
          <p:cNvSpPr>
            <a:spLocks noGrp="1"/>
          </p:cNvSpPr>
          <p:nvPr>
            <p:ph type="sldNum" sz="quarter" idx="12"/>
          </p:nvPr>
        </p:nvSpPr>
        <p:spPr/>
        <p:txBody>
          <a:bodyPr/>
          <a:lstStyle/>
          <a:p>
            <a:fld id="{28416125-42D0-4451-85A9-9C46DADB0709}" type="slidenum">
              <a:rPr lang="en-IN" altLang="en-US" smtClean="0"/>
              <a:pPr/>
              <a:t>‹#›</a:t>
            </a:fld>
            <a:endParaRPr lang="en-IN" altLang="en-US"/>
          </a:p>
        </p:txBody>
      </p:sp>
    </p:spTree>
    <p:extLst>
      <p:ext uri="{BB962C8B-B14F-4D97-AF65-F5344CB8AC3E}">
        <p14:creationId xmlns:p14="http://schemas.microsoft.com/office/powerpoint/2010/main" val="112932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20E1-B730-4D98-B511-5049D5C2B98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AFDBB4-D2A0-4C55-B493-4C6E70F4AB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8B4131-D320-4C54-9E93-DF322BE2FD50}"/>
              </a:ext>
            </a:extLst>
          </p:cNvPr>
          <p:cNvSpPr>
            <a:spLocks noGrp="1"/>
          </p:cNvSpPr>
          <p:nvPr>
            <p:ph type="dt" sz="half" idx="10"/>
          </p:nvPr>
        </p:nvSpPr>
        <p:spPr/>
        <p:txBody>
          <a:bodyPr/>
          <a:lstStyle/>
          <a:p>
            <a:pPr>
              <a:defRPr/>
            </a:pPr>
            <a:fld id="{881A5F3D-450C-449F-ABC6-3EA48C8C1185}" type="datetimeFigureOut">
              <a:rPr lang="en-US" smtClean="0"/>
              <a:pPr>
                <a:defRPr/>
              </a:pPr>
              <a:t>6/28/2021</a:t>
            </a:fld>
            <a:endParaRPr lang="en-IN"/>
          </a:p>
        </p:txBody>
      </p:sp>
      <p:sp>
        <p:nvSpPr>
          <p:cNvPr id="5" name="Footer Placeholder 4">
            <a:extLst>
              <a:ext uri="{FF2B5EF4-FFF2-40B4-BE49-F238E27FC236}">
                <a16:creationId xmlns:a16="http://schemas.microsoft.com/office/drawing/2014/main" id="{8E2AAB99-266F-409B-8A10-14F5BD4ED2E7}"/>
              </a:ext>
            </a:extLst>
          </p:cNvPr>
          <p:cNvSpPr>
            <a:spLocks noGrp="1"/>
          </p:cNvSpPr>
          <p:nvPr>
            <p:ph type="ftr" sz="quarter" idx="11"/>
          </p:nvPr>
        </p:nvSpPr>
        <p:spPr/>
        <p:txBody>
          <a:bodyPr/>
          <a:lstStyle/>
          <a:p>
            <a:pPr>
              <a:defRPr/>
            </a:pPr>
            <a:endParaRPr lang="en-IN"/>
          </a:p>
        </p:txBody>
      </p:sp>
      <p:sp>
        <p:nvSpPr>
          <p:cNvPr id="6" name="Slide Number Placeholder 5">
            <a:extLst>
              <a:ext uri="{FF2B5EF4-FFF2-40B4-BE49-F238E27FC236}">
                <a16:creationId xmlns:a16="http://schemas.microsoft.com/office/drawing/2014/main" id="{0E4A1356-A6A8-461F-9803-B61E4D63E695}"/>
              </a:ext>
            </a:extLst>
          </p:cNvPr>
          <p:cNvSpPr>
            <a:spLocks noGrp="1"/>
          </p:cNvSpPr>
          <p:nvPr>
            <p:ph type="sldNum" sz="quarter" idx="12"/>
          </p:nvPr>
        </p:nvSpPr>
        <p:spPr/>
        <p:txBody>
          <a:bodyPr/>
          <a:lstStyle/>
          <a:p>
            <a:fld id="{6967F4DD-9D9D-4EC1-9CA7-D24FEA30FCD2}" type="slidenum">
              <a:rPr lang="en-IN" altLang="en-US" smtClean="0"/>
              <a:pPr/>
              <a:t>‹#›</a:t>
            </a:fld>
            <a:endParaRPr lang="en-IN" altLang="en-US"/>
          </a:p>
        </p:txBody>
      </p:sp>
    </p:spTree>
    <p:extLst>
      <p:ext uri="{BB962C8B-B14F-4D97-AF65-F5344CB8AC3E}">
        <p14:creationId xmlns:p14="http://schemas.microsoft.com/office/powerpoint/2010/main" val="2427731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0A1F7C-8B42-4E5C-A43B-3BA0B49A2431}"/>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B71F0A-C557-4993-B18C-8B953D07462E}"/>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31DF78-63D9-436E-AFF9-AD66E4398AB5}"/>
              </a:ext>
            </a:extLst>
          </p:cNvPr>
          <p:cNvSpPr>
            <a:spLocks noGrp="1"/>
          </p:cNvSpPr>
          <p:nvPr>
            <p:ph type="dt" sz="half" idx="10"/>
          </p:nvPr>
        </p:nvSpPr>
        <p:spPr/>
        <p:txBody>
          <a:bodyPr/>
          <a:lstStyle/>
          <a:p>
            <a:pPr>
              <a:defRPr/>
            </a:pPr>
            <a:fld id="{DAE4401E-1234-4281-A09B-32F6B688A5EC}" type="datetimeFigureOut">
              <a:rPr lang="en-US" smtClean="0"/>
              <a:pPr>
                <a:defRPr/>
              </a:pPr>
              <a:t>6/28/2021</a:t>
            </a:fld>
            <a:endParaRPr lang="en-IN"/>
          </a:p>
        </p:txBody>
      </p:sp>
      <p:sp>
        <p:nvSpPr>
          <p:cNvPr id="5" name="Footer Placeholder 4">
            <a:extLst>
              <a:ext uri="{FF2B5EF4-FFF2-40B4-BE49-F238E27FC236}">
                <a16:creationId xmlns:a16="http://schemas.microsoft.com/office/drawing/2014/main" id="{2D33D36C-D3C3-4B8F-AB5F-32B317955516}"/>
              </a:ext>
            </a:extLst>
          </p:cNvPr>
          <p:cNvSpPr>
            <a:spLocks noGrp="1"/>
          </p:cNvSpPr>
          <p:nvPr>
            <p:ph type="ftr" sz="quarter" idx="11"/>
          </p:nvPr>
        </p:nvSpPr>
        <p:spPr/>
        <p:txBody>
          <a:bodyPr/>
          <a:lstStyle/>
          <a:p>
            <a:pPr>
              <a:defRPr/>
            </a:pPr>
            <a:endParaRPr lang="en-IN"/>
          </a:p>
        </p:txBody>
      </p:sp>
      <p:sp>
        <p:nvSpPr>
          <p:cNvPr id="6" name="Slide Number Placeholder 5">
            <a:extLst>
              <a:ext uri="{FF2B5EF4-FFF2-40B4-BE49-F238E27FC236}">
                <a16:creationId xmlns:a16="http://schemas.microsoft.com/office/drawing/2014/main" id="{D3B4E22D-9478-47AC-9F49-AEF6C59A19B1}"/>
              </a:ext>
            </a:extLst>
          </p:cNvPr>
          <p:cNvSpPr>
            <a:spLocks noGrp="1"/>
          </p:cNvSpPr>
          <p:nvPr>
            <p:ph type="sldNum" sz="quarter" idx="12"/>
          </p:nvPr>
        </p:nvSpPr>
        <p:spPr/>
        <p:txBody>
          <a:bodyPr/>
          <a:lstStyle/>
          <a:p>
            <a:fld id="{3A66FE97-2D69-46AA-ADBE-B11608F980B2}" type="slidenum">
              <a:rPr lang="en-IN" altLang="en-US" smtClean="0"/>
              <a:pPr/>
              <a:t>‹#›</a:t>
            </a:fld>
            <a:endParaRPr lang="en-IN" altLang="en-US"/>
          </a:p>
        </p:txBody>
      </p:sp>
    </p:spTree>
    <p:extLst>
      <p:ext uri="{BB962C8B-B14F-4D97-AF65-F5344CB8AC3E}">
        <p14:creationId xmlns:p14="http://schemas.microsoft.com/office/powerpoint/2010/main" val="200434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2F0AD-3B75-43B9-AEDC-FF09CF7B1A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455301-9F63-4568-B474-2756CB9718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C31A8A-0DF8-4800-BC5D-2E7BE9577BE6}"/>
              </a:ext>
            </a:extLst>
          </p:cNvPr>
          <p:cNvSpPr>
            <a:spLocks noGrp="1"/>
          </p:cNvSpPr>
          <p:nvPr>
            <p:ph type="dt" sz="half" idx="10"/>
          </p:nvPr>
        </p:nvSpPr>
        <p:spPr/>
        <p:txBody>
          <a:bodyPr/>
          <a:lstStyle/>
          <a:p>
            <a:pPr>
              <a:defRPr/>
            </a:pPr>
            <a:fld id="{11F95173-FA3D-4707-A072-5B0C3479E52D}" type="datetimeFigureOut">
              <a:rPr lang="en-US" smtClean="0"/>
              <a:pPr>
                <a:defRPr/>
              </a:pPr>
              <a:t>6/28/2021</a:t>
            </a:fld>
            <a:endParaRPr lang="en-IN"/>
          </a:p>
        </p:txBody>
      </p:sp>
      <p:sp>
        <p:nvSpPr>
          <p:cNvPr id="5" name="Footer Placeholder 4">
            <a:extLst>
              <a:ext uri="{FF2B5EF4-FFF2-40B4-BE49-F238E27FC236}">
                <a16:creationId xmlns:a16="http://schemas.microsoft.com/office/drawing/2014/main" id="{60FF96C6-37ED-4FB4-9D36-1143AC00F3EE}"/>
              </a:ext>
            </a:extLst>
          </p:cNvPr>
          <p:cNvSpPr>
            <a:spLocks noGrp="1"/>
          </p:cNvSpPr>
          <p:nvPr>
            <p:ph type="ftr" sz="quarter" idx="11"/>
          </p:nvPr>
        </p:nvSpPr>
        <p:spPr/>
        <p:txBody>
          <a:bodyPr/>
          <a:lstStyle/>
          <a:p>
            <a:pPr>
              <a:defRPr/>
            </a:pPr>
            <a:endParaRPr lang="en-IN"/>
          </a:p>
        </p:txBody>
      </p:sp>
      <p:sp>
        <p:nvSpPr>
          <p:cNvPr id="6" name="Slide Number Placeholder 5">
            <a:extLst>
              <a:ext uri="{FF2B5EF4-FFF2-40B4-BE49-F238E27FC236}">
                <a16:creationId xmlns:a16="http://schemas.microsoft.com/office/drawing/2014/main" id="{15E837BC-DF3A-4171-A4C1-21B14BE93C64}"/>
              </a:ext>
            </a:extLst>
          </p:cNvPr>
          <p:cNvSpPr>
            <a:spLocks noGrp="1"/>
          </p:cNvSpPr>
          <p:nvPr>
            <p:ph type="sldNum" sz="quarter" idx="12"/>
          </p:nvPr>
        </p:nvSpPr>
        <p:spPr/>
        <p:txBody>
          <a:bodyPr/>
          <a:lstStyle/>
          <a:p>
            <a:fld id="{077248B1-E469-4C94-B4CE-744F32782CF9}" type="slidenum">
              <a:rPr lang="en-IN" altLang="en-US" smtClean="0"/>
              <a:pPr/>
              <a:t>‹#›</a:t>
            </a:fld>
            <a:endParaRPr lang="en-IN" altLang="en-US"/>
          </a:p>
        </p:txBody>
      </p:sp>
    </p:spTree>
    <p:extLst>
      <p:ext uri="{BB962C8B-B14F-4D97-AF65-F5344CB8AC3E}">
        <p14:creationId xmlns:p14="http://schemas.microsoft.com/office/powerpoint/2010/main" val="2019202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9A367-D316-4D22-A64E-23EFCB11733A}"/>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08A6BB-EC3C-4473-BB2B-B4FF04375CF3}"/>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C82044-765D-4DBE-A6A0-66E36DF4C45C}"/>
              </a:ext>
            </a:extLst>
          </p:cNvPr>
          <p:cNvSpPr>
            <a:spLocks noGrp="1"/>
          </p:cNvSpPr>
          <p:nvPr>
            <p:ph type="dt" sz="half" idx="10"/>
          </p:nvPr>
        </p:nvSpPr>
        <p:spPr/>
        <p:txBody>
          <a:bodyPr/>
          <a:lstStyle/>
          <a:p>
            <a:pPr>
              <a:defRPr/>
            </a:pPr>
            <a:fld id="{94F91D3A-89B6-4D87-B1F1-6834B608C575}" type="datetimeFigureOut">
              <a:rPr lang="en-US" smtClean="0"/>
              <a:pPr>
                <a:defRPr/>
              </a:pPr>
              <a:t>6/28/2021</a:t>
            </a:fld>
            <a:endParaRPr lang="en-IN"/>
          </a:p>
        </p:txBody>
      </p:sp>
      <p:sp>
        <p:nvSpPr>
          <p:cNvPr id="5" name="Footer Placeholder 4">
            <a:extLst>
              <a:ext uri="{FF2B5EF4-FFF2-40B4-BE49-F238E27FC236}">
                <a16:creationId xmlns:a16="http://schemas.microsoft.com/office/drawing/2014/main" id="{6C6C5762-34BA-4E11-ACBC-D0703885A8A4}"/>
              </a:ext>
            </a:extLst>
          </p:cNvPr>
          <p:cNvSpPr>
            <a:spLocks noGrp="1"/>
          </p:cNvSpPr>
          <p:nvPr>
            <p:ph type="ftr" sz="quarter" idx="11"/>
          </p:nvPr>
        </p:nvSpPr>
        <p:spPr/>
        <p:txBody>
          <a:bodyPr/>
          <a:lstStyle/>
          <a:p>
            <a:pPr>
              <a:defRPr/>
            </a:pPr>
            <a:endParaRPr lang="en-IN"/>
          </a:p>
        </p:txBody>
      </p:sp>
      <p:sp>
        <p:nvSpPr>
          <p:cNvPr id="6" name="Slide Number Placeholder 5">
            <a:extLst>
              <a:ext uri="{FF2B5EF4-FFF2-40B4-BE49-F238E27FC236}">
                <a16:creationId xmlns:a16="http://schemas.microsoft.com/office/drawing/2014/main" id="{E3B70A28-E279-4A5A-A812-E7912A165FAD}"/>
              </a:ext>
            </a:extLst>
          </p:cNvPr>
          <p:cNvSpPr>
            <a:spLocks noGrp="1"/>
          </p:cNvSpPr>
          <p:nvPr>
            <p:ph type="sldNum" sz="quarter" idx="12"/>
          </p:nvPr>
        </p:nvSpPr>
        <p:spPr/>
        <p:txBody>
          <a:bodyPr/>
          <a:lstStyle/>
          <a:p>
            <a:fld id="{08BE8184-59C0-44C7-B728-E9A74299875F}" type="slidenum">
              <a:rPr lang="en-IN" altLang="en-US" smtClean="0"/>
              <a:pPr/>
              <a:t>‹#›</a:t>
            </a:fld>
            <a:endParaRPr lang="en-IN" altLang="en-US"/>
          </a:p>
        </p:txBody>
      </p:sp>
    </p:spTree>
    <p:extLst>
      <p:ext uri="{BB962C8B-B14F-4D97-AF65-F5344CB8AC3E}">
        <p14:creationId xmlns:p14="http://schemas.microsoft.com/office/powerpoint/2010/main" val="3529201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09C78-B776-4E35-90CC-84B5AEA14C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809556-8642-4B0F-BA25-46DEF9EE4CC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7046D5-08CC-438B-9C1D-D1F335355FF8}"/>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6647DE5-A81D-47AC-BF5C-B4395DDAF366}"/>
              </a:ext>
            </a:extLst>
          </p:cNvPr>
          <p:cNvSpPr>
            <a:spLocks noGrp="1"/>
          </p:cNvSpPr>
          <p:nvPr>
            <p:ph type="dt" sz="half" idx="10"/>
          </p:nvPr>
        </p:nvSpPr>
        <p:spPr/>
        <p:txBody>
          <a:bodyPr/>
          <a:lstStyle/>
          <a:p>
            <a:pPr>
              <a:defRPr/>
            </a:pPr>
            <a:fld id="{D3B0DCCC-0ADB-4BA2-85AC-E867DE0C88E4}" type="datetimeFigureOut">
              <a:rPr lang="en-US" smtClean="0"/>
              <a:pPr>
                <a:defRPr/>
              </a:pPr>
              <a:t>6/28/2021</a:t>
            </a:fld>
            <a:endParaRPr lang="en-IN"/>
          </a:p>
        </p:txBody>
      </p:sp>
      <p:sp>
        <p:nvSpPr>
          <p:cNvPr id="6" name="Footer Placeholder 5">
            <a:extLst>
              <a:ext uri="{FF2B5EF4-FFF2-40B4-BE49-F238E27FC236}">
                <a16:creationId xmlns:a16="http://schemas.microsoft.com/office/drawing/2014/main" id="{50C667F9-043B-4690-BEC3-0E5690692637}"/>
              </a:ext>
            </a:extLst>
          </p:cNvPr>
          <p:cNvSpPr>
            <a:spLocks noGrp="1"/>
          </p:cNvSpPr>
          <p:nvPr>
            <p:ph type="ftr" sz="quarter" idx="11"/>
          </p:nvPr>
        </p:nvSpPr>
        <p:spPr/>
        <p:txBody>
          <a:bodyPr/>
          <a:lstStyle/>
          <a:p>
            <a:pPr>
              <a:defRPr/>
            </a:pPr>
            <a:endParaRPr lang="en-IN"/>
          </a:p>
        </p:txBody>
      </p:sp>
      <p:sp>
        <p:nvSpPr>
          <p:cNvPr id="7" name="Slide Number Placeholder 6">
            <a:extLst>
              <a:ext uri="{FF2B5EF4-FFF2-40B4-BE49-F238E27FC236}">
                <a16:creationId xmlns:a16="http://schemas.microsoft.com/office/drawing/2014/main" id="{30932EEE-6E23-43C1-997D-9ECFEF9D3F8F}"/>
              </a:ext>
            </a:extLst>
          </p:cNvPr>
          <p:cNvSpPr>
            <a:spLocks noGrp="1"/>
          </p:cNvSpPr>
          <p:nvPr>
            <p:ph type="sldNum" sz="quarter" idx="12"/>
          </p:nvPr>
        </p:nvSpPr>
        <p:spPr/>
        <p:txBody>
          <a:bodyPr/>
          <a:lstStyle/>
          <a:p>
            <a:fld id="{8E93EA61-C310-4065-8B6B-EB899E131937}" type="slidenum">
              <a:rPr lang="en-IN" altLang="en-US" smtClean="0"/>
              <a:pPr/>
              <a:t>‹#›</a:t>
            </a:fld>
            <a:endParaRPr lang="en-IN" altLang="en-US"/>
          </a:p>
        </p:txBody>
      </p:sp>
    </p:spTree>
    <p:extLst>
      <p:ext uri="{BB962C8B-B14F-4D97-AF65-F5344CB8AC3E}">
        <p14:creationId xmlns:p14="http://schemas.microsoft.com/office/powerpoint/2010/main" val="3808624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3BEDB-2E62-4477-A665-8DBAA8AAD810}"/>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227C1E-2E4E-488E-B409-52492515D76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591236F-EDE1-40D5-A91E-2A17E43A7363}"/>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1AF2E6A-55F3-43EA-94AE-D4B43821B31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08EA605-2714-44A0-9004-41C2A76EA4F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41D9AB8-027D-460E-B4BC-8342307D3C25}"/>
              </a:ext>
            </a:extLst>
          </p:cNvPr>
          <p:cNvSpPr>
            <a:spLocks noGrp="1"/>
          </p:cNvSpPr>
          <p:nvPr>
            <p:ph type="dt" sz="half" idx="10"/>
          </p:nvPr>
        </p:nvSpPr>
        <p:spPr/>
        <p:txBody>
          <a:bodyPr/>
          <a:lstStyle/>
          <a:p>
            <a:pPr>
              <a:defRPr/>
            </a:pPr>
            <a:fld id="{0988C291-1AC4-4859-8E28-BE2C0DE9EE68}" type="datetimeFigureOut">
              <a:rPr lang="en-US" smtClean="0"/>
              <a:pPr>
                <a:defRPr/>
              </a:pPr>
              <a:t>6/28/2021</a:t>
            </a:fld>
            <a:endParaRPr lang="en-IN"/>
          </a:p>
        </p:txBody>
      </p:sp>
      <p:sp>
        <p:nvSpPr>
          <p:cNvPr id="8" name="Footer Placeholder 7">
            <a:extLst>
              <a:ext uri="{FF2B5EF4-FFF2-40B4-BE49-F238E27FC236}">
                <a16:creationId xmlns:a16="http://schemas.microsoft.com/office/drawing/2014/main" id="{78E9C650-DA62-4C11-B21A-BFD82F55B77B}"/>
              </a:ext>
            </a:extLst>
          </p:cNvPr>
          <p:cNvSpPr>
            <a:spLocks noGrp="1"/>
          </p:cNvSpPr>
          <p:nvPr>
            <p:ph type="ftr" sz="quarter" idx="11"/>
          </p:nvPr>
        </p:nvSpPr>
        <p:spPr/>
        <p:txBody>
          <a:bodyPr/>
          <a:lstStyle/>
          <a:p>
            <a:pPr>
              <a:defRPr/>
            </a:pPr>
            <a:endParaRPr lang="en-IN"/>
          </a:p>
        </p:txBody>
      </p:sp>
      <p:sp>
        <p:nvSpPr>
          <p:cNvPr id="9" name="Slide Number Placeholder 8">
            <a:extLst>
              <a:ext uri="{FF2B5EF4-FFF2-40B4-BE49-F238E27FC236}">
                <a16:creationId xmlns:a16="http://schemas.microsoft.com/office/drawing/2014/main" id="{22B4E7CF-5C7E-41AF-ADF3-7EDCE6B31F3B}"/>
              </a:ext>
            </a:extLst>
          </p:cNvPr>
          <p:cNvSpPr>
            <a:spLocks noGrp="1"/>
          </p:cNvSpPr>
          <p:nvPr>
            <p:ph type="sldNum" sz="quarter" idx="12"/>
          </p:nvPr>
        </p:nvSpPr>
        <p:spPr/>
        <p:txBody>
          <a:bodyPr/>
          <a:lstStyle/>
          <a:p>
            <a:fld id="{4CE6234F-0598-4265-8E1F-7E9B6BBEE2C6}" type="slidenum">
              <a:rPr lang="en-IN" altLang="en-US" smtClean="0"/>
              <a:pPr/>
              <a:t>‹#›</a:t>
            </a:fld>
            <a:endParaRPr lang="en-IN" altLang="en-US"/>
          </a:p>
        </p:txBody>
      </p:sp>
    </p:spTree>
    <p:extLst>
      <p:ext uri="{BB962C8B-B14F-4D97-AF65-F5344CB8AC3E}">
        <p14:creationId xmlns:p14="http://schemas.microsoft.com/office/powerpoint/2010/main" val="1126608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A9A6F-4C2D-4A84-92F2-0673370824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C2FF0E4-EBA9-463B-B6B5-C35C67C4C873}"/>
              </a:ext>
            </a:extLst>
          </p:cNvPr>
          <p:cNvSpPr>
            <a:spLocks noGrp="1"/>
          </p:cNvSpPr>
          <p:nvPr>
            <p:ph type="dt" sz="half" idx="10"/>
          </p:nvPr>
        </p:nvSpPr>
        <p:spPr/>
        <p:txBody>
          <a:bodyPr/>
          <a:lstStyle/>
          <a:p>
            <a:pPr>
              <a:defRPr/>
            </a:pPr>
            <a:fld id="{DDCABD9A-61D6-4AEB-A31F-EA15ABEED71C}" type="datetimeFigureOut">
              <a:rPr lang="en-US" smtClean="0"/>
              <a:pPr>
                <a:defRPr/>
              </a:pPr>
              <a:t>6/28/2021</a:t>
            </a:fld>
            <a:endParaRPr lang="en-IN"/>
          </a:p>
        </p:txBody>
      </p:sp>
      <p:sp>
        <p:nvSpPr>
          <p:cNvPr id="4" name="Footer Placeholder 3">
            <a:extLst>
              <a:ext uri="{FF2B5EF4-FFF2-40B4-BE49-F238E27FC236}">
                <a16:creationId xmlns:a16="http://schemas.microsoft.com/office/drawing/2014/main" id="{B1AC1862-1D50-4691-ACF6-26113AB2D298}"/>
              </a:ext>
            </a:extLst>
          </p:cNvPr>
          <p:cNvSpPr>
            <a:spLocks noGrp="1"/>
          </p:cNvSpPr>
          <p:nvPr>
            <p:ph type="ftr" sz="quarter" idx="11"/>
          </p:nvPr>
        </p:nvSpPr>
        <p:spPr/>
        <p:txBody>
          <a:bodyPr/>
          <a:lstStyle/>
          <a:p>
            <a:pPr>
              <a:defRPr/>
            </a:pPr>
            <a:endParaRPr lang="en-IN"/>
          </a:p>
        </p:txBody>
      </p:sp>
      <p:sp>
        <p:nvSpPr>
          <p:cNvPr id="5" name="Slide Number Placeholder 4">
            <a:extLst>
              <a:ext uri="{FF2B5EF4-FFF2-40B4-BE49-F238E27FC236}">
                <a16:creationId xmlns:a16="http://schemas.microsoft.com/office/drawing/2014/main" id="{B5603C1F-67AE-4F76-A77A-2E30DA94BF0D}"/>
              </a:ext>
            </a:extLst>
          </p:cNvPr>
          <p:cNvSpPr>
            <a:spLocks noGrp="1"/>
          </p:cNvSpPr>
          <p:nvPr>
            <p:ph type="sldNum" sz="quarter" idx="12"/>
          </p:nvPr>
        </p:nvSpPr>
        <p:spPr/>
        <p:txBody>
          <a:bodyPr/>
          <a:lstStyle/>
          <a:p>
            <a:fld id="{4C79C096-8E83-4828-8D60-D572BD25508E}" type="slidenum">
              <a:rPr lang="en-IN" altLang="en-US" smtClean="0"/>
              <a:pPr/>
              <a:t>‹#›</a:t>
            </a:fld>
            <a:endParaRPr lang="en-IN" altLang="en-US"/>
          </a:p>
        </p:txBody>
      </p:sp>
    </p:spTree>
    <p:extLst>
      <p:ext uri="{BB962C8B-B14F-4D97-AF65-F5344CB8AC3E}">
        <p14:creationId xmlns:p14="http://schemas.microsoft.com/office/powerpoint/2010/main" val="3464537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B15972-B9C7-4F84-A715-EDD646010280}"/>
              </a:ext>
            </a:extLst>
          </p:cNvPr>
          <p:cNvSpPr>
            <a:spLocks noGrp="1"/>
          </p:cNvSpPr>
          <p:nvPr>
            <p:ph type="dt" sz="half" idx="10"/>
          </p:nvPr>
        </p:nvSpPr>
        <p:spPr/>
        <p:txBody>
          <a:bodyPr/>
          <a:lstStyle/>
          <a:p>
            <a:pPr>
              <a:defRPr/>
            </a:pPr>
            <a:fld id="{24B36005-BAD5-4291-9B72-9DDB4C676C07}" type="datetimeFigureOut">
              <a:rPr lang="en-US" smtClean="0"/>
              <a:pPr>
                <a:defRPr/>
              </a:pPr>
              <a:t>6/28/2021</a:t>
            </a:fld>
            <a:endParaRPr lang="en-IN"/>
          </a:p>
        </p:txBody>
      </p:sp>
      <p:sp>
        <p:nvSpPr>
          <p:cNvPr id="3" name="Footer Placeholder 2">
            <a:extLst>
              <a:ext uri="{FF2B5EF4-FFF2-40B4-BE49-F238E27FC236}">
                <a16:creationId xmlns:a16="http://schemas.microsoft.com/office/drawing/2014/main" id="{0EDE9991-70B5-4E7B-87F2-8AC5DA53A399}"/>
              </a:ext>
            </a:extLst>
          </p:cNvPr>
          <p:cNvSpPr>
            <a:spLocks noGrp="1"/>
          </p:cNvSpPr>
          <p:nvPr>
            <p:ph type="ftr" sz="quarter" idx="11"/>
          </p:nvPr>
        </p:nvSpPr>
        <p:spPr/>
        <p:txBody>
          <a:bodyPr/>
          <a:lstStyle/>
          <a:p>
            <a:pPr>
              <a:defRPr/>
            </a:pPr>
            <a:endParaRPr lang="en-IN"/>
          </a:p>
        </p:txBody>
      </p:sp>
      <p:sp>
        <p:nvSpPr>
          <p:cNvPr id="4" name="Slide Number Placeholder 3">
            <a:extLst>
              <a:ext uri="{FF2B5EF4-FFF2-40B4-BE49-F238E27FC236}">
                <a16:creationId xmlns:a16="http://schemas.microsoft.com/office/drawing/2014/main" id="{482999F6-93A9-4E9E-8DC3-F34687CD11F8}"/>
              </a:ext>
            </a:extLst>
          </p:cNvPr>
          <p:cNvSpPr>
            <a:spLocks noGrp="1"/>
          </p:cNvSpPr>
          <p:nvPr>
            <p:ph type="sldNum" sz="quarter" idx="12"/>
          </p:nvPr>
        </p:nvSpPr>
        <p:spPr/>
        <p:txBody>
          <a:bodyPr/>
          <a:lstStyle/>
          <a:p>
            <a:fld id="{00D35B5D-905F-469A-8DF6-0C86A39F33B2}" type="slidenum">
              <a:rPr lang="en-IN" altLang="en-US" smtClean="0"/>
              <a:pPr/>
              <a:t>‹#›</a:t>
            </a:fld>
            <a:endParaRPr lang="en-IN" altLang="en-US"/>
          </a:p>
        </p:txBody>
      </p:sp>
    </p:spTree>
    <p:extLst>
      <p:ext uri="{BB962C8B-B14F-4D97-AF65-F5344CB8AC3E}">
        <p14:creationId xmlns:p14="http://schemas.microsoft.com/office/powerpoint/2010/main" val="2385166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213A6-42AD-4BBD-A1C5-0D357E7E2CE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82F8513-72C0-45AC-BD36-B37F6CAFBDC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C72BA2F-B826-4CBB-A7C9-021E10B589A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72BC9CC-2865-4A8C-ABDB-34FC17915CE2}"/>
              </a:ext>
            </a:extLst>
          </p:cNvPr>
          <p:cNvSpPr>
            <a:spLocks noGrp="1"/>
          </p:cNvSpPr>
          <p:nvPr>
            <p:ph type="dt" sz="half" idx="10"/>
          </p:nvPr>
        </p:nvSpPr>
        <p:spPr/>
        <p:txBody>
          <a:bodyPr/>
          <a:lstStyle/>
          <a:p>
            <a:pPr>
              <a:defRPr/>
            </a:pPr>
            <a:fld id="{9ABF948F-9182-41C2-B906-6EDCA54B4F26}" type="datetimeFigureOut">
              <a:rPr lang="en-US" smtClean="0"/>
              <a:pPr>
                <a:defRPr/>
              </a:pPr>
              <a:t>6/28/2021</a:t>
            </a:fld>
            <a:endParaRPr lang="en-IN"/>
          </a:p>
        </p:txBody>
      </p:sp>
      <p:sp>
        <p:nvSpPr>
          <p:cNvPr id="6" name="Footer Placeholder 5">
            <a:extLst>
              <a:ext uri="{FF2B5EF4-FFF2-40B4-BE49-F238E27FC236}">
                <a16:creationId xmlns:a16="http://schemas.microsoft.com/office/drawing/2014/main" id="{2A4EFAF3-E4EE-4C2B-967E-CCFA3EB52EDC}"/>
              </a:ext>
            </a:extLst>
          </p:cNvPr>
          <p:cNvSpPr>
            <a:spLocks noGrp="1"/>
          </p:cNvSpPr>
          <p:nvPr>
            <p:ph type="ftr" sz="quarter" idx="11"/>
          </p:nvPr>
        </p:nvSpPr>
        <p:spPr/>
        <p:txBody>
          <a:bodyPr/>
          <a:lstStyle/>
          <a:p>
            <a:pPr>
              <a:defRPr/>
            </a:pPr>
            <a:endParaRPr lang="en-IN"/>
          </a:p>
        </p:txBody>
      </p:sp>
      <p:sp>
        <p:nvSpPr>
          <p:cNvPr id="7" name="Slide Number Placeholder 6">
            <a:extLst>
              <a:ext uri="{FF2B5EF4-FFF2-40B4-BE49-F238E27FC236}">
                <a16:creationId xmlns:a16="http://schemas.microsoft.com/office/drawing/2014/main" id="{F1EE1F86-98AD-4D58-8F42-0A9F0BCCE0D9}"/>
              </a:ext>
            </a:extLst>
          </p:cNvPr>
          <p:cNvSpPr>
            <a:spLocks noGrp="1"/>
          </p:cNvSpPr>
          <p:nvPr>
            <p:ph type="sldNum" sz="quarter" idx="12"/>
          </p:nvPr>
        </p:nvSpPr>
        <p:spPr/>
        <p:txBody>
          <a:bodyPr/>
          <a:lstStyle/>
          <a:p>
            <a:fld id="{22CF4921-3460-4E94-A1B1-0DC43D80E20D}" type="slidenum">
              <a:rPr lang="en-IN" altLang="en-US" smtClean="0"/>
              <a:pPr/>
              <a:t>‹#›</a:t>
            </a:fld>
            <a:endParaRPr lang="en-IN" altLang="en-US"/>
          </a:p>
        </p:txBody>
      </p:sp>
    </p:spTree>
    <p:extLst>
      <p:ext uri="{BB962C8B-B14F-4D97-AF65-F5344CB8AC3E}">
        <p14:creationId xmlns:p14="http://schemas.microsoft.com/office/powerpoint/2010/main" val="3699120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D78DE-3FEA-4AED-AB3A-1197ABCC862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0C25C18-2891-4DD4-95C8-3A111FD3BA9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15665E91-9957-4A45-8B8F-45754231EE8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1591971-A40D-4680-B88A-B81CEF8AE282}"/>
              </a:ext>
            </a:extLst>
          </p:cNvPr>
          <p:cNvSpPr>
            <a:spLocks noGrp="1"/>
          </p:cNvSpPr>
          <p:nvPr>
            <p:ph type="dt" sz="half" idx="10"/>
          </p:nvPr>
        </p:nvSpPr>
        <p:spPr/>
        <p:txBody>
          <a:bodyPr/>
          <a:lstStyle/>
          <a:p>
            <a:pPr>
              <a:defRPr/>
            </a:pPr>
            <a:fld id="{060251EE-2C15-48CD-80B9-ACCE0AEFE94E}" type="datetimeFigureOut">
              <a:rPr lang="en-US" smtClean="0"/>
              <a:pPr>
                <a:defRPr/>
              </a:pPr>
              <a:t>6/28/2021</a:t>
            </a:fld>
            <a:endParaRPr lang="en-IN"/>
          </a:p>
        </p:txBody>
      </p:sp>
      <p:sp>
        <p:nvSpPr>
          <p:cNvPr id="6" name="Footer Placeholder 5">
            <a:extLst>
              <a:ext uri="{FF2B5EF4-FFF2-40B4-BE49-F238E27FC236}">
                <a16:creationId xmlns:a16="http://schemas.microsoft.com/office/drawing/2014/main" id="{CF9F935E-0EBE-4389-BF6D-0D291D094B51}"/>
              </a:ext>
            </a:extLst>
          </p:cNvPr>
          <p:cNvSpPr>
            <a:spLocks noGrp="1"/>
          </p:cNvSpPr>
          <p:nvPr>
            <p:ph type="ftr" sz="quarter" idx="11"/>
          </p:nvPr>
        </p:nvSpPr>
        <p:spPr/>
        <p:txBody>
          <a:bodyPr/>
          <a:lstStyle/>
          <a:p>
            <a:pPr>
              <a:defRPr/>
            </a:pPr>
            <a:endParaRPr lang="en-IN"/>
          </a:p>
        </p:txBody>
      </p:sp>
      <p:sp>
        <p:nvSpPr>
          <p:cNvPr id="7" name="Slide Number Placeholder 6">
            <a:extLst>
              <a:ext uri="{FF2B5EF4-FFF2-40B4-BE49-F238E27FC236}">
                <a16:creationId xmlns:a16="http://schemas.microsoft.com/office/drawing/2014/main" id="{88A65E64-5E1F-4437-84CF-659E43031D75}"/>
              </a:ext>
            </a:extLst>
          </p:cNvPr>
          <p:cNvSpPr>
            <a:spLocks noGrp="1"/>
          </p:cNvSpPr>
          <p:nvPr>
            <p:ph type="sldNum" sz="quarter" idx="12"/>
          </p:nvPr>
        </p:nvSpPr>
        <p:spPr/>
        <p:txBody>
          <a:bodyPr/>
          <a:lstStyle/>
          <a:p>
            <a:fld id="{BC2B9F00-60A8-452A-BEB7-C76310245148}" type="slidenum">
              <a:rPr lang="en-IN" altLang="en-US" smtClean="0"/>
              <a:pPr/>
              <a:t>‹#›</a:t>
            </a:fld>
            <a:endParaRPr lang="en-IN" altLang="en-US"/>
          </a:p>
        </p:txBody>
      </p:sp>
    </p:spTree>
    <p:extLst>
      <p:ext uri="{BB962C8B-B14F-4D97-AF65-F5344CB8AC3E}">
        <p14:creationId xmlns:p14="http://schemas.microsoft.com/office/powerpoint/2010/main" val="4272529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0AE74D-8333-450C-A387-70CDB6A6E9EA}"/>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4E0CC7-04AF-4783-A267-622792309A7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6896A6-ED18-4220-B1D2-F7763342DD0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89239BDB-2BC0-4DC6-A6C7-6D882340CB1E}" type="datetimeFigureOut">
              <a:rPr lang="en-US" smtClean="0"/>
              <a:pPr>
                <a:defRPr/>
              </a:pPr>
              <a:t>6/28/2021</a:t>
            </a:fld>
            <a:endParaRPr lang="en-IN"/>
          </a:p>
        </p:txBody>
      </p:sp>
      <p:sp>
        <p:nvSpPr>
          <p:cNvPr id="5" name="Footer Placeholder 4">
            <a:extLst>
              <a:ext uri="{FF2B5EF4-FFF2-40B4-BE49-F238E27FC236}">
                <a16:creationId xmlns:a16="http://schemas.microsoft.com/office/drawing/2014/main" id="{9400F11A-6B6D-4D34-869C-734CF82A89E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IN"/>
          </a:p>
        </p:txBody>
      </p:sp>
      <p:sp>
        <p:nvSpPr>
          <p:cNvPr id="6" name="Slide Number Placeholder 5">
            <a:extLst>
              <a:ext uri="{FF2B5EF4-FFF2-40B4-BE49-F238E27FC236}">
                <a16:creationId xmlns:a16="http://schemas.microsoft.com/office/drawing/2014/main" id="{EDDCC8A7-44FD-441B-91BF-DFD162F5F13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E6B7084-BF29-44AD-AC01-CE66C234DCFD}" type="slidenum">
              <a:rPr lang="en-IN" altLang="en-US" smtClean="0"/>
              <a:pPr/>
              <a:t>‹#›</a:t>
            </a:fld>
            <a:endParaRPr lang="en-IN" altLang="en-US"/>
          </a:p>
        </p:txBody>
      </p:sp>
    </p:spTree>
    <p:extLst>
      <p:ext uri="{BB962C8B-B14F-4D97-AF65-F5344CB8AC3E}">
        <p14:creationId xmlns:p14="http://schemas.microsoft.com/office/powerpoint/2010/main" val="274128134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3AAEEE8-977E-45F2-97C9-73803CE71850}"/>
              </a:ext>
            </a:extLst>
          </p:cNvPr>
          <p:cNvSpPr txBox="1"/>
          <p:nvPr/>
        </p:nvSpPr>
        <p:spPr>
          <a:xfrm>
            <a:off x="0" y="685800"/>
            <a:ext cx="9144000" cy="5449056"/>
          </a:xfrm>
          <a:prstGeom prst="rect">
            <a:avLst/>
          </a:prstGeom>
          <a:solidFill>
            <a:schemeClr val="accent2">
              <a:lumMod val="20000"/>
              <a:lumOff val="80000"/>
            </a:schemeClr>
          </a:solidFill>
        </p:spPr>
        <p:txBody>
          <a:bodyPr wrap="square">
            <a:spAutoFit/>
          </a:bodyPr>
          <a:lstStyle/>
          <a:p>
            <a:pPr lvl="0" algn="ctr">
              <a:lnSpc>
                <a:spcPct val="150000"/>
              </a:lnSpc>
              <a:buClr>
                <a:srgbClr val="000000"/>
              </a:buClr>
            </a:pPr>
            <a:r>
              <a:rPr lang="en-US" sz="5400" b="1" i="0" dirty="0">
                <a:solidFill>
                  <a:srgbClr val="ED1846"/>
                </a:solidFill>
                <a:effectLst/>
                <a:latin typeface="Cambria" panose="02040503050406030204" pitchFamily="18" charset="0"/>
                <a:ea typeface="Cambria" panose="02040503050406030204" pitchFamily="18" charset="0"/>
              </a:rPr>
              <a:t>Basic Electrical &amp; Electronics Engineering</a:t>
            </a:r>
          </a:p>
          <a:p>
            <a:pPr lvl="0" algn="ctr">
              <a:lnSpc>
                <a:spcPct val="150000"/>
              </a:lnSpc>
              <a:buClr>
                <a:srgbClr val="000000"/>
              </a:buClr>
            </a:pPr>
            <a:endParaRPr lang="en-US" sz="5400" b="1" dirty="0">
              <a:solidFill>
                <a:srgbClr val="ED1846"/>
              </a:solidFill>
              <a:latin typeface="Cambria" panose="02040503050406030204" pitchFamily="18" charset="0"/>
              <a:ea typeface="Cambria" panose="02040503050406030204" pitchFamily="18" charset="0"/>
            </a:endParaRPr>
          </a:p>
          <a:p>
            <a:pPr lvl="0" algn="ctr">
              <a:lnSpc>
                <a:spcPct val="150000"/>
              </a:lnSpc>
              <a:buClr>
                <a:srgbClr val="000000"/>
              </a:buClr>
            </a:pPr>
            <a:r>
              <a:rPr lang="en-US" sz="5400" b="1" i="0" dirty="0">
                <a:solidFill>
                  <a:srgbClr val="ED1846"/>
                </a:solidFill>
                <a:effectLst/>
                <a:latin typeface="Cambria" panose="02040503050406030204" pitchFamily="18" charset="0"/>
                <a:ea typeface="Cambria" panose="02040503050406030204" pitchFamily="18" charset="0"/>
              </a:rPr>
              <a:t>Unit 5</a:t>
            </a:r>
          </a:p>
          <a:p>
            <a:pPr algn="ctr">
              <a:lnSpc>
                <a:spcPct val="150000"/>
              </a:lnSpc>
              <a:buClr>
                <a:srgbClr val="000000"/>
              </a:buClr>
            </a:pPr>
            <a:r>
              <a:rPr lang="en-IN" sz="1800" b="1" dirty="0">
                <a:effectLst/>
                <a:latin typeface="Calibri" panose="020F0502020204030204" pitchFamily="34" charset="0"/>
                <a:ea typeface="Calibri" panose="020F0502020204030204" pitchFamily="34" charset="0"/>
              </a:rPr>
              <a:t>(</a:t>
            </a:r>
            <a:r>
              <a:rPr lang="en-IN" sz="1800" b="1" dirty="0">
                <a:solidFill>
                  <a:srgbClr val="FF0000"/>
                </a:solidFill>
                <a:effectLst/>
                <a:latin typeface="Cambria" panose="02040503050406030204" pitchFamily="18" charset="0"/>
                <a:ea typeface="Cambria" panose="02040503050406030204" pitchFamily="18" charset="0"/>
              </a:rPr>
              <a:t>OPERATIONAL AMPLIFIERS &amp; </a:t>
            </a:r>
            <a:r>
              <a:rPr lang="en-US" sz="1800" b="1" dirty="0">
                <a:solidFill>
                  <a:srgbClr val="FF0000"/>
                </a:solidFill>
                <a:effectLst/>
                <a:latin typeface="Cambria" panose="02040503050406030204" pitchFamily="18" charset="0"/>
                <a:ea typeface="Cambria" panose="02040503050406030204" pitchFamily="18" charset="0"/>
              </a:rPr>
              <a:t>Electronic Instrumentation </a:t>
            </a:r>
            <a:r>
              <a:rPr lang="en-IN" sz="1800" b="1" dirty="0">
                <a:effectLst/>
                <a:latin typeface="Calibri" panose="020F0502020204030204" pitchFamily="34" charset="0"/>
                <a:ea typeface="Calibri" panose="020F0502020204030204" pitchFamily="34" charset="0"/>
              </a:rPr>
              <a:t>)</a:t>
            </a:r>
            <a:endParaRPr lang="en-IN"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134793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0CCF35-C079-413A-9F4F-1BF5CD951DF0}"/>
              </a:ext>
            </a:extLst>
          </p:cNvPr>
          <p:cNvSpPr/>
          <p:nvPr/>
        </p:nvSpPr>
        <p:spPr>
          <a:xfrm>
            <a:off x="0" y="0"/>
            <a:ext cx="9144000" cy="584775"/>
          </a:xfrm>
          <a:prstGeom prst="rect">
            <a:avLst/>
          </a:prstGeom>
          <a:noFill/>
        </p:spPr>
        <p:txBody>
          <a:bodyPr wrap="square">
            <a:spAutoFit/>
          </a:bodyPr>
          <a:lstStyle/>
          <a:p>
            <a:pPr marR="62230" algn="just"/>
            <a:r>
              <a:rPr lang="en-IN" sz="3200" b="1" dirty="0">
                <a:solidFill>
                  <a:srgbClr val="C00000"/>
                </a:solidFill>
                <a:latin typeface="Cambria" panose="02040503050406030204" pitchFamily="18" charset="0"/>
                <a:ea typeface="Times New Roman" panose="02020603050405020304" pitchFamily="18" charset="0"/>
                <a:cs typeface="Open Sans" panose="020B0606030504020204" pitchFamily="34" charset="0"/>
              </a:rPr>
              <a:t>(</a:t>
            </a:r>
            <a:r>
              <a:rPr lang="en-IN" sz="3200" b="1" dirty="0" err="1">
                <a:solidFill>
                  <a:srgbClr val="C00000"/>
                </a:solidFill>
                <a:latin typeface="Cambria" panose="02040503050406030204" pitchFamily="18" charset="0"/>
                <a:ea typeface="Times New Roman" panose="02020603050405020304" pitchFamily="18" charset="0"/>
                <a:cs typeface="Open Sans" panose="020B0606030504020204" pitchFamily="34" charset="0"/>
              </a:rPr>
              <a:t>i</a:t>
            </a:r>
            <a:r>
              <a:rPr lang="en-IN" sz="3200" b="1" dirty="0">
                <a:solidFill>
                  <a:srgbClr val="C00000"/>
                </a:solidFill>
                <a:latin typeface="Cambria" panose="02040503050406030204" pitchFamily="18" charset="0"/>
                <a:ea typeface="Times New Roman" panose="02020603050405020304" pitchFamily="18" charset="0"/>
                <a:cs typeface="Open Sans" panose="020B0606030504020204" pitchFamily="34" charset="0"/>
              </a:rPr>
              <a:t>) Inverting Amplifier</a:t>
            </a:r>
            <a:r>
              <a:rPr lang="en-IN" sz="3200" b="1" dirty="0">
                <a:solidFill>
                  <a:srgbClr val="C00000"/>
                </a:solidFill>
                <a:effectLst/>
                <a:latin typeface="Cambria" panose="02040503050406030204" pitchFamily="18" charset="0"/>
                <a:ea typeface="Times New Roman" panose="02020603050405020304" pitchFamily="18" charset="0"/>
                <a:cs typeface="Open Sans" panose="020B0606030504020204" pitchFamily="34" charset="0"/>
              </a:rPr>
              <a:t>:</a:t>
            </a:r>
            <a:endParaRPr lang="en-US" sz="3200" b="1" cap="all" dirty="0">
              <a:ln w="9000" cmpd="sng">
                <a:solidFill>
                  <a:schemeClr val="accent4">
                    <a:shade val="50000"/>
                    <a:satMod val="120000"/>
                  </a:schemeClr>
                </a:solidFill>
                <a:prstDash val="solid"/>
              </a:ln>
              <a:solidFill>
                <a:srgbClr val="C00000"/>
              </a:solidFill>
              <a:effectLst>
                <a:reflection blurRad="12700" stA="28000" endPos="45000" dist="1000" dir="5400000" sy="-100000" algn="bl" rotWithShape="0"/>
              </a:effectLst>
              <a:latin typeface="Cambria" panose="02040503050406030204" pitchFamily="18" charset="0"/>
              <a:ea typeface="Cambria" panose="02040503050406030204" pitchFamily="18" charset="0"/>
            </a:endParaRPr>
          </a:p>
        </p:txBody>
      </p:sp>
      <p:sp>
        <p:nvSpPr>
          <p:cNvPr id="8" name="TextBox 7">
            <a:extLst>
              <a:ext uri="{FF2B5EF4-FFF2-40B4-BE49-F238E27FC236}">
                <a16:creationId xmlns:a16="http://schemas.microsoft.com/office/drawing/2014/main" id="{F71E8F7E-E9D5-4526-BDEC-49681628F1FE}"/>
              </a:ext>
            </a:extLst>
          </p:cNvPr>
          <p:cNvSpPr txBox="1"/>
          <p:nvPr/>
        </p:nvSpPr>
        <p:spPr>
          <a:xfrm>
            <a:off x="0" y="609600"/>
            <a:ext cx="9144000" cy="1881028"/>
          </a:xfrm>
          <a:prstGeom prst="rect">
            <a:avLst/>
          </a:prstGeom>
          <a:noFill/>
        </p:spPr>
        <p:txBody>
          <a:bodyPr wrap="square">
            <a:spAutoFit/>
          </a:bodyPr>
          <a:lstStyle/>
          <a:p>
            <a:pPr algn="just">
              <a:lnSpc>
                <a:spcPct val="150000"/>
              </a:lnSpc>
              <a:spcAft>
                <a:spcPts val="1000"/>
              </a:spcAft>
            </a:pPr>
            <a:r>
              <a:rPr lang="en-IN" sz="1800" b="1"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Q.1: An inverting amplifier has an input voltage of 1 V. The input resistance </a:t>
            </a:r>
            <a:r>
              <a:rPr lang="en-IN" sz="1800" b="1" i="1"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R</a:t>
            </a:r>
            <a:r>
              <a:rPr lang="en-IN" sz="1800" b="1"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1 = 1kΩ and feedback resistance is 5kΩ. Find the output voltage and voltage gain of the amplifier.</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lvl="0" algn="just">
              <a:lnSpc>
                <a:spcPct val="150000"/>
              </a:lnSpc>
              <a:spcAft>
                <a:spcPts val="1000"/>
              </a:spcAft>
            </a:pP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p:txBody>
      </p:sp>
      <p:pic>
        <p:nvPicPr>
          <p:cNvPr id="6" name="Picture 5">
            <a:extLst>
              <a:ext uri="{FF2B5EF4-FFF2-40B4-BE49-F238E27FC236}">
                <a16:creationId xmlns:a16="http://schemas.microsoft.com/office/drawing/2014/main" id="{AF53F98F-FF75-4D5B-9D6C-4F3E4964A53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6001" y="1600200"/>
            <a:ext cx="3048000" cy="1828800"/>
          </a:xfrm>
          <a:prstGeom prst="rect">
            <a:avLst/>
          </a:prstGeom>
          <a:noFill/>
          <a:ln>
            <a:noFill/>
          </a:ln>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8B9B4F6-3CB7-4E80-9AAD-20F69634E036}"/>
                  </a:ext>
                </a:extLst>
              </p:cNvPr>
              <p:cNvSpPr txBox="1"/>
              <p:nvPr/>
            </p:nvSpPr>
            <p:spPr>
              <a:xfrm>
                <a:off x="0" y="2895600"/>
                <a:ext cx="9144000" cy="3714735"/>
              </a:xfrm>
              <a:prstGeom prst="rect">
                <a:avLst/>
              </a:prstGeom>
              <a:noFill/>
            </p:spPr>
            <p:txBody>
              <a:bodyPr wrap="square">
                <a:spAutoFit/>
              </a:bodyPr>
              <a:lstStyle/>
              <a:p>
                <a:pPr algn="just">
                  <a:lnSpc>
                    <a:spcPct val="150000"/>
                  </a:lnSpc>
                  <a:spcAft>
                    <a:spcPts val="1000"/>
                  </a:spcAft>
                </a:pPr>
                <a:r>
                  <a:rPr lang="en-IN" b="1" dirty="0">
                    <a:solidFill>
                      <a:srgbClr val="000000"/>
                    </a:solidFill>
                    <a:latin typeface="Cambria" panose="02040503050406030204" pitchFamily="18" charset="0"/>
                    <a:ea typeface="Times New Roman" panose="02020603050405020304" pitchFamily="18" charset="0"/>
                    <a:cs typeface="Mangal" panose="02040503050203030202" pitchFamily="18" charset="0"/>
                  </a:rPr>
                  <a:t>Solution:</a:t>
                </a:r>
                <a:r>
                  <a:rPr lang="en-IN" dirty="0">
                    <a:solidFill>
                      <a:srgbClr val="000000"/>
                    </a:solidFill>
                    <a:latin typeface="Cambria" panose="02040503050406030204" pitchFamily="18" charset="0"/>
                    <a:ea typeface="Times New Roman" panose="02020603050405020304" pitchFamily="18" charset="0"/>
                    <a:cs typeface="Mangal" panose="02040503050203030202" pitchFamily="18" charset="0"/>
                  </a:rPr>
                  <a:t>  Voltage gain of an inverting amplifier is given by,</a:t>
                </a:r>
                <a:endParaRPr lang="en-IN" dirty="0">
                  <a:latin typeface="Calibri" panose="020F0502020204030204" pitchFamily="34" charset="0"/>
                  <a:ea typeface="Times New Roman" panose="02020603050405020304" pitchFamily="18" charset="0"/>
                  <a:cs typeface="Mangal" panose="02040503050203030202" pitchFamily="18" charset="0"/>
                </a:endParaRPr>
              </a:p>
              <a:p>
                <a:pPr algn="just">
                  <a:lnSpc>
                    <a:spcPct val="150000"/>
                  </a:lnSpc>
                  <a:spcAft>
                    <a:spcPts val="1000"/>
                  </a:spcAft>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ea typeface="Times New Roman" panose="02020603050405020304" pitchFamily="18" charset="0"/>
                              <a:cs typeface="Times New Roman" panose="02020603050405020304" pitchFamily="18" charset="0"/>
                            </a:rPr>
                          </m:ctrlPr>
                        </m:sSubPr>
                        <m:e>
                          <m:r>
                            <a:rPr lang="en-IN" i="1">
                              <a:latin typeface="Cambria Math" panose="02040503050406030204" pitchFamily="18" charset="0"/>
                              <a:ea typeface="Times New Roman" panose="02020603050405020304" pitchFamily="18" charset="0"/>
                              <a:cs typeface="Times New Roman" panose="02020603050405020304" pitchFamily="18" charset="0"/>
                            </a:rPr>
                            <m:t>𝐴</m:t>
                          </m:r>
                        </m:e>
                        <m:sub>
                          <m:r>
                            <a:rPr lang="en-IN" i="1">
                              <a:latin typeface="Cambria Math" panose="02040503050406030204" pitchFamily="18" charset="0"/>
                              <a:ea typeface="Times New Roman" panose="02020603050405020304" pitchFamily="18" charset="0"/>
                              <a:cs typeface="Times New Roman" panose="02020603050405020304" pitchFamily="18" charset="0"/>
                            </a:rPr>
                            <m:t>𝑣</m:t>
                          </m:r>
                        </m:sub>
                      </m:sSub>
                      <m:r>
                        <a:rPr lang="en-IN" i="1">
                          <a:latin typeface="Cambria Math" panose="02040503050406030204" pitchFamily="18" charset="0"/>
                          <a:ea typeface="Times New Roman" panose="02020603050405020304" pitchFamily="18" charset="0"/>
                          <a:cs typeface="Times New Roman" panose="02020603050405020304" pitchFamily="18" charset="0"/>
                        </a:rPr>
                        <m:t>=</m:t>
                      </m:r>
                      <m:f>
                        <m:fPr>
                          <m:ctrlPr>
                            <a:rPr lang="en-IN" i="1">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IN" i="1">
                                  <a:latin typeface="Cambria Math" panose="02040503050406030204" pitchFamily="18" charset="0"/>
                                  <a:ea typeface="Times New Roman" panose="02020603050405020304" pitchFamily="18" charset="0"/>
                                  <a:cs typeface="Times New Roman" panose="02020603050405020304" pitchFamily="18" charset="0"/>
                                </a:rPr>
                              </m:ctrlPr>
                            </m:sSubPr>
                            <m:e>
                              <m:r>
                                <a:rPr lang="en-IN" i="1">
                                  <a:latin typeface="Cambria Math" panose="02040503050406030204" pitchFamily="18" charset="0"/>
                                  <a:ea typeface="Times New Roman" panose="02020603050405020304" pitchFamily="18" charset="0"/>
                                  <a:cs typeface="Times New Roman" panose="02020603050405020304" pitchFamily="18" charset="0"/>
                                </a:rPr>
                                <m:t>𝑉</m:t>
                              </m:r>
                            </m:e>
                            <m:sub>
                              <m:r>
                                <a:rPr lang="en-IN" i="1">
                                  <a:latin typeface="Cambria Math" panose="02040503050406030204" pitchFamily="18" charset="0"/>
                                  <a:ea typeface="Times New Roman" panose="02020603050405020304" pitchFamily="18" charset="0"/>
                                  <a:cs typeface="Times New Roman" panose="02020603050405020304" pitchFamily="18" charset="0"/>
                                </a:rPr>
                                <m:t>𝑜𝑢𝑡</m:t>
                              </m:r>
                            </m:sub>
                          </m:sSub>
                        </m:num>
                        <m:den>
                          <m:sSub>
                            <m:sSubPr>
                              <m:ctrlPr>
                                <a:rPr lang="en-IN" i="1">
                                  <a:latin typeface="Cambria Math" panose="02040503050406030204" pitchFamily="18" charset="0"/>
                                  <a:ea typeface="Times New Roman" panose="02020603050405020304" pitchFamily="18" charset="0"/>
                                  <a:cs typeface="Times New Roman" panose="02020603050405020304" pitchFamily="18" charset="0"/>
                                </a:rPr>
                              </m:ctrlPr>
                            </m:sSubPr>
                            <m:e>
                              <m:r>
                                <a:rPr lang="en-IN" i="1">
                                  <a:latin typeface="Cambria Math" panose="02040503050406030204" pitchFamily="18" charset="0"/>
                                  <a:ea typeface="Times New Roman" panose="02020603050405020304" pitchFamily="18" charset="0"/>
                                  <a:cs typeface="Times New Roman" panose="02020603050405020304" pitchFamily="18" charset="0"/>
                                </a:rPr>
                                <m:t>𝑉</m:t>
                              </m:r>
                            </m:e>
                            <m:sub>
                              <m:r>
                                <a:rPr lang="en-IN" i="1">
                                  <a:latin typeface="Cambria Math" panose="02040503050406030204" pitchFamily="18" charset="0"/>
                                  <a:ea typeface="Times New Roman" panose="02020603050405020304" pitchFamily="18" charset="0"/>
                                  <a:cs typeface="Times New Roman" panose="02020603050405020304" pitchFamily="18" charset="0"/>
                                </a:rPr>
                                <m:t>𝑖𝑛</m:t>
                              </m:r>
                            </m:sub>
                          </m:sSub>
                        </m:den>
                      </m:f>
                      <m:r>
                        <a:rPr lang="en-IN" i="1">
                          <a:latin typeface="Cambria Math" panose="02040503050406030204" pitchFamily="18" charset="0"/>
                          <a:ea typeface="Times New Roman" panose="02020603050405020304" pitchFamily="18" charset="0"/>
                          <a:cs typeface="Times New Roman" panose="02020603050405020304" pitchFamily="18" charset="0"/>
                        </a:rPr>
                        <m:t>=−</m:t>
                      </m:r>
                      <m:f>
                        <m:fPr>
                          <m:ctrlPr>
                            <a:rPr lang="en-IN" i="1">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IN" i="1">
                                  <a:latin typeface="Cambria Math" panose="02040503050406030204" pitchFamily="18" charset="0"/>
                                  <a:ea typeface="Times New Roman" panose="02020603050405020304" pitchFamily="18" charset="0"/>
                                  <a:cs typeface="Times New Roman" panose="02020603050405020304" pitchFamily="18" charset="0"/>
                                </a:rPr>
                              </m:ctrlPr>
                            </m:sSubPr>
                            <m:e>
                              <m:r>
                                <a:rPr lang="en-IN" i="1">
                                  <a:latin typeface="Cambria Math" panose="02040503050406030204" pitchFamily="18" charset="0"/>
                                  <a:ea typeface="Times New Roman" panose="02020603050405020304" pitchFamily="18" charset="0"/>
                                  <a:cs typeface="Times New Roman" panose="02020603050405020304" pitchFamily="18" charset="0"/>
                                </a:rPr>
                                <m:t>𝑅</m:t>
                              </m:r>
                            </m:e>
                            <m:sub>
                              <m:r>
                                <a:rPr lang="en-IN" i="1">
                                  <a:latin typeface="Cambria Math" panose="02040503050406030204" pitchFamily="18" charset="0"/>
                                  <a:ea typeface="Times New Roman" panose="02020603050405020304" pitchFamily="18" charset="0"/>
                                  <a:cs typeface="Times New Roman" panose="02020603050405020304" pitchFamily="18" charset="0"/>
                                </a:rPr>
                                <m:t>𝑓</m:t>
                              </m:r>
                            </m:sub>
                          </m:sSub>
                        </m:num>
                        <m:den>
                          <m:sSub>
                            <m:sSubPr>
                              <m:ctrlPr>
                                <a:rPr lang="en-IN" i="1">
                                  <a:latin typeface="Cambria Math" panose="02040503050406030204" pitchFamily="18" charset="0"/>
                                  <a:ea typeface="Times New Roman" panose="02020603050405020304" pitchFamily="18" charset="0"/>
                                  <a:cs typeface="Times New Roman" panose="02020603050405020304" pitchFamily="18" charset="0"/>
                                </a:rPr>
                              </m:ctrlPr>
                            </m:sSubPr>
                            <m:e>
                              <m:r>
                                <a:rPr lang="en-IN" i="1">
                                  <a:latin typeface="Cambria Math" panose="02040503050406030204" pitchFamily="18" charset="0"/>
                                  <a:ea typeface="Times New Roman" panose="02020603050405020304" pitchFamily="18" charset="0"/>
                                  <a:cs typeface="Times New Roman" panose="02020603050405020304" pitchFamily="18" charset="0"/>
                                </a:rPr>
                                <m:t>𝑅</m:t>
                              </m:r>
                            </m:e>
                            <m:sub>
                              <m:r>
                                <a:rPr lang="en-IN" i="1">
                                  <a:latin typeface="Cambria Math" panose="02040503050406030204" pitchFamily="18" charset="0"/>
                                  <a:ea typeface="Times New Roman" panose="02020603050405020304" pitchFamily="18" charset="0"/>
                                  <a:cs typeface="Times New Roman" panose="02020603050405020304" pitchFamily="18" charset="0"/>
                                </a:rPr>
                                <m:t>1</m:t>
                              </m:r>
                            </m:sub>
                          </m:sSub>
                        </m:den>
                      </m:f>
                      <m:r>
                        <a:rPr lang="en-IN" b="0" i="1" smtClean="0">
                          <a:latin typeface="Cambria Math" panose="02040503050406030204" pitchFamily="18" charset="0"/>
                          <a:ea typeface="Times New Roman" panose="02020603050405020304" pitchFamily="18" charset="0"/>
                          <a:cs typeface="Times New Roman" panose="02020603050405020304" pitchFamily="18" charset="0"/>
                        </a:rPr>
                        <m:t>=</m:t>
                      </m:r>
                      <m:r>
                        <a:rPr lang="en-IN" b="1" i="1">
                          <a:latin typeface="Cambria Math" panose="02040503050406030204" pitchFamily="18" charset="0"/>
                          <a:ea typeface="Times New Roman" panose="02020603050405020304" pitchFamily="18" charset="0"/>
                          <a:cs typeface="Times New Roman" panose="02020603050405020304" pitchFamily="18" charset="0"/>
                        </a:rPr>
                        <m:t>−</m:t>
                      </m:r>
                      <m:f>
                        <m:fPr>
                          <m:ctrlPr>
                            <a:rPr lang="en-IN" b="1" i="1">
                              <a:latin typeface="Cambria Math" panose="02040503050406030204" pitchFamily="18" charset="0"/>
                              <a:ea typeface="Times New Roman" panose="02020603050405020304" pitchFamily="18" charset="0"/>
                              <a:cs typeface="Times New Roman" panose="02020603050405020304" pitchFamily="18" charset="0"/>
                            </a:rPr>
                          </m:ctrlPr>
                        </m:fPr>
                        <m:num>
                          <m:r>
                            <a:rPr lang="en-IN" b="1" i="1">
                              <a:latin typeface="Cambria Math" panose="02040503050406030204" pitchFamily="18" charset="0"/>
                              <a:ea typeface="Times New Roman" panose="02020603050405020304" pitchFamily="18" charset="0"/>
                              <a:cs typeface="Times New Roman" panose="02020603050405020304" pitchFamily="18" charset="0"/>
                            </a:rPr>
                            <m:t>𝟓</m:t>
                          </m:r>
                          <m:r>
                            <a:rPr lang="en-IN" b="1"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b="1" i="1">
                                  <a:latin typeface="Cambria Math" panose="02040503050406030204" pitchFamily="18" charset="0"/>
                                  <a:ea typeface="Times New Roman" panose="02020603050405020304" pitchFamily="18" charset="0"/>
                                  <a:cs typeface="Times New Roman" panose="02020603050405020304" pitchFamily="18" charset="0"/>
                                </a:rPr>
                              </m:ctrlPr>
                            </m:sSupPr>
                            <m:e>
                              <m:r>
                                <a:rPr lang="en-IN" b="1" i="1">
                                  <a:latin typeface="Cambria Math" panose="02040503050406030204" pitchFamily="18" charset="0"/>
                                  <a:ea typeface="Times New Roman" panose="02020603050405020304" pitchFamily="18" charset="0"/>
                                  <a:cs typeface="Times New Roman" panose="02020603050405020304" pitchFamily="18" charset="0"/>
                                </a:rPr>
                                <m:t>𝟏𝟎</m:t>
                              </m:r>
                            </m:e>
                            <m:sup>
                              <m:r>
                                <a:rPr lang="en-IN" b="1" i="1">
                                  <a:latin typeface="Cambria Math" panose="02040503050406030204" pitchFamily="18" charset="0"/>
                                  <a:ea typeface="Times New Roman" panose="02020603050405020304" pitchFamily="18" charset="0"/>
                                  <a:cs typeface="Times New Roman" panose="02020603050405020304" pitchFamily="18" charset="0"/>
                                </a:rPr>
                                <m:t>𝟑</m:t>
                              </m:r>
                            </m:sup>
                          </m:sSup>
                        </m:num>
                        <m:den>
                          <m:r>
                            <a:rPr lang="en-IN" b="1" i="1">
                              <a:latin typeface="Cambria Math" panose="02040503050406030204" pitchFamily="18" charset="0"/>
                              <a:ea typeface="Times New Roman" panose="02020603050405020304" pitchFamily="18" charset="0"/>
                              <a:cs typeface="Times New Roman" panose="02020603050405020304" pitchFamily="18" charset="0"/>
                            </a:rPr>
                            <m:t>𝟏</m:t>
                          </m:r>
                          <m:r>
                            <a:rPr lang="en-IN" b="1"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b="1" i="1">
                                  <a:latin typeface="Cambria Math" panose="02040503050406030204" pitchFamily="18" charset="0"/>
                                  <a:ea typeface="Times New Roman" panose="02020603050405020304" pitchFamily="18" charset="0"/>
                                  <a:cs typeface="Times New Roman" panose="02020603050405020304" pitchFamily="18" charset="0"/>
                                </a:rPr>
                              </m:ctrlPr>
                            </m:sSupPr>
                            <m:e>
                              <m:r>
                                <a:rPr lang="en-IN" b="1" i="1">
                                  <a:latin typeface="Cambria Math" panose="02040503050406030204" pitchFamily="18" charset="0"/>
                                  <a:ea typeface="Times New Roman" panose="02020603050405020304" pitchFamily="18" charset="0"/>
                                  <a:cs typeface="Times New Roman" panose="02020603050405020304" pitchFamily="18" charset="0"/>
                                </a:rPr>
                                <m:t>𝟏𝟎</m:t>
                              </m:r>
                            </m:e>
                            <m:sup>
                              <m:r>
                                <a:rPr lang="en-IN" b="1" i="1">
                                  <a:latin typeface="Cambria Math" panose="02040503050406030204" pitchFamily="18" charset="0"/>
                                  <a:ea typeface="Times New Roman" panose="02020603050405020304" pitchFamily="18" charset="0"/>
                                  <a:cs typeface="Times New Roman" panose="02020603050405020304" pitchFamily="18" charset="0"/>
                                </a:rPr>
                                <m:t>𝟑</m:t>
                              </m:r>
                            </m:sup>
                          </m:sSup>
                        </m:den>
                      </m:f>
                      <m:r>
                        <a:rPr lang="en-IN" b="1" i="1" smtClean="0">
                          <a:latin typeface="Cambria Math" panose="02040503050406030204" pitchFamily="18" charset="0"/>
                          <a:ea typeface="Times New Roman" panose="02020603050405020304" pitchFamily="18" charset="0"/>
                          <a:cs typeface="Times New Roman" panose="02020603050405020304" pitchFamily="18" charset="0"/>
                        </a:rPr>
                        <m:t>=−</m:t>
                      </m:r>
                      <m:r>
                        <a:rPr lang="en-IN" b="1" i="1" smtClean="0">
                          <a:latin typeface="Cambria Math" panose="02040503050406030204" pitchFamily="18" charset="0"/>
                          <a:ea typeface="Times New Roman" panose="02020603050405020304" pitchFamily="18" charset="0"/>
                          <a:cs typeface="Times New Roman" panose="02020603050405020304" pitchFamily="18" charset="0"/>
                        </a:rPr>
                        <m:t>𝟓</m:t>
                      </m:r>
                    </m:oMath>
                  </m:oMathPara>
                </a14:m>
                <a:endParaRPr lang="en-IN" dirty="0">
                  <a:latin typeface="Calibri" panose="020F0502020204030204" pitchFamily="34" charset="0"/>
                  <a:ea typeface="Times New Roman" panose="02020603050405020304" pitchFamily="18" charset="0"/>
                  <a:cs typeface="Mangal" panose="02040503050203030202" pitchFamily="18" charset="0"/>
                </a:endParaRPr>
              </a:p>
              <a:p>
                <a:pPr algn="just">
                  <a:lnSpc>
                    <a:spcPct val="150000"/>
                  </a:lnSpc>
                  <a:spcAft>
                    <a:spcPts val="1000"/>
                  </a:spcAft>
                </a:pPr>
                <a:r>
                  <a:rPr lang="en-IN" dirty="0">
                    <a:solidFill>
                      <a:srgbClr val="000000"/>
                    </a:solidFill>
                    <a:latin typeface="Cambria" panose="02040503050406030204" pitchFamily="18" charset="0"/>
                    <a:ea typeface="Times New Roman" panose="02020603050405020304" pitchFamily="18" charset="0"/>
                    <a:cs typeface="Mangal" panose="02040503050203030202" pitchFamily="18" charset="0"/>
                  </a:rPr>
                  <a:t>Now, output voltage,</a:t>
                </a:r>
                <a:endParaRPr lang="en-IN" dirty="0">
                  <a:latin typeface="Calibri" panose="020F0502020204030204" pitchFamily="34" charset="0"/>
                  <a:ea typeface="Times New Roman" panose="02020603050405020304" pitchFamily="18" charset="0"/>
                  <a:cs typeface="Mangal" panose="02040503050203030202" pitchFamily="18" charset="0"/>
                </a:endParaRPr>
              </a:p>
              <a:p>
                <a:pPr algn="just">
                  <a:lnSpc>
                    <a:spcPct val="150000"/>
                  </a:lnSpc>
                  <a:spcAft>
                    <a:spcPts val="1000"/>
                  </a:spcAft>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ea typeface="Times New Roman" panose="02020603050405020304" pitchFamily="18" charset="0"/>
                              <a:cs typeface="Times New Roman" panose="02020603050405020304" pitchFamily="18" charset="0"/>
                            </a:rPr>
                          </m:ctrlPr>
                        </m:sSubPr>
                        <m:e>
                          <m:r>
                            <a:rPr lang="en-IN" i="1">
                              <a:latin typeface="Cambria Math" panose="02040503050406030204" pitchFamily="18" charset="0"/>
                              <a:ea typeface="Times New Roman" panose="02020603050405020304" pitchFamily="18" charset="0"/>
                              <a:cs typeface="Times New Roman" panose="02020603050405020304" pitchFamily="18" charset="0"/>
                            </a:rPr>
                            <m:t>𝑉</m:t>
                          </m:r>
                        </m:e>
                        <m:sub>
                          <m:r>
                            <a:rPr lang="en-IN" i="1">
                              <a:latin typeface="Cambria Math" panose="02040503050406030204" pitchFamily="18" charset="0"/>
                              <a:ea typeface="Times New Roman" panose="02020603050405020304" pitchFamily="18" charset="0"/>
                              <a:cs typeface="Times New Roman" panose="02020603050405020304" pitchFamily="18" charset="0"/>
                            </a:rPr>
                            <m:t>𝑜𝑢𝑡</m:t>
                          </m:r>
                        </m:sub>
                      </m:sSub>
                      <m:r>
                        <a:rPr lang="en-IN"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i="1">
                              <a:latin typeface="Cambria Math" panose="02040503050406030204" pitchFamily="18" charset="0"/>
                              <a:ea typeface="Times New Roman" panose="02020603050405020304" pitchFamily="18" charset="0"/>
                              <a:cs typeface="Times New Roman" panose="02020603050405020304" pitchFamily="18" charset="0"/>
                            </a:rPr>
                          </m:ctrlPr>
                        </m:sSubPr>
                        <m:e>
                          <m:r>
                            <a:rPr lang="en-IN" i="1">
                              <a:latin typeface="Cambria Math" panose="02040503050406030204" pitchFamily="18" charset="0"/>
                              <a:ea typeface="Times New Roman" panose="02020603050405020304" pitchFamily="18" charset="0"/>
                              <a:cs typeface="Times New Roman" panose="02020603050405020304" pitchFamily="18" charset="0"/>
                            </a:rPr>
                            <m:t>𝐴</m:t>
                          </m:r>
                        </m:e>
                        <m:sub>
                          <m:r>
                            <a:rPr lang="en-IN" i="1">
                              <a:latin typeface="Cambria Math" panose="02040503050406030204" pitchFamily="18" charset="0"/>
                              <a:ea typeface="Times New Roman" panose="02020603050405020304" pitchFamily="18" charset="0"/>
                              <a:cs typeface="Times New Roman" panose="02020603050405020304" pitchFamily="18" charset="0"/>
                            </a:rPr>
                            <m:t>𝑣</m:t>
                          </m:r>
                        </m:sub>
                      </m:sSub>
                      <m:sSub>
                        <m:sSubPr>
                          <m:ctrlPr>
                            <a:rPr lang="en-IN" i="1">
                              <a:latin typeface="Cambria Math" panose="02040503050406030204" pitchFamily="18" charset="0"/>
                              <a:ea typeface="Times New Roman" panose="02020603050405020304" pitchFamily="18" charset="0"/>
                              <a:cs typeface="Times New Roman" panose="02020603050405020304" pitchFamily="18" charset="0"/>
                            </a:rPr>
                          </m:ctrlPr>
                        </m:sSubPr>
                        <m:e>
                          <m:r>
                            <a:rPr lang="en-IN" i="1">
                              <a:latin typeface="Cambria Math" panose="02040503050406030204" pitchFamily="18" charset="0"/>
                              <a:ea typeface="Times New Roman" panose="02020603050405020304" pitchFamily="18" charset="0"/>
                              <a:cs typeface="Times New Roman" panose="02020603050405020304" pitchFamily="18" charset="0"/>
                            </a:rPr>
                            <m:t>𝑉</m:t>
                          </m:r>
                        </m:e>
                        <m:sub>
                          <m:r>
                            <a:rPr lang="en-IN" i="1">
                              <a:latin typeface="Cambria Math" panose="02040503050406030204" pitchFamily="18" charset="0"/>
                              <a:ea typeface="Times New Roman" panose="02020603050405020304" pitchFamily="18" charset="0"/>
                              <a:cs typeface="Times New Roman" panose="02020603050405020304" pitchFamily="18" charset="0"/>
                            </a:rPr>
                            <m:t>𝑖𝑛</m:t>
                          </m:r>
                        </m:sub>
                      </m:sSub>
                      <m:r>
                        <a:rPr lang="en-IN" i="1">
                          <a:latin typeface="Cambria Math" panose="02040503050406030204" pitchFamily="18" charset="0"/>
                          <a:ea typeface="Times New Roman" panose="02020603050405020304" pitchFamily="18" charset="0"/>
                          <a:cs typeface="Times New Roman" panose="02020603050405020304" pitchFamily="18" charset="0"/>
                        </a:rPr>
                        <m:t>=−5×1</m:t>
                      </m:r>
                    </m:oMath>
                  </m:oMathPara>
                </a14:m>
                <a:endParaRPr lang="en-IN" dirty="0">
                  <a:latin typeface="Calibri" panose="020F0502020204030204" pitchFamily="34" charset="0"/>
                  <a:ea typeface="Times New Roman" panose="02020603050405020304" pitchFamily="18" charset="0"/>
                  <a:cs typeface="Mangal" panose="02040503050203030202" pitchFamily="18" charset="0"/>
                </a:endParaRPr>
              </a:p>
              <a:p>
                <a:pPr algn="just">
                  <a:lnSpc>
                    <a:spcPct val="150000"/>
                  </a:lnSpc>
                  <a:spcAft>
                    <a:spcPts val="1000"/>
                  </a:spcAft>
                </a:pPr>
                <a14:m>
                  <m:oMathPara xmlns:m="http://schemas.openxmlformats.org/officeDocument/2006/math">
                    <m:oMathParaPr>
                      <m:jc m:val="centerGroup"/>
                    </m:oMathParaPr>
                    <m:oMath xmlns:m="http://schemas.openxmlformats.org/officeDocument/2006/math">
                      <m:sSub>
                        <m:sSubPr>
                          <m:ctrlPr>
                            <a:rPr lang="en-IN" b="1" i="1">
                              <a:latin typeface="Cambria Math" panose="02040503050406030204" pitchFamily="18" charset="0"/>
                              <a:ea typeface="Times New Roman" panose="02020603050405020304" pitchFamily="18" charset="0"/>
                              <a:cs typeface="Times New Roman" panose="02020603050405020304" pitchFamily="18" charset="0"/>
                            </a:rPr>
                          </m:ctrlPr>
                        </m:sSubPr>
                        <m:e>
                          <m:r>
                            <a:rPr lang="en-IN" b="1" i="1">
                              <a:latin typeface="Cambria Math" panose="02040503050406030204" pitchFamily="18" charset="0"/>
                              <a:ea typeface="Times New Roman" panose="02020603050405020304" pitchFamily="18" charset="0"/>
                              <a:cs typeface="Times New Roman" panose="02020603050405020304" pitchFamily="18" charset="0"/>
                            </a:rPr>
                            <m:t>𝑽</m:t>
                          </m:r>
                        </m:e>
                        <m:sub>
                          <m:r>
                            <a:rPr lang="en-IN" b="1" i="1">
                              <a:latin typeface="Cambria Math" panose="02040503050406030204" pitchFamily="18" charset="0"/>
                              <a:ea typeface="Times New Roman" panose="02020603050405020304" pitchFamily="18" charset="0"/>
                              <a:cs typeface="Times New Roman" panose="02020603050405020304" pitchFamily="18" charset="0"/>
                            </a:rPr>
                            <m:t>𝒐𝒖𝒕</m:t>
                          </m:r>
                        </m:sub>
                      </m:sSub>
                      <m:r>
                        <a:rPr lang="en-IN" b="1" i="1">
                          <a:latin typeface="Cambria Math" panose="02040503050406030204" pitchFamily="18" charset="0"/>
                          <a:ea typeface="Times New Roman" panose="02020603050405020304" pitchFamily="18" charset="0"/>
                          <a:cs typeface="Times New Roman" panose="02020603050405020304" pitchFamily="18" charset="0"/>
                        </a:rPr>
                        <m:t>=−</m:t>
                      </m:r>
                      <m:r>
                        <a:rPr lang="en-IN" b="1" i="1">
                          <a:latin typeface="Cambria Math" panose="02040503050406030204" pitchFamily="18" charset="0"/>
                          <a:ea typeface="Times New Roman" panose="02020603050405020304" pitchFamily="18" charset="0"/>
                          <a:cs typeface="Times New Roman" panose="02020603050405020304" pitchFamily="18" charset="0"/>
                        </a:rPr>
                        <m:t>𝟓</m:t>
                      </m:r>
                      <m:r>
                        <a:rPr lang="en-IN" b="1" i="1">
                          <a:latin typeface="Cambria Math" panose="02040503050406030204" pitchFamily="18" charset="0"/>
                          <a:ea typeface="Times New Roman" panose="02020603050405020304" pitchFamily="18" charset="0"/>
                          <a:cs typeface="Times New Roman" panose="02020603050405020304" pitchFamily="18" charset="0"/>
                        </a:rPr>
                        <m:t> </m:t>
                      </m:r>
                      <m:r>
                        <a:rPr lang="en-IN" b="1" i="1">
                          <a:latin typeface="Cambria Math" panose="02040503050406030204" pitchFamily="18" charset="0"/>
                          <a:ea typeface="Times New Roman" panose="02020603050405020304" pitchFamily="18" charset="0"/>
                          <a:cs typeface="Times New Roman" panose="02020603050405020304" pitchFamily="18" charset="0"/>
                        </a:rPr>
                        <m:t>𝑽</m:t>
                      </m:r>
                    </m:oMath>
                  </m:oMathPara>
                </a14:m>
                <a:endParaRPr lang="en-IN" dirty="0">
                  <a:latin typeface="Calibri" panose="020F0502020204030204" pitchFamily="34" charset="0"/>
                  <a:ea typeface="Times New Roman" panose="02020603050405020304" pitchFamily="18" charset="0"/>
                  <a:cs typeface="Mangal" panose="02040503050203030202" pitchFamily="18" charset="0"/>
                </a:endParaRPr>
              </a:p>
              <a:p>
                <a:pPr>
                  <a:lnSpc>
                    <a:spcPct val="150000"/>
                  </a:lnSpc>
                </a:pPr>
                <a:endParaRPr lang="en-IN" sz="2000" dirty="0">
                  <a:solidFill>
                    <a:srgbClr val="C00000"/>
                  </a:solidFill>
                  <a:latin typeface="Cambria" panose="02040503050406030204" pitchFamily="18" charset="0"/>
                  <a:ea typeface="Cambria" panose="02040503050406030204" pitchFamily="18" charset="0"/>
                </a:endParaRPr>
              </a:p>
            </p:txBody>
          </p:sp>
        </mc:Choice>
        <mc:Fallback xmlns="">
          <p:sp>
            <p:nvSpPr>
              <p:cNvPr id="9" name="TextBox 8">
                <a:extLst>
                  <a:ext uri="{FF2B5EF4-FFF2-40B4-BE49-F238E27FC236}">
                    <a16:creationId xmlns:a16="http://schemas.microsoft.com/office/drawing/2014/main" id="{E8B9B4F6-3CB7-4E80-9AAD-20F69634E036}"/>
                  </a:ext>
                </a:extLst>
              </p:cNvPr>
              <p:cNvSpPr txBox="1">
                <a:spLocks noRot="1" noChangeAspect="1" noMove="1" noResize="1" noEditPoints="1" noAdjustHandles="1" noChangeArrowheads="1" noChangeShapeType="1" noTextEdit="1"/>
              </p:cNvSpPr>
              <p:nvPr/>
            </p:nvSpPr>
            <p:spPr>
              <a:xfrm>
                <a:off x="0" y="2895600"/>
                <a:ext cx="9144000" cy="3714735"/>
              </a:xfrm>
              <a:prstGeom prst="rect">
                <a:avLst/>
              </a:prstGeom>
              <a:blipFill>
                <a:blip r:embed="rId3"/>
                <a:stretch>
                  <a:fillRect l="-533"/>
                </a:stretch>
              </a:blipFill>
            </p:spPr>
            <p:txBody>
              <a:bodyPr/>
              <a:lstStyle/>
              <a:p>
                <a:r>
                  <a:rPr lang="en-IN">
                    <a:noFill/>
                  </a:rPr>
                  <a:t> </a:t>
                </a:r>
              </a:p>
            </p:txBody>
          </p:sp>
        </mc:Fallback>
      </mc:AlternateContent>
    </p:spTree>
    <p:extLst>
      <p:ext uri="{BB962C8B-B14F-4D97-AF65-F5344CB8AC3E}">
        <p14:creationId xmlns:p14="http://schemas.microsoft.com/office/powerpoint/2010/main" val="2462406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0CCF35-C079-413A-9F4F-1BF5CD951DF0}"/>
              </a:ext>
            </a:extLst>
          </p:cNvPr>
          <p:cNvSpPr/>
          <p:nvPr/>
        </p:nvSpPr>
        <p:spPr>
          <a:xfrm>
            <a:off x="0" y="0"/>
            <a:ext cx="9144000" cy="584775"/>
          </a:xfrm>
          <a:prstGeom prst="rect">
            <a:avLst/>
          </a:prstGeom>
          <a:noFill/>
        </p:spPr>
        <p:txBody>
          <a:bodyPr wrap="square">
            <a:spAutoFit/>
          </a:bodyPr>
          <a:lstStyle/>
          <a:p>
            <a:pPr marR="62230" algn="just"/>
            <a:r>
              <a:rPr lang="en-IN" sz="3200" b="1" dirty="0">
                <a:solidFill>
                  <a:srgbClr val="C00000"/>
                </a:solidFill>
                <a:latin typeface="Cambria" panose="02040503050406030204" pitchFamily="18" charset="0"/>
                <a:ea typeface="Times New Roman" panose="02020603050405020304" pitchFamily="18" charset="0"/>
                <a:cs typeface="Open Sans" panose="020B0606030504020204" pitchFamily="34" charset="0"/>
              </a:rPr>
              <a:t>(ii) Non-inverting Amplifier</a:t>
            </a:r>
            <a:r>
              <a:rPr lang="en-IN" sz="3200" b="1" dirty="0">
                <a:solidFill>
                  <a:srgbClr val="C00000"/>
                </a:solidFill>
                <a:effectLst/>
                <a:latin typeface="Cambria" panose="02040503050406030204" pitchFamily="18" charset="0"/>
                <a:ea typeface="Times New Roman" panose="02020603050405020304" pitchFamily="18" charset="0"/>
                <a:cs typeface="Open Sans" panose="020B0606030504020204" pitchFamily="34" charset="0"/>
              </a:rPr>
              <a:t>:</a:t>
            </a:r>
            <a:endParaRPr lang="en-US" sz="3200" b="1" cap="all" dirty="0">
              <a:ln w="9000" cmpd="sng">
                <a:solidFill>
                  <a:schemeClr val="accent4">
                    <a:shade val="50000"/>
                    <a:satMod val="120000"/>
                  </a:schemeClr>
                </a:solidFill>
                <a:prstDash val="solid"/>
              </a:ln>
              <a:solidFill>
                <a:srgbClr val="C00000"/>
              </a:solidFill>
              <a:effectLst>
                <a:reflection blurRad="12700" stA="28000" endPos="45000" dist="1000" dir="5400000" sy="-100000" algn="bl" rotWithShape="0"/>
              </a:effectLst>
              <a:latin typeface="Cambria" panose="02040503050406030204" pitchFamily="18" charset="0"/>
              <a:ea typeface="Cambria" panose="02040503050406030204" pitchFamily="18" charset="0"/>
            </a:endParaRPr>
          </a:p>
        </p:txBody>
      </p:sp>
      <p:sp>
        <p:nvSpPr>
          <p:cNvPr id="8" name="TextBox 7">
            <a:extLst>
              <a:ext uri="{FF2B5EF4-FFF2-40B4-BE49-F238E27FC236}">
                <a16:creationId xmlns:a16="http://schemas.microsoft.com/office/drawing/2014/main" id="{F71E8F7E-E9D5-4526-BDEC-49681628F1FE}"/>
              </a:ext>
            </a:extLst>
          </p:cNvPr>
          <p:cNvSpPr txBox="1"/>
          <p:nvPr/>
        </p:nvSpPr>
        <p:spPr>
          <a:xfrm>
            <a:off x="0" y="382328"/>
            <a:ext cx="9144000" cy="1427635"/>
          </a:xfrm>
          <a:prstGeom prst="rect">
            <a:avLst/>
          </a:prstGeom>
          <a:noFill/>
        </p:spPr>
        <p:txBody>
          <a:bodyPr wrap="square">
            <a:spAutoFit/>
          </a:bodyPr>
          <a:lstStyle/>
          <a:p>
            <a:pPr marL="342900" lvl="0" indent="-342900" algn="just">
              <a:lnSpc>
                <a:spcPct val="150000"/>
              </a:lnSpc>
              <a:buFont typeface="Wingdings" panose="05000000000000000000" pitchFamily="2" charset="2"/>
              <a:buChar char=""/>
            </a:pPr>
            <a:r>
              <a:rPr lang="en-IN" sz="2000" dirty="0">
                <a:solidFill>
                  <a:srgbClr val="000000"/>
                </a:solidFill>
                <a:latin typeface="Cambria" panose="02040503050406030204" pitchFamily="18" charset="0"/>
                <a:ea typeface="Times New Roman" panose="02020603050405020304" pitchFamily="18" charset="0"/>
                <a:cs typeface="Mangal" panose="02040503050203030202" pitchFamily="18" charset="0"/>
              </a:rPr>
              <a:t>It </a:t>
            </a:r>
            <a:r>
              <a:rPr lang="en-IN" sz="2000"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produces a positive voltage gain.</a:t>
            </a:r>
            <a:endParaRPr lang="en-IN" sz="2000" dirty="0">
              <a:solidFill>
                <a:srgbClr val="000000"/>
              </a:solidFill>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50000"/>
              </a:lnSpc>
              <a:buFont typeface="Wingdings" panose="05000000000000000000" pitchFamily="2" charset="2"/>
              <a:buChar char=""/>
            </a:pPr>
            <a:r>
              <a:rPr lang="en-IN" sz="2000" dirty="0">
                <a:latin typeface="Cambria" panose="02040503050406030204" pitchFamily="18" charset="0"/>
                <a:ea typeface="Times New Roman" panose="02020603050405020304" pitchFamily="18" charset="0"/>
                <a:cs typeface="Times New Roman" panose="02020603050405020304" pitchFamily="18" charset="0"/>
              </a:rPr>
              <a:t>I</a:t>
            </a:r>
            <a:r>
              <a:rPr lang="en-IN" sz="2000" dirty="0">
                <a:effectLst/>
                <a:latin typeface="Cambria" panose="02040503050406030204" pitchFamily="18" charset="0"/>
                <a:ea typeface="Times New Roman" panose="02020603050405020304" pitchFamily="18" charset="0"/>
                <a:cs typeface="Times New Roman" panose="02020603050405020304" pitchFamily="18" charset="0"/>
              </a:rPr>
              <a:t>nput signal is applied to the</a:t>
            </a:r>
            <a:r>
              <a:rPr lang="en-IN" sz="2000" dirty="0">
                <a:effectLst/>
                <a:latin typeface="Cambria" panose="02040503050406030204" pitchFamily="18" charset="0"/>
                <a:ea typeface="Times New Roman" panose="02020603050405020304" pitchFamily="18" charset="0"/>
                <a:cs typeface="Mangal" panose="02040503050203030202" pitchFamily="18" charset="0"/>
              </a:rPr>
              <a:t> </a:t>
            </a:r>
            <a:r>
              <a:rPr lang="en-IN" sz="2000" dirty="0">
                <a:effectLst/>
                <a:latin typeface="Cambria" panose="02040503050406030204" pitchFamily="18" charset="0"/>
                <a:ea typeface="Times New Roman" panose="02020603050405020304" pitchFamily="18" charset="0"/>
                <a:cs typeface="Times New Roman" panose="02020603050405020304" pitchFamily="18" charset="0"/>
              </a:rPr>
              <a:t>noninverting (+) input</a:t>
            </a:r>
          </a:p>
          <a:p>
            <a:pPr marL="342900" lvl="0" indent="-342900" algn="just">
              <a:lnSpc>
                <a:spcPct val="150000"/>
              </a:lnSpc>
              <a:spcAft>
                <a:spcPts val="1000"/>
              </a:spcAft>
              <a:buFont typeface="Wingdings" panose="05000000000000000000" pitchFamily="2" charset="2"/>
              <a:buChar char=""/>
            </a:pPr>
            <a:r>
              <a:rPr lang="en-IN" sz="2000" dirty="0">
                <a:effectLst/>
                <a:latin typeface="Cambria" panose="02040503050406030204" pitchFamily="18" charset="0"/>
                <a:ea typeface="Times New Roman" panose="02020603050405020304" pitchFamily="18" charset="0"/>
                <a:cs typeface="Times New Roman" panose="02020603050405020304" pitchFamily="18" charset="0"/>
              </a:rPr>
              <a:t>Inverting terminal is connected to the ground through resistor R</a:t>
            </a:r>
            <a:r>
              <a:rPr lang="en-IN" sz="2000" baseline="-25000" dirty="0">
                <a:effectLst/>
                <a:latin typeface="Cambria" panose="02040503050406030204" pitchFamily="18" charset="0"/>
                <a:ea typeface="Times New Roman" panose="02020603050405020304" pitchFamily="18" charset="0"/>
                <a:cs typeface="Times New Roman" panose="02020603050405020304" pitchFamily="18" charset="0"/>
              </a:rPr>
              <a:t>1</a:t>
            </a:r>
            <a:r>
              <a:rPr lang="en-IN" sz="2000" dirty="0">
                <a:effectLst/>
                <a:latin typeface="Cambria" panose="02040503050406030204" pitchFamily="18"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0" name="TextBox 9">
            <a:extLst>
              <a:ext uri="{FF2B5EF4-FFF2-40B4-BE49-F238E27FC236}">
                <a16:creationId xmlns:a16="http://schemas.microsoft.com/office/drawing/2014/main" id="{B666EC87-1582-4453-8BFF-369919733C34}"/>
              </a:ext>
            </a:extLst>
          </p:cNvPr>
          <p:cNvSpPr txBox="1"/>
          <p:nvPr/>
        </p:nvSpPr>
        <p:spPr>
          <a:xfrm>
            <a:off x="0" y="1828800"/>
            <a:ext cx="5715000" cy="1427635"/>
          </a:xfrm>
          <a:prstGeom prst="rect">
            <a:avLst/>
          </a:prstGeom>
          <a:noFill/>
        </p:spPr>
        <p:txBody>
          <a:bodyPr wrap="square">
            <a:spAutoFit/>
          </a:bodyPr>
          <a:lstStyle/>
          <a:p>
            <a:pPr marL="342900" lvl="0" indent="-342900" algn="just">
              <a:lnSpc>
                <a:spcPct val="150000"/>
              </a:lnSpc>
              <a:buFont typeface="Wingdings" panose="05000000000000000000" pitchFamily="2" charset="2"/>
              <a:buChar char=""/>
            </a:pPr>
            <a:r>
              <a:rPr lang="en-IN" sz="2000" dirty="0">
                <a:latin typeface="Cambria" panose="02040503050406030204" pitchFamily="18" charset="0"/>
                <a:ea typeface="Times New Roman" panose="02020603050405020304" pitchFamily="18" charset="0"/>
                <a:cs typeface="Times New Roman" panose="02020603050405020304" pitchFamily="18" charset="0"/>
              </a:rPr>
              <a:t>O</a:t>
            </a:r>
            <a:r>
              <a:rPr lang="en-IN" sz="2000" dirty="0">
                <a:effectLst/>
                <a:latin typeface="Cambria" panose="02040503050406030204" pitchFamily="18" charset="0"/>
                <a:ea typeface="Times New Roman" panose="02020603050405020304" pitchFamily="18" charset="0"/>
                <a:cs typeface="Times New Roman" panose="02020603050405020304" pitchFamily="18" charset="0"/>
              </a:rPr>
              <a:t>utput is applied back to the inverting input through the feedback</a:t>
            </a:r>
            <a:r>
              <a:rPr lang="en-IN" sz="2000" dirty="0">
                <a:effectLst/>
                <a:latin typeface="Cambria" panose="02040503050406030204" pitchFamily="18" charset="0"/>
                <a:ea typeface="Times New Roman" panose="02020603050405020304" pitchFamily="18" charset="0"/>
                <a:cs typeface="Mangal" panose="02040503050203030202" pitchFamily="18" charset="0"/>
              </a:rPr>
              <a:t> </a:t>
            </a:r>
            <a:r>
              <a:rPr lang="en-IN" sz="2000" dirty="0">
                <a:effectLst/>
                <a:latin typeface="Cambria" panose="02040503050406030204" pitchFamily="18" charset="0"/>
                <a:ea typeface="Times New Roman" panose="02020603050405020304" pitchFamily="18" charset="0"/>
                <a:cs typeface="Times New Roman" panose="02020603050405020304" pitchFamily="18" charset="0"/>
              </a:rPr>
              <a:t>circuit formed by the input resistor R</a:t>
            </a:r>
            <a:r>
              <a:rPr lang="en-IN" sz="2000" baseline="-25000" dirty="0">
                <a:effectLst/>
                <a:latin typeface="Cambria" panose="02040503050406030204" pitchFamily="18" charset="0"/>
                <a:ea typeface="Times New Roman" panose="02020603050405020304" pitchFamily="18" charset="0"/>
                <a:cs typeface="Times New Roman" panose="02020603050405020304" pitchFamily="18" charset="0"/>
              </a:rPr>
              <a:t>in</a:t>
            </a:r>
            <a:r>
              <a:rPr lang="en-IN" sz="2000" dirty="0">
                <a:effectLst/>
                <a:latin typeface="Cambria" panose="02040503050406030204" pitchFamily="18" charset="0"/>
                <a:ea typeface="Times New Roman" panose="02020603050405020304" pitchFamily="18" charset="0"/>
                <a:cs typeface="Times New Roman" panose="02020603050405020304" pitchFamily="18" charset="0"/>
              </a:rPr>
              <a:t> and the feedback resistor R</a:t>
            </a:r>
            <a:r>
              <a:rPr lang="en-IN" sz="2000" baseline="-25000" dirty="0">
                <a:effectLst/>
                <a:latin typeface="Cambria" panose="02040503050406030204" pitchFamily="18" charset="0"/>
                <a:ea typeface="Times New Roman" panose="02020603050405020304" pitchFamily="18" charset="0"/>
                <a:cs typeface="Times New Roman" panose="02020603050405020304" pitchFamily="18" charset="0"/>
              </a:rPr>
              <a:t>f</a:t>
            </a:r>
            <a:r>
              <a:rPr lang="en-IN" sz="2000" dirty="0">
                <a:effectLst/>
                <a:latin typeface="Cambria" panose="02040503050406030204" pitchFamily="18"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8B9B4F6-3CB7-4E80-9AAD-20F69634E036}"/>
                  </a:ext>
                </a:extLst>
              </p:cNvPr>
              <p:cNvSpPr txBox="1"/>
              <p:nvPr/>
            </p:nvSpPr>
            <p:spPr>
              <a:xfrm>
                <a:off x="0" y="3393654"/>
                <a:ext cx="9144000" cy="26874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2000" i="1" smtClean="0">
                              <a:solidFill>
                                <a:srgbClr val="C00000"/>
                              </a:solidFill>
                              <a:latin typeface="Cambria Math" panose="02040503050406030204" pitchFamily="18" charset="0"/>
                            </a:rPr>
                          </m:ctrlPr>
                        </m:sSubPr>
                        <m:e>
                          <m:r>
                            <a:rPr lang="en-IN" sz="2000" i="1">
                              <a:solidFill>
                                <a:srgbClr val="C00000"/>
                              </a:solidFill>
                              <a:latin typeface="Cambria Math" panose="02040503050406030204" pitchFamily="18" charset="0"/>
                            </a:rPr>
                            <m:t>𝐼</m:t>
                          </m:r>
                        </m:e>
                        <m:sub>
                          <m:r>
                            <a:rPr lang="en-IN" sz="2000" i="1">
                              <a:solidFill>
                                <a:srgbClr val="C00000"/>
                              </a:solidFill>
                              <a:latin typeface="Cambria Math" panose="02040503050406030204" pitchFamily="18" charset="0"/>
                            </a:rPr>
                            <m:t>1</m:t>
                          </m:r>
                        </m:sub>
                      </m:sSub>
                      <m:r>
                        <a:rPr lang="en-IN" sz="2000" i="1">
                          <a:solidFill>
                            <a:srgbClr val="C00000"/>
                          </a:solidFill>
                          <a:latin typeface="Cambria Math" panose="02040503050406030204" pitchFamily="18" charset="0"/>
                        </a:rPr>
                        <m:t>=</m:t>
                      </m:r>
                      <m:sSub>
                        <m:sSubPr>
                          <m:ctrlPr>
                            <a:rPr lang="en-IN" sz="2000" i="1">
                              <a:solidFill>
                                <a:srgbClr val="C00000"/>
                              </a:solidFill>
                              <a:latin typeface="Cambria Math" panose="02040503050406030204" pitchFamily="18" charset="0"/>
                            </a:rPr>
                          </m:ctrlPr>
                        </m:sSubPr>
                        <m:e>
                          <m:r>
                            <a:rPr lang="en-IN" sz="2000" i="1">
                              <a:solidFill>
                                <a:srgbClr val="C00000"/>
                              </a:solidFill>
                              <a:latin typeface="Cambria Math" panose="02040503050406030204" pitchFamily="18" charset="0"/>
                            </a:rPr>
                            <m:t>𝐼</m:t>
                          </m:r>
                        </m:e>
                        <m:sub>
                          <m:r>
                            <a:rPr lang="en-IN" sz="2000" i="1">
                              <a:solidFill>
                                <a:srgbClr val="C00000"/>
                              </a:solidFill>
                              <a:latin typeface="Cambria Math" panose="02040503050406030204" pitchFamily="18" charset="0"/>
                            </a:rPr>
                            <m:t>𝑓</m:t>
                          </m:r>
                        </m:sub>
                      </m:sSub>
                    </m:oMath>
                  </m:oMathPara>
                </a14:m>
                <a:endParaRPr lang="en-IN" sz="2000" dirty="0">
                  <a:solidFill>
                    <a:srgbClr val="C00000"/>
                  </a:solidFill>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r>
                        <a:rPr lang="en-IN" sz="2000" i="1">
                          <a:solidFill>
                            <a:srgbClr val="C00000"/>
                          </a:solidFill>
                          <a:latin typeface="Cambria Math" panose="02040503050406030204" pitchFamily="18" charset="0"/>
                        </a:rPr>
                        <m:t>−</m:t>
                      </m:r>
                      <m:f>
                        <m:fPr>
                          <m:ctrlPr>
                            <a:rPr lang="en-IN" sz="2000" i="1">
                              <a:solidFill>
                                <a:srgbClr val="C00000"/>
                              </a:solidFill>
                              <a:latin typeface="Cambria Math" panose="02040503050406030204" pitchFamily="18" charset="0"/>
                            </a:rPr>
                          </m:ctrlPr>
                        </m:fPr>
                        <m:num>
                          <m:sSub>
                            <m:sSubPr>
                              <m:ctrlPr>
                                <a:rPr lang="en-IN" sz="2000" i="1">
                                  <a:solidFill>
                                    <a:srgbClr val="C00000"/>
                                  </a:solidFill>
                                  <a:latin typeface="Cambria Math" panose="02040503050406030204" pitchFamily="18" charset="0"/>
                                </a:rPr>
                              </m:ctrlPr>
                            </m:sSubPr>
                            <m:e>
                              <m:r>
                                <a:rPr lang="en-IN" sz="2000" i="1">
                                  <a:solidFill>
                                    <a:srgbClr val="C00000"/>
                                  </a:solidFill>
                                  <a:latin typeface="Cambria Math" panose="02040503050406030204" pitchFamily="18" charset="0"/>
                                </a:rPr>
                                <m:t>𝑉</m:t>
                              </m:r>
                            </m:e>
                            <m:sub>
                              <m:r>
                                <a:rPr lang="en-IN" sz="2000" i="1">
                                  <a:solidFill>
                                    <a:srgbClr val="C00000"/>
                                  </a:solidFill>
                                  <a:latin typeface="Cambria Math" panose="02040503050406030204" pitchFamily="18" charset="0"/>
                                </a:rPr>
                                <m:t>1</m:t>
                              </m:r>
                            </m:sub>
                          </m:sSub>
                        </m:num>
                        <m:den>
                          <m:sSub>
                            <m:sSubPr>
                              <m:ctrlPr>
                                <a:rPr lang="en-IN" sz="2000" i="1">
                                  <a:solidFill>
                                    <a:srgbClr val="C00000"/>
                                  </a:solidFill>
                                  <a:latin typeface="Cambria Math" panose="02040503050406030204" pitchFamily="18" charset="0"/>
                                </a:rPr>
                              </m:ctrlPr>
                            </m:sSubPr>
                            <m:e>
                              <m:r>
                                <a:rPr lang="en-IN" sz="2000" i="1">
                                  <a:solidFill>
                                    <a:srgbClr val="C00000"/>
                                  </a:solidFill>
                                  <a:latin typeface="Cambria Math" panose="02040503050406030204" pitchFamily="18" charset="0"/>
                                </a:rPr>
                                <m:t>𝑅</m:t>
                              </m:r>
                            </m:e>
                            <m:sub>
                              <m:r>
                                <a:rPr lang="en-IN" sz="2000" i="1">
                                  <a:solidFill>
                                    <a:srgbClr val="C00000"/>
                                  </a:solidFill>
                                  <a:latin typeface="Cambria Math" panose="02040503050406030204" pitchFamily="18" charset="0"/>
                                </a:rPr>
                                <m:t>1</m:t>
                              </m:r>
                            </m:sub>
                          </m:sSub>
                        </m:den>
                      </m:f>
                      <m:r>
                        <a:rPr lang="en-IN" sz="2000" i="1">
                          <a:solidFill>
                            <a:srgbClr val="C00000"/>
                          </a:solidFill>
                          <a:latin typeface="Cambria Math" panose="02040503050406030204" pitchFamily="18" charset="0"/>
                        </a:rPr>
                        <m:t>=</m:t>
                      </m:r>
                      <m:f>
                        <m:fPr>
                          <m:ctrlPr>
                            <a:rPr lang="en-IN" sz="2000" i="1">
                              <a:solidFill>
                                <a:srgbClr val="C00000"/>
                              </a:solidFill>
                              <a:latin typeface="Cambria Math" panose="02040503050406030204" pitchFamily="18" charset="0"/>
                            </a:rPr>
                          </m:ctrlPr>
                        </m:fPr>
                        <m:num>
                          <m:sSub>
                            <m:sSubPr>
                              <m:ctrlPr>
                                <a:rPr lang="en-IN" sz="2000" i="1">
                                  <a:solidFill>
                                    <a:srgbClr val="C00000"/>
                                  </a:solidFill>
                                  <a:latin typeface="Cambria Math" panose="02040503050406030204" pitchFamily="18" charset="0"/>
                                </a:rPr>
                              </m:ctrlPr>
                            </m:sSubPr>
                            <m:e>
                              <m:r>
                                <a:rPr lang="en-IN" sz="2000" i="1">
                                  <a:solidFill>
                                    <a:srgbClr val="C00000"/>
                                  </a:solidFill>
                                  <a:latin typeface="Cambria Math" panose="02040503050406030204" pitchFamily="18" charset="0"/>
                                </a:rPr>
                                <m:t>𝑉</m:t>
                              </m:r>
                            </m:e>
                            <m:sub>
                              <m:r>
                                <a:rPr lang="en-IN" sz="2000" i="1">
                                  <a:solidFill>
                                    <a:srgbClr val="C00000"/>
                                  </a:solidFill>
                                  <a:latin typeface="Cambria Math" panose="02040503050406030204" pitchFamily="18" charset="0"/>
                                </a:rPr>
                                <m:t>1</m:t>
                              </m:r>
                            </m:sub>
                          </m:sSub>
                          <m:r>
                            <a:rPr lang="en-IN" sz="2000" i="1">
                              <a:solidFill>
                                <a:srgbClr val="C00000"/>
                              </a:solidFill>
                              <a:latin typeface="Cambria Math" panose="02040503050406030204" pitchFamily="18" charset="0"/>
                            </a:rPr>
                            <m:t>−</m:t>
                          </m:r>
                          <m:sSub>
                            <m:sSubPr>
                              <m:ctrlPr>
                                <a:rPr lang="en-IN" sz="2000" i="1">
                                  <a:solidFill>
                                    <a:srgbClr val="C00000"/>
                                  </a:solidFill>
                                  <a:latin typeface="Cambria Math" panose="02040503050406030204" pitchFamily="18" charset="0"/>
                                </a:rPr>
                              </m:ctrlPr>
                            </m:sSubPr>
                            <m:e>
                              <m:r>
                                <a:rPr lang="en-IN" sz="2000" i="1">
                                  <a:solidFill>
                                    <a:srgbClr val="C00000"/>
                                  </a:solidFill>
                                  <a:latin typeface="Cambria Math" panose="02040503050406030204" pitchFamily="18" charset="0"/>
                                </a:rPr>
                                <m:t>𝑉</m:t>
                              </m:r>
                            </m:e>
                            <m:sub>
                              <m:r>
                                <a:rPr lang="en-IN" sz="2000" i="1">
                                  <a:solidFill>
                                    <a:srgbClr val="C00000"/>
                                  </a:solidFill>
                                  <a:latin typeface="Cambria Math" panose="02040503050406030204" pitchFamily="18" charset="0"/>
                                </a:rPr>
                                <m:t>𝑜𝑢𝑡</m:t>
                              </m:r>
                            </m:sub>
                          </m:sSub>
                        </m:num>
                        <m:den>
                          <m:sSub>
                            <m:sSubPr>
                              <m:ctrlPr>
                                <a:rPr lang="en-IN" sz="2000" i="1">
                                  <a:solidFill>
                                    <a:srgbClr val="C00000"/>
                                  </a:solidFill>
                                  <a:latin typeface="Cambria Math" panose="02040503050406030204" pitchFamily="18" charset="0"/>
                                </a:rPr>
                              </m:ctrlPr>
                            </m:sSubPr>
                            <m:e>
                              <m:r>
                                <a:rPr lang="en-IN" sz="2000" i="1">
                                  <a:solidFill>
                                    <a:srgbClr val="C00000"/>
                                  </a:solidFill>
                                  <a:latin typeface="Cambria Math" panose="02040503050406030204" pitchFamily="18" charset="0"/>
                                </a:rPr>
                                <m:t>𝑅</m:t>
                              </m:r>
                            </m:e>
                            <m:sub>
                              <m:r>
                                <a:rPr lang="en-IN" sz="2000" i="1">
                                  <a:solidFill>
                                    <a:srgbClr val="C00000"/>
                                  </a:solidFill>
                                  <a:latin typeface="Cambria Math" panose="02040503050406030204" pitchFamily="18" charset="0"/>
                                </a:rPr>
                                <m:t>𝑓</m:t>
                              </m:r>
                            </m:sub>
                          </m:sSub>
                        </m:den>
                      </m:f>
                    </m:oMath>
                  </m:oMathPara>
                </a14:m>
                <a:endParaRPr lang="en-IN" sz="2000" dirty="0">
                  <a:latin typeface="Cambria" panose="02040503050406030204" pitchFamily="18" charset="0"/>
                  <a:ea typeface="Cambria" panose="02040503050406030204" pitchFamily="18" charset="0"/>
                </a:endParaRPr>
              </a:p>
              <a:p>
                <a:pPr lvl="0"/>
                <a:r>
                  <a:rPr lang="en-IN" sz="2000" dirty="0">
                    <a:latin typeface="Cambria" panose="02040503050406030204" pitchFamily="18" charset="0"/>
                    <a:ea typeface="Cambria" panose="02040503050406030204" pitchFamily="18" charset="0"/>
                  </a:rPr>
                  <a:t>Now, if we assume that the op amp in the circuit is ideal op amp, then,</a:t>
                </a:r>
              </a:p>
              <a:p>
                <a:pPr/>
                <a14:m>
                  <m:oMathPara xmlns:m="http://schemas.openxmlformats.org/officeDocument/2006/math">
                    <m:oMathParaPr>
                      <m:jc m:val="centerGroup"/>
                    </m:oMathParaPr>
                    <m:oMath xmlns:m="http://schemas.openxmlformats.org/officeDocument/2006/math">
                      <m:sSub>
                        <m:sSubPr>
                          <m:ctrlPr>
                            <a:rPr lang="en-IN" sz="2000" i="1" smtClean="0">
                              <a:solidFill>
                                <a:srgbClr val="C00000"/>
                              </a:solidFill>
                              <a:latin typeface="Cambria Math" panose="02040503050406030204" pitchFamily="18" charset="0"/>
                            </a:rPr>
                          </m:ctrlPr>
                        </m:sSubPr>
                        <m:e>
                          <m:r>
                            <a:rPr lang="en-IN" sz="2000" i="1">
                              <a:solidFill>
                                <a:srgbClr val="C00000"/>
                              </a:solidFill>
                              <a:latin typeface="Cambria Math" panose="02040503050406030204" pitchFamily="18" charset="0"/>
                            </a:rPr>
                            <m:t>𝑉</m:t>
                          </m:r>
                        </m:e>
                        <m:sub>
                          <m:r>
                            <a:rPr lang="en-IN" sz="2000" i="1">
                              <a:solidFill>
                                <a:srgbClr val="C00000"/>
                              </a:solidFill>
                              <a:latin typeface="Cambria Math" panose="02040503050406030204" pitchFamily="18" charset="0"/>
                            </a:rPr>
                            <m:t>1</m:t>
                          </m:r>
                        </m:sub>
                      </m:sSub>
                      <m:r>
                        <a:rPr lang="en-IN" sz="2000" i="1">
                          <a:solidFill>
                            <a:srgbClr val="C00000"/>
                          </a:solidFill>
                          <a:latin typeface="Cambria Math" panose="02040503050406030204" pitchFamily="18" charset="0"/>
                        </a:rPr>
                        <m:t>=</m:t>
                      </m:r>
                      <m:sSub>
                        <m:sSubPr>
                          <m:ctrlPr>
                            <a:rPr lang="en-IN" sz="2000" i="1">
                              <a:solidFill>
                                <a:srgbClr val="C00000"/>
                              </a:solidFill>
                              <a:latin typeface="Cambria Math" panose="02040503050406030204" pitchFamily="18" charset="0"/>
                            </a:rPr>
                          </m:ctrlPr>
                        </m:sSubPr>
                        <m:e>
                          <m:r>
                            <a:rPr lang="en-IN" sz="2000" i="1">
                              <a:solidFill>
                                <a:srgbClr val="C00000"/>
                              </a:solidFill>
                              <a:latin typeface="Cambria Math" panose="02040503050406030204" pitchFamily="18" charset="0"/>
                            </a:rPr>
                            <m:t>𝑉</m:t>
                          </m:r>
                        </m:e>
                        <m:sub>
                          <m:r>
                            <a:rPr lang="en-IN" sz="2000" i="1">
                              <a:solidFill>
                                <a:srgbClr val="C00000"/>
                              </a:solidFill>
                              <a:latin typeface="Cambria Math" panose="02040503050406030204" pitchFamily="18" charset="0"/>
                            </a:rPr>
                            <m:t>2</m:t>
                          </m:r>
                        </m:sub>
                      </m:sSub>
                      <m:r>
                        <a:rPr lang="en-IN" sz="2000" i="1">
                          <a:solidFill>
                            <a:srgbClr val="C00000"/>
                          </a:solidFill>
                          <a:latin typeface="Cambria Math" panose="02040503050406030204" pitchFamily="18" charset="0"/>
                        </a:rPr>
                        <m:t>=</m:t>
                      </m:r>
                      <m:sSub>
                        <m:sSubPr>
                          <m:ctrlPr>
                            <a:rPr lang="en-IN" sz="2000" i="1">
                              <a:solidFill>
                                <a:srgbClr val="C00000"/>
                              </a:solidFill>
                              <a:latin typeface="Cambria Math" panose="02040503050406030204" pitchFamily="18" charset="0"/>
                            </a:rPr>
                          </m:ctrlPr>
                        </m:sSubPr>
                        <m:e>
                          <m:r>
                            <a:rPr lang="en-IN" sz="2000" i="1">
                              <a:solidFill>
                                <a:srgbClr val="C00000"/>
                              </a:solidFill>
                              <a:latin typeface="Cambria Math" panose="02040503050406030204" pitchFamily="18" charset="0"/>
                            </a:rPr>
                            <m:t>𝑉</m:t>
                          </m:r>
                        </m:e>
                        <m:sub>
                          <m:r>
                            <a:rPr lang="en-IN" sz="2000" i="1">
                              <a:solidFill>
                                <a:srgbClr val="C00000"/>
                              </a:solidFill>
                              <a:latin typeface="Cambria Math" panose="02040503050406030204" pitchFamily="18" charset="0"/>
                            </a:rPr>
                            <m:t>𝑖𝑛</m:t>
                          </m:r>
                        </m:sub>
                      </m:sSub>
                    </m:oMath>
                  </m:oMathPara>
                </a14:m>
                <a:endParaRPr lang="en-IN" sz="2000" dirty="0">
                  <a:latin typeface="Cambria" panose="02040503050406030204" pitchFamily="18" charset="0"/>
                  <a:ea typeface="Cambria" panose="02040503050406030204" pitchFamily="18" charset="0"/>
                </a:endParaRPr>
              </a:p>
              <a:p>
                <a:pPr lvl="0"/>
                <a:r>
                  <a:rPr lang="en-IN" sz="2000" dirty="0">
                    <a:latin typeface="Cambria" panose="02040503050406030204" pitchFamily="18" charset="0"/>
                    <a:ea typeface="Cambria" panose="02040503050406030204" pitchFamily="18" charset="0"/>
                  </a:rPr>
                  <a:t>Therefore,</a:t>
                </a:r>
              </a:p>
              <a:p>
                <a:pPr/>
                <a14:m>
                  <m:oMathPara xmlns:m="http://schemas.openxmlformats.org/officeDocument/2006/math">
                    <m:oMathParaPr>
                      <m:jc m:val="centerGroup"/>
                    </m:oMathParaPr>
                    <m:oMath xmlns:m="http://schemas.openxmlformats.org/officeDocument/2006/math">
                      <m:r>
                        <a:rPr lang="en-IN" sz="2000" i="1" smtClean="0">
                          <a:solidFill>
                            <a:srgbClr val="C00000"/>
                          </a:solidFill>
                          <a:latin typeface="Cambria Math" panose="02040503050406030204" pitchFamily="18" charset="0"/>
                        </a:rPr>
                        <m:t>−</m:t>
                      </m:r>
                      <m:f>
                        <m:fPr>
                          <m:ctrlPr>
                            <a:rPr lang="en-IN" sz="2000" i="1">
                              <a:solidFill>
                                <a:srgbClr val="C00000"/>
                              </a:solidFill>
                              <a:latin typeface="Cambria Math" panose="02040503050406030204" pitchFamily="18" charset="0"/>
                            </a:rPr>
                          </m:ctrlPr>
                        </m:fPr>
                        <m:num>
                          <m:sSub>
                            <m:sSubPr>
                              <m:ctrlPr>
                                <a:rPr lang="en-IN" sz="2000" i="1">
                                  <a:solidFill>
                                    <a:srgbClr val="C00000"/>
                                  </a:solidFill>
                                  <a:latin typeface="Cambria Math" panose="02040503050406030204" pitchFamily="18" charset="0"/>
                                </a:rPr>
                              </m:ctrlPr>
                            </m:sSubPr>
                            <m:e>
                              <m:r>
                                <a:rPr lang="en-IN" sz="2000" i="1">
                                  <a:solidFill>
                                    <a:srgbClr val="C00000"/>
                                  </a:solidFill>
                                  <a:latin typeface="Cambria Math" panose="02040503050406030204" pitchFamily="18" charset="0"/>
                                </a:rPr>
                                <m:t>𝑉</m:t>
                              </m:r>
                            </m:e>
                            <m:sub>
                              <m:r>
                                <a:rPr lang="en-IN" sz="2000" i="1">
                                  <a:solidFill>
                                    <a:srgbClr val="C00000"/>
                                  </a:solidFill>
                                  <a:latin typeface="Cambria Math" panose="02040503050406030204" pitchFamily="18" charset="0"/>
                                </a:rPr>
                                <m:t>𝑖𝑛</m:t>
                              </m:r>
                            </m:sub>
                          </m:sSub>
                        </m:num>
                        <m:den>
                          <m:sSub>
                            <m:sSubPr>
                              <m:ctrlPr>
                                <a:rPr lang="en-IN" sz="2000" i="1">
                                  <a:solidFill>
                                    <a:srgbClr val="C00000"/>
                                  </a:solidFill>
                                  <a:latin typeface="Cambria Math" panose="02040503050406030204" pitchFamily="18" charset="0"/>
                                </a:rPr>
                              </m:ctrlPr>
                            </m:sSubPr>
                            <m:e>
                              <m:r>
                                <a:rPr lang="en-IN" sz="2000" i="1">
                                  <a:solidFill>
                                    <a:srgbClr val="C00000"/>
                                  </a:solidFill>
                                  <a:latin typeface="Cambria Math" panose="02040503050406030204" pitchFamily="18" charset="0"/>
                                </a:rPr>
                                <m:t>𝑅</m:t>
                              </m:r>
                            </m:e>
                            <m:sub>
                              <m:r>
                                <a:rPr lang="en-IN" sz="2000" i="1">
                                  <a:solidFill>
                                    <a:srgbClr val="C00000"/>
                                  </a:solidFill>
                                  <a:latin typeface="Cambria Math" panose="02040503050406030204" pitchFamily="18" charset="0"/>
                                </a:rPr>
                                <m:t>1</m:t>
                              </m:r>
                            </m:sub>
                          </m:sSub>
                        </m:den>
                      </m:f>
                      <m:r>
                        <a:rPr lang="en-IN" sz="2000" i="1">
                          <a:solidFill>
                            <a:srgbClr val="C00000"/>
                          </a:solidFill>
                          <a:latin typeface="Cambria Math" panose="02040503050406030204" pitchFamily="18" charset="0"/>
                        </a:rPr>
                        <m:t>=</m:t>
                      </m:r>
                      <m:f>
                        <m:fPr>
                          <m:ctrlPr>
                            <a:rPr lang="en-IN" sz="2000" i="1">
                              <a:solidFill>
                                <a:srgbClr val="C00000"/>
                              </a:solidFill>
                              <a:latin typeface="Cambria Math" panose="02040503050406030204" pitchFamily="18" charset="0"/>
                            </a:rPr>
                          </m:ctrlPr>
                        </m:fPr>
                        <m:num>
                          <m:sSub>
                            <m:sSubPr>
                              <m:ctrlPr>
                                <a:rPr lang="en-IN" sz="2000" i="1">
                                  <a:solidFill>
                                    <a:srgbClr val="C00000"/>
                                  </a:solidFill>
                                  <a:latin typeface="Cambria Math" panose="02040503050406030204" pitchFamily="18" charset="0"/>
                                </a:rPr>
                              </m:ctrlPr>
                            </m:sSubPr>
                            <m:e>
                              <m:r>
                                <a:rPr lang="en-IN" sz="2000" i="1">
                                  <a:solidFill>
                                    <a:srgbClr val="C00000"/>
                                  </a:solidFill>
                                  <a:latin typeface="Cambria Math" panose="02040503050406030204" pitchFamily="18" charset="0"/>
                                </a:rPr>
                                <m:t>𝑉</m:t>
                              </m:r>
                            </m:e>
                            <m:sub>
                              <m:r>
                                <a:rPr lang="en-IN" sz="2000" i="1">
                                  <a:solidFill>
                                    <a:srgbClr val="C00000"/>
                                  </a:solidFill>
                                  <a:latin typeface="Cambria Math" panose="02040503050406030204" pitchFamily="18" charset="0"/>
                                </a:rPr>
                                <m:t>𝑖𝑛</m:t>
                              </m:r>
                            </m:sub>
                          </m:sSub>
                          <m:r>
                            <a:rPr lang="en-IN" sz="2000" i="1">
                              <a:solidFill>
                                <a:srgbClr val="C00000"/>
                              </a:solidFill>
                              <a:latin typeface="Cambria Math" panose="02040503050406030204" pitchFamily="18" charset="0"/>
                            </a:rPr>
                            <m:t>−</m:t>
                          </m:r>
                          <m:sSub>
                            <m:sSubPr>
                              <m:ctrlPr>
                                <a:rPr lang="en-IN" sz="2000" i="1">
                                  <a:solidFill>
                                    <a:srgbClr val="C00000"/>
                                  </a:solidFill>
                                  <a:latin typeface="Cambria Math" panose="02040503050406030204" pitchFamily="18" charset="0"/>
                                </a:rPr>
                              </m:ctrlPr>
                            </m:sSubPr>
                            <m:e>
                              <m:r>
                                <a:rPr lang="en-IN" sz="2000" i="1">
                                  <a:solidFill>
                                    <a:srgbClr val="C00000"/>
                                  </a:solidFill>
                                  <a:latin typeface="Cambria Math" panose="02040503050406030204" pitchFamily="18" charset="0"/>
                                </a:rPr>
                                <m:t>𝑉</m:t>
                              </m:r>
                            </m:e>
                            <m:sub>
                              <m:r>
                                <a:rPr lang="en-IN" sz="2000" i="1">
                                  <a:solidFill>
                                    <a:srgbClr val="C00000"/>
                                  </a:solidFill>
                                  <a:latin typeface="Cambria Math" panose="02040503050406030204" pitchFamily="18" charset="0"/>
                                </a:rPr>
                                <m:t>𝑜𝑢𝑡</m:t>
                              </m:r>
                            </m:sub>
                          </m:sSub>
                        </m:num>
                        <m:den>
                          <m:sSub>
                            <m:sSubPr>
                              <m:ctrlPr>
                                <a:rPr lang="en-IN" sz="2000" i="1">
                                  <a:solidFill>
                                    <a:srgbClr val="C00000"/>
                                  </a:solidFill>
                                  <a:latin typeface="Cambria Math" panose="02040503050406030204" pitchFamily="18" charset="0"/>
                                </a:rPr>
                              </m:ctrlPr>
                            </m:sSubPr>
                            <m:e>
                              <m:r>
                                <a:rPr lang="en-IN" sz="2000" i="1">
                                  <a:solidFill>
                                    <a:srgbClr val="C00000"/>
                                  </a:solidFill>
                                  <a:latin typeface="Cambria Math" panose="02040503050406030204" pitchFamily="18" charset="0"/>
                                </a:rPr>
                                <m:t>𝑅</m:t>
                              </m:r>
                            </m:e>
                            <m:sub>
                              <m:r>
                                <a:rPr lang="en-IN" sz="2000" i="1">
                                  <a:solidFill>
                                    <a:srgbClr val="C00000"/>
                                  </a:solidFill>
                                  <a:latin typeface="Cambria Math" panose="02040503050406030204" pitchFamily="18" charset="0"/>
                                </a:rPr>
                                <m:t>𝑓</m:t>
                              </m:r>
                            </m:sub>
                          </m:sSub>
                        </m:den>
                      </m:f>
                    </m:oMath>
                  </m:oMathPara>
                </a14:m>
                <a:endParaRPr lang="en-IN" sz="2400" dirty="0">
                  <a:solidFill>
                    <a:srgbClr val="C00000"/>
                  </a:solidFill>
                  <a:latin typeface="Cambria" panose="02040503050406030204" pitchFamily="18" charset="0"/>
                  <a:ea typeface="Cambria" panose="02040503050406030204" pitchFamily="18" charset="0"/>
                </a:endParaRPr>
              </a:p>
            </p:txBody>
          </p:sp>
        </mc:Choice>
        <mc:Fallback xmlns="">
          <p:sp>
            <p:nvSpPr>
              <p:cNvPr id="9" name="TextBox 8">
                <a:extLst>
                  <a:ext uri="{FF2B5EF4-FFF2-40B4-BE49-F238E27FC236}">
                    <a16:creationId xmlns:a16="http://schemas.microsoft.com/office/drawing/2014/main" id="{E8B9B4F6-3CB7-4E80-9AAD-20F69634E036}"/>
                  </a:ext>
                </a:extLst>
              </p:cNvPr>
              <p:cNvSpPr txBox="1">
                <a:spLocks noRot="1" noChangeAspect="1" noMove="1" noResize="1" noEditPoints="1" noAdjustHandles="1" noChangeArrowheads="1" noChangeShapeType="1" noTextEdit="1"/>
              </p:cNvSpPr>
              <p:nvPr/>
            </p:nvSpPr>
            <p:spPr>
              <a:xfrm>
                <a:off x="0" y="3393654"/>
                <a:ext cx="9144000" cy="2687402"/>
              </a:xfrm>
              <a:prstGeom prst="rect">
                <a:avLst/>
              </a:prstGeom>
              <a:blipFill>
                <a:blip r:embed="rId2"/>
                <a:stretch>
                  <a:fillRect l="-667"/>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DB15D6F6-6BD1-416A-895E-499F17BD2A6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740535"/>
            <a:ext cx="3002280" cy="1688465"/>
          </a:xfrm>
          <a:prstGeom prst="rect">
            <a:avLst/>
          </a:prstGeom>
          <a:noFill/>
          <a:ln>
            <a:noFill/>
          </a:ln>
        </p:spPr>
      </p:pic>
    </p:spTree>
    <p:extLst>
      <p:ext uri="{BB962C8B-B14F-4D97-AF65-F5344CB8AC3E}">
        <p14:creationId xmlns:p14="http://schemas.microsoft.com/office/powerpoint/2010/main" val="2166925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0CCF35-C079-413A-9F4F-1BF5CD951DF0}"/>
              </a:ext>
            </a:extLst>
          </p:cNvPr>
          <p:cNvSpPr/>
          <p:nvPr/>
        </p:nvSpPr>
        <p:spPr>
          <a:xfrm>
            <a:off x="0" y="0"/>
            <a:ext cx="9144000" cy="584775"/>
          </a:xfrm>
          <a:prstGeom prst="rect">
            <a:avLst/>
          </a:prstGeom>
          <a:noFill/>
        </p:spPr>
        <p:txBody>
          <a:bodyPr wrap="square">
            <a:spAutoFit/>
          </a:bodyPr>
          <a:lstStyle/>
          <a:p>
            <a:pPr marR="62230" algn="just"/>
            <a:r>
              <a:rPr lang="en-IN" sz="3200" b="1" dirty="0">
                <a:solidFill>
                  <a:srgbClr val="C00000"/>
                </a:solidFill>
                <a:latin typeface="Cambria" panose="02040503050406030204" pitchFamily="18" charset="0"/>
                <a:ea typeface="Times New Roman" panose="02020603050405020304" pitchFamily="18" charset="0"/>
                <a:cs typeface="Open Sans" panose="020B0606030504020204" pitchFamily="34" charset="0"/>
              </a:rPr>
              <a:t>(ii) Non-inverting Amplifier</a:t>
            </a:r>
            <a:r>
              <a:rPr lang="en-IN" sz="3200" b="1" dirty="0">
                <a:solidFill>
                  <a:srgbClr val="C00000"/>
                </a:solidFill>
                <a:effectLst/>
                <a:latin typeface="Cambria" panose="02040503050406030204" pitchFamily="18" charset="0"/>
                <a:ea typeface="Times New Roman" panose="02020603050405020304" pitchFamily="18" charset="0"/>
                <a:cs typeface="Open Sans" panose="020B0606030504020204" pitchFamily="34" charset="0"/>
              </a:rPr>
              <a:t>:</a:t>
            </a:r>
            <a:endParaRPr lang="en-US" sz="3200" b="1" cap="all" dirty="0">
              <a:ln w="9000" cmpd="sng">
                <a:solidFill>
                  <a:schemeClr val="accent4">
                    <a:shade val="50000"/>
                    <a:satMod val="120000"/>
                  </a:schemeClr>
                </a:solidFill>
                <a:prstDash val="solid"/>
              </a:ln>
              <a:solidFill>
                <a:srgbClr val="C00000"/>
              </a:solidFill>
              <a:effectLst>
                <a:reflection blurRad="12700" stA="28000" endPos="45000" dist="1000" dir="5400000" sy="-100000" algn="bl" rotWithShape="0"/>
              </a:effectLst>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8B9B4F6-3CB7-4E80-9AAD-20F69634E036}"/>
                  </a:ext>
                </a:extLst>
              </p:cNvPr>
              <p:cNvSpPr txBox="1"/>
              <p:nvPr/>
            </p:nvSpPr>
            <p:spPr>
              <a:xfrm>
                <a:off x="0" y="718620"/>
                <a:ext cx="6019800" cy="5237781"/>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m:t>
                          </m:r>
                          <m:r>
                            <a:rPr lang="en-IN" sz="2000" i="1">
                              <a:latin typeface="Cambria Math" panose="02040503050406030204" pitchFamily="18" charset="0"/>
                            </a:rPr>
                            <m:t>𝑉</m:t>
                          </m:r>
                        </m:e>
                        <m:sub>
                          <m:r>
                            <a:rPr lang="en-IN" sz="2000" i="1">
                              <a:latin typeface="Cambria Math" panose="02040503050406030204" pitchFamily="18" charset="0"/>
                            </a:rPr>
                            <m:t>𝑖𝑛</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𝑜𝑢𝑡</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1">
                              <a:latin typeface="Cambria Math" panose="02040503050406030204" pitchFamily="18" charset="0"/>
                            </a:rPr>
                            <m:t>1</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𝑖𝑛</m:t>
                          </m:r>
                        </m:sub>
                      </m:sSub>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1">
                              <a:latin typeface="Cambria Math" panose="02040503050406030204" pitchFamily="18" charset="0"/>
                            </a:rPr>
                            <m:t>𝑓</m:t>
                          </m:r>
                        </m:sub>
                      </m:sSub>
                    </m:oMath>
                  </m:oMathPara>
                </a14:m>
                <a:endParaRPr lang="en-IN" sz="2000" dirty="0">
                  <a:latin typeface="Cambria" panose="02040503050406030204" pitchFamily="18" charset="0"/>
                  <a:ea typeface="Cambria"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𝑖𝑛</m:t>
                          </m:r>
                        </m:sub>
                      </m:sSub>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1">
                              <a:latin typeface="Cambria Math" panose="02040503050406030204" pitchFamily="18" charset="0"/>
                            </a:rPr>
                            <m:t>1</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𝑖𝑛</m:t>
                          </m:r>
                        </m:sub>
                      </m:sSub>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1">
                              <a:latin typeface="Cambria Math" panose="02040503050406030204" pitchFamily="18" charset="0"/>
                            </a:rPr>
                            <m:t>𝑓</m:t>
                          </m:r>
                        </m:sub>
                      </m:sSub>
                      <m:r>
                        <a:rPr lang="en-IN" sz="2000" i="1">
                          <a:latin typeface="Cambria Math" panose="02040503050406030204" pitchFamily="18" charset="0"/>
                        </a:rPr>
                        <m:t>= </m:t>
                      </m:r>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𝑜𝑢𝑡</m:t>
                          </m:r>
                        </m:sub>
                      </m:sSub>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1">
                              <a:latin typeface="Cambria Math" panose="02040503050406030204" pitchFamily="18" charset="0"/>
                            </a:rPr>
                            <m:t>1</m:t>
                          </m:r>
                        </m:sub>
                      </m:sSub>
                    </m:oMath>
                  </m:oMathPara>
                </a14:m>
                <a:endParaRPr lang="en-IN" sz="2000" dirty="0">
                  <a:latin typeface="Cambria" panose="02040503050406030204" pitchFamily="18" charset="0"/>
                  <a:ea typeface="Cambria" panose="02040503050406030204" pitchFamily="18" charset="0"/>
                </a:endParaRPr>
              </a:p>
              <a:p>
                <a:pPr>
                  <a:lnSpc>
                    <a:spcPct val="150000"/>
                  </a:lnSpc>
                </a:pPr>
                <a:r>
                  <a:rPr lang="en-IN" sz="2000" dirty="0">
                    <a:latin typeface="Cambria" panose="02040503050406030204" pitchFamily="18" charset="0"/>
                    <a:ea typeface="Cambria" panose="02040503050406030204" pitchFamily="18" charset="0"/>
                  </a:rPr>
                  <a:t>Hence, Voltage gain,</a:t>
                </a:r>
              </a:p>
              <a:p>
                <a:pPr>
                  <a:lnSpc>
                    <a:spcPct val="150000"/>
                  </a:lnSpc>
                </a:pPr>
                <a14:m>
                  <m:oMathPara xmlns:m="http://schemas.openxmlformats.org/officeDocument/2006/math">
                    <m:oMathParaPr>
                      <m:jc m:val="centerGroup"/>
                    </m:oMathParaPr>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𝐴</m:t>
                          </m:r>
                        </m:e>
                        <m:sub>
                          <m:r>
                            <a:rPr lang="en-IN" sz="2000" i="1">
                              <a:latin typeface="Cambria Math" panose="02040503050406030204" pitchFamily="18" charset="0"/>
                            </a:rPr>
                            <m:t>𝑣</m:t>
                          </m:r>
                        </m:sub>
                      </m:sSub>
                      <m:r>
                        <a:rPr lang="en-IN" sz="2000" i="1">
                          <a:latin typeface="Cambria Math" panose="02040503050406030204" pitchFamily="18" charset="0"/>
                        </a:rPr>
                        <m:t>=</m:t>
                      </m:r>
                      <m:f>
                        <m:fPr>
                          <m:ctrlPr>
                            <a:rPr lang="en-IN" sz="2000" i="1">
                              <a:latin typeface="Cambria Math" panose="02040503050406030204" pitchFamily="18" charset="0"/>
                            </a:rPr>
                          </m:ctrlPr>
                        </m:fPr>
                        <m:num>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𝑜𝑢𝑡</m:t>
                              </m:r>
                            </m:sub>
                          </m:sSub>
                        </m:num>
                        <m:den>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𝑖𝑛</m:t>
                              </m:r>
                            </m:sub>
                          </m:sSub>
                        </m:den>
                      </m:f>
                      <m:r>
                        <a:rPr lang="en-IN" sz="2000" i="1">
                          <a:latin typeface="Cambria Math" panose="02040503050406030204" pitchFamily="18" charset="0"/>
                        </a:rPr>
                        <m:t>=</m:t>
                      </m:r>
                      <m:f>
                        <m:fPr>
                          <m:ctrlPr>
                            <a:rPr lang="en-IN" sz="2000" i="1">
                              <a:latin typeface="Cambria Math" panose="02040503050406030204" pitchFamily="18" charset="0"/>
                            </a:rPr>
                          </m:ctrlPr>
                        </m:fPr>
                        <m:num>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1">
                                  <a:latin typeface="Cambria Math" panose="02040503050406030204" pitchFamily="18" charset="0"/>
                                </a:rPr>
                                <m:t>1</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1">
                                  <a:latin typeface="Cambria Math" panose="02040503050406030204" pitchFamily="18" charset="0"/>
                                </a:rPr>
                                <m:t>𝑓</m:t>
                              </m:r>
                            </m:sub>
                          </m:sSub>
                          <m:r>
                            <a:rPr lang="en-IN" sz="2000" i="1">
                              <a:latin typeface="Cambria Math" panose="02040503050406030204" pitchFamily="18" charset="0"/>
                            </a:rPr>
                            <m:t> </m:t>
                          </m:r>
                        </m:num>
                        <m:den>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1">
                                  <a:latin typeface="Cambria Math" panose="02040503050406030204" pitchFamily="18" charset="0"/>
                                </a:rPr>
                                <m:t>1</m:t>
                              </m:r>
                            </m:sub>
                          </m:sSub>
                        </m:den>
                      </m:f>
                    </m:oMath>
                  </m:oMathPara>
                </a14:m>
                <a:endParaRPr lang="en-IN" sz="2000" dirty="0">
                  <a:latin typeface="Cambria" panose="02040503050406030204" pitchFamily="18" charset="0"/>
                  <a:ea typeface="Cambria"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sSub>
                        <m:sSubPr>
                          <m:ctrlPr>
                            <a:rPr lang="en-IN" sz="2000" b="1" i="1">
                              <a:latin typeface="Cambria Math" panose="02040503050406030204" pitchFamily="18" charset="0"/>
                            </a:rPr>
                          </m:ctrlPr>
                        </m:sSubPr>
                        <m:e>
                          <m:r>
                            <a:rPr lang="en-IN" sz="2000" b="1" i="1">
                              <a:latin typeface="Cambria Math" panose="02040503050406030204" pitchFamily="18" charset="0"/>
                            </a:rPr>
                            <m:t>𝑨</m:t>
                          </m:r>
                        </m:e>
                        <m:sub>
                          <m:r>
                            <a:rPr lang="en-IN" sz="2000" b="1" i="1">
                              <a:latin typeface="Cambria Math" panose="02040503050406030204" pitchFamily="18" charset="0"/>
                            </a:rPr>
                            <m:t>𝒗</m:t>
                          </m:r>
                        </m:sub>
                      </m:sSub>
                      <m:r>
                        <a:rPr lang="en-IN" sz="2000" b="1" i="1">
                          <a:latin typeface="Cambria Math" panose="02040503050406030204" pitchFamily="18" charset="0"/>
                        </a:rPr>
                        <m:t>=</m:t>
                      </m:r>
                      <m:f>
                        <m:fPr>
                          <m:ctrlPr>
                            <a:rPr lang="en-IN" sz="2000" b="1" i="1">
                              <a:latin typeface="Cambria Math" panose="02040503050406030204" pitchFamily="18" charset="0"/>
                            </a:rPr>
                          </m:ctrlPr>
                        </m:fPr>
                        <m:num>
                          <m:sSub>
                            <m:sSubPr>
                              <m:ctrlPr>
                                <a:rPr lang="en-IN" sz="2000" b="1" i="1">
                                  <a:latin typeface="Cambria Math" panose="02040503050406030204" pitchFamily="18" charset="0"/>
                                </a:rPr>
                              </m:ctrlPr>
                            </m:sSubPr>
                            <m:e>
                              <m:r>
                                <a:rPr lang="en-IN" sz="2000" b="1" i="1">
                                  <a:latin typeface="Cambria Math" panose="02040503050406030204" pitchFamily="18" charset="0"/>
                                </a:rPr>
                                <m:t>𝑽</m:t>
                              </m:r>
                            </m:e>
                            <m:sub>
                              <m:r>
                                <a:rPr lang="en-IN" sz="2000" b="1" i="1">
                                  <a:latin typeface="Cambria Math" panose="02040503050406030204" pitchFamily="18" charset="0"/>
                                </a:rPr>
                                <m:t>𝒐𝒖𝒕</m:t>
                              </m:r>
                            </m:sub>
                          </m:sSub>
                        </m:num>
                        <m:den>
                          <m:sSub>
                            <m:sSubPr>
                              <m:ctrlPr>
                                <a:rPr lang="en-IN" sz="2000" b="1" i="1">
                                  <a:latin typeface="Cambria Math" panose="02040503050406030204" pitchFamily="18" charset="0"/>
                                </a:rPr>
                              </m:ctrlPr>
                            </m:sSubPr>
                            <m:e>
                              <m:r>
                                <a:rPr lang="en-IN" sz="2000" b="1" i="1">
                                  <a:latin typeface="Cambria Math" panose="02040503050406030204" pitchFamily="18" charset="0"/>
                                </a:rPr>
                                <m:t>𝑽</m:t>
                              </m:r>
                            </m:e>
                            <m:sub>
                              <m:r>
                                <a:rPr lang="en-IN" sz="2000" b="1" i="1">
                                  <a:latin typeface="Cambria Math" panose="02040503050406030204" pitchFamily="18" charset="0"/>
                                </a:rPr>
                                <m:t>𝒊𝒏</m:t>
                              </m:r>
                            </m:sub>
                          </m:sSub>
                        </m:den>
                      </m:f>
                      <m:r>
                        <a:rPr lang="en-IN" sz="2000" b="1" i="1">
                          <a:latin typeface="Cambria Math" panose="02040503050406030204" pitchFamily="18" charset="0"/>
                        </a:rPr>
                        <m:t>=</m:t>
                      </m:r>
                      <m:r>
                        <a:rPr lang="en-IN" sz="2000" b="1" i="1">
                          <a:latin typeface="Cambria Math" panose="02040503050406030204" pitchFamily="18" charset="0"/>
                        </a:rPr>
                        <m:t>𝟏</m:t>
                      </m:r>
                      <m:r>
                        <a:rPr lang="en-IN" sz="2000" b="1" i="1">
                          <a:latin typeface="Cambria Math" panose="02040503050406030204" pitchFamily="18" charset="0"/>
                        </a:rPr>
                        <m:t>+</m:t>
                      </m:r>
                      <m:f>
                        <m:fPr>
                          <m:ctrlPr>
                            <a:rPr lang="en-IN" sz="2000" b="1" i="1">
                              <a:latin typeface="Cambria Math" panose="02040503050406030204" pitchFamily="18" charset="0"/>
                            </a:rPr>
                          </m:ctrlPr>
                        </m:fPr>
                        <m:num>
                          <m:sSub>
                            <m:sSubPr>
                              <m:ctrlPr>
                                <a:rPr lang="en-IN" sz="2000" b="1" i="1">
                                  <a:latin typeface="Cambria Math" panose="02040503050406030204" pitchFamily="18" charset="0"/>
                                </a:rPr>
                              </m:ctrlPr>
                            </m:sSubPr>
                            <m:e>
                              <m:r>
                                <a:rPr lang="en-IN" sz="2000" b="1" i="1">
                                  <a:latin typeface="Cambria Math" panose="02040503050406030204" pitchFamily="18" charset="0"/>
                                </a:rPr>
                                <m:t>𝑹</m:t>
                              </m:r>
                            </m:e>
                            <m:sub>
                              <m:r>
                                <a:rPr lang="en-IN" sz="2000" b="1" i="1">
                                  <a:latin typeface="Cambria Math" panose="02040503050406030204" pitchFamily="18" charset="0"/>
                                </a:rPr>
                                <m:t>𝒇</m:t>
                              </m:r>
                            </m:sub>
                          </m:sSub>
                          <m:r>
                            <a:rPr lang="en-IN" sz="2000" b="1" i="1">
                              <a:latin typeface="Cambria Math" panose="02040503050406030204" pitchFamily="18" charset="0"/>
                            </a:rPr>
                            <m:t> </m:t>
                          </m:r>
                        </m:num>
                        <m:den>
                          <m:sSub>
                            <m:sSubPr>
                              <m:ctrlPr>
                                <a:rPr lang="en-IN" sz="2000" b="1" i="1">
                                  <a:latin typeface="Cambria Math" panose="02040503050406030204" pitchFamily="18" charset="0"/>
                                </a:rPr>
                              </m:ctrlPr>
                            </m:sSubPr>
                            <m:e>
                              <m:r>
                                <a:rPr lang="en-IN" sz="2000" b="1" i="1">
                                  <a:latin typeface="Cambria Math" panose="02040503050406030204" pitchFamily="18" charset="0"/>
                                </a:rPr>
                                <m:t>𝑹</m:t>
                              </m:r>
                            </m:e>
                            <m:sub>
                              <m:r>
                                <a:rPr lang="en-IN" sz="2000" b="1" i="1">
                                  <a:latin typeface="Cambria Math" panose="02040503050406030204" pitchFamily="18" charset="0"/>
                                </a:rPr>
                                <m:t>𝟏</m:t>
                              </m:r>
                            </m:sub>
                          </m:sSub>
                        </m:den>
                      </m:f>
                    </m:oMath>
                  </m:oMathPara>
                </a14:m>
                <a:endParaRPr lang="en-IN" sz="2000" dirty="0">
                  <a:latin typeface="Cambria" panose="02040503050406030204" pitchFamily="18" charset="0"/>
                  <a:ea typeface="Cambria" panose="02040503050406030204" pitchFamily="18" charset="0"/>
                </a:endParaRPr>
              </a:p>
              <a:p>
                <a:pPr>
                  <a:lnSpc>
                    <a:spcPct val="150000"/>
                  </a:lnSpc>
                </a:pPr>
                <a:r>
                  <a:rPr lang="en-IN" sz="2000" dirty="0">
                    <a:solidFill>
                      <a:srgbClr val="000000"/>
                    </a:solidFill>
                    <a:effectLst/>
                    <a:latin typeface="Cambria" panose="02040503050406030204" pitchFamily="18" charset="0"/>
                    <a:ea typeface="Cambria" panose="02040503050406030204" pitchFamily="18" charset="0"/>
                    <a:cs typeface="Mangal" panose="02040503050203030202" pitchFamily="18" charset="0"/>
                  </a:rPr>
                  <a:t>This term does not contain any negative part. Hence, it proves that the input signal to the circuit gets amplified without changing its polarity at the output.</a:t>
                </a:r>
                <a:endParaRPr lang="en-IN" sz="2000" dirty="0">
                  <a:effectLst/>
                  <a:latin typeface="Cambria" panose="02040503050406030204" pitchFamily="18" charset="0"/>
                  <a:ea typeface="Cambria" panose="02040503050406030204" pitchFamily="18" charset="0"/>
                  <a:cs typeface="Mangal" panose="02040503050203030202" pitchFamily="18" charset="0"/>
                </a:endParaRPr>
              </a:p>
              <a:p>
                <a:pPr>
                  <a:lnSpc>
                    <a:spcPct val="150000"/>
                  </a:lnSpc>
                </a:pPr>
                <a:endParaRPr lang="en-IN" sz="2000" dirty="0">
                  <a:latin typeface="Cambria" panose="02040503050406030204" pitchFamily="18" charset="0"/>
                  <a:ea typeface="Cambria" panose="02040503050406030204" pitchFamily="18" charset="0"/>
                </a:endParaRPr>
              </a:p>
            </p:txBody>
          </p:sp>
        </mc:Choice>
        <mc:Fallback xmlns="">
          <p:sp>
            <p:nvSpPr>
              <p:cNvPr id="9" name="TextBox 8">
                <a:extLst>
                  <a:ext uri="{FF2B5EF4-FFF2-40B4-BE49-F238E27FC236}">
                    <a16:creationId xmlns:a16="http://schemas.microsoft.com/office/drawing/2014/main" id="{E8B9B4F6-3CB7-4E80-9AAD-20F69634E036}"/>
                  </a:ext>
                </a:extLst>
              </p:cNvPr>
              <p:cNvSpPr txBox="1">
                <a:spLocks noRot="1" noChangeAspect="1" noMove="1" noResize="1" noEditPoints="1" noAdjustHandles="1" noChangeArrowheads="1" noChangeShapeType="1" noTextEdit="1"/>
              </p:cNvSpPr>
              <p:nvPr/>
            </p:nvSpPr>
            <p:spPr>
              <a:xfrm>
                <a:off x="0" y="718620"/>
                <a:ext cx="6019800" cy="5237781"/>
              </a:xfrm>
              <a:prstGeom prst="rect">
                <a:avLst/>
              </a:prstGeom>
              <a:blipFill>
                <a:blip r:embed="rId2"/>
                <a:stretch>
                  <a:fillRect l="-1012"/>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C008A960-FB59-41C0-9A03-5950EBD70DD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740535"/>
            <a:ext cx="3002280" cy="1688465"/>
          </a:xfrm>
          <a:prstGeom prst="rect">
            <a:avLst/>
          </a:prstGeom>
          <a:noFill/>
          <a:ln>
            <a:noFill/>
          </a:ln>
        </p:spPr>
      </p:pic>
    </p:spTree>
    <p:extLst>
      <p:ext uri="{BB962C8B-B14F-4D97-AF65-F5344CB8AC3E}">
        <p14:creationId xmlns:p14="http://schemas.microsoft.com/office/powerpoint/2010/main" val="186754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0CCF35-C079-413A-9F4F-1BF5CD951DF0}"/>
              </a:ext>
            </a:extLst>
          </p:cNvPr>
          <p:cNvSpPr/>
          <p:nvPr/>
        </p:nvSpPr>
        <p:spPr>
          <a:xfrm>
            <a:off x="0" y="0"/>
            <a:ext cx="9144000" cy="584775"/>
          </a:xfrm>
          <a:prstGeom prst="rect">
            <a:avLst/>
          </a:prstGeom>
          <a:noFill/>
        </p:spPr>
        <p:txBody>
          <a:bodyPr wrap="square">
            <a:spAutoFit/>
          </a:bodyPr>
          <a:lstStyle/>
          <a:p>
            <a:pPr marR="62230" algn="just"/>
            <a:r>
              <a:rPr lang="en-IN" sz="3200" b="1" dirty="0">
                <a:solidFill>
                  <a:srgbClr val="C00000"/>
                </a:solidFill>
                <a:latin typeface="Cambria" panose="02040503050406030204" pitchFamily="18" charset="0"/>
                <a:ea typeface="Times New Roman" panose="02020603050405020304" pitchFamily="18" charset="0"/>
                <a:cs typeface="Open Sans" panose="020B0606030504020204" pitchFamily="34" charset="0"/>
              </a:rPr>
              <a:t>(ii) Non-inverting Amplifier</a:t>
            </a:r>
            <a:r>
              <a:rPr lang="en-IN" sz="3200" b="1" dirty="0">
                <a:solidFill>
                  <a:srgbClr val="C00000"/>
                </a:solidFill>
                <a:effectLst/>
                <a:latin typeface="Cambria" panose="02040503050406030204" pitchFamily="18" charset="0"/>
                <a:ea typeface="Times New Roman" panose="02020603050405020304" pitchFamily="18" charset="0"/>
                <a:cs typeface="Open Sans" panose="020B0606030504020204" pitchFamily="34" charset="0"/>
              </a:rPr>
              <a:t>:</a:t>
            </a:r>
            <a:endParaRPr lang="en-US" sz="3200" b="1" cap="all" dirty="0">
              <a:ln w="9000" cmpd="sng">
                <a:solidFill>
                  <a:schemeClr val="accent4">
                    <a:shade val="50000"/>
                    <a:satMod val="120000"/>
                  </a:schemeClr>
                </a:solidFill>
                <a:prstDash val="solid"/>
              </a:ln>
              <a:solidFill>
                <a:srgbClr val="C00000"/>
              </a:solidFill>
              <a:effectLst>
                <a:reflection blurRad="12700" stA="28000" endPos="45000" dist="1000" dir="5400000" sy="-100000" algn="bl" rotWithShape="0"/>
              </a:effectLst>
              <a:latin typeface="Cambria" panose="02040503050406030204" pitchFamily="18" charset="0"/>
              <a:ea typeface="Cambria" panose="02040503050406030204" pitchFamily="18" charset="0"/>
            </a:endParaRPr>
          </a:p>
        </p:txBody>
      </p:sp>
      <p:sp>
        <p:nvSpPr>
          <p:cNvPr id="8" name="TextBox 7">
            <a:extLst>
              <a:ext uri="{FF2B5EF4-FFF2-40B4-BE49-F238E27FC236}">
                <a16:creationId xmlns:a16="http://schemas.microsoft.com/office/drawing/2014/main" id="{F71E8F7E-E9D5-4526-BDEC-49681628F1FE}"/>
              </a:ext>
            </a:extLst>
          </p:cNvPr>
          <p:cNvSpPr txBox="1"/>
          <p:nvPr/>
        </p:nvSpPr>
        <p:spPr>
          <a:xfrm>
            <a:off x="0" y="609600"/>
            <a:ext cx="9144000" cy="1294072"/>
          </a:xfrm>
          <a:prstGeom prst="rect">
            <a:avLst/>
          </a:prstGeom>
          <a:noFill/>
        </p:spPr>
        <p:txBody>
          <a:bodyPr wrap="square">
            <a:spAutoFit/>
          </a:bodyPr>
          <a:lstStyle/>
          <a:p>
            <a:pPr algn="just">
              <a:lnSpc>
                <a:spcPct val="150000"/>
              </a:lnSpc>
              <a:spcAft>
                <a:spcPts val="1000"/>
              </a:spcAft>
            </a:pPr>
            <a:r>
              <a:rPr lang="en-IN" sz="1800" b="1"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Q.2: A non-inverting amplifier has an input voltage of 10 V. The input resistance </a:t>
            </a:r>
            <a:r>
              <a:rPr lang="en-IN" sz="1800" b="1" i="1"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R</a:t>
            </a:r>
            <a:r>
              <a:rPr lang="en-IN" sz="1800" b="1"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1=1kΩ and feedback resistance is 5kΩ. Find the output voltage and voltage gain of the amplifier.</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8B9B4F6-3CB7-4E80-9AAD-20F69634E036}"/>
                  </a:ext>
                </a:extLst>
              </p:cNvPr>
              <p:cNvSpPr txBox="1"/>
              <p:nvPr/>
            </p:nvSpPr>
            <p:spPr>
              <a:xfrm>
                <a:off x="0" y="3319263"/>
                <a:ext cx="9144000" cy="3310137"/>
              </a:xfrm>
              <a:prstGeom prst="rect">
                <a:avLst/>
              </a:prstGeom>
              <a:noFill/>
            </p:spPr>
            <p:txBody>
              <a:bodyPr wrap="square">
                <a:spAutoFit/>
              </a:bodyPr>
              <a:lstStyle/>
              <a:p>
                <a:pPr algn="just">
                  <a:lnSpc>
                    <a:spcPct val="150000"/>
                  </a:lnSpc>
                  <a:spcAft>
                    <a:spcPts val="1000"/>
                  </a:spcAft>
                </a:pPr>
                <a:r>
                  <a:rPr lang="en-IN" sz="1800" b="1"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Solution:</a:t>
                </a:r>
                <a:r>
                  <a:rPr lang="en-IN" sz="1800"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  Voltage gain of a non-inverting amplifier is given by,</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457200" algn="just">
                  <a:lnSpc>
                    <a:spcPct val="150000"/>
                  </a:lnSpc>
                  <a:spcAft>
                    <a:spcPts val="1000"/>
                  </a:spcAft>
                </a:pPr>
                <a14:m>
                  <m:oMathPara xmlns:m="http://schemas.openxmlformats.org/officeDocument/2006/math">
                    <m:oMathParaPr>
                      <m:jc m:val="centerGroup"/>
                    </m:oMathParaPr>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𝑣</m:t>
                          </m:r>
                        </m:sub>
                      </m:s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𝑜𝑢𝑡</m:t>
                              </m:r>
                            </m:sub>
                          </m:sSub>
                        </m:num>
                        <m:den>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𝑖𝑛</m:t>
                              </m:r>
                            </m:sub>
                          </m:sSub>
                        </m:den>
                      </m:f>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IN"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𝑅</m:t>
                              </m:r>
                            </m:e>
                            <m:sub>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𝑓</m:t>
                              </m:r>
                            </m:sub>
                          </m:sSub>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 </m:t>
                          </m:r>
                        </m:num>
                        <m:den>
                          <m:sSub>
                            <m:sSubPr>
                              <m:ctrlPr>
                                <a:rPr lang="en-IN"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𝑅</m:t>
                              </m:r>
                            </m:e>
                            <m:sub>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1</m:t>
                              </m:r>
                            </m:sub>
                          </m:sSub>
                        </m:den>
                      </m:f>
                      <m:r>
                        <a:rPr lang="en-IN" sz="1800" b="1" i="0" smtClean="0">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𝟏</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𝟓</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𝟏𝟎</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𝟑</m:t>
                              </m:r>
                            </m:sup>
                          </m:sSup>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𝟏</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𝟏𝟎</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𝟑</m:t>
                              </m:r>
                            </m:sup>
                          </m:sSup>
                        </m:den>
                      </m:f>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𝟔</m:t>
                      </m:r>
                    </m:oMath>
                  </m:oMathPara>
                </a14:m>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50000"/>
                  </a:lnSpc>
                  <a:spcAft>
                    <a:spcPts val="1000"/>
                  </a:spcAft>
                </a:pPr>
                <a:r>
                  <a:rPr lang="en-IN" sz="1800"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Now, output voltage,</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50000"/>
                  </a:lnSpc>
                  <a:spcAft>
                    <a:spcPts val="1000"/>
                  </a:spcAft>
                </a:pPr>
                <a14:m>
                  <m:oMathPara xmlns:m="http://schemas.openxmlformats.org/officeDocument/2006/math">
                    <m:oMathParaPr>
                      <m:jc m:val="centerGroup"/>
                    </m:oMathParaPr>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𝑜𝑢𝑡</m:t>
                          </m:r>
                        </m:sub>
                      </m:s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𝑣</m:t>
                          </m:r>
                        </m:sub>
                      </m:sSub>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𝑖𝑛</m:t>
                          </m:r>
                        </m:sub>
                      </m:s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=6×10</m:t>
                      </m:r>
                    </m:oMath>
                  </m:oMathPara>
                </a14:m>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50000"/>
                  </a:lnSpc>
                  <a:spcAft>
                    <a:spcPts val="1000"/>
                  </a:spcAft>
                </a:pPr>
                <a14:m>
                  <m:oMathPara xmlns:m="http://schemas.openxmlformats.org/officeDocument/2006/math">
                    <m:oMathParaPr>
                      <m:jc m:val="centerGroup"/>
                    </m:oMathParaPr>
                    <m:oMath xmlns:m="http://schemas.openxmlformats.org/officeDocument/2006/math">
                      <m:sSub>
                        <m:sSub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𝑽</m:t>
                          </m:r>
                        </m:e>
                        <m:sub>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𝒐𝒖𝒕</m:t>
                          </m:r>
                        </m:sub>
                      </m:sSub>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𝟔𝟎</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𝑽</m:t>
                      </m:r>
                    </m:oMath>
                  </m:oMathPara>
                </a14:m>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p:txBody>
          </p:sp>
        </mc:Choice>
        <mc:Fallback xmlns="">
          <p:sp>
            <p:nvSpPr>
              <p:cNvPr id="9" name="TextBox 8">
                <a:extLst>
                  <a:ext uri="{FF2B5EF4-FFF2-40B4-BE49-F238E27FC236}">
                    <a16:creationId xmlns:a16="http://schemas.microsoft.com/office/drawing/2014/main" id="{E8B9B4F6-3CB7-4E80-9AAD-20F69634E036}"/>
                  </a:ext>
                </a:extLst>
              </p:cNvPr>
              <p:cNvSpPr txBox="1">
                <a:spLocks noRot="1" noChangeAspect="1" noMove="1" noResize="1" noEditPoints="1" noAdjustHandles="1" noChangeArrowheads="1" noChangeShapeType="1" noTextEdit="1"/>
              </p:cNvSpPr>
              <p:nvPr/>
            </p:nvSpPr>
            <p:spPr>
              <a:xfrm>
                <a:off x="0" y="3319263"/>
                <a:ext cx="9144000" cy="3310137"/>
              </a:xfrm>
              <a:prstGeom prst="rect">
                <a:avLst/>
              </a:prstGeom>
              <a:blipFill>
                <a:blip r:embed="rId2"/>
                <a:stretch>
                  <a:fillRect l="-533"/>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1F8E606D-2667-4F58-B11C-0EB7044036A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740535"/>
            <a:ext cx="3002280" cy="1688465"/>
          </a:xfrm>
          <a:prstGeom prst="rect">
            <a:avLst/>
          </a:prstGeom>
          <a:noFill/>
          <a:ln>
            <a:noFill/>
          </a:ln>
        </p:spPr>
      </p:pic>
    </p:spTree>
    <p:extLst>
      <p:ext uri="{BB962C8B-B14F-4D97-AF65-F5344CB8AC3E}">
        <p14:creationId xmlns:p14="http://schemas.microsoft.com/office/powerpoint/2010/main" val="1394517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0CCF35-C079-413A-9F4F-1BF5CD951DF0}"/>
              </a:ext>
            </a:extLst>
          </p:cNvPr>
          <p:cNvSpPr/>
          <p:nvPr/>
        </p:nvSpPr>
        <p:spPr>
          <a:xfrm>
            <a:off x="0" y="0"/>
            <a:ext cx="9144000" cy="584775"/>
          </a:xfrm>
          <a:prstGeom prst="rect">
            <a:avLst/>
          </a:prstGeom>
          <a:noFill/>
        </p:spPr>
        <p:txBody>
          <a:bodyPr wrap="square">
            <a:spAutoFit/>
          </a:bodyPr>
          <a:lstStyle/>
          <a:p>
            <a:pPr marR="62230" algn="just"/>
            <a:r>
              <a:rPr lang="en-IN" sz="3200" b="1" dirty="0">
                <a:solidFill>
                  <a:srgbClr val="C00000"/>
                </a:solidFill>
                <a:latin typeface="Cambria" panose="02040503050406030204" pitchFamily="18" charset="0"/>
                <a:ea typeface="Times New Roman" panose="02020603050405020304" pitchFamily="18" charset="0"/>
                <a:cs typeface="Open Sans" panose="020B0606030504020204" pitchFamily="34" charset="0"/>
              </a:rPr>
              <a:t>(iii) Summing Amplifier (Adder)</a:t>
            </a:r>
            <a:r>
              <a:rPr lang="en-IN" sz="3200" b="1" dirty="0">
                <a:solidFill>
                  <a:srgbClr val="C00000"/>
                </a:solidFill>
                <a:effectLst/>
                <a:latin typeface="Cambria" panose="02040503050406030204" pitchFamily="18" charset="0"/>
                <a:ea typeface="Times New Roman" panose="02020603050405020304" pitchFamily="18" charset="0"/>
                <a:cs typeface="Open Sans" panose="020B0606030504020204" pitchFamily="34" charset="0"/>
              </a:rPr>
              <a:t>:</a:t>
            </a:r>
            <a:endParaRPr lang="en-US" sz="3200" b="1" cap="all" dirty="0">
              <a:ln w="9000" cmpd="sng">
                <a:solidFill>
                  <a:schemeClr val="accent4">
                    <a:shade val="50000"/>
                    <a:satMod val="120000"/>
                  </a:schemeClr>
                </a:solidFill>
                <a:prstDash val="solid"/>
              </a:ln>
              <a:solidFill>
                <a:srgbClr val="C00000"/>
              </a:solidFill>
              <a:effectLst>
                <a:reflection blurRad="12700" stA="28000" endPos="45000" dist="1000" dir="5400000" sy="-100000" algn="bl" rotWithShape="0"/>
              </a:effectLst>
              <a:latin typeface="Cambria" panose="02040503050406030204" pitchFamily="18" charset="0"/>
              <a:ea typeface="Cambria" panose="02040503050406030204" pitchFamily="18" charset="0"/>
            </a:endParaRPr>
          </a:p>
        </p:txBody>
      </p:sp>
      <p:sp>
        <p:nvSpPr>
          <p:cNvPr id="8" name="TextBox 7">
            <a:extLst>
              <a:ext uri="{FF2B5EF4-FFF2-40B4-BE49-F238E27FC236}">
                <a16:creationId xmlns:a16="http://schemas.microsoft.com/office/drawing/2014/main" id="{F71E8F7E-E9D5-4526-BDEC-49681628F1FE}"/>
              </a:ext>
            </a:extLst>
          </p:cNvPr>
          <p:cNvSpPr txBox="1"/>
          <p:nvPr/>
        </p:nvSpPr>
        <p:spPr>
          <a:xfrm>
            <a:off x="0" y="382328"/>
            <a:ext cx="9144000" cy="1427635"/>
          </a:xfrm>
          <a:prstGeom prst="rect">
            <a:avLst/>
          </a:prstGeom>
          <a:noFill/>
        </p:spPr>
        <p:txBody>
          <a:bodyPr wrap="square">
            <a:spAutoFit/>
          </a:bodyPr>
          <a:lstStyle/>
          <a:p>
            <a:pPr marL="342900" lvl="0" indent="-342900" algn="just">
              <a:lnSpc>
                <a:spcPct val="150000"/>
              </a:lnSpc>
              <a:buFont typeface="Wingdings" panose="05000000000000000000" pitchFamily="2" charset="2"/>
              <a:buChar char=""/>
            </a:pPr>
            <a:r>
              <a:rPr lang="en-IN" sz="2000"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It can combine numbers of input signal to a signal output that is the weighted sum of the applied inputs</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50000"/>
              </a:lnSpc>
              <a:spcAft>
                <a:spcPts val="1000"/>
              </a:spcAft>
              <a:buFont typeface="Wingdings" panose="05000000000000000000" pitchFamily="2" charset="2"/>
              <a:buChar char=""/>
            </a:pPr>
            <a:r>
              <a:rPr lang="en-IN" sz="2000"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n numbers of input terminal are connected in parallel to the inverting terminal.</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0" name="TextBox 9">
            <a:extLst>
              <a:ext uri="{FF2B5EF4-FFF2-40B4-BE49-F238E27FC236}">
                <a16:creationId xmlns:a16="http://schemas.microsoft.com/office/drawing/2014/main" id="{B666EC87-1582-4453-8BFF-369919733C34}"/>
              </a:ext>
            </a:extLst>
          </p:cNvPr>
          <p:cNvSpPr txBox="1"/>
          <p:nvPr/>
        </p:nvSpPr>
        <p:spPr>
          <a:xfrm>
            <a:off x="0" y="1752600"/>
            <a:ext cx="5715000" cy="2479205"/>
          </a:xfrm>
          <a:prstGeom prst="rect">
            <a:avLst/>
          </a:prstGeom>
          <a:noFill/>
        </p:spPr>
        <p:txBody>
          <a:bodyPr wrap="square">
            <a:spAutoFit/>
          </a:bodyPr>
          <a:lstStyle/>
          <a:p>
            <a:pPr marL="342900" lvl="0" indent="-342900" algn="just">
              <a:lnSpc>
                <a:spcPct val="150000"/>
              </a:lnSpc>
              <a:spcAft>
                <a:spcPts val="1000"/>
              </a:spcAft>
              <a:buFont typeface="Wingdings" panose="05000000000000000000" pitchFamily="2" charset="2"/>
              <a:buChar char=""/>
            </a:pPr>
            <a:r>
              <a:rPr lang="en-IN" sz="2000" dirty="0">
                <a:solidFill>
                  <a:srgbClr val="000000"/>
                </a:solidFill>
                <a:latin typeface="Cambria" panose="02040503050406030204" pitchFamily="18" charset="0"/>
                <a:ea typeface="Times New Roman" panose="02020603050405020304" pitchFamily="18" charset="0"/>
                <a:cs typeface="Mangal" panose="02040503050203030202" pitchFamily="18" charset="0"/>
              </a:rPr>
              <a:t>N</a:t>
            </a:r>
            <a:r>
              <a:rPr lang="en-IN" sz="2000"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on-inverting terminal is grounded, hence potential at that terminal is zero.</a:t>
            </a:r>
          </a:p>
          <a:p>
            <a:pPr marL="342900" lvl="0" indent="-342900" algn="just">
              <a:lnSpc>
                <a:spcPct val="150000"/>
              </a:lnSpc>
              <a:spcAft>
                <a:spcPts val="1000"/>
              </a:spcAft>
              <a:buFont typeface="Wingdings" panose="05000000000000000000" pitchFamily="2" charset="2"/>
              <a:buChar char=""/>
            </a:pPr>
            <a:r>
              <a:rPr lang="en-IN" sz="2000"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As the op amp is considered as ideal op amp, the potential of the inverting terminal is also zero.</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8B9B4F6-3CB7-4E80-9AAD-20F69634E036}"/>
                  </a:ext>
                </a:extLst>
              </p:cNvPr>
              <p:cNvSpPr txBox="1"/>
              <p:nvPr/>
            </p:nvSpPr>
            <p:spPr>
              <a:xfrm>
                <a:off x="0" y="4170598"/>
                <a:ext cx="9144000" cy="2462982"/>
              </a:xfrm>
              <a:prstGeom prst="rect">
                <a:avLst/>
              </a:prstGeom>
              <a:noFill/>
            </p:spPr>
            <p:txBody>
              <a:bodyPr wrap="square">
                <a:spAutoFit/>
              </a:bodyPr>
              <a:lstStyle/>
              <a:p>
                <a:pPr marL="342900" lvl="0" indent="-342900">
                  <a:lnSpc>
                    <a:spcPct val="150000"/>
                  </a:lnSpc>
                  <a:buFont typeface="Wingdings" panose="05000000000000000000" pitchFamily="2" charset="2"/>
                  <a:buChar char="Ø"/>
                </a:pPr>
                <a:r>
                  <a:rPr lang="en-IN" sz="2000" dirty="0">
                    <a:latin typeface="Cambria" panose="02040503050406030204" pitchFamily="18" charset="0"/>
                    <a:ea typeface="Cambria" panose="02040503050406030204" pitchFamily="18" charset="0"/>
                  </a:rPr>
                  <a:t>From the circuit, it is also clear that the current i</a:t>
                </a:r>
                <a:r>
                  <a:rPr lang="en-IN" sz="2000" baseline="-25000" dirty="0">
                    <a:latin typeface="Cambria" panose="02040503050406030204" pitchFamily="18" charset="0"/>
                    <a:ea typeface="Cambria" panose="02040503050406030204" pitchFamily="18" charset="0"/>
                  </a:rPr>
                  <a:t>f</a:t>
                </a:r>
                <a:r>
                  <a:rPr lang="en-IN" sz="2000" dirty="0">
                    <a:latin typeface="Cambria" panose="02040503050406030204" pitchFamily="18" charset="0"/>
                    <a:ea typeface="Cambria" panose="02040503050406030204" pitchFamily="18" charset="0"/>
                  </a:rPr>
                  <a:t> is the sum of currents of input terminals. Therefore,</a:t>
                </a:r>
              </a:p>
              <a:p>
                <a:pPr>
                  <a:lnSpc>
                    <a:spcPct val="150000"/>
                  </a:lnSpc>
                </a:pPr>
                <a14:m>
                  <m:oMathPara xmlns:m="http://schemas.openxmlformats.org/officeDocument/2006/math">
                    <m:oMathParaPr>
                      <m:jc m:val="centerGroup"/>
                    </m:oMathParaPr>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𝑖</m:t>
                          </m:r>
                        </m:e>
                        <m:sub>
                          <m:r>
                            <a:rPr lang="en-IN" sz="2000" i="1">
                              <a:latin typeface="Cambria Math" panose="02040503050406030204" pitchFamily="18" charset="0"/>
                            </a:rPr>
                            <m:t>𝑓</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IN" sz="2000" i="1">
                              <a:latin typeface="Cambria Math" panose="02040503050406030204" pitchFamily="18" charset="0"/>
                            </a:rPr>
                            <m:t>𝑖𝑛</m:t>
                          </m:r>
                          <m:r>
                            <a:rPr lang="en-IN" sz="2000" i="1">
                              <a:latin typeface="Cambria Math" panose="02040503050406030204" pitchFamily="18" charset="0"/>
                            </a:rPr>
                            <m:t>1</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IN" sz="2000" i="1">
                              <a:latin typeface="Cambria Math" panose="02040503050406030204" pitchFamily="18" charset="0"/>
                            </a:rPr>
                            <m:t>𝑖𝑛</m:t>
                          </m:r>
                          <m:r>
                            <a:rPr lang="en-IN" sz="2000" i="1">
                              <a:latin typeface="Cambria Math" panose="02040503050406030204" pitchFamily="18" charset="0"/>
                            </a:rPr>
                            <m:t>2</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IN" sz="2000" i="1">
                              <a:latin typeface="Cambria Math" panose="02040503050406030204" pitchFamily="18" charset="0"/>
                            </a:rPr>
                            <m:t>𝑖𝑛</m:t>
                          </m:r>
                          <m:r>
                            <a:rPr lang="en-IN" sz="2000" i="1">
                              <a:latin typeface="Cambria Math" panose="02040503050406030204" pitchFamily="18" charset="0"/>
                            </a:rPr>
                            <m:t>3</m:t>
                          </m:r>
                        </m:sub>
                      </m:sSub>
                    </m:oMath>
                  </m:oMathPara>
                </a14:m>
                <a:endParaRPr lang="en-IN" sz="2000" dirty="0">
                  <a:latin typeface="Cambria" panose="02040503050406030204" pitchFamily="18" charset="0"/>
                  <a:ea typeface="Cambria"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𝑖</m:t>
                          </m:r>
                        </m:e>
                        <m:sub>
                          <m:r>
                            <a:rPr lang="en-IN" sz="2000" i="1">
                              <a:latin typeface="Cambria Math" panose="02040503050406030204" pitchFamily="18" charset="0"/>
                            </a:rPr>
                            <m:t>𝑓</m:t>
                          </m:r>
                        </m:sub>
                      </m:sSub>
                      <m:r>
                        <a:rPr lang="en-IN" sz="2000" i="1">
                          <a:latin typeface="Cambria Math" panose="02040503050406030204" pitchFamily="18" charset="0"/>
                        </a:rPr>
                        <m:t>=</m:t>
                      </m:r>
                      <m:f>
                        <m:fPr>
                          <m:ctrlPr>
                            <a:rPr lang="en-IN" sz="2000" i="1">
                              <a:latin typeface="Cambria Math" panose="02040503050406030204" pitchFamily="18" charset="0"/>
                            </a:rPr>
                          </m:ctrlPr>
                        </m:fPr>
                        <m:num>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𝑖𝑛</m:t>
                              </m:r>
                              <m:r>
                                <a:rPr lang="en-IN" sz="2000" i="1">
                                  <a:latin typeface="Cambria Math" panose="02040503050406030204" pitchFamily="18" charset="0"/>
                                </a:rPr>
                                <m:t>1</m:t>
                              </m:r>
                            </m:sub>
                          </m:sSub>
                        </m:num>
                        <m:den>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1">
                                  <a:latin typeface="Cambria Math" panose="02040503050406030204" pitchFamily="18" charset="0"/>
                                </a:rPr>
                                <m:t>𝑖𝑛</m:t>
                              </m:r>
                              <m:r>
                                <a:rPr lang="en-IN" sz="2000" i="1">
                                  <a:latin typeface="Cambria Math" panose="02040503050406030204" pitchFamily="18" charset="0"/>
                                </a:rPr>
                                <m:t>1</m:t>
                              </m:r>
                            </m:sub>
                          </m:sSub>
                        </m:den>
                      </m:f>
                      <m:r>
                        <a:rPr lang="en-IN" sz="2000" i="1">
                          <a:latin typeface="Cambria Math" panose="02040503050406030204" pitchFamily="18" charset="0"/>
                        </a:rPr>
                        <m:t>+</m:t>
                      </m:r>
                      <m:f>
                        <m:fPr>
                          <m:ctrlPr>
                            <a:rPr lang="en-IN" sz="2000" i="1">
                              <a:latin typeface="Cambria Math" panose="02040503050406030204" pitchFamily="18" charset="0"/>
                            </a:rPr>
                          </m:ctrlPr>
                        </m:fPr>
                        <m:num>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𝑖𝑛</m:t>
                              </m:r>
                              <m:r>
                                <a:rPr lang="en-IN" sz="2000" i="1">
                                  <a:latin typeface="Cambria Math" panose="02040503050406030204" pitchFamily="18" charset="0"/>
                                </a:rPr>
                                <m:t>2</m:t>
                              </m:r>
                            </m:sub>
                          </m:sSub>
                        </m:num>
                        <m:den>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1">
                                  <a:latin typeface="Cambria Math" panose="02040503050406030204" pitchFamily="18" charset="0"/>
                                </a:rPr>
                                <m:t>𝑖𝑛</m:t>
                              </m:r>
                              <m:r>
                                <a:rPr lang="en-IN" sz="2000" i="1">
                                  <a:latin typeface="Cambria Math" panose="02040503050406030204" pitchFamily="18" charset="0"/>
                                </a:rPr>
                                <m:t>2</m:t>
                              </m:r>
                            </m:sub>
                          </m:sSub>
                        </m:den>
                      </m:f>
                      <m:r>
                        <a:rPr lang="en-IN" sz="2000" i="1">
                          <a:latin typeface="Cambria Math" panose="02040503050406030204" pitchFamily="18" charset="0"/>
                        </a:rPr>
                        <m:t>+</m:t>
                      </m:r>
                      <m:f>
                        <m:fPr>
                          <m:ctrlPr>
                            <a:rPr lang="en-IN" sz="2000" i="1">
                              <a:latin typeface="Cambria Math" panose="02040503050406030204" pitchFamily="18" charset="0"/>
                            </a:rPr>
                          </m:ctrlPr>
                        </m:fPr>
                        <m:num>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𝑖𝑛</m:t>
                              </m:r>
                              <m:r>
                                <a:rPr lang="en-IN" sz="2000" i="1">
                                  <a:latin typeface="Cambria Math" panose="02040503050406030204" pitchFamily="18" charset="0"/>
                                </a:rPr>
                                <m:t>3</m:t>
                              </m:r>
                            </m:sub>
                          </m:sSub>
                        </m:num>
                        <m:den>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1">
                                  <a:latin typeface="Cambria Math" panose="02040503050406030204" pitchFamily="18" charset="0"/>
                                </a:rPr>
                                <m:t>𝑖𝑛</m:t>
                              </m:r>
                              <m:r>
                                <a:rPr lang="en-IN" sz="2000" i="1">
                                  <a:latin typeface="Cambria Math" panose="02040503050406030204" pitchFamily="18" charset="0"/>
                                </a:rPr>
                                <m:t>3</m:t>
                              </m:r>
                            </m:sub>
                          </m:sSub>
                        </m:den>
                      </m:f>
                      <m:r>
                        <a:rPr lang="en-IN" sz="2000" i="1">
                          <a:latin typeface="Cambria Math" panose="02040503050406030204" pitchFamily="18" charset="0"/>
                        </a:rPr>
                        <m:t>…(</m:t>
                      </m:r>
                      <m:r>
                        <a:rPr lang="en-IN" sz="2000" i="1">
                          <a:latin typeface="Cambria Math" panose="02040503050406030204" pitchFamily="18" charset="0"/>
                        </a:rPr>
                        <m:t>𝑖</m:t>
                      </m:r>
                      <m:r>
                        <a:rPr lang="en-IN" sz="2000" i="1">
                          <a:latin typeface="Cambria Math" panose="02040503050406030204" pitchFamily="18" charset="0"/>
                        </a:rPr>
                        <m:t>)</m:t>
                      </m:r>
                    </m:oMath>
                  </m:oMathPara>
                </a14:m>
                <a:endParaRPr lang="en-IN" sz="2000" dirty="0">
                  <a:latin typeface="Cambria" panose="02040503050406030204" pitchFamily="18" charset="0"/>
                  <a:ea typeface="Cambria" panose="02040503050406030204" pitchFamily="18" charset="0"/>
                </a:endParaRPr>
              </a:p>
            </p:txBody>
          </p:sp>
        </mc:Choice>
        <mc:Fallback xmlns="">
          <p:sp>
            <p:nvSpPr>
              <p:cNvPr id="9" name="TextBox 8">
                <a:extLst>
                  <a:ext uri="{FF2B5EF4-FFF2-40B4-BE49-F238E27FC236}">
                    <a16:creationId xmlns:a16="http://schemas.microsoft.com/office/drawing/2014/main" id="{E8B9B4F6-3CB7-4E80-9AAD-20F69634E036}"/>
                  </a:ext>
                </a:extLst>
              </p:cNvPr>
              <p:cNvSpPr txBox="1">
                <a:spLocks noRot="1" noChangeAspect="1" noMove="1" noResize="1" noEditPoints="1" noAdjustHandles="1" noChangeArrowheads="1" noChangeShapeType="1" noTextEdit="1"/>
              </p:cNvSpPr>
              <p:nvPr/>
            </p:nvSpPr>
            <p:spPr>
              <a:xfrm>
                <a:off x="0" y="4170598"/>
                <a:ext cx="9144000" cy="2462982"/>
              </a:xfrm>
              <a:prstGeom prst="rect">
                <a:avLst/>
              </a:prstGeom>
              <a:blipFill>
                <a:blip r:embed="rId2"/>
                <a:stretch>
                  <a:fillRect l="-600" r="-467"/>
                </a:stretch>
              </a:blipFill>
            </p:spPr>
            <p:txBody>
              <a:bodyPr/>
              <a:lstStyle/>
              <a:p>
                <a:r>
                  <a:rPr lang="en-IN">
                    <a:noFill/>
                  </a:rPr>
                  <a:t> </a:t>
                </a:r>
              </a:p>
            </p:txBody>
          </p:sp>
        </mc:Fallback>
      </mc:AlternateContent>
      <p:pic>
        <p:nvPicPr>
          <p:cNvPr id="11" name="Picture 10">
            <a:extLst>
              <a:ext uri="{FF2B5EF4-FFF2-40B4-BE49-F238E27FC236}">
                <a16:creationId xmlns:a16="http://schemas.microsoft.com/office/drawing/2014/main" id="{DCC3624F-81D2-4E8A-B81D-0B3F559EF6D4}"/>
              </a:ext>
            </a:extLst>
          </p:cNvPr>
          <p:cNvPicPr/>
          <p:nvPr/>
        </p:nvPicPr>
        <p:blipFill>
          <a:blip r:embed="rId3"/>
          <a:stretch>
            <a:fillRect/>
          </a:stretch>
        </p:blipFill>
        <p:spPr>
          <a:xfrm>
            <a:off x="5715000" y="1860734"/>
            <a:ext cx="3352800" cy="1873066"/>
          </a:xfrm>
          <a:prstGeom prst="rect">
            <a:avLst/>
          </a:prstGeom>
        </p:spPr>
      </p:pic>
    </p:spTree>
    <p:extLst>
      <p:ext uri="{BB962C8B-B14F-4D97-AF65-F5344CB8AC3E}">
        <p14:creationId xmlns:p14="http://schemas.microsoft.com/office/powerpoint/2010/main" val="2040130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0CCF35-C079-413A-9F4F-1BF5CD951DF0}"/>
              </a:ext>
            </a:extLst>
          </p:cNvPr>
          <p:cNvSpPr/>
          <p:nvPr/>
        </p:nvSpPr>
        <p:spPr>
          <a:xfrm>
            <a:off x="0" y="0"/>
            <a:ext cx="9144000" cy="584775"/>
          </a:xfrm>
          <a:prstGeom prst="rect">
            <a:avLst/>
          </a:prstGeom>
          <a:noFill/>
        </p:spPr>
        <p:txBody>
          <a:bodyPr wrap="square">
            <a:spAutoFit/>
          </a:bodyPr>
          <a:lstStyle/>
          <a:p>
            <a:pPr marR="62230" algn="just"/>
            <a:r>
              <a:rPr lang="en-IN" sz="3200" b="1" dirty="0">
                <a:solidFill>
                  <a:srgbClr val="C00000"/>
                </a:solidFill>
                <a:latin typeface="Cambria" panose="02040503050406030204" pitchFamily="18" charset="0"/>
                <a:ea typeface="Times New Roman" panose="02020603050405020304" pitchFamily="18" charset="0"/>
                <a:cs typeface="Open Sans" panose="020B0606030504020204" pitchFamily="34" charset="0"/>
              </a:rPr>
              <a:t>(iii) Summing Amplifier (Adder)</a:t>
            </a:r>
            <a:r>
              <a:rPr lang="en-IN" sz="3200" b="1" dirty="0">
                <a:solidFill>
                  <a:srgbClr val="C00000"/>
                </a:solidFill>
                <a:effectLst/>
                <a:latin typeface="Cambria" panose="02040503050406030204" pitchFamily="18" charset="0"/>
                <a:ea typeface="Times New Roman" panose="02020603050405020304" pitchFamily="18" charset="0"/>
                <a:cs typeface="Open Sans" panose="020B0606030504020204" pitchFamily="34" charset="0"/>
              </a:rPr>
              <a:t>:</a:t>
            </a:r>
            <a:endParaRPr lang="en-US" sz="3200" b="1" cap="all" dirty="0">
              <a:ln w="9000" cmpd="sng">
                <a:solidFill>
                  <a:schemeClr val="accent4">
                    <a:shade val="50000"/>
                    <a:satMod val="120000"/>
                  </a:schemeClr>
                </a:solidFill>
                <a:prstDash val="solid"/>
              </a:ln>
              <a:solidFill>
                <a:srgbClr val="C00000"/>
              </a:solidFill>
              <a:effectLst>
                <a:reflection blurRad="12700" stA="28000" endPos="45000" dist="1000" dir="5400000" sy="-100000" algn="bl" rotWithShape="0"/>
              </a:effectLst>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8B9B4F6-3CB7-4E80-9AAD-20F69634E036}"/>
                  </a:ext>
                </a:extLst>
              </p:cNvPr>
              <p:cNvSpPr txBox="1"/>
              <p:nvPr/>
            </p:nvSpPr>
            <p:spPr>
              <a:xfrm>
                <a:off x="0" y="718620"/>
                <a:ext cx="6019800" cy="5272149"/>
              </a:xfrm>
              <a:prstGeom prst="rect">
                <a:avLst/>
              </a:prstGeom>
              <a:noFill/>
            </p:spPr>
            <p:txBody>
              <a:bodyPr wrap="square">
                <a:spAutoFit/>
              </a:bodyPr>
              <a:lstStyle/>
              <a:p>
                <a:pPr marL="285750" lvl="0" indent="-285750" algn="just">
                  <a:lnSpc>
                    <a:spcPct val="150000"/>
                  </a:lnSpc>
                  <a:buFont typeface="Wingdings" panose="05000000000000000000" pitchFamily="2" charset="2"/>
                  <a:buChar char="Ø"/>
                </a:pPr>
                <a:r>
                  <a:rPr lang="en-IN" dirty="0">
                    <a:latin typeface="Cambria" panose="02040503050406030204" pitchFamily="18" charset="0"/>
                    <a:ea typeface="Cambria" panose="02040503050406030204" pitchFamily="18" charset="0"/>
                  </a:rPr>
                  <a:t>In the case of ideal op-amp, the entire input current passes through the feedback path of resistance R</a:t>
                </a:r>
                <a:r>
                  <a:rPr lang="en-IN" baseline="-25000" dirty="0">
                    <a:latin typeface="Cambria" panose="02040503050406030204" pitchFamily="18" charset="0"/>
                    <a:ea typeface="Cambria" panose="02040503050406030204" pitchFamily="18" charset="0"/>
                  </a:rPr>
                  <a:t>f</a:t>
                </a:r>
                <a:r>
                  <a:rPr lang="en-IN" dirty="0">
                    <a:latin typeface="Cambria" panose="02040503050406030204" pitchFamily="18" charset="0"/>
                    <a:ea typeface="Cambria" panose="02040503050406030204" pitchFamily="18" charset="0"/>
                  </a:rPr>
                  <a:t>. That means,</a:t>
                </a:r>
              </a:p>
              <a:p>
                <a:pPr algn="just">
                  <a:lnSpc>
                    <a:spcPct val="150000"/>
                  </a:lnSpc>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𝑖</m:t>
                          </m:r>
                        </m:e>
                        <m:sub>
                          <m:r>
                            <a:rPr lang="en-IN" i="1">
                              <a:latin typeface="Cambria Math" panose="02040503050406030204" pitchFamily="18" charset="0"/>
                            </a:rPr>
                            <m:t>𝑓</m:t>
                          </m:r>
                        </m:sub>
                      </m:sSub>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0−</m:t>
                          </m:r>
                          <m:sSub>
                            <m:sSubPr>
                              <m:ctrlPr>
                                <a:rPr lang="en-IN" i="1">
                                  <a:latin typeface="Cambria Math" panose="02040503050406030204" pitchFamily="18" charset="0"/>
                                </a:rPr>
                              </m:ctrlPr>
                            </m:sSubPr>
                            <m:e>
                              <m:r>
                                <a:rPr lang="en-IN" i="1">
                                  <a:latin typeface="Cambria Math" panose="02040503050406030204" pitchFamily="18" charset="0"/>
                                </a:rPr>
                                <m:t>𝑉</m:t>
                              </m:r>
                            </m:e>
                            <m:sub>
                              <m:r>
                                <a:rPr lang="en-IN" i="1">
                                  <a:latin typeface="Cambria Math" panose="02040503050406030204" pitchFamily="18" charset="0"/>
                                </a:rPr>
                                <m:t>𝑜𝑢𝑡</m:t>
                              </m:r>
                            </m:sub>
                          </m:sSub>
                        </m:num>
                        <m:den>
                          <m:sSub>
                            <m:sSubPr>
                              <m:ctrlPr>
                                <a:rPr lang="en-IN" i="1">
                                  <a:latin typeface="Cambria Math" panose="02040503050406030204" pitchFamily="18" charset="0"/>
                                </a:rPr>
                              </m:ctrlPr>
                            </m:sSubPr>
                            <m:e>
                              <m:r>
                                <a:rPr lang="en-IN" i="1">
                                  <a:latin typeface="Cambria Math" panose="02040503050406030204" pitchFamily="18" charset="0"/>
                                </a:rPr>
                                <m:t>𝑅</m:t>
                              </m:r>
                            </m:e>
                            <m:sub>
                              <m:r>
                                <a:rPr lang="en-IN" i="1">
                                  <a:latin typeface="Cambria Math" panose="02040503050406030204" pitchFamily="18" charset="0"/>
                                </a:rPr>
                                <m:t>𝑓</m:t>
                              </m:r>
                            </m:sub>
                          </m:sSub>
                        </m:den>
                      </m:f>
                      <m:r>
                        <a:rPr lang="en-IN" i="1">
                          <a:latin typeface="Cambria Math" panose="02040503050406030204" pitchFamily="18" charset="0"/>
                        </a:rPr>
                        <m:t>…(</m:t>
                      </m:r>
                      <m:r>
                        <a:rPr lang="en-IN" i="1">
                          <a:latin typeface="Cambria Math" panose="02040503050406030204" pitchFamily="18" charset="0"/>
                        </a:rPr>
                        <m:t>𝑖𝑖</m:t>
                      </m:r>
                      <m:r>
                        <a:rPr lang="en-IN" i="1">
                          <a:latin typeface="Cambria Math" panose="02040503050406030204" pitchFamily="18" charset="0"/>
                        </a:rPr>
                        <m:t>)</m:t>
                      </m:r>
                    </m:oMath>
                  </m:oMathPara>
                </a14:m>
                <a:endParaRPr lang="en-IN" dirty="0">
                  <a:latin typeface="Cambria" panose="02040503050406030204" pitchFamily="18" charset="0"/>
                  <a:ea typeface="Cambria" panose="02040503050406030204" pitchFamily="18" charset="0"/>
                </a:endParaRPr>
              </a:p>
              <a:p>
                <a:pPr marL="285750" lvl="0" indent="-285750" algn="just">
                  <a:lnSpc>
                    <a:spcPct val="150000"/>
                  </a:lnSpc>
                  <a:buFont typeface="Wingdings" panose="05000000000000000000" pitchFamily="2" charset="2"/>
                  <a:buChar char="Ø"/>
                </a:pPr>
                <a:r>
                  <a:rPr lang="en-IN" dirty="0">
                    <a:latin typeface="Cambria" panose="02040503050406030204" pitchFamily="18" charset="0"/>
                    <a:ea typeface="Cambria" panose="02040503050406030204" pitchFamily="18" charset="0"/>
                  </a:rPr>
                  <a:t>From equation (</a:t>
                </a:r>
                <a:r>
                  <a:rPr lang="en-IN" dirty="0" err="1">
                    <a:latin typeface="Cambria" panose="02040503050406030204" pitchFamily="18" charset="0"/>
                    <a:ea typeface="Cambria" panose="02040503050406030204" pitchFamily="18" charset="0"/>
                  </a:rPr>
                  <a:t>i</a:t>
                </a:r>
                <a:r>
                  <a:rPr lang="en-IN" dirty="0">
                    <a:latin typeface="Cambria" panose="02040503050406030204" pitchFamily="18" charset="0"/>
                    <a:ea typeface="Cambria" panose="02040503050406030204" pitchFamily="18" charset="0"/>
                  </a:rPr>
                  <a:t>) &amp; (ii), </a:t>
                </a:r>
              </a:p>
              <a:p>
                <a:pPr algn="just">
                  <a:lnSpc>
                    <a:spcPct val="150000"/>
                  </a:lnSpc>
                </a:pPr>
                <a14:m>
                  <m:oMathPara xmlns:m="http://schemas.openxmlformats.org/officeDocument/2006/math">
                    <m:oMathParaPr>
                      <m:jc m:val="centerGroup"/>
                    </m:oMathParaPr>
                    <m:oMath xmlns:m="http://schemas.openxmlformats.org/officeDocument/2006/math">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𝑉</m:t>
                              </m:r>
                            </m:e>
                            <m:sub>
                              <m:r>
                                <a:rPr lang="en-IN" i="1">
                                  <a:latin typeface="Cambria Math" panose="02040503050406030204" pitchFamily="18" charset="0"/>
                                </a:rPr>
                                <m:t>𝑖𝑛</m:t>
                              </m:r>
                              <m:r>
                                <a:rPr lang="en-IN" i="1">
                                  <a:latin typeface="Cambria Math" panose="02040503050406030204" pitchFamily="18" charset="0"/>
                                </a:rPr>
                                <m:t>1</m:t>
                              </m:r>
                            </m:sub>
                          </m:sSub>
                        </m:num>
                        <m:den>
                          <m:sSub>
                            <m:sSubPr>
                              <m:ctrlPr>
                                <a:rPr lang="en-IN" i="1">
                                  <a:latin typeface="Cambria Math" panose="02040503050406030204" pitchFamily="18" charset="0"/>
                                </a:rPr>
                              </m:ctrlPr>
                            </m:sSubPr>
                            <m:e>
                              <m:r>
                                <a:rPr lang="en-IN" i="1">
                                  <a:latin typeface="Cambria Math" panose="02040503050406030204" pitchFamily="18" charset="0"/>
                                </a:rPr>
                                <m:t>𝑅</m:t>
                              </m:r>
                            </m:e>
                            <m:sub>
                              <m:r>
                                <a:rPr lang="en-IN" i="1">
                                  <a:latin typeface="Cambria Math" panose="02040503050406030204" pitchFamily="18" charset="0"/>
                                </a:rPr>
                                <m:t>𝑖𝑛</m:t>
                              </m:r>
                              <m:r>
                                <a:rPr lang="en-IN" i="1">
                                  <a:latin typeface="Cambria Math" panose="02040503050406030204" pitchFamily="18" charset="0"/>
                                </a:rPr>
                                <m:t>1</m:t>
                              </m:r>
                            </m:sub>
                          </m:sSub>
                        </m:den>
                      </m:f>
                      <m:r>
                        <a:rPr lang="en-IN" i="1">
                          <a:latin typeface="Cambria Math" panose="02040503050406030204" pitchFamily="18" charset="0"/>
                        </a:rPr>
                        <m:t>+</m:t>
                      </m:r>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𝑉</m:t>
                              </m:r>
                            </m:e>
                            <m:sub>
                              <m:r>
                                <a:rPr lang="en-IN" i="1">
                                  <a:latin typeface="Cambria Math" panose="02040503050406030204" pitchFamily="18" charset="0"/>
                                </a:rPr>
                                <m:t>𝑖𝑛</m:t>
                              </m:r>
                              <m:r>
                                <a:rPr lang="en-IN" i="1">
                                  <a:latin typeface="Cambria Math" panose="02040503050406030204" pitchFamily="18" charset="0"/>
                                </a:rPr>
                                <m:t>2</m:t>
                              </m:r>
                            </m:sub>
                          </m:sSub>
                        </m:num>
                        <m:den>
                          <m:sSub>
                            <m:sSubPr>
                              <m:ctrlPr>
                                <a:rPr lang="en-IN" i="1">
                                  <a:latin typeface="Cambria Math" panose="02040503050406030204" pitchFamily="18" charset="0"/>
                                </a:rPr>
                              </m:ctrlPr>
                            </m:sSubPr>
                            <m:e>
                              <m:r>
                                <a:rPr lang="en-IN" i="1">
                                  <a:latin typeface="Cambria Math" panose="02040503050406030204" pitchFamily="18" charset="0"/>
                                </a:rPr>
                                <m:t>𝑅</m:t>
                              </m:r>
                            </m:e>
                            <m:sub>
                              <m:r>
                                <a:rPr lang="en-IN" i="1">
                                  <a:latin typeface="Cambria Math" panose="02040503050406030204" pitchFamily="18" charset="0"/>
                                </a:rPr>
                                <m:t>𝑖𝑛</m:t>
                              </m:r>
                              <m:r>
                                <a:rPr lang="en-IN" i="1">
                                  <a:latin typeface="Cambria Math" panose="02040503050406030204" pitchFamily="18" charset="0"/>
                                </a:rPr>
                                <m:t>2</m:t>
                              </m:r>
                            </m:sub>
                          </m:sSub>
                        </m:den>
                      </m:f>
                      <m:r>
                        <a:rPr lang="en-IN" i="1">
                          <a:latin typeface="Cambria Math" panose="02040503050406030204" pitchFamily="18" charset="0"/>
                        </a:rPr>
                        <m:t>+</m:t>
                      </m:r>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𝑉</m:t>
                              </m:r>
                            </m:e>
                            <m:sub>
                              <m:r>
                                <a:rPr lang="en-IN" i="1">
                                  <a:latin typeface="Cambria Math" panose="02040503050406030204" pitchFamily="18" charset="0"/>
                                </a:rPr>
                                <m:t>𝑖𝑛</m:t>
                              </m:r>
                              <m:r>
                                <a:rPr lang="en-IN" i="1">
                                  <a:latin typeface="Cambria Math" panose="02040503050406030204" pitchFamily="18" charset="0"/>
                                </a:rPr>
                                <m:t>3</m:t>
                              </m:r>
                            </m:sub>
                          </m:sSub>
                        </m:num>
                        <m:den>
                          <m:sSub>
                            <m:sSubPr>
                              <m:ctrlPr>
                                <a:rPr lang="en-IN" i="1">
                                  <a:latin typeface="Cambria Math" panose="02040503050406030204" pitchFamily="18" charset="0"/>
                                </a:rPr>
                              </m:ctrlPr>
                            </m:sSubPr>
                            <m:e>
                              <m:r>
                                <a:rPr lang="en-IN" i="1">
                                  <a:latin typeface="Cambria Math" panose="02040503050406030204" pitchFamily="18" charset="0"/>
                                </a:rPr>
                                <m:t>𝑅</m:t>
                              </m:r>
                            </m:e>
                            <m:sub>
                              <m:r>
                                <a:rPr lang="en-IN" i="1">
                                  <a:latin typeface="Cambria Math" panose="02040503050406030204" pitchFamily="18" charset="0"/>
                                </a:rPr>
                                <m:t>𝑖𝑛</m:t>
                              </m:r>
                              <m:r>
                                <a:rPr lang="en-IN" i="1">
                                  <a:latin typeface="Cambria Math" panose="02040503050406030204" pitchFamily="18" charset="0"/>
                                </a:rPr>
                                <m:t>3</m:t>
                              </m:r>
                            </m:sub>
                          </m:sSub>
                        </m:den>
                      </m:f>
                      <m:r>
                        <a:rPr lang="en-IN" i="1">
                          <a:latin typeface="Cambria Math" panose="02040503050406030204" pitchFamily="18" charset="0"/>
                        </a:rPr>
                        <m:t>=−</m:t>
                      </m:r>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𝑉</m:t>
                              </m:r>
                            </m:e>
                            <m:sub>
                              <m:r>
                                <a:rPr lang="en-IN" i="1">
                                  <a:latin typeface="Cambria Math" panose="02040503050406030204" pitchFamily="18" charset="0"/>
                                </a:rPr>
                                <m:t>𝑜𝑢𝑡</m:t>
                              </m:r>
                            </m:sub>
                          </m:sSub>
                        </m:num>
                        <m:den>
                          <m:sSub>
                            <m:sSubPr>
                              <m:ctrlPr>
                                <a:rPr lang="en-IN" i="1">
                                  <a:latin typeface="Cambria Math" panose="02040503050406030204" pitchFamily="18" charset="0"/>
                                </a:rPr>
                              </m:ctrlPr>
                            </m:sSubPr>
                            <m:e>
                              <m:r>
                                <a:rPr lang="en-IN" i="1">
                                  <a:latin typeface="Cambria Math" panose="02040503050406030204" pitchFamily="18" charset="0"/>
                                </a:rPr>
                                <m:t>𝑅</m:t>
                              </m:r>
                            </m:e>
                            <m:sub>
                              <m:r>
                                <a:rPr lang="en-IN" i="1">
                                  <a:latin typeface="Cambria Math" panose="02040503050406030204" pitchFamily="18" charset="0"/>
                                </a:rPr>
                                <m:t>𝑓</m:t>
                              </m:r>
                            </m:sub>
                          </m:sSub>
                        </m:den>
                      </m:f>
                    </m:oMath>
                  </m:oMathPara>
                </a14:m>
                <a:endParaRPr lang="en-IN" dirty="0">
                  <a:latin typeface="Cambria" panose="02040503050406030204" pitchFamily="18" charset="0"/>
                  <a:ea typeface="Cambria" panose="02040503050406030204" pitchFamily="18" charset="0"/>
                </a:endParaRPr>
              </a:p>
              <a:p>
                <a:pPr algn="just">
                  <a:lnSpc>
                    <a:spcPct val="150000"/>
                  </a:lnSpc>
                </a:pPr>
                <a14:m>
                  <m:oMathPara xmlns:m="http://schemas.openxmlformats.org/officeDocument/2006/math">
                    <m:oMathParaPr>
                      <m:jc m:val="centerGroup"/>
                    </m:oMathParaPr>
                    <m:oMath xmlns:m="http://schemas.openxmlformats.org/officeDocument/2006/math">
                      <m:sSub>
                        <m:sSubPr>
                          <m:ctrlPr>
                            <a:rPr lang="en-IN" b="1" i="1">
                              <a:latin typeface="Cambria Math" panose="02040503050406030204" pitchFamily="18" charset="0"/>
                            </a:rPr>
                          </m:ctrlPr>
                        </m:sSubPr>
                        <m:e>
                          <m:r>
                            <a:rPr lang="en-IN" b="1" i="1">
                              <a:latin typeface="Cambria Math" panose="02040503050406030204" pitchFamily="18" charset="0"/>
                            </a:rPr>
                            <m:t>𝑽</m:t>
                          </m:r>
                        </m:e>
                        <m:sub>
                          <m:r>
                            <a:rPr lang="en-IN" b="1" i="1">
                              <a:latin typeface="Cambria Math" panose="02040503050406030204" pitchFamily="18" charset="0"/>
                            </a:rPr>
                            <m:t>𝒐𝒖𝒕</m:t>
                          </m:r>
                        </m:sub>
                      </m:sSub>
                      <m:r>
                        <a:rPr lang="en-IN" b="1" i="1">
                          <a:latin typeface="Cambria Math" panose="02040503050406030204" pitchFamily="18" charset="0"/>
                        </a:rPr>
                        <m:t>=−</m:t>
                      </m:r>
                      <m:d>
                        <m:dPr>
                          <m:ctrlPr>
                            <a:rPr lang="en-IN" b="1" i="1">
                              <a:latin typeface="Cambria Math" panose="02040503050406030204" pitchFamily="18" charset="0"/>
                            </a:rPr>
                          </m:ctrlPr>
                        </m:dPr>
                        <m:e>
                          <m:f>
                            <m:fPr>
                              <m:ctrlPr>
                                <a:rPr lang="en-IN" b="1" i="1">
                                  <a:latin typeface="Cambria Math" panose="02040503050406030204" pitchFamily="18" charset="0"/>
                                </a:rPr>
                              </m:ctrlPr>
                            </m:fPr>
                            <m:num>
                              <m:sSub>
                                <m:sSubPr>
                                  <m:ctrlPr>
                                    <a:rPr lang="en-IN" b="1" i="1">
                                      <a:latin typeface="Cambria Math" panose="02040503050406030204" pitchFamily="18" charset="0"/>
                                    </a:rPr>
                                  </m:ctrlPr>
                                </m:sSubPr>
                                <m:e>
                                  <m:r>
                                    <a:rPr lang="en-IN" b="1" i="1">
                                      <a:latin typeface="Cambria Math" panose="02040503050406030204" pitchFamily="18" charset="0"/>
                                    </a:rPr>
                                    <m:t>𝑹</m:t>
                                  </m:r>
                                </m:e>
                                <m:sub>
                                  <m:r>
                                    <a:rPr lang="en-IN" b="1" i="1">
                                      <a:latin typeface="Cambria Math" panose="02040503050406030204" pitchFamily="18" charset="0"/>
                                    </a:rPr>
                                    <m:t>𝒇</m:t>
                                  </m:r>
                                </m:sub>
                              </m:sSub>
                            </m:num>
                            <m:den>
                              <m:sSub>
                                <m:sSubPr>
                                  <m:ctrlPr>
                                    <a:rPr lang="en-IN" b="1" i="1">
                                      <a:latin typeface="Cambria Math" panose="02040503050406030204" pitchFamily="18" charset="0"/>
                                    </a:rPr>
                                  </m:ctrlPr>
                                </m:sSubPr>
                                <m:e>
                                  <m:r>
                                    <a:rPr lang="en-IN" b="1" i="1">
                                      <a:latin typeface="Cambria Math" panose="02040503050406030204" pitchFamily="18" charset="0"/>
                                    </a:rPr>
                                    <m:t>𝑹</m:t>
                                  </m:r>
                                </m:e>
                                <m:sub>
                                  <m:r>
                                    <a:rPr lang="en-IN" b="1" i="1">
                                      <a:latin typeface="Cambria Math" panose="02040503050406030204" pitchFamily="18" charset="0"/>
                                    </a:rPr>
                                    <m:t>𝒊𝒏</m:t>
                                  </m:r>
                                  <m:r>
                                    <a:rPr lang="en-IN" b="1" i="1">
                                      <a:latin typeface="Cambria Math" panose="02040503050406030204" pitchFamily="18" charset="0"/>
                                    </a:rPr>
                                    <m:t>𝟏</m:t>
                                  </m:r>
                                </m:sub>
                              </m:sSub>
                            </m:den>
                          </m:f>
                          <m:sSub>
                            <m:sSubPr>
                              <m:ctrlPr>
                                <a:rPr lang="en-IN" b="1" i="1">
                                  <a:latin typeface="Cambria Math" panose="02040503050406030204" pitchFamily="18" charset="0"/>
                                </a:rPr>
                              </m:ctrlPr>
                            </m:sSubPr>
                            <m:e>
                              <m:r>
                                <a:rPr lang="en-IN" b="1" i="1">
                                  <a:latin typeface="Cambria Math" panose="02040503050406030204" pitchFamily="18" charset="0"/>
                                </a:rPr>
                                <m:t>𝑽</m:t>
                              </m:r>
                            </m:e>
                            <m:sub>
                              <m:r>
                                <a:rPr lang="en-IN" b="1" i="1">
                                  <a:latin typeface="Cambria Math" panose="02040503050406030204" pitchFamily="18" charset="0"/>
                                </a:rPr>
                                <m:t>𝒊𝒏</m:t>
                              </m:r>
                              <m:r>
                                <a:rPr lang="en-IN" b="1" i="1">
                                  <a:latin typeface="Cambria Math" panose="02040503050406030204" pitchFamily="18" charset="0"/>
                                </a:rPr>
                                <m:t>𝟏</m:t>
                              </m:r>
                            </m:sub>
                          </m:sSub>
                          <m:r>
                            <a:rPr lang="en-IN" b="1" i="1">
                              <a:latin typeface="Cambria Math" panose="02040503050406030204" pitchFamily="18" charset="0"/>
                            </a:rPr>
                            <m:t>+</m:t>
                          </m:r>
                          <m:f>
                            <m:fPr>
                              <m:ctrlPr>
                                <a:rPr lang="en-IN" b="1" i="1">
                                  <a:latin typeface="Cambria Math" panose="02040503050406030204" pitchFamily="18" charset="0"/>
                                </a:rPr>
                              </m:ctrlPr>
                            </m:fPr>
                            <m:num>
                              <m:sSub>
                                <m:sSubPr>
                                  <m:ctrlPr>
                                    <a:rPr lang="en-IN" b="1" i="1">
                                      <a:latin typeface="Cambria Math" panose="02040503050406030204" pitchFamily="18" charset="0"/>
                                    </a:rPr>
                                  </m:ctrlPr>
                                </m:sSubPr>
                                <m:e>
                                  <m:r>
                                    <a:rPr lang="en-IN" b="1" i="1">
                                      <a:latin typeface="Cambria Math" panose="02040503050406030204" pitchFamily="18" charset="0"/>
                                    </a:rPr>
                                    <m:t>𝑹</m:t>
                                  </m:r>
                                </m:e>
                                <m:sub>
                                  <m:r>
                                    <a:rPr lang="en-IN" b="1" i="1">
                                      <a:latin typeface="Cambria Math" panose="02040503050406030204" pitchFamily="18" charset="0"/>
                                    </a:rPr>
                                    <m:t>𝒇</m:t>
                                  </m:r>
                                </m:sub>
                              </m:sSub>
                            </m:num>
                            <m:den>
                              <m:sSub>
                                <m:sSubPr>
                                  <m:ctrlPr>
                                    <a:rPr lang="en-IN" b="1" i="1">
                                      <a:latin typeface="Cambria Math" panose="02040503050406030204" pitchFamily="18" charset="0"/>
                                    </a:rPr>
                                  </m:ctrlPr>
                                </m:sSubPr>
                                <m:e>
                                  <m:r>
                                    <a:rPr lang="en-IN" b="1" i="1">
                                      <a:latin typeface="Cambria Math" panose="02040503050406030204" pitchFamily="18" charset="0"/>
                                    </a:rPr>
                                    <m:t>𝑹</m:t>
                                  </m:r>
                                </m:e>
                                <m:sub>
                                  <m:r>
                                    <a:rPr lang="en-IN" b="1" i="1">
                                      <a:latin typeface="Cambria Math" panose="02040503050406030204" pitchFamily="18" charset="0"/>
                                    </a:rPr>
                                    <m:t>𝒊𝒏</m:t>
                                  </m:r>
                                  <m:r>
                                    <a:rPr lang="en-IN" b="1" i="1">
                                      <a:latin typeface="Cambria Math" panose="02040503050406030204" pitchFamily="18" charset="0"/>
                                    </a:rPr>
                                    <m:t>𝟐</m:t>
                                  </m:r>
                                </m:sub>
                              </m:sSub>
                            </m:den>
                          </m:f>
                          <m:sSub>
                            <m:sSubPr>
                              <m:ctrlPr>
                                <a:rPr lang="en-IN" b="1" i="1">
                                  <a:latin typeface="Cambria Math" panose="02040503050406030204" pitchFamily="18" charset="0"/>
                                </a:rPr>
                              </m:ctrlPr>
                            </m:sSubPr>
                            <m:e>
                              <m:r>
                                <a:rPr lang="en-IN" b="1" i="1">
                                  <a:latin typeface="Cambria Math" panose="02040503050406030204" pitchFamily="18" charset="0"/>
                                </a:rPr>
                                <m:t>𝑽</m:t>
                              </m:r>
                            </m:e>
                            <m:sub>
                              <m:r>
                                <a:rPr lang="en-IN" b="1" i="1">
                                  <a:latin typeface="Cambria Math" panose="02040503050406030204" pitchFamily="18" charset="0"/>
                                </a:rPr>
                                <m:t>𝒊𝒏</m:t>
                              </m:r>
                              <m:r>
                                <a:rPr lang="en-IN" b="1" i="1">
                                  <a:latin typeface="Cambria Math" panose="02040503050406030204" pitchFamily="18" charset="0"/>
                                </a:rPr>
                                <m:t>𝟐</m:t>
                              </m:r>
                            </m:sub>
                          </m:sSub>
                          <m:r>
                            <a:rPr lang="en-IN" b="1" i="1">
                              <a:latin typeface="Cambria Math" panose="02040503050406030204" pitchFamily="18" charset="0"/>
                            </a:rPr>
                            <m:t>+</m:t>
                          </m:r>
                          <m:f>
                            <m:fPr>
                              <m:ctrlPr>
                                <a:rPr lang="en-IN" b="1" i="1">
                                  <a:latin typeface="Cambria Math" panose="02040503050406030204" pitchFamily="18" charset="0"/>
                                </a:rPr>
                              </m:ctrlPr>
                            </m:fPr>
                            <m:num>
                              <m:sSub>
                                <m:sSubPr>
                                  <m:ctrlPr>
                                    <a:rPr lang="en-IN" b="1" i="1">
                                      <a:latin typeface="Cambria Math" panose="02040503050406030204" pitchFamily="18" charset="0"/>
                                    </a:rPr>
                                  </m:ctrlPr>
                                </m:sSubPr>
                                <m:e>
                                  <m:r>
                                    <a:rPr lang="en-IN" b="1" i="1">
                                      <a:latin typeface="Cambria Math" panose="02040503050406030204" pitchFamily="18" charset="0"/>
                                    </a:rPr>
                                    <m:t>𝑹</m:t>
                                  </m:r>
                                </m:e>
                                <m:sub>
                                  <m:r>
                                    <a:rPr lang="en-IN" b="1" i="1">
                                      <a:latin typeface="Cambria Math" panose="02040503050406030204" pitchFamily="18" charset="0"/>
                                    </a:rPr>
                                    <m:t>𝒇</m:t>
                                  </m:r>
                                </m:sub>
                              </m:sSub>
                            </m:num>
                            <m:den>
                              <m:sSub>
                                <m:sSubPr>
                                  <m:ctrlPr>
                                    <a:rPr lang="en-IN" b="1" i="1">
                                      <a:latin typeface="Cambria Math" panose="02040503050406030204" pitchFamily="18" charset="0"/>
                                    </a:rPr>
                                  </m:ctrlPr>
                                </m:sSubPr>
                                <m:e>
                                  <m:r>
                                    <a:rPr lang="en-IN" b="1" i="1">
                                      <a:latin typeface="Cambria Math" panose="02040503050406030204" pitchFamily="18" charset="0"/>
                                    </a:rPr>
                                    <m:t>𝑹</m:t>
                                  </m:r>
                                </m:e>
                                <m:sub>
                                  <m:r>
                                    <a:rPr lang="en-IN" b="1" i="1">
                                      <a:latin typeface="Cambria Math" panose="02040503050406030204" pitchFamily="18" charset="0"/>
                                    </a:rPr>
                                    <m:t>𝒊𝒏</m:t>
                                  </m:r>
                                  <m:r>
                                    <a:rPr lang="en-IN" b="1" i="1">
                                      <a:latin typeface="Cambria Math" panose="02040503050406030204" pitchFamily="18" charset="0"/>
                                    </a:rPr>
                                    <m:t>𝟑</m:t>
                                  </m:r>
                                </m:sub>
                              </m:sSub>
                            </m:den>
                          </m:f>
                          <m:sSub>
                            <m:sSubPr>
                              <m:ctrlPr>
                                <a:rPr lang="en-IN" b="1" i="1">
                                  <a:latin typeface="Cambria Math" panose="02040503050406030204" pitchFamily="18" charset="0"/>
                                </a:rPr>
                              </m:ctrlPr>
                            </m:sSubPr>
                            <m:e>
                              <m:r>
                                <a:rPr lang="en-IN" b="1" i="1">
                                  <a:latin typeface="Cambria Math" panose="02040503050406030204" pitchFamily="18" charset="0"/>
                                </a:rPr>
                                <m:t>𝑽</m:t>
                              </m:r>
                            </m:e>
                            <m:sub>
                              <m:r>
                                <a:rPr lang="en-IN" b="1" i="1">
                                  <a:latin typeface="Cambria Math" panose="02040503050406030204" pitchFamily="18" charset="0"/>
                                </a:rPr>
                                <m:t>𝒊𝒏</m:t>
                              </m:r>
                              <m:r>
                                <a:rPr lang="en-IN" b="1" i="1">
                                  <a:latin typeface="Cambria Math" panose="02040503050406030204" pitchFamily="18" charset="0"/>
                                </a:rPr>
                                <m:t>𝟑</m:t>
                              </m:r>
                            </m:sub>
                          </m:sSub>
                        </m:e>
                      </m:d>
                    </m:oMath>
                  </m:oMathPara>
                </a14:m>
                <a:endParaRPr lang="en-IN" dirty="0">
                  <a:latin typeface="Cambria" panose="02040503050406030204" pitchFamily="18" charset="0"/>
                  <a:ea typeface="Cambria" panose="02040503050406030204" pitchFamily="18" charset="0"/>
                </a:endParaRPr>
              </a:p>
              <a:p>
                <a:pPr marL="285750" indent="-285750" algn="just">
                  <a:lnSpc>
                    <a:spcPct val="150000"/>
                  </a:lnSpc>
                  <a:buFont typeface="Wingdings" panose="05000000000000000000" pitchFamily="2" charset="2"/>
                  <a:buChar char="Ø"/>
                </a:pPr>
                <a:r>
                  <a:rPr lang="en-IN" dirty="0">
                    <a:latin typeface="Cambria" panose="02040503050406030204" pitchFamily="18" charset="0"/>
                    <a:ea typeface="Cambria" panose="02040503050406030204" pitchFamily="18" charset="0"/>
                  </a:rPr>
                  <a:t>This indicates that output voltage v</a:t>
                </a:r>
                <a:r>
                  <a:rPr lang="en-IN" baseline="-25000" dirty="0">
                    <a:latin typeface="Cambria" panose="02040503050406030204" pitchFamily="18" charset="0"/>
                    <a:ea typeface="Cambria" panose="02040503050406030204" pitchFamily="18" charset="0"/>
                  </a:rPr>
                  <a:t>0</a:t>
                </a:r>
                <a:r>
                  <a:rPr lang="en-IN" dirty="0">
                    <a:latin typeface="Cambria" panose="02040503050406030204" pitchFamily="18" charset="0"/>
                    <a:ea typeface="Cambria" panose="02040503050406030204" pitchFamily="18" charset="0"/>
                  </a:rPr>
                  <a:t> is weighted sum of numbers of input voltages.</a:t>
                </a:r>
              </a:p>
            </p:txBody>
          </p:sp>
        </mc:Choice>
        <mc:Fallback xmlns="">
          <p:sp>
            <p:nvSpPr>
              <p:cNvPr id="9" name="TextBox 8">
                <a:extLst>
                  <a:ext uri="{FF2B5EF4-FFF2-40B4-BE49-F238E27FC236}">
                    <a16:creationId xmlns:a16="http://schemas.microsoft.com/office/drawing/2014/main" id="{E8B9B4F6-3CB7-4E80-9AAD-20F69634E036}"/>
                  </a:ext>
                </a:extLst>
              </p:cNvPr>
              <p:cNvSpPr txBox="1">
                <a:spLocks noRot="1" noChangeAspect="1" noMove="1" noResize="1" noEditPoints="1" noAdjustHandles="1" noChangeArrowheads="1" noChangeShapeType="1" noTextEdit="1"/>
              </p:cNvSpPr>
              <p:nvPr/>
            </p:nvSpPr>
            <p:spPr>
              <a:xfrm>
                <a:off x="0" y="718620"/>
                <a:ext cx="6019800" cy="5272149"/>
              </a:xfrm>
              <a:prstGeom prst="rect">
                <a:avLst/>
              </a:prstGeom>
              <a:blipFill>
                <a:blip r:embed="rId2"/>
                <a:stretch>
                  <a:fillRect l="-607" r="-709" b="-809"/>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A03CF67D-F7CE-4A18-A88A-05C6C4E01B30}"/>
              </a:ext>
            </a:extLst>
          </p:cNvPr>
          <p:cNvPicPr/>
          <p:nvPr/>
        </p:nvPicPr>
        <p:blipFill>
          <a:blip r:embed="rId3"/>
          <a:stretch>
            <a:fillRect/>
          </a:stretch>
        </p:blipFill>
        <p:spPr>
          <a:xfrm>
            <a:off x="5715000" y="1860734"/>
            <a:ext cx="3352800" cy="1873066"/>
          </a:xfrm>
          <a:prstGeom prst="rect">
            <a:avLst/>
          </a:prstGeom>
        </p:spPr>
      </p:pic>
    </p:spTree>
    <p:extLst>
      <p:ext uri="{BB962C8B-B14F-4D97-AF65-F5344CB8AC3E}">
        <p14:creationId xmlns:p14="http://schemas.microsoft.com/office/powerpoint/2010/main" val="646397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0CCF35-C079-413A-9F4F-1BF5CD951DF0}"/>
              </a:ext>
            </a:extLst>
          </p:cNvPr>
          <p:cNvSpPr/>
          <p:nvPr/>
        </p:nvSpPr>
        <p:spPr>
          <a:xfrm>
            <a:off x="0" y="0"/>
            <a:ext cx="9144000" cy="584775"/>
          </a:xfrm>
          <a:prstGeom prst="rect">
            <a:avLst/>
          </a:prstGeom>
          <a:noFill/>
        </p:spPr>
        <p:txBody>
          <a:bodyPr wrap="square">
            <a:spAutoFit/>
          </a:bodyPr>
          <a:lstStyle/>
          <a:p>
            <a:pPr marR="62230" algn="just"/>
            <a:r>
              <a:rPr lang="en-IN" sz="3200" b="1" dirty="0">
                <a:solidFill>
                  <a:srgbClr val="C00000"/>
                </a:solidFill>
                <a:latin typeface="Cambria" panose="02040503050406030204" pitchFamily="18" charset="0"/>
                <a:ea typeface="Times New Roman" panose="02020603050405020304" pitchFamily="18" charset="0"/>
                <a:cs typeface="Open Sans" panose="020B0606030504020204" pitchFamily="34" charset="0"/>
              </a:rPr>
              <a:t>(iii) Summing Amplifier (Adder)</a:t>
            </a:r>
            <a:r>
              <a:rPr lang="en-IN" sz="3200" b="1" dirty="0">
                <a:solidFill>
                  <a:srgbClr val="C00000"/>
                </a:solidFill>
                <a:effectLst/>
                <a:latin typeface="Cambria" panose="02040503050406030204" pitchFamily="18" charset="0"/>
                <a:ea typeface="Times New Roman" panose="02020603050405020304" pitchFamily="18" charset="0"/>
                <a:cs typeface="Open Sans" panose="020B0606030504020204" pitchFamily="34" charset="0"/>
              </a:rPr>
              <a:t>:</a:t>
            </a:r>
            <a:endParaRPr lang="en-US" sz="3200" b="1" cap="all" dirty="0">
              <a:ln w="9000" cmpd="sng">
                <a:solidFill>
                  <a:schemeClr val="accent4">
                    <a:shade val="50000"/>
                    <a:satMod val="120000"/>
                  </a:schemeClr>
                </a:solidFill>
                <a:prstDash val="solid"/>
              </a:ln>
              <a:solidFill>
                <a:srgbClr val="C00000"/>
              </a:solidFill>
              <a:effectLst>
                <a:reflection blurRad="12700" stA="28000" endPos="45000" dist="1000" dir="5400000" sy="-100000" algn="bl" rotWithShape="0"/>
              </a:effectLst>
              <a:latin typeface="Cambria" panose="02040503050406030204" pitchFamily="18" charset="0"/>
              <a:ea typeface="Cambria" panose="02040503050406030204" pitchFamily="18" charset="0"/>
            </a:endParaRPr>
          </a:p>
        </p:txBody>
      </p:sp>
      <p:sp>
        <p:nvSpPr>
          <p:cNvPr id="8" name="TextBox 7">
            <a:extLst>
              <a:ext uri="{FF2B5EF4-FFF2-40B4-BE49-F238E27FC236}">
                <a16:creationId xmlns:a16="http://schemas.microsoft.com/office/drawing/2014/main" id="{F71E8F7E-E9D5-4526-BDEC-49681628F1FE}"/>
              </a:ext>
            </a:extLst>
          </p:cNvPr>
          <p:cNvSpPr txBox="1"/>
          <p:nvPr/>
        </p:nvSpPr>
        <p:spPr>
          <a:xfrm>
            <a:off x="0" y="609600"/>
            <a:ext cx="9144000" cy="1294072"/>
          </a:xfrm>
          <a:prstGeom prst="rect">
            <a:avLst/>
          </a:prstGeom>
          <a:noFill/>
        </p:spPr>
        <p:txBody>
          <a:bodyPr wrap="square">
            <a:spAutoFit/>
          </a:bodyPr>
          <a:lstStyle/>
          <a:p>
            <a:pPr algn="just">
              <a:lnSpc>
                <a:spcPct val="150000"/>
              </a:lnSpc>
              <a:spcAft>
                <a:spcPts val="1000"/>
              </a:spcAft>
            </a:pPr>
            <a:r>
              <a:rPr lang="en-IN" sz="1800" b="1"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Q.4: For an adder circuit feedback resistance is 10 </a:t>
            </a:r>
            <a:r>
              <a:rPr lang="en-IN" sz="1800" b="1" dirty="0" err="1">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kΩ</a:t>
            </a:r>
            <a:r>
              <a:rPr lang="en-IN" sz="1800" b="1"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 Input arm resistances are 1kΩ, 2kΩ and 3.3kΩ. If the input voltage is 0.2 V, 0.06 V and 0.33 V, find the output voltage of the adder.</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8B9B4F6-3CB7-4E80-9AAD-20F69634E036}"/>
                  </a:ext>
                </a:extLst>
              </p:cNvPr>
              <p:cNvSpPr txBox="1"/>
              <p:nvPr/>
            </p:nvSpPr>
            <p:spPr>
              <a:xfrm>
                <a:off x="0" y="1828800"/>
                <a:ext cx="6172200" cy="3727302"/>
              </a:xfrm>
              <a:prstGeom prst="rect">
                <a:avLst/>
              </a:prstGeom>
              <a:noFill/>
            </p:spPr>
            <p:txBody>
              <a:bodyPr wrap="square">
                <a:spAutoFit/>
              </a:bodyPr>
              <a:lstStyle/>
              <a:p>
                <a:pPr algn="just">
                  <a:lnSpc>
                    <a:spcPct val="150000"/>
                  </a:lnSpc>
                  <a:spcAft>
                    <a:spcPts val="1000"/>
                  </a:spcAft>
                </a:pPr>
                <a:r>
                  <a:rPr lang="en-IN" sz="1800" b="1"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Solution:</a:t>
                </a:r>
                <a:r>
                  <a:rPr lang="en-IN" sz="1800"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 Output voltage of a summing amplifier is given by,</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50000"/>
                  </a:lnSpc>
                  <a:spcAft>
                    <a:spcPts val="1000"/>
                  </a:spcAft>
                </a:pPr>
                <a14:m>
                  <m:oMathPara xmlns:m="http://schemas.openxmlformats.org/officeDocument/2006/math">
                    <m:oMathParaPr>
                      <m:jc m:val="centerGroup"/>
                    </m:oMathParaPr>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𝑉</m:t>
                          </m:r>
                        </m:e>
                        <m:sub>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𝑜𝑢𝑡</m:t>
                          </m:r>
                        </m:sub>
                      </m:sSub>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m:t>
                      </m:r>
                      <m:d>
                        <m:dPr>
                          <m:ctrlPr>
                            <a:rPr lang="en-IN" sz="1800" i="1">
                              <a:effectLst/>
                              <a:latin typeface="Cambria Math" panose="02040503050406030204" pitchFamily="18" charset="0"/>
                              <a:ea typeface="Times New Roman" panose="02020603050405020304" pitchFamily="18" charset="0"/>
                              <a:cs typeface="Open Sans" panose="020B0606030504020204" pitchFamily="34" charset="0"/>
                            </a:rPr>
                          </m:ctrlPr>
                        </m:dPr>
                        <m:e>
                          <m:f>
                            <m:fPr>
                              <m:ctrlPr>
                                <a:rPr lang="en-IN" sz="1800" i="1">
                                  <a:effectLst/>
                                  <a:latin typeface="Cambria Math" panose="02040503050406030204" pitchFamily="18" charset="0"/>
                                  <a:ea typeface="Times New Roman" panose="02020603050405020304" pitchFamily="18" charset="0"/>
                                  <a:cs typeface="Open Sans" panose="020B0606030504020204" pitchFamily="34" charset="0"/>
                                </a:rPr>
                              </m:ctrlPr>
                            </m:fPr>
                            <m:num>
                              <m:sSub>
                                <m:sSubPr>
                                  <m:ctrlPr>
                                    <a:rPr lang="en-IN"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𝑅</m:t>
                                  </m:r>
                                </m:e>
                                <m:sub>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𝑓</m:t>
                                  </m:r>
                                </m:sub>
                              </m:sSub>
                            </m:num>
                            <m:den>
                              <m:sSub>
                                <m:sSubPr>
                                  <m:ctrlPr>
                                    <a:rPr lang="en-IN"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𝑅</m:t>
                                  </m:r>
                                </m:e>
                                <m:sub>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𝑖𝑛</m:t>
                                  </m:r>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1</m:t>
                                  </m:r>
                                </m:sub>
                              </m:sSub>
                            </m:den>
                          </m:f>
                          <m:sSub>
                            <m:sSubPr>
                              <m:ctrlPr>
                                <a:rPr lang="en-IN"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𝑉</m:t>
                              </m:r>
                            </m:e>
                            <m:sub>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𝑖𝑛</m:t>
                              </m:r>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1</m:t>
                              </m:r>
                            </m:sub>
                          </m:sSub>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m:t>
                          </m:r>
                          <m:f>
                            <m:fPr>
                              <m:ctrlPr>
                                <a:rPr lang="en-IN" sz="1800" i="1">
                                  <a:effectLst/>
                                  <a:latin typeface="Cambria Math" panose="02040503050406030204" pitchFamily="18" charset="0"/>
                                  <a:ea typeface="Times New Roman" panose="02020603050405020304" pitchFamily="18" charset="0"/>
                                  <a:cs typeface="Open Sans" panose="020B0606030504020204" pitchFamily="34" charset="0"/>
                                </a:rPr>
                              </m:ctrlPr>
                            </m:fPr>
                            <m:num>
                              <m:sSub>
                                <m:sSubPr>
                                  <m:ctrlPr>
                                    <a:rPr lang="en-IN"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𝑅</m:t>
                                  </m:r>
                                </m:e>
                                <m:sub>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𝑓</m:t>
                                  </m:r>
                                </m:sub>
                              </m:sSub>
                            </m:num>
                            <m:den>
                              <m:sSub>
                                <m:sSubPr>
                                  <m:ctrlPr>
                                    <a:rPr lang="en-IN"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𝑅</m:t>
                                  </m:r>
                                </m:e>
                                <m:sub>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𝑖𝑛</m:t>
                                  </m:r>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2</m:t>
                                  </m:r>
                                </m:sub>
                              </m:sSub>
                            </m:den>
                          </m:f>
                          <m:sSub>
                            <m:sSubPr>
                              <m:ctrlPr>
                                <a:rPr lang="en-IN"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𝑉</m:t>
                              </m:r>
                            </m:e>
                            <m:sub>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𝑖𝑛</m:t>
                              </m:r>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2</m:t>
                              </m:r>
                            </m:sub>
                          </m:sSub>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m:t>
                          </m:r>
                          <m:f>
                            <m:fPr>
                              <m:ctrlPr>
                                <a:rPr lang="en-IN" sz="1800" i="1">
                                  <a:effectLst/>
                                  <a:latin typeface="Cambria Math" panose="02040503050406030204" pitchFamily="18" charset="0"/>
                                  <a:ea typeface="Times New Roman" panose="02020603050405020304" pitchFamily="18" charset="0"/>
                                  <a:cs typeface="Open Sans" panose="020B0606030504020204" pitchFamily="34" charset="0"/>
                                </a:rPr>
                              </m:ctrlPr>
                            </m:fPr>
                            <m:num>
                              <m:sSub>
                                <m:sSubPr>
                                  <m:ctrlPr>
                                    <a:rPr lang="en-IN"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𝑅</m:t>
                                  </m:r>
                                </m:e>
                                <m:sub>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𝑓</m:t>
                                  </m:r>
                                </m:sub>
                              </m:sSub>
                            </m:num>
                            <m:den>
                              <m:sSub>
                                <m:sSubPr>
                                  <m:ctrlPr>
                                    <a:rPr lang="en-IN"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𝑅</m:t>
                                  </m:r>
                                </m:e>
                                <m:sub>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𝑖𝑛</m:t>
                                  </m:r>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3</m:t>
                                  </m:r>
                                </m:sub>
                              </m:sSub>
                            </m:den>
                          </m:f>
                          <m:sSub>
                            <m:sSubPr>
                              <m:ctrlPr>
                                <a:rPr lang="en-IN"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𝑉</m:t>
                              </m:r>
                            </m:e>
                            <m:sub>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𝑖𝑛</m:t>
                              </m:r>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3</m:t>
                              </m:r>
                            </m:sub>
                          </m:sSub>
                        </m:e>
                      </m:d>
                    </m:oMath>
                  </m:oMathPara>
                </a14:m>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50000"/>
                  </a:lnSpc>
                  <a:spcAft>
                    <a:spcPts val="1000"/>
                  </a:spcAft>
                </a:pPr>
                <a14:m>
                  <m:oMathPara xmlns:m="http://schemas.openxmlformats.org/officeDocument/2006/math">
                    <m:oMathParaPr>
                      <m:jc m:val="centerGroup"/>
                    </m:oMathParaPr>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𝑉</m:t>
                          </m:r>
                        </m:e>
                        <m:sub>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𝑜𝑢𝑡</m:t>
                          </m:r>
                        </m:sub>
                      </m:sSub>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m:t>
                      </m:r>
                      <m:d>
                        <m:dPr>
                          <m:ctrlPr>
                            <a:rPr lang="en-IN" sz="1800" i="1">
                              <a:effectLst/>
                              <a:latin typeface="Cambria Math" panose="02040503050406030204" pitchFamily="18" charset="0"/>
                              <a:ea typeface="Times New Roman" panose="02020603050405020304" pitchFamily="18" charset="0"/>
                              <a:cs typeface="Open Sans" panose="020B0606030504020204" pitchFamily="34" charset="0"/>
                            </a:rPr>
                          </m:ctrlPr>
                        </m:dPr>
                        <m:e>
                          <m:f>
                            <m:fPr>
                              <m:ctrlPr>
                                <a:rPr lang="en-IN" sz="1800" i="1">
                                  <a:effectLst/>
                                  <a:latin typeface="Cambria Math" panose="02040503050406030204" pitchFamily="18" charset="0"/>
                                  <a:ea typeface="Times New Roman" panose="02020603050405020304" pitchFamily="18" charset="0"/>
                                  <a:cs typeface="Open Sans" panose="020B0606030504020204" pitchFamily="34"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10×</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sup>
                              </m:sSup>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sup>
                              </m:sSup>
                            </m:den>
                          </m:f>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0.2</m:t>
                          </m:r>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m:t>
                          </m:r>
                          <m:f>
                            <m:fPr>
                              <m:ctrlPr>
                                <a:rPr lang="en-IN" sz="1800" i="1">
                                  <a:effectLst/>
                                  <a:latin typeface="Cambria Math" panose="02040503050406030204" pitchFamily="18" charset="0"/>
                                  <a:ea typeface="Times New Roman" panose="02020603050405020304" pitchFamily="18" charset="0"/>
                                  <a:cs typeface="Open Sans" panose="020B0606030504020204" pitchFamily="34"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10×</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sup>
                              </m:sSup>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sup>
                              </m:sSup>
                            </m:den>
                          </m:f>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0.06+</m:t>
                          </m:r>
                          <m:f>
                            <m:fPr>
                              <m:ctrlPr>
                                <a:rPr lang="en-IN" sz="1800" i="1">
                                  <a:effectLst/>
                                  <a:latin typeface="Cambria Math" panose="02040503050406030204" pitchFamily="18" charset="0"/>
                                  <a:ea typeface="Times New Roman" panose="02020603050405020304" pitchFamily="18" charset="0"/>
                                  <a:cs typeface="Open Sans" panose="020B0606030504020204" pitchFamily="34"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10×</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sup>
                              </m:sSup>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3.3×</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sup>
                              </m:sSup>
                            </m:den>
                          </m:f>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0.33</m:t>
                          </m:r>
                        </m:e>
                      </m:d>
                    </m:oMath>
                  </m:oMathPara>
                </a14:m>
                <a:endParaRPr lang="en-IN" sz="1800" i="1" dirty="0">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endParaRPr>
              </a:p>
              <a:p>
                <a:pPr algn="just">
                  <a:lnSpc>
                    <a:spcPct val="150000"/>
                  </a:lnSpc>
                  <a:spcAft>
                    <a:spcPts val="1000"/>
                  </a:spcAft>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ea typeface="Times New Roman" panose="02020603050405020304" pitchFamily="18" charset="0"/>
                              <a:cs typeface="Open Sans" panose="020B0606030504020204" pitchFamily="34" charset="0"/>
                            </a:rPr>
                          </m:ctrlPr>
                        </m:sSubPr>
                        <m:e>
                          <m:r>
                            <a:rPr lang="en-IN" i="1">
                              <a:solidFill>
                                <a:srgbClr val="000000"/>
                              </a:solidFill>
                              <a:latin typeface="Cambria Math" panose="02040503050406030204" pitchFamily="18" charset="0"/>
                              <a:ea typeface="Times New Roman" panose="02020603050405020304" pitchFamily="18" charset="0"/>
                              <a:cs typeface="Open Sans" panose="020B0606030504020204" pitchFamily="34" charset="0"/>
                            </a:rPr>
                            <m:t>𝑉</m:t>
                          </m:r>
                        </m:e>
                        <m:sub>
                          <m:r>
                            <a:rPr lang="en-IN" i="1">
                              <a:solidFill>
                                <a:srgbClr val="000000"/>
                              </a:solidFill>
                              <a:latin typeface="Cambria Math" panose="02040503050406030204" pitchFamily="18" charset="0"/>
                              <a:ea typeface="Times New Roman" panose="02020603050405020304" pitchFamily="18" charset="0"/>
                              <a:cs typeface="Open Sans" panose="020B0606030504020204" pitchFamily="34" charset="0"/>
                            </a:rPr>
                            <m:t>𝑜𝑢𝑡</m:t>
                          </m:r>
                        </m:sub>
                      </m:sSub>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=−(2+0.3+1)</m:t>
                      </m:r>
                    </m:oMath>
                  </m:oMathPara>
                </a14:m>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50000"/>
                  </a:lnSpc>
                  <a:spcAft>
                    <a:spcPts val="1000"/>
                  </a:spcAft>
                </a:pPr>
                <a14:m>
                  <m:oMathPara xmlns:m="http://schemas.openxmlformats.org/officeDocument/2006/math">
                    <m:oMathParaPr>
                      <m:jc m:val="centerGroup"/>
                    </m:oMathParaPr>
                    <m:oMath xmlns:m="http://schemas.openxmlformats.org/officeDocument/2006/math">
                      <m:sSub>
                        <m:sSubPr>
                          <m:ctrlPr>
                            <a:rPr lang="en-IN" sz="1800" b="1"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IN" sz="1800" b="1"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𝑽</m:t>
                          </m:r>
                        </m:e>
                        <m:sub>
                          <m:r>
                            <a:rPr lang="en-IN" sz="1800" b="1"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𝒐𝒖𝒕</m:t>
                          </m:r>
                        </m:sub>
                      </m:sSub>
                      <m:r>
                        <a:rPr lang="en-IN" sz="1800" b="1"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m:t>
                      </m:r>
                      <m:r>
                        <a:rPr lang="en-IN" sz="1800" b="1"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𝟑</m:t>
                      </m:r>
                      <m:r>
                        <a:rPr lang="en-IN" sz="1800" b="1"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m:t>
                      </m:r>
                      <m:r>
                        <a:rPr lang="en-IN" sz="1800" b="1"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𝟑</m:t>
                      </m:r>
                      <m:r>
                        <a:rPr lang="en-IN" sz="1800" b="1"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 </m:t>
                      </m:r>
                      <m:r>
                        <a:rPr lang="en-IN" sz="1800" b="1"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𝑽</m:t>
                      </m:r>
                    </m:oMath>
                  </m:oMathPara>
                </a14:m>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p:txBody>
          </p:sp>
        </mc:Choice>
        <mc:Fallback xmlns="">
          <p:sp>
            <p:nvSpPr>
              <p:cNvPr id="9" name="TextBox 8">
                <a:extLst>
                  <a:ext uri="{FF2B5EF4-FFF2-40B4-BE49-F238E27FC236}">
                    <a16:creationId xmlns:a16="http://schemas.microsoft.com/office/drawing/2014/main" id="{E8B9B4F6-3CB7-4E80-9AAD-20F69634E036}"/>
                  </a:ext>
                </a:extLst>
              </p:cNvPr>
              <p:cNvSpPr txBox="1">
                <a:spLocks noRot="1" noChangeAspect="1" noMove="1" noResize="1" noEditPoints="1" noAdjustHandles="1" noChangeArrowheads="1" noChangeShapeType="1" noTextEdit="1"/>
              </p:cNvSpPr>
              <p:nvPr/>
            </p:nvSpPr>
            <p:spPr>
              <a:xfrm>
                <a:off x="0" y="1828800"/>
                <a:ext cx="6172200" cy="3727302"/>
              </a:xfrm>
              <a:prstGeom prst="rect">
                <a:avLst/>
              </a:prstGeom>
              <a:blipFill>
                <a:blip r:embed="rId2"/>
                <a:stretch>
                  <a:fillRect l="-790"/>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8BC4E5C0-7C32-4517-9120-C8136DA1D2A9}"/>
              </a:ext>
            </a:extLst>
          </p:cNvPr>
          <p:cNvPicPr/>
          <p:nvPr/>
        </p:nvPicPr>
        <p:blipFill>
          <a:blip r:embed="rId3"/>
          <a:stretch>
            <a:fillRect/>
          </a:stretch>
        </p:blipFill>
        <p:spPr>
          <a:xfrm>
            <a:off x="5638800" y="4756334"/>
            <a:ext cx="3352800" cy="1873066"/>
          </a:xfrm>
          <a:prstGeom prst="rect">
            <a:avLst/>
          </a:prstGeom>
        </p:spPr>
      </p:pic>
    </p:spTree>
    <p:extLst>
      <p:ext uri="{BB962C8B-B14F-4D97-AF65-F5344CB8AC3E}">
        <p14:creationId xmlns:p14="http://schemas.microsoft.com/office/powerpoint/2010/main" val="3485344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0CCF35-C079-413A-9F4F-1BF5CD951DF0}"/>
              </a:ext>
            </a:extLst>
          </p:cNvPr>
          <p:cNvSpPr/>
          <p:nvPr/>
        </p:nvSpPr>
        <p:spPr>
          <a:xfrm>
            <a:off x="0" y="0"/>
            <a:ext cx="9144000" cy="584775"/>
          </a:xfrm>
          <a:prstGeom prst="rect">
            <a:avLst/>
          </a:prstGeom>
          <a:noFill/>
        </p:spPr>
        <p:txBody>
          <a:bodyPr wrap="square">
            <a:spAutoFit/>
          </a:bodyPr>
          <a:lstStyle/>
          <a:p>
            <a:pPr marR="62230" algn="just"/>
            <a:r>
              <a:rPr lang="en-IN" sz="3200" b="1" dirty="0">
                <a:solidFill>
                  <a:srgbClr val="C00000"/>
                </a:solidFill>
                <a:latin typeface="Cambria" panose="02040503050406030204" pitchFamily="18" charset="0"/>
                <a:ea typeface="Times New Roman" panose="02020603050405020304" pitchFamily="18" charset="0"/>
                <a:cs typeface="Open Sans" panose="020B0606030504020204" pitchFamily="34" charset="0"/>
              </a:rPr>
              <a:t>(iv) Integrator</a:t>
            </a:r>
            <a:r>
              <a:rPr lang="en-IN" sz="3200" b="1" dirty="0">
                <a:solidFill>
                  <a:srgbClr val="C00000"/>
                </a:solidFill>
                <a:effectLst/>
                <a:latin typeface="Cambria" panose="02040503050406030204" pitchFamily="18" charset="0"/>
                <a:ea typeface="Times New Roman" panose="02020603050405020304" pitchFamily="18" charset="0"/>
                <a:cs typeface="Open Sans" panose="020B0606030504020204" pitchFamily="34" charset="0"/>
              </a:rPr>
              <a:t>:</a:t>
            </a:r>
            <a:endParaRPr lang="en-US" sz="3200" b="1" cap="all" dirty="0">
              <a:ln w="9000" cmpd="sng">
                <a:solidFill>
                  <a:schemeClr val="accent4">
                    <a:shade val="50000"/>
                    <a:satMod val="120000"/>
                  </a:schemeClr>
                </a:solidFill>
                <a:prstDash val="solid"/>
              </a:ln>
              <a:solidFill>
                <a:srgbClr val="C00000"/>
              </a:solidFill>
              <a:effectLst>
                <a:reflection blurRad="12700" stA="28000" endPos="45000" dist="1000" dir="5400000" sy="-100000" algn="bl" rotWithShape="0"/>
              </a:effectLst>
              <a:latin typeface="Cambria" panose="02040503050406030204" pitchFamily="18" charset="0"/>
              <a:ea typeface="Cambria" panose="02040503050406030204" pitchFamily="18" charset="0"/>
            </a:endParaRPr>
          </a:p>
        </p:txBody>
      </p:sp>
      <p:sp>
        <p:nvSpPr>
          <p:cNvPr id="8" name="TextBox 7">
            <a:extLst>
              <a:ext uri="{FF2B5EF4-FFF2-40B4-BE49-F238E27FC236}">
                <a16:creationId xmlns:a16="http://schemas.microsoft.com/office/drawing/2014/main" id="{F71E8F7E-E9D5-4526-BDEC-49681628F1FE}"/>
              </a:ext>
            </a:extLst>
          </p:cNvPr>
          <p:cNvSpPr txBox="1"/>
          <p:nvPr/>
        </p:nvSpPr>
        <p:spPr>
          <a:xfrm>
            <a:off x="0" y="382328"/>
            <a:ext cx="9144000" cy="1427635"/>
          </a:xfrm>
          <a:prstGeom prst="rect">
            <a:avLst/>
          </a:prstGeom>
          <a:noFill/>
        </p:spPr>
        <p:txBody>
          <a:bodyPr wrap="square">
            <a:spAutoFit/>
          </a:bodyPr>
          <a:lstStyle/>
          <a:p>
            <a:pPr marL="342900" lvl="0" indent="-342900" algn="just">
              <a:lnSpc>
                <a:spcPct val="150000"/>
              </a:lnSpc>
              <a:buFont typeface="Wingdings" panose="05000000000000000000" pitchFamily="2" charset="2"/>
              <a:buChar char=""/>
            </a:pPr>
            <a:r>
              <a:rPr lang="en-IN" sz="2000" dirty="0">
                <a:solidFill>
                  <a:srgbClr val="000000"/>
                </a:solidFill>
                <a:latin typeface="Cambria" panose="02040503050406030204" pitchFamily="18" charset="0"/>
                <a:ea typeface="Times New Roman" panose="02020603050405020304" pitchFamily="18" charset="0"/>
                <a:cs typeface="Mangal" panose="02040503050203030202" pitchFamily="18" charset="0"/>
              </a:rPr>
              <a:t>I</a:t>
            </a:r>
            <a:r>
              <a:rPr lang="en-IN" sz="2000"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n an integrator output is proportional to the integral of input signal.</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50000"/>
              </a:lnSpc>
              <a:spcAft>
                <a:spcPts val="1000"/>
              </a:spcAft>
              <a:buFont typeface="Wingdings" panose="05000000000000000000" pitchFamily="2" charset="2"/>
              <a:buChar char=""/>
            </a:pPr>
            <a:r>
              <a:rPr lang="en-IN" sz="2000"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It is an inverting amplifier where we replace feedback resistor with a capacitor of suitable value.</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0" name="TextBox 9">
            <a:extLst>
              <a:ext uri="{FF2B5EF4-FFF2-40B4-BE49-F238E27FC236}">
                <a16:creationId xmlns:a16="http://schemas.microsoft.com/office/drawing/2014/main" id="{B666EC87-1582-4453-8BFF-369919733C34}"/>
              </a:ext>
            </a:extLst>
          </p:cNvPr>
          <p:cNvSpPr txBox="1"/>
          <p:nvPr/>
        </p:nvSpPr>
        <p:spPr>
          <a:xfrm>
            <a:off x="0" y="1763835"/>
            <a:ext cx="5715000" cy="2812629"/>
          </a:xfrm>
          <a:prstGeom prst="rect">
            <a:avLst/>
          </a:prstGeom>
          <a:noFill/>
        </p:spPr>
        <p:txBody>
          <a:bodyPr wrap="square">
            <a:spAutoFit/>
          </a:bodyPr>
          <a:lstStyle/>
          <a:p>
            <a:pPr marL="342900" lvl="0" indent="-342900" algn="just">
              <a:lnSpc>
                <a:spcPct val="150000"/>
              </a:lnSpc>
              <a:buFont typeface="Wingdings" panose="05000000000000000000" pitchFamily="2" charset="2"/>
              <a:buChar char=""/>
            </a:pPr>
            <a:r>
              <a:rPr lang="en-IN" sz="2000" dirty="0">
                <a:latin typeface="Cambria" panose="02040503050406030204" pitchFamily="18" charset="0"/>
                <a:ea typeface="Times New Roman" panose="02020603050405020304" pitchFamily="18" charset="0"/>
                <a:cs typeface="Times New Roman" panose="02020603050405020304" pitchFamily="18" charset="0"/>
              </a:rPr>
              <a:t>I</a:t>
            </a:r>
            <a:r>
              <a:rPr lang="en-IN" sz="2000" dirty="0">
                <a:effectLst/>
                <a:latin typeface="Cambria" panose="02040503050406030204" pitchFamily="18" charset="0"/>
                <a:ea typeface="Times New Roman" panose="02020603050405020304" pitchFamily="18" charset="0"/>
                <a:cs typeface="Times New Roman" panose="02020603050405020304" pitchFamily="18" charset="0"/>
              </a:rPr>
              <a:t>nput signal is applied to the</a:t>
            </a:r>
            <a:r>
              <a:rPr lang="en-IN" sz="2000" dirty="0">
                <a:effectLst/>
                <a:latin typeface="Cambria" panose="02040503050406030204" pitchFamily="18" charset="0"/>
                <a:ea typeface="Times New Roman" panose="02020603050405020304" pitchFamily="18" charset="0"/>
                <a:cs typeface="Mangal" panose="02040503050203030202" pitchFamily="18" charset="0"/>
              </a:rPr>
              <a:t> </a:t>
            </a:r>
            <a:r>
              <a:rPr lang="en-IN" sz="2000" dirty="0">
                <a:effectLst/>
                <a:latin typeface="Cambria" panose="02040503050406030204" pitchFamily="18" charset="0"/>
                <a:ea typeface="Times New Roman" panose="02020603050405020304" pitchFamily="18" charset="0"/>
                <a:cs typeface="Times New Roman" panose="02020603050405020304" pitchFamily="18" charset="0"/>
              </a:rPr>
              <a:t>inverting (-) input via resistor R</a:t>
            </a:r>
            <a:r>
              <a:rPr lang="en-IN" sz="2000" baseline="-25000" dirty="0">
                <a:effectLst/>
                <a:latin typeface="Cambria" panose="02040503050406030204" pitchFamily="18" charset="0"/>
                <a:ea typeface="Times New Roman" panose="02020603050405020304" pitchFamily="18" charset="0"/>
                <a:cs typeface="Times New Roman" panose="02020603050405020304" pitchFamily="18" charset="0"/>
              </a:rPr>
              <a:t>in</a:t>
            </a:r>
            <a:r>
              <a:rPr lang="en-IN" sz="2000" dirty="0">
                <a:effectLst/>
                <a:latin typeface="Cambria" panose="02040503050406030204" pitchFamily="18" charset="0"/>
                <a:ea typeface="Times New Roman" panose="02020603050405020304" pitchFamily="18" charset="0"/>
                <a:cs typeface="Times New Roman" panose="02020603050405020304" pitchFamily="18" charset="0"/>
              </a:rPr>
              <a:t> and the noninverting terminal is connected to the ground.</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50000"/>
              </a:lnSpc>
              <a:spcAft>
                <a:spcPts val="1000"/>
              </a:spcAft>
              <a:buFont typeface="Wingdings" panose="05000000000000000000" pitchFamily="2" charset="2"/>
              <a:buChar char=""/>
            </a:pPr>
            <a:r>
              <a:rPr lang="en-IN" sz="2000"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In an ideal op amp, no current entries to the op amp through both inverting and non-inverting inputs.</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8B9B4F6-3CB7-4E80-9AAD-20F69634E036}"/>
                  </a:ext>
                </a:extLst>
              </p:cNvPr>
              <p:cNvSpPr txBox="1"/>
              <p:nvPr/>
            </p:nvSpPr>
            <p:spPr>
              <a:xfrm>
                <a:off x="0" y="4170598"/>
                <a:ext cx="9144000" cy="1910779"/>
              </a:xfrm>
              <a:prstGeom prst="rect">
                <a:avLst/>
              </a:prstGeom>
              <a:noFill/>
            </p:spPr>
            <p:txBody>
              <a:bodyPr wrap="square">
                <a:spAutoFit/>
              </a:bodyPr>
              <a:lstStyle/>
              <a:p>
                <a:pPr marL="457200" algn="just">
                  <a:lnSpc>
                    <a:spcPct val="150000"/>
                  </a:lnSpc>
                </a:pPr>
                <a14:m>
                  <m:oMathPara xmlns:m="http://schemas.openxmlformats.org/officeDocument/2006/math">
                    <m:oMathParaPr>
                      <m:jc m:val="centerGroup"/>
                    </m:oMathParaPr>
                    <m:oMath xmlns:m="http://schemas.openxmlformats.org/officeDocument/2006/math">
                      <m:f>
                        <m:fPr>
                          <m:ctrlPr>
                            <a:rPr lang="en-IN" sz="1800" i="1" smtClean="0">
                              <a:effectLst/>
                              <a:latin typeface="Cambria Math" panose="02040503050406030204" pitchFamily="18" charset="0"/>
                              <a:ea typeface="Times New Roman" panose="02020603050405020304" pitchFamily="18" charset="0"/>
                              <a:cs typeface="Open Sans" panose="020B0606030504020204" pitchFamily="34" charset="0"/>
                            </a:rPr>
                          </m:ctrlPr>
                        </m:fPr>
                        <m:num>
                          <m:sSub>
                            <m:sSubPr>
                              <m:ctrlPr>
                                <a:rPr lang="en-IN"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𝑉</m:t>
                              </m:r>
                            </m:e>
                            <m:sub>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𝑖𝑛</m:t>
                              </m:r>
                            </m:sub>
                          </m:sSub>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N"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𝑉</m:t>
                              </m:r>
                            </m:e>
                            <m:sub>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1</m:t>
                              </m:r>
                            </m:sub>
                          </m:sSub>
                        </m:num>
                        <m:den>
                          <m:sSub>
                            <m:sSubPr>
                              <m:ctrlPr>
                                <a:rPr lang="en-IN"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𝑅</m:t>
                              </m:r>
                            </m:e>
                            <m:sub>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𝑖𝑛</m:t>
                              </m:r>
                            </m:sub>
                          </m:sSub>
                        </m:den>
                      </m:f>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N"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𝐶</m:t>
                          </m:r>
                        </m:e>
                        <m:sub>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𝑓</m:t>
                          </m:r>
                        </m:sub>
                      </m:sSub>
                      <m:f>
                        <m:fPr>
                          <m:ctrlPr>
                            <a:rPr lang="en-IN" sz="1800" i="1">
                              <a:effectLst/>
                              <a:latin typeface="Cambria Math" panose="02040503050406030204" pitchFamily="18" charset="0"/>
                              <a:ea typeface="Times New Roman" panose="02020603050405020304" pitchFamily="18" charset="0"/>
                              <a:cs typeface="Open Sans" panose="020B0606030504020204" pitchFamily="34" charset="0"/>
                            </a:rPr>
                          </m:ctrlPr>
                        </m:fPr>
                        <m:num>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𝑑</m:t>
                          </m:r>
                        </m:num>
                        <m:den>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𝑑𝑡</m:t>
                          </m:r>
                        </m:den>
                      </m:f>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N"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𝑉</m:t>
                          </m:r>
                        </m:e>
                        <m:sub>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1</m:t>
                          </m:r>
                        </m:sub>
                      </m:sSub>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N"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𝑉</m:t>
                          </m:r>
                        </m:e>
                        <m:sub>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𝑜𝑢𝑡</m:t>
                          </m:r>
                        </m:sub>
                      </m:sSub>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m:t>
                      </m:r>
                    </m:oMath>
                  </m:oMathPara>
                </a14:m>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457200" algn="just">
                  <a:lnSpc>
                    <a:spcPct val="150000"/>
                  </a:lnSpc>
                </a:pPr>
                <a:r>
                  <a:rPr lang="en-IN" sz="1800" dirty="0">
                    <a:solidFill>
                      <a:srgbClr val="000000"/>
                    </a:solidFill>
                    <a:effectLst/>
                    <a:latin typeface="Cambria" panose="02040503050406030204" pitchFamily="18" charset="0"/>
                    <a:ea typeface="Times New Roman" panose="02020603050405020304" pitchFamily="18" charset="0"/>
                    <a:cs typeface="Open Sans" panose="020B0606030504020204" pitchFamily="34" charset="0"/>
                  </a:rPr>
                  <a:t>But,</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457200" algn="just">
                  <a:lnSpc>
                    <a:spcPct val="150000"/>
                  </a:lnSpc>
                  <a:spcAft>
                    <a:spcPts val="1000"/>
                  </a:spcAft>
                </a:pPr>
                <a14:m>
                  <m:oMathPara xmlns:m="http://schemas.openxmlformats.org/officeDocument/2006/math">
                    <m:oMathParaPr>
                      <m:jc m:val="centerGroup"/>
                    </m:oMathParaPr>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𝑉</m:t>
                          </m:r>
                        </m:e>
                        <m:sub>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1</m:t>
                          </m:r>
                        </m:sub>
                      </m:sSub>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N"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𝑉</m:t>
                          </m:r>
                        </m:e>
                        <m:sub>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2</m:t>
                          </m:r>
                        </m:sub>
                      </m:sSub>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=0</m:t>
                      </m:r>
                    </m:oMath>
                  </m:oMathPara>
                </a14:m>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p:txBody>
          </p:sp>
        </mc:Choice>
        <mc:Fallback xmlns="">
          <p:sp>
            <p:nvSpPr>
              <p:cNvPr id="9" name="TextBox 8">
                <a:extLst>
                  <a:ext uri="{FF2B5EF4-FFF2-40B4-BE49-F238E27FC236}">
                    <a16:creationId xmlns:a16="http://schemas.microsoft.com/office/drawing/2014/main" id="{E8B9B4F6-3CB7-4E80-9AAD-20F69634E036}"/>
                  </a:ext>
                </a:extLst>
              </p:cNvPr>
              <p:cNvSpPr txBox="1">
                <a:spLocks noRot="1" noChangeAspect="1" noMove="1" noResize="1" noEditPoints="1" noAdjustHandles="1" noChangeArrowheads="1" noChangeShapeType="1" noTextEdit="1"/>
              </p:cNvSpPr>
              <p:nvPr/>
            </p:nvSpPr>
            <p:spPr>
              <a:xfrm>
                <a:off x="0" y="4170598"/>
                <a:ext cx="9144000" cy="1910779"/>
              </a:xfrm>
              <a:prstGeom prst="rect">
                <a:avLst/>
              </a:prstGeom>
              <a:blipFill>
                <a:blip r:embed="rId2"/>
                <a:stretch>
                  <a:fillRect/>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F22620B1-4B19-4C50-BB17-391CEE6D9DA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905000"/>
            <a:ext cx="3352800" cy="2057400"/>
          </a:xfrm>
          <a:prstGeom prst="rect">
            <a:avLst/>
          </a:prstGeom>
          <a:noFill/>
          <a:ln>
            <a:noFill/>
          </a:ln>
        </p:spPr>
      </p:pic>
    </p:spTree>
    <p:extLst>
      <p:ext uri="{BB962C8B-B14F-4D97-AF65-F5344CB8AC3E}">
        <p14:creationId xmlns:p14="http://schemas.microsoft.com/office/powerpoint/2010/main" val="2667301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0CCF35-C079-413A-9F4F-1BF5CD951DF0}"/>
              </a:ext>
            </a:extLst>
          </p:cNvPr>
          <p:cNvSpPr/>
          <p:nvPr/>
        </p:nvSpPr>
        <p:spPr>
          <a:xfrm>
            <a:off x="0" y="0"/>
            <a:ext cx="9144000" cy="584775"/>
          </a:xfrm>
          <a:prstGeom prst="rect">
            <a:avLst/>
          </a:prstGeom>
          <a:noFill/>
        </p:spPr>
        <p:txBody>
          <a:bodyPr wrap="square">
            <a:spAutoFit/>
          </a:bodyPr>
          <a:lstStyle/>
          <a:p>
            <a:pPr marR="62230" algn="just"/>
            <a:r>
              <a:rPr lang="en-IN" sz="3200" b="1" dirty="0">
                <a:solidFill>
                  <a:srgbClr val="C00000"/>
                </a:solidFill>
                <a:latin typeface="Cambria" panose="02040503050406030204" pitchFamily="18" charset="0"/>
                <a:ea typeface="Times New Roman" panose="02020603050405020304" pitchFamily="18" charset="0"/>
                <a:cs typeface="Open Sans" panose="020B0606030504020204" pitchFamily="34" charset="0"/>
              </a:rPr>
              <a:t>(iv) Integrator</a:t>
            </a:r>
            <a:r>
              <a:rPr lang="en-IN" sz="3200" b="1" dirty="0">
                <a:solidFill>
                  <a:srgbClr val="C00000"/>
                </a:solidFill>
                <a:effectLst/>
                <a:latin typeface="Cambria" panose="02040503050406030204" pitchFamily="18" charset="0"/>
                <a:ea typeface="Times New Roman" panose="02020603050405020304" pitchFamily="18" charset="0"/>
                <a:cs typeface="Open Sans" panose="020B0606030504020204" pitchFamily="34" charset="0"/>
              </a:rPr>
              <a:t>:</a:t>
            </a:r>
            <a:endParaRPr lang="en-US" sz="3200" b="1" cap="all" dirty="0">
              <a:ln w="9000" cmpd="sng">
                <a:solidFill>
                  <a:schemeClr val="accent4">
                    <a:shade val="50000"/>
                    <a:satMod val="120000"/>
                  </a:schemeClr>
                </a:solidFill>
                <a:prstDash val="solid"/>
              </a:ln>
              <a:solidFill>
                <a:srgbClr val="C00000"/>
              </a:solidFill>
              <a:effectLst>
                <a:reflection blurRad="12700" stA="28000" endPos="45000" dist="1000" dir="5400000" sy="-100000" algn="bl" rotWithShape="0"/>
              </a:effectLst>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8B9B4F6-3CB7-4E80-9AAD-20F69634E036}"/>
                  </a:ext>
                </a:extLst>
              </p:cNvPr>
              <p:cNvSpPr txBox="1"/>
              <p:nvPr/>
            </p:nvSpPr>
            <p:spPr>
              <a:xfrm>
                <a:off x="0" y="718620"/>
                <a:ext cx="6019800" cy="3309880"/>
              </a:xfrm>
              <a:prstGeom prst="rect">
                <a:avLst/>
              </a:prstGeom>
              <a:noFill/>
            </p:spPr>
            <p:txBody>
              <a:bodyPr wrap="square">
                <a:spAutoFit/>
              </a:bodyPr>
              <a:lstStyle/>
              <a:p>
                <a:pPr marL="457200" algn="just">
                  <a:lnSpc>
                    <a:spcPct val="150000"/>
                  </a:lnSpc>
                </a:pPr>
                <a14:m>
                  <m:oMathPara xmlns:m="http://schemas.openxmlformats.org/officeDocument/2006/math">
                    <m:oMathParaPr>
                      <m:jc m:val="centerGroup"/>
                    </m:oMathParaPr>
                    <m:oMath xmlns:m="http://schemas.openxmlformats.org/officeDocument/2006/math">
                      <m:f>
                        <m:fPr>
                          <m:ctrlPr>
                            <a:rPr lang="en-IN" sz="1800" i="1" smtClean="0">
                              <a:effectLst/>
                              <a:latin typeface="Cambria Math" panose="02040503050406030204" pitchFamily="18" charset="0"/>
                              <a:ea typeface="Times New Roman" panose="02020603050405020304" pitchFamily="18" charset="0"/>
                              <a:cs typeface="Open Sans" panose="020B0606030504020204" pitchFamily="34" charset="0"/>
                            </a:rPr>
                          </m:ctrlPr>
                        </m:fPr>
                        <m:num>
                          <m:sSub>
                            <m:sSubPr>
                              <m:ctrlPr>
                                <a:rPr lang="en-IN"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𝑉</m:t>
                              </m:r>
                            </m:e>
                            <m:sub>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𝑖𝑛</m:t>
                              </m:r>
                            </m:sub>
                          </m:sSub>
                        </m:num>
                        <m:den>
                          <m:sSub>
                            <m:sSubPr>
                              <m:ctrlPr>
                                <a:rPr lang="en-IN"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𝑅</m:t>
                              </m:r>
                            </m:e>
                            <m:sub>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𝑖𝑛</m:t>
                              </m:r>
                            </m:sub>
                          </m:sSub>
                        </m:den>
                      </m:f>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N"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𝐶</m:t>
                          </m:r>
                        </m:e>
                        <m:sub>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𝑓</m:t>
                          </m:r>
                        </m:sub>
                      </m:sSub>
                      <m:f>
                        <m:fPr>
                          <m:ctrlPr>
                            <a:rPr lang="en-IN" sz="1800" i="1">
                              <a:effectLst/>
                              <a:latin typeface="Cambria Math" panose="02040503050406030204" pitchFamily="18" charset="0"/>
                              <a:ea typeface="Times New Roman" panose="02020603050405020304" pitchFamily="18" charset="0"/>
                              <a:cs typeface="Open Sans" panose="020B0606030504020204" pitchFamily="34" charset="0"/>
                            </a:rPr>
                          </m:ctrlPr>
                        </m:fPr>
                        <m:num>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𝑑</m:t>
                          </m:r>
                          <m:sSub>
                            <m:sSubPr>
                              <m:ctrlPr>
                                <a:rPr lang="en-IN"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𝑉</m:t>
                              </m:r>
                            </m:e>
                            <m:sub>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𝑜𝑢𝑡</m:t>
                              </m:r>
                            </m:sub>
                          </m:sSub>
                        </m:num>
                        <m:den>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𝑑𝑡</m:t>
                          </m:r>
                        </m:den>
                      </m:f>
                    </m:oMath>
                  </m:oMathPara>
                </a14:m>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457200" algn="just">
                  <a:lnSpc>
                    <a:spcPct val="150000"/>
                  </a:lnSpc>
                </a:pPr>
                <a14:m>
                  <m:oMathPara xmlns:m="http://schemas.openxmlformats.org/officeDocument/2006/math">
                    <m:oMathParaPr>
                      <m:jc m:val="centerGroup"/>
                    </m:oMathParaPr>
                    <m:oMath xmlns:m="http://schemas.openxmlformats.org/officeDocument/2006/math">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𝑑</m:t>
                      </m:r>
                      <m:sSub>
                        <m:sSubPr>
                          <m:ctrlPr>
                            <a:rPr lang="en-IN"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𝑉</m:t>
                          </m:r>
                        </m:e>
                        <m:sub>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𝑜𝑢𝑡</m:t>
                          </m:r>
                        </m:sub>
                      </m:sSub>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m:t>
                      </m:r>
                      <m:f>
                        <m:fPr>
                          <m:ctrlPr>
                            <a:rPr lang="en-IN" sz="1800" i="1">
                              <a:effectLst/>
                              <a:latin typeface="Cambria Math" panose="02040503050406030204" pitchFamily="18" charset="0"/>
                              <a:ea typeface="Times New Roman" panose="02020603050405020304" pitchFamily="18" charset="0"/>
                              <a:cs typeface="Open Sans" panose="020B0606030504020204" pitchFamily="34" charset="0"/>
                            </a:rPr>
                          </m:ctrlPr>
                        </m:fPr>
                        <m:num>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1</m:t>
                          </m:r>
                        </m:num>
                        <m:den>
                          <m:sSub>
                            <m:sSubPr>
                              <m:ctrlPr>
                                <a:rPr lang="en-IN"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𝑅</m:t>
                              </m:r>
                            </m:e>
                            <m:sub>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𝑖𝑛</m:t>
                              </m:r>
                            </m:sub>
                          </m:sSub>
                          <m:sSub>
                            <m:sSubPr>
                              <m:ctrlPr>
                                <a:rPr lang="en-IN"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𝐶</m:t>
                              </m:r>
                            </m:e>
                            <m:sub>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𝑓</m:t>
                              </m:r>
                            </m:sub>
                          </m:sSub>
                        </m:den>
                      </m:f>
                      <m:sSub>
                        <m:sSubPr>
                          <m:ctrlPr>
                            <a:rPr lang="en-IN"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𝑉</m:t>
                          </m:r>
                        </m:e>
                        <m:sub>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𝑖𝑛</m:t>
                          </m:r>
                        </m:sub>
                      </m:sSub>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 </m:t>
                      </m:r>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𝑑𝑡</m:t>
                      </m:r>
                    </m:oMath>
                  </m:oMathPara>
                </a14:m>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457200" algn="just">
                  <a:lnSpc>
                    <a:spcPct val="150000"/>
                  </a:lnSpc>
                </a:pPr>
                <a14:m>
                  <m:oMathPara xmlns:m="http://schemas.openxmlformats.org/officeDocument/2006/math">
                    <m:oMathParaPr>
                      <m:jc m:val="centerGroup"/>
                    </m:oMathParaPr>
                    <m:oMath xmlns:m="http://schemas.openxmlformats.org/officeDocument/2006/math">
                      <m:sSub>
                        <m:sSubPr>
                          <m:ctrlPr>
                            <a:rPr lang="en-IN" sz="1800" b="1" i="1">
                              <a:effectLst/>
                              <a:highlight>
                                <a:srgbClr val="FFFF00"/>
                              </a:highlight>
                              <a:latin typeface="Cambria Math" panose="02040503050406030204" pitchFamily="18" charset="0"/>
                              <a:ea typeface="Times New Roman" panose="02020603050405020304" pitchFamily="18" charset="0"/>
                              <a:cs typeface="Open Sans" panose="020B0606030504020204" pitchFamily="34" charset="0"/>
                            </a:rPr>
                          </m:ctrlPr>
                        </m:sSubPr>
                        <m:e>
                          <m:r>
                            <a:rPr lang="en-IN" sz="1800" b="1" i="1">
                              <a:solidFill>
                                <a:srgbClr val="000000"/>
                              </a:solidFill>
                              <a:effectLst/>
                              <a:highlight>
                                <a:srgbClr val="FFFF00"/>
                              </a:highlight>
                              <a:latin typeface="Cambria Math" panose="02040503050406030204" pitchFamily="18" charset="0"/>
                              <a:ea typeface="Times New Roman" panose="02020603050405020304" pitchFamily="18" charset="0"/>
                              <a:cs typeface="Open Sans" panose="020B0606030504020204" pitchFamily="34" charset="0"/>
                            </a:rPr>
                            <m:t>𝑽</m:t>
                          </m:r>
                        </m:e>
                        <m:sub>
                          <m:r>
                            <a:rPr lang="en-IN" sz="1800" b="1" i="1">
                              <a:solidFill>
                                <a:srgbClr val="000000"/>
                              </a:solidFill>
                              <a:effectLst/>
                              <a:highlight>
                                <a:srgbClr val="FFFF00"/>
                              </a:highlight>
                              <a:latin typeface="Cambria Math" panose="02040503050406030204" pitchFamily="18" charset="0"/>
                              <a:ea typeface="Times New Roman" panose="02020603050405020304" pitchFamily="18" charset="0"/>
                              <a:cs typeface="Open Sans" panose="020B0606030504020204" pitchFamily="34" charset="0"/>
                            </a:rPr>
                            <m:t>𝒐𝒖𝒕</m:t>
                          </m:r>
                        </m:sub>
                      </m:sSub>
                      <m:r>
                        <a:rPr lang="en-IN" sz="1800" b="1" i="1">
                          <a:solidFill>
                            <a:srgbClr val="000000"/>
                          </a:solidFill>
                          <a:effectLst/>
                          <a:highlight>
                            <a:srgbClr val="FFFF00"/>
                          </a:highlight>
                          <a:latin typeface="Cambria Math" panose="02040503050406030204" pitchFamily="18" charset="0"/>
                          <a:ea typeface="Times New Roman" panose="02020603050405020304" pitchFamily="18" charset="0"/>
                          <a:cs typeface="Open Sans" panose="020B0606030504020204" pitchFamily="34" charset="0"/>
                        </a:rPr>
                        <m:t>=−</m:t>
                      </m:r>
                      <m:f>
                        <m:fPr>
                          <m:ctrlPr>
                            <a:rPr lang="en-IN" sz="1800" b="1" i="1">
                              <a:effectLst/>
                              <a:highlight>
                                <a:srgbClr val="FFFF00"/>
                              </a:highlight>
                              <a:latin typeface="Cambria Math" panose="02040503050406030204" pitchFamily="18" charset="0"/>
                              <a:ea typeface="Times New Roman" panose="02020603050405020304" pitchFamily="18" charset="0"/>
                              <a:cs typeface="Open Sans" panose="020B0606030504020204" pitchFamily="34" charset="0"/>
                            </a:rPr>
                          </m:ctrlPr>
                        </m:fPr>
                        <m:num>
                          <m:r>
                            <a:rPr lang="en-IN" sz="1800" b="1" i="1">
                              <a:solidFill>
                                <a:srgbClr val="000000"/>
                              </a:solidFill>
                              <a:effectLst/>
                              <a:highlight>
                                <a:srgbClr val="FFFF00"/>
                              </a:highlight>
                              <a:latin typeface="Cambria Math" panose="02040503050406030204" pitchFamily="18" charset="0"/>
                              <a:ea typeface="Times New Roman" panose="02020603050405020304" pitchFamily="18" charset="0"/>
                              <a:cs typeface="Open Sans" panose="020B0606030504020204" pitchFamily="34" charset="0"/>
                            </a:rPr>
                            <m:t>𝟏</m:t>
                          </m:r>
                        </m:num>
                        <m:den>
                          <m:sSub>
                            <m:sSubPr>
                              <m:ctrlPr>
                                <a:rPr lang="en-IN" sz="1800" b="1" i="1">
                                  <a:effectLst/>
                                  <a:highlight>
                                    <a:srgbClr val="FFFF00"/>
                                  </a:highlight>
                                  <a:latin typeface="Cambria Math" panose="02040503050406030204" pitchFamily="18" charset="0"/>
                                  <a:ea typeface="Times New Roman" panose="02020603050405020304" pitchFamily="18" charset="0"/>
                                  <a:cs typeface="Open Sans" panose="020B0606030504020204" pitchFamily="34" charset="0"/>
                                </a:rPr>
                              </m:ctrlPr>
                            </m:sSubPr>
                            <m:e>
                              <m:r>
                                <a:rPr lang="en-IN" sz="1800" b="1" i="1">
                                  <a:solidFill>
                                    <a:srgbClr val="000000"/>
                                  </a:solidFill>
                                  <a:effectLst/>
                                  <a:highlight>
                                    <a:srgbClr val="FFFF00"/>
                                  </a:highlight>
                                  <a:latin typeface="Cambria Math" panose="02040503050406030204" pitchFamily="18" charset="0"/>
                                  <a:ea typeface="Times New Roman" panose="02020603050405020304" pitchFamily="18" charset="0"/>
                                  <a:cs typeface="Open Sans" panose="020B0606030504020204" pitchFamily="34" charset="0"/>
                                </a:rPr>
                                <m:t>𝑹</m:t>
                              </m:r>
                            </m:e>
                            <m:sub>
                              <m:r>
                                <a:rPr lang="en-IN" sz="1800" b="1" i="1">
                                  <a:solidFill>
                                    <a:srgbClr val="000000"/>
                                  </a:solidFill>
                                  <a:effectLst/>
                                  <a:highlight>
                                    <a:srgbClr val="FFFF00"/>
                                  </a:highlight>
                                  <a:latin typeface="Cambria Math" panose="02040503050406030204" pitchFamily="18" charset="0"/>
                                  <a:ea typeface="Times New Roman" panose="02020603050405020304" pitchFamily="18" charset="0"/>
                                  <a:cs typeface="Open Sans" panose="020B0606030504020204" pitchFamily="34" charset="0"/>
                                </a:rPr>
                                <m:t>𝒊𝒏</m:t>
                              </m:r>
                            </m:sub>
                          </m:sSub>
                          <m:sSub>
                            <m:sSubPr>
                              <m:ctrlPr>
                                <a:rPr lang="en-IN" sz="1800" b="1" i="1">
                                  <a:effectLst/>
                                  <a:highlight>
                                    <a:srgbClr val="FFFF00"/>
                                  </a:highlight>
                                  <a:latin typeface="Cambria Math" panose="02040503050406030204" pitchFamily="18" charset="0"/>
                                  <a:ea typeface="Times New Roman" panose="02020603050405020304" pitchFamily="18" charset="0"/>
                                  <a:cs typeface="Open Sans" panose="020B0606030504020204" pitchFamily="34" charset="0"/>
                                </a:rPr>
                              </m:ctrlPr>
                            </m:sSubPr>
                            <m:e>
                              <m:r>
                                <a:rPr lang="en-IN" sz="1800" b="1" i="1">
                                  <a:solidFill>
                                    <a:srgbClr val="000000"/>
                                  </a:solidFill>
                                  <a:effectLst/>
                                  <a:highlight>
                                    <a:srgbClr val="FFFF00"/>
                                  </a:highlight>
                                  <a:latin typeface="Cambria Math" panose="02040503050406030204" pitchFamily="18" charset="0"/>
                                  <a:ea typeface="Times New Roman" panose="02020603050405020304" pitchFamily="18" charset="0"/>
                                  <a:cs typeface="Open Sans" panose="020B0606030504020204" pitchFamily="34" charset="0"/>
                                </a:rPr>
                                <m:t>𝑪</m:t>
                              </m:r>
                            </m:e>
                            <m:sub>
                              <m:r>
                                <a:rPr lang="en-IN" sz="1800" b="1" i="1">
                                  <a:solidFill>
                                    <a:srgbClr val="000000"/>
                                  </a:solidFill>
                                  <a:effectLst/>
                                  <a:highlight>
                                    <a:srgbClr val="FFFF00"/>
                                  </a:highlight>
                                  <a:latin typeface="Cambria Math" panose="02040503050406030204" pitchFamily="18" charset="0"/>
                                  <a:ea typeface="Times New Roman" panose="02020603050405020304" pitchFamily="18" charset="0"/>
                                  <a:cs typeface="Open Sans" panose="020B0606030504020204" pitchFamily="34" charset="0"/>
                                </a:rPr>
                                <m:t>𝒇</m:t>
                              </m:r>
                            </m:sub>
                          </m:sSub>
                        </m:den>
                      </m:f>
                      <m:nary>
                        <m:naryPr>
                          <m:limLoc m:val="undOvr"/>
                          <m:subHide m:val="on"/>
                          <m:supHide m:val="on"/>
                          <m:ctrlPr>
                            <a:rPr lang="en-IN" sz="1800" b="1" i="1">
                              <a:effectLst/>
                              <a:highlight>
                                <a:srgbClr val="FFFF00"/>
                              </a:highlight>
                              <a:latin typeface="Cambria Math" panose="02040503050406030204" pitchFamily="18" charset="0"/>
                              <a:ea typeface="Times New Roman" panose="02020603050405020304" pitchFamily="18" charset="0"/>
                              <a:cs typeface="Open Sans" panose="020B0606030504020204" pitchFamily="34" charset="0"/>
                            </a:rPr>
                          </m:ctrlPr>
                        </m:naryPr>
                        <m:sub/>
                        <m:sup/>
                        <m:e>
                          <m:sSub>
                            <m:sSubPr>
                              <m:ctrlPr>
                                <a:rPr lang="en-IN" sz="1800" b="1" i="1">
                                  <a:effectLst/>
                                  <a:highlight>
                                    <a:srgbClr val="FFFF00"/>
                                  </a:highlight>
                                  <a:latin typeface="Cambria Math" panose="02040503050406030204" pitchFamily="18" charset="0"/>
                                  <a:ea typeface="Times New Roman" panose="02020603050405020304" pitchFamily="18" charset="0"/>
                                  <a:cs typeface="Open Sans" panose="020B0606030504020204" pitchFamily="34" charset="0"/>
                                </a:rPr>
                              </m:ctrlPr>
                            </m:sSubPr>
                            <m:e>
                              <m:r>
                                <a:rPr lang="en-IN" sz="1800" b="1" i="1">
                                  <a:solidFill>
                                    <a:srgbClr val="000000"/>
                                  </a:solidFill>
                                  <a:effectLst/>
                                  <a:highlight>
                                    <a:srgbClr val="FFFF00"/>
                                  </a:highlight>
                                  <a:latin typeface="Cambria Math" panose="02040503050406030204" pitchFamily="18" charset="0"/>
                                  <a:ea typeface="Times New Roman" panose="02020603050405020304" pitchFamily="18" charset="0"/>
                                  <a:cs typeface="Open Sans" panose="020B0606030504020204" pitchFamily="34" charset="0"/>
                                </a:rPr>
                                <m:t>𝑽</m:t>
                              </m:r>
                            </m:e>
                            <m:sub>
                              <m:r>
                                <a:rPr lang="en-IN" sz="1800" b="1" i="1">
                                  <a:solidFill>
                                    <a:srgbClr val="000000"/>
                                  </a:solidFill>
                                  <a:effectLst/>
                                  <a:highlight>
                                    <a:srgbClr val="FFFF00"/>
                                  </a:highlight>
                                  <a:latin typeface="Cambria Math" panose="02040503050406030204" pitchFamily="18" charset="0"/>
                                  <a:ea typeface="Times New Roman" panose="02020603050405020304" pitchFamily="18" charset="0"/>
                                  <a:cs typeface="Open Sans" panose="020B0606030504020204" pitchFamily="34" charset="0"/>
                                </a:rPr>
                                <m:t>𝒊𝒏</m:t>
                              </m:r>
                            </m:sub>
                          </m:sSub>
                          <m:r>
                            <a:rPr lang="en-IN" sz="1800" b="1" i="1">
                              <a:solidFill>
                                <a:srgbClr val="000000"/>
                              </a:solidFill>
                              <a:effectLst/>
                              <a:highlight>
                                <a:srgbClr val="FFFF00"/>
                              </a:highlight>
                              <a:latin typeface="Cambria Math" panose="02040503050406030204" pitchFamily="18" charset="0"/>
                              <a:ea typeface="Times New Roman" panose="02020603050405020304" pitchFamily="18" charset="0"/>
                              <a:cs typeface="Open Sans" panose="020B0606030504020204" pitchFamily="34" charset="0"/>
                            </a:rPr>
                            <m:t> </m:t>
                          </m:r>
                          <m:r>
                            <a:rPr lang="en-IN" sz="1800" b="1" i="1">
                              <a:solidFill>
                                <a:srgbClr val="000000"/>
                              </a:solidFill>
                              <a:effectLst/>
                              <a:highlight>
                                <a:srgbClr val="FFFF00"/>
                              </a:highlight>
                              <a:latin typeface="Cambria Math" panose="02040503050406030204" pitchFamily="18" charset="0"/>
                              <a:ea typeface="Times New Roman" panose="02020603050405020304" pitchFamily="18" charset="0"/>
                              <a:cs typeface="Open Sans" panose="020B0606030504020204" pitchFamily="34" charset="0"/>
                            </a:rPr>
                            <m:t>𝒅𝒕</m:t>
                          </m:r>
                        </m:e>
                      </m:nary>
                    </m:oMath>
                  </m:oMathPara>
                </a14:m>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50000"/>
                  </a:lnSpc>
                  <a:spcAft>
                    <a:spcPts val="1000"/>
                  </a:spcAft>
                  <a:buFont typeface="Wingdings" panose="05000000000000000000" pitchFamily="2" charset="2"/>
                  <a:buChar char=""/>
                </a:pPr>
                <a:r>
                  <a:rPr lang="en-IN" sz="1800"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This is the integral function of input voltage.</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p:txBody>
          </p:sp>
        </mc:Choice>
        <mc:Fallback xmlns="">
          <p:sp>
            <p:nvSpPr>
              <p:cNvPr id="9" name="TextBox 8">
                <a:extLst>
                  <a:ext uri="{FF2B5EF4-FFF2-40B4-BE49-F238E27FC236}">
                    <a16:creationId xmlns:a16="http://schemas.microsoft.com/office/drawing/2014/main" id="{E8B9B4F6-3CB7-4E80-9AAD-20F69634E036}"/>
                  </a:ext>
                </a:extLst>
              </p:cNvPr>
              <p:cNvSpPr txBox="1">
                <a:spLocks noRot="1" noChangeAspect="1" noMove="1" noResize="1" noEditPoints="1" noAdjustHandles="1" noChangeArrowheads="1" noChangeShapeType="1" noTextEdit="1"/>
              </p:cNvSpPr>
              <p:nvPr/>
            </p:nvSpPr>
            <p:spPr>
              <a:xfrm>
                <a:off x="0" y="718620"/>
                <a:ext cx="6019800" cy="3309880"/>
              </a:xfrm>
              <a:prstGeom prst="rect">
                <a:avLst/>
              </a:prstGeom>
              <a:blipFill>
                <a:blip r:embed="rId2"/>
                <a:stretch>
                  <a:fillRect l="-607" b="-1657"/>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45815945-DC70-4A8B-BBE9-34F28B23680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905000"/>
            <a:ext cx="3352800" cy="2057400"/>
          </a:xfrm>
          <a:prstGeom prst="rect">
            <a:avLst/>
          </a:prstGeom>
          <a:noFill/>
          <a:ln>
            <a:noFill/>
          </a:ln>
        </p:spPr>
      </p:pic>
    </p:spTree>
    <p:extLst>
      <p:ext uri="{BB962C8B-B14F-4D97-AF65-F5344CB8AC3E}">
        <p14:creationId xmlns:p14="http://schemas.microsoft.com/office/powerpoint/2010/main" val="3997685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0CCF35-C079-413A-9F4F-1BF5CD951DF0}"/>
              </a:ext>
            </a:extLst>
          </p:cNvPr>
          <p:cNvSpPr/>
          <p:nvPr/>
        </p:nvSpPr>
        <p:spPr>
          <a:xfrm>
            <a:off x="0" y="0"/>
            <a:ext cx="9144000" cy="584775"/>
          </a:xfrm>
          <a:prstGeom prst="rect">
            <a:avLst/>
          </a:prstGeom>
          <a:noFill/>
        </p:spPr>
        <p:txBody>
          <a:bodyPr wrap="square">
            <a:spAutoFit/>
          </a:bodyPr>
          <a:lstStyle/>
          <a:p>
            <a:pPr marR="62230" algn="just"/>
            <a:r>
              <a:rPr lang="en-IN" sz="3200" b="1" dirty="0">
                <a:solidFill>
                  <a:srgbClr val="C00000"/>
                </a:solidFill>
                <a:latin typeface="Cambria" panose="02040503050406030204" pitchFamily="18" charset="0"/>
                <a:ea typeface="Times New Roman" panose="02020603050405020304" pitchFamily="18" charset="0"/>
                <a:cs typeface="Open Sans" panose="020B0606030504020204" pitchFamily="34" charset="0"/>
              </a:rPr>
              <a:t>(iv) Integrator</a:t>
            </a:r>
            <a:r>
              <a:rPr lang="en-IN" sz="3200" b="1" dirty="0">
                <a:solidFill>
                  <a:srgbClr val="C00000"/>
                </a:solidFill>
                <a:effectLst/>
                <a:latin typeface="Cambria" panose="02040503050406030204" pitchFamily="18" charset="0"/>
                <a:ea typeface="Times New Roman" panose="02020603050405020304" pitchFamily="18" charset="0"/>
                <a:cs typeface="Open Sans" panose="020B0606030504020204" pitchFamily="34" charset="0"/>
              </a:rPr>
              <a:t>:</a:t>
            </a:r>
            <a:endParaRPr lang="en-US" sz="3200" b="1" cap="all" dirty="0">
              <a:ln w="9000" cmpd="sng">
                <a:solidFill>
                  <a:schemeClr val="accent4">
                    <a:shade val="50000"/>
                    <a:satMod val="120000"/>
                  </a:schemeClr>
                </a:solidFill>
                <a:prstDash val="solid"/>
              </a:ln>
              <a:solidFill>
                <a:srgbClr val="C00000"/>
              </a:solidFill>
              <a:effectLst>
                <a:reflection blurRad="12700" stA="28000" endPos="45000" dist="1000" dir="5400000" sy="-100000" algn="bl" rotWithShape="0"/>
              </a:effectLst>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D5F035DB-1D72-46A2-A8B8-BB05D527DA96}"/>
              </a:ext>
            </a:extLst>
          </p:cNvPr>
          <p:cNvPicPr>
            <a:picLocks noChangeAspect="1"/>
          </p:cNvPicPr>
          <p:nvPr/>
        </p:nvPicPr>
        <p:blipFill>
          <a:blip r:embed="rId2"/>
          <a:stretch>
            <a:fillRect/>
          </a:stretch>
        </p:blipFill>
        <p:spPr>
          <a:xfrm>
            <a:off x="0" y="857977"/>
            <a:ext cx="9144000" cy="5142046"/>
          </a:xfrm>
          <a:prstGeom prst="rect">
            <a:avLst/>
          </a:prstGeom>
        </p:spPr>
      </p:pic>
    </p:spTree>
    <p:extLst>
      <p:ext uri="{BB962C8B-B14F-4D97-AF65-F5344CB8AC3E}">
        <p14:creationId xmlns:p14="http://schemas.microsoft.com/office/powerpoint/2010/main" val="3073946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0CCF35-C079-413A-9F4F-1BF5CD951DF0}"/>
              </a:ext>
            </a:extLst>
          </p:cNvPr>
          <p:cNvSpPr/>
          <p:nvPr/>
        </p:nvSpPr>
        <p:spPr>
          <a:xfrm>
            <a:off x="76200" y="838200"/>
            <a:ext cx="9067800" cy="4524315"/>
          </a:xfrm>
          <a:prstGeom prst="rect">
            <a:avLst/>
          </a:prstGeom>
          <a:noFill/>
        </p:spPr>
        <p:txBody>
          <a:bodyPr wrap="square">
            <a:spAutoFit/>
          </a:bodyPr>
          <a:lstStyle/>
          <a:p>
            <a:pPr marR="62230" algn="just"/>
            <a:r>
              <a:rPr lang="en-IN" sz="3200" b="1" dirty="0">
                <a:solidFill>
                  <a:srgbClr val="FF0000"/>
                </a:solidFill>
                <a:effectLst/>
                <a:latin typeface="Cambria" panose="02040503050406030204" pitchFamily="18" charset="0"/>
                <a:ea typeface="Cambria" panose="02040503050406030204" pitchFamily="18" charset="0"/>
              </a:rPr>
              <a:t>OPERATIONAL AMPLIFIERS </a:t>
            </a:r>
            <a:endParaRPr lang="en-IN" sz="3200" dirty="0">
              <a:solidFill>
                <a:srgbClr val="FF0000"/>
              </a:solidFill>
              <a:effectLst/>
              <a:latin typeface="Cambria" panose="02040503050406030204" pitchFamily="18" charset="0"/>
              <a:ea typeface="Cambria" panose="02040503050406030204" pitchFamily="18" charset="0"/>
            </a:endParaRPr>
          </a:p>
          <a:p>
            <a:pPr marR="61595" algn="just"/>
            <a:r>
              <a:rPr lang="en-US" sz="3200" dirty="0">
                <a:solidFill>
                  <a:srgbClr val="FF0000"/>
                </a:solidFill>
                <a:effectLst/>
                <a:latin typeface="Cambria" panose="02040503050406030204" pitchFamily="18" charset="0"/>
                <a:ea typeface="Cambria" panose="02040503050406030204" pitchFamily="18" charset="0"/>
              </a:rPr>
              <a:t>Introduction, Op-Amp Basic, Practical Op-Amp Circuits (Inverting Amplifier, Noninverting Amplifier, Summing Amplifier, Integrator, Differentiator).</a:t>
            </a:r>
            <a:endParaRPr lang="en-IN" sz="3200" dirty="0">
              <a:solidFill>
                <a:srgbClr val="FF0000"/>
              </a:solidFill>
              <a:effectLst/>
              <a:latin typeface="Cambria" panose="02040503050406030204" pitchFamily="18" charset="0"/>
              <a:ea typeface="Cambria" panose="02040503050406030204" pitchFamily="18" charset="0"/>
            </a:endParaRPr>
          </a:p>
          <a:p>
            <a:pPr marR="61595" algn="just"/>
            <a:endParaRPr lang="en-US" sz="3200" b="1" dirty="0">
              <a:solidFill>
                <a:srgbClr val="FF0000"/>
              </a:solidFill>
              <a:effectLst/>
              <a:latin typeface="Cambria" panose="02040503050406030204" pitchFamily="18" charset="0"/>
              <a:ea typeface="Cambria" panose="02040503050406030204" pitchFamily="18" charset="0"/>
            </a:endParaRPr>
          </a:p>
          <a:p>
            <a:pPr marR="61595" algn="just"/>
            <a:r>
              <a:rPr lang="en-US" sz="3200" b="1" dirty="0">
                <a:solidFill>
                  <a:srgbClr val="FF0000"/>
                </a:solidFill>
                <a:effectLst/>
                <a:latin typeface="Cambria" panose="02040503050406030204" pitchFamily="18" charset="0"/>
                <a:ea typeface="Cambria" panose="02040503050406030204" pitchFamily="18" charset="0"/>
              </a:rPr>
              <a:t>Electronic Instrumentation </a:t>
            </a:r>
            <a:endParaRPr lang="en-IN" sz="3200" dirty="0">
              <a:solidFill>
                <a:srgbClr val="FF0000"/>
              </a:solidFill>
              <a:effectLst/>
              <a:latin typeface="Cambria" panose="02040503050406030204" pitchFamily="18" charset="0"/>
              <a:ea typeface="Cambria" panose="02040503050406030204" pitchFamily="18" charset="0"/>
            </a:endParaRPr>
          </a:p>
          <a:p>
            <a:pPr marR="61595" algn="just"/>
            <a:r>
              <a:rPr lang="en-US" sz="3200" dirty="0">
                <a:solidFill>
                  <a:srgbClr val="FF0000"/>
                </a:solidFill>
                <a:effectLst/>
                <a:latin typeface="Cambria" panose="02040503050406030204" pitchFamily="18" charset="0"/>
                <a:ea typeface="Cambria" panose="02040503050406030204" pitchFamily="18" charset="0"/>
                <a:cs typeface="Mangal" panose="02040503050203030202" pitchFamily="18" charset="0"/>
              </a:rPr>
              <a:t>Digital Multimeter (DMM), Types of sensor, Introduction to IoT and its application.</a:t>
            </a:r>
            <a:endParaRPr lang="en-US" sz="80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Cambria" panose="02040503050406030204" pitchFamily="18" charset="0"/>
              <a:ea typeface="Cambria" panose="020405030504060302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0CCF35-C079-413A-9F4F-1BF5CD951DF0}"/>
              </a:ext>
            </a:extLst>
          </p:cNvPr>
          <p:cNvSpPr/>
          <p:nvPr/>
        </p:nvSpPr>
        <p:spPr>
          <a:xfrm>
            <a:off x="0" y="0"/>
            <a:ext cx="9144000" cy="584775"/>
          </a:xfrm>
          <a:prstGeom prst="rect">
            <a:avLst/>
          </a:prstGeom>
          <a:noFill/>
        </p:spPr>
        <p:txBody>
          <a:bodyPr wrap="square">
            <a:spAutoFit/>
          </a:bodyPr>
          <a:lstStyle/>
          <a:p>
            <a:pPr marR="62230" algn="just"/>
            <a:r>
              <a:rPr lang="en-IN" sz="3200" b="1" dirty="0">
                <a:solidFill>
                  <a:srgbClr val="C00000"/>
                </a:solidFill>
                <a:latin typeface="Cambria" panose="02040503050406030204" pitchFamily="18" charset="0"/>
                <a:ea typeface="Times New Roman" panose="02020603050405020304" pitchFamily="18" charset="0"/>
                <a:cs typeface="Open Sans" panose="020B0606030504020204" pitchFamily="34" charset="0"/>
              </a:rPr>
              <a:t>(iv) Integrator</a:t>
            </a:r>
            <a:r>
              <a:rPr lang="en-IN" sz="3200" b="1" dirty="0">
                <a:solidFill>
                  <a:srgbClr val="C00000"/>
                </a:solidFill>
                <a:effectLst/>
                <a:latin typeface="Cambria" panose="02040503050406030204" pitchFamily="18" charset="0"/>
                <a:ea typeface="Times New Roman" panose="02020603050405020304" pitchFamily="18" charset="0"/>
                <a:cs typeface="Open Sans" panose="020B0606030504020204" pitchFamily="34" charset="0"/>
              </a:rPr>
              <a:t>:</a:t>
            </a:r>
            <a:endParaRPr lang="en-US" sz="3200" b="1" cap="all" dirty="0">
              <a:ln w="9000" cmpd="sng">
                <a:solidFill>
                  <a:schemeClr val="accent4">
                    <a:shade val="50000"/>
                    <a:satMod val="120000"/>
                  </a:schemeClr>
                </a:solidFill>
                <a:prstDash val="solid"/>
              </a:ln>
              <a:solidFill>
                <a:srgbClr val="C00000"/>
              </a:solidFill>
              <a:effectLst>
                <a:reflection blurRad="12700" stA="28000" endPos="45000" dist="1000" dir="5400000" sy="-100000" algn="bl" rotWithShape="0"/>
              </a:effectLst>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1059366D-920A-42D7-B91C-9D63745B04E0}"/>
              </a:ext>
            </a:extLst>
          </p:cNvPr>
          <p:cNvPicPr>
            <a:picLocks noChangeAspect="1"/>
          </p:cNvPicPr>
          <p:nvPr/>
        </p:nvPicPr>
        <p:blipFill>
          <a:blip r:embed="rId2"/>
          <a:stretch>
            <a:fillRect/>
          </a:stretch>
        </p:blipFill>
        <p:spPr>
          <a:xfrm>
            <a:off x="0" y="857977"/>
            <a:ext cx="9144000" cy="5142046"/>
          </a:xfrm>
          <a:prstGeom prst="rect">
            <a:avLst/>
          </a:prstGeom>
        </p:spPr>
      </p:pic>
    </p:spTree>
    <p:extLst>
      <p:ext uri="{BB962C8B-B14F-4D97-AF65-F5344CB8AC3E}">
        <p14:creationId xmlns:p14="http://schemas.microsoft.com/office/powerpoint/2010/main" val="3977346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0CCF35-C079-413A-9F4F-1BF5CD951DF0}"/>
              </a:ext>
            </a:extLst>
          </p:cNvPr>
          <p:cNvSpPr/>
          <p:nvPr/>
        </p:nvSpPr>
        <p:spPr>
          <a:xfrm>
            <a:off x="0" y="0"/>
            <a:ext cx="9144000" cy="584775"/>
          </a:xfrm>
          <a:prstGeom prst="rect">
            <a:avLst/>
          </a:prstGeom>
          <a:noFill/>
        </p:spPr>
        <p:txBody>
          <a:bodyPr wrap="square">
            <a:spAutoFit/>
          </a:bodyPr>
          <a:lstStyle/>
          <a:p>
            <a:pPr marR="62230" algn="just"/>
            <a:r>
              <a:rPr lang="en-IN" sz="3200" b="1" dirty="0">
                <a:solidFill>
                  <a:srgbClr val="C00000"/>
                </a:solidFill>
                <a:latin typeface="Cambria" panose="02040503050406030204" pitchFamily="18" charset="0"/>
                <a:ea typeface="Times New Roman" panose="02020603050405020304" pitchFamily="18" charset="0"/>
                <a:cs typeface="Open Sans" panose="020B0606030504020204" pitchFamily="34" charset="0"/>
              </a:rPr>
              <a:t>(v) Differentiator</a:t>
            </a:r>
            <a:r>
              <a:rPr lang="en-IN" sz="3200" b="1" dirty="0">
                <a:solidFill>
                  <a:srgbClr val="C00000"/>
                </a:solidFill>
                <a:effectLst/>
                <a:latin typeface="Cambria" panose="02040503050406030204" pitchFamily="18" charset="0"/>
                <a:ea typeface="Times New Roman" panose="02020603050405020304" pitchFamily="18" charset="0"/>
                <a:cs typeface="Open Sans" panose="020B0606030504020204" pitchFamily="34" charset="0"/>
              </a:rPr>
              <a:t>:</a:t>
            </a:r>
            <a:endParaRPr lang="en-US" sz="3200" b="1" cap="all" dirty="0">
              <a:ln w="9000" cmpd="sng">
                <a:solidFill>
                  <a:schemeClr val="accent4">
                    <a:shade val="50000"/>
                    <a:satMod val="120000"/>
                  </a:schemeClr>
                </a:solidFill>
                <a:prstDash val="solid"/>
              </a:ln>
              <a:solidFill>
                <a:srgbClr val="C00000"/>
              </a:solidFill>
              <a:effectLst>
                <a:reflection blurRad="12700" stA="28000" endPos="45000" dist="1000" dir="5400000" sy="-100000" algn="bl" rotWithShape="0"/>
              </a:effectLst>
              <a:latin typeface="Cambria" panose="02040503050406030204" pitchFamily="18" charset="0"/>
              <a:ea typeface="Cambria" panose="02040503050406030204" pitchFamily="18" charset="0"/>
            </a:endParaRPr>
          </a:p>
        </p:txBody>
      </p:sp>
      <p:sp>
        <p:nvSpPr>
          <p:cNvPr id="8" name="TextBox 7">
            <a:extLst>
              <a:ext uri="{FF2B5EF4-FFF2-40B4-BE49-F238E27FC236}">
                <a16:creationId xmlns:a16="http://schemas.microsoft.com/office/drawing/2014/main" id="{F71E8F7E-E9D5-4526-BDEC-49681628F1FE}"/>
              </a:ext>
            </a:extLst>
          </p:cNvPr>
          <p:cNvSpPr txBox="1"/>
          <p:nvPr/>
        </p:nvSpPr>
        <p:spPr>
          <a:xfrm>
            <a:off x="0" y="382328"/>
            <a:ext cx="9144000" cy="1427635"/>
          </a:xfrm>
          <a:prstGeom prst="rect">
            <a:avLst/>
          </a:prstGeom>
          <a:noFill/>
        </p:spPr>
        <p:txBody>
          <a:bodyPr wrap="square">
            <a:spAutoFit/>
          </a:bodyPr>
          <a:lstStyle/>
          <a:p>
            <a:pPr marL="342900" lvl="0" indent="-342900" algn="just">
              <a:lnSpc>
                <a:spcPct val="150000"/>
              </a:lnSpc>
              <a:buFont typeface="Wingdings" panose="05000000000000000000" pitchFamily="2" charset="2"/>
              <a:buChar char=""/>
            </a:pPr>
            <a:r>
              <a:rPr lang="en-IN" sz="2000" dirty="0">
                <a:solidFill>
                  <a:srgbClr val="000000"/>
                </a:solidFill>
                <a:latin typeface="Cambria" panose="02040503050406030204" pitchFamily="18" charset="0"/>
                <a:ea typeface="Times New Roman" panose="02020603050405020304" pitchFamily="18" charset="0"/>
                <a:cs typeface="Mangal" panose="02040503050203030202" pitchFamily="18" charset="0"/>
              </a:rPr>
              <a:t>In a</a:t>
            </a:r>
            <a:r>
              <a:rPr lang="en-IN" sz="2000"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 differentiator, output is proportional to the derivative of input signal.</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50000"/>
              </a:lnSpc>
              <a:spcAft>
                <a:spcPts val="1000"/>
              </a:spcAft>
              <a:buFont typeface="Wingdings" panose="05000000000000000000" pitchFamily="2" charset="2"/>
              <a:buChar char=""/>
            </a:pPr>
            <a:r>
              <a:rPr lang="en-IN" sz="2000" dirty="0">
                <a:solidFill>
                  <a:srgbClr val="000000"/>
                </a:solidFill>
                <a:latin typeface="Cambria" panose="02040503050406030204" pitchFamily="18" charset="0"/>
                <a:ea typeface="Times New Roman" panose="02020603050405020304" pitchFamily="18" charset="0"/>
                <a:cs typeface="Mangal" panose="02040503050203030202" pitchFamily="18" charset="0"/>
              </a:rPr>
              <a:t>It is an</a:t>
            </a:r>
            <a:r>
              <a:rPr lang="en-IN" sz="2000"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 inverting amplifier where we replace feedback resistor with a capacitor of suitable value</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0" name="TextBox 9">
            <a:extLst>
              <a:ext uri="{FF2B5EF4-FFF2-40B4-BE49-F238E27FC236}">
                <a16:creationId xmlns:a16="http://schemas.microsoft.com/office/drawing/2014/main" id="{B666EC87-1582-4453-8BFF-369919733C34}"/>
              </a:ext>
            </a:extLst>
          </p:cNvPr>
          <p:cNvSpPr txBox="1"/>
          <p:nvPr/>
        </p:nvSpPr>
        <p:spPr>
          <a:xfrm>
            <a:off x="0" y="1763835"/>
            <a:ext cx="5715000" cy="4659289"/>
          </a:xfrm>
          <a:prstGeom prst="rect">
            <a:avLst/>
          </a:prstGeom>
          <a:noFill/>
        </p:spPr>
        <p:txBody>
          <a:bodyPr wrap="square">
            <a:spAutoFit/>
          </a:bodyPr>
          <a:lstStyle/>
          <a:p>
            <a:pPr marL="342900" lvl="0" indent="-342900" algn="just">
              <a:lnSpc>
                <a:spcPct val="150000"/>
              </a:lnSpc>
              <a:buFont typeface="Wingdings" panose="05000000000000000000" pitchFamily="2" charset="2"/>
              <a:buChar char=""/>
            </a:pPr>
            <a:r>
              <a:rPr lang="en-IN" sz="2000" dirty="0">
                <a:latin typeface="Cambria" panose="02040503050406030204" pitchFamily="18" charset="0"/>
                <a:ea typeface="Times New Roman" panose="02020603050405020304" pitchFamily="18" charset="0"/>
                <a:cs typeface="Times New Roman" panose="02020603050405020304" pitchFamily="18" charset="0"/>
              </a:rPr>
              <a:t>I</a:t>
            </a:r>
            <a:r>
              <a:rPr lang="en-IN" sz="2000" dirty="0">
                <a:effectLst/>
                <a:latin typeface="Cambria" panose="02040503050406030204" pitchFamily="18" charset="0"/>
                <a:ea typeface="Times New Roman" panose="02020603050405020304" pitchFamily="18" charset="0"/>
                <a:cs typeface="Times New Roman" panose="02020603050405020304" pitchFamily="18" charset="0"/>
              </a:rPr>
              <a:t>nput signal is applied to the</a:t>
            </a:r>
            <a:r>
              <a:rPr lang="en-IN" sz="2000" dirty="0">
                <a:effectLst/>
                <a:latin typeface="Cambria" panose="02040503050406030204" pitchFamily="18" charset="0"/>
                <a:ea typeface="Times New Roman" panose="02020603050405020304" pitchFamily="18" charset="0"/>
                <a:cs typeface="Mangal" panose="02040503050203030202" pitchFamily="18" charset="0"/>
              </a:rPr>
              <a:t> </a:t>
            </a:r>
            <a:r>
              <a:rPr lang="en-IN" sz="2000" dirty="0">
                <a:effectLst/>
                <a:latin typeface="Cambria" panose="02040503050406030204" pitchFamily="18" charset="0"/>
                <a:ea typeface="Times New Roman" panose="02020603050405020304" pitchFamily="18" charset="0"/>
                <a:cs typeface="Times New Roman" panose="02020603050405020304" pitchFamily="18" charset="0"/>
              </a:rPr>
              <a:t>inverting (-) input via </a:t>
            </a:r>
            <a:r>
              <a:rPr lang="en-IN" sz="2000" dirty="0">
                <a:latin typeface="Cambria" panose="02040503050406030204" pitchFamily="18" charset="0"/>
                <a:ea typeface="Times New Roman" panose="02020603050405020304" pitchFamily="18" charset="0"/>
                <a:cs typeface="Times New Roman" panose="02020603050405020304" pitchFamily="18" charset="0"/>
              </a:rPr>
              <a:t>capacitor</a:t>
            </a:r>
            <a:r>
              <a:rPr lang="en-IN" sz="2000" dirty="0">
                <a:effectLst/>
                <a:latin typeface="Cambria" panose="02040503050406030204" pitchFamily="18" charset="0"/>
                <a:ea typeface="Times New Roman" panose="02020603050405020304" pitchFamily="18" charset="0"/>
                <a:cs typeface="Times New Roman" panose="02020603050405020304" pitchFamily="18" charset="0"/>
              </a:rPr>
              <a:t> </a:t>
            </a:r>
            <a:r>
              <a:rPr lang="en-IN" sz="2000" dirty="0" err="1">
                <a:effectLst/>
                <a:latin typeface="Cambria" panose="02040503050406030204" pitchFamily="18" charset="0"/>
                <a:ea typeface="Times New Roman" panose="02020603050405020304" pitchFamily="18" charset="0"/>
                <a:cs typeface="Times New Roman" panose="02020603050405020304" pitchFamily="18" charset="0"/>
              </a:rPr>
              <a:t>C</a:t>
            </a:r>
            <a:r>
              <a:rPr lang="en-IN" sz="2000" baseline="-25000" dirty="0" err="1">
                <a:effectLst/>
                <a:latin typeface="Cambria" panose="02040503050406030204" pitchFamily="18" charset="0"/>
                <a:ea typeface="Times New Roman" panose="02020603050405020304" pitchFamily="18" charset="0"/>
                <a:cs typeface="Times New Roman" panose="02020603050405020304" pitchFamily="18" charset="0"/>
              </a:rPr>
              <a:t>in</a:t>
            </a:r>
            <a:r>
              <a:rPr lang="en-IN" sz="2000" dirty="0">
                <a:effectLst/>
                <a:latin typeface="Cambria" panose="02040503050406030204" pitchFamily="18" charset="0"/>
                <a:ea typeface="Times New Roman" panose="02020603050405020304" pitchFamily="18" charset="0"/>
                <a:cs typeface="Times New Roman" panose="02020603050405020304" pitchFamily="18" charset="0"/>
              </a:rPr>
              <a:t> and the noninverting terminal is connected to the ground.</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50000"/>
              </a:lnSpc>
              <a:buFont typeface="Wingdings" panose="05000000000000000000" pitchFamily="2" charset="2"/>
              <a:buChar char=""/>
            </a:pPr>
            <a:r>
              <a:rPr lang="en-IN" sz="2000"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As the electric potential at non inverting terminal is zero since it is grounded. The electric potential of inverting terminal is also zero, as the op-amp is ideal.</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50000"/>
              </a:lnSpc>
              <a:spcAft>
                <a:spcPts val="1000"/>
              </a:spcAft>
              <a:buFont typeface="Wingdings" panose="05000000000000000000" pitchFamily="2" charset="2"/>
              <a:buChar char=""/>
            </a:pPr>
            <a:r>
              <a:rPr lang="en-IN" sz="2000"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It is also known to us that the current entering through inverting and non-inverting terminal of an ideal op amp is zero.</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p:txBody>
      </p:sp>
      <p:pic>
        <p:nvPicPr>
          <p:cNvPr id="11" name="Picture 10">
            <a:extLst>
              <a:ext uri="{FF2B5EF4-FFF2-40B4-BE49-F238E27FC236}">
                <a16:creationId xmlns:a16="http://schemas.microsoft.com/office/drawing/2014/main" id="{71AEC755-C374-4FF0-9569-6604738A352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867401" y="1752600"/>
            <a:ext cx="3276600" cy="1910779"/>
          </a:xfrm>
          <a:prstGeom prst="rect">
            <a:avLst/>
          </a:prstGeom>
          <a:noFill/>
          <a:ln>
            <a:noFill/>
          </a:ln>
        </p:spPr>
      </p:pic>
    </p:spTree>
    <p:extLst>
      <p:ext uri="{BB962C8B-B14F-4D97-AF65-F5344CB8AC3E}">
        <p14:creationId xmlns:p14="http://schemas.microsoft.com/office/powerpoint/2010/main" val="1364895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0CCF35-C079-413A-9F4F-1BF5CD951DF0}"/>
              </a:ext>
            </a:extLst>
          </p:cNvPr>
          <p:cNvSpPr/>
          <p:nvPr/>
        </p:nvSpPr>
        <p:spPr>
          <a:xfrm>
            <a:off x="0" y="0"/>
            <a:ext cx="9144000" cy="584775"/>
          </a:xfrm>
          <a:prstGeom prst="rect">
            <a:avLst/>
          </a:prstGeom>
          <a:noFill/>
        </p:spPr>
        <p:txBody>
          <a:bodyPr wrap="square">
            <a:spAutoFit/>
          </a:bodyPr>
          <a:lstStyle/>
          <a:p>
            <a:pPr marR="62230" algn="just"/>
            <a:r>
              <a:rPr lang="en-IN" sz="3200" b="1" dirty="0">
                <a:solidFill>
                  <a:srgbClr val="C00000"/>
                </a:solidFill>
                <a:latin typeface="Cambria" panose="02040503050406030204" pitchFamily="18" charset="0"/>
                <a:ea typeface="Times New Roman" panose="02020603050405020304" pitchFamily="18" charset="0"/>
                <a:cs typeface="Open Sans" panose="020B0606030504020204" pitchFamily="34" charset="0"/>
              </a:rPr>
              <a:t>(v) Differentiator</a:t>
            </a:r>
            <a:r>
              <a:rPr lang="en-IN" sz="3200" b="1" dirty="0">
                <a:solidFill>
                  <a:srgbClr val="C00000"/>
                </a:solidFill>
                <a:effectLst/>
                <a:latin typeface="Cambria" panose="02040503050406030204" pitchFamily="18" charset="0"/>
                <a:ea typeface="Times New Roman" panose="02020603050405020304" pitchFamily="18" charset="0"/>
                <a:cs typeface="Open Sans" panose="020B0606030504020204" pitchFamily="34" charset="0"/>
              </a:rPr>
              <a:t>:</a:t>
            </a:r>
            <a:endParaRPr lang="en-US" sz="3200" b="1" cap="all" dirty="0">
              <a:ln w="9000" cmpd="sng">
                <a:solidFill>
                  <a:schemeClr val="accent4">
                    <a:shade val="50000"/>
                    <a:satMod val="120000"/>
                  </a:schemeClr>
                </a:solidFill>
                <a:prstDash val="solid"/>
              </a:ln>
              <a:solidFill>
                <a:srgbClr val="C00000"/>
              </a:solidFill>
              <a:effectLst>
                <a:reflection blurRad="12700" stA="28000" endPos="45000" dist="1000" dir="5400000" sy="-100000" algn="bl" rotWithShape="0"/>
              </a:effectLst>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8B9B4F6-3CB7-4E80-9AAD-20F69634E036}"/>
                  </a:ext>
                </a:extLst>
              </p:cNvPr>
              <p:cNvSpPr txBox="1"/>
              <p:nvPr/>
            </p:nvSpPr>
            <p:spPr>
              <a:xfrm>
                <a:off x="0" y="718620"/>
                <a:ext cx="5638800" cy="4782976"/>
              </a:xfrm>
              <a:prstGeom prst="rect">
                <a:avLst/>
              </a:prstGeom>
              <a:noFill/>
            </p:spPr>
            <p:txBody>
              <a:bodyPr wrap="square">
                <a:spAutoFit/>
              </a:bodyPr>
              <a:lstStyle/>
              <a:p>
                <a:pPr lvl="0" algn="just">
                  <a:lnSpc>
                    <a:spcPct val="150000"/>
                  </a:lnSpc>
                </a:pPr>
                <a:r>
                  <a:rPr lang="en-IN" dirty="0">
                    <a:latin typeface="Cambria" panose="02040503050406030204" pitchFamily="18" charset="0"/>
                    <a:ea typeface="Cambria" panose="02040503050406030204" pitchFamily="18" charset="0"/>
                  </a:rPr>
                  <a:t>Considering, these conditions of an ideal op amp, if we apply Kirchhoff Current Law at node 1 of the </a:t>
                </a:r>
                <a:r>
                  <a:rPr lang="en-IN" b="1" dirty="0">
                    <a:latin typeface="Cambria" panose="02040503050406030204" pitchFamily="18" charset="0"/>
                    <a:ea typeface="Cambria" panose="02040503050406030204" pitchFamily="18" charset="0"/>
                  </a:rPr>
                  <a:t>op amp differentiator circuit</a:t>
                </a:r>
                <a:r>
                  <a:rPr lang="en-IN" dirty="0">
                    <a:latin typeface="Cambria" panose="02040503050406030204" pitchFamily="18" charset="0"/>
                    <a:ea typeface="Cambria" panose="02040503050406030204" pitchFamily="18" charset="0"/>
                  </a:rPr>
                  <a:t>, we get,</a:t>
                </a:r>
              </a:p>
              <a:p>
                <a:pPr algn="just">
                  <a:lnSpc>
                    <a:spcPct val="150000"/>
                  </a:lnSpc>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𝐶</m:t>
                          </m:r>
                        </m:e>
                        <m:sub>
                          <m:r>
                            <a:rPr lang="en-IN" i="1">
                              <a:latin typeface="Cambria Math" panose="02040503050406030204" pitchFamily="18" charset="0"/>
                            </a:rPr>
                            <m:t>𝑖𝑛</m:t>
                          </m:r>
                        </m:sub>
                      </m:sSub>
                      <m:f>
                        <m:fPr>
                          <m:ctrlPr>
                            <a:rPr lang="en-IN" i="1">
                              <a:latin typeface="Cambria Math" panose="02040503050406030204" pitchFamily="18" charset="0"/>
                            </a:rPr>
                          </m:ctrlPr>
                        </m:fPr>
                        <m:num>
                          <m:r>
                            <a:rPr lang="en-IN" i="1">
                              <a:latin typeface="Cambria Math" panose="02040503050406030204" pitchFamily="18" charset="0"/>
                            </a:rPr>
                            <m:t>𝑑</m:t>
                          </m:r>
                        </m:num>
                        <m:den>
                          <m:r>
                            <a:rPr lang="en-IN" i="1">
                              <a:latin typeface="Cambria Math" panose="02040503050406030204" pitchFamily="18" charset="0"/>
                            </a:rPr>
                            <m:t>𝑑𝑡</m:t>
                          </m:r>
                        </m:den>
                      </m:f>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𝑉</m:t>
                          </m:r>
                        </m:e>
                        <m:sub>
                          <m:r>
                            <a:rPr lang="en-IN" i="1">
                              <a:latin typeface="Cambria Math" panose="02040503050406030204" pitchFamily="18" charset="0"/>
                            </a:rPr>
                            <m:t>𝑖𝑛</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𝑉</m:t>
                          </m:r>
                        </m:e>
                        <m:sub>
                          <m:r>
                            <a:rPr lang="en-IN" i="1">
                              <a:latin typeface="Cambria Math" panose="02040503050406030204" pitchFamily="18" charset="0"/>
                            </a:rPr>
                            <m:t>1</m:t>
                          </m:r>
                        </m:sub>
                      </m:sSub>
                      <m:r>
                        <a:rPr lang="en-IN" i="1">
                          <a:latin typeface="Cambria Math" panose="02040503050406030204" pitchFamily="18" charset="0"/>
                        </a:rPr>
                        <m:t>)=</m:t>
                      </m:r>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𝑉</m:t>
                              </m:r>
                            </m:e>
                            <m:sub>
                              <m:r>
                                <a:rPr lang="en-IN" i="1">
                                  <a:latin typeface="Cambria Math" panose="02040503050406030204" pitchFamily="18" charset="0"/>
                                </a:rPr>
                                <m:t>1</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𝑉</m:t>
                              </m:r>
                            </m:e>
                            <m:sub>
                              <m:r>
                                <a:rPr lang="en-IN" i="1">
                                  <a:latin typeface="Cambria Math" panose="02040503050406030204" pitchFamily="18" charset="0"/>
                                </a:rPr>
                                <m:t>𝑜𝑢𝑡</m:t>
                              </m:r>
                            </m:sub>
                          </m:sSub>
                        </m:num>
                        <m:den>
                          <m:sSub>
                            <m:sSubPr>
                              <m:ctrlPr>
                                <a:rPr lang="en-IN" i="1">
                                  <a:latin typeface="Cambria Math" panose="02040503050406030204" pitchFamily="18" charset="0"/>
                                </a:rPr>
                              </m:ctrlPr>
                            </m:sSubPr>
                            <m:e>
                              <m:r>
                                <a:rPr lang="en-IN" i="1">
                                  <a:latin typeface="Cambria Math" panose="02040503050406030204" pitchFamily="18" charset="0"/>
                                </a:rPr>
                                <m:t>𝑅</m:t>
                              </m:r>
                            </m:e>
                            <m:sub>
                              <m:r>
                                <a:rPr lang="en-IN" i="1">
                                  <a:latin typeface="Cambria Math" panose="02040503050406030204" pitchFamily="18" charset="0"/>
                                </a:rPr>
                                <m:t>𝑓</m:t>
                              </m:r>
                            </m:sub>
                          </m:sSub>
                        </m:den>
                      </m:f>
                    </m:oMath>
                  </m:oMathPara>
                </a14:m>
                <a:endParaRPr lang="en-IN" dirty="0">
                  <a:latin typeface="Cambria" panose="02040503050406030204" pitchFamily="18" charset="0"/>
                  <a:ea typeface="Cambria" panose="02040503050406030204" pitchFamily="18" charset="0"/>
                </a:endParaRPr>
              </a:p>
              <a:p>
                <a:pPr algn="just">
                  <a:lnSpc>
                    <a:spcPct val="150000"/>
                  </a:lnSpc>
                </a:pPr>
                <a:r>
                  <a:rPr lang="en-IN" dirty="0">
                    <a:latin typeface="Cambria" panose="02040503050406030204" pitchFamily="18" charset="0"/>
                    <a:ea typeface="Cambria" panose="02040503050406030204" pitchFamily="18" charset="0"/>
                  </a:rPr>
                  <a:t>But,</a:t>
                </a:r>
              </a:p>
              <a:p>
                <a:pPr algn="just">
                  <a:lnSpc>
                    <a:spcPct val="150000"/>
                  </a:lnSpc>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𝑉</m:t>
                          </m:r>
                        </m:e>
                        <m:sub>
                          <m:r>
                            <a:rPr lang="en-IN" i="1">
                              <a:latin typeface="Cambria Math" panose="02040503050406030204" pitchFamily="18" charset="0"/>
                            </a:rPr>
                            <m:t>1</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𝑉</m:t>
                          </m:r>
                        </m:e>
                        <m:sub>
                          <m:r>
                            <a:rPr lang="en-IN" i="1">
                              <a:latin typeface="Cambria Math" panose="02040503050406030204" pitchFamily="18" charset="0"/>
                            </a:rPr>
                            <m:t>2</m:t>
                          </m:r>
                        </m:sub>
                      </m:sSub>
                      <m:r>
                        <a:rPr lang="en-IN" i="1">
                          <a:latin typeface="Cambria Math" panose="02040503050406030204" pitchFamily="18" charset="0"/>
                        </a:rPr>
                        <m:t>=0</m:t>
                      </m:r>
                    </m:oMath>
                  </m:oMathPara>
                </a14:m>
                <a:endParaRPr lang="en-IN" dirty="0">
                  <a:latin typeface="Cambria" panose="02040503050406030204" pitchFamily="18" charset="0"/>
                  <a:ea typeface="Cambria" panose="02040503050406030204" pitchFamily="18" charset="0"/>
                </a:endParaRPr>
              </a:p>
              <a:p>
                <a:pPr algn="just">
                  <a:lnSpc>
                    <a:spcPct val="150000"/>
                  </a:lnSpc>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𝐶</m:t>
                          </m:r>
                        </m:e>
                        <m:sub>
                          <m:r>
                            <a:rPr lang="en-IN" i="1">
                              <a:latin typeface="Cambria Math" panose="02040503050406030204" pitchFamily="18" charset="0"/>
                            </a:rPr>
                            <m:t>𝑖𝑛</m:t>
                          </m:r>
                        </m:sub>
                      </m:sSub>
                      <m:f>
                        <m:fPr>
                          <m:ctrlPr>
                            <a:rPr lang="en-IN" i="1">
                              <a:latin typeface="Cambria Math" panose="02040503050406030204" pitchFamily="18" charset="0"/>
                            </a:rPr>
                          </m:ctrlPr>
                        </m:fPr>
                        <m:num>
                          <m:r>
                            <a:rPr lang="en-IN" i="1">
                              <a:latin typeface="Cambria Math" panose="02040503050406030204" pitchFamily="18" charset="0"/>
                            </a:rPr>
                            <m:t>𝑑</m:t>
                          </m:r>
                          <m:sSub>
                            <m:sSubPr>
                              <m:ctrlPr>
                                <a:rPr lang="en-IN" i="1">
                                  <a:latin typeface="Cambria Math" panose="02040503050406030204" pitchFamily="18" charset="0"/>
                                </a:rPr>
                              </m:ctrlPr>
                            </m:sSubPr>
                            <m:e>
                              <m:r>
                                <a:rPr lang="en-IN" i="1">
                                  <a:latin typeface="Cambria Math" panose="02040503050406030204" pitchFamily="18" charset="0"/>
                                </a:rPr>
                                <m:t>𝑉</m:t>
                              </m:r>
                            </m:e>
                            <m:sub>
                              <m:r>
                                <a:rPr lang="en-IN" i="1">
                                  <a:latin typeface="Cambria Math" panose="02040503050406030204" pitchFamily="18" charset="0"/>
                                </a:rPr>
                                <m:t>𝑖𝑛</m:t>
                              </m:r>
                            </m:sub>
                          </m:sSub>
                        </m:num>
                        <m:den>
                          <m:r>
                            <a:rPr lang="en-IN" i="1">
                              <a:latin typeface="Cambria Math" panose="02040503050406030204" pitchFamily="18" charset="0"/>
                            </a:rPr>
                            <m:t>𝑑𝑡</m:t>
                          </m:r>
                        </m:den>
                      </m:f>
                      <m:r>
                        <a:rPr lang="en-IN" i="1">
                          <a:latin typeface="Cambria Math" panose="02040503050406030204" pitchFamily="18" charset="0"/>
                        </a:rPr>
                        <m:t>=−</m:t>
                      </m:r>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𝑉</m:t>
                              </m:r>
                            </m:e>
                            <m:sub>
                              <m:r>
                                <a:rPr lang="en-IN" i="1">
                                  <a:latin typeface="Cambria Math" panose="02040503050406030204" pitchFamily="18" charset="0"/>
                                </a:rPr>
                                <m:t>𝑜𝑢𝑡</m:t>
                              </m:r>
                            </m:sub>
                          </m:sSub>
                        </m:num>
                        <m:den>
                          <m:sSub>
                            <m:sSubPr>
                              <m:ctrlPr>
                                <a:rPr lang="en-IN" i="1">
                                  <a:latin typeface="Cambria Math" panose="02040503050406030204" pitchFamily="18" charset="0"/>
                                </a:rPr>
                              </m:ctrlPr>
                            </m:sSubPr>
                            <m:e>
                              <m:r>
                                <a:rPr lang="en-IN" i="1">
                                  <a:latin typeface="Cambria Math" panose="02040503050406030204" pitchFamily="18" charset="0"/>
                                </a:rPr>
                                <m:t>𝑅</m:t>
                              </m:r>
                            </m:e>
                            <m:sub>
                              <m:r>
                                <a:rPr lang="en-IN" i="1">
                                  <a:latin typeface="Cambria Math" panose="02040503050406030204" pitchFamily="18" charset="0"/>
                                </a:rPr>
                                <m:t>𝑓</m:t>
                              </m:r>
                            </m:sub>
                          </m:sSub>
                        </m:den>
                      </m:f>
                    </m:oMath>
                  </m:oMathPara>
                </a14:m>
                <a:endParaRPr lang="en-IN" dirty="0">
                  <a:latin typeface="Cambria" panose="02040503050406030204" pitchFamily="18" charset="0"/>
                  <a:ea typeface="Cambria" panose="02040503050406030204" pitchFamily="18" charset="0"/>
                </a:endParaRPr>
              </a:p>
              <a:p>
                <a:pPr algn="just">
                  <a:lnSpc>
                    <a:spcPct val="150000"/>
                  </a:lnSpc>
                </a:pPr>
                <a14:m>
                  <m:oMathPara xmlns:m="http://schemas.openxmlformats.org/officeDocument/2006/math">
                    <m:oMathParaPr>
                      <m:jc m:val="centerGroup"/>
                    </m:oMathParaPr>
                    <m:oMath xmlns:m="http://schemas.openxmlformats.org/officeDocument/2006/math">
                      <m:sSub>
                        <m:sSubPr>
                          <m:ctrlPr>
                            <a:rPr lang="en-IN" b="1" i="1">
                              <a:latin typeface="Cambria Math" panose="02040503050406030204" pitchFamily="18" charset="0"/>
                            </a:rPr>
                          </m:ctrlPr>
                        </m:sSubPr>
                        <m:e>
                          <m:r>
                            <a:rPr lang="en-IN" b="1" i="1">
                              <a:latin typeface="Cambria Math" panose="02040503050406030204" pitchFamily="18" charset="0"/>
                            </a:rPr>
                            <m:t>𝑽</m:t>
                          </m:r>
                        </m:e>
                        <m:sub>
                          <m:r>
                            <a:rPr lang="en-IN" b="1" i="1">
                              <a:latin typeface="Cambria Math" panose="02040503050406030204" pitchFamily="18" charset="0"/>
                            </a:rPr>
                            <m:t>𝒐𝒖𝒕</m:t>
                          </m:r>
                        </m:sub>
                      </m:sSub>
                      <m:r>
                        <a:rPr lang="en-IN" b="1" i="1">
                          <a:latin typeface="Cambria Math" panose="02040503050406030204" pitchFamily="18" charset="0"/>
                        </a:rPr>
                        <m:t>=−</m:t>
                      </m:r>
                      <m:sSub>
                        <m:sSubPr>
                          <m:ctrlPr>
                            <a:rPr lang="en-IN" b="1" i="1">
                              <a:latin typeface="Cambria Math" panose="02040503050406030204" pitchFamily="18" charset="0"/>
                            </a:rPr>
                          </m:ctrlPr>
                        </m:sSubPr>
                        <m:e>
                          <m:sSub>
                            <m:sSubPr>
                              <m:ctrlPr>
                                <a:rPr lang="en-IN" b="1" i="1">
                                  <a:latin typeface="Cambria Math" panose="02040503050406030204" pitchFamily="18" charset="0"/>
                                </a:rPr>
                              </m:ctrlPr>
                            </m:sSubPr>
                            <m:e>
                              <m:r>
                                <a:rPr lang="en-IN" b="1" i="1">
                                  <a:latin typeface="Cambria Math" panose="02040503050406030204" pitchFamily="18" charset="0"/>
                                </a:rPr>
                                <m:t>𝑹</m:t>
                              </m:r>
                            </m:e>
                            <m:sub>
                              <m:r>
                                <a:rPr lang="en-IN" b="1" i="1">
                                  <a:latin typeface="Cambria Math" panose="02040503050406030204" pitchFamily="18" charset="0"/>
                                </a:rPr>
                                <m:t>𝒇</m:t>
                              </m:r>
                            </m:sub>
                          </m:sSub>
                          <m:r>
                            <a:rPr lang="en-IN" b="1" i="1">
                              <a:latin typeface="Cambria Math" panose="02040503050406030204" pitchFamily="18" charset="0"/>
                            </a:rPr>
                            <m:t>𝑪</m:t>
                          </m:r>
                        </m:e>
                        <m:sub>
                          <m:r>
                            <a:rPr lang="en-IN" b="1" i="1">
                              <a:latin typeface="Cambria Math" panose="02040503050406030204" pitchFamily="18" charset="0"/>
                            </a:rPr>
                            <m:t>𝒊𝒏</m:t>
                          </m:r>
                        </m:sub>
                      </m:sSub>
                      <m:f>
                        <m:fPr>
                          <m:ctrlPr>
                            <a:rPr lang="en-IN" b="1" i="1">
                              <a:latin typeface="Cambria Math" panose="02040503050406030204" pitchFamily="18" charset="0"/>
                            </a:rPr>
                          </m:ctrlPr>
                        </m:fPr>
                        <m:num>
                          <m:r>
                            <a:rPr lang="en-IN" b="1" i="1">
                              <a:latin typeface="Cambria Math" panose="02040503050406030204" pitchFamily="18" charset="0"/>
                            </a:rPr>
                            <m:t>𝒅</m:t>
                          </m:r>
                          <m:sSub>
                            <m:sSubPr>
                              <m:ctrlPr>
                                <a:rPr lang="en-IN" b="1" i="1">
                                  <a:latin typeface="Cambria Math" panose="02040503050406030204" pitchFamily="18" charset="0"/>
                                </a:rPr>
                              </m:ctrlPr>
                            </m:sSubPr>
                            <m:e>
                              <m:r>
                                <a:rPr lang="en-IN" b="1" i="1">
                                  <a:latin typeface="Cambria Math" panose="02040503050406030204" pitchFamily="18" charset="0"/>
                                </a:rPr>
                                <m:t>𝑽</m:t>
                              </m:r>
                            </m:e>
                            <m:sub>
                              <m:r>
                                <a:rPr lang="en-IN" b="1" i="1">
                                  <a:latin typeface="Cambria Math" panose="02040503050406030204" pitchFamily="18" charset="0"/>
                                </a:rPr>
                                <m:t>𝒊𝒏</m:t>
                              </m:r>
                            </m:sub>
                          </m:sSub>
                        </m:num>
                        <m:den>
                          <m:r>
                            <a:rPr lang="en-IN" b="1" i="1">
                              <a:latin typeface="Cambria Math" panose="02040503050406030204" pitchFamily="18" charset="0"/>
                            </a:rPr>
                            <m:t>𝒅𝒕</m:t>
                          </m:r>
                        </m:den>
                      </m:f>
                    </m:oMath>
                  </m:oMathPara>
                </a14:m>
                <a:endParaRPr lang="en-IN" dirty="0">
                  <a:latin typeface="Cambria" panose="02040503050406030204" pitchFamily="18" charset="0"/>
                  <a:ea typeface="Cambria" panose="02040503050406030204" pitchFamily="18" charset="0"/>
                </a:endParaRPr>
              </a:p>
            </p:txBody>
          </p:sp>
        </mc:Choice>
        <mc:Fallback xmlns="">
          <p:sp>
            <p:nvSpPr>
              <p:cNvPr id="9" name="TextBox 8">
                <a:extLst>
                  <a:ext uri="{FF2B5EF4-FFF2-40B4-BE49-F238E27FC236}">
                    <a16:creationId xmlns:a16="http://schemas.microsoft.com/office/drawing/2014/main" id="{E8B9B4F6-3CB7-4E80-9AAD-20F69634E036}"/>
                  </a:ext>
                </a:extLst>
              </p:cNvPr>
              <p:cNvSpPr txBox="1">
                <a:spLocks noRot="1" noChangeAspect="1" noMove="1" noResize="1" noEditPoints="1" noAdjustHandles="1" noChangeArrowheads="1" noChangeShapeType="1" noTextEdit="1"/>
              </p:cNvSpPr>
              <p:nvPr/>
            </p:nvSpPr>
            <p:spPr>
              <a:xfrm>
                <a:off x="0" y="718620"/>
                <a:ext cx="5638800" cy="4782976"/>
              </a:xfrm>
              <a:prstGeom prst="rect">
                <a:avLst/>
              </a:prstGeom>
              <a:blipFill>
                <a:blip r:embed="rId2"/>
                <a:stretch>
                  <a:fillRect l="-865" r="-865"/>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244AB12D-90D8-48D7-B236-14F96E4BD22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67401" y="1752600"/>
            <a:ext cx="3276600" cy="1910779"/>
          </a:xfrm>
          <a:prstGeom prst="rect">
            <a:avLst/>
          </a:prstGeom>
          <a:noFill/>
          <a:ln>
            <a:noFill/>
          </a:ln>
        </p:spPr>
      </p:pic>
    </p:spTree>
    <p:extLst>
      <p:ext uri="{BB962C8B-B14F-4D97-AF65-F5344CB8AC3E}">
        <p14:creationId xmlns:p14="http://schemas.microsoft.com/office/powerpoint/2010/main" val="230913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0CCF35-C079-413A-9F4F-1BF5CD951DF0}"/>
              </a:ext>
            </a:extLst>
          </p:cNvPr>
          <p:cNvSpPr/>
          <p:nvPr/>
        </p:nvSpPr>
        <p:spPr>
          <a:xfrm>
            <a:off x="0" y="0"/>
            <a:ext cx="9144000" cy="584775"/>
          </a:xfrm>
          <a:prstGeom prst="rect">
            <a:avLst/>
          </a:prstGeom>
          <a:noFill/>
        </p:spPr>
        <p:txBody>
          <a:bodyPr wrap="square">
            <a:spAutoFit/>
          </a:bodyPr>
          <a:lstStyle/>
          <a:p>
            <a:pPr marR="62230" algn="just"/>
            <a:r>
              <a:rPr lang="en-IN" sz="3200" b="1" dirty="0">
                <a:solidFill>
                  <a:srgbClr val="C00000"/>
                </a:solidFill>
                <a:latin typeface="Cambria" panose="02040503050406030204" pitchFamily="18" charset="0"/>
                <a:ea typeface="Times New Roman" panose="02020603050405020304" pitchFamily="18" charset="0"/>
                <a:cs typeface="Open Sans" panose="020B0606030504020204" pitchFamily="34" charset="0"/>
              </a:rPr>
              <a:t>(v) Differentiator</a:t>
            </a:r>
            <a:r>
              <a:rPr lang="en-IN" sz="3200" b="1" dirty="0">
                <a:solidFill>
                  <a:srgbClr val="C00000"/>
                </a:solidFill>
                <a:effectLst/>
                <a:latin typeface="Cambria" panose="02040503050406030204" pitchFamily="18" charset="0"/>
                <a:ea typeface="Times New Roman" panose="02020603050405020304" pitchFamily="18" charset="0"/>
                <a:cs typeface="Open Sans" panose="020B0606030504020204" pitchFamily="34" charset="0"/>
              </a:rPr>
              <a:t>:</a:t>
            </a:r>
            <a:endParaRPr lang="en-US" sz="3200" b="1" cap="all" dirty="0">
              <a:ln w="9000" cmpd="sng">
                <a:solidFill>
                  <a:schemeClr val="accent4">
                    <a:shade val="50000"/>
                    <a:satMod val="120000"/>
                  </a:schemeClr>
                </a:solidFill>
                <a:prstDash val="solid"/>
              </a:ln>
              <a:solidFill>
                <a:srgbClr val="C00000"/>
              </a:solidFill>
              <a:effectLst>
                <a:reflection blurRad="12700" stA="28000" endPos="45000" dist="1000" dir="5400000" sy="-100000" algn="bl" rotWithShape="0"/>
              </a:effectLst>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90C47134-69AB-44E7-A86F-11976B0ECA0F}"/>
              </a:ext>
            </a:extLst>
          </p:cNvPr>
          <p:cNvPicPr>
            <a:picLocks noChangeAspect="1"/>
          </p:cNvPicPr>
          <p:nvPr/>
        </p:nvPicPr>
        <p:blipFill>
          <a:blip r:embed="rId2"/>
          <a:stretch>
            <a:fillRect/>
          </a:stretch>
        </p:blipFill>
        <p:spPr>
          <a:xfrm>
            <a:off x="0" y="857977"/>
            <a:ext cx="9144000" cy="5142046"/>
          </a:xfrm>
          <a:prstGeom prst="rect">
            <a:avLst/>
          </a:prstGeom>
        </p:spPr>
      </p:pic>
    </p:spTree>
    <p:extLst>
      <p:ext uri="{BB962C8B-B14F-4D97-AF65-F5344CB8AC3E}">
        <p14:creationId xmlns:p14="http://schemas.microsoft.com/office/powerpoint/2010/main" val="2338611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0CCF35-C079-413A-9F4F-1BF5CD951DF0}"/>
              </a:ext>
            </a:extLst>
          </p:cNvPr>
          <p:cNvSpPr/>
          <p:nvPr/>
        </p:nvSpPr>
        <p:spPr>
          <a:xfrm>
            <a:off x="0" y="0"/>
            <a:ext cx="9144000" cy="584775"/>
          </a:xfrm>
          <a:prstGeom prst="rect">
            <a:avLst/>
          </a:prstGeom>
          <a:noFill/>
        </p:spPr>
        <p:txBody>
          <a:bodyPr wrap="square">
            <a:spAutoFit/>
          </a:bodyPr>
          <a:lstStyle/>
          <a:p>
            <a:pPr marR="62230" algn="just"/>
            <a:r>
              <a:rPr lang="en-IN" sz="3200" b="1" dirty="0">
                <a:solidFill>
                  <a:srgbClr val="C00000"/>
                </a:solidFill>
                <a:latin typeface="Cambria" panose="02040503050406030204" pitchFamily="18" charset="0"/>
                <a:ea typeface="Times New Roman" panose="02020603050405020304" pitchFamily="18" charset="0"/>
                <a:cs typeface="Open Sans" panose="020B0606030504020204" pitchFamily="34" charset="0"/>
              </a:rPr>
              <a:t>(v) Differentiator</a:t>
            </a:r>
            <a:r>
              <a:rPr lang="en-IN" sz="3200" b="1" dirty="0">
                <a:solidFill>
                  <a:srgbClr val="C00000"/>
                </a:solidFill>
                <a:effectLst/>
                <a:latin typeface="Cambria" panose="02040503050406030204" pitchFamily="18" charset="0"/>
                <a:ea typeface="Times New Roman" panose="02020603050405020304" pitchFamily="18" charset="0"/>
                <a:cs typeface="Open Sans" panose="020B0606030504020204" pitchFamily="34" charset="0"/>
              </a:rPr>
              <a:t>:</a:t>
            </a:r>
            <a:endParaRPr lang="en-US" sz="3200" b="1" cap="all" dirty="0">
              <a:ln w="9000" cmpd="sng">
                <a:solidFill>
                  <a:schemeClr val="accent4">
                    <a:shade val="50000"/>
                    <a:satMod val="120000"/>
                  </a:schemeClr>
                </a:solidFill>
                <a:prstDash val="solid"/>
              </a:ln>
              <a:solidFill>
                <a:srgbClr val="C00000"/>
              </a:solidFill>
              <a:effectLst>
                <a:reflection blurRad="12700" stA="28000" endPos="45000" dist="1000" dir="5400000" sy="-100000" algn="bl" rotWithShape="0"/>
              </a:effectLst>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77BB31A8-EB3A-4BBA-A1A5-0CF9A99B2D40}"/>
              </a:ext>
            </a:extLst>
          </p:cNvPr>
          <p:cNvPicPr>
            <a:picLocks noChangeAspect="1"/>
          </p:cNvPicPr>
          <p:nvPr/>
        </p:nvPicPr>
        <p:blipFill>
          <a:blip r:embed="rId2"/>
          <a:stretch>
            <a:fillRect/>
          </a:stretch>
        </p:blipFill>
        <p:spPr>
          <a:xfrm>
            <a:off x="0" y="857977"/>
            <a:ext cx="9144000" cy="5142046"/>
          </a:xfrm>
          <a:prstGeom prst="rect">
            <a:avLst/>
          </a:prstGeom>
        </p:spPr>
      </p:pic>
    </p:spTree>
    <p:extLst>
      <p:ext uri="{BB962C8B-B14F-4D97-AF65-F5344CB8AC3E}">
        <p14:creationId xmlns:p14="http://schemas.microsoft.com/office/powerpoint/2010/main" val="884707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0CCF35-C079-413A-9F4F-1BF5CD951DF0}"/>
              </a:ext>
            </a:extLst>
          </p:cNvPr>
          <p:cNvSpPr/>
          <p:nvPr/>
        </p:nvSpPr>
        <p:spPr>
          <a:xfrm>
            <a:off x="0" y="0"/>
            <a:ext cx="9144000" cy="751488"/>
          </a:xfrm>
          <a:prstGeom prst="rect">
            <a:avLst/>
          </a:prstGeom>
          <a:noFill/>
        </p:spPr>
        <p:txBody>
          <a:bodyPr wrap="square">
            <a:spAutoFit/>
          </a:bodyPr>
          <a:lstStyle/>
          <a:p>
            <a:pPr algn="just">
              <a:lnSpc>
                <a:spcPct val="150000"/>
              </a:lnSpc>
              <a:spcAft>
                <a:spcPts val="1000"/>
              </a:spcAft>
            </a:pPr>
            <a:r>
              <a:rPr lang="en-IN" sz="3200" b="1" dirty="0">
                <a:solidFill>
                  <a:srgbClr val="000000"/>
                </a:solidFill>
                <a:effectLst/>
                <a:latin typeface="Cambria" panose="02040503050406030204" pitchFamily="18" charset="0"/>
                <a:ea typeface="Times New Roman" panose="02020603050405020304" pitchFamily="18" charset="0"/>
                <a:cs typeface="Open Sans" panose="020B0606030504020204" pitchFamily="34" charset="0"/>
              </a:rPr>
              <a:t>Parameters of operational amplifier:</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6" name="TextBox 5">
            <a:extLst>
              <a:ext uri="{FF2B5EF4-FFF2-40B4-BE49-F238E27FC236}">
                <a16:creationId xmlns:a16="http://schemas.microsoft.com/office/drawing/2014/main" id="{1A3AB596-4F5C-41EF-BFDC-455E06E6CA20}"/>
              </a:ext>
            </a:extLst>
          </p:cNvPr>
          <p:cNvSpPr txBox="1"/>
          <p:nvPr/>
        </p:nvSpPr>
        <p:spPr>
          <a:xfrm>
            <a:off x="381000" y="1293594"/>
            <a:ext cx="8534400" cy="4547014"/>
          </a:xfrm>
          <a:prstGeom prst="rect">
            <a:avLst/>
          </a:prstGeom>
          <a:noFill/>
        </p:spPr>
        <p:txBody>
          <a:bodyPr wrap="square">
            <a:spAutoFit/>
          </a:bodyPr>
          <a:lstStyle/>
          <a:p>
            <a:pPr marL="342900" lvl="0" indent="-342900" algn="just">
              <a:lnSpc>
                <a:spcPct val="150000"/>
              </a:lnSpc>
              <a:buFont typeface="+mj-lt"/>
              <a:buAutoNum type="arabicPeriod"/>
            </a:pPr>
            <a:r>
              <a:rPr lang="en-IN" sz="2800"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Common-mode rejection ratio (CMRR)</a:t>
            </a:r>
            <a:endParaRPr lang="en-IN" sz="24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50000"/>
              </a:lnSpc>
              <a:buFont typeface="+mj-lt"/>
              <a:buAutoNum type="arabicPeriod"/>
            </a:pPr>
            <a:r>
              <a:rPr lang="en-IN" sz="2800"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Input offset voltage</a:t>
            </a:r>
            <a:endParaRPr lang="en-IN" sz="24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50000"/>
              </a:lnSpc>
              <a:buFont typeface="+mj-lt"/>
              <a:buAutoNum type="arabicPeriod"/>
            </a:pPr>
            <a:r>
              <a:rPr lang="en-IN" sz="2800"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Input bias current</a:t>
            </a:r>
            <a:endParaRPr lang="en-IN" sz="24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50000"/>
              </a:lnSpc>
              <a:buFont typeface="+mj-lt"/>
              <a:buAutoNum type="arabicPeriod"/>
            </a:pPr>
            <a:r>
              <a:rPr lang="en-IN" sz="2800"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Input offset current</a:t>
            </a:r>
            <a:endParaRPr lang="en-IN" sz="24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50000"/>
              </a:lnSpc>
              <a:buFont typeface="+mj-lt"/>
              <a:buAutoNum type="arabicPeriod"/>
            </a:pPr>
            <a:r>
              <a:rPr lang="en-IN" sz="2800"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Input impedance</a:t>
            </a:r>
            <a:endParaRPr lang="en-IN" sz="24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50000"/>
              </a:lnSpc>
              <a:buFont typeface="+mj-lt"/>
              <a:buAutoNum type="arabicPeriod"/>
            </a:pPr>
            <a:r>
              <a:rPr lang="en-IN" sz="2800"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Output impedance</a:t>
            </a:r>
            <a:endParaRPr lang="en-IN" sz="24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50000"/>
              </a:lnSpc>
              <a:spcAft>
                <a:spcPts val="1000"/>
              </a:spcAft>
              <a:buFont typeface="+mj-lt"/>
              <a:buAutoNum type="arabicPeriod"/>
            </a:pPr>
            <a:r>
              <a:rPr lang="en-IN" sz="2800"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Slew rate</a:t>
            </a:r>
            <a:endParaRPr lang="en-IN" sz="2400"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672735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0CCF35-C079-413A-9F4F-1BF5CD951DF0}"/>
              </a:ext>
            </a:extLst>
          </p:cNvPr>
          <p:cNvSpPr/>
          <p:nvPr/>
        </p:nvSpPr>
        <p:spPr>
          <a:xfrm>
            <a:off x="0" y="0"/>
            <a:ext cx="9144000" cy="751488"/>
          </a:xfrm>
          <a:prstGeom prst="rect">
            <a:avLst/>
          </a:prstGeom>
          <a:noFill/>
        </p:spPr>
        <p:txBody>
          <a:bodyPr wrap="square">
            <a:spAutoFit/>
          </a:bodyPr>
          <a:lstStyle/>
          <a:p>
            <a:pPr algn="just">
              <a:lnSpc>
                <a:spcPct val="150000"/>
              </a:lnSpc>
              <a:spcAft>
                <a:spcPts val="1000"/>
              </a:spcAft>
            </a:pPr>
            <a:r>
              <a:rPr lang="en-IN" sz="3200" b="1" dirty="0">
                <a:solidFill>
                  <a:srgbClr val="000000"/>
                </a:solidFill>
                <a:effectLst/>
                <a:latin typeface="Cambria" panose="02040503050406030204" pitchFamily="18" charset="0"/>
                <a:ea typeface="Times New Roman" panose="02020603050405020304" pitchFamily="18" charset="0"/>
                <a:cs typeface="Open Sans" panose="020B0606030504020204" pitchFamily="34" charset="0"/>
              </a:rPr>
              <a:t>Parameters of operational amplifier:</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A3AB596-4F5C-41EF-BFDC-455E06E6CA20}"/>
                  </a:ext>
                </a:extLst>
              </p:cNvPr>
              <p:cNvSpPr txBox="1"/>
              <p:nvPr/>
            </p:nvSpPr>
            <p:spPr>
              <a:xfrm>
                <a:off x="381000" y="1293594"/>
                <a:ext cx="8534400" cy="4981492"/>
              </a:xfrm>
              <a:prstGeom prst="rect">
                <a:avLst/>
              </a:prstGeom>
              <a:noFill/>
            </p:spPr>
            <p:txBody>
              <a:bodyPr wrap="square">
                <a:spAutoFit/>
              </a:bodyPr>
              <a:lstStyle/>
              <a:p>
                <a:pPr marL="342900" lvl="0" indent="-342900" algn="just">
                  <a:lnSpc>
                    <a:spcPct val="150000"/>
                  </a:lnSpc>
                  <a:buSzPts val="1400"/>
                  <a:buFont typeface="+mj-lt"/>
                  <a:buAutoNum type="arabicPeriod"/>
                </a:pPr>
                <a:r>
                  <a:rPr lang="en-IN" sz="2400" b="1"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Common-mode rejection ratio (CMRR): </a:t>
                </a:r>
                <a:r>
                  <a:rPr lang="en-IN" sz="2400"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The ability of amplifier to reject the common-mode signals (unwanted signals) while amplifying the differential signal (desired signal) is known as common-mode rejection ratio (CMRR).</a:t>
                </a:r>
                <a:endParaRPr lang="en-IN" sz="2400" dirty="0">
                  <a:effectLst/>
                  <a:latin typeface="Calibri" panose="020F0502020204030204" pitchFamily="34" charset="0"/>
                  <a:ea typeface="Times New Roman" panose="02020603050405020304" pitchFamily="18" charset="0"/>
                  <a:cs typeface="Mangal" panose="02040503050203030202" pitchFamily="18" charset="0"/>
                </a:endParaRPr>
              </a:p>
              <a:p>
                <a:pPr marL="180340" algn="just">
                  <a:lnSpc>
                    <a:spcPct val="150000"/>
                  </a:lnSpc>
                  <a:spcAft>
                    <a:spcPts val="1000"/>
                  </a:spcAft>
                </a:pPr>
                <a:endParaRPr lang="en-IN" sz="2400" dirty="0">
                  <a:solidFill>
                    <a:srgbClr val="000000"/>
                  </a:solidFill>
                  <a:latin typeface="Cambria" panose="02040503050406030204" pitchFamily="18" charset="0"/>
                  <a:ea typeface="Times New Roman" panose="02020603050405020304" pitchFamily="18" charset="0"/>
                  <a:cs typeface="Mangal" panose="02040503050203030202" pitchFamily="18" charset="0"/>
                </a:endParaRPr>
              </a:p>
              <a:p>
                <a:pPr marL="180340" algn="just">
                  <a:lnSpc>
                    <a:spcPct val="150000"/>
                  </a:lnSpc>
                  <a:spcAft>
                    <a:spcPts val="1000"/>
                  </a:spcAft>
                </a:pPr>
                <a:r>
                  <a:rPr lang="en-IN" sz="2400"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Mathematically, it is defined as Ratio of open-loop gain A</a:t>
                </a:r>
                <a:r>
                  <a:rPr lang="en-IN" sz="2400" baseline="-25000"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OL</a:t>
                </a:r>
                <a:r>
                  <a:rPr lang="en-IN" sz="2400"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 to common-mode gain A</a:t>
                </a:r>
                <a:r>
                  <a:rPr lang="en-IN" sz="2400" baseline="-25000"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CM</a:t>
                </a:r>
                <a:r>
                  <a:rPr lang="en-IN" sz="2400"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a:t>
                </a:r>
                <a:endParaRPr lang="en-IN" sz="2400" dirty="0">
                  <a:effectLst/>
                  <a:latin typeface="Calibri" panose="020F0502020204030204" pitchFamily="34" charset="0"/>
                  <a:ea typeface="Times New Roman" panose="02020603050405020304" pitchFamily="18" charset="0"/>
                  <a:cs typeface="Mangal" panose="02040503050203030202" pitchFamily="18" charset="0"/>
                </a:endParaRPr>
              </a:p>
              <a:p>
                <a:pPr/>
                <a14:m>
                  <m:oMathPara xmlns:m="http://schemas.openxmlformats.org/officeDocument/2006/math">
                    <m:oMathParaPr>
                      <m:jc m:val="centerGroup"/>
                    </m:oMathParaPr>
                    <m:oMath xmlns:m="http://schemas.openxmlformats.org/officeDocument/2006/math">
                      <m:r>
                        <a:rPr lang="en-IN" sz="2400" b="1" i="1">
                          <a:solidFill>
                            <a:srgbClr val="000000"/>
                          </a:solidFill>
                          <a:effectLst/>
                          <a:latin typeface="Cambria Math" panose="02040503050406030204" pitchFamily="18" charset="0"/>
                          <a:ea typeface="Times New Roman" panose="02020603050405020304" pitchFamily="18" charset="0"/>
                          <a:cs typeface="Mangal" panose="02040503050203030202" pitchFamily="18" charset="0"/>
                        </a:rPr>
                        <m:t>𝑪𝑴𝑹𝑹</m:t>
                      </m:r>
                      <m:r>
                        <a:rPr lang="en-IN" sz="2400" b="1" i="1">
                          <a:solidFill>
                            <a:srgbClr val="000000"/>
                          </a:solidFill>
                          <a:effectLst/>
                          <a:latin typeface="Cambria Math" panose="02040503050406030204" pitchFamily="18" charset="0"/>
                          <a:ea typeface="Times New Roman" panose="02020603050405020304" pitchFamily="18" charset="0"/>
                          <a:cs typeface="Mangal" panose="02040503050203030202" pitchFamily="18" charset="0"/>
                        </a:rPr>
                        <m:t>=</m:t>
                      </m:r>
                      <m:f>
                        <m:fPr>
                          <m:ctrlPr>
                            <a:rPr lang="en-IN" sz="2400" b="1" i="1">
                              <a:solidFill>
                                <a:srgbClr val="000000"/>
                              </a:solidFill>
                              <a:effectLst/>
                              <a:latin typeface="Cambria Math" panose="02040503050406030204" pitchFamily="18" charset="0"/>
                            </a:rPr>
                          </m:ctrlPr>
                        </m:fPr>
                        <m:num>
                          <m:sSub>
                            <m:sSubPr>
                              <m:ctrlPr>
                                <a:rPr lang="en-IN" sz="2400" b="1" i="1">
                                  <a:solidFill>
                                    <a:srgbClr val="000000"/>
                                  </a:solidFill>
                                  <a:effectLst/>
                                  <a:latin typeface="Cambria Math" panose="02040503050406030204" pitchFamily="18" charset="0"/>
                                </a:rPr>
                              </m:ctrlPr>
                            </m:sSubPr>
                            <m:e>
                              <m:r>
                                <a:rPr lang="en-IN" sz="2400" b="1" i="1">
                                  <a:solidFill>
                                    <a:srgbClr val="000000"/>
                                  </a:solidFill>
                                  <a:effectLst/>
                                  <a:latin typeface="Cambria Math" panose="02040503050406030204" pitchFamily="18" charset="0"/>
                                  <a:ea typeface="Times New Roman" panose="02020603050405020304" pitchFamily="18" charset="0"/>
                                  <a:cs typeface="Mangal" panose="02040503050203030202" pitchFamily="18" charset="0"/>
                                </a:rPr>
                                <m:t>𝑨</m:t>
                              </m:r>
                            </m:e>
                            <m:sub>
                              <m:r>
                                <a:rPr lang="en-IN" sz="2400" b="1" i="1">
                                  <a:solidFill>
                                    <a:srgbClr val="000000"/>
                                  </a:solidFill>
                                  <a:effectLst/>
                                  <a:latin typeface="Cambria Math" panose="02040503050406030204" pitchFamily="18" charset="0"/>
                                  <a:ea typeface="Times New Roman" panose="02020603050405020304" pitchFamily="18" charset="0"/>
                                  <a:cs typeface="Mangal" panose="02040503050203030202" pitchFamily="18" charset="0"/>
                                </a:rPr>
                                <m:t>𝑶𝑳</m:t>
                              </m:r>
                            </m:sub>
                          </m:sSub>
                        </m:num>
                        <m:den>
                          <m:sSub>
                            <m:sSubPr>
                              <m:ctrlPr>
                                <a:rPr lang="en-IN" sz="2400" b="1" i="1">
                                  <a:solidFill>
                                    <a:srgbClr val="000000"/>
                                  </a:solidFill>
                                  <a:effectLst/>
                                  <a:latin typeface="Cambria Math" panose="02040503050406030204" pitchFamily="18" charset="0"/>
                                </a:rPr>
                              </m:ctrlPr>
                            </m:sSubPr>
                            <m:e>
                              <m:r>
                                <a:rPr lang="en-IN" sz="2400" b="1" i="1">
                                  <a:solidFill>
                                    <a:srgbClr val="000000"/>
                                  </a:solidFill>
                                  <a:effectLst/>
                                  <a:latin typeface="Cambria Math" panose="02040503050406030204" pitchFamily="18" charset="0"/>
                                  <a:ea typeface="Times New Roman" panose="02020603050405020304" pitchFamily="18" charset="0"/>
                                  <a:cs typeface="Mangal" panose="02040503050203030202" pitchFamily="18" charset="0"/>
                                </a:rPr>
                                <m:t>𝑨</m:t>
                              </m:r>
                            </m:e>
                            <m:sub>
                              <m:r>
                                <a:rPr lang="en-IN" sz="2400" b="1" i="1">
                                  <a:solidFill>
                                    <a:srgbClr val="000000"/>
                                  </a:solidFill>
                                  <a:effectLst/>
                                  <a:latin typeface="Cambria Math" panose="02040503050406030204" pitchFamily="18" charset="0"/>
                                  <a:ea typeface="Times New Roman" panose="02020603050405020304" pitchFamily="18" charset="0"/>
                                  <a:cs typeface="Mangal" panose="02040503050203030202" pitchFamily="18" charset="0"/>
                                </a:rPr>
                                <m:t>𝑪𝑴</m:t>
                              </m:r>
                            </m:sub>
                          </m:sSub>
                        </m:den>
                      </m:f>
                    </m:oMath>
                  </m:oMathPara>
                </a14:m>
                <a:endParaRPr lang="en-IN" sz="3200" dirty="0">
                  <a:effectLst/>
                  <a:latin typeface="Calibri" panose="020F0502020204030204" pitchFamily="34" charset="0"/>
                  <a:ea typeface="Times New Roman" panose="02020603050405020304" pitchFamily="18" charset="0"/>
                  <a:cs typeface="Mangal" panose="02040503050203030202" pitchFamily="18" charset="0"/>
                </a:endParaRPr>
              </a:p>
            </p:txBody>
          </p:sp>
        </mc:Choice>
        <mc:Fallback xmlns="">
          <p:sp>
            <p:nvSpPr>
              <p:cNvPr id="6" name="TextBox 5">
                <a:extLst>
                  <a:ext uri="{FF2B5EF4-FFF2-40B4-BE49-F238E27FC236}">
                    <a16:creationId xmlns:a16="http://schemas.microsoft.com/office/drawing/2014/main" id="{1A3AB596-4F5C-41EF-BFDC-455E06E6CA20}"/>
                  </a:ext>
                </a:extLst>
              </p:cNvPr>
              <p:cNvSpPr txBox="1">
                <a:spLocks noRot="1" noChangeAspect="1" noMove="1" noResize="1" noEditPoints="1" noAdjustHandles="1" noChangeArrowheads="1" noChangeShapeType="1" noTextEdit="1"/>
              </p:cNvSpPr>
              <p:nvPr/>
            </p:nvSpPr>
            <p:spPr>
              <a:xfrm>
                <a:off x="381000" y="1293594"/>
                <a:ext cx="8534400" cy="4981492"/>
              </a:xfrm>
              <a:prstGeom prst="rect">
                <a:avLst/>
              </a:prstGeom>
              <a:blipFill>
                <a:blip r:embed="rId2"/>
                <a:stretch>
                  <a:fillRect l="-214" r="-1071"/>
                </a:stretch>
              </a:blipFill>
            </p:spPr>
            <p:txBody>
              <a:bodyPr/>
              <a:lstStyle/>
              <a:p>
                <a:r>
                  <a:rPr lang="en-IN">
                    <a:noFill/>
                  </a:rPr>
                  <a:t> </a:t>
                </a:r>
              </a:p>
            </p:txBody>
          </p:sp>
        </mc:Fallback>
      </mc:AlternateContent>
    </p:spTree>
    <p:extLst>
      <p:ext uri="{BB962C8B-B14F-4D97-AF65-F5344CB8AC3E}">
        <p14:creationId xmlns:p14="http://schemas.microsoft.com/office/powerpoint/2010/main" val="4032020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0CCF35-C079-413A-9F4F-1BF5CD951DF0}"/>
              </a:ext>
            </a:extLst>
          </p:cNvPr>
          <p:cNvSpPr/>
          <p:nvPr/>
        </p:nvSpPr>
        <p:spPr>
          <a:xfrm>
            <a:off x="0" y="0"/>
            <a:ext cx="9144000" cy="751488"/>
          </a:xfrm>
          <a:prstGeom prst="rect">
            <a:avLst/>
          </a:prstGeom>
          <a:noFill/>
        </p:spPr>
        <p:txBody>
          <a:bodyPr wrap="square">
            <a:spAutoFit/>
          </a:bodyPr>
          <a:lstStyle/>
          <a:p>
            <a:pPr algn="just">
              <a:lnSpc>
                <a:spcPct val="150000"/>
              </a:lnSpc>
              <a:spcAft>
                <a:spcPts val="1000"/>
              </a:spcAft>
            </a:pPr>
            <a:r>
              <a:rPr lang="en-IN" sz="3200" b="1" dirty="0">
                <a:solidFill>
                  <a:srgbClr val="000000"/>
                </a:solidFill>
                <a:effectLst/>
                <a:latin typeface="Cambria" panose="02040503050406030204" pitchFamily="18" charset="0"/>
                <a:ea typeface="Times New Roman" panose="02020603050405020304" pitchFamily="18" charset="0"/>
                <a:cs typeface="Open Sans" panose="020B0606030504020204" pitchFamily="34" charset="0"/>
              </a:rPr>
              <a:t>Parameters of operational amplifier:</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A3AB596-4F5C-41EF-BFDC-455E06E6CA20}"/>
                  </a:ext>
                </a:extLst>
              </p:cNvPr>
              <p:cNvSpPr txBox="1"/>
              <p:nvPr/>
            </p:nvSpPr>
            <p:spPr>
              <a:xfrm>
                <a:off x="304800" y="762000"/>
                <a:ext cx="8534400" cy="6412653"/>
              </a:xfrm>
              <a:prstGeom prst="rect">
                <a:avLst/>
              </a:prstGeom>
              <a:noFill/>
            </p:spPr>
            <p:txBody>
              <a:bodyPr wrap="square">
                <a:spAutoFit/>
              </a:bodyPr>
              <a:lstStyle/>
              <a:p>
                <a:pPr marL="342900" lvl="0" indent="-342900" algn="just">
                  <a:lnSpc>
                    <a:spcPct val="150000"/>
                  </a:lnSpc>
                  <a:buSzPts val="1400"/>
                  <a:buFont typeface="+mj-lt"/>
                  <a:buAutoNum type="arabicPeriod"/>
                </a:pPr>
                <a:r>
                  <a:rPr lang="en-IN" sz="1800" b="1"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Input offset voltage:</a:t>
                </a:r>
                <a:r>
                  <a:rPr lang="en-IN" sz="1800"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 Ideally, the output of an op-amp is 0 Volt if the input is 0 Volt</a:t>
                </a:r>
                <a:r>
                  <a:rPr lang="en-IN" sz="1800" dirty="0">
                    <a:effectLst/>
                    <a:latin typeface="Calibri" panose="020F0502020204030204" pitchFamily="34" charset="0"/>
                    <a:ea typeface="Times New Roman" panose="02020603050405020304" pitchFamily="18" charset="0"/>
                    <a:cs typeface="Mangal" panose="02040503050203030202" pitchFamily="18" charset="0"/>
                  </a:rPr>
                  <a:t>. </a:t>
                </a:r>
                <a:r>
                  <a:rPr lang="en-IN" sz="1800"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Practically, a small dc voltage appears at the output, when no input voltage is applied. Thus, differential dc voltage is required between the inputs</a:t>
                </a:r>
                <a:br>
                  <a:rPr lang="en-IN" sz="1800"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br>
                <a:r>
                  <a:rPr lang="en-IN" sz="1800"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to force the output to zero volts. This is called the Input Offset Voltage, V</a:t>
                </a:r>
                <a:r>
                  <a:rPr lang="en-IN" sz="1800" baseline="-25000"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OS</a:t>
                </a:r>
                <a:r>
                  <a:rPr lang="en-IN" sz="1800"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50000"/>
                  </a:lnSpc>
                  <a:spcAft>
                    <a:spcPts val="1000"/>
                  </a:spcAft>
                  <a:buSzPts val="1400"/>
                  <a:buFont typeface="+mj-lt"/>
                  <a:buAutoNum type="arabicPeriod"/>
                </a:pPr>
                <a:r>
                  <a:rPr lang="en-IN" sz="1800" b="1"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Input bias current: </a:t>
                </a:r>
                <a:r>
                  <a:rPr lang="en-IN" sz="1800"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The dc current required by the inputs of the amplifier to properly operate the first stage. It is the average of both input currents.</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indent="-342900" algn="just">
                  <a:lnSpc>
                    <a:spcPct val="150000"/>
                  </a:lnSpc>
                  <a:buSzPts val="1400"/>
                  <a:buFont typeface="+mj-lt"/>
                  <a:buAutoNum type="arabicPeriod"/>
                </a:pPr>
                <a:endParaRPr lang="en-IN" sz="1800" b="1"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endParaRPr>
              </a:p>
              <a:p>
                <a:pPr marL="342900" indent="-342900" algn="just">
                  <a:lnSpc>
                    <a:spcPct val="150000"/>
                  </a:lnSpc>
                  <a:buSzPts val="1400"/>
                  <a:buFont typeface="+mj-lt"/>
                  <a:buAutoNum type="arabicPeriod"/>
                </a:pPr>
                <a:endParaRPr lang="en-IN" b="1" dirty="0">
                  <a:solidFill>
                    <a:srgbClr val="000000"/>
                  </a:solidFill>
                  <a:latin typeface="Cambria" panose="02040503050406030204" pitchFamily="18" charset="0"/>
                  <a:ea typeface="Times New Roman" panose="02020603050405020304" pitchFamily="18" charset="0"/>
                  <a:cs typeface="Mangal" panose="02040503050203030202" pitchFamily="18" charset="0"/>
                </a:endParaRPr>
              </a:p>
              <a:p>
                <a:pPr marL="342900" indent="-342900" algn="just">
                  <a:lnSpc>
                    <a:spcPct val="150000"/>
                  </a:lnSpc>
                  <a:buSzPts val="1400"/>
                  <a:buFont typeface="+mj-lt"/>
                  <a:buAutoNum type="arabicPeriod"/>
                </a:pPr>
                <a:endParaRPr lang="en-IN" sz="1800" b="1"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endParaRPr>
              </a:p>
              <a:p>
                <a:pPr marL="342900" indent="-342900" algn="just">
                  <a:lnSpc>
                    <a:spcPct val="150000"/>
                  </a:lnSpc>
                  <a:buSzPts val="1400"/>
                  <a:buFont typeface="+mj-lt"/>
                  <a:buAutoNum type="arabicPeriod"/>
                </a:pPr>
                <a:r>
                  <a:rPr lang="en-IN" sz="1800" b="1"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Input offset current: </a:t>
                </a:r>
                <a:r>
                  <a:rPr lang="en-IN" sz="1800"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Ideally, the input bias currents are equal</a:t>
                </a:r>
                <a:r>
                  <a:rPr lang="en-IN" sz="1800" dirty="0">
                    <a:effectLst/>
                    <a:latin typeface="Cambria" panose="02040503050406030204" pitchFamily="18" charset="0"/>
                    <a:ea typeface="Times New Roman" panose="02020603050405020304" pitchFamily="18" charset="0"/>
                    <a:cs typeface="Mangal" panose="02040503050203030202" pitchFamily="18" charset="0"/>
                  </a:rPr>
                  <a:t>, but due to internal imbalance of the op-amp, these currents are not equal.</a:t>
                </a:r>
                <a:r>
                  <a:rPr lang="en-IN" sz="1800"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 Input offset current is the difference of input bias currents.</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50000"/>
                  </a:lnSpc>
                  <a:buSzPts val="1400"/>
                </a:pPr>
                <a14:m>
                  <m:oMathPara xmlns:m="http://schemas.openxmlformats.org/officeDocument/2006/math">
                    <m:oMathParaPr>
                      <m:jc m:val="centerGroup"/>
                    </m:oMathParaPr>
                    <m:oMath xmlns:m="http://schemas.openxmlformats.org/officeDocument/2006/math">
                      <m:sSub>
                        <m:sSubPr>
                          <m:ctrlPr>
                            <a:rPr lang="en-IN" sz="1800" b="1" i="1" smtClean="0">
                              <a:solidFill>
                                <a:srgbClr val="000000"/>
                              </a:solidFill>
                              <a:effectLst/>
                              <a:latin typeface="Cambria Math" panose="02040503050406030204" pitchFamily="18" charset="0"/>
                              <a:ea typeface="Times New Roman" panose="02020603050405020304" pitchFamily="18" charset="0"/>
                              <a:cs typeface="Mangal" panose="02040503050203030202" pitchFamily="18" charset="0"/>
                            </a:rPr>
                          </m:ctrlPr>
                        </m:sSubPr>
                        <m:e>
                          <m:r>
                            <a:rPr lang="en-IN" sz="1800" b="1" i="1">
                              <a:solidFill>
                                <a:srgbClr val="000000"/>
                              </a:solidFill>
                              <a:effectLst/>
                              <a:latin typeface="Cambria Math" panose="02040503050406030204" pitchFamily="18" charset="0"/>
                              <a:ea typeface="Times New Roman" panose="02020603050405020304" pitchFamily="18" charset="0"/>
                              <a:cs typeface="Mangal" panose="02040503050203030202" pitchFamily="18" charset="0"/>
                            </a:rPr>
                            <m:t>𝑰</m:t>
                          </m:r>
                        </m:e>
                        <m:sub>
                          <m:r>
                            <a:rPr lang="en-IN" sz="1800" b="1" i="1">
                              <a:solidFill>
                                <a:srgbClr val="000000"/>
                              </a:solidFill>
                              <a:effectLst/>
                              <a:latin typeface="Cambria Math" panose="02040503050406030204" pitchFamily="18" charset="0"/>
                              <a:ea typeface="Times New Roman" panose="02020603050405020304" pitchFamily="18" charset="0"/>
                              <a:cs typeface="Mangal" panose="02040503050203030202" pitchFamily="18" charset="0"/>
                            </a:rPr>
                            <m:t>𝑶𝑺</m:t>
                          </m:r>
                        </m:sub>
                      </m:sSub>
                      <m:r>
                        <a:rPr lang="en-IN" sz="1800" b="1" i="1">
                          <a:solidFill>
                            <a:srgbClr val="000000"/>
                          </a:solidFill>
                          <a:effectLst/>
                          <a:latin typeface="Cambria Math" panose="02040503050406030204" pitchFamily="18" charset="0"/>
                          <a:ea typeface="Times New Roman" panose="02020603050405020304" pitchFamily="18" charset="0"/>
                          <a:cs typeface="Mangal" panose="02040503050203030202" pitchFamily="18" charset="0"/>
                        </a:rPr>
                        <m:t>=</m:t>
                      </m:r>
                      <m:d>
                        <m:dPr>
                          <m:begChr m:val="|"/>
                          <m:endChr m:val="|"/>
                          <m:ctrlPr>
                            <a:rPr lang="en-IN" sz="1800" b="1" i="1">
                              <a:solidFill>
                                <a:srgbClr val="000000"/>
                              </a:solidFill>
                              <a:effectLst/>
                              <a:latin typeface="Cambria Math" panose="02040503050406030204" pitchFamily="18" charset="0"/>
                              <a:ea typeface="Times New Roman" panose="02020603050405020304" pitchFamily="18" charset="0"/>
                              <a:cs typeface="Mangal" panose="02040503050203030202" pitchFamily="18" charset="0"/>
                            </a:rPr>
                          </m:ctrlPr>
                        </m:dPr>
                        <m:e>
                          <m:sSub>
                            <m:sSubPr>
                              <m:ctrlPr>
                                <a:rPr lang="en-IN" sz="1800" b="1" i="1">
                                  <a:solidFill>
                                    <a:srgbClr val="000000"/>
                                  </a:solidFill>
                                  <a:effectLst/>
                                  <a:latin typeface="Cambria Math" panose="02040503050406030204" pitchFamily="18" charset="0"/>
                                  <a:ea typeface="Times New Roman" panose="02020603050405020304" pitchFamily="18" charset="0"/>
                                  <a:cs typeface="Mangal" panose="02040503050203030202" pitchFamily="18" charset="0"/>
                                </a:rPr>
                              </m:ctrlPr>
                            </m:sSubPr>
                            <m:e>
                              <m:r>
                                <a:rPr lang="en-IN" sz="1800" b="1" i="1">
                                  <a:solidFill>
                                    <a:srgbClr val="000000"/>
                                  </a:solidFill>
                                  <a:effectLst/>
                                  <a:latin typeface="Cambria Math" panose="02040503050406030204" pitchFamily="18" charset="0"/>
                                  <a:ea typeface="Times New Roman" panose="02020603050405020304" pitchFamily="18" charset="0"/>
                                  <a:cs typeface="Mangal" panose="02040503050203030202" pitchFamily="18" charset="0"/>
                                </a:rPr>
                                <m:t>𝑰</m:t>
                              </m:r>
                            </m:e>
                            <m:sub>
                              <m:r>
                                <a:rPr lang="en-IN" sz="1800" b="1" i="1">
                                  <a:solidFill>
                                    <a:srgbClr val="000000"/>
                                  </a:solidFill>
                                  <a:effectLst/>
                                  <a:latin typeface="Cambria Math" panose="02040503050406030204" pitchFamily="18" charset="0"/>
                                  <a:ea typeface="Times New Roman" panose="02020603050405020304" pitchFamily="18" charset="0"/>
                                  <a:cs typeface="Mangal" panose="02040503050203030202" pitchFamily="18" charset="0"/>
                                </a:rPr>
                                <m:t>𝟏</m:t>
                              </m:r>
                            </m:sub>
                          </m:sSub>
                          <m:r>
                            <a:rPr lang="en-IN" sz="1800" b="1" i="1">
                              <a:solidFill>
                                <a:srgbClr val="000000"/>
                              </a:solidFill>
                              <a:effectLst/>
                              <a:latin typeface="Cambria Math" panose="02040503050406030204" pitchFamily="18" charset="0"/>
                              <a:ea typeface="Times New Roman" panose="02020603050405020304" pitchFamily="18" charset="0"/>
                              <a:cs typeface="Mangal" panose="02040503050203030202" pitchFamily="18" charset="0"/>
                            </a:rPr>
                            <m:t>−</m:t>
                          </m:r>
                          <m:sSub>
                            <m:sSubPr>
                              <m:ctrlPr>
                                <a:rPr lang="en-IN" sz="1800" b="1" i="1">
                                  <a:solidFill>
                                    <a:srgbClr val="000000"/>
                                  </a:solidFill>
                                  <a:effectLst/>
                                  <a:latin typeface="Cambria Math" panose="02040503050406030204" pitchFamily="18" charset="0"/>
                                  <a:ea typeface="Times New Roman" panose="02020603050405020304" pitchFamily="18" charset="0"/>
                                  <a:cs typeface="Mangal" panose="02040503050203030202" pitchFamily="18" charset="0"/>
                                </a:rPr>
                              </m:ctrlPr>
                            </m:sSubPr>
                            <m:e>
                              <m:r>
                                <a:rPr lang="en-IN" sz="1800" b="1" i="1">
                                  <a:solidFill>
                                    <a:srgbClr val="000000"/>
                                  </a:solidFill>
                                  <a:effectLst/>
                                  <a:latin typeface="Cambria Math" panose="02040503050406030204" pitchFamily="18" charset="0"/>
                                  <a:ea typeface="Times New Roman" panose="02020603050405020304" pitchFamily="18" charset="0"/>
                                  <a:cs typeface="Mangal" panose="02040503050203030202" pitchFamily="18" charset="0"/>
                                </a:rPr>
                                <m:t>𝑰</m:t>
                              </m:r>
                            </m:e>
                            <m:sub>
                              <m:r>
                                <a:rPr lang="en-IN" sz="1800" b="1" i="1">
                                  <a:solidFill>
                                    <a:srgbClr val="000000"/>
                                  </a:solidFill>
                                  <a:effectLst/>
                                  <a:latin typeface="Cambria Math" panose="02040503050406030204" pitchFamily="18" charset="0"/>
                                  <a:ea typeface="Times New Roman" panose="02020603050405020304" pitchFamily="18" charset="0"/>
                                  <a:cs typeface="Mangal" panose="02040503050203030202" pitchFamily="18" charset="0"/>
                                </a:rPr>
                                <m:t>𝟐</m:t>
                              </m:r>
                            </m:sub>
                          </m:sSub>
                        </m:e>
                      </m:d>
                    </m:oMath>
                  </m:oMathPara>
                </a14:m>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50000"/>
                  </a:lnSpc>
                  <a:buSzPts val="1400"/>
                  <a:buFont typeface="+mj-lt"/>
                  <a:buAutoNum type="arabicPeriod"/>
                </a:pPr>
                <a:endParaRPr lang="en-IN" sz="3200" dirty="0">
                  <a:effectLst/>
                  <a:latin typeface="Calibri" panose="020F0502020204030204" pitchFamily="34" charset="0"/>
                  <a:ea typeface="Times New Roman" panose="02020603050405020304" pitchFamily="18" charset="0"/>
                  <a:cs typeface="Mangal" panose="02040503050203030202" pitchFamily="18" charset="0"/>
                </a:endParaRPr>
              </a:p>
            </p:txBody>
          </p:sp>
        </mc:Choice>
        <mc:Fallback xmlns="">
          <p:sp>
            <p:nvSpPr>
              <p:cNvPr id="6" name="TextBox 5">
                <a:extLst>
                  <a:ext uri="{FF2B5EF4-FFF2-40B4-BE49-F238E27FC236}">
                    <a16:creationId xmlns:a16="http://schemas.microsoft.com/office/drawing/2014/main" id="{1A3AB596-4F5C-41EF-BFDC-455E06E6CA20}"/>
                  </a:ext>
                </a:extLst>
              </p:cNvPr>
              <p:cNvSpPr txBox="1">
                <a:spLocks noRot="1" noChangeAspect="1" noMove="1" noResize="1" noEditPoints="1" noAdjustHandles="1" noChangeArrowheads="1" noChangeShapeType="1" noTextEdit="1"/>
              </p:cNvSpPr>
              <p:nvPr/>
            </p:nvSpPr>
            <p:spPr>
              <a:xfrm>
                <a:off x="304800" y="762000"/>
                <a:ext cx="8534400" cy="6412653"/>
              </a:xfrm>
              <a:prstGeom prst="rect">
                <a:avLst/>
              </a:prstGeom>
              <a:blipFill>
                <a:blip r:embed="rId2"/>
                <a:stretch>
                  <a:fillRect l="-143" r="-571"/>
                </a:stretch>
              </a:blipFill>
            </p:spPr>
            <p:txBody>
              <a:bodyPr/>
              <a:lstStyle/>
              <a:p>
                <a:r>
                  <a:rPr lang="en-IN">
                    <a:noFill/>
                  </a:rPr>
                  <a:t> </a:t>
                </a:r>
              </a:p>
            </p:txBody>
          </p:sp>
        </mc:Fallback>
      </mc:AlternateContent>
      <p:pic>
        <p:nvPicPr>
          <p:cNvPr id="14" name="Picture 13">
            <a:extLst>
              <a:ext uri="{FF2B5EF4-FFF2-40B4-BE49-F238E27FC236}">
                <a16:creationId xmlns:a16="http://schemas.microsoft.com/office/drawing/2014/main" id="{FDB39E87-BBB9-4677-9AB0-6678DCFCEC53}"/>
              </a:ext>
            </a:extLst>
          </p:cNvPr>
          <p:cNvPicPr/>
          <p:nvPr/>
        </p:nvPicPr>
        <p:blipFill>
          <a:blip r:embed="rId3"/>
          <a:stretch>
            <a:fillRect/>
          </a:stretch>
        </p:blipFill>
        <p:spPr>
          <a:xfrm>
            <a:off x="3295650" y="3305810"/>
            <a:ext cx="2552700" cy="1266190"/>
          </a:xfrm>
          <a:prstGeom prst="rect">
            <a:avLst/>
          </a:prstGeom>
        </p:spPr>
      </p:pic>
    </p:spTree>
    <p:extLst>
      <p:ext uri="{BB962C8B-B14F-4D97-AF65-F5344CB8AC3E}">
        <p14:creationId xmlns:p14="http://schemas.microsoft.com/office/powerpoint/2010/main" val="633840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0CCF35-C079-413A-9F4F-1BF5CD951DF0}"/>
              </a:ext>
            </a:extLst>
          </p:cNvPr>
          <p:cNvSpPr/>
          <p:nvPr/>
        </p:nvSpPr>
        <p:spPr>
          <a:xfrm>
            <a:off x="0" y="0"/>
            <a:ext cx="9144000" cy="751488"/>
          </a:xfrm>
          <a:prstGeom prst="rect">
            <a:avLst/>
          </a:prstGeom>
          <a:noFill/>
        </p:spPr>
        <p:txBody>
          <a:bodyPr wrap="square">
            <a:spAutoFit/>
          </a:bodyPr>
          <a:lstStyle/>
          <a:p>
            <a:pPr algn="just">
              <a:lnSpc>
                <a:spcPct val="150000"/>
              </a:lnSpc>
              <a:spcAft>
                <a:spcPts val="1000"/>
              </a:spcAft>
            </a:pPr>
            <a:r>
              <a:rPr lang="en-IN" sz="3200" b="1" dirty="0">
                <a:solidFill>
                  <a:srgbClr val="000000"/>
                </a:solidFill>
                <a:effectLst/>
                <a:latin typeface="Cambria" panose="02040503050406030204" pitchFamily="18" charset="0"/>
                <a:ea typeface="Times New Roman" panose="02020603050405020304" pitchFamily="18" charset="0"/>
                <a:cs typeface="Open Sans" panose="020B0606030504020204" pitchFamily="34" charset="0"/>
              </a:rPr>
              <a:t>Parameters of operational amplifier:</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1A8B3FB-AC18-4C63-B5BA-9CBDBD9D926F}"/>
                  </a:ext>
                </a:extLst>
              </p:cNvPr>
              <p:cNvSpPr txBox="1"/>
              <p:nvPr/>
            </p:nvSpPr>
            <p:spPr>
              <a:xfrm>
                <a:off x="609600" y="914400"/>
                <a:ext cx="8077200" cy="1618135"/>
              </a:xfrm>
              <a:prstGeom prst="rect">
                <a:avLst/>
              </a:prstGeom>
              <a:noFill/>
            </p:spPr>
            <p:txBody>
              <a:bodyPr wrap="square">
                <a:spAutoFit/>
              </a:bodyPr>
              <a:lstStyle/>
              <a:p>
                <a:pPr marL="342900" lvl="0" indent="-342900" algn="just">
                  <a:lnSpc>
                    <a:spcPct val="150000"/>
                  </a:lnSpc>
                  <a:spcAft>
                    <a:spcPts val="1000"/>
                  </a:spcAft>
                  <a:buSzPts val="1400"/>
                  <a:buFont typeface="+mj-lt"/>
                  <a:buAutoNum type="arabicPeriod"/>
                </a:pPr>
                <a:r>
                  <a:rPr lang="en-IN" sz="2000" b="1"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Slew rate: </a:t>
                </a:r>
                <a:r>
                  <a:rPr lang="en-IN" sz="1800"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It is the maximum rate of change of the output voltage in response to a step input voltage.</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a14:m>
                  <m:oMathPara xmlns:m="http://schemas.openxmlformats.org/officeDocument/2006/math">
                    <m:oMathParaPr>
                      <m:jc m:val="centerGroup"/>
                    </m:oMathParaPr>
                    <m:oMath xmlns:m="http://schemas.openxmlformats.org/officeDocument/2006/math">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𝑆𝑙𝑒𝑤</m:t>
                      </m:r>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 </m:t>
                      </m:r>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𝑟𝑎𝑡𝑒</m:t>
                      </m:r>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m:t>
                      </m:r>
                      <m:f>
                        <m:fPr>
                          <m:ctrlPr>
                            <a:rPr lang="en-IN" sz="1800" i="1">
                              <a:effectLst/>
                              <a:latin typeface="Cambria Math" panose="02040503050406030204" pitchFamily="18" charset="0"/>
                              <a:cs typeface="Open Sans" panose="020B0606030504020204" pitchFamily="34" charset="0"/>
                            </a:rPr>
                          </m:ctrlPr>
                        </m:fPr>
                        <m:num>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N" sz="1800" i="1">
                                  <a:effectLst/>
                                  <a:latin typeface="Cambria Math" panose="02040503050406030204" pitchFamily="18" charset="0"/>
                                  <a:cs typeface="Open Sans" panose="020B0606030504020204" pitchFamily="34" charset="0"/>
                                </a:rPr>
                              </m:ctrlPr>
                            </m:sSubPr>
                            <m:e>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𝑉</m:t>
                              </m:r>
                            </m:e>
                            <m:sub>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𝑜𝑢𝑡</m:t>
                              </m:r>
                            </m:sub>
                          </m:sSub>
                        </m:num>
                        <m:den>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m:t>
                          </m:r>
                          <m:r>
                            <a:rPr lang="en-IN" sz="1800" i="1">
                              <a:solidFill>
                                <a:srgbClr val="000000"/>
                              </a:solidFill>
                              <a:effectLst/>
                              <a:latin typeface="Cambria Math" panose="02040503050406030204" pitchFamily="18" charset="0"/>
                              <a:ea typeface="Times New Roman" panose="02020603050405020304" pitchFamily="18" charset="0"/>
                              <a:cs typeface="Open Sans" panose="020B0606030504020204" pitchFamily="34" charset="0"/>
                            </a:rPr>
                            <m:t>𝑡</m:t>
                          </m:r>
                        </m:den>
                      </m:f>
                    </m:oMath>
                  </m:oMathPara>
                </a14:m>
                <a:endParaRPr lang="en-IN" dirty="0"/>
              </a:p>
            </p:txBody>
          </p:sp>
        </mc:Choice>
        <mc:Fallback xmlns="">
          <p:sp>
            <p:nvSpPr>
              <p:cNvPr id="9" name="TextBox 8">
                <a:extLst>
                  <a:ext uri="{FF2B5EF4-FFF2-40B4-BE49-F238E27FC236}">
                    <a16:creationId xmlns:a16="http://schemas.microsoft.com/office/drawing/2014/main" id="{31A8B3FB-AC18-4C63-B5BA-9CBDBD9D926F}"/>
                  </a:ext>
                </a:extLst>
              </p:cNvPr>
              <p:cNvSpPr txBox="1">
                <a:spLocks noRot="1" noChangeAspect="1" noMove="1" noResize="1" noEditPoints="1" noAdjustHandles="1" noChangeArrowheads="1" noChangeShapeType="1" noTextEdit="1"/>
              </p:cNvSpPr>
              <p:nvPr/>
            </p:nvSpPr>
            <p:spPr>
              <a:xfrm>
                <a:off x="609600" y="914400"/>
                <a:ext cx="8077200" cy="1618135"/>
              </a:xfrm>
              <a:prstGeom prst="rect">
                <a:avLst/>
              </a:prstGeom>
              <a:blipFill>
                <a:blip r:embed="rId2"/>
                <a:stretch>
                  <a:fillRect l="-151" r="-604"/>
                </a:stretch>
              </a:blipFill>
            </p:spPr>
            <p:txBody>
              <a:bodyPr/>
              <a:lstStyle/>
              <a:p>
                <a:r>
                  <a:rPr lang="en-IN">
                    <a:noFill/>
                  </a:rPr>
                  <a:t> </a:t>
                </a:r>
              </a:p>
            </p:txBody>
          </p:sp>
        </mc:Fallback>
      </mc:AlternateContent>
      <p:pic>
        <p:nvPicPr>
          <p:cNvPr id="10" name="Picture 9">
            <a:extLst>
              <a:ext uri="{FF2B5EF4-FFF2-40B4-BE49-F238E27FC236}">
                <a16:creationId xmlns:a16="http://schemas.microsoft.com/office/drawing/2014/main" id="{5267604C-E715-4F7A-9EE0-08C2AA9DE68E}"/>
              </a:ext>
            </a:extLst>
          </p:cNvPr>
          <p:cNvPicPr/>
          <p:nvPr/>
        </p:nvPicPr>
        <p:blipFill>
          <a:blip r:embed="rId3"/>
          <a:stretch>
            <a:fillRect/>
          </a:stretch>
        </p:blipFill>
        <p:spPr>
          <a:xfrm>
            <a:off x="914400" y="2738120"/>
            <a:ext cx="7010400" cy="2900680"/>
          </a:xfrm>
          <a:prstGeom prst="rect">
            <a:avLst/>
          </a:prstGeom>
        </p:spPr>
      </p:pic>
    </p:spTree>
    <p:extLst>
      <p:ext uri="{BB962C8B-B14F-4D97-AF65-F5344CB8AC3E}">
        <p14:creationId xmlns:p14="http://schemas.microsoft.com/office/powerpoint/2010/main" val="30426059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0CCF35-C079-413A-9F4F-1BF5CD951DF0}"/>
              </a:ext>
            </a:extLst>
          </p:cNvPr>
          <p:cNvSpPr/>
          <p:nvPr/>
        </p:nvSpPr>
        <p:spPr>
          <a:xfrm>
            <a:off x="0" y="0"/>
            <a:ext cx="9144000" cy="751488"/>
          </a:xfrm>
          <a:prstGeom prst="rect">
            <a:avLst/>
          </a:prstGeom>
          <a:noFill/>
        </p:spPr>
        <p:txBody>
          <a:bodyPr wrap="square">
            <a:spAutoFit/>
          </a:bodyPr>
          <a:lstStyle/>
          <a:p>
            <a:pPr algn="just">
              <a:lnSpc>
                <a:spcPct val="150000"/>
              </a:lnSpc>
              <a:spcAft>
                <a:spcPts val="1000"/>
              </a:spcAft>
            </a:pPr>
            <a:r>
              <a:rPr lang="en-IN" sz="3200" b="1" dirty="0">
                <a:solidFill>
                  <a:srgbClr val="000000"/>
                </a:solidFill>
                <a:effectLst/>
                <a:latin typeface="Cambria" panose="02040503050406030204" pitchFamily="18" charset="0"/>
                <a:ea typeface="Times New Roman" panose="02020603050405020304" pitchFamily="18" charset="0"/>
                <a:cs typeface="Open Sans" panose="020B0606030504020204" pitchFamily="34" charset="0"/>
              </a:rPr>
              <a:t>Parameters of operational amplifier:</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1A8B3FB-AC18-4C63-B5BA-9CBDBD9D926F}"/>
                  </a:ext>
                </a:extLst>
              </p:cNvPr>
              <p:cNvSpPr txBox="1"/>
              <p:nvPr/>
            </p:nvSpPr>
            <p:spPr>
              <a:xfrm>
                <a:off x="609600" y="914400"/>
                <a:ext cx="8077200" cy="5647187"/>
              </a:xfrm>
              <a:prstGeom prst="rect">
                <a:avLst/>
              </a:prstGeom>
              <a:noFill/>
            </p:spPr>
            <p:txBody>
              <a:bodyPr wrap="square">
                <a:spAutoFit/>
              </a:bodyPr>
              <a:lstStyle/>
              <a:p>
                <a:pPr marL="342900" lvl="0" indent="-342900" algn="just">
                  <a:lnSpc>
                    <a:spcPct val="150000"/>
                  </a:lnSpc>
                  <a:buSzPts val="1400"/>
                  <a:buFont typeface="+mj-lt"/>
                  <a:buAutoNum type="arabicPeriod"/>
                </a:pPr>
                <a:r>
                  <a:rPr lang="en-IN" sz="2400" b="1"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Input impedance: </a:t>
                </a:r>
                <a:r>
                  <a:rPr lang="en-IN" sz="2400" dirty="0">
                    <a:effectLst/>
                    <a:latin typeface="Cambria" panose="02040503050406030204" pitchFamily="18" charset="0"/>
                    <a:ea typeface="Times New Roman" panose="02020603050405020304" pitchFamily="18" charset="0"/>
                    <a:cs typeface="Mangal" panose="02040503050203030202" pitchFamily="18" charset="0"/>
                  </a:rPr>
                  <a:t>The input impedance of the circuit is defined as the rate of change of </a:t>
                </a:r>
                <a:r>
                  <a:rPr lang="en-IN" sz="2400" i="1" dirty="0">
                    <a:effectLst/>
                    <a:latin typeface="Cambria" panose="02040503050406030204" pitchFamily="18" charset="0"/>
                    <a:ea typeface="Times New Roman" panose="02020603050405020304" pitchFamily="18" charset="0"/>
                    <a:cs typeface="Mangal" panose="02040503050203030202" pitchFamily="18" charset="0"/>
                  </a:rPr>
                  <a:t>V</a:t>
                </a:r>
                <a:r>
                  <a:rPr lang="en-IN" sz="2400" baseline="-25000" dirty="0">
                    <a:effectLst/>
                    <a:latin typeface="Cambria" panose="02040503050406030204" pitchFamily="18" charset="0"/>
                    <a:ea typeface="Times New Roman" panose="02020603050405020304" pitchFamily="18" charset="0"/>
                    <a:cs typeface="Mangal" panose="02040503050203030202" pitchFamily="18" charset="0"/>
                  </a:rPr>
                  <a:t>in</a:t>
                </a:r>
                <a:r>
                  <a:rPr lang="en-IN" sz="2400" dirty="0">
                    <a:effectLst/>
                    <a:latin typeface="Cambria" panose="02040503050406030204" pitchFamily="18" charset="0"/>
                    <a:ea typeface="Times New Roman" panose="02020603050405020304" pitchFamily="18" charset="0"/>
                    <a:cs typeface="Mangal" panose="02040503050203030202" pitchFamily="18" charset="0"/>
                  </a:rPr>
                  <a:t> with respect to a change of </a:t>
                </a:r>
                <a:r>
                  <a:rPr lang="en-IN" sz="2400" i="1" dirty="0" err="1">
                    <a:effectLst/>
                    <a:latin typeface="Cambria" panose="02040503050406030204" pitchFamily="18" charset="0"/>
                    <a:ea typeface="Times New Roman" panose="02020603050405020304" pitchFamily="18" charset="0"/>
                    <a:cs typeface="Mangal" panose="02040503050203030202" pitchFamily="18" charset="0"/>
                  </a:rPr>
                  <a:t>I</a:t>
                </a:r>
                <a:r>
                  <a:rPr lang="en-IN" sz="2400" baseline="-25000" dirty="0" err="1">
                    <a:effectLst/>
                    <a:latin typeface="Cambria" panose="02040503050406030204" pitchFamily="18" charset="0"/>
                    <a:ea typeface="Times New Roman" panose="02020603050405020304" pitchFamily="18" charset="0"/>
                    <a:cs typeface="Mangal" panose="02040503050203030202" pitchFamily="18" charset="0"/>
                  </a:rPr>
                  <a:t>in</a:t>
                </a:r>
                <a:r>
                  <a:rPr lang="en-IN" sz="2400" dirty="0">
                    <a:effectLst/>
                    <a:latin typeface="Cambria" panose="02040503050406030204" pitchFamily="18" charset="0"/>
                    <a:ea typeface="Times New Roman" panose="02020603050405020304" pitchFamily="18" charset="0"/>
                    <a:cs typeface="Mangal" panose="02040503050203030202" pitchFamily="18" charset="0"/>
                  </a:rPr>
                  <a:t>. This is simply the derivative </a:t>
                </a:r>
                <a14:m>
                  <m:oMath xmlns:m="http://schemas.openxmlformats.org/officeDocument/2006/math">
                    <m:f>
                      <m:fPr>
                        <m:ctrlPr>
                          <a:rPr lang="en-IN" sz="2400" i="1">
                            <a:effectLst/>
                            <a:latin typeface="Cambria Math" panose="02040503050406030204" pitchFamily="18" charset="0"/>
                            <a:ea typeface="Times New Roman" panose="02020603050405020304" pitchFamily="18" charset="0"/>
                            <a:cs typeface="Mangal" panose="02040503050203030202" pitchFamily="18" charset="0"/>
                          </a:rPr>
                        </m:ctrlPr>
                      </m:fPr>
                      <m:num>
                        <m:sSub>
                          <m:sSubPr>
                            <m:ctrlPr>
                              <a:rPr lang="en-IN" sz="2400" i="1">
                                <a:effectLst/>
                                <a:latin typeface="Cambria Math" panose="02040503050406030204" pitchFamily="18" charset="0"/>
                                <a:ea typeface="Times New Roman" panose="02020603050405020304" pitchFamily="18" charset="0"/>
                                <a:cs typeface="Mangal" panose="02040503050203030202" pitchFamily="18" charset="0"/>
                              </a:rPr>
                            </m:ctrlPr>
                          </m:sSubPr>
                          <m:e>
                            <m:r>
                              <a:rPr lang="en-IN" sz="2400" i="1">
                                <a:effectLst/>
                                <a:latin typeface="Cambria Math" panose="02040503050406030204" pitchFamily="18" charset="0"/>
                                <a:ea typeface="Times New Roman" panose="02020603050405020304" pitchFamily="18" charset="0"/>
                                <a:cs typeface="Mangal" panose="02040503050203030202" pitchFamily="18" charset="0"/>
                              </a:rPr>
                              <m:t>𝑑𝑉</m:t>
                            </m:r>
                          </m:e>
                          <m:sub>
                            <m:r>
                              <a:rPr lang="en-IN" sz="2400" i="1">
                                <a:effectLst/>
                                <a:latin typeface="Cambria Math" panose="02040503050406030204" pitchFamily="18" charset="0"/>
                                <a:ea typeface="Times New Roman" panose="02020603050405020304" pitchFamily="18" charset="0"/>
                                <a:cs typeface="Mangal" panose="02040503050203030202" pitchFamily="18" charset="0"/>
                              </a:rPr>
                              <m:t>𝑖𝑛</m:t>
                            </m:r>
                          </m:sub>
                        </m:sSub>
                      </m:num>
                      <m:den>
                        <m:sSub>
                          <m:sSubPr>
                            <m:ctrlPr>
                              <a:rPr lang="en-IN" sz="2400" i="1">
                                <a:effectLst/>
                                <a:latin typeface="Cambria Math" panose="02040503050406030204" pitchFamily="18" charset="0"/>
                                <a:ea typeface="Times New Roman" panose="02020603050405020304" pitchFamily="18" charset="0"/>
                                <a:cs typeface="Mangal" panose="02040503050203030202" pitchFamily="18" charset="0"/>
                              </a:rPr>
                            </m:ctrlPr>
                          </m:sSubPr>
                          <m:e>
                            <m:r>
                              <a:rPr lang="en-IN" sz="2400" i="1">
                                <a:effectLst/>
                                <a:latin typeface="Cambria Math" panose="02040503050406030204" pitchFamily="18" charset="0"/>
                                <a:ea typeface="Times New Roman" panose="02020603050405020304" pitchFamily="18" charset="0"/>
                                <a:cs typeface="Mangal" panose="02040503050203030202" pitchFamily="18" charset="0"/>
                              </a:rPr>
                              <m:t>𝑑𝐼</m:t>
                            </m:r>
                          </m:e>
                          <m:sub>
                            <m:r>
                              <a:rPr lang="en-IN" sz="2400" i="1">
                                <a:effectLst/>
                                <a:latin typeface="Cambria Math" panose="02040503050406030204" pitchFamily="18" charset="0"/>
                                <a:ea typeface="Times New Roman" panose="02020603050405020304" pitchFamily="18" charset="0"/>
                                <a:cs typeface="Mangal" panose="02040503050203030202" pitchFamily="18" charset="0"/>
                              </a:rPr>
                              <m:t>𝑖𝑛</m:t>
                            </m:r>
                          </m:sub>
                        </m:sSub>
                      </m:den>
                    </m:f>
                  </m:oMath>
                </a14:m>
                <a:r>
                  <a:rPr lang="en-IN" sz="2400" dirty="0">
                    <a:effectLst/>
                    <a:latin typeface="Cambria" panose="02040503050406030204" pitchFamily="18" charset="0"/>
                    <a:ea typeface="Times New Roman" panose="02020603050405020304" pitchFamily="18" charset="0"/>
                    <a:cs typeface="Mangal" panose="02040503050203030202" pitchFamily="18" charset="0"/>
                  </a:rPr>
                  <a:t>. The input impedance of the </a:t>
                </a:r>
                <a:r>
                  <a:rPr lang="en-IN" sz="2400" i="1" dirty="0">
                    <a:effectLst/>
                    <a:latin typeface="Cambria" panose="02040503050406030204" pitchFamily="18" charset="0"/>
                    <a:ea typeface="Times New Roman" panose="02020603050405020304" pitchFamily="18" charset="0"/>
                    <a:cs typeface="Mangal" panose="02040503050203030202" pitchFamily="18" charset="0"/>
                  </a:rPr>
                  <a:t>circuit </a:t>
                </a:r>
                <a:r>
                  <a:rPr lang="en-IN" sz="2400" dirty="0">
                    <a:effectLst/>
                    <a:latin typeface="Cambria" panose="02040503050406030204" pitchFamily="18" charset="0"/>
                    <a:ea typeface="Times New Roman" panose="02020603050405020304" pitchFamily="18" charset="0"/>
                    <a:cs typeface="Mangal" panose="02040503050203030202" pitchFamily="18" charset="0"/>
                  </a:rPr>
                  <a:t>is not in general the same as the impedance of the op amps inputs.</a:t>
                </a:r>
                <a:endParaRPr lang="en-IN" sz="24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50000"/>
                  </a:lnSpc>
                  <a:spcAft>
                    <a:spcPts val="1000"/>
                  </a:spcAft>
                  <a:buSzPts val="1400"/>
                  <a:buFont typeface="+mj-lt"/>
                  <a:buAutoNum type="arabicPeriod"/>
                </a:pPr>
                <a:r>
                  <a:rPr lang="en-IN" sz="2400" b="1" dirty="0">
                    <a:effectLst/>
                    <a:latin typeface="Cambria" panose="02040503050406030204" pitchFamily="18" charset="0"/>
                    <a:ea typeface="Times New Roman" panose="02020603050405020304" pitchFamily="18" charset="0"/>
                    <a:cs typeface="Mangal" panose="02040503050203030202" pitchFamily="18" charset="0"/>
                  </a:rPr>
                  <a:t>Output impedance: </a:t>
                </a:r>
                <a:r>
                  <a:rPr lang="en-IN" sz="2400" dirty="0">
                    <a:effectLst/>
                    <a:latin typeface="Cambria" panose="02040503050406030204" pitchFamily="18" charset="0"/>
                    <a:ea typeface="Times New Roman" panose="02020603050405020304" pitchFamily="18" charset="0"/>
                    <a:cs typeface="Mangal" panose="02040503050203030202" pitchFamily="18" charset="0"/>
                  </a:rPr>
                  <a:t>The output impedance of the circuit is defined as the rate of change of </a:t>
                </a:r>
                <a:r>
                  <a:rPr lang="en-IN" sz="2400" i="1" dirty="0" err="1">
                    <a:effectLst/>
                    <a:latin typeface="Cambria" panose="02040503050406030204" pitchFamily="18" charset="0"/>
                    <a:ea typeface="Times New Roman" panose="02020603050405020304" pitchFamily="18" charset="0"/>
                    <a:cs typeface="Mangal" panose="02040503050203030202" pitchFamily="18" charset="0"/>
                  </a:rPr>
                  <a:t>V</a:t>
                </a:r>
                <a:r>
                  <a:rPr lang="en-IN" sz="2400" baseline="-25000" dirty="0" err="1">
                    <a:effectLst/>
                    <a:latin typeface="Cambria" panose="02040503050406030204" pitchFamily="18" charset="0"/>
                    <a:ea typeface="Times New Roman" panose="02020603050405020304" pitchFamily="18" charset="0"/>
                    <a:cs typeface="Mangal" panose="02040503050203030202" pitchFamily="18" charset="0"/>
                  </a:rPr>
                  <a:t>out</a:t>
                </a:r>
                <a:r>
                  <a:rPr lang="en-IN" sz="2400" dirty="0">
                    <a:effectLst/>
                    <a:latin typeface="Cambria" panose="02040503050406030204" pitchFamily="18" charset="0"/>
                    <a:ea typeface="Times New Roman" panose="02020603050405020304" pitchFamily="18" charset="0"/>
                    <a:cs typeface="Mangal" panose="02040503050203030202" pitchFamily="18" charset="0"/>
                  </a:rPr>
                  <a:t> with respect to a change of </a:t>
                </a:r>
                <a:r>
                  <a:rPr lang="en-IN" sz="2400" i="1" dirty="0" err="1">
                    <a:effectLst/>
                    <a:latin typeface="Cambria" panose="02040503050406030204" pitchFamily="18" charset="0"/>
                    <a:ea typeface="Times New Roman" panose="02020603050405020304" pitchFamily="18" charset="0"/>
                    <a:cs typeface="Mangal" panose="02040503050203030202" pitchFamily="18" charset="0"/>
                  </a:rPr>
                  <a:t>I</a:t>
                </a:r>
                <a:r>
                  <a:rPr lang="en-IN" sz="2400" baseline="-25000" dirty="0" err="1">
                    <a:effectLst/>
                    <a:latin typeface="Cambria" panose="02040503050406030204" pitchFamily="18" charset="0"/>
                    <a:ea typeface="Times New Roman" panose="02020603050405020304" pitchFamily="18" charset="0"/>
                    <a:cs typeface="Mangal" panose="02040503050203030202" pitchFamily="18" charset="0"/>
                  </a:rPr>
                  <a:t>out</a:t>
                </a:r>
                <a:r>
                  <a:rPr lang="en-IN" sz="2400" dirty="0">
                    <a:effectLst/>
                    <a:latin typeface="Cambria" panose="02040503050406030204" pitchFamily="18" charset="0"/>
                    <a:ea typeface="Times New Roman" panose="02020603050405020304" pitchFamily="18" charset="0"/>
                    <a:cs typeface="Mangal" panose="02040503050203030202" pitchFamily="18" charset="0"/>
                  </a:rPr>
                  <a:t>. This is simply the derivative </a:t>
                </a:r>
                <a14:m>
                  <m:oMath xmlns:m="http://schemas.openxmlformats.org/officeDocument/2006/math">
                    <m:f>
                      <m:fPr>
                        <m:ctrlPr>
                          <a:rPr lang="en-IN" sz="2400" i="1">
                            <a:effectLst/>
                            <a:latin typeface="Cambria Math" panose="02040503050406030204" pitchFamily="18" charset="0"/>
                            <a:ea typeface="Times New Roman" panose="02020603050405020304" pitchFamily="18" charset="0"/>
                            <a:cs typeface="Mangal" panose="02040503050203030202" pitchFamily="18" charset="0"/>
                          </a:rPr>
                        </m:ctrlPr>
                      </m:fPr>
                      <m:num>
                        <m:sSub>
                          <m:sSubPr>
                            <m:ctrlPr>
                              <a:rPr lang="en-IN" sz="2400" i="1">
                                <a:effectLst/>
                                <a:latin typeface="Cambria Math" panose="02040503050406030204" pitchFamily="18" charset="0"/>
                                <a:ea typeface="Times New Roman" panose="02020603050405020304" pitchFamily="18" charset="0"/>
                                <a:cs typeface="Mangal" panose="02040503050203030202" pitchFamily="18" charset="0"/>
                              </a:rPr>
                            </m:ctrlPr>
                          </m:sSubPr>
                          <m:e>
                            <m:r>
                              <a:rPr lang="en-IN" sz="2400" i="1">
                                <a:effectLst/>
                                <a:latin typeface="Cambria Math" panose="02040503050406030204" pitchFamily="18" charset="0"/>
                                <a:ea typeface="Times New Roman" panose="02020603050405020304" pitchFamily="18" charset="0"/>
                                <a:cs typeface="Mangal" panose="02040503050203030202" pitchFamily="18" charset="0"/>
                              </a:rPr>
                              <m:t>𝑑𝑉</m:t>
                            </m:r>
                          </m:e>
                          <m:sub>
                            <m:r>
                              <a:rPr lang="en-IN" sz="2400" i="1">
                                <a:effectLst/>
                                <a:latin typeface="Cambria Math" panose="02040503050406030204" pitchFamily="18" charset="0"/>
                                <a:ea typeface="Times New Roman" panose="02020603050405020304" pitchFamily="18" charset="0"/>
                                <a:cs typeface="Mangal" panose="02040503050203030202" pitchFamily="18" charset="0"/>
                              </a:rPr>
                              <m:t>𝑜𝑢𝑡</m:t>
                            </m:r>
                          </m:sub>
                        </m:sSub>
                      </m:num>
                      <m:den>
                        <m:sSub>
                          <m:sSubPr>
                            <m:ctrlPr>
                              <a:rPr lang="en-IN" sz="2400" i="1">
                                <a:effectLst/>
                                <a:latin typeface="Cambria Math" panose="02040503050406030204" pitchFamily="18" charset="0"/>
                                <a:ea typeface="Times New Roman" panose="02020603050405020304" pitchFamily="18" charset="0"/>
                                <a:cs typeface="Mangal" panose="02040503050203030202" pitchFamily="18" charset="0"/>
                              </a:rPr>
                            </m:ctrlPr>
                          </m:sSubPr>
                          <m:e>
                            <m:r>
                              <a:rPr lang="en-IN" sz="2400" i="1">
                                <a:effectLst/>
                                <a:latin typeface="Cambria Math" panose="02040503050406030204" pitchFamily="18" charset="0"/>
                                <a:ea typeface="Times New Roman" panose="02020603050405020304" pitchFamily="18" charset="0"/>
                                <a:cs typeface="Mangal" panose="02040503050203030202" pitchFamily="18" charset="0"/>
                              </a:rPr>
                              <m:t>𝑑𝐼</m:t>
                            </m:r>
                          </m:e>
                          <m:sub>
                            <m:r>
                              <a:rPr lang="en-IN" sz="2400" i="1">
                                <a:effectLst/>
                                <a:latin typeface="Cambria Math" panose="02040503050406030204" pitchFamily="18" charset="0"/>
                                <a:ea typeface="Times New Roman" panose="02020603050405020304" pitchFamily="18" charset="0"/>
                                <a:cs typeface="Mangal" panose="02040503050203030202" pitchFamily="18" charset="0"/>
                              </a:rPr>
                              <m:t>𝑜𝑢𝑡</m:t>
                            </m:r>
                          </m:sub>
                        </m:sSub>
                      </m:den>
                    </m:f>
                  </m:oMath>
                </a14:m>
                <a:r>
                  <a:rPr lang="en-IN" sz="2400" dirty="0">
                    <a:effectLst/>
                    <a:latin typeface="Cambria" panose="02040503050406030204" pitchFamily="18" charset="0"/>
                    <a:ea typeface="Times New Roman" panose="02020603050405020304" pitchFamily="18" charset="0"/>
                    <a:cs typeface="Mangal" panose="02040503050203030202" pitchFamily="18" charset="0"/>
                  </a:rPr>
                  <a:t>. </a:t>
                </a:r>
                <a:r>
                  <a:rPr lang="en-IN" sz="2400" dirty="0">
                    <a:effectLst/>
                    <a:latin typeface="TimesNewRoman"/>
                    <a:ea typeface="Times New Roman" panose="02020603050405020304" pitchFamily="18" charset="0"/>
                    <a:cs typeface="Mangal" panose="02040503050203030202" pitchFamily="18" charset="0"/>
                  </a:rPr>
                  <a:t>For </a:t>
                </a:r>
                <a:r>
                  <a:rPr lang="en-IN" sz="2400" dirty="0">
                    <a:effectLst/>
                    <a:latin typeface="Cambria" panose="02040503050406030204" pitchFamily="18" charset="0"/>
                    <a:ea typeface="Times New Roman" panose="02020603050405020304" pitchFamily="18" charset="0"/>
                    <a:cs typeface="Mangal" panose="02040503050203030202" pitchFamily="18" charset="0"/>
                  </a:rPr>
                  <a:t>the ideal op amp, the output impedance is zero.</a:t>
                </a:r>
                <a:endParaRPr lang="en-IN" sz="2400" dirty="0">
                  <a:effectLst/>
                  <a:latin typeface="Calibri" panose="020F0502020204030204" pitchFamily="34" charset="0"/>
                  <a:ea typeface="Times New Roman" panose="02020603050405020304" pitchFamily="18" charset="0"/>
                  <a:cs typeface="Mangal" panose="02040503050203030202" pitchFamily="18" charset="0"/>
                </a:endParaRPr>
              </a:p>
            </p:txBody>
          </p:sp>
        </mc:Choice>
        <mc:Fallback xmlns="">
          <p:sp>
            <p:nvSpPr>
              <p:cNvPr id="9" name="TextBox 8">
                <a:extLst>
                  <a:ext uri="{FF2B5EF4-FFF2-40B4-BE49-F238E27FC236}">
                    <a16:creationId xmlns:a16="http://schemas.microsoft.com/office/drawing/2014/main" id="{31A8B3FB-AC18-4C63-B5BA-9CBDBD9D926F}"/>
                  </a:ext>
                </a:extLst>
              </p:cNvPr>
              <p:cNvSpPr txBox="1">
                <a:spLocks noRot="1" noChangeAspect="1" noMove="1" noResize="1" noEditPoints="1" noAdjustHandles="1" noChangeArrowheads="1" noChangeShapeType="1" noTextEdit="1"/>
              </p:cNvSpPr>
              <p:nvPr/>
            </p:nvSpPr>
            <p:spPr>
              <a:xfrm>
                <a:off x="609600" y="914400"/>
                <a:ext cx="8077200" cy="5647187"/>
              </a:xfrm>
              <a:prstGeom prst="rect">
                <a:avLst/>
              </a:prstGeom>
              <a:blipFill>
                <a:blip r:embed="rId2"/>
                <a:stretch>
                  <a:fillRect l="-151" r="-1132" b="-1404"/>
                </a:stretch>
              </a:blipFill>
            </p:spPr>
            <p:txBody>
              <a:bodyPr/>
              <a:lstStyle/>
              <a:p>
                <a:r>
                  <a:rPr lang="en-IN">
                    <a:noFill/>
                  </a:rPr>
                  <a:t> </a:t>
                </a:r>
              </a:p>
            </p:txBody>
          </p:sp>
        </mc:Fallback>
      </mc:AlternateContent>
    </p:spTree>
    <p:extLst>
      <p:ext uri="{BB962C8B-B14F-4D97-AF65-F5344CB8AC3E}">
        <p14:creationId xmlns:p14="http://schemas.microsoft.com/office/powerpoint/2010/main" val="986370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0CCF35-C079-413A-9F4F-1BF5CD951DF0}"/>
              </a:ext>
            </a:extLst>
          </p:cNvPr>
          <p:cNvSpPr/>
          <p:nvPr/>
        </p:nvSpPr>
        <p:spPr>
          <a:xfrm>
            <a:off x="0" y="0"/>
            <a:ext cx="9144000" cy="584775"/>
          </a:xfrm>
          <a:prstGeom prst="rect">
            <a:avLst/>
          </a:prstGeom>
          <a:noFill/>
        </p:spPr>
        <p:txBody>
          <a:bodyPr wrap="square">
            <a:spAutoFit/>
          </a:bodyPr>
          <a:lstStyle/>
          <a:p>
            <a:pPr marR="62230" algn="just"/>
            <a:r>
              <a:rPr lang="en-IN" sz="3200" b="1" dirty="0">
                <a:solidFill>
                  <a:srgbClr val="C00000"/>
                </a:solidFill>
                <a:effectLst/>
                <a:latin typeface="Cambria" panose="02040503050406030204" pitchFamily="18" charset="0"/>
                <a:ea typeface="Times New Roman" panose="02020603050405020304" pitchFamily="18" charset="0"/>
                <a:cs typeface="Open Sans" panose="020B0606030504020204" pitchFamily="34" charset="0"/>
              </a:rPr>
              <a:t>Introduction of operational amplifier:</a:t>
            </a:r>
            <a:endParaRPr lang="en-US" sz="3200" b="1" cap="all" dirty="0">
              <a:ln w="9000" cmpd="sng">
                <a:solidFill>
                  <a:schemeClr val="accent4">
                    <a:shade val="50000"/>
                    <a:satMod val="120000"/>
                  </a:schemeClr>
                </a:solidFill>
                <a:prstDash val="solid"/>
              </a:ln>
              <a:solidFill>
                <a:srgbClr val="C00000"/>
              </a:solidFill>
              <a:effectLst>
                <a:reflection blurRad="12700" stA="28000" endPos="45000" dist="1000" dir="5400000" sy="-100000" algn="bl" rotWithShape="0"/>
              </a:effectLst>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637A9E16-F752-4022-876C-E56F34DDC15F}"/>
              </a:ext>
            </a:extLst>
          </p:cNvPr>
          <p:cNvSpPr txBox="1"/>
          <p:nvPr/>
        </p:nvSpPr>
        <p:spPr>
          <a:xfrm>
            <a:off x="0" y="694331"/>
            <a:ext cx="9144000" cy="4736425"/>
          </a:xfrm>
          <a:prstGeom prst="rect">
            <a:avLst/>
          </a:prstGeom>
          <a:noFill/>
        </p:spPr>
        <p:txBody>
          <a:bodyPr wrap="square">
            <a:spAutoFit/>
          </a:bodyPr>
          <a:lstStyle/>
          <a:p>
            <a:pPr marL="342900" lvl="0" indent="-342900" algn="just">
              <a:lnSpc>
                <a:spcPct val="150000"/>
              </a:lnSpc>
              <a:buFont typeface="Wingdings" panose="05000000000000000000" pitchFamily="2" charset="2"/>
              <a:buChar char=""/>
            </a:pPr>
            <a:r>
              <a:rPr lang="en-IN" sz="2200" i="1" dirty="0">
                <a:solidFill>
                  <a:srgbClr val="C00000"/>
                </a:solidFill>
                <a:effectLst/>
                <a:latin typeface="Cambria" panose="02040503050406030204" pitchFamily="18" charset="0"/>
                <a:ea typeface="Times New Roman" panose="02020603050405020304" pitchFamily="18" charset="0"/>
                <a:cs typeface="Times New Roman" panose="02020603050405020304" pitchFamily="18" charset="0"/>
              </a:rPr>
              <a:t>Operational amplifiers </a:t>
            </a:r>
            <a:r>
              <a:rPr lang="en-IN" sz="2200" dirty="0">
                <a:solidFill>
                  <a:srgbClr val="C00000"/>
                </a:solidFill>
                <a:effectLst/>
                <a:latin typeface="Cambria" panose="02040503050406030204" pitchFamily="18" charset="0"/>
                <a:ea typeface="Times New Roman" panose="02020603050405020304" pitchFamily="18" charset="0"/>
                <a:cs typeface="Times New Roman" panose="02020603050405020304" pitchFamily="18" charset="0"/>
              </a:rPr>
              <a:t>are linear devices that have all the properties required for nearly ideal</a:t>
            </a:r>
            <a:r>
              <a:rPr lang="en-IN" sz="2200" dirty="0">
                <a:solidFill>
                  <a:srgbClr val="C00000"/>
                </a:solidFill>
                <a:effectLst/>
                <a:latin typeface="Cambria" panose="02040503050406030204" pitchFamily="18" charset="0"/>
                <a:ea typeface="Times New Roman" panose="02020603050405020304" pitchFamily="18" charset="0"/>
                <a:cs typeface="Mangal" panose="02040503050203030202" pitchFamily="18" charset="0"/>
              </a:rPr>
              <a:t> </a:t>
            </a:r>
            <a:r>
              <a:rPr lang="en-IN" sz="2200" dirty="0">
                <a:solidFill>
                  <a:srgbClr val="C00000"/>
                </a:solidFill>
                <a:effectLst/>
                <a:latin typeface="Cambria" panose="02040503050406030204" pitchFamily="18" charset="0"/>
                <a:ea typeface="Times New Roman" panose="02020603050405020304" pitchFamily="18" charset="0"/>
                <a:cs typeface="Times New Roman" panose="02020603050405020304" pitchFamily="18" charset="0"/>
              </a:rPr>
              <a:t>DC amplification</a:t>
            </a:r>
            <a:endParaRPr lang="en-IN" sz="2200" dirty="0">
              <a:solidFill>
                <a:srgbClr val="C00000"/>
              </a:solidFill>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50000"/>
              </a:lnSpc>
              <a:buFont typeface="Wingdings" panose="05000000000000000000" pitchFamily="2" charset="2"/>
              <a:buChar char=""/>
            </a:pPr>
            <a:r>
              <a:rPr lang="en-IN" sz="2200" dirty="0">
                <a:solidFill>
                  <a:srgbClr val="C00000"/>
                </a:solidFill>
                <a:latin typeface="Cambria" panose="02040503050406030204" pitchFamily="18" charset="0"/>
                <a:ea typeface="Times New Roman" panose="02020603050405020304" pitchFamily="18" charset="0"/>
                <a:cs typeface="Times New Roman" panose="02020603050405020304" pitchFamily="18" charset="0"/>
              </a:rPr>
              <a:t>U</a:t>
            </a:r>
            <a:r>
              <a:rPr lang="en-IN" sz="2200" dirty="0">
                <a:solidFill>
                  <a:srgbClr val="C00000"/>
                </a:solidFill>
                <a:effectLst/>
                <a:latin typeface="Cambria" panose="02040503050406030204" pitchFamily="18" charset="0"/>
                <a:ea typeface="Times New Roman" panose="02020603050405020304" pitchFamily="18" charset="0"/>
                <a:cs typeface="Times New Roman" panose="02020603050405020304" pitchFamily="18" charset="0"/>
              </a:rPr>
              <a:t>sed in signal conditioning, filtering or to</a:t>
            </a:r>
            <a:r>
              <a:rPr lang="en-IN" sz="2200" dirty="0">
                <a:solidFill>
                  <a:srgbClr val="C00000"/>
                </a:solidFill>
                <a:effectLst/>
                <a:latin typeface="Cambria" panose="02040503050406030204" pitchFamily="18" charset="0"/>
                <a:ea typeface="Times New Roman" panose="02020603050405020304" pitchFamily="18" charset="0"/>
                <a:cs typeface="Mangal" panose="02040503050203030202" pitchFamily="18" charset="0"/>
              </a:rPr>
              <a:t> </a:t>
            </a:r>
            <a:r>
              <a:rPr lang="en-IN" sz="2200" dirty="0">
                <a:solidFill>
                  <a:srgbClr val="C00000"/>
                </a:solidFill>
                <a:effectLst/>
                <a:latin typeface="Cambria" panose="02040503050406030204" pitchFamily="18" charset="0"/>
                <a:ea typeface="Times New Roman" panose="02020603050405020304" pitchFamily="18" charset="0"/>
                <a:cs typeface="Times New Roman" panose="02020603050405020304" pitchFamily="18" charset="0"/>
              </a:rPr>
              <a:t>perform mathematical operations such as add, subtract, integration and differentiation.</a:t>
            </a:r>
            <a:endParaRPr lang="en-IN" sz="2200" dirty="0">
              <a:solidFill>
                <a:srgbClr val="C00000"/>
              </a:solidFill>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50000"/>
              </a:lnSpc>
              <a:spcAft>
                <a:spcPts val="1000"/>
              </a:spcAft>
              <a:buFont typeface="Wingdings" panose="05000000000000000000" pitchFamily="2" charset="2"/>
              <a:buChar char=""/>
            </a:pPr>
            <a:r>
              <a:rPr lang="en-IN" sz="2200" dirty="0">
                <a:solidFill>
                  <a:srgbClr val="C00000"/>
                </a:solidFill>
                <a:latin typeface="Cambria" panose="02040503050406030204" pitchFamily="18" charset="0"/>
                <a:ea typeface="Times New Roman" panose="02020603050405020304" pitchFamily="18" charset="0"/>
                <a:cs typeface="Times New Roman" panose="02020603050405020304" pitchFamily="18" charset="0"/>
              </a:rPr>
              <a:t>It is </a:t>
            </a:r>
            <a:r>
              <a:rPr lang="en-IN" sz="2200" dirty="0">
                <a:solidFill>
                  <a:srgbClr val="C00000"/>
                </a:solidFill>
                <a:effectLst/>
                <a:latin typeface="Cambria" panose="02040503050406030204" pitchFamily="18" charset="0"/>
                <a:ea typeface="Times New Roman" panose="02020603050405020304" pitchFamily="18" charset="0"/>
                <a:cs typeface="Times New Roman" panose="02020603050405020304" pitchFamily="18" charset="0"/>
              </a:rPr>
              <a:t>a voltage amplifying</a:t>
            </a:r>
            <a:r>
              <a:rPr lang="en-IN" sz="2200" dirty="0">
                <a:solidFill>
                  <a:srgbClr val="C00000"/>
                </a:solidFill>
                <a:effectLst/>
                <a:latin typeface="Cambria" panose="02040503050406030204" pitchFamily="18" charset="0"/>
                <a:ea typeface="Times New Roman" panose="02020603050405020304" pitchFamily="18" charset="0"/>
                <a:cs typeface="Mangal" panose="02040503050203030202" pitchFamily="18" charset="0"/>
              </a:rPr>
              <a:t> </a:t>
            </a:r>
            <a:r>
              <a:rPr lang="en-IN" sz="2200" dirty="0">
                <a:solidFill>
                  <a:srgbClr val="C00000"/>
                </a:solidFill>
                <a:effectLst/>
                <a:latin typeface="Cambria" panose="02040503050406030204" pitchFamily="18" charset="0"/>
                <a:ea typeface="Times New Roman" panose="02020603050405020304" pitchFamily="18" charset="0"/>
                <a:cs typeface="Times New Roman" panose="02020603050405020304" pitchFamily="18" charset="0"/>
              </a:rPr>
              <a:t>device.</a:t>
            </a:r>
          </a:p>
          <a:p>
            <a:pPr marL="342900" indent="-342900" algn="just">
              <a:lnSpc>
                <a:spcPct val="150000"/>
              </a:lnSpc>
              <a:spcAft>
                <a:spcPts val="1000"/>
              </a:spcAft>
              <a:buFont typeface="Wingdings" panose="05000000000000000000" pitchFamily="2" charset="2"/>
              <a:buChar char=""/>
            </a:pPr>
            <a:r>
              <a:rPr lang="en-IN" sz="2200" dirty="0">
                <a:solidFill>
                  <a:srgbClr val="C00000"/>
                </a:solidFill>
                <a:latin typeface="Cambria" panose="02040503050406030204" pitchFamily="18" charset="0"/>
                <a:ea typeface="Times New Roman" panose="02020603050405020304" pitchFamily="18" charset="0"/>
                <a:cs typeface="Times New Roman" panose="02020603050405020304" pitchFamily="18" charset="0"/>
              </a:rPr>
              <a:t>T</a:t>
            </a:r>
            <a:r>
              <a:rPr lang="en-IN" sz="2200" dirty="0">
                <a:solidFill>
                  <a:srgbClr val="C00000"/>
                </a:solidFill>
                <a:effectLst/>
                <a:latin typeface="Cambria" panose="02040503050406030204" pitchFamily="18" charset="0"/>
                <a:ea typeface="Times New Roman" panose="02020603050405020304" pitchFamily="18" charset="0"/>
                <a:cs typeface="Times New Roman" panose="02020603050405020304" pitchFamily="18" charset="0"/>
              </a:rPr>
              <a:t>hree-terminal device which consists of two high</a:t>
            </a:r>
            <a:r>
              <a:rPr lang="en-IN" sz="2200" dirty="0">
                <a:solidFill>
                  <a:srgbClr val="C00000"/>
                </a:solidFill>
                <a:effectLst/>
                <a:latin typeface="Cambria" panose="02040503050406030204" pitchFamily="18" charset="0"/>
                <a:ea typeface="Times New Roman" panose="02020603050405020304" pitchFamily="18" charset="0"/>
                <a:cs typeface="Mangal" panose="02040503050203030202" pitchFamily="18" charset="0"/>
              </a:rPr>
              <a:t> </a:t>
            </a:r>
            <a:r>
              <a:rPr lang="en-IN" sz="2200" dirty="0">
                <a:solidFill>
                  <a:srgbClr val="C00000"/>
                </a:solidFill>
                <a:effectLst/>
                <a:latin typeface="Cambria" panose="02040503050406030204" pitchFamily="18" charset="0"/>
                <a:ea typeface="Times New Roman" panose="02020603050405020304" pitchFamily="18" charset="0"/>
                <a:cs typeface="Times New Roman" panose="02020603050405020304" pitchFamily="18" charset="0"/>
              </a:rPr>
              <a:t>impedance inputs, one called the </a:t>
            </a:r>
            <a:r>
              <a:rPr lang="en-IN" sz="2200" b="1" dirty="0">
                <a:solidFill>
                  <a:srgbClr val="C00000"/>
                </a:solidFill>
                <a:effectLst/>
                <a:latin typeface="Cambria" panose="02040503050406030204" pitchFamily="18" charset="0"/>
                <a:ea typeface="Times New Roman" panose="02020603050405020304" pitchFamily="18" charset="0"/>
                <a:cs typeface="Times New Roman" panose="02020603050405020304" pitchFamily="18" charset="0"/>
              </a:rPr>
              <a:t>Inverting Input</a:t>
            </a:r>
            <a:r>
              <a:rPr lang="en-IN" sz="2200" dirty="0">
                <a:solidFill>
                  <a:srgbClr val="C00000"/>
                </a:solidFill>
                <a:effectLst/>
                <a:latin typeface="Cambria" panose="02040503050406030204" pitchFamily="18" charset="0"/>
                <a:ea typeface="Times New Roman" panose="02020603050405020304" pitchFamily="18" charset="0"/>
                <a:cs typeface="Times New Roman" panose="02020603050405020304" pitchFamily="18" charset="0"/>
              </a:rPr>
              <a:t>, marked with a negative or “minus” sign,</a:t>
            </a:r>
            <a:r>
              <a:rPr lang="en-IN" sz="2200" dirty="0">
                <a:solidFill>
                  <a:srgbClr val="C00000"/>
                </a:solidFill>
                <a:effectLst/>
                <a:latin typeface="Cambria" panose="02040503050406030204" pitchFamily="18" charset="0"/>
                <a:ea typeface="Times New Roman" panose="02020603050405020304" pitchFamily="18" charset="0"/>
                <a:cs typeface="Mangal" panose="02040503050203030202" pitchFamily="18" charset="0"/>
              </a:rPr>
              <a:t> </a:t>
            </a:r>
            <a:r>
              <a:rPr lang="en-IN" sz="2200" dirty="0">
                <a:solidFill>
                  <a:srgbClr val="C00000"/>
                </a:solidFill>
                <a:effectLst/>
                <a:latin typeface="Cambria" panose="02040503050406030204" pitchFamily="18" charset="0"/>
                <a:ea typeface="Times New Roman" panose="02020603050405020304" pitchFamily="18" charset="0"/>
                <a:cs typeface="Times New Roman" panose="02020603050405020304" pitchFamily="18" charset="0"/>
              </a:rPr>
              <a:t>(-) and the other one called the </a:t>
            </a:r>
            <a:r>
              <a:rPr lang="en-IN" sz="2200" b="1" dirty="0">
                <a:solidFill>
                  <a:srgbClr val="C00000"/>
                </a:solidFill>
                <a:effectLst/>
                <a:latin typeface="Cambria" panose="02040503050406030204" pitchFamily="18" charset="0"/>
                <a:ea typeface="Times New Roman" panose="02020603050405020304" pitchFamily="18" charset="0"/>
                <a:cs typeface="Times New Roman" panose="02020603050405020304" pitchFamily="18" charset="0"/>
              </a:rPr>
              <a:t>Non-inverting Input</a:t>
            </a:r>
            <a:r>
              <a:rPr lang="en-IN" sz="2200" dirty="0">
                <a:solidFill>
                  <a:srgbClr val="C00000"/>
                </a:solidFill>
                <a:effectLst/>
                <a:latin typeface="Cambria" panose="02040503050406030204" pitchFamily="18" charset="0"/>
                <a:ea typeface="Times New Roman" panose="02020603050405020304" pitchFamily="18" charset="0"/>
                <a:cs typeface="Times New Roman" panose="02020603050405020304" pitchFamily="18" charset="0"/>
              </a:rPr>
              <a:t>, marked with a positive or “plus” sign</a:t>
            </a:r>
            <a:r>
              <a:rPr lang="en-IN" sz="2200" dirty="0">
                <a:solidFill>
                  <a:srgbClr val="C00000"/>
                </a:solidFill>
                <a:effectLst/>
                <a:latin typeface="Cambria" panose="02040503050406030204" pitchFamily="18" charset="0"/>
                <a:ea typeface="Times New Roman" panose="02020603050405020304" pitchFamily="18" charset="0"/>
                <a:cs typeface="Mangal" panose="02040503050203030202" pitchFamily="18" charset="0"/>
              </a:rPr>
              <a:t> </a:t>
            </a:r>
            <a:r>
              <a:rPr lang="en-IN" sz="2200" dirty="0">
                <a:solidFill>
                  <a:srgbClr val="C00000"/>
                </a:solidFill>
                <a:effectLst/>
                <a:latin typeface="Cambria" panose="02040503050406030204" pitchFamily="18" charset="0"/>
                <a:ea typeface="Times New Roman" panose="02020603050405020304" pitchFamily="18" charset="0"/>
                <a:cs typeface="Times New Roman" panose="02020603050405020304" pitchFamily="18" charset="0"/>
              </a:rPr>
              <a:t>(+).</a:t>
            </a:r>
            <a:endParaRPr lang="en-IN" sz="2200" dirty="0">
              <a:solidFill>
                <a:srgbClr val="C00000"/>
              </a:solidFill>
              <a:effectLst/>
              <a:latin typeface="Calibri" panose="020F0502020204030204" pitchFamily="34" charset="0"/>
              <a:ea typeface="Times New Roman" panose="02020603050405020304" pitchFamily="18" charset="0"/>
              <a:cs typeface="Mangal" panose="02040503050203030202" pitchFamily="18" charset="0"/>
            </a:endParaRPr>
          </a:p>
        </p:txBody>
      </p:sp>
      <p:pic>
        <p:nvPicPr>
          <p:cNvPr id="6" name="Picture 5">
            <a:extLst>
              <a:ext uri="{FF2B5EF4-FFF2-40B4-BE49-F238E27FC236}">
                <a16:creationId xmlns:a16="http://schemas.microsoft.com/office/drawing/2014/main" id="{A45A64AA-A67C-4A52-83B1-AC46C0AB9C84}"/>
              </a:ext>
            </a:extLst>
          </p:cNvPr>
          <p:cNvPicPr/>
          <p:nvPr/>
        </p:nvPicPr>
        <p:blipFill>
          <a:blip r:embed="rId2"/>
          <a:stretch>
            <a:fillRect/>
          </a:stretch>
        </p:blipFill>
        <p:spPr>
          <a:xfrm>
            <a:off x="5105400" y="5430756"/>
            <a:ext cx="2637155" cy="1063625"/>
          </a:xfrm>
          <a:prstGeom prst="rect">
            <a:avLst/>
          </a:prstGeom>
        </p:spPr>
      </p:pic>
    </p:spTree>
    <p:extLst>
      <p:ext uri="{BB962C8B-B14F-4D97-AF65-F5344CB8AC3E}">
        <p14:creationId xmlns:p14="http://schemas.microsoft.com/office/powerpoint/2010/main" val="17425305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0CCF35-C079-413A-9F4F-1BF5CD951DF0}"/>
              </a:ext>
            </a:extLst>
          </p:cNvPr>
          <p:cNvSpPr/>
          <p:nvPr/>
        </p:nvSpPr>
        <p:spPr>
          <a:xfrm>
            <a:off x="0" y="0"/>
            <a:ext cx="9144000" cy="669029"/>
          </a:xfrm>
          <a:prstGeom prst="rect">
            <a:avLst/>
          </a:prstGeom>
          <a:solidFill>
            <a:schemeClr val="accent2">
              <a:lumMod val="40000"/>
              <a:lumOff val="60000"/>
            </a:schemeClr>
          </a:solidFill>
        </p:spPr>
        <p:txBody>
          <a:bodyPr wrap="square">
            <a:spAutoFit/>
          </a:bodyPr>
          <a:lstStyle/>
          <a:p>
            <a:pPr fontAlgn="base">
              <a:lnSpc>
                <a:spcPct val="150000"/>
              </a:lnSpc>
              <a:spcBef>
                <a:spcPts val="1200"/>
              </a:spcBef>
            </a:pPr>
            <a:r>
              <a:rPr lang="en-IN" sz="2800" b="1" kern="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Digital Multi-meter (DMM):</a:t>
            </a:r>
            <a:endParaRPr lang="en-IN" sz="2800" b="1" kern="0"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endParaRPr>
          </a:p>
        </p:txBody>
      </p:sp>
      <p:sp>
        <p:nvSpPr>
          <p:cNvPr id="9" name="TextBox 8">
            <a:extLst>
              <a:ext uri="{FF2B5EF4-FFF2-40B4-BE49-F238E27FC236}">
                <a16:creationId xmlns:a16="http://schemas.microsoft.com/office/drawing/2014/main" id="{31A8B3FB-AC18-4C63-B5BA-9CBDBD9D926F}"/>
              </a:ext>
            </a:extLst>
          </p:cNvPr>
          <p:cNvSpPr txBox="1"/>
          <p:nvPr/>
        </p:nvSpPr>
        <p:spPr>
          <a:xfrm>
            <a:off x="0" y="739676"/>
            <a:ext cx="6248400" cy="2308324"/>
          </a:xfrm>
          <a:prstGeom prst="rect">
            <a:avLst/>
          </a:prstGeom>
          <a:solidFill>
            <a:schemeClr val="accent1">
              <a:lumMod val="20000"/>
              <a:lumOff val="80000"/>
            </a:schemeClr>
          </a:solidFill>
        </p:spPr>
        <p:txBody>
          <a:bodyPr wrap="square">
            <a:spAutoFit/>
          </a:bodyPr>
          <a:lstStyle/>
          <a:p>
            <a:pPr marL="285750" lvl="0" indent="-285750" algn="just" fontAlgn="base">
              <a:buFont typeface="Wingdings" panose="05000000000000000000" pitchFamily="2" charset="2"/>
              <a:buChar char="Ø"/>
            </a:pPr>
            <a:r>
              <a:rPr lang="en-IN" sz="2400" b="1" dirty="0">
                <a:latin typeface="Cambria" panose="02040503050406030204" pitchFamily="18" charset="0"/>
                <a:ea typeface="Cambria" panose="02040503050406030204" pitchFamily="18" charset="0"/>
              </a:rPr>
              <a:t>Digital Multi-meter is an electronics Instrument which is used for Several measurement in a single device like voltage, current, continuity and resistance etc. It is also known as voltage ohm meter.</a:t>
            </a:r>
          </a:p>
        </p:txBody>
      </p:sp>
      <p:sp>
        <p:nvSpPr>
          <p:cNvPr id="5" name="TextBox 4">
            <a:extLst>
              <a:ext uri="{FF2B5EF4-FFF2-40B4-BE49-F238E27FC236}">
                <a16:creationId xmlns:a16="http://schemas.microsoft.com/office/drawing/2014/main" id="{1A8BAF68-4C1F-4927-A828-366CEEA4B5F1}"/>
              </a:ext>
            </a:extLst>
          </p:cNvPr>
          <p:cNvSpPr txBox="1"/>
          <p:nvPr/>
        </p:nvSpPr>
        <p:spPr>
          <a:xfrm>
            <a:off x="0" y="3090208"/>
            <a:ext cx="6248400" cy="1569660"/>
          </a:xfrm>
          <a:prstGeom prst="rect">
            <a:avLst/>
          </a:prstGeom>
          <a:solidFill>
            <a:schemeClr val="accent4">
              <a:lumMod val="20000"/>
              <a:lumOff val="80000"/>
            </a:schemeClr>
          </a:solidFill>
        </p:spPr>
        <p:txBody>
          <a:bodyPr wrap="square">
            <a:spAutoFit/>
          </a:bodyPr>
          <a:lstStyle/>
          <a:p>
            <a:pPr marL="285750" lvl="0" indent="-285750" algn="just" fontAlgn="base">
              <a:buFont typeface="Wingdings" panose="05000000000000000000" pitchFamily="2" charset="2"/>
              <a:buChar char="Ø"/>
            </a:pPr>
            <a:r>
              <a:rPr lang="en-IN" sz="2400" b="1" dirty="0">
                <a:latin typeface="Cambria" panose="02040503050406030204" pitchFamily="18" charset="0"/>
                <a:ea typeface="Cambria" panose="02040503050406030204" pitchFamily="18" charset="0"/>
              </a:rPr>
              <a:t>It provides a convenient means of making rapid and accurate measurement of </a:t>
            </a:r>
            <a:r>
              <a:rPr lang="en-IN" sz="2400" b="1" dirty="0" err="1">
                <a:latin typeface="Cambria" panose="02040503050406030204" pitchFamily="18" charset="0"/>
                <a:ea typeface="Cambria" panose="02040503050406030204" pitchFamily="18" charset="0"/>
              </a:rPr>
              <a:t>a.c</a:t>
            </a:r>
            <a:r>
              <a:rPr lang="en-IN" sz="2400" b="1" dirty="0">
                <a:latin typeface="Cambria" panose="02040503050406030204" pitchFamily="18" charset="0"/>
                <a:ea typeface="Cambria" panose="02040503050406030204" pitchFamily="18" charset="0"/>
              </a:rPr>
              <a:t> and </a:t>
            </a:r>
            <a:r>
              <a:rPr lang="en-IN" sz="2400" b="1" dirty="0" err="1">
                <a:latin typeface="Cambria" panose="02040503050406030204" pitchFamily="18" charset="0"/>
                <a:ea typeface="Cambria" panose="02040503050406030204" pitchFamily="18" charset="0"/>
              </a:rPr>
              <a:t>d.c.</a:t>
            </a:r>
            <a:r>
              <a:rPr lang="en-IN" sz="2400" b="1" dirty="0">
                <a:latin typeface="Cambria" panose="02040503050406030204" pitchFamily="18" charset="0"/>
                <a:ea typeface="Cambria" panose="02040503050406030204" pitchFamily="18" charset="0"/>
              </a:rPr>
              <a:t> voltage, </a:t>
            </a:r>
            <a:r>
              <a:rPr lang="en-IN" sz="2400" b="1" dirty="0" err="1">
                <a:latin typeface="Cambria" panose="02040503050406030204" pitchFamily="18" charset="0"/>
                <a:ea typeface="Cambria" panose="02040503050406030204" pitchFamily="18" charset="0"/>
              </a:rPr>
              <a:t>a.c</a:t>
            </a:r>
            <a:r>
              <a:rPr lang="en-IN" sz="2400" b="1" dirty="0">
                <a:latin typeface="Cambria" panose="02040503050406030204" pitchFamily="18" charset="0"/>
                <a:ea typeface="Cambria" panose="02040503050406030204" pitchFamily="18" charset="0"/>
              </a:rPr>
              <a:t> and </a:t>
            </a:r>
            <a:r>
              <a:rPr lang="en-IN" sz="2400" b="1" dirty="0" err="1">
                <a:latin typeface="Cambria" panose="02040503050406030204" pitchFamily="18" charset="0"/>
                <a:ea typeface="Cambria" panose="02040503050406030204" pitchFamily="18" charset="0"/>
              </a:rPr>
              <a:t>d.c.</a:t>
            </a:r>
            <a:r>
              <a:rPr lang="en-IN" sz="2400" b="1" dirty="0">
                <a:latin typeface="Cambria" panose="02040503050406030204" pitchFamily="18" charset="0"/>
                <a:ea typeface="Cambria" panose="02040503050406030204" pitchFamily="18" charset="0"/>
              </a:rPr>
              <a:t> current and resistance in wide range.</a:t>
            </a:r>
          </a:p>
        </p:txBody>
      </p:sp>
      <p:sp>
        <p:nvSpPr>
          <p:cNvPr id="7" name="TextBox 6">
            <a:extLst>
              <a:ext uri="{FF2B5EF4-FFF2-40B4-BE49-F238E27FC236}">
                <a16:creationId xmlns:a16="http://schemas.microsoft.com/office/drawing/2014/main" id="{6FA6E8FF-CC57-4BDA-94A1-0C9DFBAFE8BA}"/>
              </a:ext>
            </a:extLst>
          </p:cNvPr>
          <p:cNvSpPr txBox="1"/>
          <p:nvPr/>
        </p:nvSpPr>
        <p:spPr>
          <a:xfrm>
            <a:off x="0" y="4724400"/>
            <a:ext cx="9144000" cy="1569660"/>
          </a:xfrm>
          <a:prstGeom prst="rect">
            <a:avLst/>
          </a:prstGeom>
          <a:solidFill>
            <a:schemeClr val="accent6">
              <a:lumMod val="40000"/>
              <a:lumOff val="60000"/>
            </a:schemeClr>
          </a:solidFill>
        </p:spPr>
        <p:txBody>
          <a:bodyPr wrap="square">
            <a:spAutoFit/>
          </a:bodyPr>
          <a:lstStyle/>
          <a:p>
            <a:pPr marL="285750" lvl="0" indent="-285750" algn="just" fontAlgn="base">
              <a:buFont typeface="Wingdings" panose="05000000000000000000" pitchFamily="2" charset="2"/>
              <a:buChar char="Ø"/>
            </a:pPr>
            <a:r>
              <a:rPr lang="en-IN" sz="2400" b="1" dirty="0">
                <a:latin typeface="Cambria" panose="02040503050406030204" pitchFamily="18" charset="0"/>
                <a:ea typeface="Cambria" panose="02040503050406030204" pitchFamily="18" charset="0"/>
              </a:rPr>
              <a:t>The Digital multi-meter has two term one is digital that means indicate that the device has a digital or LCD output and second term is multi-meter that means that a single device can be used for multipurpose measurements.</a:t>
            </a:r>
          </a:p>
        </p:txBody>
      </p:sp>
      <p:pic>
        <p:nvPicPr>
          <p:cNvPr id="8" name="Picture 7">
            <a:extLst>
              <a:ext uri="{FF2B5EF4-FFF2-40B4-BE49-F238E27FC236}">
                <a16:creationId xmlns:a16="http://schemas.microsoft.com/office/drawing/2014/main" id="{0C36F839-C64F-4FE2-86F5-9BDF63B574D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24600" y="685801"/>
            <a:ext cx="2819400" cy="2895600"/>
          </a:xfrm>
          <a:prstGeom prst="rect">
            <a:avLst/>
          </a:prstGeom>
          <a:noFill/>
          <a:ln>
            <a:noFill/>
          </a:ln>
        </p:spPr>
      </p:pic>
    </p:spTree>
    <p:extLst>
      <p:ext uri="{BB962C8B-B14F-4D97-AF65-F5344CB8AC3E}">
        <p14:creationId xmlns:p14="http://schemas.microsoft.com/office/powerpoint/2010/main" val="27639260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0CCF35-C079-413A-9F4F-1BF5CD951DF0}"/>
              </a:ext>
            </a:extLst>
          </p:cNvPr>
          <p:cNvSpPr/>
          <p:nvPr/>
        </p:nvSpPr>
        <p:spPr>
          <a:xfrm>
            <a:off x="0" y="0"/>
            <a:ext cx="9144000" cy="669029"/>
          </a:xfrm>
          <a:prstGeom prst="rect">
            <a:avLst/>
          </a:prstGeom>
          <a:solidFill>
            <a:schemeClr val="accent2">
              <a:lumMod val="40000"/>
              <a:lumOff val="60000"/>
            </a:schemeClr>
          </a:solidFill>
        </p:spPr>
        <p:txBody>
          <a:bodyPr wrap="square">
            <a:spAutoFit/>
          </a:bodyPr>
          <a:lstStyle/>
          <a:p>
            <a:pPr fontAlgn="base">
              <a:lnSpc>
                <a:spcPct val="150000"/>
              </a:lnSpc>
              <a:spcBef>
                <a:spcPts val="1200"/>
              </a:spcBef>
            </a:pPr>
            <a:r>
              <a:rPr lang="en-IN" sz="2800" b="1" kern="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Digital Multi-meter (DMM):</a:t>
            </a:r>
            <a:endParaRPr lang="en-IN" sz="2800" b="1" kern="0"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endParaRPr>
          </a:p>
        </p:txBody>
      </p:sp>
      <p:sp>
        <p:nvSpPr>
          <p:cNvPr id="9" name="TextBox 8">
            <a:extLst>
              <a:ext uri="{FF2B5EF4-FFF2-40B4-BE49-F238E27FC236}">
                <a16:creationId xmlns:a16="http://schemas.microsoft.com/office/drawing/2014/main" id="{31A8B3FB-AC18-4C63-B5BA-9CBDBD9D926F}"/>
              </a:ext>
            </a:extLst>
          </p:cNvPr>
          <p:cNvSpPr txBox="1"/>
          <p:nvPr/>
        </p:nvSpPr>
        <p:spPr>
          <a:xfrm>
            <a:off x="0" y="1524000"/>
            <a:ext cx="5791200" cy="1427635"/>
          </a:xfrm>
          <a:prstGeom prst="rect">
            <a:avLst/>
          </a:prstGeom>
          <a:solidFill>
            <a:schemeClr val="accent1">
              <a:lumMod val="20000"/>
              <a:lumOff val="80000"/>
            </a:schemeClr>
          </a:solidFill>
        </p:spPr>
        <p:txBody>
          <a:bodyPr wrap="square">
            <a:spAutoFit/>
          </a:bodyPr>
          <a:lstStyle/>
          <a:p>
            <a:pPr algn="just">
              <a:lnSpc>
                <a:spcPct val="150000"/>
              </a:lnSpc>
              <a:spcAft>
                <a:spcPts val="1000"/>
              </a:spcAft>
            </a:pPr>
            <a:r>
              <a:rPr lang="en-IN" sz="20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Display</a:t>
            </a:r>
            <a:r>
              <a:rPr lang="en-IN" sz="20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It has illuminated Display Screen for better visualization and it has five-digit resolution display screen.</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5" name="TextBox 4">
            <a:extLst>
              <a:ext uri="{FF2B5EF4-FFF2-40B4-BE49-F238E27FC236}">
                <a16:creationId xmlns:a16="http://schemas.microsoft.com/office/drawing/2014/main" id="{1A8BAF68-4C1F-4927-A828-366CEEA4B5F1}"/>
              </a:ext>
            </a:extLst>
          </p:cNvPr>
          <p:cNvSpPr txBox="1"/>
          <p:nvPr/>
        </p:nvSpPr>
        <p:spPr>
          <a:xfrm>
            <a:off x="0" y="2971800"/>
            <a:ext cx="5791200" cy="1889300"/>
          </a:xfrm>
          <a:prstGeom prst="rect">
            <a:avLst/>
          </a:prstGeom>
          <a:solidFill>
            <a:schemeClr val="accent4">
              <a:lumMod val="20000"/>
              <a:lumOff val="80000"/>
            </a:schemeClr>
          </a:solidFill>
        </p:spPr>
        <p:txBody>
          <a:bodyPr wrap="square">
            <a:spAutoFit/>
          </a:bodyPr>
          <a:lstStyle/>
          <a:p>
            <a:pPr algn="just">
              <a:lnSpc>
                <a:spcPct val="150000"/>
              </a:lnSpc>
              <a:spcAft>
                <a:spcPts val="1000"/>
              </a:spcAft>
            </a:pPr>
            <a:r>
              <a:rPr lang="en-IN" sz="20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Selection Knob:</a:t>
            </a:r>
            <a:r>
              <a:rPr lang="en-IN" sz="20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Multi-meter is used for several measurements Like Voltage, Current and Resistance. The Selection Knob allows the user to select the different measurements.</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7" name="TextBox 6">
            <a:extLst>
              <a:ext uri="{FF2B5EF4-FFF2-40B4-BE49-F238E27FC236}">
                <a16:creationId xmlns:a16="http://schemas.microsoft.com/office/drawing/2014/main" id="{6FA6E8FF-CC57-4BDA-94A1-0C9DFBAFE8BA}"/>
              </a:ext>
            </a:extLst>
          </p:cNvPr>
          <p:cNvSpPr txBox="1"/>
          <p:nvPr/>
        </p:nvSpPr>
        <p:spPr>
          <a:xfrm>
            <a:off x="0" y="4892500"/>
            <a:ext cx="9144000" cy="1889300"/>
          </a:xfrm>
          <a:prstGeom prst="rect">
            <a:avLst/>
          </a:prstGeom>
          <a:solidFill>
            <a:schemeClr val="accent6">
              <a:lumMod val="40000"/>
              <a:lumOff val="60000"/>
            </a:schemeClr>
          </a:solidFill>
        </p:spPr>
        <p:txBody>
          <a:bodyPr wrap="square">
            <a:spAutoFit/>
          </a:bodyPr>
          <a:lstStyle/>
          <a:p>
            <a:pPr algn="just">
              <a:lnSpc>
                <a:spcPct val="150000"/>
              </a:lnSpc>
              <a:spcAft>
                <a:spcPts val="1000"/>
              </a:spcAft>
            </a:pPr>
            <a:r>
              <a:rPr lang="en-IN" sz="20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Port</a:t>
            </a:r>
            <a:r>
              <a:rPr lang="en-IN" sz="20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It has three port. One is </a:t>
            </a:r>
            <a:r>
              <a:rPr lang="en-IN" sz="2000" dirty="0" err="1">
                <a:solidFill>
                  <a:srgbClr val="000000"/>
                </a:solidFill>
                <a:effectLst/>
                <a:latin typeface="Cambria" panose="02040503050406030204" pitchFamily="18" charset="0"/>
                <a:ea typeface="Times New Roman" panose="02020603050405020304" pitchFamily="18" charset="0"/>
                <a:cs typeface="Arial" panose="020B0604020202020204" pitchFamily="34" charset="0"/>
              </a:rPr>
              <a:t>mAV</a:t>
            </a:r>
            <a:r>
              <a:rPr lang="en-IN" sz="20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Ω Port, this port (Positive probe or Red probe) Can used for current, voltage and resistance measurement and second is common Port also called black probe. Third Port is used for measuring current greater than 10A. It is also called current port.</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p:txBody>
      </p:sp>
      <p:pic>
        <p:nvPicPr>
          <p:cNvPr id="10" name="Picture 9">
            <a:extLst>
              <a:ext uri="{FF2B5EF4-FFF2-40B4-BE49-F238E27FC236}">
                <a16:creationId xmlns:a16="http://schemas.microsoft.com/office/drawing/2014/main" id="{9A978F9A-1EFF-465A-B0B5-8404974AF95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989955" y="685800"/>
            <a:ext cx="3154045" cy="3331231"/>
          </a:xfrm>
          <a:prstGeom prst="rect">
            <a:avLst/>
          </a:prstGeom>
          <a:noFill/>
          <a:ln>
            <a:noFill/>
          </a:ln>
        </p:spPr>
      </p:pic>
      <p:sp>
        <p:nvSpPr>
          <p:cNvPr id="11" name="TextBox 10">
            <a:extLst>
              <a:ext uri="{FF2B5EF4-FFF2-40B4-BE49-F238E27FC236}">
                <a16:creationId xmlns:a16="http://schemas.microsoft.com/office/drawing/2014/main" id="{8152692A-4841-484D-A25D-FD50E2A01098}"/>
              </a:ext>
            </a:extLst>
          </p:cNvPr>
          <p:cNvSpPr txBox="1"/>
          <p:nvPr/>
        </p:nvSpPr>
        <p:spPr>
          <a:xfrm>
            <a:off x="0" y="762000"/>
            <a:ext cx="4668982" cy="669029"/>
          </a:xfrm>
          <a:prstGeom prst="rect">
            <a:avLst/>
          </a:prstGeom>
          <a:solidFill>
            <a:schemeClr val="accent4">
              <a:lumMod val="60000"/>
              <a:lumOff val="40000"/>
            </a:schemeClr>
          </a:solidFill>
        </p:spPr>
        <p:txBody>
          <a:bodyPr wrap="square">
            <a:spAutoFit/>
          </a:bodyPr>
          <a:lstStyle/>
          <a:p>
            <a:pPr fontAlgn="base">
              <a:lnSpc>
                <a:spcPct val="150000"/>
              </a:lnSpc>
              <a:spcBef>
                <a:spcPts val="1200"/>
              </a:spcBef>
            </a:pPr>
            <a:r>
              <a:rPr lang="en-IN" sz="2800" b="1" kern="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Part of Digital multi-meter</a:t>
            </a:r>
            <a:endParaRPr lang="en-IN" sz="3200" b="1" kern="0"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2968798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0CCF35-C079-413A-9F4F-1BF5CD951DF0}"/>
              </a:ext>
            </a:extLst>
          </p:cNvPr>
          <p:cNvSpPr/>
          <p:nvPr/>
        </p:nvSpPr>
        <p:spPr>
          <a:xfrm>
            <a:off x="0" y="0"/>
            <a:ext cx="9144000" cy="669029"/>
          </a:xfrm>
          <a:prstGeom prst="rect">
            <a:avLst/>
          </a:prstGeom>
          <a:solidFill>
            <a:schemeClr val="accent2">
              <a:lumMod val="40000"/>
              <a:lumOff val="60000"/>
            </a:schemeClr>
          </a:solidFill>
        </p:spPr>
        <p:txBody>
          <a:bodyPr wrap="square">
            <a:spAutoFit/>
          </a:bodyPr>
          <a:lstStyle/>
          <a:p>
            <a:pPr fontAlgn="base">
              <a:lnSpc>
                <a:spcPct val="150000"/>
              </a:lnSpc>
              <a:spcBef>
                <a:spcPts val="1200"/>
              </a:spcBef>
            </a:pPr>
            <a:r>
              <a:rPr lang="en-IN" sz="2800" b="1" kern="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Digital Multi-meter (DMM):</a:t>
            </a:r>
            <a:endParaRPr lang="en-IN" sz="2800" b="1" kern="0"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endParaRPr>
          </a:p>
        </p:txBody>
      </p:sp>
      <p:sp>
        <p:nvSpPr>
          <p:cNvPr id="7" name="TextBox 6">
            <a:extLst>
              <a:ext uri="{FF2B5EF4-FFF2-40B4-BE49-F238E27FC236}">
                <a16:creationId xmlns:a16="http://schemas.microsoft.com/office/drawing/2014/main" id="{6FA6E8FF-CC57-4BDA-94A1-0C9DFBAFE8BA}"/>
              </a:ext>
            </a:extLst>
          </p:cNvPr>
          <p:cNvSpPr txBox="1"/>
          <p:nvPr/>
        </p:nvSpPr>
        <p:spPr>
          <a:xfrm>
            <a:off x="0" y="4892500"/>
            <a:ext cx="9144000" cy="1863459"/>
          </a:xfrm>
          <a:prstGeom prst="rect">
            <a:avLst/>
          </a:prstGeom>
          <a:solidFill>
            <a:schemeClr val="accent6">
              <a:lumMod val="40000"/>
              <a:lumOff val="60000"/>
            </a:schemeClr>
          </a:solidFill>
        </p:spPr>
        <p:txBody>
          <a:bodyPr wrap="square">
            <a:spAutoFit/>
          </a:bodyPr>
          <a:lstStyle/>
          <a:p>
            <a:pPr marL="342900" lvl="0" indent="-342900" algn="just" fontAlgn="base">
              <a:lnSpc>
                <a:spcPct val="150000"/>
              </a:lnSpc>
              <a:spcBef>
                <a:spcPts val="1200"/>
              </a:spcBef>
              <a:spcAft>
                <a:spcPts val="0"/>
              </a:spcAft>
              <a:buFont typeface="Wingdings" panose="05000000000000000000" pitchFamily="2" charset="2"/>
              <a:buChar char=""/>
            </a:pPr>
            <a:r>
              <a:rPr lang="en-IN" sz="1800" b="1" kern="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Two input probes, one is positive probe and second is a common negative probe.</a:t>
            </a:r>
            <a:endParaRPr lang="en-IN" sz="1800" b="1" kern="0"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endParaRPr>
          </a:p>
          <a:p>
            <a:pPr marL="342900" lvl="0" indent="-342900" algn="just" fontAlgn="base">
              <a:lnSpc>
                <a:spcPct val="150000"/>
              </a:lnSpc>
              <a:spcBef>
                <a:spcPts val="1200"/>
              </a:spcBef>
              <a:spcAft>
                <a:spcPts val="0"/>
              </a:spcAft>
              <a:buFont typeface="Wingdings" panose="05000000000000000000" pitchFamily="2" charset="2"/>
              <a:buChar char=""/>
            </a:pPr>
            <a:r>
              <a:rPr lang="en-IN" sz="1800" b="1" kern="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The Rotatory switch is rotated and connected to the point of circuit block by which is selected the input measurements. it can be voltage, current and resistance.</a:t>
            </a:r>
            <a:endParaRPr lang="en-IN" sz="1800" b="1" kern="0"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endParaRPr>
          </a:p>
        </p:txBody>
      </p:sp>
      <p:sp>
        <p:nvSpPr>
          <p:cNvPr id="11" name="TextBox 10">
            <a:extLst>
              <a:ext uri="{FF2B5EF4-FFF2-40B4-BE49-F238E27FC236}">
                <a16:creationId xmlns:a16="http://schemas.microsoft.com/office/drawing/2014/main" id="{8152692A-4841-484D-A25D-FD50E2A01098}"/>
              </a:ext>
            </a:extLst>
          </p:cNvPr>
          <p:cNvSpPr txBox="1"/>
          <p:nvPr/>
        </p:nvSpPr>
        <p:spPr>
          <a:xfrm>
            <a:off x="0" y="685800"/>
            <a:ext cx="4668982" cy="463075"/>
          </a:xfrm>
          <a:prstGeom prst="rect">
            <a:avLst/>
          </a:prstGeom>
          <a:solidFill>
            <a:schemeClr val="accent4">
              <a:lumMod val="60000"/>
              <a:lumOff val="40000"/>
            </a:schemeClr>
          </a:solidFill>
        </p:spPr>
        <p:txBody>
          <a:bodyPr wrap="square">
            <a:spAutoFit/>
          </a:bodyPr>
          <a:lstStyle/>
          <a:p>
            <a:pPr algn="just">
              <a:lnSpc>
                <a:spcPct val="150000"/>
              </a:lnSpc>
              <a:spcAft>
                <a:spcPts val="1000"/>
              </a:spcAft>
            </a:pPr>
            <a:r>
              <a:rPr lang="en-IN" sz="18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Block Diagram of Digital multi-meter:</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p:txBody>
      </p:sp>
      <p:pic>
        <p:nvPicPr>
          <p:cNvPr id="8" name="Picture 7">
            <a:extLst>
              <a:ext uri="{FF2B5EF4-FFF2-40B4-BE49-F238E27FC236}">
                <a16:creationId xmlns:a16="http://schemas.microsoft.com/office/drawing/2014/main" id="{1DC90D20-1AD2-4E73-A0C9-1D5960EFDB6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19200"/>
            <a:ext cx="7086600" cy="3574454"/>
          </a:xfrm>
          <a:prstGeom prst="rect">
            <a:avLst/>
          </a:prstGeom>
          <a:noFill/>
          <a:ln>
            <a:noFill/>
          </a:ln>
        </p:spPr>
      </p:pic>
    </p:spTree>
    <p:extLst>
      <p:ext uri="{BB962C8B-B14F-4D97-AF65-F5344CB8AC3E}">
        <p14:creationId xmlns:p14="http://schemas.microsoft.com/office/powerpoint/2010/main" val="20619272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0CCF35-C079-413A-9F4F-1BF5CD951DF0}"/>
              </a:ext>
            </a:extLst>
          </p:cNvPr>
          <p:cNvSpPr/>
          <p:nvPr/>
        </p:nvSpPr>
        <p:spPr>
          <a:xfrm>
            <a:off x="0" y="0"/>
            <a:ext cx="9144000" cy="669029"/>
          </a:xfrm>
          <a:prstGeom prst="rect">
            <a:avLst/>
          </a:prstGeom>
          <a:solidFill>
            <a:schemeClr val="accent2">
              <a:lumMod val="40000"/>
              <a:lumOff val="60000"/>
            </a:schemeClr>
          </a:solidFill>
        </p:spPr>
        <p:txBody>
          <a:bodyPr wrap="square">
            <a:spAutoFit/>
          </a:bodyPr>
          <a:lstStyle/>
          <a:p>
            <a:pPr fontAlgn="base">
              <a:lnSpc>
                <a:spcPct val="150000"/>
              </a:lnSpc>
              <a:spcBef>
                <a:spcPts val="1200"/>
              </a:spcBef>
            </a:pPr>
            <a:r>
              <a:rPr lang="en-IN" sz="2800" b="1" kern="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Digital Multi-meter (DMM):</a:t>
            </a:r>
            <a:endParaRPr lang="en-IN" sz="2800" b="1" kern="0"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endParaRPr>
          </a:p>
        </p:txBody>
      </p:sp>
      <p:sp>
        <p:nvSpPr>
          <p:cNvPr id="7" name="TextBox 6">
            <a:extLst>
              <a:ext uri="{FF2B5EF4-FFF2-40B4-BE49-F238E27FC236}">
                <a16:creationId xmlns:a16="http://schemas.microsoft.com/office/drawing/2014/main" id="{6FA6E8FF-CC57-4BDA-94A1-0C9DFBAFE8BA}"/>
              </a:ext>
            </a:extLst>
          </p:cNvPr>
          <p:cNvSpPr txBox="1"/>
          <p:nvPr/>
        </p:nvSpPr>
        <p:spPr>
          <a:xfrm>
            <a:off x="0" y="4892500"/>
            <a:ext cx="9144000" cy="1863459"/>
          </a:xfrm>
          <a:prstGeom prst="rect">
            <a:avLst/>
          </a:prstGeom>
          <a:solidFill>
            <a:schemeClr val="accent6">
              <a:lumMod val="40000"/>
              <a:lumOff val="60000"/>
            </a:schemeClr>
          </a:solidFill>
        </p:spPr>
        <p:txBody>
          <a:bodyPr wrap="square">
            <a:spAutoFit/>
          </a:bodyPr>
          <a:lstStyle/>
          <a:p>
            <a:pPr marL="342900" lvl="0" indent="-342900" algn="just" fontAlgn="base">
              <a:lnSpc>
                <a:spcPct val="150000"/>
              </a:lnSpc>
              <a:spcBef>
                <a:spcPts val="1200"/>
              </a:spcBef>
              <a:spcAft>
                <a:spcPts val="0"/>
              </a:spcAft>
              <a:buFont typeface="Wingdings" panose="05000000000000000000" pitchFamily="2" charset="2"/>
              <a:buChar char=""/>
            </a:pPr>
            <a:r>
              <a:rPr lang="en-IN" sz="1800" b="1" kern="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The Rectifier is used for converting ac input to dc before applying to Analogue to Digital converter it is also filter ripple of the ac signals.</a:t>
            </a:r>
            <a:endParaRPr lang="en-IN" sz="1800" b="1" kern="0"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endParaRPr>
          </a:p>
          <a:p>
            <a:pPr marL="342900" lvl="0" indent="-342900" algn="just" fontAlgn="base">
              <a:lnSpc>
                <a:spcPct val="150000"/>
              </a:lnSpc>
              <a:spcBef>
                <a:spcPts val="1200"/>
              </a:spcBef>
              <a:spcAft>
                <a:spcPts val="0"/>
              </a:spcAft>
              <a:buFont typeface="Wingdings" panose="05000000000000000000" pitchFamily="2" charset="2"/>
              <a:buChar char=""/>
            </a:pPr>
            <a:r>
              <a:rPr lang="en-IN" sz="1800" b="1" kern="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All Block circuit operation is depending on applications.  A/D Converter (Analog to Digital Converter) is a main function of digital multi-meter circuit.</a:t>
            </a:r>
            <a:endParaRPr lang="en-IN" sz="1800" b="1" kern="0"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endParaRPr>
          </a:p>
        </p:txBody>
      </p:sp>
      <p:sp>
        <p:nvSpPr>
          <p:cNvPr id="11" name="TextBox 10">
            <a:extLst>
              <a:ext uri="{FF2B5EF4-FFF2-40B4-BE49-F238E27FC236}">
                <a16:creationId xmlns:a16="http://schemas.microsoft.com/office/drawing/2014/main" id="{8152692A-4841-484D-A25D-FD50E2A01098}"/>
              </a:ext>
            </a:extLst>
          </p:cNvPr>
          <p:cNvSpPr txBox="1"/>
          <p:nvPr/>
        </p:nvSpPr>
        <p:spPr>
          <a:xfrm>
            <a:off x="0" y="685800"/>
            <a:ext cx="4668982" cy="463075"/>
          </a:xfrm>
          <a:prstGeom prst="rect">
            <a:avLst/>
          </a:prstGeom>
          <a:solidFill>
            <a:schemeClr val="accent4">
              <a:lumMod val="60000"/>
              <a:lumOff val="40000"/>
            </a:schemeClr>
          </a:solidFill>
        </p:spPr>
        <p:txBody>
          <a:bodyPr wrap="square">
            <a:spAutoFit/>
          </a:bodyPr>
          <a:lstStyle/>
          <a:p>
            <a:pPr algn="just">
              <a:lnSpc>
                <a:spcPct val="150000"/>
              </a:lnSpc>
              <a:spcAft>
                <a:spcPts val="1000"/>
              </a:spcAft>
            </a:pPr>
            <a:r>
              <a:rPr lang="en-IN" sz="18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Block Diagram of Digital multi-meter:</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p:txBody>
      </p:sp>
      <p:pic>
        <p:nvPicPr>
          <p:cNvPr id="8" name="Picture 7">
            <a:extLst>
              <a:ext uri="{FF2B5EF4-FFF2-40B4-BE49-F238E27FC236}">
                <a16:creationId xmlns:a16="http://schemas.microsoft.com/office/drawing/2014/main" id="{1DC90D20-1AD2-4E73-A0C9-1D5960EFDB6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19200"/>
            <a:ext cx="7086600" cy="3574454"/>
          </a:xfrm>
          <a:prstGeom prst="rect">
            <a:avLst/>
          </a:prstGeom>
          <a:noFill/>
          <a:ln>
            <a:noFill/>
          </a:ln>
        </p:spPr>
      </p:pic>
    </p:spTree>
    <p:extLst>
      <p:ext uri="{BB962C8B-B14F-4D97-AF65-F5344CB8AC3E}">
        <p14:creationId xmlns:p14="http://schemas.microsoft.com/office/powerpoint/2010/main" val="15666101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0CCF35-C079-413A-9F4F-1BF5CD951DF0}"/>
              </a:ext>
            </a:extLst>
          </p:cNvPr>
          <p:cNvSpPr/>
          <p:nvPr/>
        </p:nvSpPr>
        <p:spPr>
          <a:xfrm>
            <a:off x="0" y="0"/>
            <a:ext cx="9144000" cy="669029"/>
          </a:xfrm>
          <a:prstGeom prst="rect">
            <a:avLst/>
          </a:prstGeom>
          <a:solidFill>
            <a:schemeClr val="accent2">
              <a:lumMod val="40000"/>
              <a:lumOff val="60000"/>
            </a:schemeClr>
          </a:solidFill>
        </p:spPr>
        <p:txBody>
          <a:bodyPr wrap="square">
            <a:spAutoFit/>
          </a:bodyPr>
          <a:lstStyle/>
          <a:p>
            <a:pPr fontAlgn="base">
              <a:lnSpc>
                <a:spcPct val="150000"/>
              </a:lnSpc>
              <a:spcBef>
                <a:spcPts val="1200"/>
              </a:spcBef>
            </a:pPr>
            <a:r>
              <a:rPr lang="en-IN" sz="2800" b="1" kern="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Digital Multi-meter (DMM):</a:t>
            </a:r>
            <a:endParaRPr lang="en-IN" sz="2800" b="1" kern="0"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endParaRPr>
          </a:p>
        </p:txBody>
      </p:sp>
      <p:sp>
        <p:nvSpPr>
          <p:cNvPr id="7" name="TextBox 6">
            <a:extLst>
              <a:ext uri="{FF2B5EF4-FFF2-40B4-BE49-F238E27FC236}">
                <a16:creationId xmlns:a16="http://schemas.microsoft.com/office/drawing/2014/main" id="{6FA6E8FF-CC57-4BDA-94A1-0C9DFBAFE8BA}"/>
              </a:ext>
            </a:extLst>
          </p:cNvPr>
          <p:cNvSpPr txBox="1"/>
          <p:nvPr/>
        </p:nvSpPr>
        <p:spPr>
          <a:xfrm>
            <a:off x="0" y="4892500"/>
            <a:ext cx="9144000" cy="1447960"/>
          </a:xfrm>
          <a:prstGeom prst="rect">
            <a:avLst/>
          </a:prstGeom>
          <a:solidFill>
            <a:schemeClr val="accent6">
              <a:lumMod val="40000"/>
              <a:lumOff val="60000"/>
            </a:schemeClr>
          </a:solidFill>
        </p:spPr>
        <p:txBody>
          <a:bodyPr wrap="square">
            <a:spAutoFit/>
          </a:bodyPr>
          <a:lstStyle/>
          <a:p>
            <a:pPr marL="342900" lvl="0" indent="-342900" algn="just" fontAlgn="base">
              <a:lnSpc>
                <a:spcPct val="150000"/>
              </a:lnSpc>
              <a:spcBef>
                <a:spcPts val="1200"/>
              </a:spcBef>
              <a:spcAft>
                <a:spcPts val="0"/>
              </a:spcAft>
              <a:buFont typeface="Wingdings" panose="05000000000000000000" pitchFamily="2" charset="2"/>
              <a:buChar char=""/>
            </a:pPr>
            <a:r>
              <a:rPr lang="en-IN" sz="1800" b="1" kern="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It converts </a:t>
            </a:r>
            <a:r>
              <a:rPr lang="en-IN" sz="1800" b="1" kern="0" dirty="0" err="1">
                <a:solidFill>
                  <a:srgbClr val="000000"/>
                </a:solidFill>
                <a:effectLst/>
                <a:latin typeface="Cambria" panose="02040503050406030204" pitchFamily="18" charset="0"/>
                <a:ea typeface="Times New Roman" panose="02020603050405020304" pitchFamily="18" charset="0"/>
                <a:cs typeface="Arial" panose="020B0604020202020204" pitchFamily="34" charset="0"/>
              </a:rPr>
              <a:t>analog</a:t>
            </a:r>
            <a:r>
              <a:rPr lang="en-IN" sz="1800" b="1" kern="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signal to digital signal which is operated for all measurements.</a:t>
            </a:r>
            <a:endParaRPr lang="en-IN" sz="1800" b="1" kern="0"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endParaRPr>
          </a:p>
          <a:p>
            <a:pPr marL="342900" lvl="0" indent="-342900" algn="just" fontAlgn="base">
              <a:lnSpc>
                <a:spcPct val="150000"/>
              </a:lnSpc>
              <a:spcBef>
                <a:spcPts val="1200"/>
              </a:spcBef>
              <a:spcAft>
                <a:spcPts val="0"/>
              </a:spcAft>
              <a:buFont typeface="Wingdings" panose="05000000000000000000" pitchFamily="2" charset="2"/>
              <a:buChar char=""/>
            </a:pPr>
            <a:r>
              <a:rPr lang="en-IN" sz="1800" b="1" kern="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The accuracy of the multi-meter depends on the accuracy of A/D Conversion and built-in precision voltage references.</a:t>
            </a:r>
            <a:endParaRPr lang="en-IN" sz="1800" b="1" kern="0"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endParaRPr>
          </a:p>
        </p:txBody>
      </p:sp>
      <p:sp>
        <p:nvSpPr>
          <p:cNvPr id="11" name="TextBox 10">
            <a:extLst>
              <a:ext uri="{FF2B5EF4-FFF2-40B4-BE49-F238E27FC236}">
                <a16:creationId xmlns:a16="http://schemas.microsoft.com/office/drawing/2014/main" id="{8152692A-4841-484D-A25D-FD50E2A01098}"/>
              </a:ext>
            </a:extLst>
          </p:cNvPr>
          <p:cNvSpPr txBox="1"/>
          <p:nvPr/>
        </p:nvSpPr>
        <p:spPr>
          <a:xfrm>
            <a:off x="0" y="685800"/>
            <a:ext cx="4668982" cy="463075"/>
          </a:xfrm>
          <a:prstGeom prst="rect">
            <a:avLst/>
          </a:prstGeom>
          <a:solidFill>
            <a:schemeClr val="accent4">
              <a:lumMod val="60000"/>
              <a:lumOff val="40000"/>
            </a:schemeClr>
          </a:solidFill>
        </p:spPr>
        <p:txBody>
          <a:bodyPr wrap="square">
            <a:spAutoFit/>
          </a:bodyPr>
          <a:lstStyle/>
          <a:p>
            <a:pPr algn="just">
              <a:lnSpc>
                <a:spcPct val="150000"/>
              </a:lnSpc>
              <a:spcAft>
                <a:spcPts val="1000"/>
              </a:spcAft>
            </a:pPr>
            <a:r>
              <a:rPr lang="en-IN" sz="18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Block Diagram of Digital multi-meter:</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p:txBody>
      </p:sp>
      <p:pic>
        <p:nvPicPr>
          <p:cNvPr id="8" name="Picture 7">
            <a:extLst>
              <a:ext uri="{FF2B5EF4-FFF2-40B4-BE49-F238E27FC236}">
                <a16:creationId xmlns:a16="http://schemas.microsoft.com/office/drawing/2014/main" id="{1DC90D20-1AD2-4E73-A0C9-1D5960EFDB6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19200"/>
            <a:ext cx="7086600" cy="3574454"/>
          </a:xfrm>
          <a:prstGeom prst="rect">
            <a:avLst/>
          </a:prstGeom>
          <a:noFill/>
          <a:ln>
            <a:noFill/>
          </a:ln>
        </p:spPr>
      </p:pic>
    </p:spTree>
    <p:extLst>
      <p:ext uri="{BB962C8B-B14F-4D97-AF65-F5344CB8AC3E}">
        <p14:creationId xmlns:p14="http://schemas.microsoft.com/office/powerpoint/2010/main" val="31915206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0CCF35-C079-413A-9F4F-1BF5CD951DF0}"/>
              </a:ext>
            </a:extLst>
          </p:cNvPr>
          <p:cNvSpPr/>
          <p:nvPr/>
        </p:nvSpPr>
        <p:spPr>
          <a:xfrm>
            <a:off x="0" y="0"/>
            <a:ext cx="9144000" cy="669029"/>
          </a:xfrm>
          <a:prstGeom prst="rect">
            <a:avLst/>
          </a:prstGeom>
          <a:solidFill>
            <a:schemeClr val="accent2">
              <a:lumMod val="40000"/>
              <a:lumOff val="60000"/>
            </a:schemeClr>
          </a:solidFill>
        </p:spPr>
        <p:txBody>
          <a:bodyPr wrap="square">
            <a:spAutoFit/>
          </a:bodyPr>
          <a:lstStyle/>
          <a:p>
            <a:pPr fontAlgn="base">
              <a:lnSpc>
                <a:spcPct val="150000"/>
              </a:lnSpc>
              <a:spcBef>
                <a:spcPts val="1200"/>
              </a:spcBef>
            </a:pPr>
            <a:r>
              <a:rPr lang="en-IN" sz="2800" b="1" kern="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Digital Multi-meter (DMM):</a:t>
            </a:r>
            <a:endParaRPr lang="en-IN" sz="2800" b="1" kern="0"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endParaRPr>
          </a:p>
        </p:txBody>
      </p:sp>
      <p:sp>
        <p:nvSpPr>
          <p:cNvPr id="7" name="TextBox 6">
            <a:extLst>
              <a:ext uri="{FF2B5EF4-FFF2-40B4-BE49-F238E27FC236}">
                <a16:creationId xmlns:a16="http://schemas.microsoft.com/office/drawing/2014/main" id="{6FA6E8FF-CC57-4BDA-94A1-0C9DFBAFE8BA}"/>
              </a:ext>
            </a:extLst>
          </p:cNvPr>
          <p:cNvSpPr txBox="1"/>
          <p:nvPr/>
        </p:nvSpPr>
        <p:spPr>
          <a:xfrm>
            <a:off x="0" y="4892500"/>
            <a:ext cx="9144000" cy="1863459"/>
          </a:xfrm>
          <a:prstGeom prst="rect">
            <a:avLst/>
          </a:prstGeom>
          <a:solidFill>
            <a:schemeClr val="accent6">
              <a:lumMod val="40000"/>
              <a:lumOff val="60000"/>
            </a:schemeClr>
          </a:solidFill>
        </p:spPr>
        <p:txBody>
          <a:bodyPr wrap="square">
            <a:spAutoFit/>
          </a:bodyPr>
          <a:lstStyle/>
          <a:p>
            <a:pPr marL="342900" lvl="0" indent="-342900" algn="just" fontAlgn="base">
              <a:lnSpc>
                <a:spcPct val="150000"/>
              </a:lnSpc>
              <a:spcBef>
                <a:spcPts val="1200"/>
              </a:spcBef>
              <a:spcAft>
                <a:spcPts val="0"/>
              </a:spcAft>
              <a:buFont typeface="Wingdings" panose="05000000000000000000" pitchFamily="2" charset="2"/>
              <a:buChar char=""/>
            </a:pPr>
            <a:r>
              <a:rPr lang="en-IN" sz="1800" b="1" kern="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A/D converter pass the signal into digital counter decoder and decoder converts the signal into digit and provide output in digit form on LCD display.</a:t>
            </a:r>
            <a:endParaRPr lang="en-IN" sz="1800" b="1" kern="0"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endParaRPr>
          </a:p>
          <a:p>
            <a:pPr marL="342900" lvl="0" indent="-342900" algn="just" fontAlgn="base">
              <a:lnSpc>
                <a:spcPct val="150000"/>
              </a:lnSpc>
              <a:spcBef>
                <a:spcPts val="1200"/>
              </a:spcBef>
              <a:spcAft>
                <a:spcPts val="0"/>
              </a:spcAft>
              <a:buFont typeface="Wingdings" panose="05000000000000000000" pitchFamily="2" charset="2"/>
              <a:buChar char=""/>
            </a:pPr>
            <a:r>
              <a:rPr lang="en-IN" sz="1800" b="1" kern="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Low-cost multi-meter uses single chip digit A/D converter and high precision digital multi-meters uses microprocessor controlled discrete A/D converters.</a:t>
            </a:r>
            <a:endParaRPr lang="en-IN" sz="1800" b="1" kern="0"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endParaRPr>
          </a:p>
        </p:txBody>
      </p:sp>
      <p:sp>
        <p:nvSpPr>
          <p:cNvPr id="11" name="TextBox 10">
            <a:extLst>
              <a:ext uri="{FF2B5EF4-FFF2-40B4-BE49-F238E27FC236}">
                <a16:creationId xmlns:a16="http://schemas.microsoft.com/office/drawing/2014/main" id="{8152692A-4841-484D-A25D-FD50E2A01098}"/>
              </a:ext>
            </a:extLst>
          </p:cNvPr>
          <p:cNvSpPr txBox="1"/>
          <p:nvPr/>
        </p:nvSpPr>
        <p:spPr>
          <a:xfrm>
            <a:off x="0" y="685800"/>
            <a:ext cx="4668982" cy="463075"/>
          </a:xfrm>
          <a:prstGeom prst="rect">
            <a:avLst/>
          </a:prstGeom>
          <a:solidFill>
            <a:schemeClr val="accent4">
              <a:lumMod val="60000"/>
              <a:lumOff val="40000"/>
            </a:schemeClr>
          </a:solidFill>
        </p:spPr>
        <p:txBody>
          <a:bodyPr wrap="square">
            <a:spAutoFit/>
          </a:bodyPr>
          <a:lstStyle/>
          <a:p>
            <a:pPr algn="just">
              <a:lnSpc>
                <a:spcPct val="150000"/>
              </a:lnSpc>
              <a:spcAft>
                <a:spcPts val="1000"/>
              </a:spcAft>
            </a:pPr>
            <a:r>
              <a:rPr lang="en-IN" sz="18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Block Diagram of Digital multi-meter:</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p:txBody>
      </p:sp>
      <p:pic>
        <p:nvPicPr>
          <p:cNvPr id="8" name="Picture 7">
            <a:extLst>
              <a:ext uri="{FF2B5EF4-FFF2-40B4-BE49-F238E27FC236}">
                <a16:creationId xmlns:a16="http://schemas.microsoft.com/office/drawing/2014/main" id="{1DC90D20-1AD2-4E73-A0C9-1D5960EFDB6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19200"/>
            <a:ext cx="7086600" cy="3574454"/>
          </a:xfrm>
          <a:prstGeom prst="rect">
            <a:avLst/>
          </a:prstGeom>
          <a:noFill/>
          <a:ln>
            <a:noFill/>
          </a:ln>
        </p:spPr>
      </p:pic>
    </p:spTree>
    <p:extLst>
      <p:ext uri="{BB962C8B-B14F-4D97-AF65-F5344CB8AC3E}">
        <p14:creationId xmlns:p14="http://schemas.microsoft.com/office/powerpoint/2010/main" val="4438021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0CCF35-C079-413A-9F4F-1BF5CD951DF0}"/>
              </a:ext>
            </a:extLst>
          </p:cNvPr>
          <p:cNvSpPr/>
          <p:nvPr/>
        </p:nvSpPr>
        <p:spPr>
          <a:xfrm>
            <a:off x="0" y="0"/>
            <a:ext cx="9144000" cy="669029"/>
          </a:xfrm>
          <a:prstGeom prst="rect">
            <a:avLst/>
          </a:prstGeom>
          <a:solidFill>
            <a:schemeClr val="accent2">
              <a:lumMod val="40000"/>
              <a:lumOff val="60000"/>
            </a:schemeClr>
          </a:solidFill>
        </p:spPr>
        <p:txBody>
          <a:bodyPr wrap="square">
            <a:spAutoFit/>
          </a:bodyPr>
          <a:lstStyle/>
          <a:p>
            <a:pPr>
              <a:lnSpc>
                <a:spcPct val="150000"/>
              </a:lnSpc>
              <a:spcAft>
                <a:spcPts val="1000"/>
              </a:spcAft>
            </a:pPr>
            <a:r>
              <a:rPr lang="en-IN" sz="28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Sensors:</a:t>
            </a:r>
            <a:endParaRPr lang="en-IN" sz="28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7" name="TextBox 6">
            <a:extLst>
              <a:ext uri="{FF2B5EF4-FFF2-40B4-BE49-F238E27FC236}">
                <a16:creationId xmlns:a16="http://schemas.microsoft.com/office/drawing/2014/main" id="{6FA6E8FF-CC57-4BDA-94A1-0C9DFBAFE8BA}"/>
              </a:ext>
            </a:extLst>
          </p:cNvPr>
          <p:cNvSpPr txBox="1"/>
          <p:nvPr/>
        </p:nvSpPr>
        <p:spPr>
          <a:xfrm>
            <a:off x="0" y="3594134"/>
            <a:ext cx="9144000" cy="2806666"/>
          </a:xfrm>
          <a:prstGeom prst="rect">
            <a:avLst/>
          </a:prstGeom>
          <a:solidFill>
            <a:schemeClr val="accent6">
              <a:lumMod val="40000"/>
              <a:lumOff val="60000"/>
            </a:schemeClr>
          </a:solidFill>
        </p:spPr>
        <p:txBody>
          <a:bodyPr wrap="square">
            <a:spAutoFit/>
          </a:bodyPr>
          <a:lstStyle/>
          <a:p>
            <a:pPr algn="just">
              <a:lnSpc>
                <a:spcPct val="150000"/>
              </a:lnSpc>
              <a:spcBef>
                <a:spcPts val="200"/>
              </a:spcBef>
            </a:pPr>
            <a:r>
              <a:rPr lang="en-IN" sz="2000" b="1" i="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1. Active Sensors &amp; Passive Sensors</a:t>
            </a:r>
            <a:endParaRPr lang="en-IN" sz="2000" b="1" i="1"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endParaRPr>
          </a:p>
          <a:p>
            <a:pPr marL="342900" lvl="0" indent="-342900" algn="just">
              <a:lnSpc>
                <a:spcPct val="150000"/>
              </a:lnSpc>
              <a:buFont typeface="Wingdings" panose="05000000000000000000" pitchFamily="2" charset="2"/>
              <a:buChar char=""/>
            </a:pPr>
            <a:r>
              <a:rPr lang="en-IN" sz="20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Active sensors produces output signal with help of external excitation supply.</a:t>
            </a:r>
          </a:p>
          <a:p>
            <a:pPr marL="342900" lvl="0" indent="-342900" algn="just">
              <a:lnSpc>
                <a:spcPct val="150000"/>
              </a:lnSpc>
              <a:buFont typeface="Wingdings" panose="05000000000000000000" pitchFamily="2" charset="2"/>
              <a:buChar char=""/>
            </a:pPr>
            <a:r>
              <a:rPr lang="en-IN" sz="20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Passive sensors produces output signal without the help of external excitation supply. They do not need any extra stimulus or voltage.</a:t>
            </a:r>
            <a:endParaRPr lang="en-IN" sz="2000" dirty="0">
              <a:effectLst/>
              <a:latin typeface="Times New Roman" panose="02020603050405020304" pitchFamily="18" charset="0"/>
              <a:ea typeface="Times New Roman" panose="02020603050405020304" pitchFamily="18" charset="0"/>
            </a:endParaRPr>
          </a:p>
          <a:p>
            <a:pPr marL="180340" algn="just">
              <a:lnSpc>
                <a:spcPct val="150000"/>
              </a:lnSpc>
            </a:pPr>
            <a:r>
              <a:rPr lang="en-IN" sz="20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Example: Thermocouple, which generates a voltage value corresponding to the heat, applied. It does not require any external power supply.</a:t>
            </a:r>
            <a:endParaRPr lang="en-IN" sz="2000" dirty="0">
              <a:effectLst/>
              <a:latin typeface="Times New Roman" panose="02020603050405020304"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id="{8152692A-4841-484D-A25D-FD50E2A01098}"/>
              </a:ext>
            </a:extLst>
          </p:cNvPr>
          <p:cNvSpPr txBox="1"/>
          <p:nvPr/>
        </p:nvSpPr>
        <p:spPr>
          <a:xfrm>
            <a:off x="0" y="685800"/>
            <a:ext cx="9144000" cy="2798523"/>
          </a:xfrm>
          <a:prstGeom prst="rect">
            <a:avLst/>
          </a:prstGeom>
          <a:solidFill>
            <a:schemeClr val="accent4">
              <a:lumMod val="60000"/>
              <a:lumOff val="40000"/>
            </a:schemeClr>
          </a:solidFill>
        </p:spPr>
        <p:txBody>
          <a:bodyPr wrap="square">
            <a:spAutoFit/>
          </a:bodyPr>
          <a:lstStyle/>
          <a:p>
            <a:pPr algn="just">
              <a:lnSpc>
                <a:spcPct val="150000"/>
              </a:lnSpc>
              <a:spcAft>
                <a:spcPts val="1000"/>
              </a:spcAft>
            </a:pPr>
            <a:r>
              <a:rPr lang="en-IN" sz="20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A sensor is defined as a device or a module that helps to detect any changes in physical quantity like pressure, force or electrical quantity like current or any other form of energy.</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15000"/>
              </a:lnSpc>
              <a:spcBef>
                <a:spcPts val="200"/>
              </a:spcBef>
              <a:spcAft>
                <a:spcPts val="0"/>
              </a:spcAft>
              <a:buFont typeface="Wingdings" panose="05000000000000000000" pitchFamily="2" charset="2"/>
              <a:buChar char=""/>
            </a:pPr>
            <a:r>
              <a:rPr lang="en-IN" sz="20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Classification of Sensors</a:t>
            </a:r>
            <a:endParaRPr lang="en-IN" sz="2000" b="1" dirty="0">
              <a:solidFill>
                <a:srgbClr val="1F3763"/>
              </a:solidFill>
              <a:effectLst/>
              <a:latin typeface="Calibri Light" panose="020F0302020204030204" pitchFamily="34" charset="0"/>
              <a:ea typeface="Times New Roman" panose="02020603050405020304" pitchFamily="18" charset="0"/>
              <a:cs typeface="Mangal" panose="02040503050203030202" pitchFamily="18" charset="0"/>
            </a:endParaRPr>
          </a:p>
          <a:p>
            <a:pPr marL="342900" lvl="0" indent="-342900" algn="just">
              <a:lnSpc>
                <a:spcPct val="115000"/>
              </a:lnSpc>
              <a:spcAft>
                <a:spcPts val="1000"/>
              </a:spcAft>
              <a:tabLst>
                <a:tab pos="457200" algn="l"/>
              </a:tabLst>
            </a:pPr>
            <a:r>
              <a:rPr lang="en-IN" sz="20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1. Active and Passive Sensors</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15000"/>
              </a:lnSpc>
              <a:spcAft>
                <a:spcPts val="1000"/>
              </a:spcAft>
              <a:tabLst>
                <a:tab pos="457200" algn="l"/>
              </a:tabLst>
            </a:pPr>
            <a:r>
              <a:rPr lang="en-IN" sz="20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2. Analog and Digital Sensors</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24442498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0CCF35-C079-413A-9F4F-1BF5CD951DF0}"/>
              </a:ext>
            </a:extLst>
          </p:cNvPr>
          <p:cNvSpPr/>
          <p:nvPr/>
        </p:nvSpPr>
        <p:spPr>
          <a:xfrm>
            <a:off x="0" y="0"/>
            <a:ext cx="9144000" cy="669029"/>
          </a:xfrm>
          <a:prstGeom prst="rect">
            <a:avLst/>
          </a:prstGeom>
          <a:solidFill>
            <a:schemeClr val="accent2">
              <a:lumMod val="40000"/>
              <a:lumOff val="60000"/>
            </a:schemeClr>
          </a:solidFill>
        </p:spPr>
        <p:txBody>
          <a:bodyPr wrap="square">
            <a:spAutoFit/>
          </a:bodyPr>
          <a:lstStyle/>
          <a:p>
            <a:pPr>
              <a:lnSpc>
                <a:spcPct val="150000"/>
              </a:lnSpc>
              <a:spcAft>
                <a:spcPts val="1000"/>
              </a:spcAft>
            </a:pPr>
            <a:r>
              <a:rPr lang="en-IN" sz="28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Sensors:</a:t>
            </a:r>
            <a:endParaRPr lang="en-IN" sz="28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1" name="TextBox 10">
            <a:extLst>
              <a:ext uri="{FF2B5EF4-FFF2-40B4-BE49-F238E27FC236}">
                <a16:creationId xmlns:a16="http://schemas.microsoft.com/office/drawing/2014/main" id="{8152692A-4841-484D-A25D-FD50E2A01098}"/>
              </a:ext>
            </a:extLst>
          </p:cNvPr>
          <p:cNvSpPr txBox="1"/>
          <p:nvPr/>
        </p:nvSpPr>
        <p:spPr>
          <a:xfrm>
            <a:off x="0" y="685800"/>
            <a:ext cx="9144000" cy="498342"/>
          </a:xfrm>
          <a:prstGeom prst="rect">
            <a:avLst/>
          </a:prstGeom>
          <a:solidFill>
            <a:schemeClr val="accent4">
              <a:lumMod val="60000"/>
              <a:lumOff val="40000"/>
            </a:schemeClr>
          </a:solidFill>
        </p:spPr>
        <p:txBody>
          <a:bodyPr wrap="square">
            <a:spAutoFit/>
          </a:bodyPr>
          <a:lstStyle/>
          <a:p>
            <a:pPr algn="just">
              <a:lnSpc>
                <a:spcPct val="150000"/>
              </a:lnSpc>
            </a:pPr>
            <a:r>
              <a:rPr lang="en-IN" sz="2000" b="1" dirty="0">
                <a:solidFill>
                  <a:srgbClr val="000000"/>
                </a:solidFill>
                <a:effectLst/>
                <a:latin typeface="Cambria" panose="02040503050406030204" pitchFamily="18" charset="0"/>
                <a:ea typeface="Times New Roman" panose="02020603050405020304" pitchFamily="18" charset="0"/>
              </a:rPr>
              <a:t>Different types of sensors:</a:t>
            </a:r>
            <a:endParaRPr lang="en-IN" sz="2000"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A6BA47E7-3DC4-4EF9-820B-EE7761B589D5}"/>
              </a:ext>
            </a:extLst>
          </p:cNvPr>
          <p:cNvSpPr txBox="1"/>
          <p:nvPr/>
        </p:nvSpPr>
        <p:spPr>
          <a:xfrm>
            <a:off x="0" y="1249740"/>
            <a:ext cx="9144000" cy="1427635"/>
          </a:xfrm>
          <a:prstGeom prst="rect">
            <a:avLst/>
          </a:prstGeom>
          <a:solidFill>
            <a:schemeClr val="accent1">
              <a:lumMod val="20000"/>
              <a:lumOff val="80000"/>
            </a:schemeClr>
          </a:solidFill>
        </p:spPr>
        <p:txBody>
          <a:bodyPr wrap="square">
            <a:spAutoFit/>
          </a:bodyPr>
          <a:lstStyle/>
          <a:p>
            <a:pPr marL="285750" lvl="0" indent="-285750" algn="just">
              <a:lnSpc>
                <a:spcPct val="150000"/>
              </a:lnSpc>
              <a:spcAft>
                <a:spcPts val="1000"/>
              </a:spcAft>
              <a:buClr>
                <a:srgbClr val="000000"/>
              </a:buClr>
              <a:buSzPts val="1200"/>
              <a:buFont typeface="Wingdings" panose="05000000000000000000" pitchFamily="2" charset="2"/>
              <a:buChar char="Ø"/>
            </a:pPr>
            <a:r>
              <a:rPr lang="en-IN" sz="20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Infrared Sensor (IR Sensor): </a:t>
            </a:r>
            <a:r>
              <a:rPr lang="en-IN" sz="20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An infrared sensor is used for emitting and detecting IR radiation. By this principle, IR sensor can be used as Obstacle detector.</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9" name="TextBox 8">
            <a:extLst>
              <a:ext uri="{FF2B5EF4-FFF2-40B4-BE49-F238E27FC236}">
                <a16:creationId xmlns:a16="http://schemas.microsoft.com/office/drawing/2014/main" id="{7E2D679F-0B76-42D2-968E-D5094A93DD2E}"/>
              </a:ext>
            </a:extLst>
          </p:cNvPr>
          <p:cNvSpPr txBox="1"/>
          <p:nvPr/>
        </p:nvSpPr>
        <p:spPr>
          <a:xfrm>
            <a:off x="0" y="2819400"/>
            <a:ext cx="9144000" cy="965970"/>
          </a:xfrm>
          <a:prstGeom prst="rect">
            <a:avLst/>
          </a:prstGeom>
          <a:solidFill>
            <a:schemeClr val="accent4">
              <a:lumMod val="20000"/>
              <a:lumOff val="80000"/>
            </a:schemeClr>
          </a:solidFill>
        </p:spPr>
        <p:txBody>
          <a:bodyPr wrap="square">
            <a:spAutoFit/>
          </a:bodyPr>
          <a:lstStyle/>
          <a:p>
            <a:pPr marL="285750" indent="-285750" algn="just" fontAlgn="base">
              <a:lnSpc>
                <a:spcPct val="150000"/>
              </a:lnSpc>
              <a:buFont typeface="Wingdings" panose="05000000000000000000" pitchFamily="2" charset="2"/>
              <a:buChar char="Ø"/>
            </a:pPr>
            <a:r>
              <a:rPr lang="en-IN" sz="20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Temperature &amp; Thermocouple Sensors: </a:t>
            </a:r>
            <a:r>
              <a:rPr lang="en-IN" sz="20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Temperature sensor sense the temperature and measures the changes in the temperature.</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0" name="TextBox 9">
            <a:extLst>
              <a:ext uri="{FF2B5EF4-FFF2-40B4-BE49-F238E27FC236}">
                <a16:creationId xmlns:a16="http://schemas.microsoft.com/office/drawing/2014/main" id="{934D4868-8A99-49F0-8083-1BAFCA06BCCC}"/>
              </a:ext>
            </a:extLst>
          </p:cNvPr>
          <p:cNvSpPr txBox="1"/>
          <p:nvPr/>
        </p:nvSpPr>
        <p:spPr>
          <a:xfrm>
            <a:off x="0" y="3962400"/>
            <a:ext cx="9144000" cy="1889300"/>
          </a:xfrm>
          <a:prstGeom prst="rect">
            <a:avLst/>
          </a:prstGeom>
          <a:solidFill>
            <a:schemeClr val="accent6">
              <a:lumMod val="40000"/>
              <a:lumOff val="60000"/>
            </a:schemeClr>
          </a:solidFill>
        </p:spPr>
        <p:txBody>
          <a:bodyPr wrap="square">
            <a:spAutoFit/>
          </a:bodyPr>
          <a:lstStyle/>
          <a:p>
            <a:pPr marL="342900" lvl="0" indent="-342900" algn="just">
              <a:lnSpc>
                <a:spcPct val="150000"/>
              </a:lnSpc>
              <a:spcAft>
                <a:spcPts val="1000"/>
              </a:spcAft>
              <a:buClr>
                <a:srgbClr val="000000"/>
              </a:buClr>
              <a:buSzPts val="1200"/>
              <a:buFont typeface="Wingdings" panose="05000000000000000000" pitchFamily="2" charset="2"/>
              <a:buChar char="Ø"/>
            </a:pPr>
            <a:r>
              <a:rPr lang="en-IN" sz="20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Proximity Sensor: </a:t>
            </a:r>
            <a:r>
              <a:rPr lang="en-IN" sz="20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Proximity sensor is a type of non-contact sensor used for object detection. It does not have any physical contact with the object. The object whose distance is to be measured is known as target. An IR light or electromagnetic radiation is used in a proximity sensor.</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38848227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0CCF35-C079-413A-9F4F-1BF5CD951DF0}"/>
              </a:ext>
            </a:extLst>
          </p:cNvPr>
          <p:cNvSpPr/>
          <p:nvPr/>
        </p:nvSpPr>
        <p:spPr>
          <a:xfrm>
            <a:off x="0" y="0"/>
            <a:ext cx="9144000" cy="669029"/>
          </a:xfrm>
          <a:prstGeom prst="rect">
            <a:avLst/>
          </a:prstGeom>
          <a:solidFill>
            <a:schemeClr val="accent2">
              <a:lumMod val="40000"/>
              <a:lumOff val="60000"/>
            </a:schemeClr>
          </a:solidFill>
        </p:spPr>
        <p:txBody>
          <a:bodyPr wrap="square">
            <a:spAutoFit/>
          </a:bodyPr>
          <a:lstStyle/>
          <a:p>
            <a:pPr>
              <a:lnSpc>
                <a:spcPct val="150000"/>
              </a:lnSpc>
              <a:spcAft>
                <a:spcPts val="1000"/>
              </a:spcAft>
            </a:pPr>
            <a:r>
              <a:rPr lang="en-IN" sz="28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Sensors:</a:t>
            </a:r>
            <a:endParaRPr lang="en-IN" sz="28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1" name="TextBox 10">
            <a:extLst>
              <a:ext uri="{FF2B5EF4-FFF2-40B4-BE49-F238E27FC236}">
                <a16:creationId xmlns:a16="http://schemas.microsoft.com/office/drawing/2014/main" id="{8152692A-4841-484D-A25D-FD50E2A01098}"/>
              </a:ext>
            </a:extLst>
          </p:cNvPr>
          <p:cNvSpPr txBox="1"/>
          <p:nvPr/>
        </p:nvSpPr>
        <p:spPr>
          <a:xfrm>
            <a:off x="0" y="685800"/>
            <a:ext cx="9144000" cy="498342"/>
          </a:xfrm>
          <a:prstGeom prst="rect">
            <a:avLst/>
          </a:prstGeom>
          <a:solidFill>
            <a:schemeClr val="accent4">
              <a:lumMod val="60000"/>
              <a:lumOff val="40000"/>
            </a:schemeClr>
          </a:solidFill>
        </p:spPr>
        <p:txBody>
          <a:bodyPr wrap="square">
            <a:spAutoFit/>
          </a:bodyPr>
          <a:lstStyle/>
          <a:p>
            <a:pPr algn="just">
              <a:lnSpc>
                <a:spcPct val="150000"/>
              </a:lnSpc>
            </a:pPr>
            <a:r>
              <a:rPr lang="en-IN" sz="2000" b="1" dirty="0">
                <a:solidFill>
                  <a:srgbClr val="000000"/>
                </a:solidFill>
                <a:effectLst/>
                <a:latin typeface="Cambria" panose="02040503050406030204" pitchFamily="18" charset="0"/>
                <a:ea typeface="Times New Roman" panose="02020603050405020304" pitchFamily="18" charset="0"/>
              </a:rPr>
              <a:t>Different types of sensors:</a:t>
            </a:r>
            <a:endParaRPr lang="en-IN" sz="2000"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A6BA47E7-3DC4-4EF9-820B-EE7761B589D5}"/>
              </a:ext>
            </a:extLst>
          </p:cNvPr>
          <p:cNvSpPr txBox="1"/>
          <p:nvPr/>
        </p:nvSpPr>
        <p:spPr>
          <a:xfrm>
            <a:off x="0" y="1249740"/>
            <a:ext cx="9144000" cy="1889300"/>
          </a:xfrm>
          <a:prstGeom prst="rect">
            <a:avLst/>
          </a:prstGeom>
          <a:solidFill>
            <a:schemeClr val="accent1">
              <a:lumMod val="20000"/>
              <a:lumOff val="80000"/>
            </a:schemeClr>
          </a:solidFill>
        </p:spPr>
        <p:txBody>
          <a:bodyPr wrap="square">
            <a:spAutoFit/>
          </a:bodyPr>
          <a:lstStyle/>
          <a:p>
            <a:pPr marL="342900" lvl="0" indent="-342900" algn="just">
              <a:lnSpc>
                <a:spcPct val="150000"/>
              </a:lnSpc>
              <a:spcAft>
                <a:spcPts val="1000"/>
              </a:spcAft>
              <a:buClr>
                <a:srgbClr val="000000"/>
              </a:buClr>
              <a:buSzPts val="1200"/>
              <a:buFont typeface="+mj-lt"/>
              <a:buAutoNum type="alphaLcPeriod"/>
            </a:pPr>
            <a:r>
              <a:rPr lang="en-IN" sz="20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Ultrasonic sensor: </a:t>
            </a:r>
            <a:r>
              <a:rPr lang="en-IN" sz="20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Ultrasonic sensors are used to measure distance or travel time using ultrasonic waves. A source will be used to emit ultrasonic wave. After wave hits the target, the waves are reflected and the detector collects the signal.</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9" name="TextBox 8">
            <a:extLst>
              <a:ext uri="{FF2B5EF4-FFF2-40B4-BE49-F238E27FC236}">
                <a16:creationId xmlns:a16="http://schemas.microsoft.com/office/drawing/2014/main" id="{7E2D679F-0B76-42D2-968E-D5094A93DD2E}"/>
              </a:ext>
            </a:extLst>
          </p:cNvPr>
          <p:cNvSpPr txBox="1"/>
          <p:nvPr/>
        </p:nvSpPr>
        <p:spPr>
          <a:xfrm>
            <a:off x="0" y="3292300"/>
            <a:ext cx="9144000" cy="965970"/>
          </a:xfrm>
          <a:prstGeom prst="rect">
            <a:avLst/>
          </a:prstGeom>
          <a:solidFill>
            <a:schemeClr val="accent4">
              <a:lumMod val="20000"/>
              <a:lumOff val="80000"/>
            </a:schemeClr>
          </a:solidFill>
        </p:spPr>
        <p:txBody>
          <a:bodyPr wrap="square">
            <a:spAutoFit/>
          </a:bodyPr>
          <a:lstStyle/>
          <a:p>
            <a:pPr marL="342900" lvl="0" indent="-342900" algn="just">
              <a:lnSpc>
                <a:spcPct val="150000"/>
              </a:lnSpc>
              <a:spcAft>
                <a:spcPts val="1000"/>
              </a:spcAft>
              <a:buClr>
                <a:srgbClr val="000000"/>
              </a:buClr>
              <a:buSzPts val="1200"/>
              <a:buFont typeface="+mj-lt"/>
              <a:buAutoNum type="alphaLcPeriod"/>
            </a:pPr>
            <a:r>
              <a:rPr lang="en-IN" sz="20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Light Sensor:</a:t>
            </a:r>
            <a:r>
              <a:rPr lang="en-IN" sz="20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In light sensor, digital LED or opto-detector used to produce a Digital Signal to measure the speed of rotating body.</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0" name="TextBox 9">
            <a:extLst>
              <a:ext uri="{FF2B5EF4-FFF2-40B4-BE49-F238E27FC236}">
                <a16:creationId xmlns:a16="http://schemas.microsoft.com/office/drawing/2014/main" id="{934D4868-8A99-49F0-8083-1BAFCA06BCCC}"/>
              </a:ext>
            </a:extLst>
          </p:cNvPr>
          <p:cNvSpPr txBox="1"/>
          <p:nvPr/>
        </p:nvSpPr>
        <p:spPr>
          <a:xfrm>
            <a:off x="0" y="4435300"/>
            <a:ext cx="9144000" cy="1427635"/>
          </a:xfrm>
          <a:prstGeom prst="rect">
            <a:avLst/>
          </a:prstGeom>
          <a:solidFill>
            <a:schemeClr val="accent6">
              <a:lumMod val="40000"/>
              <a:lumOff val="60000"/>
            </a:schemeClr>
          </a:solidFill>
        </p:spPr>
        <p:txBody>
          <a:bodyPr wrap="square">
            <a:spAutoFit/>
          </a:bodyPr>
          <a:lstStyle/>
          <a:p>
            <a:pPr marL="342900" lvl="0" indent="-342900" algn="just">
              <a:lnSpc>
                <a:spcPct val="150000"/>
              </a:lnSpc>
              <a:spcAft>
                <a:spcPts val="1000"/>
              </a:spcAft>
              <a:buClr>
                <a:srgbClr val="000000"/>
              </a:buClr>
              <a:buSzPts val="1200"/>
              <a:buFont typeface="+mj-lt"/>
              <a:buAutoNum type="alphaLcPeriod"/>
            </a:pPr>
            <a:r>
              <a:rPr lang="en-IN" sz="20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Colour Sensor: </a:t>
            </a:r>
            <a:r>
              <a:rPr lang="en-IN" sz="20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A </a:t>
            </a:r>
            <a:r>
              <a:rPr lang="en-IN" sz="2000" dirty="0" err="1">
                <a:solidFill>
                  <a:srgbClr val="000000"/>
                </a:solidFill>
                <a:effectLst/>
                <a:latin typeface="Cambria" panose="02040503050406030204" pitchFamily="18" charset="0"/>
                <a:ea typeface="Times New Roman" panose="02020603050405020304" pitchFamily="18" charset="0"/>
                <a:cs typeface="Arial" panose="020B0604020202020204" pitchFamily="34" charset="0"/>
              </a:rPr>
              <a:t>color</a:t>
            </a:r>
            <a:r>
              <a:rPr lang="en-IN" sz="20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sensor detects the </a:t>
            </a:r>
            <a:r>
              <a:rPr lang="en-IN" sz="2000" dirty="0" err="1">
                <a:solidFill>
                  <a:srgbClr val="000000"/>
                </a:solidFill>
                <a:effectLst/>
                <a:latin typeface="Cambria" panose="02040503050406030204" pitchFamily="18" charset="0"/>
                <a:ea typeface="Times New Roman" panose="02020603050405020304" pitchFamily="18" charset="0"/>
                <a:cs typeface="Arial" panose="020B0604020202020204" pitchFamily="34" charset="0"/>
              </a:rPr>
              <a:t>color</a:t>
            </a:r>
            <a:r>
              <a:rPr lang="en-IN" sz="20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of the material. This sensor usually detects </a:t>
            </a:r>
            <a:r>
              <a:rPr lang="en-IN" sz="2000" dirty="0" err="1">
                <a:solidFill>
                  <a:srgbClr val="000000"/>
                </a:solidFill>
                <a:effectLst/>
                <a:latin typeface="Cambria" panose="02040503050406030204" pitchFamily="18" charset="0"/>
                <a:ea typeface="Times New Roman" panose="02020603050405020304" pitchFamily="18" charset="0"/>
                <a:cs typeface="Arial" panose="020B0604020202020204" pitchFamily="34" charset="0"/>
              </a:rPr>
              <a:t>color</a:t>
            </a:r>
            <a:r>
              <a:rPr lang="en-IN" sz="20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in RBG scale. This sensor can categorize the </a:t>
            </a:r>
            <a:r>
              <a:rPr lang="en-IN" sz="2000" dirty="0" err="1">
                <a:solidFill>
                  <a:srgbClr val="000000"/>
                </a:solidFill>
                <a:effectLst/>
                <a:latin typeface="Cambria" panose="02040503050406030204" pitchFamily="18" charset="0"/>
                <a:ea typeface="Times New Roman" panose="02020603050405020304" pitchFamily="18" charset="0"/>
                <a:cs typeface="Arial" panose="020B0604020202020204" pitchFamily="34" charset="0"/>
              </a:rPr>
              <a:t>color</a:t>
            </a:r>
            <a:r>
              <a:rPr lang="en-IN" sz="20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as red, blue or green. </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13173506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0CCF35-C079-413A-9F4F-1BF5CD951DF0}"/>
              </a:ext>
            </a:extLst>
          </p:cNvPr>
          <p:cNvSpPr/>
          <p:nvPr/>
        </p:nvSpPr>
        <p:spPr>
          <a:xfrm>
            <a:off x="0" y="0"/>
            <a:ext cx="9144000" cy="669029"/>
          </a:xfrm>
          <a:prstGeom prst="rect">
            <a:avLst/>
          </a:prstGeom>
          <a:solidFill>
            <a:schemeClr val="accent2">
              <a:lumMod val="40000"/>
              <a:lumOff val="60000"/>
            </a:schemeClr>
          </a:solidFill>
        </p:spPr>
        <p:txBody>
          <a:bodyPr wrap="square">
            <a:spAutoFit/>
          </a:bodyPr>
          <a:lstStyle/>
          <a:p>
            <a:pPr>
              <a:lnSpc>
                <a:spcPct val="150000"/>
              </a:lnSpc>
              <a:spcAft>
                <a:spcPts val="1000"/>
              </a:spcAft>
            </a:pPr>
            <a:r>
              <a:rPr lang="en-IN" sz="28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Sensors:</a:t>
            </a:r>
            <a:endParaRPr lang="en-IN" sz="28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1" name="TextBox 10">
            <a:extLst>
              <a:ext uri="{FF2B5EF4-FFF2-40B4-BE49-F238E27FC236}">
                <a16:creationId xmlns:a16="http://schemas.microsoft.com/office/drawing/2014/main" id="{8152692A-4841-484D-A25D-FD50E2A01098}"/>
              </a:ext>
            </a:extLst>
          </p:cNvPr>
          <p:cNvSpPr txBox="1"/>
          <p:nvPr/>
        </p:nvSpPr>
        <p:spPr>
          <a:xfrm>
            <a:off x="0" y="685800"/>
            <a:ext cx="9144000" cy="498342"/>
          </a:xfrm>
          <a:prstGeom prst="rect">
            <a:avLst/>
          </a:prstGeom>
          <a:solidFill>
            <a:schemeClr val="accent4">
              <a:lumMod val="60000"/>
              <a:lumOff val="40000"/>
            </a:schemeClr>
          </a:solidFill>
        </p:spPr>
        <p:txBody>
          <a:bodyPr wrap="square">
            <a:spAutoFit/>
          </a:bodyPr>
          <a:lstStyle/>
          <a:p>
            <a:pPr algn="just">
              <a:lnSpc>
                <a:spcPct val="150000"/>
              </a:lnSpc>
            </a:pPr>
            <a:r>
              <a:rPr lang="en-IN" sz="2000" b="1" dirty="0">
                <a:solidFill>
                  <a:srgbClr val="000000"/>
                </a:solidFill>
                <a:effectLst/>
                <a:latin typeface="Cambria" panose="02040503050406030204" pitchFamily="18" charset="0"/>
                <a:ea typeface="Times New Roman" panose="02020603050405020304" pitchFamily="18" charset="0"/>
              </a:rPr>
              <a:t>Different types of sensors:</a:t>
            </a:r>
            <a:endParaRPr lang="en-IN" sz="2000"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A6BA47E7-3DC4-4EF9-820B-EE7761B589D5}"/>
              </a:ext>
            </a:extLst>
          </p:cNvPr>
          <p:cNvSpPr txBox="1"/>
          <p:nvPr/>
        </p:nvSpPr>
        <p:spPr>
          <a:xfrm>
            <a:off x="0" y="1249740"/>
            <a:ext cx="9144000" cy="965970"/>
          </a:xfrm>
          <a:prstGeom prst="rect">
            <a:avLst/>
          </a:prstGeom>
          <a:solidFill>
            <a:schemeClr val="accent1">
              <a:lumMod val="20000"/>
              <a:lumOff val="80000"/>
            </a:schemeClr>
          </a:solidFill>
        </p:spPr>
        <p:txBody>
          <a:bodyPr wrap="square">
            <a:spAutoFit/>
          </a:bodyPr>
          <a:lstStyle/>
          <a:p>
            <a:pPr marL="342900" lvl="0" indent="-342900" algn="just">
              <a:lnSpc>
                <a:spcPct val="150000"/>
              </a:lnSpc>
              <a:spcAft>
                <a:spcPts val="1000"/>
              </a:spcAft>
              <a:buClr>
                <a:srgbClr val="000000"/>
              </a:buClr>
              <a:buSzPts val="1200"/>
              <a:buFont typeface="+mj-lt"/>
              <a:buAutoNum type="alphaLcPeriod"/>
            </a:pPr>
            <a:r>
              <a:rPr lang="en-IN" sz="20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Touch Sensor: </a:t>
            </a:r>
            <a:r>
              <a:rPr lang="en-IN" sz="2000"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A touch sensor used in detecting and recording physical touch. Also known as tactile sensors.</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9" name="TextBox 8">
            <a:extLst>
              <a:ext uri="{FF2B5EF4-FFF2-40B4-BE49-F238E27FC236}">
                <a16:creationId xmlns:a16="http://schemas.microsoft.com/office/drawing/2014/main" id="{7E2D679F-0B76-42D2-968E-D5094A93DD2E}"/>
              </a:ext>
            </a:extLst>
          </p:cNvPr>
          <p:cNvSpPr txBox="1"/>
          <p:nvPr/>
        </p:nvSpPr>
        <p:spPr>
          <a:xfrm>
            <a:off x="0" y="2306165"/>
            <a:ext cx="9144000" cy="1427635"/>
          </a:xfrm>
          <a:prstGeom prst="rect">
            <a:avLst/>
          </a:prstGeom>
          <a:solidFill>
            <a:schemeClr val="accent4">
              <a:lumMod val="20000"/>
              <a:lumOff val="80000"/>
            </a:schemeClr>
          </a:solidFill>
        </p:spPr>
        <p:txBody>
          <a:bodyPr wrap="square">
            <a:spAutoFit/>
          </a:bodyPr>
          <a:lstStyle/>
          <a:p>
            <a:pPr marL="342900" lvl="0" indent="-342900" algn="just">
              <a:lnSpc>
                <a:spcPct val="150000"/>
              </a:lnSpc>
              <a:spcAft>
                <a:spcPts val="1000"/>
              </a:spcAft>
              <a:buClr>
                <a:srgbClr val="000000"/>
              </a:buClr>
              <a:buSzPts val="1200"/>
              <a:buFont typeface="+mj-lt"/>
              <a:buAutoNum type="alphaLcPeriod"/>
            </a:pPr>
            <a:r>
              <a:rPr lang="en-IN" sz="20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Metal detector: </a:t>
            </a:r>
            <a:r>
              <a:rPr lang="en-IN" sz="20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A metal detector detects the presence of metal nearby. Metal detectors are useful for finding metal inclusions hidden within objects, or metal objects buried underground. </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0" name="TextBox 9">
            <a:extLst>
              <a:ext uri="{FF2B5EF4-FFF2-40B4-BE49-F238E27FC236}">
                <a16:creationId xmlns:a16="http://schemas.microsoft.com/office/drawing/2014/main" id="{934D4868-8A99-49F0-8083-1BAFCA06BCCC}"/>
              </a:ext>
            </a:extLst>
          </p:cNvPr>
          <p:cNvSpPr txBox="1"/>
          <p:nvPr/>
        </p:nvSpPr>
        <p:spPr>
          <a:xfrm>
            <a:off x="0" y="3810000"/>
            <a:ext cx="9144000" cy="878574"/>
          </a:xfrm>
          <a:prstGeom prst="rect">
            <a:avLst/>
          </a:prstGeom>
          <a:solidFill>
            <a:schemeClr val="accent6">
              <a:lumMod val="40000"/>
              <a:lumOff val="60000"/>
            </a:schemeClr>
          </a:solidFill>
        </p:spPr>
        <p:txBody>
          <a:bodyPr wrap="square">
            <a:spAutoFit/>
          </a:bodyPr>
          <a:lstStyle/>
          <a:p>
            <a:pPr marL="342900" lvl="0" indent="-342900" algn="just">
              <a:lnSpc>
                <a:spcPct val="150000"/>
              </a:lnSpc>
              <a:spcAft>
                <a:spcPts val="1000"/>
              </a:spcAft>
              <a:buClr>
                <a:srgbClr val="000000"/>
              </a:buClr>
              <a:buSzPts val="1200"/>
              <a:buFont typeface="+mj-lt"/>
              <a:buAutoNum type="alphaLcPeriod"/>
            </a:pPr>
            <a:r>
              <a:rPr lang="en-IN" sz="18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Smoke, Fog, Gas, Ethanol &amp; Alcohol Sensor: </a:t>
            </a:r>
            <a:r>
              <a:rPr lang="en-IN" sz="1800" dirty="0">
                <a:solidFill>
                  <a:srgbClr val="000000"/>
                </a:solidFill>
                <a:effectLst/>
                <a:latin typeface="Cambria" panose="02040503050406030204" pitchFamily="18" charset="0"/>
                <a:ea typeface="Times New Roman" panose="02020603050405020304" pitchFamily="18" charset="0"/>
                <a:cs typeface="Segoe UI" panose="020B0502040204020203" pitchFamily="34" charset="0"/>
              </a:rPr>
              <a:t>A </a:t>
            </a:r>
            <a:r>
              <a:rPr lang="en-IN" sz="1800" b="1" dirty="0">
                <a:solidFill>
                  <a:srgbClr val="000000"/>
                </a:solidFill>
                <a:effectLst/>
                <a:latin typeface="Cambria" panose="02040503050406030204" pitchFamily="18" charset="0"/>
                <a:ea typeface="Times New Roman" panose="02020603050405020304" pitchFamily="18" charset="0"/>
                <a:cs typeface="Segoe UI" panose="020B0502040204020203" pitchFamily="34" charset="0"/>
              </a:rPr>
              <a:t>gas sensor </a:t>
            </a:r>
            <a:r>
              <a:rPr lang="en-IN" sz="1800" dirty="0">
                <a:solidFill>
                  <a:srgbClr val="000000"/>
                </a:solidFill>
                <a:effectLst/>
                <a:latin typeface="Cambria" panose="02040503050406030204" pitchFamily="18" charset="0"/>
                <a:ea typeface="Times New Roman" panose="02020603050405020304" pitchFamily="18" charset="0"/>
                <a:cs typeface="Segoe UI" panose="020B0502040204020203" pitchFamily="34" charset="0"/>
              </a:rPr>
              <a:t>detects the presence or concentration of gases in the atmosphere. </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7" name="TextBox 6">
            <a:extLst>
              <a:ext uri="{FF2B5EF4-FFF2-40B4-BE49-F238E27FC236}">
                <a16:creationId xmlns:a16="http://schemas.microsoft.com/office/drawing/2014/main" id="{DBBC272E-1671-49B6-AAB2-EA49E4C5261D}"/>
              </a:ext>
            </a:extLst>
          </p:cNvPr>
          <p:cNvSpPr txBox="1"/>
          <p:nvPr/>
        </p:nvSpPr>
        <p:spPr>
          <a:xfrm>
            <a:off x="0" y="4800600"/>
            <a:ext cx="9144000" cy="965970"/>
          </a:xfrm>
          <a:prstGeom prst="rect">
            <a:avLst/>
          </a:prstGeom>
          <a:solidFill>
            <a:schemeClr val="accent1">
              <a:lumMod val="20000"/>
              <a:lumOff val="80000"/>
            </a:schemeClr>
          </a:solidFill>
        </p:spPr>
        <p:txBody>
          <a:bodyPr wrap="square">
            <a:spAutoFit/>
          </a:bodyPr>
          <a:lstStyle/>
          <a:p>
            <a:pPr marL="342900" lvl="0" indent="-342900" algn="just">
              <a:lnSpc>
                <a:spcPct val="150000"/>
              </a:lnSpc>
              <a:spcAft>
                <a:spcPts val="1000"/>
              </a:spcAft>
              <a:buClr>
                <a:srgbClr val="000000"/>
              </a:buClr>
              <a:buSzPts val="1200"/>
              <a:buFont typeface="+mj-lt"/>
              <a:buAutoNum type="alphaLcPeriod"/>
            </a:pPr>
            <a:r>
              <a:rPr lang="en-IN" sz="20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Soil moisture sensor: </a:t>
            </a:r>
            <a:r>
              <a:rPr lang="en-IN" sz="20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Soil moisture sensors measure the volumetric water content in soil.</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2383424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0CCF35-C079-413A-9F4F-1BF5CD951DF0}"/>
              </a:ext>
            </a:extLst>
          </p:cNvPr>
          <p:cNvSpPr/>
          <p:nvPr/>
        </p:nvSpPr>
        <p:spPr>
          <a:xfrm>
            <a:off x="0" y="0"/>
            <a:ext cx="9144000" cy="584775"/>
          </a:xfrm>
          <a:prstGeom prst="rect">
            <a:avLst/>
          </a:prstGeom>
          <a:noFill/>
        </p:spPr>
        <p:txBody>
          <a:bodyPr wrap="square">
            <a:spAutoFit/>
          </a:bodyPr>
          <a:lstStyle/>
          <a:p>
            <a:pPr marR="62230" algn="just"/>
            <a:r>
              <a:rPr lang="en-IN" sz="3200" b="1" dirty="0">
                <a:solidFill>
                  <a:srgbClr val="C00000"/>
                </a:solidFill>
                <a:latin typeface="Cambria" panose="02040503050406030204" pitchFamily="18" charset="0"/>
                <a:ea typeface="Times New Roman" panose="02020603050405020304" pitchFamily="18" charset="0"/>
                <a:cs typeface="Open Sans" panose="020B0606030504020204" pitchFamily="34" charset="0"/>
              </a:rPr>
              <a:t>Block diagram</a:t>
            </a:r>
            <a:r>
              <a:rPr lang="en-IN" sz="3200" b="1" dirty="0">
                <a:solidFill>
                  <a:srgbClr val="C00000"/>
                </a:solidFill>
                <a:effectLst/>
                <a:latin typeface="Cambria" panose="02040503050406030204" pitchFamily="18" charset="0"/>
                <a:ea typeface="Times New Roman" panose="02020603050405020304" pitchFamily="18" charset="0"/>
                <a:cs typeface="Open Sans" panose="020B0606030504020204" pitchFamily="34" charset="0"/>
              </a:rPr>
              <a:t> of operational amplifier:</a:t>
            </a:r>
            <a:endParaRPr lang="en-US" sz="3200" b="1" cap="all" dirty="0">
              <a:ln w="9000" cmpd="sng">
                <a:solidFill>
                  <a:schemeClr val="accent4">
                    <a:shade val="50000"/>
                    <a:satMod val="120000"/>
                  </a:schemeClr>
                </a:solidFill>
                <a:prstDash val="solid"/>
              </a:ln>
              <a:solidFill>
                <a:srgbClr val="C00000"/>
              </a:solidFill>
              <a:effectLst>
                <a:reflection blurRad="12700" stA="28000" endPos="45000" dist="1000" dir="5400000" sy="-100000" algn="bl" rotWithShape="0"/>
              </a:effectLst>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637A9E16-F752-4022-876C-E56F34DDC15F}"/>
              </a:ext>
            </a:extLst>
          </p:cNvPr>
          <p:cNvSpPr txBox="1"/>
          <p:nvPr/>
        </p:nvSpPr>
        <p:spPr>
          <a:xfrm>
            <a:off x="0" y="1913531"/>
            <a:ext cx="9144000" cy="4746299"/>
          </a:xfrm>
          <a:prstGeom prst="rect">
            <a:avLst/>
          </a:prstGeom>
          <a:noFill/>
        </p:spPr>
        <p:txBody>
          <a:bodyPr wrap="square">
            <a:spAutoFit/>
          </a:bodyPr>
          <a:lstStyle/>
          <a:p>
            <a:pPr marL="342900" lvl="0" indent="-342900" algn="just">
              <a:lnSpc>
                <a:spcPct val="150000"/>
              </a:lnSpc>
              <a:buFont typeface="Wingdings" panose="05000000000000000000" pitchFamily="2" charset="2"/>
              <a:buChar char=""/>
            </a:pPr>
            <a:r>
              <a:rPr lang="en-IN" sz="1800" b="1" dirty="0">
                <a:effectLst/>
                <a:latin typeface="Cambria" panose="02040503050406030204" pitchFamily="18" charset="0"/>
                <a:ea typeface="Cambria" panose="02040503050406030204" pitchFamily="18" charset="0"/>
                <a:cs typeface="Times New Roman" panose="02020603050405020304" pitchFamily="18" charset="0"/>
              </a:rPr>
              <a:t>Input</a:t>
            </a:r>
            <a:r>
              <a:rPr lang="en-IN" sz="1800" b="1" dirty="0">
                <a:solidFill>
                  <a:srgbClr val="333333"/>
                </a:solidFill>
                <a:effectLst/>
                <a:latin typeface="Cambria" panose="02040503050406030204" pitchFamily="18" charset="0"/>
                <a:ea typeface="Cambria" panose="02040503050406030204" pitchFamily="18" charset="0"/>
                <a:cs typeface="Times New Roman" panose="02020603050405020304" pitchFamily="18" charset="0"/>
              </a:rPr>
              <a:t> stage:</a:t>
            </a:r>
            <a:r>
              <a:rPr lang="en-IN" sz="1800" dirty="0">
                <a:solidFill>
                  <a:srgbClr val="333333"/>
                </a:solidFill>
                <a:effectLst/>
                <a:latin typeface="Cambria" panose="02040503050406030204" pitchFamily="18" charset="0"/>
                <a:ea typeface="Cambria" panose="02040503050406030204" pitchFamily="18" charset="0"/>
                <a:cs typeface="Times New Roman" panose="02020603050405020304" pitchFamily="18" charset="0"/>
              </a:rPr>
              <a:t> The </a:t>
            </a:r>
            <a:r>
              <a:rPr lang="en-IN" sz="1800" dirty="0" err="1">
                <a:solidFill>
                  <a:srgbClr val="333333"/>
                </a:solidFill>
                <a:effectLst/>
                <a:latin typeface="Cambria" panose="02040503050406030204" pitchFamily="18" charset="0"/>
                <a:ea typeface="Cambria" panose="02040503050406030204" pitchFamily="18" charset="0"/>
                <a:cs typeface="Times New Roman" panose="02020603050405020304" pitchFamily="18" charset="0"/>
              </a:rPr>
              <a:t>i</a:t>
            </a:r>
            <a:r>
              <a:rPr lang="en-IN" sz="1800" dirty="0">
                <a:solidFill>
                  <a:srgbClr val="333333"/>
                </a:solidFill>
                <a:effectLst/>
                <a:latin typeface="Cambria" panose="02040503050406030204" pitchFamily="18" charset="0"/>
                <a:ea typeface="Cambria" panose="02040503050406030204" pitchFamily="18" charset="0"/>
                <a:cs typeface="Times New Roman" panose="02020603050405020304" pitchFamily="18" charset="0"/>
              </a:rPr>
              <a:t>/p stage is a dual </a:t>
            </a:r>
            <a:r>
              <a:rPr lang="en-IN" sz="1800" dirty="0" err="1">
                <a:solidFill>
                  <a:srgbClr val="333333"/>
                </a:solidFill>
                <a:effectLst/>
                <a:latin typeface="Cambria" panose="02040503050406030204" pitchFamily="18" charset="0"/>
                <a:ea typeface="Cambria" panose="02040503050406030204" pitchFamily="18" charset="0"/>
                <a:cs typeface="Times New Roman" panose="02020603050405020304" pitchFamily="18" charset="0"/>
              </a:rPr>
              <a:t>i</a:t>
            </a:r>
            <a:r>
              <a:rPr lang="en-IN" sz="1800" dirty="0">
                <a:solidFill>
                  <a:srgbClr val="333333"/>
                </a:solidFill>
                <a:effectLst/>
                <a:latin typeface="Cambria" panose="02040503050406030204" pitchFamily="18" charset="0"/>
                <a:ea typeface="Cambria" panose="02040503050406030204" pitchFamily="18" charset="0"/>
                <a:cs typeface="Times New Roman" panose="02020603050405020304" pitchFamily="18" charset="0"/>
              </a:rPr>
              <a:t>/p, balanced o/p differential amp. The 2 </a:t>
            </a:r>
            <a:r>
              <a:rPr lang="en-IN" sz="1800" dirty="0" err="1">
                <a:solidFill>
                  <a:srgbClr val="333333"/>
                </a:solidFill>
                <a:effectLst/>
                <a:latin typeface="Cambria" panose="02040503050406030204" pitchFamily="18" charset="0"/>
                <a:ea typeface="Cambria" panose="02040503050406030204" pitchFamily="18" charset="0"/>
                <a:cs typeface="Times New Roman" panose="02020603050405020304" pitchFamily="18" charset="0"/>
              </a:rPr>
              <a:t>i</a:t>
            </a:r>
            <a:r>
              <a:rPr lang="en-IN" sz="1800" dirty="0">
                <a:solidFill>
                  <a:srgbClr val="333333"/>
                </a:solidFill>
                <a:effectLst/>
                <a:latin typeface="Cambria" panose="02040503050406030204" pitchFamily="18" charset="0"/>
                <a:ea typeface="Cambria" panose="02040503050406030204" pitchFamily="18" charset="0"/>
                <a:cs typeface="Times New Roman" panose="02020603050405020304" pitchFamily="18" charset="0"/>
              </a:rPr>
              <a:t>/p are inverting and non- inverting </a:t>
            </a:r>
            <a:r>
              <a:rPr lang="en-IN" sz="1800" dirty="0" err="1">
                <a:solidFill>
                  <a:srgbClr val="333333"/>
                </a:solidFill>
                <a:effectLst/>
                <a:latin typeface="Cambria" panose="02040503050406030204" pitchFamily="18" charset="0"/>
                <a:ea typeface="Cambria" panose="02040503050406030204" pitchFamily="18" charset="0"/>
                <a:cs typeface="Times New Roman" panose="02020603050405020304" pitchFamily="18" charset="0"/>
              </a:rPr>
              <a:t>i</a:t>
            </a:r>
            <a:r>
              <a:rPr lang="en-IN" sz="1800" dirty="0">
                <a:solidFill>
                  <a:srgbClr val="333333"/>
                </a:solidFill>
                <a:effectLst/>
                <a:latin typeface="Cambria" panose="02040503050406030204" pitchFamily="18" charset="0"/>
                <a:ea typeface="Cambria" panose="02040503050406030204" pitchFamily="18" charset="0"/>
                <a:cs typeface="Times New Roman" panose="02020603050405020304" pitchFamily="18" charset="0"/>
              </a:rPr>
              <a:t>/p terminals. This stage provides most of the voltage gain of the OP-AMP and decides the value of </a:t>
            </a:r>
            <a:r>
              <a:rPr lang="en-IN" sz="1800" dirty="0" err="1">
                <a:solidFill>
                  <a:srgbClr val="333333"/>
                </a:solidFill>
                <a:effectLst/>
                <a:latin typeface="Cambria" panose="02040503050406030204" pitchFamily="18" charset="0"/>
                <a:ea typeface="Cambria" panose="02040503050406030204" pitchFamily="18" charset="0"/>
                <a:cs typeface="Times New Roman" panose="02020603050405020304" pitchFamily="18" charset="0"/>
              </a:rPr>
              <a:t>i</a:t>
            </a:r>
            <a:r>
              <a:rPr lang="en-IN" sz="1800" dirty="0">
                <a:solidFill>
                  <a:srgbClr val="333333"/>
                </a:solidFill>
                <a:effectLst/>
                <a:latin typeface="Cambria" panose="02040503050406030204" pitchFamily="18" charset="0"/>
                <a:ea typeface="Cambria" panose="02040503050406030204" pitchFamily="18" charset="0"/>
                <a:cs typeface="Times New Roman" panose="02020603050405020304" pitchFamily="18" charset="0"/>
              </a:rPr>
              <a:t>/p resistance Ri.</a:t>
            </a:r>
            <a:endParaRPr lang="en-IN" sz="1800" dirty="0">
              <a:effectLst/>
              <a:latin typeface="Cambria" panose="02040503050406030204" pitchFamily="18" charset="0"/>
              <a:ea typeface="Cambria" panose="02040503050406030204" pitchFamily="18" charset="0"/>
              <a:cs typeface="Mangal" panose="02040503050203030202" pitchFamily="18" charset="0"/>
            </a:endParaRPr>
          </a:p>
          <a:p>
            <a:pPr marL="342900" lvl="0" indent="-342900" algn="just">
              <a:lnSpc>
                <a:spcPct val="150000"/>
              </a:lnSpc>
              <a:spcAft>
                <a:spcPts val="1000"/>
              </a:spcAft>
              <a:buFont typeface="Wingdings" panose="05000000000000000000" pitchFamily="2" charset="2"/>
              <a:buChar char=""/>
            </a:pPr>
            <a:r>
              <a:rPr lang="en-IN" sz="1800" b="1" dirty="0">
                <a:solidFill>
                  <a:srgbClr val="333333"/>
                </a:solidFill>
                <a:effectLst/>
                <a:latin typeface="Cambria" panose="02040503050406030204" pitchFamily="18" charset="0"/>
                <a:ea typeface="Cambria" panose="02040503050406030204" pitchFamily="18" charset="0"/>
                <a:cs typeface="Times New Roman" panose="02020603050405020304" pitchFamily="18" charset="0"/>
              </a:rPr>
              <a:t>Intermediate stage:</a:t>
            </a:r>
            <a:r>
              <a:rPr lang="en-IN" sz="1800" dirty="0">
                <a:solidFill>
                  <a:srgbClr val="333333"/>
                </a:solidFill>
                <a:effectLst/>
                <a:latin typeface="Cambria" panose="02040503050406030204" pitchFamily="18" charset="0"/>
                <a:ea typeface="Cambria" panose="02040503050406030204" pitchFamily="18" charset="0"/>
                <a:cs typeface="Times New Roman" panose="02020603050405020304" pitchFamily="18" charset="0"/>
              </a:rPr>
              <a:t> This is usually another differential amp. The </a:t>
            </a:r>
            <a:r>
              <a:rPr lang="en-IN" sz="1800" dirty="0" err="1">
                <a:solidFill>
                  <a:srgbClr val="333333"/>
                </a:solidFill>
                <a:effectLst/>
                <a:latin typeface="Cambria" panose="02040503050406030204" pitchFamily="18" charset="0"/>
                <a:ea typeface="Cambria" panose="02040503050406030204" pitchFamily="18" charset="0"/>
                <a:cs typeface="Times New Roman" panose="02020603050405020304" pitchFamily="18" charset="0"/>
              </a:rPr>
              <a:t>i</a:t>
            </a:r>
            <a:r>
              <a:rPr lang="en-IN" sz="1800" dirty="0">
                <a:solidFill>
                  <a:srgbClr val="333333"/>
                </a:solidFill>
                <a:effectLst/>
                <a:latin typeface="Cambria" panose="02040503050406030204" pitchFamily="18" charset="0"/>
                <a:ea typeface="Cambria" panose="02040503050406030204" pitchFamily="18" charset="0"/>
                <a:cs typeface="Times New Roman" panose="02020603050405020304" pitchFamily="18" charset="0"/>
              </a:rPr>
              <a:t>/p stage drives the stage. The stage is a dual –</a:t>
            </a:r>
            <a:r>
              <a:rPr lang="en-IN" sz="1800" dirty="0" err="1">
                <a:solidFill>
                  <a:srgbClr val="333333"/>
                </a:solidFill>
                <a:effectLst/>
                <a:latin typeface="Cambria" panose="02040503050406030204" pitchFamily="18" charset="0"/>
                <a:ea typeface="Cambria" panose="02040503050406030204" pitchFamily="18" charset="0"/>
                <a:cs typeface="Times New Roman" panose="02020603050405020304" pitchFamily="18" charset="0"/>
              </a:rPr>
              <a:t>i</a:t>
            </a:r>
            <a:r>
              <a:rPr lang="en-IN" sz="1800" dirty="0">
                <a:solidFill>
                  <a:srgbClr val="333333"/>
                </a:solidFill>
                <a:effectLst/>
                <a:latin typeface="Cambria" panose="02040503050406030204" pitchFamily="18" charset="0"/>
                <a:ea typeface="Cambria" panose="02040503050406030204" pitchFamily="18" charset="0"/>
                <a:cs typeface="Times New Roman" panose="02020603050405020304" pitchFamily="18" charset="0"/>
              </a:rPr>
              <a:t>/p unbalanced o/p differentiated amp.</a:t>
            </a:r>
          </a:p>
          <a:p>
            <a:pPr marL="342900" lvl="0" indent="-342900" algn="just">
              <a:lnSpc>
                <a:spcPct val="150000"/>
              </a:lnSpc>
              <a:buFont typeface="Wingdings" panose="05000000000000000000" pitchFamily="2" charset="2"/>
              <a:buChar char=""/>
            </a:pPr>
            <a:r>
              <a:rPr lang="en-IN" sz="1800" b="1" dirty="0">
                <a:solidFill>
                  <a:srgbClr val="333333"/>
                </a:solidFill>
                <a:effectLst/>
                <a:latin typeface="Cambria" panose="02040503050406030204" pitchFamily="18" charset="0"/>
                <a:ea typeface="Cambria" panose="02040503050406030204" pitchFamily="18" charset="0"/>
                <a:cs typeface="Times New Roman" panose="02020603050405020304" pitchFamily="18" charset="0"/>
              </a:rPr>
              <a:t>Level- shifting stage:</a:t>
            </a:r>
            <a:r>
              <a:rPr lang="en-IN" sz="1800" dirty="0">
                <a:solidFill>
                  <a:srgbClr val="333333"/>
                </a:solidFill>
                <a:effectLst/>
                <a:latin typeface="Cambria" panose="02040503050406030204" pitchFamily="18" charset="0"/>
                <a:ea typeface="Cambria" panose="02040503050406030204" pitchFamily="18" charset="0"/>
                <a:cs typeface="Times New Roman" panose="02020603050405020304" pitchFamily="18" charset="0"/>
              </a:rPr>
              <a:t> Due to direct coupling used between the 1st 2 stages, the </a:t>
            </a:r>
            <a:r>
              <a:rPr lang="en-IN" sz="1800" dirty="0" err="1">
                <a:solidFill>
                  <a:srgbClr val="333333"/>
                </a:solidFill>
                <a:effectLst/>
                <a:latin typeface="Cambria" panose="02040503050406030204" pitchFamily="18" charset="0"/>
                <a:ea typeface="Cambria" panose="02040503050406030204" pitchFamily="18" charset="0"/>
                <a:cs typeface="Times New Roman" panose="02020603050405020304" pitchFamily="18" charset="0"/>
              </a:rPr>
              <a:t>i</a:t>
            </a:r>
            <a:r>
              <a:rPr lang="en-IN" sz="1800" dirty="0">
                <a:solidFill>
                  <a:srgbClr val="333333"/>
                </a:solidFill>
                <a:effectLst/>
                <a:latin typeface="Cambria" panose="02040503050406030204" pitchFamily="18" charset="0"/>
                <a:ea typeface="Cambria" panose="02040503050406030204" pitchFamily="18" charset="0"/>
                <a:cs typeface="Times New Roman" panose="02020603050405020304" pitchFamily="18" charset="0"/>
              </a:rPr>
              <a:t>/p of level shifting stage is an amplified signal with some non – zero dc level. Level shifting stage is used to bring dc level to zero volts with respect to gnd.</a:t>
            </a:r>
            <a:endParaRPr lang="en-IN" sz="1800" dirty="0">
              <a:effectLst/>
              <a:latin typeface="Cambria" panose="02040503050406030204" pitchFamily="18" charset="0"/>
              <a:ea typeface="Cambria" panose="02040503050406030204" pitchFamily="18" charset="0"/>
              <a:cs typeface="Mangal" panose="02040503050203030202" pitchFamily="18" charset="0"/>
            </a:endParaRPr>
          </a:p>
          <a:p>
            <a:pPr marL="342900" lvl="0" indent="-342900" algn="just">
              <a:lnSpc>
                <a:spcPct val="150000"/>
              </a:lnSpc>
              <a:spcAft>
                <a:spcPts val="1000"/>
              </a:spcAft>
              <a:buFont typeface="Wingdings" panose="05000000000000000000" pitchFamily="2" charset="2"/>
              <a:buChar char=""/>
            </a:pPr>
            <a:r>
              <a:rPr lang="en-IN" sz="1800" b="1" dirty="0">
                <a:solidFill>
                  <a:srgbClr val="333333"/>
                </a:solidFill>
                <a:effectLst/>
                <a:latin typeface="Cambria" panose="02040503050406030204" pitchFamily="18" charset="0"/>
                <a:ea typeface="Cambria" panose="02040503050406030204" pitchFamily="18" charset="0"/>
                <a:cs typeface="Times New Roman" panose="02020603050405020304" pitchFamily="18" charset="0"/>
              </a:rPr>
              <a:t>Output stage:</a:t>
            </a:r>
            <a:r>
              <a:rPr lang="en-IN" sz="1800" dirty="0">
                <a:solidFill>
                  <a:srgbClr val="333333"/>
                </a:solidFill>
                <a:effectLst/>
                <a:latin typeface="Cambria" panose="02040503050406030204" pitchFamily="18" charset="0"/>
                <a:ea typeface="Cambria" panose="02040503050406030204" pitchFamily="18" charset="0"/>
                <a:cs typeface="Times New Roman" panose="02020603050405020304" pitchFamily="18" charset="0"/>
              </a:rPr>
              <a:t> This stage is normally a complementary o/p stage. It increases the magnitude of voltage and raises the current supplying capability of OP-AMP. It also ensures that the o/p resistance of OPAMP is low.</a:t>
            </a:r>
            <a:endParaRPr lang="en-IN" sz="1800" dirty="0">
              <a:effectLst/>
              <a:latin typeface="Cambria" panose="02040503050406030204" pitchFamily="18" charset="0"/>
              <a:ea typeface="Cambria" panose="02040503050406030204" pitchFamily="18" charset="0"/>
              <a:cs typeface="Mangal" panose="02040503050203030202" pitchFamily="18" charset="0"/>
            </a:endParaRPr>
          </a:p>
        </p:txBody>
      </p:sp>
      <p:pic>
        <p:nvPicPr>
          <p:cNvPr id="8" name="Picture 7" descr="enter image description here">
            <a:extLst>
              <a:ext uri="{FF2B5EF4-FFF2-40B4-BE49-F238E27FC236}">
                <a16:creationId xmlns:a16="http://schemas.microsoft.com/office/drawing/2014/main" id="{E1EBAC62-4319-4CAC-92E3-79D2C1563D0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66800" y="609600"/>
            <a:ext cx="7696200" cy="1303931"/>
          </a:xfrm>
          <a:prstGeom prst="rect">
            <a:avLst/>
          </a:prstGeom>
          <a:noFill/>
          <a:ln>
            <a:noFill/>
          </a:ln>
        </p:spPr>
      </p:pic>
    </p:spTree>
    <p:extLst>
      <p:ext uri="{BB962C8B-B14F-4D97-AF65-F5344CB8AC3E}">
        <p14:creationId xmlns:p14="http://schemas.microsoft.com/office/powerpoint/2010/main" val="23442020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0CCF35-C079-413A-9F4F-1BF5CD951DF0}"/>
              </a:ext>
            </a:extLst>
          </p:cNvPr>
          <p:cNvSpPr/>
          <p:nvPr/>
        </p:nvSpPr>
        <p:spPr>
          <a:xfrm>
            <a:off x="0" y="0"/>
            <a:ext cx="9144000" cy="669029"/>
          </a:xfrm>
          <a:prstGeom prst="rect">
            <a:avLst/>
          </a:prstGeom>
          <a:solidFill>
            <a:schemeClr val="accent2">
              <a:lumMod val="40000"/>
              <a:lumOff val="60000"/>
            </a:schemeClr>
          </a:solidFill>
        </p:spPr>
        <p:txBody>
          <a:bodyPr wrap="square">
            <a:spAutoFit/>
          </a:bodyPr>
          <a:lstStyle/>
          <a:p>
            <a:pPr>
              <a:lnSpc>
                <a:spcPct val="150000"/>
              </a:lnSpc>
              <a:spcAft>
                <a:spcPts val="1000"/>
              </a:spcAft>
            </a:pPr>
            <a:r>
              <a:rPr lang="en-IN" sz="28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Internet of Things (IoT):</a:t>
            </a:r>
            <a:endParaRPr lang="en-IN" sz="40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1" name="TextBox 10">
            <a:extLst>
              <a:ext uri="{FF2B5EF4-FFF2-40B4-BE49-F238E27FC236}">
                <a16:creationId xmlns:a16="http://schemas.microsoft.com/office/drawing/2014/main" id="{8152692A-4841-484D-A25D-FD50E2A01098}"/>
              </a:ext>
            </a:extLst>
          </p:cNvPr>
          <p:cNvSpPr txBox="1"/>
          <p:nvPr/>
        </p:nvSpPr>
        <p:spPr>
          <a:xfrm>
            <a:off x="0" y="685800"/>
            <a:ext cx="9144000" cy="2812629"/>
          </a:xfrm>
          <a:prstGeom prst="rect">
            <a:avLst/>
          </a:prstGeom>
          <a:solidFill>
            <a:schemeClr val="accent4">
              <a:lumMod val="60000"/>
              <a:lumOff val="40000"/>
            </a:schemeClr>
          </a:solidFill>
        </p:spPr>
        <p:txBody>
          <a:bodyPr wrap="square">
            <a:spAutoFit/>
          </a:bodyPr>
          <a:lstStyle/>
          <a:p>
            <a:pPr marL="342900" lvl="0" indent="-342900" algn="just">
              <a:lnSpc>
                <a:spcPct val="150000"/>
              </a:lnSpc>
              <a:buFont typeface="Wingdings" panose="05000000000000000000" pitchFamily="2" charset="2"/>
              <a:buChar char=""/>
            </a:pPr>
            <a:r>
              <a:rPr lang="en-IN" sz="20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Internet of Things (IoT) is a network of embedded systems (devices) with internet connectivity, which allows them to connect to and interact with other embedded devices, services (machines or appliances) and people on a large scale.</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50000"/>
              </a:lnSpc>
              <a:spcAft>
                <a:spcPts val="1000"/>
              </a:spcAft>
              <a:buFont typeface="Wingdings" panose="05000000000000000000" pitchFamily="2" charset="2"/>
              <a:buChar char=""/>
            </a:pPr>
            <a:r>
              <a:rPr lang="en-IN" sz="20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It enables the things to be connected or controlled anytime, anyplace with anyone or anything using any path or network and any service.</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p:txBody>
      </p:sp>
      <p:pic>
        <p:nvPicPr>
          <p:cNvPr id="5" name="Picture 4">
            <a:extLst>
              <a:ext uri="{FF2B5EF4-FFF2-40B4-BE49-F238E27FC236}">
                <a16:creationId xmlns:a16="http://schemas.microsoft.com/office/drawing/2014/main" id="{49A21794-D9D0-431C-BE9E-BDECB199ED5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8420" y="3764280"/>
            <a:ext cx="3947160" cy="2560320"/>
          </a:xfrm>
          <a:prstGeom prst="rect">
            <a:avLst/>
          </a:prstGeom>
          <a:noFill/>
          <a:ln>
            <a:noFill/>
          </a:ln>
        </p:spPr>
      </p:pic>
    </p:spTree>
    <p:extLst>
      <p:ext uri="{BB962C8B-B14F-4D97-AF65-F5344CB8AC3E}">
        <p14:creationId xmlns:p14="http://schemas.microsoft.com/office/powerpoint/2010/main" val="24068294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0CCF35-C079-413A-9F4F-1BF5CD951DF0}"/>
              </a:ext>
            </a:extLst>
          </p:cNvPr>
          <p:cNvSpPr/>
          <p:nvPr/>
        </p:nvSpPr>
        <p:spPr>
          <a:xfrm>
            <a:off x="0" y="0"/>
            <a:ext cx="9144000" cy="669029"/>
          </a:xfrm>
          <a:prstGeom prst="rect">
            <a:avLst/>
          </a:prstGeom>
          <a:solidFill>
            <a:schemeClr val="accent2">
              <a:lumMod val="40000"/>
              <a:lumOff val="60000"/>
            </a:schemeClr>
          </a:solidFill>
        </p:spPr>
        <p:txBody>
          <a:bodyPr wrap="square">
            <a:spAutoFit/>
          </a:bodyPr>
          <a:lstStyle/>
          <a:p>
            <a:pPr>
              <a:lnSpc>
                <a:spcPct val="150000"/>
              </a:lnSpc>
              <a:spcAft>
                <a:spcPts val="1000"/>
              </a:spcAft>
            </a:pPr>
            <a:r>
              <a:rPr lang="en-IN" sz="28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Internet of Things (IoT):</a:t>
            </a:r>
            <a:endParaRPr lang="en-IN" sz="40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7" name="TextBox 6">
            <a:extLst>
              <a:ext uri="{FF2B5EF4-FFF2-40B4-BE49-F238E27FC236}">
                <a16:creationId xmlns:a16="http://schemas.microsoft.com/office/drawing/2014/main" id="{6FA6E8FF-CC57-4BDA-94A1-0C9DFBAFE8BA}"/>
              </a:ext>
            </a:extLst>
          </p:cNvPr>
          <p:cNvSpPr txBox="1"/>
          <p:nvPr/>
        </p:nvSpPr>
        <p:spPr>
          <a:xfrm>
            <a:off x="0" y="716730"/>
            <a:ext cx="9144000" cy="2940870"/>
          </a:xfrm>
          <a:prstGeom prst="rect">
            <a:avLst/>
          </a:prstGeom>
          <a:solidFill>
            <a:schemeClr val="accent6">
              <a:lumMod val="40000"/>
              <a:lumOff val="60000"/>
            </a:schemeClr>
          </a:solidFill>
        </p:spPr>
        <p:txBody>
          <a:bodyPr wrap="square">
            <a:spAutoFit/>
          </a:bodyPr>
          <a:lstStyle/>
          <a:p>
            <a:pPr marL="342900" indent="-342900" algn="just">
              <a:lnSpc>
                <a:spcPct val="150000"/>
              </a:lnSpc>
              <a:spcAft>
                <a:spcPts val="1000"/>
              </a:spcAft>
              <a:buFont typeface="Wingdings" panose="05000000000000000000" pitchFamily="2" charset="2"/>
              <a:buChar char=""/>
            </a:pPr>
            <a:r>
              <a:rPr lang="en-IN" sz="20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The main aim of Internet of Things (IoT) is to make different tasks much easier for user control and monitoring.</a:t>
            </a:r>
          </a:p>
          <a:p>
            <a:pPr marL="342900" lvl="0" indent="-342900" algn="just">
              <a:lnSpc>
                <a:spcPct val="150000"/>
              </a:lnSpc>
              <a:spcAft>
                <a:spcPts val="1000"/>
              </a:spcAft>
              <a:buFont typeface="Wingdings" panose="05000000000000000000" pitchFamily="2" charset="2"/>
              <a:buChar char=""/>
            </a:pPr>
            <a:r>
              <a:rPr lang="en-IN" sz="20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It refers to the network of physical objects that are embedded with electronics, sensors, actuators, software and communication connectivity, in which the whole arrangement enables the exchanging of data, remote sensing and control of various objects or things.</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p:txBody>
      </p:sp>
      <p:pic>
        <p:nvPicPr>
          <p:cNvPr id="5" name="Picture 4">
            <a:extLst>
              <a:ext uri="{FF2B5EF4-FFF2-40B4-BE49-F238E27FC236}">
                <a16:creationId xmlns:a16="http://schemas.microsoft.com/office/drawing/2014/main" id="{D876BFBA-4813-43CC-AC5C-95143A64542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8420" y="3764280"/>
            <a:ext cx="3947160" cy="2560320"/>
          </a:xfrm>
          <a:prstGeom prst="rect">
            <a:avLst/>
          </a:prstGeom>
          <a:noFill/>
          <a:ln>
            <a:noFill/>
          </a:ln>
        </p:spPr>
      </p:pic>
    </p:spTree>
    <p:extLst>
      <p:ext uri="{BB962C8B-B14F-4D97-AF65-F5344CB8AC3E}">
        <p14:creationId xmlns:p14="http://schemas.microsoft.com/office/powerpoint/2010/main" val="28393373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0CCF35-C079-413A-9F4F-1BF5CD951DF0}"/>
              </a:ext>
            </a:extLst>
          </p:cNvPr>
          <p:cNvSpPr/>
          <p:nvPr/>
        </p:nvSpPr>
        <p:spPr>
          <a:xfrm>
            <a:off x="0" y="0"/>
            <a:ext cx="9144000" cy="669029"/>
          </a:xfrm>
          <a:prstGeom prst="rect">
            <a:avLst/>
          </a:prstGeom>
          <a:solidFill>
            <a:schemeClr val="accent2">
              <a:lumMod val="40000"/>
              <a:lumOff val="60000"/>
            </a:schemeClr>
          </a:solidFill>
        </p:spPr>
        <p:txBody>
          <a:bodyPr wrap="square">
            <a:spAutoFit/>
          </a:bodyPr>
          <a:lstStyle/>
          <a:p>
            <a:pPr>
              <a:lnSpc>
                <a:spcPct val="150000"/>
              </a:lnSpc>
              <a:spcAft>
                <a:spcPts val="1000"/>
              </a:spcAft>
            </a:pPr>
            <a:r>
              <a:rPr lang="en-IN" sz="28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Internet of Things (IoT):</a:t>
            </a:r>
            <a:endParaRPr lang="en-IN" sz="40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1" name="TextBox 10">
            <a:extLst>
              <a:ext uri="{FF2B5EF4-FFF2-40B4-BE49-F238E27FC236}">
                <a16:creationId xmlns:a16="http://schemas.microsoft.com/office/drawing/2014/main" id="{8152692A-4841-484D-A25D-FD50E2A01098}"/>
              </a:ext>
            </a:extLst>
          </p:cNvPr>
          <p:cNvSpPr txBox="1"/>
          <p:nvPr/>
        </p:nvSpPr>
        <p:spPr>
          <a:xfrm>
            <a:off x="0" y="685800"/>
            <a:ext cx="9144000" cy="878574"/>
          </a:xfrm>
          <a:prstGeom prst="rect">
            <a:avLst/>
          </a:prstGeom>
          <a:solidFill>
            <a:schemeClr val="accent4">
              <a:lumMod val="60000"/>
              <a:lumOff val="40000"/>
            </a:schemeClr>
          </a:solidFill>
        </p:spPr>
        <p:txBody>
          <a:bodyPr wrap="square">
            <a:spAutoFit/>
          </a:bodyPr>
          <a:lstStyle/>
          <a:p>
            <a:pPr>
              <a:lnSpc>
                <a:spcPct val="150000"/>
              </a:lnSpc>
              <a:spcBef>
                <a:spcPts val="200"/>
              </a:spcBef>
            </a:pPr>
            <a:r>
              <a:rPr lang="en-IN" sz="18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The applications of IoT can be divided into three domains. They are Individual, Industry and Infrastructure.</a:t>
            </a:r>
            <a:endParaRPr lang="en-IN" sz="1800" b="1" dirty="0">
              <a:solidFill>
                <a:srgbClr val="1F3763"/>
              </a:solidFill>
              <a:effectLst/>
              <a:latin typeface="Calibri Light" panose="020F0302020204030204" pitchFamily="34" charset="0"/>
              <a:ea typeface="Times New Roman" panose="02020603050405020304" pitchFamily="18" charset="0"/>
              <a:cs typeface="Mangal" panose="02040503050203030202" pitchFamily="18" charset="0"/>
            </a:endParaRPr>
          </a:p>
        </p:txBody>
      </p:sp>
      <p:graphicFrame>
        <p:nvGraphicFramePr>
          <p:cNvPr id="2" name="Table 1">
            <a:extLst>
              <a:ext uri="{FF2B5EF4-FFF2-40B4-BE49-F238E27FC236}">
                <a16:creationId xmlns:a16="http://schemas.microsoft.com/office/drawing/2014/main" id="{A13C1B16-A972-4A57-80F8-6D8960D61FD7}"/>
              </a:ext>
            </a:extLst>
          </p:cNvPr>
          <p:cNvGraphicFramePr>
            <a:graphicFrameLocks noGrp="1"/>
          </p:cNvGraphicFramePr>
          <p:nvPr>
            <p:extLst>
              <p:ext uri="{D42A27DB-BD31-4B8C-83A1-F6EECF244321}">
                <p14:modId xmlns:p14="http://schemas.microsoft.com/office/powerpoint/2010/main" val="765926368"/>
              </p:ext>
            </p:extLst>
          </p:nvPr>
        </p:nvGraphicFramePr>
        <p:xfrm>
          <a:off x="0" y="1593310"/>
          <a:ext cx="9144000" cy="4045490"/>
        </p:xfrm>
        <a:graphic>
          <a:graphicData uri="http://schemas.openxmlformats.org/drawingml/2006/table">
            <a:tbl>
              <a:tblPr firstRow="1" firstCol="1" bandRow="1">
                <a:tableStyleId>{5C22544A-7EE6-4342-B048-85BDC9FD1C3A}</a:tableStyleId>
              </a:tblPr>
              <a:tblGrid>
                <a:gridCol w="3440893">
                  <a:extLst>
                    <a:ext uri="{9D8B030D-6E8A-4147-A177-3AD203B41FA5}">
                      <a16:colId xmlns:a16="http://schemas.microsoft.com/office/drawing/2014/main" val="3055474808"/>
                    </a:ext>
                  </a:extLst>
                </a:gridCol>
                <a:gridCol w="2615623">
                  <a:extLst>
                    <a:ext uri="{9D8B030D-6E8A-4147-A177-3AD203B41FA5}">
                      <a16:colId xmlns:a16="http://schemas.microsoft.com/office/drawing/2014/main" val="386207304"/>
                    </a:ext>
                  </a:extLst>
                </a:gridCol>
                <a:gridCol w="3087484">
                  <a:extLst>
                    <a:ext uri="{9D8B030D-6E8A-4147-A177-3AD203B41FA5}">
                      <a16:colId xmlns:a16="http://schemas.microsoft.com/office/drawing/2014/main" val="2063934434"/>
                    </a:ext>
                  </a:extLst>
                </a:gridCol>
              </a:tblGrid>
              <a:tr h="384363">
                <a:tc>
                  <a:txBody>
                    <a:bodyPr/>
                    <a:lstStyle/>
                    <a:p>
                      <a:pPr>
                        <a:lnSpc>
                          <a:spcPct val="150000"/>
                        </a:lnSpc>
                      </a:pPr>
                      <a:r>
                        <a:rPr lang="en-IN" sz="1800">
                          <a:effectLst/>
                          <a:latin typeface="Cambria" panose="02040503050406030204" pitchFamily="18" charset="0"/>
                          <a:ea typeface="Cambria" panose="02040503050406030204" pitchFamily="18" charset="0"/>
                        </a:rPr>
                        <a:t>Home Applications</a:t>
                      </a:r>
                      <a:endParaRPr lang="en-IN" sz="1800">
                        <a:effectLst/>
                        <a:latin typeface="Cambria" panose="02040503050406030204" pitchFamily="18" charset="0"/>
                        <a:ea typeface="Cambria" panose="02040503050406030204" pitchFamily="18" charset="0"/>
                        <a:cs typeface="Mangal" panose="02040503050203030202" pitchFamily="18" charset="0"/>
                      </a:endParaRPr>
                    </a:p>
                  </a:txBody>
                  <a:tcPr marL="68580" marR="68580" marT="0" marB="0"/>
                </a:tc>
                <a:tc>
                  <a:txBody>
                    <a:bodyPr/>
                    <a:lstStyle/>
                    <a:p>
                      <a:pPr algn="just">
                        <a:lnSpc>
                          <a:spcPct val="150000"/>
                        </a:lnSpc>
                      </a:pPr>
                      <a:r>
                        <a:rPr lang="en-IN" sz="1800" dirty="0">
                          <a:effectLst/>
                          <a:latin typeface="Cambria" panose="02040503050406030204" pitchFamily="18" charset="0"/>
                          <a:ea typeface="Cambria" panose="02040503050406030204" pitchFamily="18" charset="0"/>
                        </a:rPr>
                        <a:t>Consumer electronics</a:t>
                      </a:r>
                      <a:endParaRPr lang="en-IN" sz="1800" dirty="0">
                        <a:effectLst/>
                        <a:latin typeface="Cambria" panose="02040503050406030204" pitchFamily="18" charset="0"/>
                        <a:ea typeface="Cambria" panose="02040503050406030204" pitchFamily="18" charset="0"/>
                        <a:cs typeface="Mangal" panose="02040503050203030202" pitchFamily="18" charset="0"/>
                      </a:endParaRPr>
                    </a:p>
                  </a:txBody>
                  <a:tcPr marL="68580" marR="68580" marT="0" marB="0"/>
                </a:tc>
                <a:tc>
                  <a:txBody>
                    <a:bodyPr/>
                    <a:lstStyle/>
                    <a:p>
                      <a:pPr>
                        <a:lnSpc>
                          <a:spcPct val="150000"/>
                        </a:lnSpc>
                      </a:pPr>
                      <a:r>
                        <a:rPr lang="en-IN" sz="1800">
                          <a:effectLst/>
                          <a:latin typeface="Cambria" panose="02040503050406030204" pitchFamily="18" charset="0"/>
                          <a:ea typeface="Cambria" panose="02040503050406030204" pitchFamily="18" charset="0"/>
                        </a:rPr>
                        <a:t>Transport system</a:t>
                      </a:r>
                      <a:endParaRPr lang="en-IN" sz="1800">
                        <a:effectLst/>
                        <a:latin typeface="Cambria" panose="02040503050406030204" pitchFamily="18" charset="0"/>
                        <a:ea typeface="Cambria" panose="02040503050406030204" pitchFamily="18" charset="0"/>
                        <a:cs typeface="Mangal" panose="02040503050203030202" pitchFamily="18" charset="0"/>
                      </a:endParaRPr>
                    </a:p>
                  </a:txBody>
                  <a:tcPr marL="68580" marR="68580" marT="0" marB="0"/>
                </a:tc>
                <a:extLst>
                  <a:ext uri="{0D108BD9-81ED-4DB2-BD59-A6C34878D82A}">
                    <a16:rowId xmlns:a16="http://schemas.microsoft.com/office/drawing/2014/main" val="3270738005"/>
                  </a:ext>
                </a:extLst>
              </a:tr>
              <a:tr h="3661127">
                <a:tc>
                  <a:txBody>
                    <a:bodyPr/>
                    <a:lstStyle/>
                    <a:p>
                      <a:pPr algn="just">
                        <a:lnSpc>
                          <a:spcPct val="115000"/>
                        </a:lnSpc>
                        <a:spcAft>
                          <a:spcPts val="1000"/>
                        </a:spcAft>
                      </a:pPr>
                      <a:r>
                        <a:rPr lang="en-IN" sz="1800" dirty="0">
                          <a:effectLst/>
                          <a:latin typeface="Cambria" panose="02040503050406030204" pitchFamily="18" charset="0"/>
                          <a:ea typeface="Cambria" panose="02040503050406030204" pitchFamily="18" charset="0"/>
                        </a:rPr>
                        <a:t>1. Security systems</a:t>
                      </a:r>
                    </a:p>
                    <a:p>
                      <a:pPr algn="just">
                        <a:lnSpc>
                          <a:spcPct val="115000"/>
                        </a:lnSpc>
                        <a:spcAft>
                          <a:spcPts val="1000"/>
                        </a:spcAft>
                      </a:pPr>
                      <a:r>
                        <a:rPr lang="en-IN" sz="1800" dirty="0">
                          <a:effectLst/>
                          <a:latin typeface="Cambria" panose="02040503050406030204" pitchFamily="18" charset="0"/>
                          <a:ea typeface="Cambria" panose="02040503050406030204" pitchFamily="18" charset="0"/>
                        </a:rPr>
                        <a:t>2. Energy monitoring systems </a:t>
                      </a:r>
                    </a:p>
                    <a:p>
                      <a:pPr algn="just">
                        <a:lnSpc>
                          <a:spcPct val="115000"/>
                        </a:lnSpc>
                        <a:spcAft>
                          <a:spcPts val="1000"/>
                        </a:spcAft>
                      </a:pPr>
                      <a:r>
                        <a:rPr lang="en-IN" sz="1800" dirty="0">
                          <a:effectLst/>
                          <a:latin typeface="Cambria" panose="02040503050406030204" pitchFamily="18" charset="0"/>
                          <a:ea typeface="Cambria" panose="02040503050406030204" pitchFamily="18" charset="0"/>
                        </a:rPr>
                        <a:t>3. Water management</a:t>
                      </a:r>
                    </a:p>
                    <a:p>
                      <a:pPr algn="just">
                        <a:lnSpc>
                          <a:spcPct val="115000"/>
                        </a:lnSpc>
                        <a:spcAft>
                          <a:spcPts val="1000"/>
                        </a:spcAft>
                      </a:pPr>
                      <a:r>
                        <a:rPr lang="en-IN" sz="1800" dirty="0">
                          <a:effectLst/>
                          <a:latin typeface="Cambria" panose="02040503050406030204" pitchFamily="18" charset="0"/>
                          <a:ea typeface="Cambria" panose="02040503050406030204" pitchFamily="18" charset="0"/>
                        </a:rPr>
                        <a:t>4. Home entertainment systems</a:t>
                      </a:r>
                    </a:p>
                    <a:p>
                      <a:r>
                        <a:rPr lang="en-IN" sz="1800" dirty="0">
                          <a:effectLst/>
                          <a:latin typeface="Cambria" panose="02040503050406030204" pitchFamily="18" charset="0"/>
                          <a:ea typeface="Cambria" panose="02040503050406030204" pitchFamily="18" charset="0"/>
                        </a:rPr>
                        <a:t>5. Personal health monitoring systems</a:t>
                      </a:r>
                      <a:endParaRPr lang="en-IN" sz="1800" dirty="0">
                        <a:effectLst/>
                        <a:latin typeface="Cambria" panose="02040503050406030204" pitchFamily="18" charset="0"/>
                        <a:ea typeface="Cambria" panose="02040503050406030204" pitchFamily="18" charset="0"/>
                        <a:cs typeface="Mangal" panose="02040503050203030202" pitchFamily="18" charset="0"/>
                      </a:endParaRPr>
                    </a:p>
                  </a:txBody>
                  <a:tcPr marL="68580" marR="68580" marT="0" marB="0"/>
                </a:tc>
                <a:tc>
                  <a:txBody>
                    <a:bodyPr/>
                    <a:lstStyle/>
                    <a:p>
                      <a:r>
                        <a:rPr lang="en-IN" sz="1800" dirty="0">
                          <a:effectLst/>
                          <a:latin typeface="Cambria" panose="02040503050406030204" pitchFamily="18" charset="0"/>
                          <a:ea typeface="Cambria" panose="02040503050406030204" pitchFamily="18" charset="0"/>
                        </a:rPr>
                        <a:t>1. Wearable devices</a:t>
                      </a:r>
                    </a:p>
                    <a:p>
                      <a:r>
                        <a:rPr lang="en-IN" sz="1800" dirty="0">
                          <a:effectLst/>
                          <a:latin typeface="Cambria" panose="02040503050406030204" pitchFamily="18" charset="0"/>
                          <a:ea typeface="Cambria" panose="02040503050406030204" pitchFamily="18" charset="0"/>
                        </a:rPr>
                        <a:t>2. Fitness monitoring</a:t>
                      </a:r>
                    </a:p>
                    <a:p>
                      <a:r>
                        <a:rPr lang="en-IN" sz="1800" dirty="0">
                          <a:effectLst/>
                          <a:latin typeface="Cambria" panose="02040503050406030204" pitchFamily="18" charset="0"/>
                          <a:ea typeface="Cambria" panose="02040503050406030204" pitchFamily="18" charset="0"/>
                        </a:rPr>
                        <a:t>3. Kids, elders and pets monitoring</a:t>
                      </a:r>
                      <a:endParaRPr lang="en-IN" sz="1800" dirty="0">
                        <a:effectLst/>
                        <a:latin typeface="Cambria" panose="02040503050406030204" pitchFamily="18" charset="0"/>
                        <a:ea typeface="Cambria" panose="02040503050406030204" pitchFamily="18" charset="0"/>
                        <a:cs typeface="Mangal" panose="02040503050203030202" pitchFamily="18" charset="0"/>
                      </a:endParaRPr>
                    </a:p>
                  </a:txBody>
                  <a:tcPr marL="68580" marR="68580" marT="0" marB="0"/>
                </a:tc>
                <a:tc>
                  <a:txBody>
                    <a:bodyPr/>
                    <a:lstStyle/>
                    <a:p>
                      <a:pPr algn="just">
                        <a:lnSpc>
                          <a:spcPct val="115000"/>
                        </a:lnSpc>
                        <a:spcAft>
                          <a:spcPts val="1000"/>
                        </a:spcAft>
                      </a:pPr>
                      <a:r>
                        <a:rPr lang="en-IN" sz="1800" dirty="0">
                          <a:effectLst/>
                          <a:latin typeface="Cambria" panose="02040503050406030204" pitchFamily="18" charset="0"/>
                          <a:ea typeface="Cambria" panose="02040503050406030204" pitchFamily="18" charset="0"/>
                        </a:rPr>
                        <a:t>1. Driverless or autonomous driving</a:t>
                      </a:r>
                    </a:p>
                    <a:p>
                      <a:pPr algn="just">
                        <a:lnSpc>
                          <a:spcPct val="115000"/>
                        </a:lnSpc>
                        <a:spcAft>
                          <a:spcPts val="1000"/>
                        </a:spcAft>
                      </a:pPr>
                      <a:r>
                        <a:rPr lang="en-IN" sz="1800" dirty="0">
                          <a:effectLst/>
                          <a:latin typeface="Cambria" panose="02040503050406030204" pitchFamily="18" charset="0"/>
                          <a:ea typeface="Cambria" panose="02040503050406030204" pitchFamily="18" charset="0"/>
                        </a:rPr>
                        <a:t>2. Traffic information</a:t>
                      </a:r>
                    </a:p>
                    <a:p>
                      <a:pPr algn="just">
                        <a:lnSpc>
                          <a:spcPct val="115000"/>
                        </a:lnSpc>
                        <a:spcAft>
                          <a:spcPts val="1000"/>
                        </a:spcAft>
                      </a:pPr>
                      <a:r>
                        <a:rPr lang="en-IN" sz="1800" dirty="0">
                          <a:effectLst/>
                          <a:latin typeface="Cambria" panose="02040503050406030204" pitchFamily="18" charset="0"/>
                          <a:ea typeface="Cambria" panose="02040503050406030204" pitchFamily="18" charset="0"/>
                        </a:rPr>
                        <a:t>3. Vehicle diagnostics like engine, oil, brake etc.</a:t>
                      </a:r>
                    </a:p>
                    <a:p>
                      <a:pPr algn="just">
                        <a:lnSpc>
                          <a:spcPct val="115000"/>
                        </a:lnSpc>
                        <a:spcAft>
                          <a:spcPts val="1000"/>
                        </a:spcAft>
                      </a:pPr>
                      <a:r>
                        <a:rPr lang="en-IN" sz="1800" dirty="0">
                          <a:effectLst/>
                          <a:latin typeface="Cambria" panose="02040503050406030204" pitchFamily="18" charset="0"/>
                          <a:ea typeface="Cambria" panose="02040503050406030204" pitchFamily="18" charset="0"/>
                        </a:rPr>
                        <a:t>4. Location based services like GPS</a:t>
                      </a:r>
                    </a:p>
                    <a:p>
                      <a:r>
                        <a:rPr lang="en-IN" sz="1800" dirty="0">
                          <a:effectLst/>
                          <a:latin typeface="Cambria" panose="02040503050406030204" pitchFamily="18" charset="0"/>
                          <a:ea typeface="Cambria" panose="02040503050406030204" pitchFamily="18" charset="0"/>
                        </a:rPr>
                        <a:t> </a:t>
                      </a:r>
                      <a:endParaRPr lang="en-IN" sz="1800" dirty="0">
                        <a:effectLst/>
                        <a:latin typeface="Cambria" panose="02040503050406030204" pitchFamily="18" charset="0"/>
                        <a:ea typeface="Cambria" panose="02040503050406030204" pitchFamily="18" charset="0"/>
                        <a:cs typeface="Mangal" panose="02040503050203030202" pitchFamily="18" charset="0"/>
                      </a:endParaRPr>
                    </a:p>
                  </a:txBody>
                  <a:tcPr marL="68580" marR="68580" marT="0" marB="0"/>
                </a:tc>
                <a:extLst>
                  <a:ext uri="{0D108BD9-81ED-4DB2-BD59-A6C34878D82A}">
                    <a16:rowId xmlns:a16="http://schemas.microsoft.com/office/drawing/2014/main" val="2512621235"/>
                  </a:ext>
                </a:extLst>
              </a:tr>
            </a:tbl>
          </a:graphicData>
        </a:graphic>
      </p:graphicFrame>
    </p:spTree>
    <p:extLst>
      <p:ext uri="{BB962C8B-B14F-4D97-AF65-F5344CB8AC3E}">
        <p14:creationId xmlns:p14="http://schemas.microsoft.com/office/powerpoint/2010/main" val="23562636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0CCF35-C079-413A-9F4F-1BF5CD951DF0}"/>
              </a:ext>
            </a:extLst>
          </p:cNvPr>
          <p:cNvSpPr/>
          <p:nvPr/>
        </p:nvSpPr>
        <p:spPr>
          <a:xfrm>
            <a:off x="0" y="0"/>
            <a:ext cx="9144000" cy="669029"/>
          </a:xfrm>
          <a:prstGeom prst="rect">
            <a:avLst/>
          </a:prstGeom>
          <a:solidFill>
            <a:schemeClr val="accent2">
              <a:lumMod val="40000"/>
              <a:lumOff val="60000"/>
            </a:schemeClr>
          </a:solidFill>
        </p:spPr>
        <p:txBody>
          <a:bodyPr wrap="square">
            <a:spAutoFit/>
          </a:bodyPr>
          <a:lstStyle/>
          <a:p>
            <a:pPr>
              <a:lnSpc>
                <a:spcPct val="150000"/>
              </a:lnSpc>
              <a:spcAft>
                <a:spcPts val="1000"/>
              </a:spcAft>
            </a:pPr>
            <a:r>
              <a:rPr lang="en-IN" sz="28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Internet of Things (IoT):</a:t>
            </a:r>
            <a:endParaRPr lang="en-IN" sz="40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1" name="TextBox 10">
            <a:extLst>
              <a:ext uri="{FF2B5EF4-FFF2-40B4-BE49-F238E27FC236}">
                <a16:creationId xmlns:a16="http://schemas.microsoft.com/office/drawing/2014/main" id="{8152692A-4841-484D-A25D-FD50E2A01098}"/>
              </a:ext>
            </a:extLst>
          </p:cNvPr>
          <p:cNvSpPr txBox="1"/>
          <p:nvPr/>
        </p:nvSpPr>
        <p:spPr>
          <a:xfrm>
            <a:off x="0" y="685800"/>
            <a:ext cx="9144000" cy="5931239"/>
          </a:xfrm>
          <a:prstGeom prst="rect">
            <a:avLst/>
          </a:prstGeom>
          <a:solidFill>
            <a:schemeClr val="accent4">
              <a:lumMod val="60000"/>
              <a:lumOff val="40000"/>
            </a:schemeClr>
          </a:solidFill>
        </p:spPr>
        <p:txBody>
          <a:bodyPr wrap="square">
            <a:spAutoFit/>
          </a:bodyPr>
          <a:lstStyle/>
          <a:p>
            <a:pPr>
              <a:lnSpc>
                <a:spcPct val="150000"/>
              </a:lnSpc>
            </a:pPr>
            <a:r>
              <a:rPr lang="en-IN" sz="18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2. Industrial applications: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1000"/>
              </a:spcAft>
              <a:buSzPts val="1000"/>
              <a:buFont typeface="Symbol" panose="05050102010706020507" pitchFamily="18" charset="2"/>
              <a:buChar char=""/>
              <a:tabLst>
                <a:tab pos="457200" algn="l"/>
              </a:tabLst>
            </a:pP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Agriculture include irrigation, production, cattle, livestock etc.</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50000"/>
              </a:lnSpc>
              <a:spcAft>
                <a:spcPts val="1000"/>
              </a:spcAft>
              <a:buSzPts val="1000"/>
              <a:buFont typeface="Symbol" panose="05050102010706020507" pitchFamily="18" charset="2"/>
              <a:buChar char=""/>
              <a:tabLst>
                <a:tab pos="457200" algn="l"/>
              </a:tabLst>
            </a:pP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In factories, the concept of automation, robotics, machine and process control etc.</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50000"/>
              </a:lnSpc>
              <a:spcAft>
                <a:spcPts val="1000"/>
              </a:spcAft>
              <a:buSzPts val="1000"/>
              <a:buFont typeface="Symbol" panose="05050102010706020507" pitchFamily="18" charset="2"/>
              <a:buChar char=""/>
              <a:tabLst>
                <a:tab pos="457200" algn="l"/>
              </a:tabLst>
            </a:pP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Construction and civil works include smart buildings and offices, heating, air conditioning, ventilation, HVAC, lighting, energy monitoring etc.</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50000"/>
              </a:lnSpc>
              <a:spcAft>
                <a:spcPts val="1000"/>
              </a:spcAft>
              <a:buSzPts val="1000"/>
              <a:buFont typeface="Symbol" panose="05050102010706020507" pitchFamily="18" charset="2"/>
              <a:buChar char=""/>
              <a:tabLst>
                <a:tab pos="457200" algn="l"/>
              </a:tabLst>
            </a:pP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Communication</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50000"/>
              </a:lnSpc>
              <a:spcAft>
                <a:spcPts val="1000"/>
              </a:spcAft>
              <a:buSzPts val="1000"/>
              <a:buFont typeface="Symbol" panose="05050102010706020507" pitchFamily="18" charset="2"/>
              <a:buChar char=""/>
              <a:tabLst>
                <a:tab pos="457200" algn="l"/>
              </a:tabLst>
            </a:pP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Manufacturing</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50000"/>
              </a:lnSpc>
              <a:spcAft>
                <a:spcPts val="1000"/>
              </a:spcAft>
              <a:buSzPts val="1000"/>
              <a:buFont typeface="Symbol" panose="05050102010706020507" pitchFamily="18" charset="2"/>
              <a:buChar char=""/>
              <a:tabLst>
                <a:tab pos="457200" algn="l"/>
              </a:tabLst>
            </a:pP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In health sector, health monitoring, clinical and research labs, diagnostics, treatment and insurance.</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50000"/>
              </a:lnSpc>
              <a:spcAft>
                <a:spcPts val="1000"/>
              </a:spcAft>
              <a:buSzPts val="1000"/>
              <a:buFont typeface="Symbol" panose="05050102010706020507" pitchFamily="18" charset="2"/>
              <a:buChar char=""/>
              <a:tabLst>
                <a:tab pos="457200" algn="l"/>
              </a:tabLst>
            </a:pP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Smart shops include vending machines, ATMs, electronic point of sale, smart retail units, hospitality etc.</a:t>
            </a:r>
          </a:p>
          <a:p>
            <a:pPr marL="342900" lvl="0" indent="-342900" algn="just">
              <a:lnSpc>
                <a:spcPct val="150000"/>
              </a:lnSpc>
              <a:spcAft>
                <a:spcPts val="1000"/>
              </a:spcAft>
              <a:buSzPts val="1000"/>
              <a:buFont typeface="Symbol" panose="05050102010706020507" pitchFamily="18" charset="2"/>
              <a:buChar char=""/>
              <a:tabLst>
                <a:tab pos="457200" algn="l"/>
              </a:tabLst>
            </a:pP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Smart environment include surveillance and monitoring of air and water for pollution.</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8502857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0CCF35-C079-413A-9F4F-1BF5CD951DF0}"/>
              </a:ext>
            </a:extLst>
          </p:cNvPr>
          <p:cNvSpPr/>
          <p:nvPr/>
        </p:nvSpPr>
        <p:spPr>
          <a:xfrm>
            <a:off x="0" y="0"/>
            <a:ext cx="9144000" cy="669029"/>
          </a:xfrm>
          <a:prstGeom prst="rect">
            <a:avLst/>
          </a:prstGeom>
          <a:solidFill>
            <a:schemeClr val="accent2">
              <a:lumMod val="40000"/>
              <a:lumOff val="60000"/>
            </a:schemeClr>
          </a:solidFill>
        </p:spPr>
        <p:txBody>
          <a:bodyPr wrap="square">
            <a:spAutoFit/>
          </a:bodyPr>
          <a:lstStyle/>
          <a:p>
            <a:pPr>
              <a:lnSpc>
                <a:spcPct val="150000"/>
              </a:lnSpc>
              <a:spcAft>
                <a:spcPts val="1000"/>
              </a:spcAft>
            </a:pPr>
            <a:r>
              <a:rPr lang="en-IN" sz="28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Internet of Things (IoT):</a:t>
            </a:r>
            <a:endParaRPr lang="en-IN" sz="40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1" name="TextBox 10">
            <a:extLst>
              <a:ext uri="{FF2B5EF4-FFF2-40B4-BE49-F238E27FC236}">
                <a16:creationId xmlns:a16="http://schemas.microsoft.com/office/drawing/2014/main" id="{8152692A-4841-484D-A25D-FD50E2A01098}"/>
              </a:ext>
            </a:extLst>
          </p:cNvPr>
          <p:cNvSpPr txBox="1"/>
          <p:nvPr/>
        </p:nvSpPr>
        <p:spPr>
          <a:xfrm>
            <a:off x="0" y="685800"/>
            <a:ext cx="9144000" cy="3181768"/>
          </a:xfrm>
          <a:prstGeom prst="rect">
            <a:avLst/>
          </a:prstGeom>
          <a:solidFill>
            <a:schemeClr val="accent4">
              <a:lumMod val="60000"/>
              <a:lumOff val="40000"/>
            </a:schemeClr>
          </a:solidFill>
        </p:spPr>
        <p:txBody>
          <a:bodyPr wrap="square">
            <a:spAutoFit/>
          </a:bodyPr>
          <a:lstStyle/>
          <a:p>
            <a:pPr algn="just">
              <a:lnSpc>
                <a:spcPct val="150000"/>
              </a:lnSpc>
              <a:spcAft>
                <a:spcPts val="1000"/>
              </a:spcAft>
            </a:pPr>
            <a:r>
              <a:rPr lang="en-IN" sz="18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3. Infrastructure applications:</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50000"/>
              </a:lnSpc>
              <a:spcAft>
                <a:spcPts val="1000"/>
              </a:spcAft>
              <a:buClr>
                <a:srgbClr val="000000"/>
              </a:buClr>
              <a:buSzPts val="1000"/>
              <a:buFont typeface="Symbol" panose="05050102010706020507" pitchFamily="18" charset="2"/>
              <a:buChar char=""/>
              <a:tabLst>
                <a:tab pos="457200" algn="l"/>
              </a:tabLst>
            </a:pP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Smart education</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50000"/>
              </a:lnSpc>
              <a:spcAft>
                <a:spcPts val="1000"/>
              </a:spcAft>
              <a:buClr>
                <a:srgbClr val="000000"/>
              </a:buClr>
              <a:buSzPts val="1000"/>
              <a:buFont typeface="Symbol" panose="05050102010706020507" pitchFamily="18" charset="2"/>
              <a:buChar char=""/>
              <a:tabLst>
                <a:tab pos="457200" algn="l"/>
              </a:tabLst>
            </a:pP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Security, defence and disaster management</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50000"/>
              </a:lnSpc>
              <a:spcAft>
                <a:spcPts val="1000"/>
              </a:spcAft>
              <a:buClr>
                <a:srgbClr val="000000"/>
              </a:buClr>
              <a:buSzPts val="1000"/>
              <a:buFont typeface="Symbol" panose="05050102010706020507" pitchFamily="18" charset="2"/>
              <a:buChar char=""/>
              <a:tabLst>
                <a:tab pos="457200" algn="l"/>
              </a:tabLst>
            </a:pP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Public safety includes ambulance, police, fire and surveillance.</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50000"/>
              </a:lnSpc>
              <a:spcAft>
                <a:spcPts val="1000"/>
              </a:spcAft>
              <a:buClr>
                <a:srgbClr val="000000"/>
              </a:buClr>
              <a:buSzPts val="1000"/>
              <a:buFont typeface="Symbol" panose="05050102010706020507" pitchFamily="18" charset="2"/>
              <a:buChar char=""/>
              <a:tabLst>
                <a:tab pos="457200" algn="l"/>
              </a:tabLst>
            </a:pP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Public transportation includes trains, buses, planes, cargo, smart vehicles, etc.</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50000"/>
              </a:lnSpc>
              <a:spcAft>
                <a:spcPts val="1000"/>
              </a:spcAft>
              <a:buClr>
                <a:srgbClr val="000000"/>
              </a:buClr>
              <a:buSzPts val="1000"/>
              <a:buFont typeface="Symbol" panose="05050102010706020507" pitchFamily="18" charset="2"/>
              <a:buChar char=""/>
              <a:tabLst>
                <a:tab pos="457200" algn="l"/>
              </a:tabLst>
            </a:pP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Highways include lighting, parking, tolls, meters etc.</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998058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0CCF35-C079-413A-9F4F-1BF5CD951DF0}"/>
              </a:ext>
            </a:extLst>
          </p:cNvPr>
          <p:cNvSpPr/>
          <p:nvPr/>
        </p:nvSpPr>
        <p:spPr>
          <a:xfrm>
            <a:off x="0" y="0"/>
            <a:ext cx="9144000" cy="584775"/>
          </a:xfrm>
          <a:prstGeom prst="rect">
            <a:avLst/>
          </a:prstGeom>
          <a:noFill/>
        </p:spPr>
        <p:txBody>
          <a:bodyPr wrap="square">
            <a:spAutoFit/>
          </a:bodyPr>
          <a:lstStyle/>
          <a:p>
            <a:pPr marR="62230" algn="just"/>
            <a:r>
              <a:rPr lang="en-IN" sz="3200" b="1" dirty="0">
                <a:solidFill>
                  <a:srgbClr val="C00000"/>
                </a:solidFill>
                <a:effectLst/>
                <a:latin typeface="Cambria" panose="02040503050406030204" pitchFamily="18" charset="0"/>
                <a:ea typeface="Times New Roman" panose="02020603050405020304" pitchFamily="18" charset="0"/>
                <a:cs typeface="Open Sans" panose="020B0606030504020204" pitchFamily="34" charset="0"/>
              </a:rPr>
              <a:t>Introduction of operational amplifier:</a:t>
            </a:r>
            <a:endParaRPr lang="en-US" sz="3200" b="1" cap="all" dirty="0">
              <a:ln w="9000" cmpd="sng">
                <a:solidFill>
                  <a:schemeClr val="accent4">
                    <a:shade val="50000"/>
                    <a:satMod val="120000"/>
                  </a:schemeClr>
                </a:solidFill>
                <a:prstDash val="solid"/>
              </a:ln>
              <a:solidFill>
                <a:srgbClr val="C00000"/>
              </a:solidFill>
              <a:effectLst>
                <a:reflection blurRad="12700" stA="28000" endPos="45000" dist="1000" dir="5400000" sy="-100000" algn="bl" rotWithShape="0"/>
              </a:effectLst>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637A9E16-F752-4022-876C-E56F34DDC15F}"/>
              </a:ext>
            </a:extLst>
          </p:cNvPr>
          <p:cNvSpPr txBox="1"/>
          <p:nvPr/>
        </p:nvSpPr>
        <p:spPr>
          <a:xfrm>
            <a:off x="-1" y="694331"/>
            <a:ext cx="5181601" cy="5116016"/>
          </a:xfrm>
          <a:prstGeom prst="rect">
            <a:avLst/>
          </a:prstGeom>
          <a:noFill/>
        </p:spPr>
        <p:txBody>
          <a:bodyPr wrap="square">
            <a:spAutoFit/>
          </a:bodyPr>
          <a:lstStyle/>
          <a:p>
            <a:pPr marL="342900" lvl="0" indent="-342900" algn="just">
              <a:lnSpc>
                <a:spcPct val="150000"/>
              </a:lnSpc>
              <a:buFont typeface="Wingdings" panose="05000000000000000000" pitchFamily="2" charset="2"/>
              <a:buChar char=""/>
            </a:pPr>
            <a:r>
              <a:rPr lang="en-IN" sz="2200" b="1" dirty="0">
                <a:effectLst/>
                <a:latin typeface="Cambria" panose="02040503050406030204" pitchFamily="18" charset="0"/>
                <a:ea typeface="Times New Roman" panose="02020603050405020304" pitchFamily="18" charset="0"/>
                <a:cs typeface="Mangal" panose="02040503050203030202" pitchFamily="18" charset="0"/>
              </a:rPr>
              <a:t>The Ideal Op-amp: </a:t>
            </a:r>
            <a:r>
              <a:rPr lang="en-IN" sz="2200" dirty="0">
                <a:effectLst/>
                <a:latin typeface="Cambria" panose="02040503050406030204" pitchFamily="18" charset="0"/>
                <a:ea typeface="Times New Roman" panose="02020603050405020304" pitchFamily="18" charset="0"/>
                <a:cs typeface="Times New Roman" panose="02020603050405020304" pitchFamily="18" charset="0"/>
              </a:rPr>
              <a:t>The ideal op-amp has:</a:t>
            </a:r>
          </a:p>
          <a:p>
            <a:pPr marL="800100" lvl="1" indent="-342900" algn="just">
              <a:lnSpc>
                <a:spcPct val="150000"/>
              </a:lnSpc>
              <a:buFont typeface="Wingdings" panose="05000000000000000000" pitchFamily="2" charset="2"/>
              <a:buChar char=""/>
            </a:pPr>
            <a:r>
              <a:rPr lang="en-IN" sz="2200" i="1" dirty="0">
                <a:effectLst/>
                <a:latin typeface="Cambria" panose="02040503050406030204" pitchFamily="18" charset="0"/>
                <a:ea typeface="Times New Roman" panose="02020603050405020304" pitchFamily="18" charset="0"/>
                <a:cs typeface="Times New Roman" panose="02020603050405020304" pitchFamily="18" charset="0"/>
              </a:rPr>
              <a:t>infinite voltage gain</a:t>
            </a:r>
          </a:p>
          <a:p>
            <a:pPr marL="800100" lvl="1" indent="-342900" algn="just">
              <a:lnSpc>
                <a:spcPct val="150000"/>
              </a:lnSpc>
              <a:buFont typeface="Wingdings" panose="05000000000000000000" pitchFamily="2" charset="2"/>
              <a:buChar char=""/>
            </a:pPr>
            <a:r>
              <a:rPr lang="en-IN" sz="2200" i="1" dirty="0">
                <a:effectLst/>
                <a:latin typeface="Cambria" panose="02040503050406030204" pitchFamily="18" charset="0"/>
                <a:ea typeface="Times New Roman" panose="02020603050405020304" pitchFamily="18" charset="0"/>
                <a:cs typeface="Times New Roman" panose="02020603050405020304" pitchFamily="18" charset="0"/>
              </a:rPr>
              <a:t>infinite input impedance </a:t>
            </a:r>
            <a:r>
              <a:rPr lang="en-IN" sz="2200" dirty="0">
                <a:effectLst/>
                <a:latin typeface="Cambria" panose="02040503050406030204" pitchFamily="18" charset="0"/>
                <a:ea typeface="Times New Roman" panose="02020603050405020304" pitchFamily="18" charset="0"/>
                <a:cs typeface="Times New Roman" panose="02020603050405020304" pitchFamily="18" charset="0"/>
              </a:rPr>
              <a:t>(open)</a:t>
            </a:r>
          </a:p>
          <a:p>
            <a:pPr marL="800100" lvl="1" indent="-342900" algn="just">
              <a:lnSpc>
                <a:spcPct val="150000"/>
              </a:lnSpc>
              <a:buFont typeface="Wingdings" panose="05000000000000000000" pitchFamily="2" charset="2"/>
              <a:buChar char=""/>
            </a:pPr>
            <a:r>
              <a:rPr lang="en-IN" sz="2200" i="1" dirty="0">
                <a:effectLst/>
                <a:latin typeface="Cambria" panose="02040503050406030204" pitchFamily="18" charset="0"/>
                <a:ea typeface="Times New Roman" panose="02020603050405020304" pitchFamily="18" charset="0"/>
                <a:cs typeface="Times New Roman" panose="02020603050405020304" pitchFamily="18" charset="0"/>
              </a:rPr>
              <a:t>zero-output impedance. </a:t>
            </a:r>
          </a:p>
          <a:p>
            <a:pPr marL="342900" indent="-342900" algn="just">
              <a:lnSpc>
                <a:spcPct val="150000"/>
              </a:lnSpc>
              <a:buFont typeface="Wingdings" panose="05000000000000000000" pitchFamily="2" charset="2"/>
              <a:buChar char=""/>
            </a:pPr>
            <a:r>
              <a:rPr lang="en-IN" sz="2200" b="1" dirty="0">
                <a:effectLst/>
                <a:latin typeface="Cambria" panose="02040503050406030204" pitchFamily="18" charset="0"/>
                <a:ea typeface="Times New Roman" panose="02020603050405020304" pitchFamily="18" charset="0"/>
                <a:cs typeface="Mangal" panose="02040503050203030202" pitchFamily="18" charset="0"/>
              </a:rPr>
              <a:t>The Practical Op-amp:  </a:t>
            </a:r>
            <a:r>
              <a:rPr lang="en-IN" sz="2200" dirty="0">
                <a:effectLst/>
                <a:latin typeface="Cambria" panose="02040503050406030204" pitchFamily="18" charset="0"/>
                <a:ea typeface="Times New Roman" panose="02020603050405020304" pitchFamily="18" charset="0"/>
                <a:cs typeface="Times New Roman" panose="02020603050405020304" pitchFamily="18" charset="0"/>
              </a:rPr>
              <a:t>The </a:t>
            </a:r>
            <a:r>
              <a:rPr lang="en-IN" sz="2200" dirty="0">
                <a:latin typeface="Cambria" panose="02040503050406030204" pitchFamily="18" charset="0"/>
                <a:ea typeface="Times New Roman" panose="02020603050405020304" pitchFamily="18" charset="0"/>
                <a:cs typeface="Times New Roman" panose="02020603050405020304" pitchFamily="18" charset="0"/>
              </a:rPr>
              <a:t>practical </a:t>
            </a:r>
            <a:r>
              <a:rPr lang="en-IN" sz="2200" dirty="0">
                <a:effectLst/>
                <a:latin typeface="Cambria" panose="02040503050406030204" pitchFamily="18" charset="0"/>
                <a:ea typeface="Times New Roman" panose="02020603050405020304" pitchFamily="18" charset="0"/>
                <a:cs typeface="Times New Roman" panose="02020603050405020304" pitchFamily="18" charset="0"/>
              </a:rPr>
              <a:t>op-amp has:</a:t>
            </a:r>
          </a:p>
          <a:p>
            <a:pPr marL="800100" lvl="1" indent="-342900" algn="just">
              <a:lnSpc>
                <a:spcPct val="150000"/>
              </a:lnSpc>
              <a:buFont typeface="Wingdings" panose="05000000000000000000" pitchFamily="2" charset="2"/>
              <a:buChar char=""/>
            </a:pPr>
            <a:r>
              <a:rPr lang="en-IN" sz="2200" dirty="0">
                <a:latin typeface="Cambria" panose="02040503050406030204" pitchFamily="18" charset="0"/>
                <a:ea typeface="Times New Roman" panose="02020603050405020304" pitchFamily="18" charset="0"/>
                <a:cs typeface="Times New Roman" panose="02020603050405020304" pitchFamily="18" charset="0"/>
              </a:rPr>
              <a:t>V</a:t>
            </a:r>
            <a:r>
              <a:rPr lang="en-IN" sz="2200" dirty="0">
                <a:effectLst/>
                <a:latin typeface="Cambria" panose="02040503050406030204" pitchFamily="18" charset="0"/>
                <a:ea typeface="Times New Roman" panose="02020603050405020304" pitchFamily="18" charset="0"/>
                <a:cs typeface="Times New Roman" panose="02020603050405020304" pitchFamily="18" charset="0"/>
              </a:rPr>
              <a:t>ery high voltage gain</a:t>
            </a:r>
          </a:p>
          <a:p>
            <a:pPr marL="800100" lvl="1" indent="-342900" algn="just">
              <a:lnSpc>
                <a:spcPct val="150000"/>
              </a:lnSpc>
              <a:buFont typeface="Wingdings" panose="05000000000000000000" pitchFamily="2" charset="2"/>
              <a:buChar char=""/>
            </a:pPr>
            <a:r>
              <a:rPr lang="en-IN" sz="2200" dirty="0">
                <a:latin typeface="Cambria" panose="02040503050406030204" pitchFamily="18" charset="0"/>
                <a:ea typeface="Times New Roman" panose="02020603050405020304" pitchFamily="18" charset="0"/>
                <a:cs typeface="Times New Roman" panose="02020603050405020304" pitchFamily="18" charset="0"/>
              </a:rPr>
              <a:t>V</a:t>
            </a:r>
            <a:r>
              <a:rPr lang="en-IN" sz="2200" dirty="0">
                <a:effectLst/>
                <a:latin typeface="Cambria" panose="02040503050406030204" pitchFamily="18" charset="0"/>
                <a:ea typeface="Times New Roman" panose="02020603050405020304" pitchFamily="18" charset="0"/>
                <a:cs typeface="Times New Roman" panose="02020603050405020304" pitchFamily="18" charset="0"/>
              </a:rPr>
              <a:t>ery</a:t>
            </a:r>
            <a:r>
              <a:rPr lang="en-IN" sz="2200" dirty="0">
                <a:effectLst/>
                <a:latin typeface="Cambria" panose="02040503050406030204" pitchFamily="18" charset="0"/>
                <a:ea typeface="Times New Roman" panose="02020603050405020304" pitchFamily="18" charset="0"/>
                <a:cs typeface="Mangal" panose="02040503050203030202" pitchFamily="18" charset="0"/>
              </a:rPr>
              <a:t> </a:t>
            </a:r>
            <a:r>
              <a:rPr lang="en-IN" sz="2200" dirty="0">
                <a:effectLst/>
                <a:latin typeface="Cambria" panose="02040503050406030204" pitchFamily="18" charset="0"/>
                <a:ea typeface="Times New Roman" panose="02020603050405020304" pitchFamily="18" charset="0"/>
                <a:cs typeface="Times New Roman" panose="02020603050405020304" pitchFamily="18" charset="0"/>
              </a:rPr>
              <a:t>high input impedance</a:t>
            </a:r>
          </a:p>
          <a:p>
            <a:pPr marL="800100" lvl="1" indent="-342900" algn="just">
              <a:lnSpc>
                <a:spcPct val="150000"/>
              </a:lnSpc>
              <a:buFont typeface="Wingdings" panose="05000000000000000000" pitchFamily="2" charset="2"/>
              <a:buChar char=""/>
            </a:pPr>
            <a:r>
              <a:rPr lang="en-IN" sz="2200" dirty="0">
                <a:latin typeface="Cambria" panose="02040503050406030204" pitchFamily="18" charset="0"/>
                <a:ea typeface="Times New Roman" panose="02020603050405020304" pitchFamily="18" charset="0"/>
                <a:cs typeface="Times New Roman" panose="02020603050405020304" pitchFamily="18" charset="0"/>
              </a:rPr>
              <a:t>V</a:t>
            </a:r>
            <a:r>
              <a:rPr lang="en-IN" sz="2200" dirty="0">
                <a:effectLst/>
                <a:latin typeface="Cambria" panose="02040503050406030204" pitchFamily="18" charset="0"/>
                <a:ea typeface="Times New Roman" panose="02020603050405020304" pitchFamily="18" charset="0"/>
                <a:cs typeface="Times New Roman" panose="02020603050405020304" pitchFamily="18" charset="0"/>
              </a:rPr>
              <a:t>ery low output impedance.</a:t>
            </a:r>
            <a:endParaRPr lang="en-IN" sz="2200" dirty="0">
              <a:effectLst/>
              <a:latin typeface="Calibri" panose="020F0502020204030204" pitchFamily="34" charset="0"/>
              <a:ea typeface="Times New Roman" panose="02020603050405020304" pitchFamily="18" charset="0"/>
              <a:cs typeface="Mangal" panose="02040503050203030202" pitchFamily="18" charset="0"/>
            </a:endParaRPr>
          </a:p>
        </p:txBody>
      </p:sp>
      <p:pic>
        <p:nvPicPr>
          <p:cNvPr id="7" name="Picture 6">
            <a:extLst>
              <a:ext uri="{FF2B5EF4-FFF2-40B4-BE49-F238E27FC236}">
                <a16:creationId xmlns:a16="http://schemas.microsoft.com/office/drawing/2014/main" id="{E8AC7320-F211-40B6-B609-6379E0ECB781}"/>
              </a:ext>
            </a:extLst>
          </p:cNvPr>
          <p:cNvPicPr/>
          <p:nvPr/>
        </p:nvPicPr>
        <p:blipFill>
          <a:blip r:embed="rId2"/>
          <a:stretch>
            <a:fillRect/>
          </a:stretch>
        </p:blipFill>
        <p:spPr>
          <a:xfrm>
            <a:off x="5257800" y="762000"/>
            <a:ext cx="3657600" cy="2581910"/>
          </a:xfrm>
          <a:prstGeom prst="rect">
            <a:avLst/>
          </a:prstGeom>
        </p:spPr>
      </p:pic>
      <p:pic>
        <p:nvPicPr>
          <p:cNvPr id="8" name="Picture 7">
            <a:extLst>
              <a:ext uri="{FF2B5EF4-FFF2-40B4-BE49-F238E27FC236}">
                <a16:creationId xmlns:a16="http://schemas.microsoft.com/office/drawing/2014/main" id="{8183CC69-A476-43DA-A099-1E59C68C7817}"/>
              </a:ext>
            </a:extLst>
          </p:cNvPr>
          <p:cNvPicPr/>
          <p:nvPr/>
        </p:nvPicPr>
        <p:blipFill>
          <a:blip r:embed="rId3"/>
          <a:stretch>
            <a:fillRect/>
          </a:stretch>
        </p:blipFill>
        <p:spPr>
          <a:xfrm>
            <a:off x="5181600" y="3567662"/>
            <a:ext cx="3886200" cy="2581909"/>
          </a:xfrm>
          <a:prstGeom prst="rect">
            <a:avLst/>
          </a:prstGeom>
        </p:spPr>
      </p:pic>
    </p:spTree>
    <p:extLst>
      <p:ext uri="{BB962C8B-B14F-4D97-AF65-F5344CB8AC3E}">
        <p14:creationId xmlns:p14="http://schemas.microsoft.com/office/powerpoint/2010/main" val="1549208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0CCF35-C079-413A-9F4F-1BF5CD951DF0}"/>
              </a:ext>
            </a:extLst>
          </p:cNvPr>
          <p:cNvSpPr/>
          <p:nvPr/>
        </p:nvSpPr>
        <p:spPr>
          <a:xfrm>
            <a:off x="0" y="0"/>
            <a:ext cx="9144000" cy="584775"/>
          </a:xfrm>
          <a:prstGeom prst="rect">
            <a:avLst/>
          </a:prstGeom>
          <a:noFill/>
        </p:spPr>
        <p:txBody>
          <a:bodyPr wrap="square">
            <a:spAutoFit/>
          </a:bodyPr>
          <a:lstStyle/>
          <a:p>
            <a:pPr marR="62230" algn="just"/>
            <a:r>
              <a:rPr lang="en-IN" sz="3200" b="1" dirty="0">
                <a:solidFill>
                  <a:srgbClr val="C00000"/>
                </a:solidFill>
                <a:latin typeface="Cambria" panose="02040503050406030204" pitchFamily="18" charset="0"/>
                <a:ea typeface="Times New Roman" panose="02020603050405020304" pitchFamily="18" charset="0"/>
                <a:cs typeface="Open Sans" panose="020B0606030504020204" pitchFamily="34" charset="0"/>
              </a:rPr>
              <a:t>Pin diagram</a:t>
            </a:r>
            <a:r>
              <a:rPr lang="en-IN" sz="3200" b="1" dirty="0">
                <a:solidFill>
                  <a:srgbClr val="C00000"/>
                </a:solidFill>
                <a:effectLst/>
                <a:latin typeface="Cambria" panose="02040503050406030204" pitchFamily="18" charset="0"/>
                <a:ea typeface="Times New Roman" panose="02020603050405020304" pitchFamily="18" charset="0"/>
                <a:cs typeface="Open Sans" panose="020B0606030504020204" pitchFamily="34" charset="0"/>
              </a:rPr>
              <a:t> of operational amplifier (LM741):</a:t>
            </a:r>
            <a:endParaRPr lang="en-US" sz="3200" b="1" cap="all" dirty="0">
              <a:ln w="9000" cmpd="sng">
                <a:solidFill>
                  <a:schemeClr val="accent4">
                    <a:shade val="50000"/>
                    <a:satMod val="120000"/>
                  </a:schemeClr>
                </a:solidFill>
                <a:prstDash val="solid"/>
              </a:ln>
              <a:solidFill>
                <a:srgbClr val="C00000"/>
              </a:solidFill>
              <a:effectLst>
                <a:reflection blurRad="12700" stA="28000" endPos="45000" dist="1000" dir="5400000" sy="-100000" algn="bl" rotWithShape="0"/>
              </a:effectLst>
              <a:latin typeface="Cambria" panose="02040503050406030204" pitchFamily="18" charset="0"/>
              <a:ea typeface="Cambria" panose="02040503050406030204" pitchFamily="18" charset="0"/>
            </a:endParaRPr>
          </a:p>
        </p:txBody>
      </p:sp>
      <p:pic>
        <p:nvPicPr>
          <p:cNvPr id="7" name="Picture 6" descr="LM741 Op-Amp IC">
            <a:extLst>
              <a:ext uri="{FF2B5EF4-FFF2-40B4-BE49-F238E27FC236}">
                <a16:creationId xmlns:a16="http://schemas.microsoft.com/office/drawing/2014/main" id="{0BEA6B4B-5E74-46BE-8FE0-39E11108EA0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14500" y="1981200"/>
            <a:ext cx="5715000" cy="2034540"/>
          </a:xfrm>
          <a:prstGeom prst="rect">
            <a:avLst/>
          </a:prstGeom>
          <a:noFill/>
          <a:ln>
            <a:noFill/>
          </a:ln>
        </p:spPr>
      </p:pic>
      <p:sp>
        <p:nvSpPr>
          <p:cNvPr id="8" name="TextBox 7">
            <a:extLst>
              <a:ext uri="{FF2B5EF4-FFF2-40B4-BE49-F238E27FC236}">
                <a16:creationId xmlns:a16="http://schemas.microsoft.com/office/drawing/2014/main" id="{F71E8F7E-E9D5-4526-BDEC-49681628F1FE}"/>
              </a:ext>
            </a:extLst>
          </p:cNvPr>
          <p:cNvSpPr txBox="1"/>
          <p:nvPr/>
        </p:nvSpPr>
        <p:spPr>
          <a:xfrm>
            <a:off x="0" y="609600"/>
            <a:ext cx="9144000" cy="1131785"/>
          </a:xfrm>
          <a:prstGeom prst="rect">
            <a:avLst/>
          </a:prstGeom>
          <a:noFill/>
        </p:spPr>
        <p:txBody>
          <a:bodyPr wrap="square">
            <a:spAutoFit/>
          </a:bodyPr>
          <a:lstStyle/>
          <a:p>
            <a:pPr marL="342900" lvl="0" indent="-342900" algn="just">
              <a:lnSpc>
                <a:spcPct val="150000"/>
              </a:lnSpc>
              <a:buFont typeface="Wingdings" panose="05000000000000000000" pitchFamily="2" charset="2"/>
              <a:buChar char=""/>
            </a:pPr>
            <a:r>
              <a:rPr lang="en-IN" sz="2400" dirty="0">
                <a:solidFill>
                  <a:srgbClr val="FF0000"/>
                </a:solidFill>
                <a:effectLst/>
                <a:latin typeface="Cambria" panose="02040503050406030204" pitchFamily="18" charset="0"/>
                <a:ea typeface="Times New Roman" panose="02020603050405020304" pitchFamily="18" charset="0"/>
                <a:cs typeface="Mangal" panose="02040503050203030202" pitchFamily="18" charset="0"/>
              </a:rPr>
              <a:t>The mostly used op amp IC is LM741. It is an 8 pin IC. The pin configuration of LM741 is given below.</a:t>
            </a:r>
            <a:endParaRPr lang="en-IN" sz="2400" dirty="0">
              <a:solidFill>
                <a:srgbClr val="FF0000"/>
              </a:solidFill>
              <a:effectLst/>
              <a:latin typeface="Cambria" panose="02040503050406030204" pitchFamily="18" charset="0"/>
              <a:ea typeface="Cambria" panose="02040503050406030204" pitchFamily="18" charset="0"/>
              <a:cs typeface="Mangal" panose="02040503050203030202" pitchFamily="18" charset="0"/>
            </a:endParaRPr>
          </a:p>
        </p:txBody>
      </p:sp>
      <p:sp>
        <p:nvSpPr>
          <p:cNvPr id="10" name="TextBox 9">
            <a:extLst>
              <a:ext uri="{FF2B5EF4-FFF2-40B4-BE49-F238E27FC236}">
                <a16:creationId xmlns:a16="http://schemas.microsoft.com/office/drawing/2014/main" id="{B666EC87-1582-4453-8BFF-369919733C34}"/>
              </a:ext>
            </a:extLst>
          </p:cNvPr>
          <p:cNvSpPr txBox="1"/>
          <p:nvPr/>
        </p:nvSpPr>
        <p:spPr>
          <a:xfrm>
            <a:off x="0" y="4278415"/>
            <a:ext cx="9144000" cy="1140633"/>
          </a:xfrm>
          <a:prstGeom prst="rect">
            <a:avLst/>
          </a:prstGeom>
          <a:noFill/>
        </p:spPr>
        <p:txBody>
          <a:bodyPr wrap="square">
            <a:spAutoFit/>
          </a:bodyPr>
          <a:lstStyle/>
          <a:p>
            <a:pPr algn="just">
              <a:lnSpc>
                <a:spcPct val="150000"/>
              </a:lnSpc>
              <a:spcAft>
                <a:spcPts val="1000"/>
              </a:spcAft>
            </a:pPr>
            <a:r>
              <a:rPr lang="en-IN" sz="2400" dirty="0">
                <a:solidFill>
                  <a:srgbClr val="212529"/>
                </a:solidFill>
                <a:effectLst/>
                <a:latin typeface="Cambria" panose="02040503050406030204" pitchFamily="18" charset="0"/>
                <a:ea typeface="Times New Roman" panose="02020603050405020304" pitchFamily="18" charset="0"/>
                <a:cs typeface="Segoe UI" panose="020B0502040204020203" pitchFamily="34" charset="0"/>
              </a:rPr>
              <a:t>Applications of LM741 include Comparator, DC Amplifier, Summing Amplifier, Integrator or Differentiators and Active Filters.</a:t>
            </a:r>
            <a:endParaRPr lang="en-IN" sz="2400"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1355337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0CCF35-C079-413A-9F4F-1BF5CD951DF0}"/>
              </a:ext>
            </a:extLst>
          </p:cNvPr>
          <p:cNvSpPr/>
          <p:nvPr/>
        </p:nvSpPr>
        <p:spPr>
          <a:xfrm>
            <a:off x="0" y="0"/>
            <a:ext cx="9144000" cy="669029"/>
          </a:xfrm>
          <a:prstGeom prst="rect">
            <a:avLst/>
          </a:prstGeom>
          <a:noFill/>
        </p:spPr>
        <p:txBody>
          <a:bodyPr wrap="square">
            <a:spAutoFit/>
          </a:bodyPr>
          <a:lstStyle/>
          <a:p>
            <a:pPr algn="just">
              <a:lnSpc>
                <a:spcPct val="150000"/>
              </a:lnSpc>
              <a:spcAft>
                <a:spcPts val="1000"/>
              </a:spcAft>
            </a:pPr>
            <a:r>
              <a:rPr lang="en-IN" sz="2800" b="1" dirty="0">
                <a:solidFill>
                  <a:srgbClr val="C00000"/>
                </a:solidFill>
                <a:effectLst/>
                <a:latin typeface="Cambria" panose="02040503050406030204" pitchFamily="18" charset="0"/>
                <a:ea typeface="Times New Roman" panose="02020603050405020304" pitchFamily="18" charset="0"/>
                <a:cs typeface="Open Sans" panose="020B0606030504020204" pitchFamily="34" charset="0"/>
              </a:rPr>
              <a:t>Practical op-amp circuits:</a:t>
            </a:r>
            <a:endParaRPr lang="en-IN" sz="2800" dirty="0">
              <a:solidFill>
                <a:srgbClr val="C00000"/>
              </a:solidFill>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0" name="TextBox 9">
            <a:extLst>
              <a:ext uri="{FF2B5EF4-FFF2-40B4-BE49-F238E27FC236}">
                <a16:creationId xmlns:a16="http://schemas.microsoft.com/office/drawing/2014/main" id="{B666EC87-1582-4453-8BFF-369919733C34}"/>
              </a:ext>
            </a:extLst>
          </p:cNvPr>
          <p:cNvSpPr txBox="1"/>
          <p:nvPr/>
        </p:nvSpPr>
        <p:spPr>
          <a:xfrm>
            <a:off x="2209800" y="1219200"/>
            <a:ext cx="4114800" cy="3767313"/>
          </a:xfrm>
          <a:prstGeom prst="rect">
            <a:avLst/>
          </a:prstGeom>
          <a:noFill/>
        </p:spPr>
        <p:txBody>
          <a:bodyPr wrap="square">
            <a:spAutoFit/>
          </a:bodyPr>
          <a:lstStyle/>
          <a:p>
            <a:pPr marL="285750" indent="-285750" algn="just">
              <a:lnSpc>
                <a:spcPct val="150000"/>
              </a:lnSpc>
              <a:spcAft>
                <a:spcPts val="1000"/>
              </a:spcAft>
              <a:buFont typeface="Wingdings" panose="05000000000000000000" pitchFamily="2" charset="2"/>
              <a:buChar char="Ø"/>
            </a:pPr>
            <a:r>
              <a:rPr lang="en-IN" sz="2800" i="1" dirty="0">
                <a:effectLst/>
                <a:latin typeface="Cambria" panose="02040503050406030204" pitchFamily="18" charset="0"/>
                <a:ea typeface="Times New Roman" panose="02020603050405020304" pitchFamily="18" charset="0"/>
                <a:cs typeface="Mangal" panose="02040503050203030202" pitchFamily="18" charset="0"/>
              </a:rPr>
              <a:t>Inverting Amplifier,</a:t>
            </a:r>
          </a:p>
          <a:p>
            <a:pPr marL="285750" indent="-285750" algn="just">
              <a:lnSpc>
                <a:spcPct val="150000"/>
              </a:lnSpc>
              <a:spcAft>
                <a:spcPts val="1000"/>
              </a:spcAft>
              <a:buFont typeface="Wingdings" panose="05000000000000000000" pitchFamily="2" charset="2"/>
              <a:buChar char="Ø"/>
            </a:pPr>
            <a:r>
              <a:rPr lang="en-IN" sz="2800" i="1" dirty="0">
                <a:effectLst/>
                <a:latin typeface="Cambria" panose="02040503050406030204" pitchFamily="18" charset="0"/>
                <a:ea typeface="Times New Roman" panose="02020603050405020304" pitchFamily="18" charset="0"/>
                <a:cs typeface="Mangal" panose="02040503050203030202" pitchFamily="18" charset="0"/>
              </a:rPr>
              <a:t>Noninverting Amplifier,</a:t>
            </a:r>
          </a:p>
          <a:p>
            <a:pPr marL="285750" indent="-285750" algn="just">
              <a:lnSpc>
                <a:spcPct val="150000"/>
              </a:lnSpc>
              <a:spcAft>
                <a:spcPts val="1000"/>
              </a:spcAft>
              <a:buFont typeface="Wingdings" panose="05000000000000000000" pitchFamily="2" charset="2"/>
              <a:buChar char="Ø"/>
            </a:pPr>
            <a:r>
              <a:rPr lang="en-IN" sz="2800" i="1" dirty="0">
                <a:effectLst/>
                <a:latin typeface="Cambria" panose="02040503050406030204" pitchFamily="18" charset="0"/>
                <a:ea typeface="Times New Roman" panose="02020603050405020304" pitchFamily="18" charset="0"/>
                <a:cs typeface="Mangal" panose="02040503050203030202" pitchFamily="18" charset="0"/>
              </a:rPr>
              <a:t>Summing Amplifier,</a:t>
            </a:r>
          </a:p>
          <a:p>
            <a:pPr marL="285750" indent="-285750" algn="just">
              <a:lnSpc>
                <a:spcPct val="150000"/>
              </a:lnSpc>
              <a:spcAft>
                <a:spcPts val="1000"/>
              </a:spcAft>
              <a:buFont typeface="Wingdings" panose="05000000000000000000" pitchFamily="2" charset="2"/>
              <a:buChar char="Ø"/>
            </a:pPr>
            <a:r>
              <a:rPr lang="en-IN" sz="2800" i="1" dirty="0">
                <a:effectLst/>
                <a:latin typeface="Cambria" panose="02040503050406030204" pitchFamily="18" charset="0"/>
                <a:ea typeface="Times New Roman" panose="02020603050405020304" pitchFamily="18" charset="0"/>
                <a:cs typeface="Mangal" panose="02040503050203030202" pitchFamily="18" charset="0"/>
              </a:rPr>
              <a:t>Integrator,</a:t>
            </a:r>
          </a:p>
          <a:p>
            <a:pPr marL="285750" indent="-285750" algn="just">
              <a:lnSpc>
                <a:spcPct val="150000"/>
              </a:lnSpc>
              <a:spcAft>
                <a:spcPts val="1000"/>
              </a:spcAft>
              <a:buFont typeface="Wingdings" panose="05000000000000000000" pitchFamily="2" charset="2"/>
              <a:buChar char="Ø"/>
            </a:pPr>
            <a:r>
              <a:rPr lang="en-IN" sz="2800" i="1" dirty="0">
                <a:effectLst/>
                <a:latin typeface="Cambria" panose="02040503050406030204" pitchFamily="18" charset="0"/>
                <a:ea typeface="Times New Roman" panose="02020603050405020304" pitchFamily="18" charset="0"/>
                <a:cs typeface="Mangal" panose="02040503050203030202" pitchFamily="18" charset="0"/>
              </a:rPr>
              <a:t>Differentiator</a:t>
            </a:r>
            <a:endParaRPr lang="en-IN" sz="3600"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863569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0CCF35-C079-413A-9F4F-1BF5CD951DF0}"/>
              </a:ext>
            </a:extLst>
          </p:cNvPr>
          <p:cNvSpPr/>
          <p:nvPr/>
        </p:nvSpPr>
        <p:spPr>
          <a:xfrm>
            <a:off x="0" y="0"/>
            <a:ext cx="9144000" cy="584775"/>
          </a:xfrm>
          <a:prstGeom prst="rect">
            <a:avLst/>
          </a:prstGeom>
          <a:noFill/>
        </p:spPr>
        <p:txBody>
          <a:bodyPr wrap="square">
            <a:spAutoFit/>
          </a:bodyPr>
          <a:lstStyle/>
          <a:p>
            <a:pPr marR="62230" algn="just"/>
            <a:r>
              <a:rPr lang="en-IN" sz="3200" b="1" dirty="0">
                <a:solidFill>
                  <a:srgbClr val="C00000"/>
                </a:solidFill>
                <a:latin typeface="Cambria" panose="02040503050406030204" pitchFamily="18" charset="0"/>
                <a:ea typeface="Times New Roman" panose="02020603050405020304" pitchFamily="18" charset="0"/>
                <a:cs typeface="Open Sans" panose="020B0606030504020204" pitchFamily="34" charset="0"/>
              </a:rPr>
              <a:t>(</a:t>
            </a:r>
            <a:r>
              <a:rPr lang="en-IN" sz="3200" b="1" dirty="0" err="1">
                <a:solidFill>
                  <a:srgbClr val="C00000"/>
                </a:solidFill>
                <a:latin typeface="Cambria" panose="02040503050406030204" pitchFamily="18" charset="0"/>
                <a:ea typeface="Times New Roman" panose="02020603050405020304" pitchFamily="18" charset="0"/>
                <a:cs typeface="Open Sans" panose="020B0606030504020204" pitchFamily="34" charset="0"/>
              </a:rPr>
              <a:t>i</a:t>
            </a:r>
            <a:r>
              <a:rPr lang="en-IN" sz="3200" b="1" dirty="0">
                <a:solidFill>
                  <a:srgbClr val="C00000"/>
                </a:solidFill>
                <a:latin typeface="Cambria" panose="02040503050406030204" pitchFamily="18" charset="0"/>
                <a:ea typeface="Times New Roman" panose="02020603050405020304" pitchFamily="18" charset="0"/>
                <a:cs typeface="Open Sans" panose="020B0606030504020204" pitchFamily="34" charset="0"/>
              </a:rPr>
              <a:t>) Inverting Amplifier</a:t>
            </a:r>
            <a:r>
              <a:rPr lang="en-IN" sz="3200" b="1" dirty="0">
                <a:solidFill>
                  <a:srgbClr val="C00000"/>
                </a:solidFill>
                <a:effectLst/>
                <a:latin typeface="Cambria" panose="02040503050406030204" pitchFamily="18" charset="0"/>
                <a:ea typeface="Times New Roman" panose="02020603050405020304" pitchFamily="18" charset="0"/>
                <a:cs typeface="Open Sans" panose="020B0606030504020204" pitchFamily="34" charset="0"/>
              </a:rPr>
              <a:t>:</a:t>
            </a:r>
            <a:endParaRPr lang="en-US" sz="3200" b="1" cap="all" dirty="0">
              <a:ln w="9000" cmpd="sng">
                <a:solidFill>
                  <a:schemeClr val="accent4">
                    <a:shade val="50000"/>
                    <a:satMod val="120000"/>
                  </a:schemeClr>
                </a:solidFill>
                <a:prstDash val="solid"/>
              </a:ln>
              <a:solidFill>
                <a:srgbClr val="C00000"/>
              </a:solidFill>
              <a:effectLst>
                <a:reflection blurRad="12700" stA="28000" endPos="45000" dist="1000" dir="5400000" sy="-100000" algn="bl" rotWithShape="0"/>
              </a:effectLst>
              <a:latin typeface="Cambria" panose="02040503050406030204" pitchFamily="18" charset="0"/>
              <a:ea typeface="Cambria" panose="02040503050406030204" pitchFamily="18" charset="0"/>
            </a:endParaRPr>
          </a:p>
        </p:txBody>
      </p:sp>
      <p:sp>
        <p:nvSpPr>
          <p:cNvPr id="8" name="TextBox 7">
            <a:extLst>
              <a:ext uri="{FF2B5EF4-FFF2-40B4-BE49-F238E27FC236}">
                <a16:creationId xmlns:a16="http://schemas.microsoft.com/office/drawing/2014/main" id="{F71E8F7E-E9D5-4526-BDEC-49681628F1FE}"/>
              </a:ext>
            </a:extLst>
          </p:cNvPr>
          <p:cNvSpPr txBox="1"/>
          <p:nvPr/>
        </p:nvSpPr>
        <p:spPr>
          <a:xfrm>
            <a:off x="0" y="609600"/>
            <a:ext cx="9144000" cy="1420261"/>
          </a:xfrm>
          <a:prstGeom prst="rect">
            <a:avLst/>
          </a:prstGeom>
          <a:noFill/>
        </p:spPr>
        <p:txBody>
          <a:bodyPr wrap="square">
            <a:spAutoFit/>
          </a:bodyPr>
          <a:lstStyle/>
          <a:p>
            <a:pPr marL="342900" lvl="0" indent="-342900" algn="just">
              <a:lnSpc>
                <a:spcPct val="150000"/>
              </a:lnSpc>
              <a:buFont typeface="Wingdings" panose="05000000000000000000" pitchFamily="2" charset="2"/>
              <a:buChar char=""/>
            </a:pPr>
            <a:r>
              <a:rPr lang="en-IN" sz="2000" dirty="0">
                <a:solidFill>
                  <a:srgbClr val="002060"/>
                </a:solidFill>
                <a:effectLst/>
                <a:latin typeface="Cambria" panose="02040503050406030204" pitchFamily="18" charset="0"/>
                <a:ea typeface="Cambria" panose="02040503050406030204" pitchFamily="18" charset="0"/>
                <a:cs typeface="Mangal" panose="02040503050203030202" pitchFamily="18" charset="0"/>
              </a:rPr>
              <a:t>It produces an output which is out of phase with respect to its input by 180</a:t>
            </a:r>
            <a:r>
              <a:rPr lang="en-IN" sz="2000" baseline="30000" dirty="0">
                <a:solidFill>
                  <a:srgbClr val="002060"/>
                </a:solidFill>
                <a:effectLst/>
                <a:latin typeface="Cambria" panose="02040503050406030204" pitchFamily="18" charset="0"/>
                <a:ea typeface="Cambria" panose="02040503050406030204" pitchFamily="18" charset="0"/>
                <a:cs typeface="Mangal" panose="02040503050203030202" pitchFamily="18" charset="0"/>
              </a:rPr>
              <a:t>o</a:t>
            </a:r>
            <a:endParaRPr lang="en-IN" sz="2000" baseline="30000" dirty="0">
              <a:solidFill>
                <a:srgbClr val="002060"/>
              </a:solidFill>
              <a:latin typeface="Cambria" panose="02040503050406030204" pitchFamily="18" charset="0"/>
              <a:ea typeface="Cambria" panose="02040503050406030204" pitchFamily="18" charset="0"/>
              <a:cs typeface="Mangal" panose="02040503050203030202" pitchFamily="18" charset="0"/>
            </a:endParaRPr>
          </a:p>
          <a:p>
            <a:pPr marL="342900" lvl="0" indent="-342900" algn="just">
              <a:lnSpc>
                <a:spcPct val="150000"/>
              </a:lnSpc>
              <a:buFont typeface="Wingdings" panose="05000000000000000000" pitchFamily="2" charset="2"/>
              <a:buChar char=""/>
            </a:pPr>
            <a:r>
              <a:rPr lang="en-IN" sz="2000" dirty="0">
                <a:solidFill>
                  <a:srgbClr val="002060"/>
                </a:solidFill>
                <a:effectLst/>
                <a:latin typeface="Cambria" panose="02040503050406030204" pitchFamily="18" charset="0"/>
                <a:ea typeface="Cambria" panose="02040503050406030204" pitchFamily="18" charset="0"/>
                <a:cs typeface="Times New Roman" panose="02020603050405020304" pitchFamily="18" charset="0"/>
              </a:rPr>
              <a:t>The input signal is applied to the</a:t>
            </a:r>
            <a:r>
              <a:rPr lang="en-IN" sz="2000" dirty="0">
                <a:solidFill>
                  <a:srgbClr val="002060"/>
                </a:solidFill>
                <a:effectLst/>
                <a:latin typeface="Cambria" panose="02040503050406030204" pitchFamily="18" charset="0"/>
                <a:ea typeface="Cambria" panose="02040503050406030204" pitchFamily="18" charset="0"/>
                <a:cs typeface="Mangal" panose="02040503050203030202" pitchFamily="18" charset="0"/>
              </a:rPr>
              <a:t> </a:t>
            </a:r>
            <a:r>
              <a:rPr lang="en-IN" sz="2000" dirty="0">
                <a:solidFill>
                  <a:srgbClr val="002060"/>
                </a:solidFill>
                <a:effectLst/>
                <a:latin typeface="Cambria" panose="02040503050406030204" pitchFamily="18" charset="0"/>
                <a:ea typeface="Cambria" panose="02040503050406030204" pitchFamily="18" charset="0"/>
                <a:cs typeface="Times New Roman" panose="02020603050405020304" pitchFamily="18" charset="0"/>
              </a:rPr>
              <a:t>inverting (-) input via resistor R</a:t>
            </a:r>
            <a:r>
              <a:rPr lang="en-IN" sz="2000" baseline="-25000" dirty="0">
                <a:solidFill>
                  <a:srgbClr val="002060"/>
                </a:solidFill>
                <a:effectLst/>
                <a:latin typeface="Cambria" panose="02040503050406030204" pitchFamily="18" charset="0"/>
                <a:ea typeface="Cambria" panose="02040503050406030204" pitchFamily="18" charset="0"/>
                <a:cs typeface="Times New Roman" panose="02020603050405020304" pitchFamily="18" charset="0"/>
              </a:rPr>
              <a:t>in</a:t>
            </a:r>
            <a:r>
              <a:rPr lang="en-IN" sz="2000" dirty="0">
                <a:solidFill>
                  <a:srgbClr val="002060"/>
                </a:solidFill>
                <a:effectLst/>
                <a:latin typeface="Cambria" panose="02040503050406030204" pitchFamily="18" charset="0"/>
                <a:ea typeface="Cambria" panose="02040503050406030204" pitchFamily="18" charset="0"/>
                <a:cs typeface="Times New Roman" panose="02020603050405020304" pitchFamily="18" charset="0"/>
              </a:rPr>
              <a:t>. </a:t>
            </a:r>
          </a:p>
          <a:p>
            <a:pPr marL="342900" lvl="0" indent="-342900" algn="just">
              <a:lnSpc>
                <a:spcPct val="150000"/>
              </a:lnSpc>
              <a:spcAft>
                <a:spcPts val="1000"/>
              </a:spcAft>
              <a:buFont typeface="Wingdings" panose="05000000000000000000" pitchFamily="2" charset="2"/>
              <a:buChar char=""/>
            </a:pPr>
            <a:r>
              <a:rPr lang="en-IN" sz="2000" dirty="0">
                <a:solidFill>
                  <a:srgbClr val="002060"/>
                </a:solidFill>
                <a:latin typeface="Cambria" panose="02040503050406030204" pitchFamily="18" charset="0"/>
                <a:ea typeface="Cambria" panose="02040503050406030204" pitchFamily="18" charset="0"/>
                <a:cs typeface="Times New Roman" panose="02020603050405020304" pitchFamily="18" charset="0"/>
              </a:rPr>
              <a:t>N</a:t>
            </a:r>
            <a:r>
              <a:rPr lang="en-IN" sz="2000" dirty="0">
                <a:solidFill>
                  <a:srgbClr val="002060"/>
                </a:solidFill>
                <a:effectLst/>
                <a:latin typeface="Cambria" panose="02040503050406030204" pitchFamily="18" charset="0"/>
                <a:ea typeface="Cambria" panose="02040503050406030204" pitchFamily="18" charset="0"/>
                <a:cs typeface="Times New Roman" panose="02020603050405020304" pitchFamily="18" charset="0"/>
              </a:rPr>
              <a:t>oninverting terminal is connected to the ground.</a:t>
            </a:r>
            <a:endParaRPr lang="en-IN" sz="2000" dirty="0">
              <a:solidFill>
                <a:srgbClr val="002060"/>
              </a:solidFill>
              <a:effectLst/>
              <a:latin typeface="Cambria" panose="02040503050406030204" pitchFamily="18" charset="0"/>
              <a:ea typeface="Cambria" panose="02040503050406030204" pitchFamily="18" charset="0"/>
              <a:cs typeface="Mangal" panose="02040503050203030202" pitchFamily="18" charset="0"/>
            </a:endParaRPr>
          </a:p>
        </p:txBody>
      </p:sp>
      <p:sp>
        <p:nvSpPr>
          <p:cNvPr id="10" name="TextBox 9">
            <a:extLst>
              <a:ext uri="{FF2B5EF4-FFF2-40B4-BE49-F238E27FC236}">
                <a16:creationId xmlns:a16="http://schemas.microsoft.com/office/drawing/2014/main" id="{B666EC87-1582-4453-8BFF-369919733C34}"/>
              </a:ext>
            </a:extLst>
          </p:cNvPr>
          <p:cNvSpPr txBox="1"/>
          <p:nvPr/>
        </p:nvSpPr>
        <p:spPr>
          <a:xfrm>
            <a:off x="0" y="1981200"/>
            <a:ext cx="5715000" cy="1427635"/>
          </a:xfrm>
          <a:prstGeom prst="rect">
            <a:avLst/>
          </a:prstGeom>
          <a:noFill/>
        </p:spPr>
        <p:txBody>
          <a:bodyPr wrap="square">
            <a:spAutoFit/>
          </a:bodyPr>
          <a:lstStyle/>
          <a:p>
            <a:pPr marL="342900" lvl="0" indent="-342900" algn="just">
              <a:lnSpc>
                <a:spcPct val="150000"/>
              </a:lnSpc>
              <a:buFont typeface="Wingdings" panose="05000000000000000000" pitchFamily="2" charset="2"/>
              <a:buChar char=""/>
            </a:pPr>
            <a:r>
              <a:rPr lang="en-IN" sz="2000" dirty="0">
                <a:latin typeface="Cambria" panose="02040503050406030204" pitchFamily="18" charset="0"/>
                <a:ea typeface="Times New Roman" panose="02020603050405020304" pitchFamily="18" charset="0"/>
                <a:cs typeface="Times New Roman" panose="02020603050405020304" pitchFamily="18" charset="0"/>
              </a:rPr>
              <a:t>O</a:t>
            </a:r>
            <a:r>
              <a:rPr lang="en-IN" sz="2000" dirty="0">
                <a:effectLst/>
                <a:latin typeface="Cambria" panose="02040503050406030204" pitchFamily="18" charset="0"/>
                <a:ea typeface="Times New Roman" panose="02020603050405020304" pitchFamily="18" charset="0"/>
                <a:cs typeface="Times New Roman" panose="02020603050405020304" pitchFamily="18" charset="0"/>
              </a:rPr>
              <a:t>utput is applied back to the inverting input through the feedback</a:t>
            </a:r>
            <a:r>
              <a:rPr lang="en-IN" sz="2000" dirty="0">
                <a:effectLst/>
                <a:latin typeface="Cambria" panose="02040503050406030204" pitchFamily="18" charset="0"/>
                <a:ea typeface="Times New Roman" panose="02020603050405020304" pitchFamily="18" charset="0"/>
                <a:cs typeface="Mangal" panose="02040503050203030202" pitchFamily="18" charset="0"/>
              </a:rPr>
              <a:t> </a:t>
            </a:r>
            <a:r>
              <a:rPr lang="en-IN" sz="2000" dirty="0">
                <a:effectLst/>
                <a:latin typeface="Cambria" panose="02040503050406030204" pitchFamily="18" charset="0"/>
                <a:ea typeface="Times New Roman" panose="02020603050405020304" pitchFamily="18" charset="0"/>
                <a:cs typeface="Times New Roman" panose="02020603050405020304" pitchFamily="18" charset="0"/>
              </a:rPr>
              <a:t>circuit formed by the input resistor R</a:t>
            </a:r>
            <a:r>
              <a:rPr lang="en-IN" sz="2000" baseline="-25000" dirty="0">
                <a:effectLst/>
                <a:latin typeface="Cambria" panose="02040503050406030204" pitchFamily="18" charset="0"/>
                <a:ea typeface="Times New Roman" panose="02020603050405020304" pitchFamily="18" charset="0"/>
                <a:cs typeface="Times New Roman" panose="02020603050405020304" pitchFamily="18" charset="0"/>
              </a:rPr>
              <a:t>in</a:t>
            </a:r>
            <a:r>
              <a:rPr lang="en-IN" sz="2000" dirty="0">
                <a:effectLst/>
                <a:latin typeface="Cambria" panose="02040503050406030204" pitchFamily="18" charset="0"/>
                <a:ea typeface="Times New Roman" panose="02020603050405020304" pitchFamily="18" charset="0"/>
                <a:cs typeface="Times New Roman" panose="02020603050405020304" pitchFamily="18" charset="0"/>
              </a:rPr>
              <a:t> and the feedback resistor R</a:t>
            </a:r>
            <a:r>
              <a:rPr lang="en-IN" sz="2000" baseline="-25000" dirty="0">
                <a:effectLst/>
                <a:latin typeface="Cambria" panose="02040503050406030204" pitchFamily="18" charset="0"/>
                <a:ea typeface="Times New Roman" panose="02020603050405020304" pitchFamily="18" charset="0"/>
                <a:cs typeface="Times New Roman" panose="02020603050405020304" pitchFamily="18" charset="0"/>
              </a:rPr>
              <a:t>f</a:t>
            </a:r>
            <a:r>
              <a:rPr lang="en-IN" sz="2000" dirty="0">
                <a:effectLst/>
                <a:latin typeface="Cambria" panose="02040503050406030204" pitchFamily="18"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p:txBody>
      </p:sp>
      <p:pic>
        <p:nvPicPr>
          <p:cNvPr id="6" name="Picture 5">
            <a:extLst>
              <a:ext uri="{FF2B5EF4-FFF2-40B4-BE49-F238E27FC236}">
                <a16:creationId xmlns:a16="http://schemas.microsoft.com/office/drawing/2014/main" id="{AF53F98F-FF75-4D5B-9D6C-4F3E4964A53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6001" y="1600200"/>
            <a:ext cx="3048000" cy="1828800"/>
          </a:xfrm>
          <a:prstGeom prst="rect">
            <a:avLst/>
          </a:prstGeom>
          <a:noFill/>
          <a:ln>
            <a:noFill/>
          </a:ln>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8B9B4F6-3CB7-4E80-9AAD-20F69634E036}"/>
                  </a:ext>
                </a:extLst>
              </p:cNvPr>
              <p:cNvSpPr txBox="1"/>
              <p:nvPr/>
            </p:nvSpPr>
            <p:spPr>
              <a:xfrm>
                <a:off x="0" y="3393654"/>
                <a:ext cx="9144000" cy="3319883"/>
              </a:xfrm>
              <a:prstGeom prst="rect">
                <a:avLst/>
              </a:prstGeom>
              <a:noFill/>
            </p:spPr>
            <p:txBody>
              <a:bodyPr wrap="square">
                <a:spAutoFit/>
              </a:bodyPr>
              <a:lstStyle/>
              <a:p>
                <a:pPr algn="just">
                  <a:lnSpc>
                    <a:spcPct val="150000"/>
                  </a:lnSpc>
                  <a:spcAft>
                    <a:spcPts val="1000"/>
                  </a:spcAft>
                </a:pPr>
                <a14:m>
                  <m:oMathPara xmlns:m="http://schemas.openxmlformats.org/officeDocument/2006/math">
                    <m:oMathParaPr>
                      <m:jc m:val="centerGroup"/>
                    </m:oMathParaPr>
                    <m:oMath xmlns:m="http://schemas.openxmlformats.org/officeDocument/2006/math">
                      <m:r>
                        <a:rPr lang="en-IN" sz="2000" i="1" smtClean="0">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𝑖𝑛</m:t>
                          </m:r>
                        </m:sub>
                      </m:sSub>
                      <m: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𝐼</m:t>
                          </m:r>
                        </m:e>
                        <m:sub>
                          <m: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𝑖𝑛</m:t>
                          </m:r>
                        </m:sub>
                      </m:sSub>
                      <m:sSub>
                        <m:sSubPr>
                          <m:ctrlP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𝑖𝑛</m:t>
                          </m:r>
                        </m:sub>
                      </m:sSub>
                    </m:oMath>
                  </m:oMathPara>
                </a14:m>
                <a:endParaRPr lang="en-IN" dirty="0">
                  <a:solidFill>
                    <a:srgbClr val="C00000"/>
                  </a:solidFill>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50000"/>
                  </a:lnSpc>
                  <a:spcAft>
                    <a:spcPts val="1000"/>
                  </a:spcAft>
                </a:pPr>
                <a14:m>
                  <m:oMathPara xmlns:m="http://schemas.openxmlformats.org/officeDocument/2006/math">
                    <m:oMathParaPr>
                      <m:jc m:val="centerGroup"/>
                    </m:oMathParaPr>
                    <m:oMath xmlns:m="http://schemas.openxmlformats.org/officeDocument/2006/math">
                      <m: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&amp; </m:t>
                      </m:r>
                      <m:sSub>
                        <m:sSubPr>
                          <m:ctrlP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𝑜𝑢𝑡</m:t>
                          </m:r>
                        </m:sub>
                      </m:sSub>
                      <m: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𝐼</m:t>
                          </m:r>
                        </m:e>
                        <m:sub>
                          <m: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sub>
                      </m:sSub>
                      <m:sSub>
                        <m:sSubPr>
                          <m:ctrlP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sub>
                      </m:sSub>
                    </m:oMath>
                  </m:oMathPara>
                </a14:m>
                <a:endParaRPr lang="en-IN" dirty="0">
                  <a:solidFill>
                    <a:srgbClr val="C00000"/>
                  </a:solidFill>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50000"/>
                  </a:lnSpc>
                  <a:spcAft>
                    <a:spcPts val="1000"/>
                  </a:spcAft>
                  <a:buFont typeface="Wingdings" panose="05000000000000000000" pitchFamily="2" charset="2"/>
                  <a:buChar char=""/>
                </a:pPr>
                <a:r>
                  <a:rPr lang="en-IN" sz="2000" b="1"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However, an ideal op amp has infinite input impedance</a:t>
                </a:r>
                <a:r>
                  <a:rPr lang="en-IN" sz="2000"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 due to which the currents flowing into its input terminals are zero i.e. </a:t>
                </a:r>
                <a:r>
                  <a:rPr lang="en-IN" sz="2000" dirty="0" err="1">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I</a:t>
                </a:r>
                <a:r>
                  <a:rPr lang="en-IN" sz="2000" baseline="-25000" dirty="0" err="1">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in</a:t>
                </a:r>
                <a:r>
                  <a:rPr lang="en-IN" sz="2000"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 = I</a:t>
                </a:r>
                <a:r>
                  <a:rPr lang="en-IN" sz="2000" baseline="-25000"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f</a:t>
                </a:r>
                <a:r>
                  <a:rPr lang="en-IN" sz="2000"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 Hence,</a:t>
                </a:r>
                <a:endParaRPr lang="en-IN"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50000"/>
                  </a:lnSpc>
                  <a:spcAft>
                    <a:spcPts val="1000"/>
                  </a:spcAft>
                </a:pPr>
                <a14:m>
                  <m:oMathPara xmlns:m="http://schemas.openxmlformats.org/officeDocument/2006/math">
                    <m:oMathParaPr>
                      <m:jc m:val="centerGroup"/>
                    </m:oMathParaPr>
                    <m:oMath xmlns:m="http://schemas.openxmlformats.org/officeDocument/2006/math">
                      <m:r>
                        <a:rPr lang="en-IN" sz="2000" i="1" smtClean="0">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𝑖𝑛</m:t>
                          </m:r>
                        </m:sub>
                      </m:sSub>
                      <m: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𝐼</m:t>
                          </m:r>
                        </m:e>
                        <m:sub>
                          <m: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sub>
                      </m:sSub>
                      <m:sSub>
                        <m:sSubPr>
                          <m:ctrlP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𝑖𝑛</m:t>
                          </m:r>
                        </m:sub>
                      </m:sSub>
                    </m:oMath>
                  </m:oMathPara>
                </a14:m>
                <a:endParaRPr lang="en-IN" dirty="0">
                  <a:solidFill>
                    <a:srgbClr val="C00000"/>
                  </a:solidFill>
                  <a:effectLst/>
                  <a:latin typeface="Calibri" panose="020F0502020204030204" pitchFamily="34" charset="0"/>
                  <a:ea typeface="Times New Roman" panose="02020603050405020304" pitchFamily="18" charset="0"/>
                  <a:cs typeface="Mangal" panose="02040503050203030202" pitchFamily="18" charset="0"/>
                </a:endParaRPr>
              </a:p>
              <a:p>
                <a:pPr/>
                <a14:m>
                  <m:oMathPara xmlns:m="http://schemas.openxmlformats.org/officeDocument/2006/math">
                    <m:oMathParaPr>
                      <m:jc m:val="centerGroup"/>
                    </m:oMathParaPr>
                    <m:oMath xmlns:m="http://schemas.openxmlformats.org/officeDocument/2006/math">
                      <m: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&amp;  </m:t>
                      </m:r>
                      <m:sSub>
                        <m:sSubPr>
                          <m:ctrlPr>
                            <a:rPr lang="en-IN" sz="2000" i="1">
                              <a:solidFill>
                                <a:srgbClr val="C00000"/>
                              </a:solidFill>
                              <a:effectLst/>
                              <a:latin typeface="Cambria Math" panose="02040503050406030204" pitchFamily="18" charset="0"/>
                              <a:cs typeface="Times New Roman" panose="02020603050405020304" pitchFamily="18" charset="0"/>
                            </a:rPr>
                          </m:ctrlPr>
                        </m:sSubPr>
                        <m:e>
                          <m: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000" i="1">
                              <a:solidFill>
                                <a:srgbClr val="C00000"/>
                              </a:solidFill>
                              <a:effectLst/>
                              <a:latin typeface="Cambria Math" panose="02040503050406030204" pitchFamily="18" charset="0"/>
                              <a:cs typeface="Times New Roman" panose="02020603050405020304" pitchFamily="18" charset="0"/>
                            </a:rPr>
                          </m:ctrlPr>
                        </m:sSubPr>
                        <m:e>
                          <m: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𝑜𝑢𝑡</m:t>
                          </m:r>
                        </m:sub>
                      </m:sSub>
                      <m: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000" i="1">
                              <a:solidFill>
                                <a:srgbClr val="C00000"/>
                              </a:solidFill>
                              <a:effectLst/>
                              <a:latin typeface="Cambria Math" panose="02040503050406030204" pitchFamily="18" charset="0"/>
                              <a:cs typeface="Times New Roman" panose="02020603050405020304" pitchFamily="18" charset="0"/>
                            </a:rPr>
                          </m:ctrlPr>
                        </m:sSubPr>
                        <m:e>
                          <m: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𝐼</m:t>
                          </m:r>
                        </m:e>
                        <m:sub>
                          <m: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sub>
                      </m:sSub>
                      <m:sSub>
                        <m:sSubPr>
                          <m:ctrlPr>
                            <a:rPr lang="en-IN" sz="2000" i="1">
                              <a:solidFill>
                                <a:srgbClr val="C00000"/>
                              </a:solidFill>
                              <a:effectLst/>
                              <a:latin typeface="Cambria Math" panose="02040503050406030204" pitchFamily="18" charset="0"/>
                              <a:cs typeface="Times New Roman" panose="02020603050405020304" pitchFamily="18" charset="0"/>
                            </a:rPr>
                          </m:ctrlPr>
                        </m:sSubPr>
                        <m:e>
                          <m: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20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sub>
                      </m:sSub>
                    </m:oMath>
                  </m:oMathPara>
                </a14:m>
                <a:endParaRPr lang="en-IN" sz="2000" dirty="0">
                  <a:solidFill>
                    <a:srgbClr val="C00000"/>
                  </a:solidFill>
                </a:endParaRPr>
              </a:p>
            </p:txBody>
          </p:sp>
        </mc:Choice>
        <mc:Fallback xmlns="">
          <p:sp>
            <p:nvSpPr>
              <p:cNvPr id="9" name="TextBox 8">
                <a:extLst>
                  <a:ext uri="{FF2B5EF4-FFF2-40B4-BE49-F238E27FC236}">
                    <a16:creationId xmlns:a16="http://schemas.microsoft.com/office/drawing/2014/main" id="{E8B9B4F6-3CB7-4E80-9AAD-20F69634E036}"/>
                  </a:ext>
                </a:extLst>
              </p:cNvPr>
              <p:cNvSpPr txBox="1">
                <a:spLocks noRot="1" noChangeAspect="1" noMove="1" noResize="1" noEditPoints="1" noAdjustHandles="1" noChangeArrowheads="1" noChangeShapeType="1" noTextEdit="1"/>
              </p:cNvSpPr>
              <p:nvPr/>
            </p:nvSpPr>
            <p:spPr>
              <a:xfrm>
                <a:off x="0" y="3393654"/>
                <a:ext cx="9144000" cy="3319883"/>
              </a:xfrm>
              <a:prstGeom prst="rect">
                <a:avLst/>
              </a:prstGeom>
              <a:blipFill>
                <a:blip r:embed="rId3"/>
                <a:stretch>
                  <a:fillRect l="-600" r="-667" b="-368"/>
                </a:stretch>
              </a:blipFill>
            </p:spPr>
            <p:txBody>
              <a:bodyPr/>
              <a:lstStyle/>
              <a:p>
                <a:r>
                  <a:rPr lang="en-IN">
                    <a:noFill/>
                  </a:rPr>
                  <a:t> </a:t>
                </a:r>
              </a:p>
            </p:txBody>
          </p:sp>
        </mc:Fallback>
      </mc:AlternateContent>
    </p:spTree>
    <p:extLst>
      <p:ext uri="{BB962C8B-B14F-4D97-AF65-F5344CB8AC3E}">
        <p14:creationId xmlns:p14="http://schemas.microsoft.com/office/powerpoint/2010/main" val="469918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0CCF35-C079-413A-9F4F-1BF5CD951DF0}"/>
              </a:ext>
            </a:extLst>
          </p:cNvPr>
          <p:cNvSpPr/>
          <p:nvPr/>
        </p:nvSpPr>
        <p:spPr>
          <a:xfrm>
            <a:off x="0" y="0"/>
            <a:ext cx="9144000" cy="584775"/>
          </a:xfrm>
          <a:prstGeom prst="rect">
            <a:avLst/>
          </a:prstGeom>
          <a:noFill/>
        </p:spPr>
        <p:txBody>
          <a:bodyPr wrap="square">
            <a:spAutoFit/>
          </a:bodyPr>
          <a:lstStyle/>
          <a:p>
            <a:pPr marR="62230" algn="just"/>
            <a:r>
              <a:rPr lang="en-IN" sz="3200" b="1" dirty="0">
                <a:solidFill>
                  <a:srgbClr val="C00000"/>
                </a:solidFill>
                <a:latin typeface="Cambria" panose="02040503050406030204" pitchFamily="18" charset="0"/>
                <a:ea typeface="Times New Roman" panose="02020603050405020304" pitchFamily="18" charset="0"/>
                <a:cs typeface="Open Sans" panose="020B0606030504020204" pitchFamily="34" charset="0"/>
              </a:rPr>
              <a:t>(</a:t>
            </a:r>
            <a:r>
              <a:rPr lang="en-IN" sz="3200" b="1" dirty="0" err="1">
                <a:solidFill>
                  <a:srgbClr val="C00000"/>
                </a:solidFill>
                <a:latin typeface="Cambria" panose="02040503050406030204" pitchFamily="18" charset="0"/>
                <a:ea typeface="Times New Roman" panose="02020603050405020304" pitchFamily="18" charset="0"/>
                <a:cs typeface="Open Sans" panose="020B0606030504020204" pitchFamily="34" charset="0"/>
              </a:rPr>
              <a:t>i</a:t>
            </a:r>
            <a:r>
              <a:rPr lang="en-IN" sz="3200" b="1" dirty="0">
                <a:solidFill>
                  <a:srgbClr val="C00000"/>
                </a:solidFill>
                <a:latin typeface="Cambria" panose="02040503050406030204" pitchFamily="18" charset="0"/>
                <a:ea typeface="Times New Roman" panose="02020603050405020304" pitchFamily="18" charset="0"/>
                <a:cs typeface="Open Sans" panose="020B0606030504020204" pitchFamily="34" charset="0"/>
              </a:rPr>
              <a:t>) Inverting Amplifier</a:t>
            </a:r>
            <a:r>
              <a:rPr lang="en-IN" sz="3200" b="1" dirty="0">
                <a:solidFill>
                  <a:srgbClr val="C00000"/>
                </a:solidFill>
                <a:effectLst/>
                <a:latin typeface="Cambria" panose="02040503050406030204" pitchFamily="18" charset="0"/>
                <a:ea typeface="Times New Roman" panose="02020603050405020304" pitchFamily="18" charset="0"/>
                <a:cs typeface="Open Sans" panose="020B0606030504020204" pitchFamily="34" charset="0"/>
              </a:rPr>
              <a:t>:</a:t>
            </a:r>
            <a:endParaRPr lang="en-US" sz="3200" b="1" cap="all" dirty="0">
              <a:ln w="9000" cmpd="sng">
                <a:solidFill>
                  <a:schemeClr val="accent4">
                    <a:shade val="50000"/>
                    <a:satMod val="120000"/>
                  </a:schemeClr>
                </a:solidFill>
                <a:prstDash val="solid"/>
              </a:ln>
              <a:solidFill>
                <a:srgbClr val="C00000"/>
              </a:solidFill>
              <a:effectLst>
                <a:reflection blurRad="12700" stA="28000" endPos="45000" dist="1000" dir="5400000" sy="-100000" algn="bl" rotWithShape="0"/>
              </a:effectLst>
              <a:latin typeface="Cambria" panose="02040503050406030204" pitchFamily="18" charset="0"/>
              <a:ea typeface="Cambria" panose="02040503050406030204" pitchFamily="18" charset="0"/>
            </a:endParaRPr>
          </a:p>
        </p:txBody>
      </p:sp>
      <p:sp>
        <p:nvSpPr>
          <p:cNvPr id="8" name="TextBox 7">
            <a:extLst>
              <a:ext uri="{FF2B5EF4-FFF2-40B4-BE49-F238E27FC236}">
                <a16:creationId xmlns:a16="http://schemas.microsoft.com/office/drawing/2014/main" id="{F71E8F7E-E9D5-4526-BDEC-49681628F1FE}"/>
              </a:ext>
            </a:extLst>
          </p:cNvPr>
          <p:cNvSpPr txBox="1"/>
          <p:nvPr/>
        </p:nvSpPr>
        <p:spPr>
          <a:xfrm>
            <a:off x="0" y="609600"/>
            <a:ext cx="9144000" cy="1427635"/>
          </a:xfrm>
          <a:prstGeom prst="rect">
            <a:avLst/>
          </a:prstGeom>
          <a:noFill/>
        </p:spPr>
        <p:txBody>
          <a:bodyPr wrap="square">
            <a:spAutoFit/>
          </a:bodyPr>
          <a:lstStyle/>
          <a:p>
            <a:pPr marL="342900" lvl="0" indent="-342900" algn="just">
              <a:lnSpc>
                <a:spcPct val="150000"/>
              </a:lnSpc>
              <a:spcAft>
                <a:spcPts val="1000"/>
              </a:spcAft>
              <a:buFont typeface="Wingdings" panose="05000000000000000000" pitchFamily="2" charset="2"/>
              <a:buChar char=""/>
            </a:pPr>
            <a:r>
              <a:rPr lang="en-IN" sz="2000"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An ideal op amp the voltage at inverting and non-inverting inputs are always equal. Here, we have grounded the non-inverting terminal, zero voltage appears at the non – inverting terminal. </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0" name="TextBox 9">
            <a:extLst>
              <a:ext uri="{FF2B5EF4-FFF2-40B4-BE49-F238E27FC236}">
                <a16:creationId xmlns:a16="http://schemas.microsoft.com/office/drawing/2014/main" id="{B666EC87-1582-4453-8BFF-369919733C34}"/>
              </a:ext>
            </a:extLst>
          </p:cNvPr>
          <p:cNvSpPr txBox="1"/>
          <p:nvPr/>
        </p:nvSpPr>
        <p:spPr>
          <a:xfrm>
            <a:off x="0" y="1981200"/>
            <a:ext cx="5715000" cy="504305"/>
          </a:xfrm>
          <a:prstGeom prst="rect">
            <a:avLst/>
          </a:prstGeom>
          <a:noFill/>
        </p:spPr>
        <p:txBody>
          <a:bodyPr wrap="square">
            <a:spAutoFit/>
          </a:bodyPr>
          <a:lstStyle/>
          <a:p>
            <a:pPr marL="342900" lvl="0" indent="-342900" algn="just">
              <a:lnSpc>
                <a:spcPct val="150000"/>
              </a:lnSpc>
              <a:buFont typeface="Wingdings" panose="05000000000000000000" pitchFamily="2" charset="2"/>
              <a:buChar char=""/>
            </a:pPr>
            <a:r>
              <a:rPr lang="en-IN" sz="2000"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That means V</a:t>
            </a:r>
            <a:r>
              <a:rPr lang="en-IN" sz="2000" baseline="-25000"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2</a:t>
            </a:r>
            <a:r>
              <a:rPr lang="en-IN" sz="2000"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 = 0. Hence, V</a:t>
            </a:r>
            <a:r>
              <a:rPr lang="en-IN" sz="2000" baseline="-25000"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1</a:t>
            </a:r>
            <a:r>
              <a:rPr lang="en-IN" sz="2000" dirty="0">
                <a:solidFill>
                  <a:srgbClr val="000000"/>
                </a:solidFill>
                <a:effectLst/>
                <a:latin typeface="Cambria" panose="02040503050406030204" pitchFamily="18" charset="0"/>
                <a:ea typeface="Times New Roman" panose="02020603050405020304" pitchFamily="18" charset="0"/>
                <a:cs typeface="Mangal" panose="02040503050203030202" pitchFamily="18" charset="0"/>
              </a:rPr>
              <a:t> = 0, also.</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p:txBody>
      </p:sp>
      <p:pic>
        <p:nvPicPr>
          <p:cNvPr id="6" name="Picture 5">
            <a:extLst>
              <a:ext uri="{FF2B5EF4-FFF2-40B4-BE49-F238E27FC236}">
                <a16:creationId xmlns:a16="http://schemas.microsoft.com/office/drawing/2014/main" id="{AF53F98F-FF75-4D5B-9D6C-4F3E4964A53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6001" y="1600200"/>
            <a:ext cx="3048000" cy="1828800"/>
          </a:xfrm>
          <a:prstGeom prst="rect">
            <a:avLst/>
          </a:prstGeom>
          <a:noFill/>
          <a:ln>
            <a:noFill/>
          </a:ln>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8B9B4F6-3CB7-4E80-9AAD-20F69634E036}"/>
                  </a:ext>
                </a:extLst>
              </p:cNvPr>
              <p:cNvSpPr txBox="1"/>
              <p:nvPr/>
            </p:nvSpPr>
            <p:spPr>
              <a:xfrm>
                <a:off x="0" y="2895600"/>
                <a:ext cx="6019800" cy="2526654"/>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IN" sz="2000" i="1" smtClean="0">
                              <a:solidFill>
                                <a:srgbClr val="C00000"/>
                              </a:solidFill>
                              <a:latin typeface="Cambria Math" panose="02040503050406030204" pitchFamily="18" charset="0"/>
                            </a:rPr>
                          </m:ctrlPr>
                        </m:sSubPr>
                        <m:e>
                          <m:r>
                            <a:rPr lang="en-IN" sz="2000" i="1">
                              <a:solidFill>
                                <a:srgbClr val="C00000"/>
                              </a:solidFill>
                              <a:latin typeface="Cambria Math" panose="02040503050406030204" pitchFamily="18" charset="0"/>
                            </a:rPr>
                            <m:t>𝑉</m:t>
                          </m:r>
                        </m:e>
                        <m:sub>
                          <m:r>
                            <a:rPr lang="en-IN" sz="2000" i="1">
                              <a:solidFill>
                                <a:srgbClr val="C00000"/>
                              </a:solidFill>
                              <a:latin typeface="Cambria Math" panose="02040503050406030204" pitchFamily="18" charset="0"/>
                            </a:rPr>
                            <m:t>𝑖𝑛</m:t>
                          </m:r>
                        </m:sub>
                      </m:sSub>
                      <m:r>
                        <a:rPr lang="en-IN" sz="2000" i="1">
                          <a:solidFill>
                            <a:srgbClr val="C00000"/>
                          </a:solidFill>
                          <a:latin typeface="Cambria Math" panose="02040503050406030204" pitchFamily="18" charset="0"/>
                        </a:rPr>
                        <m:t>−0=</m:t>
                      </m:r>
                      <m:sSub>
                        <m:sSubPr>
                          <m:ctrlPr>
                            <a:rPr lang="en-IN" sz="2000" i="1">
                              <a:solidFill>
                                <a:srgbClr val="C00000"/>
                              </a:solidFill>
                              <a:latin typeface="Cambria Math" panose="02040503050406030204" pitchFamily="18" charset="0"/>
                            </a:rPr>
                          </m:ctrlPr>
                        </m:sSubPr>
                        <m:e>
                          <m:r>
                            <a:rPr lang="en-IN" sz="2000" i="1">
                              <a:solidFill>
                                <a:srgbClr val="C00000"/>
                              </a:solidFill>
                              <a:latin typeface="Cambria Math" panose="02040503050406030204" pitchFamily="18" charset="0"/>
                            </a:rPr>
                            <m:t>𝐼</m:t>
                          </m:r>
                        </m:e>
                        <m:sub>
                          <m:r>
                            <a:rPr lang="en-IN" sz="2000" i="1">
                              <a:solidFill>
                                <a:srgbClr val="C00000"/>
                              </a:solidFill>
                              <a:latin typeface="Cambria Math" panose="02040503050406030204" pitchFamily="18" charset="0"/>
                            </a:rPr>
                            <m:t>𝑓</m:t>
                          </m:r>
                        </m:sub>
                      </m:sSub>
                      <m:sSub>
                        <m:sSubPr>
                          <m:ctrlPr>
                            <a:rPr lang="en-IN" sz="2000" i="1">
                              <a:solidFill>
                                <a:srgbClr val="C00000"/>
                              </a:solidFill>
                              <a:latin typeface="Cambria Math" panose="02040503050406030204" pitchFamily="18" charset="0"/>
                            </a:rPr>
                          </m:ctrlPr>
                        </m:sSubPr>
                        <m:e>
                          <m:r>
                            <a:rPr lang="en-IN" sz="2000" i="1">
                              <a:solidFill>
                                <a:srgbClr val="C00000"/>
                              </a:solidFill>
                              <a:latin typeface="Cambria Math" panose="02040503050406030204" pitchFamily="18" charset="0"/>
                            </a:rPr>
                            <m:t>𝑅</m:t>
                          </m:r>
                        </m:e>
                        <m:sub>
                          <m:r>
                            <a:rPr lang="en-IN" sz="2000" i="1">
                              <a:solidFill>
                                <a:srgbClr val="C00000"/>
                              </a:solidFill>
                              <a:latin typeface="Cambria Math" panose="02040503050406030204" pitchFamily="18" charset="0"/>
                            </a:rPr>
                            <m:t>𝑖𝑛</m:t>
                          </m:r>
                        </m:sub>
                      </m:sSub>
                    </m:oMath>
                  </m:oMathPara>
                </a14:m>
                <a:endParaRPr lang="en-IN" sz="2000" dirty="0">
                  <a:solidFill>
                    <a:srgbClr val="C00000"/>
                  </a:solidFill>
                  <a:latin typeface="Cambria" panose="02040503050406030204" pitchFamily="18" charset="0"/>
                  <a:ea typeface="Cambria"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r>
                        <a:rPr lang="en-IN" sz="2000" i="1">
                          <a:solidFill>
                            <a:srgbClr val="C00000"/>
                          </a:solidFill>
                          <a:latin typeface="Cambria Math" panose="02040503050406030204" pitchFamily="18" charset="0"/>
                        </a:rPr>
                        <m:t>&amp;  0−</m:t>
                      </m:r>
                      <m:sSub>
                        <m:sSubPr>
                          <m:ctrlPr>
                            <a:rPr lang="en-IN" sz="2000" i="1">
                              <a:solidFill>
                                <a:srgbClr val="C00000"/>
                              </a:solidFill>
                              <a:latin typeface="Cambria Math" panose="02040503050406030204" pitchFamily="18" charset="0"/>
                            </a:rPr>
                          </m:ctrlPr>
                        </m:sSubPr>
                        <m:e>
                          <m:r>
                            <a:rPr lang="en-IN" sz="2000" i="1">
                              <a:solidFill>
                                <a:srgbClr val="C00000"/>
                              </a:solidFill>
                              <a:latin typeface="Cambria Math" panose="02040503050406030204" pitchFamily="18" charset="0"/>
                            </a:rPr>
                            <m:t>𝑉</m:t>
                          </m:r>
                        </m:e>
                        <m:sub>
                          <m:r>
                            <a:rPr lang="en-IN" sz="2000" i="1">
                              <a:solidFill>
                                <a:srgbClr val="C00000"/>
                              </a:solidFill>
                              <a:latin typeface="Cambria Math" panose="02040503050406030204" pitchFamily="18" charset="0"/>
                            </a:rPr>
                            <m:t>𝑜𝑢𝑡</m:t>
                          </m:r>
                        </m:sub>
                      </m:sSub>
                      <m:r>
                        <a:rPr lang="en-IN" sz="2000" i="1">
                          <a:solidFill>
                            <a:srgbClr val="C00000"/>
                          </a:solidFill>
                          <a:latin typeface="Cambria Math" panose="02040503050406030204" pitchFamily="18" charset="0"/>
                        </a:rPr>
                        <m:t>=</m:t>
                      </m:r>
                      <m:sSub>
                        <m:sSubPr>
                          <m:ctrlPr>
                            <a:rPr lang="en-IN" sz="2000" i="1">
                              <a:solidFill>
                                <a:srgbClr val="C00000"/>
                              </a:solidFill>
                              <a:latin typeface="Cambria Math" panose="02040503050406030204" pitchFamily="18" charset="0"/>
                            </a:rPr>
                          </m:ctrlPr>
                        </m:sSubPr>
                        <m:e>
                          <m:r>
                            <a:rPr lang="en-IN" sz="2000" i="1">
                              <a:solidFill>
                                <a:srgbClr val="C00000"/>
                              </a:solidFill>
                              <a:latin typeface="Cambria Math" panose="02040503050406030204" pitchFamily="18" charset="0"/>
                            </a:rPr>
                            <m:t>𝐼</m:t>
                          </m:r>
                        </m:e>
                        <m:sub>
                          <m:r>
                            <a:rPr lang="en-IN" sz="2000" i="1">
                              <a:solidFill>
                                <a:srgbClr val="C00000"/>
                              </a:solidFill>
                              <a:latin typeface="Cambria Math" panose="02040503050406030204" pitchFamily="18" charset="0"/>
                            </a:rPr>
                            <m:t>𝑓</m:t>
                          </m:r>
                        </m:sub>
                      </m:sSub>
                      <m:sSub>
                        <m:sSubPr>
                          <m:ctrlPr>
                            <a:rPr lang="en-IN" sz="2000" i="1">
                              <a:solidFill>
                                <a:srgbClr val="C00000"/>
                              </a:solidFill>
                              <a:latin typeface="Cambria Math" panose="02040503050406030204" pitchFamily="18" charset="0"/>
                            </a:rPr>
                          </m:ctrlPr>
                        </m:sSubPr>
                        <m:e>
                          <m:r>
                            <a:rPr lang="en-IN" sz="2000" i="1">
                              <a:solidFill>
                                <a:srgbClr val="C00000"/>
                              </a:solidFill>
                              <a:latin typeface="Cambria Math" panose="02040503050406030204" pitchFamily="18" charset="0"/>
                            </a:rPr>
                            <m:t>𝑅</m:t>
                          </m:r>
                        </m:e>
                        <m:sub>
                          <m:r>
                            <a:rPr lang="en-IN" sz="2000" i="1">
                              <a:solidFill>
                                <a:srgbClr val="C00000"/>
                              </a:solidFill>
                              <a:latin typeface="Cambria Math" panose="02040503050406030204" pitchFamily="18" charset="0"/>
                            </a:rPr>
                            <m:t>𝑓</m:t>
                          </m:r>
                        </m:sub>
                      </m:sSub>
                    </m:oMath>
                  </m:oMathPara>
                </a14:m>
                <a:endParaRPr lang="en-IN" sz="2000" dirty="0">
                  <a:latin typeface="Cambria" panose="02040503050406030204" pitchFamily="18" charset="0"/>
                  <a:ea typeface="Cambria" panose="02040503050406030204" pitchFamily="18" charset="0"/>
                </a:endParaRPr>
              </a:p>
              <a:p>
                <a:pPr>
                  <a:lnSpc>
                    <a:spcPct val="150000"/>
                  </a:lnSpc>
                </a:pPr>
                <a:r>
                  <a:rPr lang="en-IN" sz="2000" dirty="0">
                    <a:latin typeface="Cambria" panose="02040503050406030204" pitchFamily="18" charset="0"/>
                    <a:ea typeface="Cambria" panose="02040503050406030204" pitchFamily="18" charset="0"/>
                  </a:rPr>
                  <a:t>Hence, Voltage gain,</a:t>
                </a:r>
              </a:p>
              <a:p>
                <a:pPr>
                  <a:lnSpc>
                    <a:spcPct val="150000"/>
                  </a:lnSpc>
                </a:pPr>
                <a14:m>
                  <m:oMathPara xmlns:m="http://schemas.openxmlformats.org/officeDocument/2006/math">
                    <m:oMathParaPr>
                      <m:jc m:val="centerGroup"/>
                    </m:oMathParaPr>
                    <m:oMath xmlns:m="http://schemas.openxmlformats.org/officeDocument/2006/math">
                      <m:sSub>
                        <m:sSubPr>
                          <m:ctrlPr>
                            <a:rPr lang="en-IN" sz="2000" b="1" i="1" smtClean="0">
                              <a:solidFill>
                                <a:srgbClr val="C00000"/>
                              </a:solidFill>
                              <a:latin typeface="Cambria Math" panose="02040503050406030204" pitchFamily="18" charset="0"/>
                            </a:rPr>
                          </m:ctrlPr>
                        </m:sSubPr>
                        <m:e>
                          <m:r>
                            <a:rPr lang="en-IN" sz="2000" b="1" i="1">
                              <a:solidFill>
                                <a:srgbClr val="C00000"/>
                              </a:solidFill>
                              <a:latin typeface="Cambria Math" panose="02040503050406030204" pitchFamily="18" charset="0"/>
                            </a:rPr>
                            <m:t>𝑨</m:t>
                          </m:r>
                        </m:e>
                        <m:sub>
                          <m:r>
                            <a:rPr lang="en-IN" sz="2000" b="1" i="1">
                              <a:solidFill>
                                <a:srgbClr val="C00000"/>
                              </a:solidFill>
                              <a:latin typeface="Cambria Math" panose="02040503050406030204" pitchFamily="18" charset="0"/>
                            </a:rPr>
                            <m:t>𝒗</m:t>
                          </m:r>
                        </m:sub>
                      </m:sSub>
                      <m:r>
                        <a:rPr lang="en-IN" sz="2000" b="1" i="1">
                          <a:solidFill>
                            <a:srgbClr val="C00000"/>
                          </a:solidFill>
                          <a:latin typeface="Cambria Math" panose="02040503050406030204" pitchFamily="18" charset="0"/>
                        </a:rPr>
                        <m:t>=</m:t>
                      </m:r>
                      <m:f>
                        <m:fPr>
                          <m:ctrlPr>
                            <a:rPr lang="en-IN" sz="2000" b="1" i="1">
                              <a:solidFill>
                                <a:srgbClr val="C00000"/>
                              </a:solidFill>
                              <a:latin typeface="Cambria Math" panose="02040503050406030204" pitchFamily="18" charset="0"/>
                            </a:rPr>
                          </m:ctrlPr>
                        </m:fPr>
                        <m:num>
                          <m:sSub>
                            <m:sSubPr>
                              <m:ctrlPr>
                                <a:rPr lang="en-IN" sz="2000" b="1" i="1">
                                  <a:solidFill>
                                    <a:srgbClr val="C00000"/>
                                  </a:solidFill>
                                  <a:latin typeface="Cambria Math" panose="02040503050406030204" pitchFamily="18" charset="0"/>
                                </a:rPr>
                              </m:ctrlPr>
                            </m:sSubPr>
                            <m:e>
                              <m:r>
                                <a:rPr lang="en-IN" sz="2000" b="1" i="1">
                                  <a:solidFill>
                                    <a:srgbClr val="C00000"/>
                                  </a:solidFill>
                                  <a:latin typeface="Cambria Math" panose="02040503050406030204" pitchFamily="18" charset="0"/>
                                </a:rPr>
                                <m:t>𝑽</m:t>
                              </m:r>
                            </m:e>
                            <m:sub>
                              <m:r>
                                <a:rPr lang="en-IN" sz="2000" b="1" i="1">
                                  <a:solidFill>
                                    <a:srgbClr val="C00000"/>
                                  </a:solidFill>
                                  <a:latin typeface="Cambria Math" panose="02040503050406030204" pitchFamily="18" charset="0"/>
                                </a:rPr>
                                <m:t>𝒐𝒖𝒕</m:t>
                              </m:r>
                            </m:sub>
                          </m:sSub>
                        </m:num>
                        <m:den>
                          <m:sSub>
                            <m:sSubPr>
                              <m:ctrlPr>
                                <a:rPr lang="en-IN" sz="2000" b="1" i="1">
                                  <a:solidFill>
                                    <a:srgbClr val="C00000"/>
                                  </a:solidFill>
                                  <a:latin typeface="Cambria Math" panose="02040503050406030204" pitchFamily="18" charset="0"/>
                                </a:rPr>
                              </m:ctrlPr>
                            </m:sSubPr>
                            <m:e>
                              <m:r>
                                <a:rPr lang="en-IN" sz="2000" b="1" i="1">
                                  <a:solidFill>
                                    <a:srgbClr val="C00000"/>
                                  </a:solidFill>
                                  <a:latin typeface="Cambria Math" panose="02040503050406030204" pitchFamily="18" charset="0"/>
                                </a:rPr>
                                <m:t>𝑽</m:t>
                              </m:r>
                            </m:e>
                            <m:sub>
                              <m:r>
                                <a:rPr lang="en-IN" sz="2000" b="1" i="1">
                                  <a:solidFill>
                                    <a:srgbClr val="C00000"/>
                                  </a:solidFill>
                                  <a:latin typeface="Cambria Math" panose="02040503050406030204" pitchFamily="18" charset="0"/>
                                </a:rPr>
                                <m:t>𝒊𝒏</m:t>
                              </m:r>
                            </m:sub>
                          </m:sSub>
                        </m:den>
                      </m:f>
                      <m:r>
                        <a:rPr lang="en-IN" sz="2000" b="1" i="1">
                          <a:solidFill>
                            <a:srgbClr val="C00000"/>
                          </a:solidFill>
                          <a:latin typeface="Cambria Math" panose="02040503050406030204" pitchFamily="18" charset="0"/>
                        </a:rPr>
                        <m:t>=−</m:t>
                      </m:r>
                      <m:f>
                        <m:fPr>
                          <m:ctrlPr>
                            <a:rPr lang="en-IN" sz="2000" b="1" i="1">
                              <a:solidFill>
                                <a:srgbClr val="C00000"/>
                              </a:solidFill>
                              <a:latin typeface="Cambria Math" panose="02040503050406030204" pitchFamily="18" charset="0"/>
                            </a:rPr>
                          </m:ctrlPr>
                        </m:fPr>
                        <m:num>
                          <m:sSub>
                            <m:sSubPr>
                              <m:ctrlPr>
                                <a:rPr lang="en-IN" sz="2000" b="1" i="1">
                                  <a:solidFill>
                                    <a:srgbClr val="C00000"/>
                                  </a:solidFill>
                                  <a:latin typeface="Cambria Math" panose="02040503050406030204" pitchFamily="18" charset="0"/>
                                </a:rPr>
                              </m:ctrlPr>
                            </m:sSubPr>
                            <m:e>
                              <m:r>
                                <a:rPr lang="en-IN" sz="2000" b="1" i="1">
                                  <a:solidFill>
                                    <a:srgbClr val="C00000"/>
                                  </a:solidFill>
                                  <a:latin typeface="Cambria Math" panose="02040503050406030204" pitchFamily="18" charset="0"/>
                                </a:rPr>
                                <m:t>𝑹</m:t>
                              </m:r>
                            </m:e>
                            <m:sub>
                              <m:r>
                                <a:rPr lang="en-IN" sz="2000" b="1" i="1">
                                  <a:solidFill>
                                    <a:srgbClr val="C00000"/>
                                  </a:solidFill>
                                  <a:latin typeface="Cambria Math" panose="02040503050406030204" pitchFamily="18" charset="0"/>
                                </a:rPr>
                                <m:t>𝒇</m:t>
                              </m:r>
                            </m:sub>
                          </m:sSub>
                        </m:num>
                        <m:den>
                          <m:sSub>
                            <m:sSubPr>
                              <m:ctrlPr>
                                <a:rPr lang="en-IN" sz="2000" b="1" i="1">
                                  <a:solidFill>
                                    <a:srgbClr val="C00000"/>
                                  </a:solidFill>
                                  <a:latin typeface="Cambria Math" panose="02040503050406030204" pitchFamily="18" charset="0"/>
                                </a:rPr>
                              </m:ctrlPr>
                            </m:sSubPr>
                            <m:e>
                              <m:r>
                                <a:rPr lang="en-IN" sz="2000" b="1" i="1">
                                  <a:solidFill>
                                    <a:srgbClr val="C00000"/>
                                  </a:solidFill>
                                  <a:latin typeface="Cambria Math" panose="02040503050406030204" pitchFamily="18" charset="0"/>
                                </a:rPr>
                                <m:t>𝑹</m:t>
                              </m:r>
                            </m:e>
                            <m:sub>
                              <m:r>
                                <a:rPr lang="en-IN" sz="2000" b="1" i="1">
                                  <a:solidFill>
                                    <a:srgbClr val="C00000"/>
                                  </a:solidFill>
                                  <a:latin typeface="Cambria Math" panose="02040503050406030204" pitchFamily="18" charset="0"/>
                                </a:rPr>
                                <m:t>𝒊𝒏</m:t>
                              </m:r>
                            </m:sub>
                          </m:sSub>
                        </m:den>
                      </m:f>
                    </m:oMath>
                  </m:oMathPara>
                </a14:m>
                <a:endParaRPr lang="en-IN" sz="2400" dirty="0">
                  <a:solidFill>
                    <a:srgbClr val="C00000"/>
                  </a:solidFill>
                  <a:latin typeface="Cambria" panose="02040503050406030204" pitchFamily="18" charset="0"/>
                  <a:ea typeface="Cambria" panose="02040503050406030204" pitchFamily="18" charset="0"/>
                </a:endParaRPr>
              </a:p>
            </p:txBody>
          </p:sp>
        </mc:Choice>
        <mc:Fallback xmlns="">
          <p:sp>
            <p:nvSpPr>
              <p:cNvPr id="9" name="TextBox 8">
                <a:extLst>
                  <a:ext uri="{FF2B5EF4-FFF2-40B4-BE49-F238E27FC236}">
                    <a16:creationId xmlns:a16="http://schemas.microsoft.com/office/drawing/2014/main" id="{E8B9B4F6-3CB7-4E80-9AAD-20F69634E036}"/>
                  </a:ext>
                </a:extLst>
              </p:cNvPr>
              <p:cNvSpPr txBox="1">
                <a:spLocks noRot="1" noChangeAspect="1" noMove="1" noResize="1" noEditPoints="1" noAdjustHandles="1" noChangeArrowheads="1" noChangeShapeType="1" noTextEdit="1"/>
              </p:cNvSpPr>
              <p:nvPr/>
            </p:nvSpPr>
            <p:spPr>
              <a:xfrm>
                <a:off x="0" y="2895600"/>
                <a:ext cx="6019800" cy="2526654"/>
              </a:xfrm>
              <a:prstGeom prst="rect">
                <a:avLst/>
              </a:prstGeom>
              <a:blipFill>
                <a:blip r:embed="rId3"/>
                <a:stretch>
                  <a:fillRect l="-1012"/>
                </a:stretch>
              </a:blipFill>
            </p:spPr>
            <p:txBody>
              <a:bodyPr/>
              <a:lstStyle/>
              <a:p>
                <a:r>
                  <a:rPr lang="en-IN">
                    <a:noFill/>
                  </a:rPr>
                  <a:t> </a:t>
                </a:r>
              </a:p>
            </p:txBody>
          </p:sp>
        </mc:Fallback>
      </mc:AlternateContent>
    </p:spTree>
    <p:extLst>
      <p:ext uri="{BB962C8B-B14F-4D97-AF65-F5344CB8AC3E}">
        <p14:creationId xmlns:p14="http://schemas.microsoft.com/office/powerpoint/2010/main" val="2145389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1899</TotalTime>
  <Words>3279</Words>
  <Application>Microsoft Office PowerPoint</Application>
  <PresentationFormat>On-screen Show (4:3)</PresentationFormat>
  <Paragraphs>256</Paragraphs>
  <Slides>44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44</vt:i4>
      </vt:variant>
    </vt:vector>
  </HeadingPairs>
  <TitlesOfParts>
    <vt:vector size="54" baseType="lpstr">
      <vt:lpstr>Arial</vt:lpstr>
      <vt:lpstr>Calibri</vt:lpstr>
      <vt:lpstr>Calibri Light</vt:lpstr>
      <vt:lpstr>Cambria</vt:lpstr>
      <vt:lpstr>Cambria Math</vt:lpstr>
      <vt:lpstr>Symbol</vt:lpstr>
      <vt:lpstr>Times New Roman</vt:lpstr>
      <vt:lpstr>TimesNewRoman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Malakar</dc:creator>
  <cp:lastModifiedBy>Vikash Tiwari</cp:lastModifiedBy>
  <cp:revision>79</cp:revision>
  <dcterms:created xsi:type="dcterms:W3CDTF">2013-12-09T12:13:31Z</dcterms:created>
  <dcterms:modified xsi:type="dcterms:W3CDTF">2021-06-28T11:14:13Z</dcterms:modified>
</cp:coreProperties>
</file>