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8" r:id="rId3"/>
    <p:sldId id="257" r:id="rId4"/>
    <p:sldId id="258" r:id="rId5"/>
    <p:sldId id="260" r:id="rId6"/>
    <p:sldId id="261" r:id="rId7"/>
    <p:sldId id="27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561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88B97-5F94-4899-86AD-28F4D2ADC796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0477-2107-4CA2-8C6A-B3E3B8EFF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4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8213" y="2636839"/>
            <a:ext cx="7988300" cy="194468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B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O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N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J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O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U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R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!</a:t>
            </a: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3863975" y="4076700"/>
            <a:ext cx="6400800" cy="1079500"/>
          </a:xfrm>
        </p:spPr>
        <p:txBody>
          <a:bodyPr/>
          <a:lstStyle/>
          <a:p>
            <a:pPr eaLnBrk="1" hangingPunct="1"/>
            <a:endParaRPr lang="en-US" altLang="en-US" sz="4000" dirty="0">
              <a:solidFill>
                <a:srgbClr val="FF0000"/>
              </a:solidFill>
              <a:latin typeface="Gill Sans Ultra Bold" pitchFamily="34" charset="0"/>
            </a:endParaRPr>
          </a:p>
        </p:txBody>
      </p:sp>
      <p:pic>
        <p:nvPicPr>
          <p:cNvPr id="12290" name="Picture 2" descr="http://www.everyday-thai.com/learn-french-bangkok/images/je-parle-franca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260648"/>
            <a:ext cx="2016221" cy="2016224"/>
          </a:xfrm>
          <a:prstGeom prst="rect">
            <a:avLst/>
          </a:prstGeom>
          <a:noFill/>
        </p:spPr>
      </p:pic>
      <p:pic>
        <p:nvPicPr>
          <p:cNvPr id="12292" name="Picture 4" descr="http://emmafreed.files.wordpress.com/2013/03/content-croissant.jp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4848200"/>
            <a:ext cx="2763475" cy="20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Algerian" panose="04020705040A02060702" pitchFamily="82" charset="0"/>
              </a:rPr>
              <a:t>French Levels of CEFRL (Common European Framework of Reference for Languages)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>
                <a:latin typeface="Arial Black" panose="020B0A04020102020204" pitchFamily="34" charset="0"/>
              </a:rPr>
              <a:t>A1- BEGINNERS 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A2- INTERMEDIATE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B1- ADVANCED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B2- INDEPENDENT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C1- SUPERIOR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C2- MASTER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A1- Beginners French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Grammar 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Vocabulary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Speaking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Writing 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Reading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Listening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You will be able to-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Greet people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Talk about yourself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Talk about your friends and family members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Talk about your surroundings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Describe your likes and dislikes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Ask day, time and date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Frame simple sentences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Ask basic questions and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answers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000">
                <a:latin typeface="Comic Sans MS" panose="030F0702030302020204" pitchFamily="66" charset="0"/>
              </a:rPr>
              <a:t>uh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jay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ash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>
                <a:latin typeface="Comic Sans MS" panose="030F0702030302020204" pitchFamily="66" charset="0"/>
              </a:rPr>
              <a:t>gee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oh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air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dooble-vay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ix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ee-grek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2102" name="TextBox 57"/>
          <p:cNvSpPr txBox="1">
            <a:spLocks noChangeArrowheads="1"/>
          </p:cNvSpPr>
          <p:nvPr/>
        </p:nvSpPr>
        <p:spPr bwMode="auto">
          <a:xfrm>
            <a:off x="4560889" y="1"/>
            <a:ext cx="262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L’alphabet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1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4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5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7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8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9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0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1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2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3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4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5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6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7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8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9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1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2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3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uh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5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6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jay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7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ash</a:t>
            </a:r>
            <a:endParaRPr 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ee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9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gee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0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1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2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3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oh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15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6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7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air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8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9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iu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21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2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dooble-vay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3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ix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4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ee-grek</a:t>
            </a:r>
            <a:endParaRPr 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25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6" name="TextBox 57"/>
          <p:cNvSpPr txBox="1">
            <a:spLocks noChangeArrowheads="1"/>
          </p:cNvSpPr>
          <p:nvPr/>
        </p:nvSpPr>
        <p:spPr bwMode="auto">
          <a:xfrm>
            <a:off x="4357689" y="1"/>
            <a:ext cx="3030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Les voyelles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  <p:bldP spid="46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7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9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0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1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3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4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5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6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7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8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9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0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1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2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3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4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5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6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7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8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uh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9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jay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ash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32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gee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34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5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6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7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8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oh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9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0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air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42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3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4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5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dooble-vay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ix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ee-grek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49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50" name="TextBox 57"/>
          <p:cNvSpPr txBox="1">
            <a:spLocks noChangeArrowheads="1"/>
          </p:cNvSpPr>
          <p:nvPr/>
        </p:nvSpPr>
        <p:spPr bwMode="auto">
          <a:xfrm>
            <a:off x="3282951" y="1"/>
            <a:ext cx="5180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Les lettres difficiles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9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3" y="341523"/>
            <a:ext cx="10994834" cy="63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0ABF24FB5640BB6014DC1D57DD7A" ma:contentTypeVersion="3" ma:contentTypeDescription="Create a new document." ma:contentTypeScope="" ma:versionID="b4b1b7f4c0d017fc679afc8251e13bab">
  <xsd:schema xmlns:xsd="http://www.w3.org/2001/XMLSchema" xmlns:xs="http://www.w3.org/2001/XMLSchema" xmlns:p="http://schemas.microsoft.com/office/2006/metadata/properties" xmlns:ns2="be757fe0-40fc-4dcf-adba-d0d8741a61e5" targetNamespace="http://schemas.microsoft.com/office/2006/metadata/properties" ma:root="true" ma:fieldsID="e3a7e02e1531b6e28fcc6150c89ab33d" ns2:_="">
    <xsd:import namespace="be757fe0-40fc-4dcf-adba-d0d8741a61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57fe0-40fc-4dcf-adba-d0d8741a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AD72D6-F10F-4F9A-80D7-68F7632F6CFC}"/>
</file>

<file path=customXml/itemProps2.xml><?xml version="1.0" encoding="utf-8"?>
<ds:datastoreItem xmlns:ds="http://schemas.openxmlformats.org/officeDocument/2006/customXml" ds:itemID="{B8F2AE38-AB12-456A-8687-D007420ABB28}"/>
</file>

<file path=customXml/itemProps3.xml><?xml version="1.0" encoding="utf-8"?>
<ds:datastoreItem xmlns:ds="http://schemas.openxmlformats.org/officeDocument/2006/customXml" ds:itemID="{287671DF-0750-41B1-AD1F-B0F34F1B7E00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238</Words>
  <Application>Microsoft Office PowerPoint</Application>
  <PresentationFormat>Widescreen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Comic Sans MS</vt:lpstr>
      <vt:lpstr>Gill Sans Ultra Bold</vt:lpstr>
      <vt:lpstr>Office Theme</vt:lpstr>
      <vt:lpstr>BONJOUR!</vt:lpstr>
      <vt:lpstr>French Levels of CEFRL (Common European Framework of Reference for Languages)</vt:lpstr>
      <vt:lpstr>A1- Beginners French </vt:lpstr>
      <vt:lpstr>You will be able to-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marry saini</dc:creator>
  <cp:lastModifiedBy>marry saini</cp:lastModifiedBy>
  <cp:revision>13</cp:revision>
  <dcterms:created xsi:type="dcterms:W3CDTF">2020-12-14T10:12:53Z</dcterms:created>
  <dcterms:modified xsi:type="dcterms:W3CDTF">2021-01-04T13:29:50Z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0x01010075E50ABF24FB5640BB6014DC1D57DD7A</vt:lpwstr>
  </property>
</Properties>
</file>