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F617-C67A-4040-B917-2B8A4EDAC463}" type="datetimeFigureOut">
              <a:rPr lang="en-US" smtClean="0"/>
              <a:pPr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1C0A-6DF7-465B-B4E1-F5AA68E6B23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scri8e.com/h/xmas/CICED/SnoAni/sno_ani10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scri8e.com/h/xmas/CICED/SnoAni/sno_ani10.gi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scri8e.com/h/xmas/CICED/SnoAni/sno_ani10.gi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scri8e.com/h/xmas/CICED/SnoAni/sno_ani10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QUEL TEMPS FAIT-IL?</a:t>
            </a:r>
            <a:br>
              <a:rPr lang="en-GB" b="1" dirty="0" smtClean="0"/>
            </a:br>
            <a:r>
              <a:rPr lang="en-GB" b="1" dirty="0" smtClean="0"/>
              <a:t>What’s the weather like?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LA MÉTÉO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The WEATHER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DU BROUILLARD</a:t>
            </a:r>
            <a:endParaRPr lang="en-GB" dirty="0"/>
          </a:p>
        </p:txBody>
      </p:sp>
      <p:pic>
        <p:nvPicPr>
          <p:cNvPr id="4098" name="Picture 2" descr="http://moblog.net/media/r/a/r/rareaquaticbadger/more-foggy-vancouv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COUVERT/GRIS</a:t>
            </a:r>
            <a:endParaRPr lang="en-GB" dirty="0"/>
          </a:p>
        </p:txBody>
      </p:sp>
      <p:pic>
        <p:nvPicPr>
          <p:cNvPr id="3074" name="Picture 2" descr="http://t0.gstatic.com/images?q=tbn:ANd9GcSTSYNWd2ytjVPRB0KkmNs0GyabJvV8MuncuNXSB3jNFgmB8NGiaxDaJl-6g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61631"/>
            <a:ext cx="5429288" cy="3612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ORAGES</a:t>
            </a:r>
            <a:endParaRPr lang="en-GB" dirty="0"/>
          </a:p>
        </p:txBody>
      </p:sp>
      <p:pic>
        <p:nvPicPr>
          <p:cNvPr id="2052" name="Picture 4" descr="Free Animation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547688"/>
            <a:ext cx="2181225" cy="1152526"/>
          </a:xfrm>
          <a:prstGeom prst="rect">
            <a:avLst/>
          </a:prstGeom>
          <a:noFill/>
        </p:spPr>
      </p:pic>
      <p:pic>
        <p:nvPicPr>
          <p:cNvPr id="2054" name="Picture 6" descr="Free Animation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1308" y="2428868"/>
            <a:ext cx="4191226" cy="2214578"/>
          </a:xfrm>
          <a:prstGeom prst="rect">
            <a:avLst/>
          </a:prstGeom>
          <a:noFill/>
        </p:spPr>
      </p:pic>
      <p:pic>
        <p:nvPicPr>
          <p:cNvPr id="2056" name="Picture 8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345729"/>
            <a:ext cx="2071702" cy="2875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</a:t>
            </a:r>
            <a:r>
              <a:rPr lang="en-GB" dirty="0" smtClean="0">
                <a:latin typeface="Calibri"/>
                <a:cs typeface="Calibri"/>
              </a:rPr>
              <a:t>É</a:t>
            </a:r>
            <a:r>
              <a:rPr lang="en-GB" dirty="0" smtClean="0"/>
              <a:t>CLAIRCIES</a:t>
            </a:r>
            <a:endParaRPr lang="en-GB" dirty="0"/>
          </a:p>
        </p:txBody>
      </p:sp>
      <p:pic>
        <p:nvPicPr>
          <p:cNvPr id="1026" name="Picture 2" descr="http://www.cksinfo.com/clipart/nature/weather/sun/bright-sun-by-clou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6308" y="2297964"/>
            <a:ext cx="5051384" cy="313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DU VENT</a:t>
            </a:r>
            <a:endParaRPr lang="en-GB" dirty="0"/>
          </a:p>
        </p:txBody>
      </p:sp>
      <p:pic>
        <p:nvPicPr>
          <p:cNvPr id="26626" name="Picture 2" descr="http://www.free-animations.co.uk/nature/weather/images/weather_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9100" y="2285992"/>
            <a:ext cx="4610934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Animated Nature - Weathe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82727"/>
            <a:ext cx="3429024" cy="3165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images.zaazu.com/img/Rain-animated-animation-rain-smiley-emoticon-000400-large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91614"/>
            <a:ext cx="3429024" cy="3647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blogspace.mweb.co.za/Portals/_darkangel/images/default/freez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928802"/>
            <a:ext cx="364333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http://www.scri8e.com/h/xmas/CICED/SnoAni/sno_ani10.gif?filename=./sno_ani10.gif&amp;w0=80&amp;h0=80&amp;imgType=1&amp;h1=160&amp;w1=160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36763" y="2077230"/>
            <a:ext cx="4264063" cy="3423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www.free-animations.co.uk/nature/weather/images/weather_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9099" y="2285992"/>
            <a:ext cx="5060780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BEAU</a:t>
            </a:r>
            <a:endParaRPr lang="en-GB" dirty="0"/>
          </a:p>
        </p:txBody>
      </p:sp>
      <p:pic>
        <p:nvPicPr>
          <p:cNvPr id="12290" name="Picture 2" descr="http://www.dicts.info/img/ud/weath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8933" y="1600200"/>
            <a:ext cx="604613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8" descr="Animated Nature - Weathe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979313"/>
            <a:ext cx="2643206" cy="366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www.cksinfo.com/clipart/nature/weather/sun/bright-sun-by-clou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6308" y="2297964"/>
            <a:ext cx="5051384" cy="313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VRAI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FAUX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0" b="1" dirty="0" smtClean="0">
                <a:solidFill>
                  <a:srgbClr val="00B050"/>
                </a:solidFill>
                <a:sym typeface="Wingdings"/>
              </a:rPr>
              <a:t>  </a:t>
            </a:r>
            <a:r>
              <a:rPr lang="en-GB" sz="4000" dirty="0" smtClean="0">
                <a:sym typeface="Wingdings"/>
              </a:rPr>
              <a:t>OU</a:t>
            </a:r>
            <a:r>
              <a:rPr lang="en-GB" sz="4000" b="1" dirty="0" smtClean="0">
                <a:solidFill>
                  <a:srgbClr val="00B050"/>
                </a:solidFill>
                <a:sym typeface="Wingdings"/>
              </a:rPr>
              <a:t>      </a:t>
            </a:r>
            <a:r>
              <a:rPr lang="en-GB" sz="13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GB" sz="13000" dirty="0"/>
          </a:p>
        </p:txBody>
      </p:sp>
    </p:spTree>
    <p:extLst>
      <p:ext uri="{BB962C8B-B14F-4D97-AF65-F5344CB8AC3E}">
        <p14:creationId xmlns:p14="http://schemas.microsoft.com/office/powerpoint/2010/main" val="2442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DU SOLEIL?</a:t>
            </a:r>
            <a:endParaRPr lang="en-GB" dirty="0"/>
          </a:p>
        </p:txBody>
      </p:sp>
      <p:pic>
        <p:nvPicPr>
          <p:cNvPr id="5122" name="Picture 2" descr="http://lakesregiongymnasticsacademy.com/images/animatedSu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75972"/>
            <a:ext cx="5112823" cy="3834617"/>
          </a:xfrm>
          <a:prstGeom prst="rect">
            <a:avLst/>
          </a:prstGeom>
          <a:noFill/>
        </p:spPr>
      </p:pic>
      <p:pic>
        <p:nvPicPr>
          <p:cNvPr id="5124" name="Picture 4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8734" y="2132856"/>
            <a:ext cx="2708689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IL FAIT DU SOLEIL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122" name="Picture 2" descr="http://lakesregiongymnasticsacademy.com/images/animatedSu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75972"/>
            <a:ext cx="5112823" cy="3834617"/>
          </a:xfrm>
          <a:prstGeom prst="rect">
            <a:avLst/>
          </a:prstGeom>
          <a:noFill/>
        </p:spPr>
      </p:pic>
      <p:pic>
        <p:nvPicPr>
          <p:cNvPr id="5124" name="Picture 4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8734" y="2132856"/>
            <a:ext cx="2708689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9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DU BROUILLARD?</a:t>
            </a:r>
            <a:endParaRPr lang="en-GB" dirty="0"/>
          </a:p>
        </p:txBody>
      </p:sp>
      <p:pic>
        <p:nvPicPr>
          <p:cNvPr id="26626" name="Picture 2" descr="http://www.free-animations.co.uk/nature/weather/images/weather_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9100" y="2285992"/>
            <a:ext cx="4610934" cy="292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5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IL FAIT DU BROUILLARD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IL FAIT DU VENT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 </a:t>
            </a:r>
            <a:endParaRPr lang="en-GB" dirty="0"/>
          </a:p>
        </p:txBody>
      </p:sp>
      <p:pic>
        <p:nvPicPr>
          <p:cNvPr id="26626" name="Picture 2" descr="http://www.free-animations.co.uk/nature/weather/images/weather_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9100" y="2285992"/>
            <a:ext cx="4610934" cy="292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5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L PLEUT?</a:t>
            </a:r>
            <a:endParaRPr lang="en-GB" dirty="0"/>
          </a:p>
        </p:txBody>
      </p:sp>
      <p:pic>
        <p:nvPicPr>
          <p:cNvPr id="4" name="Picture 4" descr="http://www.scri8e.com/h/xmas/CICED/SnoAni/sno_ani10.gif?filename=./sno_ani10.gif&amp;w0=80&amp;h0=80&amp;imgType=1&amp;h1=160&amp;w1=160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36763" y="2077230"/>
            <a:ext cx="4264063" cy="3423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5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IL PLEUT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IL NEIGE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 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4" descr="http://www.scri8e.com/h/xmas/CICED/SnoAni/sno_ani10.gif?filename=./sno_ani10.gif&amp;w0=80&amp;h0=80&amp;imgType=1&amp;h1=160&amp;w1=160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36763" y="2077230"/>
            <a:ext cx="4264063" cy="3423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5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</a:t>
            </a:r>
            <a:r>
              <a:rPr lang="en-GB" dirty="0" smtClean="0">
                <a:latin typeface="Calibri"/>
                <a:cs typeface="Calibri"/>
              </a:rPr>
              <a:t>É</a:t>
            </a:r>
            <a:r>
              <a:rPr lang="en-GB" dirty="0" smtClean="0"/>
              <a:t>CLAIRCIES?</a:t>
            </a:r>
            <a:endParaRPr lang="en-GB" dirty="0"/>
          </a:p>
        </p:txBody>
      </p:sp>
      <p:pic>
        <p:nvPicPr>
          <p:cNvPr id="1026" name="Picture 2" descr="http://www.cksinfo.com/clipart/nature/weather/sun/bright-sun-by-clou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6308" y="2297964"/>
            <a:ext cx="5051384" cy="3130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39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MAUVAIS</a:t>
            </a:r>
            <a:endParaRPr lang="en-GB" dirty="0"/>
          </a:p>
        </p:txBody>
      </p:sp>
      <p:pic>
        <p:nvPicPr>
          <p:cNvPr id="11266" name="Picture 2" descr="http://blog.rv.net/wp-content/uploads/2009/09/Storm4-300x22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20042"/>
            <a:ext cx="5072097" cy="3804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</a:t>
            </a:r>
            <a:r>
              <a:rPr lang="en-GB" dirty="0" smtClean="0">
                <a:latin typeface="Calibri"/>
                <a:cs typeface="Calibri"/>
              </a:rPr>
              <a:t>É</a:t>
            </a:r>
            <a:r>
              <a:rPr lang="en-GB" dirty="0" smtClean="0"/>
              <a:t>CLAIRCIES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dirty="0"/>
              <a:t> </a:t>
            </a:r>
          </a:p>
        </p:txBody>
      </p:sp>
      <p:pic>
        <p:nvPicPr>
          <p:cNvPr id="1026" name="Picture 2" descr="http://www.cksinfo.com/clipart/nature/weather/sun/bright-sun-by-clou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6308" y="2297964"/>
            <a:ext cx="5051384" cy="3130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39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CHAUD?</a:t>
            </a:r>
            <a:endParaRPr lang="en-GB" dirty="0"/>
          </a:p>
        </p:txBody>
      </p:sp>
      <p:pic>
        <p:nvPicPr>
          <p:cNvPr id="4" name="Picture 2" descr="http://blogspace.mweb.co.za/Portals/_darkangel/images/default/freez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928802"/>
            <a:ext cx="3643338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8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IL FAIT CHAUD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 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 FAIT FROID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dirty="0"/>
              <a:t> </a:t>
            </a:r>
          </a:p>
        </p:txBody>
      </p:sp>
      <p:pic>
        <p:nvPicPr>
          <p:cNvPr id="4" name="Picture 2" descr="http://blogspace.mweb.co.za/Portals/_darkangel/images/default/freez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928802"/>
            <a:ext cx="3643338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8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ORAGES?</a:t>
            </a:r>
            <a:endParaRPr lang="en-GB" dirty="0"/>
          </a:p>
        </p:txBody>
      </p:sp>
      <p:pic>
        <p:nvPicPr>
          <p:cNvPr id="2052" name="Picture 4" descr="Free Animation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547688"/>
            <a:ext cx="2181225" cy="1152526"/>
          </a:xfrm>
          <a:prstGeom prst="rect">
            <a:avLst/>
          </a:prstGeom>
          <a:noFill/>
        </p:spPr>
      </p:pic>
      <p:pic>
        <p:nvPicPr>
          <p:cNvPr id="2054" name="Picture 6" descr="Free Animation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1308" y="2428868"/>
            <a:ext cx="4191226" cy="2214578"/>
          </a:xfrm>
          <a:prstGeom prst="rect">
            <a:avLst/>
          </a:prstGeom>
          <a:noFill/>
        </p:spPr>
      </p:pic>
      <p:pic>
        <p:nvPicPr>
          <p:cNvPr id="2056" name="Picture 8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345729"/>
            <a:ext cx="2071702" cy="2875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88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Y A DES ORAGES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 </a:t>
            </a:r>
            <a:endParaRPr lang="en-GB" dirty="0"/>
          </a:p>
        </p:txBody>
      </p:sp>
      <p:pic>
        <p:nvPicPr>
          <p:cNvPr id="2052" name="Picture 4" descr="Free Animation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547688"/>
            <a:ext cx="2181225" cy="1152526"/>
          </a:xfrm>
          <a:prstGeom prst="rect">
            <a:avLst/>
          </a:prstGeom>
          <a:noFill/>
        </p:spPr>
      </p:pic>
      <p:pic>
        <p:nvPicPr>
          <p:cNvPr id="2054" name="Picture 6" descr="Free Animation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1308" y="2428868"/>
            <a:ext cx="4191226" cy="2214578"/>
          </a:xfrm>
          <a:prstGeom prst="rect">
            <a:avLst/>
          </a:prstGeom>
          <a:noFill/>
        </p:spPr>
      </p:pic>
      <p:pic>
        <p:nvPicPr>
          <p:cNvPr id="2056" name="Picture 8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345729"/>
            <a:ext cx="2071702" cy="2875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88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COUVERT/GRIS?</a:t>
            </a:r>
            <a:endParaRPr lang="en-GB" dirty="0"/>
          </a:p>
        </p:txBody>
      </p:sp>
      <p:pic>
        <p:nvPicPr>
          <p:cNvPr id="3074" name="Picture 2" descr="http://t0.gstatic.com/images?q=tbn:ANd9GcSTSYNWd2ytjVPRB0KkmNs0GyabJvV8MuncuNXSB3jNFgmB8NGiaxDaJl-6g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61631"/>
            <a:ext cx="5429288" cy="3612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COUVERT/GRIS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dirty="0"/>
          </a:p>
        </p:txBody>
      </p:sp>
      <p:pic>
        <p:nvPicPr>
          <p:cNvPr id="3074" name="Picture 2" descr="http://t0.gstatic.com/images?q=tbn:ANd9GcSTSYNWd2ytjVPRB0KkmNs0GyabJvV8MuncuNXSB3jNFgmB8NGiaxDaJl-6g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61631"/>
            <a:ext cx="5429288" cy="3612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NEIGE</a:t>
            </a:r>
            <a:r>
              <a:rPr lang="en-GB" dirty="0" smtClean="0">
                <a:latin typeface="Calibri"/>
                <a:cs typeface="Calibri"/>
              </a:rPr>
              <a:t>?</a:t>
            </a:r>
            <a:endParaRPr lang="en-GB" dirty="0"/>
          </a:p>
        </p:txBody>
      </p:sp>
      <p:pic>
        <p:nvPicPr>
          <p:cNvPr id="6146" name="Picture 2" descr="Animated Nature - Weathe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07500"/>
            <a:ext cx="2786082" cy="4018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9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IL NEIGE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 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 G</a:t>
            </a:r>
            <a:r>
              <a:rPr lang="en-GB" dirty="0" smtClean="0">
                <a:latin typeface="Calibri"/>
                <a:cs typeface="Calibri"/>
              </a:rPr>
              <a:t>ÈLE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dirty="0"/>
          </a:p>
        </p:txBody>
      </p:sp>
      <p:pic>
        <p:nvPicPr>
          <p:cNvPr id="6146" name="Picture 2" descr="Animated Nature - Weathe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07500"/>
            <a:ext cx="2786082" cy="4018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9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RAPPEL/reminder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Il </a:t>
            </a:r>
            <a:r>
              <a:rPr lang="en-GB" dirty="0" err="1" smtClean="0"/>
              <a:t>pleut</a:t>
            </a:r>
            <a:r>
              <a:rPr lang="en-GB" dirty="0" smtClean="0"/>
              <a:t>			it’s raining</a:t>
            </a:r>
          </a:p>
          <a:p>
            <a:r>
              <a:rPr lang="en-GB" dirty="0" smtClean="0"/>
              <a:t>Il </a:t>
            </a:r>
            <a:r>
              <a:rPr lang="en-GB" dirty="0" err="1" smtClean="0"/>
              <a:t>neige</a:t>
            </a:r>
            <a:r>
              <a:rPr lang="en-GB" dirty="0" smtClean="0"/>
              <a:t>			it’s snowing</a:t>
            </a:r>
          </a:p>
          <a:p>
            <a:r>
              <a:rPr lang="en-GB" dirty="0" smtClean="0"/>
              <a:t>Il </a:t>
            </a:r>
            <a:r>
              <a:rPr lang="en-GB" dirty="0" err="1" smtClean="0"/>
              <a:t>gèle</a:t>
            </a:r>
            <a:r>
              <a:rPr lang="en-GB" dirty="0" smtClean="0"/>
              <a:t>			it’s freezing</a:t>
            </a:r>
          </a:p>
          <a:p>
            <a:r>
              <a:rPr lang="en-GB" dirty="0" smtClean="0"/>
              <a:t>Il fait </a:t>
            </a:r>
            <a:r>
              <a:rPr lang="en-GB" dirty="0" err="1" smtClean="0"/>
              <a:t>chaud</a:t>
            </a:r>
            <a:r>
              <a:rPr lang="en-GB" dirty="0" smtClean="0"/>
              <a:t>/</a:t>
            </a:r>
            <a:r>
              <a:rPr lang="en-GB" dirty="0" err="1" smtClean="0"/>
              <a:t>froid</a:t>
            </a:r>
            <a:r>
              <a:rPr lang="en-GB" dirty="0" smtClean="0"/>
              <a:t>	it’s hot/cold</a:t>
            </a:r>
          </a:p>
          <a:p>
            <a:r>
              <a:rPr lang="en-GB" dirty="0" smtClean="0"/>
              <a:t>Il fait du vent		it’s windy</a:t>
            </a:r>
          </a:p>
          <a:p>
            <a:r>
              <a:rPr lang="en-GB" dirty="0" smtClean="0"/>
              <a:t>Il fait du </a:t>
            </a:r>
            <a:r>
              <a:rPr lang="en-GB" dirty="0" err="1" smtClean="0"/>
              <a:t>soleil</a:t>
            </a:r>
            <a:r>
              <a:rPr lang="en-GB" dirty="0" smtClean="0"/>
              <a:t>		it’s sunny</a:t>
            </a:r>
          </a:p>
          <a:p>
            <a:r>
              <a:rPr lang="en-GB" dirty="0"/>
              <a:t>Il fait </a:t>
            </a:r>
            <a:r>
              <a:rPr lang="en-GB" dirty="0" smtClean="0"/>
              <a:t>du </a:t>
            </a:r>
            <a:r>
              <a:rPr lang="en-GB" dirty="0" err="1" smtClean="0"/>
              <a:t>brouillard</a:t>
            </a:r>
            <a:r>
              <a:rPr lang="en-GB" dirty="0" smtClean="0"/>
              <a:t>	it’s foggy</a:t>
            </a:r>
          </a:p>
          <a:p>
            <a:r>
              <a:rPr lang="en-GB" dirty="0"/>
              <a:t>Il fait </a:t>
            </a:r>
            <a:r>
              <a:rPr lang="en-GB" dirty="0" smtClean="0"/>
              <a:t>du </a:t>
            </a:r>
            <a:r>
              <a:rPr lang="en-GB" dirty="0" err="1" smtClean="0"/>
              <a:t>couvert</a:t>
            </a:r>
            <a:r>
              <a:rPr lang="en-GB" dirty="0" smtClean="0"/>
              <a:t>/</a:t>
            </a:r>
            <a:r>
              <a:rPr lang="en-GB" dirty="0" err="1" smtClean="0"/>
              <a:t>gris</a:t>
            </a:r>
            <a:r>
              <a:rPr lang="en-GB" dirty="0" smtClean="0"/>
              <a:t>  	it’s cloudy/grey</a:t>
            </a:r>
          </a:p>
          <a:p>
            <a:r>
              <a:rPr lang="en-GB" dirty="0" smtClean="0"/>
              <a:t>Il y a des </a:t>
            </a:r>
            <a:r>
              <a:rPr lang="en-GB" dirty="0" err="1" smtClean="0"/>
              <a:t>orages</a:t>
            </a:r>
            <a:r>
              <a:rPr lang="en-GB" dirty="0" smtClean="0"/>
              <a:t>		it’s stormy</a:t>
            </a:r>
          </a:p>
          <a:p>
            <a:r>
              <a:rPr lang="en-GB" dirty="0" smtClean="0"/>
              <a:t>Il y a des </a:t>
            </a:r>
            <a:r>
              <a:rPr lang="en-GB" dirty="0" err="1" smtClean="0"/>
              <a:t>éclaircies</a:t>
            </a:r>
            <a:r>
              <a:rPr lang="en-GB" dirty="0" smtClean="0"/>
              <a:t>	there are sunny spells	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3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FROID</a:t>
            </a:r>
            <a:endParaRPr lang="en-GB" dirty="0"/>
          </a:p>
        </p:txBody>
      </p:sp>
      <p:pic>
        <p:nvPicPr>
          <p:cNvPr id="10242" name="Picture 2" descr="http://blogspace.mweb.co.za/Portals/_darkangel/images/default/freez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862917"/>
            <a:ext cx="3714776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CHAUD</a:t>
            </a:r>
            <a:endParaRPr lang="en-GB" dirty="0"/>
          </a:p>
        </p:txBody>
      </p:sp>
      <p:pic>
        <p:nvPicPr>
          <p:cNvPr id="9218" name="Picture 2" descr="Free Animation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84605"/>
            <a:ext cx="3500462" cy="3174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PLEUT</a:t>
            </a:r>
            <a:endParaRPr lang="en-GB" dirty="0"/>
          </a:p>
        </p:txBody>
      </p:sp>
      <p:pic>
        <p:nvPicPr>
          <p:cNvPr id="8194" name="Picture 2" descr="http://images.zaazu.com/img/Rain-animated-animation-rain-smiley-emoticon-000400-large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59752"/>
            <a:ext cx="3571900" cy="3799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NEIGE</a:t>
            </a:r>
            <a:endParaRPr lang="en-GB" dirty="0"/>
          </a:p>
        </p:txBody>
      </p:sp>
      <p:pic>
        <p:nvPicPr>
          <p:cNvPr id="7172" name="Picture 4" descr="http://www.scri8e.com/h/xmas/CICED/SnoAni/sno_ani10.gif?filename=./sno_ani10.gif&amp;w0=80&amp;h0=80&amp;imgType=1&amp;h1=160&amp;w1=160">
            <a:hlinkClick r:id="rId2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28861" y="1720042"/>
            <a:ext cx="3643338" cy="3643338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G</a:t>
            </a:r>
            <a:r>
              <a:rPr lang="en-GB" dirty="0" smtClean="0">
                <a:latin typeface="Calibri"/>
                <a:cs typeface="Calibri"/>
              </a:rPr>
              <a:t>ÈLE</a:t>
            </a:r>
            <a:endParaRPr lang="en-GB" dirty="0"/>
          </a:p>
        </p:txBody>
      </p:sp>
      <p:pic>
        <p:nvPicPr>
          <p:cNvPr id="6146" name="Picture 2" descr="Animated Nature - Weathe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07500"/>
            <a:ext cx="2786082" cy="4018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FAIT DU SOLEIL</a:t>
            </a:r>
            <a:endParaRPr lang="en-GB" dirty="0"/>
          </a:p>
        </p:txBody>
      </p:sp>
      <p:pic>
        <p:nvPicPr>
          <p:cNvPr id="5122" name="Picture 2" descr="http://lakesregiongymnasticsacademy.com/images/animatedSu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5112823" cy="3834617"/>
          </a:xfrm>
          <a:prstGeom prst="rect">
            <a:avLst/>
          </a:prstGeom>
          <a:noFill/>
        </p:spPr>
      </p:pic>
      <p:pic>
        <p:nvPicPr>
          <p:cNvPr id="5124" name="Picture 4" descr="Animated Nature - Weathe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143116"/>
            <a:ext cx="270868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0ABF24FB5640BB6014DC1D57DD7A" ma:contentTypeVersion="10" ma:contentTypeDescription="Create a new document." ma:contentTypeScope="" ma:versionID="f561f581d56cd8e3c385dca1a5d5b9ae">
  <xsd:schema xmlns:xsd="http://www.w3.org/2001/XMLSchema" xmlns:xs="http://www.w3.org/2001/XMLSchema" xmlns:p="http://schemas.microsoft.com/office/2006/metadata/properties" xmlns:ns2="be757fe0-40fc-4dcf-adba-d0d8741a61e5" xmlns:ns3="55a9665e-8431-450e-a549-eedb8a433299" targetNamespace="http://schemas.microsoft.com/office/2006/metadata/properties" ma:root="true" ma:fieldsID="b61848c048bfdbb1b2e65f82b00f58a3" ns2:_="" ns3:_="">
    <xsd:import namespace="be757fe0-40fc-4dcf-adba-d0d8741a61e5"/>
    <xsd:import namespace="55a9665e-8431-450e-a549-eedb8a4332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57fe0-40fc-4dcf-adba-d0d8741a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665e-8431-450e-a549-eedb8a4332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CECAC-AD9F-439C-9D33-F46FE15EED42}"/>
</file>

<file path=customXml/itemProps2.xml><?xml version="1.0" encoding="utf-8"?>
<ds:datastoreItem xmlns:ds="http://schemas.openxmlformats.org/officeDocument/2006/customXml" ds:itemID="{837BBEBD-49E6-41EA-9A2B-A7CA5C7E7653}"/>
</file>

<file path=customXml/itemProps3.xml><?xml version="1.0" encoding="utf-8"?>
<ds:datastoreItem xmlns:ds="http://schemas.openxmlformats.org/officeDocument/2006/customXml" ds:itemID="{2FD7BB40-B52A-407C-AC3E-B9E7C123DD23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133</Words>
  <Application>Microsoft Office PowerPoint</Application>
  <PresentationFormat>On-screen Show (4:3)</PresentationFormat>
  <Paragraphs>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QUEL TEMPS FAIT-IL? What’s the weather like?</vt:lpstr>
      <vt:lpstr>IL FAIT BEAU</vt:lpstr>
      <vt:lpstr>IL FAIT MAUVAIS</vt:lpstr>
      <vt:lpstr>IL FAIT FROID</vt:lpstr>
      <vt:lpstr>IL FAIT CHAUD</vt:lpstr>
      <vt:lpstr>IL PLEUT</vt:lpstr>
      <vt:lpstr>IL NEIGE</vt:lpstr>
      <vt:lpstr>IL GÈLE</vt:lpstr>
      <vt:lpstr>IL FAIT DU SOLEIL</vt:lpstr>
      <vt:lpstr>IL FAIT DU BROUILLARD</vt:lpstr>
      <vt:lpstr>IL FAIT COUVERT/GRIS</vt:lpstr>
      <vt:lpstr>IL Y A DES ORAGES</vt:lpstr>
      <vt:lpstr>IL Y A DES ÉCLAIRCIES</vt:lpstr>
      <vt:lpstr>IL FAIT DU 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VRAI ou FAUX?</vt:lpstr>
      <vt:lpstr>IL FAIT DU SOLEIL?</vt:lpstr>
      <vt:lpstr>IL FAIT DU SOLEIL </vt:lpstr>
      <vt:lpstr>IL FAIT DU BROUILLARD?</vt:lpstr>
      <vt:lpstr>IL FAIT DU BROUILLARD IL FAIT DU VENT </vt:lpstr>
      <vt:lpstr>IL PLEUT?</vt:lpstr>
      <vt:lpstr>IL PLEUT IL NEIGE  </vt:lpstr>
      <vt:lpstr>IL Y A DES ÉCLAIRCIES?</vt:lpstr>
      <vt:lpstr>IL Y A DES ÉCLAIRCIES </vt:lpstr>
      <vt:lpstr>IL FAIT CHAUD?</vt:lpstr>
      <vt:lpstr>IL FAIT CHAUD  IL FAIT FROID </vt:lpstr>
      <vt:lpstr>IL Y A DES ORAGES?</vt:lpstr>
      <vt:lpstr>IL Y A DES ORAGES </vt:lpstr>
      <vt:lpstr>IL FAIT COUVERT/GRIS?</vt:lpstr>
      <vt:lpstr>IL FAIT COUVERT/GRIS</vt:lpstr>
      <vt:lpstr>IL NEIGE?</vt:lpstr>
      <vt:lpstr>IL NEIGE  IL GÈLE</vt:lpstr>
      <vt:lpstr>RAPPEL/reminder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 TEMPS FAIT-IL?</dc:title>
  <dc:creator>usre</dc:creator>
  <cp:lastModifiedBy>marry saini</cp:lastModifiedBy>
  <cp:revision>23</cp:revision>
  <dcterms:created xsi:type="dcterms:W3CDTF">2012-03-08T19:42:26Z</dcterms:created>
  <dcterms:modified xsi:type="dcterms:W3CDTF">2021-06-23T17:12:37Z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0x01010075E50ABF24FB5640BB6014DC1D57DD7A</vt:lpwstr>
  </property>
</Properties>
</file>