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8" r:id="rId3"/>
    <p:sldId id="257" r:id="rId4"/>
    <p:sldId id="258" r:id="rId5"/>
    <p:sldId id="260" r:id="rId6"/>
    <p:sldId id="261" r:id="rId7"/>
    <p:sldId id="27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561" autoAdjust="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88B97-5F94-4899-86AD-28F4D2ADC796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70477-2107-4CA2-8C6A-B3E3B8EFFD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042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69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89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6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107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90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46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52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05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1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00336-BC57-45E4-A23D-A38C8BF2E42D}" type="datetimeFigureOut">
              <a:rPr lang="en-IN" smtClean="0"/>
              <a:t>04-01-2021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715BF-6D1B-4476-AD07-E6015036C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85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08213" y="2636839"/>
            <a:ext cx="7988300" cy="194468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B</a:t>
            </a:r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O</a:t>
            </a:r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N</a:t>
            </a:r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J</a:t>
            </a:r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O</a:t>
            </a:r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U</a:t>
            </a:r>
            <a:r>
              <a:rPr lang="en-US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R</a:t>
            </a:r>
            <a:r>
              <a:rPr lang="en-US" sz="8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Ultra Bold" panose="020B0A02020104020203" pitchFamily="34" charset="0"/>
              </a:rPr>
              <a:t>!</a:t>
            </a:r>
          </a:p>
        </p:txBody>
      </p:sp>
      <p:sp>
        <p:nvSpPr>
          <p:cNvPr id="2051" name="2 Subtítulo"/>
          <p:cNvSpPr>
            <a:spLocks noGrp="1"/>
          </p:cNvSpPr>
          <p:nvPr>
            <p:ph type="subTitle" idx="1"/>
          </p:nvPr>
        </p:nvSpPr>
        <p:spPr>
          <a:xfrm>
            <a:off x="3863975" y="4076700"/>
            <a:ext cx="6400800" cy="1079500"/>
          </a:xfrm>
        </p:spPr>
        <p:txBody>
          <a:bodyPr/>
          <a:lstStyle/>
          <a:p>
            <a:pPr eaLnBrk="1" hangingPunct="1"/>
            <a:endParaRPr lang="en-US" altLang="en-US" sz="4000" dirty="0">
              <a:solidFill>
                <a:srgbClr val="FF0000"/>
              </a:solidFill>
              <a:latin typeface="Gill Sans Ultra Bold" pitchFamily="34" charset="0"/>
            </a:endParaRPr>
          </a:p>
        </p:txBody>
      </p:sp>
      <p:pic>
        <p:nvPicPr>
          <p:cNvPr id="12290" name="Picture 2" descr="http://www.everyday-thai.com/learn-french-bangkok/images/je-parle-franca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8248" y="260648"/>
            <a:ext cx="2016221" cy="2016224"/>
          </a:xfrm>
          <a:prstGeom prst="rect">
            <a:avLst/>
          </a:prstGeom>
          <a:noFill/>
        </p:spPr>
      </p:pic>
      <p:pic>
        <p:nvPicPr>
          <p:cNvPr id="12292" name="Picture 4" descr="http://emmafreed.files.wordpress.com/2013/03/content-croissant.jpg?w=6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4848200"/>
            <a:ext cx="2763475" cy="2009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975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Algerian" panose="04020705040A02060702" pitchFamily="82" charset="0"/>
              </a:rPr>
              <a:t>French Levels of CEFRL (Common European Framework of Reference for Languages)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 smtClean="0"/>
          </a:p>
          <a:p>
            <a:r>
              <a:rPr lang="en-IN" b="1" dirty="0" smtClean="0">
                <a:latin typeface="Arial Black" panose="020B0A04020102020204" pitchFamily="34" charset="0"/>
              </a:rPr>
              <a:t>A1- BEGINNERS 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A2- INTERMEDIATE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B1- ADVANCED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B2- INDEPENDENT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C1- SUPERIOR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C2- MASTER</a:t>
            </a:r>
            <a:endParaRPr lang="en-IN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2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lgerian" panose="04020705040A02060702" pitchFamily="82" charset="0"/>
              </a:rPr>
              <a:t>A1- Beginners French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Grammar 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Vocabulary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Speaking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Writing 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Reading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Listening</a:t>
            </a:r>
          </a:p>
          <a:p>
            <a:pPr marL="0" indent="0">
              <a:buNone/>
            </a:pPr>
            <a:endParaRPr lang="en-IN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5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Algerian" panose="04020705040A02060702" pitchFamily="82" charset="0"/>
              </a:rPr>
              <a:t>You will be able to-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Greet people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Talk about yourself</a:t>
            </a:r>
          </a:p>
          <a:p>
            <a:r>
              <a:rPr lang="en-IN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Talk about your friends and family members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Talk about your surroundings</a:t>
            </a:r>
          </a:p>
          <a:p>
            <a:r>
              <a:rPr lang="en-IN" b="1" dirty="0" smtClean="0">
                <a:latin typeface="Arial Black" panose="020B0A04020102020204" pitchFamily="34" charset="0"/>
              </a:rPr>
              <a:t>Describe your likes and dislikes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Ask day, time and date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Frame simple sentences</a:t>
            </a:r>
          </a:p>
          <a:p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Ask basic questions and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answers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17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49400" y="776289"/>
            <a:ext cx="560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49400" y="1592264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549400" y="2409825"/>
            <a:ext cx="4953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49401" y="3225801"/>
            <a:ext cx="55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49401" y="4041776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549400" y="4857751"/>
            <a:ext cx="496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49400" y="5673726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82988" y="776289"/>
            <a:ext cx="577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582989" y="1592264"/>
            <a:ext cx="465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582988" y="2409825"/>
            <a:ext cx="5254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82989" y="3225801"/>
            <a:ext cx="496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582989" y="4041776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82989" y="4857751"/>
            <a:ext cx="638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582989" y="5673726"/>
            <a:ext cx="592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670551" y="776289"/>
            <a:ext cx="59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670550" y="1592264"/>
            <a:ext cx="45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670551" y="2409825"/>
            <a:ext cx="6334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Q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670551" y="3225801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5670550" y="4041776"/>
            <a:ext cx="541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5670550" y="4857751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670551" y="5673726"/>
            <a:ext cx="563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U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464426" y="776289"/>
            <a:ext cx="51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7464425" y="1592264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W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464426" y="2409825"/>
            <a:ext cx="5556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7464425" y="3225801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464425" y="4041776"/>
            <a:ext cx="53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Z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084389" y="776289"/>
            <a:ext cx="744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084388" y="1592264"/>
            <a:ext cx="1020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bay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084388" y="2409825"/>
            <a:ext cx="96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say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084389" y="3225801"/>
            <a:ext cx="1017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84388" y="4041776"/>
            <a:ext cx="74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4000">
                <a:latin typeface="Comic Sans MS" panose="030F0702030302020204" pitchFamily="66" charset="0"/>
              </a:rPr>
              <a:t>uh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2084388" y="4857751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eff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84389" y="5673726"/>
            <a:ext cx="922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jay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159251" y="776289"/>
            <a:ext cx="99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ash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159250" y="1592264"/>
            <a:ext cx="744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ee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159250" y="2409826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 dirty="0">
                <a:latin typeface="Comic Sans MS" panose="030F0702030302020204" pitchFamily="66" charset="0"/>
              </a:rPr>
              <a:t>gee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159250" y="3225801"/>
            <a:ext cx="725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ka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159251" y="4041776"/>
            <a:ext cx="74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ell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159251" y="4857751"/>
            <a:ext cx="1262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emm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159250" y="5673726"/>
            <a:ext cx="100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enn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230939" y="776289"/>
            <a:ext cx="750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oh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6230938" y="1592264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pay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230938" y="2409826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qu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30938" y="3225801"/>
            <a:ext cx="83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air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230938" y="4041776"/>
            <a:ext cx="96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ess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6230938" y="4857751"/>
            <a:ext cx="957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tay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230938" y="5673726"/>
            <a:ext cx="59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iu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8056564" y="776289"/>
            <a:ext cx="96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056564" y="1592264"/>
            <a:ext cx="2744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dooble-vay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056563" y="2409825"/>
            <a:ext cx="6334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ix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056563" y="3225801"/>
            <a:ext cx="2076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ee-grek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8056564" y="4041776"/>
            <a:ext cx="1042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zed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2102" name="TextBox 57"/>
          <p:cNvSpPr txBox="1">
            <a:spLocks noChangeArrowheads="1"/>
          </p:cNvSpPr>
          <p:nvPr/>
        </p:nvSpPr>
        <p:spPr bwMode="auto">
          <a:xfrm>
            <a:off x="4560889" y="1"/>
            <a:ext cx="2624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7030A0"/>
                </a:solidFill>
                <a:latin typeface="Comic Sans MS" panose="030F0702030302020204" pitchFamily="66" charset="0"/>
              </a:rPr>
              <a:t>L’alphabet</a:t>
            </a:r>
            <a:endParaRPr lang="en-US" sz="400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6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3"/>
          <p:cNvSpPr txBox="1">
            <a:spLocks noChangeArrowheads="1"/>
          </p:cNvSpPr>
          <p:nvPr/>
        </p:nvSpPr>
        <p:spPr bwMode="auto">
          <a:xfrm>
            <a:off x="1549400" y="776289"/>
            <a:ext cx="560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549400" y="1592264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1549400" y="2409825"/>
            <a:ext cx="4953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7" name="TextBox 6"/>
          <p:cNvSpPr txBox="1">
            <a:spLocks noChangeArrowheads="1"/>
          </p:cNvSpPr>
          <p:nvPr/>
        </p:nvSpPr>
        <p:spPr bwMode="auto">
          <a:xfrm>
            <a:off x="1549401" y="3225801"/>
            <a:ext cx="55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8" name="TextBox 7"/>
          <p:cNvSpPr txBox="1">
            <a:spLocks noChangeArrowheads="1"/>
          </p:cNvSpPr>
          <p:nvPr/>
        </p:nvSpPr>
        <p:spPr bwMode="auto">
          <a:xfrm>
            <a:off x="1549401" y="4041776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79" name="TextBox 8"/>
          <p:cNvSpPr txBox="1">
            <a:spLocks noChangeArrowheads="1"/>
          </p:cNvSpPr>
          <p:nvPr/>
        </p:nvSpPr>
        <p:spPr bwMode="auto">
          <a:xfrm>
            <a:off x="1549400" y="4857751"/>
            <a:ext cx="496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0" name="TextBox 9"/>
          <p:cNvSpPr txBox="1">
            <a:spLocks noChangeArrowheads="1"/>
          </p:cNvSpPr>
          <p:nvPr/>
        </p:nvSpPr>
        <p:spPr bwMode="auto">
          <a:xfrm>
            <a:off x="1549400" y="5673726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1" name="TextBox 10"/>
          <p:cNvSpPr txBox="1">
            <a:spLocks noChangeArrowheads="1"/>
          </p:cNvSpPr>
          <p:nvPr/>
        </p:nvSpPr>
        <p:spPr bwMode="auto">
          <a:xfrm>
            <a:off x="3582988" y="776289"/>
            <a:ext cx="577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2" name="TextBox 11"/>
          <p:cNvSpPr txBox="1">
            <a:spLocks noChangeArrowheads="1"/>
          </p:cNvSpPr>
          <p:nvPr/>
        </p:nvSpPr>
        <p:spPr bwMode="auto">
          <a:xfrm>
            <a:off x="3582989" y="1592264"/>
            <a:ext cx="465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3" name="TextBox 12"/>
          <p:cNvSpPr txBox="1">
            <a:spLocks noChangeArrowheads="1"/>
          </p:cNvSpPr>
          <p:nvPr/>
        </p:nvSpPr>
        <p:spPr bwMode="auto">
          <a:xfrm>
            <a:off x="3582988" y="2409825"/>
            <a:ext cx="5254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4" name="TextBox 13"/>
          <p:cNvSpPr txBox="1">
            <a:spLocks noChangeArrowheads="1"/>
          </p:cNvSpPr>
          <p:nvPr/>
        </p:nvSpPr>
        <p:spPr bwMode="auto">
          <a:xfrm>
            <a:off x="3582989" y="3225801"/>
            <a:ext cx="496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5" name="TextBox 14"/>
          <p:cNvSpPr txBox="1">
            <a:spLocks noChangeArrowheads="1"/>
          </p:cNvSpPr>
          <p:nvPr/>
        </p:nvSpPr>
        <p:spPr bwMode="auto">
          <a:xfrm>
            <a:off x="3582989" y="4041776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6" name="TextBox 15"/>
          <p:cNvSpPr txBox="1">
            <a:spLocks noChangeArrowheads="1"/>
          </p:cNvSpPr>
          <p:nvPr/>
        </p:nvSpPr>
        <p:spPr bwMode="auto">
          <a:xfrm>
            <a:off x="3582989" y="4857751"/>
            <a:ext cx="638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7" name="TextBox 16"/>
          <p:cNvSpPr txBox="1">
            <a:spLocks noChangeArrowheads="1"/>
          </p:cNvSpPr>
          <p:nvPr/>
        </p:nvSpPr>
        <p:spPr bwMode="auto">
          <a:xfrm>
            <a:off x="3582989" y="5673726"/>
            <a:ext cx="592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8" name="TextBox 17"/>
          <p:cNvSpPr txBox="1">
            <a:spLocks noChangeArrowheads="1"/>
          </p:cNvSpPr>
          <p:nvPr/>
        </p:nvSpPr>
        <p:spPr bwMode="auto">
          <a:xfrm>
            <a:off x="5670551" y="776289"/>
            <a:ext cx="59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89" name="TextBox 18"/>
          <p:cNvSpPr txBox="1">
            <a:spLocks noChangeArrowheads="1"/>
          </p:cNvSpPr>
          <p:nvPr/>
        </p:nvSpPr>
        <p:spPr bwMode="auto">
          <a:xfrm>
            <a:off x="5670550" y="1592264"/>
            <a:ext cx="45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0" name="TextBox 19"/>
          <p:cNvSpPr txBox="1">
            <a:spLocks noChangeArrowheads="1"/>
          </p:cNvSpPr>
          <p:nvPr/>
        </p:nvSpPr>
        <p:spPr bwMode="auto">
          <a:xfrm>
            <a:off x="5670551" y="2409825"/>
            <a:ext cx="6334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Q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1" name="TextBox 20"/>
          <p:cNvSpPr txBox="1">
            <a:spLocks noChangeArrowheads="1"/>
          </p:cNvSpPr>
          <p:nvPr/>
        </p:nvSpPr>
        <p:spPr bwMode="auto">
          <a:xfrm>
            <a:off x="5670551" y="3225801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2" name="TextBox 21"/>
          <p:cNvSpPr txBox="1">
            <a:spLocks noChangeArrowheads="1"/>
          </p:cNvSpPr>
          <p:nvPr/>
        </p:nvSpPr>
        <p:spPr bwMode="auto">
          <a:xfrm>
            <a:off x="5670550" y="4041776"/>
            <a:ext cx="541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3" name="TextBox 22"/>
          <p:cNvSpPr txBox="1">
            <a:spLocks noChangeArrowheads="1"/>
          </p:cNvSpPr>
          <p:nvPr/>
        </p:nvSpPr>
        <p:spPr bwMode="auto">
          <a:xfrm>
            <a:off x="5670550" y="4857751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4" name="TextBox 23"/>
          <p:cNvSpPr txBox="1">
            <a:spLocks noChangeArrowheads="1"/>
          </p:cNvSpPr>
          <p:nvPr/>
        </p:nvSpPr>
        <p:spPr bwMode="auto">
          <a:xfrm>
            <a:off x="5670551" y="5673726"/>
            <a:ext cx="563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U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5" name="TextBox 24"/>
          <p:cNvSpPr txBox="1">
            <a:spLocks noChangeArrowheads="1"/>
          </p:cNvSpPr>
          <p:nvPr/>
        </p:nvSpPr>
        <p:spPr bwMode="auto">
          <a:xfrm>
            <a:off x="7464426" y="776289"/>
            <a:ext cx="51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6" name="TextBox 25"/>
          <p:cNvSpPr txBox="1">
            <a:spLocks noChangeArrowheads="1"/>
          </p:cNvSpPr>
          <p:nvPr/>
        </p:nvSpPr>
        <p:spPr bwMode="auto">
          <a:xfrm>
            <a:off x="7464425" y="1592264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W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7" name="TextBox 26"/>
          <p:cNvSpPr txBox="1">
            <a:spLocks noChangeArrowheads="1"/>
          </p:cNvSpPr>
          <p:nvPr/>
        </p:nvSpPr>
        <p:spPr bwMode="auto">
          <a:xfrm>
            <a:off x="7464426" y="2409825"/>
            <a:ext cx="5556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8" name="TextBox 27"/>
          <p:cNvSpPr txBox="1">
            <a:spLocks noChangeArrowheads="1"/>
          </p:cNvSpPr>
          <p:nvPr/>
        </p:nvSpPr>
        <p:spPr bwMode="auto">
          <a:xfrm>
            <a:off x="7464425" y="3225801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099" name="TextBox 28"/>
          <p:cNvSpPr txBox="1">
            <a:spLocks noChangeArrowheads="1"/>
          </p:cNvSpPr>
          <p:nvPr/>
        </p:nvSpPr>
        <p:spPr bwMode="auto">
          <a:xfrm>
            <a:off x="7464425" y="4041776"/>
            <a:ext cx="53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Z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084389" y="776289"/>
            <a:ext cx="744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ah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01" name="TextBox 32"/>
          <p:cNvSpPr txBox="1">
            <a:spLocks noChangeArrowheads="1"/>
          </p:cNvSpPr>
          <p:nvPr/>
        </p:nvSpPr>
        <p:spPr bwMode="auto">
          <a:xfrm>
            <a:off x="2084388" y="1592264"/>
            <a:ext cx="1020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bay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02" name="TextBox 33"/>
          <p:cNvSpPr txBox="1">
            <a:spLocks noChangeArrowheads="1"/>
          </p:cNvSpPr>
          <p:nvPr/>
        </p:nvSpPr>
        <p:spPr bwMode="auto">
          <a:xfrm>
            <a:off x="2084388" y="2409825"/>
            <a:ext cx="96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say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03" name="TextBox 34"/>
          <p:cNvSpPr txBox="1">
            <a:spLocks noChangeArrowheads="1"/>
          </p:cNvSpPr>
          <p:nvPr/>
        </p:nvSpPr>
        <p:spPr bwMode="auto">
          <a:xfrm>
            <a:off x="2084389" y="3225801"/>
            <a:ext cx="1017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084388" y="4041776"/>
            <a:ext cx="74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uh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05" name="TextBox 36"/>
          <p:cNvSpPr txBox="1">
            <a:spLocks noChangeArrowheads="1"/>
          </p:cNvSpPr>
          <p:nvPr/>
        </p:nvSpPr>
        <p:spPr bwMode="auto">
          <a:xfrm>
            <a:off x="2084388" y="4857751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eff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06" name="TextBox 37"/>
          <p:cNvSpPr txBox="1">
            <a:spLocks noChangeArrowheads="1"/>
          </p:cNvSpPr>
          <p:nvPr/>
        </p:nvSpPr>
        <p:spPr bwMode="auto">
          <a:xfrm>
            <a:off x="2084389" y="5673726"/>
            <a:ext cx="922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jay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07" name="TextBox 38"/>
          <p:cNvSpPr txBox="1">
            <a:spLocks noChangeArrowheads="1"/>
          </p:cNvSpPr>
          <p:nvPr/>
        </p:nvSpPr>
        <p:spPr bwMode="auto">
          <a:xfrm>
            <a:off x="4159251" y="776289"/>
            <a:ext cx="99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 dirty="0">
                <a:solidFill>
                  <a:srgbClr val="00B0F0"/>
                </a:solidFill>
                <a:latin typeface="Comic Sans MS" panose="030F0702030302020204" pitchFamily="66" charset="0"/>
              </a:rPr>
              <a:t>ash</a:t>
            </a:r>
            <a:endParaRPr 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159250" y="1592264"/>
            <a:ext cx="744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ee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09" name="TextBox 40"/>
          <p:cNvSpPr txBox="1">
            <a:spLocks noChangeArrowheads="1"/>
          </p:cNvSpPr>
          <p:nvPr/>
        </p:nvSpPr>
        <p:spPr bwMode="auto">
          <a:xfrm>
            <a:off x="4159250" y="2409826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gee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0" name="TextBox 41"/>
          <p:cNvSpPr txBox="1">
            <a:spLocks noChangeArrowheads="1"/>
          </p:cNvSpPr>
          <p:nvPr/>
        </p:nvSpPr>
        <p:spPr bwMode="auto">
          <a:xfrm>
            <a:off x="4159250" y="3225801"/>
            <a:ext cx="725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ka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1" name="TextBox 42"/>
          <p:cNvSpPr txBox="1">
            <a:spLocks noChangeArrowheads="1"/>
          </p:cNvSpPr>
          <p:nvPr/>
        </p:nvSpPr>
        <p:spPr bwMode="auto">
          <a:xfrm>
            <a:off x="4159251" y="4041776"/>
            <a:ext cx="74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ell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2" name="TextBox 43"/>
          <p:cNvSpPr txBox="1">
            <a:spLocks noChangeArrowheads="1"/>
          </p:cNvSpPr>
          <p:nvPr/>
        </p:nvSpPr>
        <p:spPr bwMode="auto">
          <a:xfrm>
            <a:off x="4159251" y="4857751"/>
            <a:ext cx="1262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emm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3" name="TextBox 44"/>
          <p:cNvSpPr txBox="1">
            <a:spLocks noChangeArrowheads="1"/>
          </p:cNvSpPr>
          <p:nvPr/>
        </p:nvSpPr>
        <p:spPr bwMode="auto">
          <a:xfrm>
            <a:off x="4159250" y="5673726"/>
            <a:ext cx="100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enn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6230939" y="776289"/>
            <a:ext cx="750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oh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15" name="TextBox 46"/>
          <p:cNvSpPr txBox="1">
            <a:spLocks noChangeArrowheads="1"/>
          </p:cNvSpPr>
          <p:nvPr/>
        </p:nvSpPr>
        <p:spPr bwMode="auto">
          <a:xfrm>
            <a:off x="6230938" y="1592264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pay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6" name="TextBox 47"/>
          <p:cNvSpPr txBox="1">
            <a:spLocks noChangeArrowheads="1"/>
          </p:cNvSpPr>
          <p:nvPr/>
        </p:nvSpPr>
        <p:spPr bwMode="auto">
          <a:xfrm>
            <a:off x="6230938" y="2409826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qu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7" name="TextBox 48"/>
          <p:cNvSpPr txBox="1">
            <a:spLocks noChangeArrowheads="1"/>
          </p:cNvSpPr>
          <p:nvPr/>
        </p:nvSpPr>
        <p:spPr bwMode="auto">
          <a:xfrm>
            <a:off x="6230938" y="3225801"/>
            <a:ext cx="83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air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8" name="TextBox 49"/>
          <p:cNvSpPr txBox="1">
            <a:spLocks noChangeArrowheads="1"/>
          </p:cNvSpPr>
          <p:nvPr/>
        </p:nvSpPr>
        <p:spPr bwMode="auto">
          <a:xfrm>
            <a:off x="6230938" y="4041776"/>
            <a:ext cx="96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ess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19" name="TextBox 50"/>
          <p:cNvSpPr txBox="1">
            <a:spLocks noChangeArrowheads="1"/>
          </p:cNvSpPr>
          <p:nvPr/>
        </p:nvSpPr>
        <p:spPr bwMode="auto">
          <a:xfrm>
            <a:off x="6230938" y="4857751"/>
            <a:ext cx="957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tay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6230938" y="5673726"/>
            <a:ext cx="59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iu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121" name="TextBox 52"/>
          <p:cNvSpPr txBox="1">
            <a:spLocks noChangeArrowheads="1"/>
          </p:cNvSpPr>
          <p:nvPr/>
        </p:nvSpPr>
        <p:spPr bwMode="auto">
          <a:xfrm>
            <a:off x="8056564" y="776289"/>
            <a:ext cx="96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22" name="TextBox 53"/>
          <p:cNvSpPr txBox="1">
            <a:spLocks noChangeArrowheads="1"/>
          </p:cNvSpPr>
          <p:nvPr/>
        </p:nvSpPr>
        <p:spPr bwMode="auto">
          <a:xfrm>
            <a:off x="8056564" y="1592264"/>
            <a:ext cx="2744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dooble-vay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23" name="TextBox 54"/>
          <p:cNvSpPr txBox="1">
            <a:spLocks noChangeArrowheads="1"/>
          </p:cNvSpPr>
          <p:nvPr/>
        </p:nvSpPr>
        <p:spPr bwMode="auto">
          <a:xfrm>
            <a:off x="8056563" y="2409825"/>
            <a:ext cx="6334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ix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24" name="TextBox 55"/>
          <p:cNvSpPr txBox="1">
            <a:spLocks noChangeArrowheads="1"/>
          </p:cNvSpPr>
          <p:nvPr/>
        </p:nvSpPr>
        <p:spPr bwMode="auto">
          <a:xfrm>
            <a:off x="8056563" y="3225801"/>
            <a:ext cx="2076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 dirty="0" err="1">
                <a:solidFill>
                  <a:srgbClr val="00B0F0"/>
                </a:solidFill>
                <a:latin typeface="Comic Sans MS" panose="030F0702030302020204" pitchFamily="66" charset="0"/>
              </a:rPr>
              <a:t>ee-grek</a:t>
            </a:r>
            <a:endParaRPr lang="en-US" sz="40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3125" name="TextBox 56"/>
          <p:cNvSpPr txBox="1">
            <a:spLocks noChangeArrowheads="1"/>
          </p:cNvSpPr>
          <p:nvPr/>
        </p:nvSpPr>
        <p:spPr bwMode="auto">
          <a:xfrm>
            <a:off x="8056564" y="4041776"/>
            <a:ext cx="1042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zed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126" name="TextBox 57"/>
          <p:cNvSpPr txBox="1">
            <a:spLocks noChangeArrowheads="1"/>
          </p:cNvSpPr>
          <p:nvPr/>
        </p:nvSpPr>
        <p:spPr bwMode="auto">
          <a:xfrm>
            <a:off x="4357689" y="1"/>
            <a:ext cx="3030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7030A0"/>
                </a:solidFill>
                <a:latin typeface="Comic Sans MS" panose="030F0702030302020204" pitchFamily="66" charset="0"/>
              </a:rPr>
              <a:t>Les voyelles</a:t>
            </a:r>
            <a:endParaRPr lang="en-US" sz="400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40" grpId="0"/>
      <p:bldP spid="46" grpId="0"/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3"/>
          <p:cNvSpPr txBox="1">
            <a:spLocks noChangeArrowheads="1"/>
          </p:cNvSpPr>
          <p:nvPr/>
        </p:nvSpPr>
        <p:spPr bwMode="auto">
          <a:xfrm>
            <a:off x="1549400" y="776289"/>
            <a:ext cx="560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549400" y="1592264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1549400" y="2409825"/>
            <a:ext cx="4953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1" name="TextBox 6"/>
          <p:cNvSpPr txBox="1">
            <a:spLocks noChangeArrowheads="1"/>
          </p:cNvSpPr>
          <p:nvPr/>
        </p:nvSpPr>
        <p:spPr bwMode="auto">
          <a:xfrm>
            <a:off x="1549401" y="3225801"/>
            <a:ext cx="5556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2" name="TextBox 7"/>
          <p:cNvSpPr txBox="1">
            <a:spLocks noChangeArrowheads="1"/>
          </p:cNvSpPr>
          <p:nvPr/>
        </p:nvSpPr>
        <p:spPr bwMode="auto">
          <a:xfrm>
            <a:off x="1549401" y="4041776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 bwMode="auto">
          <a:xfrm>
            <a:off x="1549400" y="4857751"/>
            <a:ext cx="4968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F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4" name="TextBox 9"/>
          <p:cNvSpPr txBox="1">
            <a:spLocks noChangeArrowheads="1"/>
          </p:cNvSpPr>
          <p:nvPr/>
        </p:nvSpPr>
        <p:spPr bwMode="auto">
          <a:xfrm>
            <a:off x="1549400" y="5673726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G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5" name="TextBox 10"/>
          <p:cNvSpPr txBox="1">
            <a:spLocks noChangeArrowheads="1"/>
          </p:cNvSpPr>
          <p:nvPr/>
        </p:nvSpPr>
        <p:spPr bwMode="auto">
          <a:xfrm>
            <a:off x="3582988" y="776289"/>
            <a:ext cx="577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H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6" name="TextBox 11"/>
          <p:cNvSpPr txBox="1">
            <a:spLocks noChangeArrowheads="1"/>
          </p:cNvSpPr>
          <p:nvPr/>
        </p:nvSpPr>
        <p:spPr bwMode="auto">
          <a:xfrm>
            <a:off x="3582989" y="1592264"/>
            <a:ext cx="465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I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7" name="TextBox 12"/>
          <p:cNvSpPr txBox="1">
            <a:spLocks noChangeArrowheads="1"/>
          </p:cNvSpPr>
          <p:nvPr/>
        </p:nvSpPr>
        <p:spPr bwMode="auto">
          <a:xfrm>
            <a:off x="3582988" y="2409825"/>
            <a:ext cx="52546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J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8" name="TextBox 13"/>
          <p:cNvSpPr txBox="1">
            <a:spLocks noChangeArrowheads="1"/>
          </p:cNvSpPr>
          <p:nvPr/>
        </p:nvSpPr>
        <p:spPr bwMode="auto">
          <a:xfrm>
            <a:off x="3582989" y="3225801"/>
            <a:ext cx="496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09" name="TextBox 14"/>
          <p:cNvSpPr txBox="1">
            <a:spLocks noChangeArrowheads="1"/>
          </p:cNvSpPr>
          <p:nvPr/>
        </p:nvSpPr>
        <p:spPr bwMode="auto">
          <a:xfrm>
            <a:off x="3582989" y="4041776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0" name="TextBox 15"/>
          <p:cNvSpPr txBox="1">
            <a:spLocks noChangeArrowheads="1"/>
          </p:cNvSpPr>
          <p:nvPr/>
        </p:nvSpPr>
        <p:spPr bwMode="auto">
          <a:xfrm>
            <a:off x="3582989" y="4857751"/>
            <a:ext cx="6381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1" name="TextBox 16"/>
          <p:cNvSpPr txBox="1">
            <a:spLocks noChangeArrowheads="1"/>
          </p:cNvSpPr>
          <p:nvPr/>
        </p:nvSpPr>
        <p:spPr bwMode="auto">
          <a:xfrm>
            <a:off x="3582989" y="5673726"/>
            <a:ext cx="592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2" name="TextBox 17"/>
          <p:cNvSpPr txBox="1">
            <a:spLocks noChangeArrowheads="1"/>
          </p:cNvSpPr>
          <p:nvPr/>
        </p:nvSpPr>
        <p:spPr bwMode="auto">
          <a:xfrm>
            <a:off x="5670551" y="776289"/>
            <a:ext cx="593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O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3" name="TextBox 18"/>
          <p:cNvSpPr txBox="1">
            <a:spLocks noChangeArrowheads="1"/>
          </p:cNvSpPr>
          <p:nvPr/>
        </p:nvSpPr>
        <p:spPr bwMode="auto">
          <a:xfrm>
            <a:off x="5670550" y="1592264"/>
            <a:ext cx="452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P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4" name="TextBox 19"/>
          <p:cNvSpPr txBox="1">
            <a:spLocks noChangeArrowheads="1"/>
          </p:cNvSpPr>
          <p:nvPr/>
        </p:nvSpPr>
        <p:spPr bwMode="auto">
          <a:xfrm>
            <a:off x="5670551" y="2409825"/>
            <a:ext cx="6334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Q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5" name="TextBox 20"/>
          <p:cNvSpPr txBox="1">
            <a:spLocks noChangeArrowheads="1"/>
          </p:cNvSpPr>
          <p:nvPr/>
        </p:nvSpPr>
        <p:spPr bwMode="auto">
          <a:xfrm>
            <a:off x="5670551" y="3225801"/>
            <a:ext cx="5064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6" name="TextBox 21"/>
          <p:cNvSpPr txBox="1">
            <a:spLocks noChangeArrowheads="1"/>
          </p:cNvSpPr>
          <p:nvPr/>
        </p:nvSpPr>
        <p:spPr bwMode="auto">
          <a:xfrm>
            <a:off x="5670550" y="4041776"/>
            <a:ext cx="5413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S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7" name="TextBox 22"/>
          <p:cNvSpPr txBox="1">
            <a:spLocks noChangeArrowheads="1"/>
          </p:cNvSpPr>
          <p:nvPr/>
        </p:nvSpPr>
        <p:spPr bwMode="auto">
          <a:xfrm>
            <a:off x="5670550" y="4857751"/>
            <a:ext cx="5349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T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8" name="TextBox 23"/>
          <p:cNvSpPr txBox="1">
            <a:spLocks noChangeArrowheads="1"/>
          </p:cNvSpPr>
          <p:nvPr/>
        </p:nvSpPr>
        <p:spPr bwMode="auto">
          <a:xfrm>
            <a:off x="5670551" y="5673726"/>
            <a:ext cx="5635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U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19" name="TextBox 24"/>
          <p:cNvSpPr txBox="1">
            <a:spLocks noChangeArrowheads="1"/>
          </p:cNvSpPr>
          <p:nvPr/>
        </p:nvSpPr>
        <p:spPr bwMode="auto">
          <a:xfrm>
            <a:off x="7464426" y="776289"/>
            <a:ext cx="517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V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0" name="TextBox 25"/>
          <p:cNvSpPr txBox="1">
            <a:spLocks noChangeArrowheads="1"/>
          </p:cNvSpPr>
          <p:nvPr/>
        </p:nvSpPr>
        <p:spPr bwMode="auto">
          <a:xfrm>
            <a:off x="7464425" y="1592264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W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1" name="TextBox 26"/>
          <p:cNvSpPr txBox="1">
            <a:spLocks noChangeArrowheads="1"/>
          </p:cNvSpPr>
          <p:nvPr/>
        </p:nvSpPr>
        <p:spPr bwMode="auto">
          <a:xfrm>
            <a:off x="7464426" y="2409825"/>
            <a:ext cx="5556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2" name="TextBox 27"/>
          <p:cNvSpPr txBox="1">
            <a:spLocks noChangeArrowheads="1"/>
          </p:cNvSpPr>
          <p:nvPr/>
        </p:nvSpPr>
        <p:spPr bwMode="auto">
          <a:xfrm>
            <a:off x="7464425" y="3225801"/>
            <a:ext cx="509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Y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3" name="TextBox 28"/>
          <p:cNvSpPr txBox="1">
            <a:spLocks noChangeArrowheads="1"/>
          </p:cNvSpPr>
          <p:nvPr/>
        </p:nvSpPr>
        <p:spPr bwMode="auto">
          <a:xfrm>
            <a:off x="7464425" y="4041776"/>
            <a:ext cx="539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FF0000"/>
                </a:solidFill>
                <a:latin typeface="Comic Sans MS" panose="030F0702030302020204" pitchFamily="66" charset="0"/>
              </a:rPr>
              <a:t>Z</a:t>
            </a:r>
            <a:endParaRPr lang="en-US" sz="40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24" name="TextBox 31"/>
          <p:cNvSpPr txBox="1">
            <a:spLocks noChangeArrowheads="1"/>
          </p:cNvSpPr>
          <p:nvPr/>
        </p:nvSpPr>
        <p:spPr bwMode="auto">
          <a:xfrm>
            <a:off x="2084389" y="776289"/>
            <a:ext cx="7445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ah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5" name="TextBox 32"/>
          <p:cNvSpPr txBox="1">
            <a:spLocks noChangeArrowheads="1"/>
          </p:cNvSpPr>
          <p:nvPr/>
        </p:nvSpPr>
        <p:spPr bwMode="auto">
          <a:xfrm>
            <a:off x="2084388" y="1592264"/>
            <a:ext cx="1020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bay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6" name="TextBox 33"/>
          <p:cNvSpPr txBox="1">
            <a:spLocks noChangeArrowheads="1"/>
          </p:cNvSpPr>
          <p:nvPr/>
        </p:nvSpPr>
        <p:spPr bwMode="auto">
          <a:xfrm>
            <a:off x="2084388" y="2409825"/>
            <a:ext cx="9652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say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7" name="TextBox 34"/>
          <p:cNvSpPr txBox="1">
            <a:spLocks noChangeArrowheads="1"/>
          </p:cNvSpPr>
          <p:nvPr/>
        </p:nvSpPr>
        <p:spPr bwMode="auto">
          <a:xfrm>
            <a:off x="2084389" y="3225801"/>
            <a:ext cx="1017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day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8" name="TextBox 35"/>
          <p:cNvSpPr txBox="1">
            <a:spLocks noChangeArrowheads="1"/>
          </p:cNvSpPr>
          <p:nvPr/>
        </p:nvSpPr>
        <p:spPr bwMode="auto">
          <a:xfrm>
            <a:off x="2084388" y="4041776"/>
            <a:ext cx="747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uh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29" name="TextBox 36"/>
          <p:cNvSpPr txBox="1">
            <a:spLocks noChangeArrowheads="1"/>
          </p:cNvSpPr>
          <p:nvPr/>
        </p:nvSpPr>
        <p:spPr bwMode="auto">
          <a:xfrm>
            <a:off x="2084388" y="4857751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eff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084389" y="5673726"/>
            <a:ext cx="9223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jay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159251" y="776289"/>
            <a:ext cx="99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ash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132" name="TextBox 39"/>
          <p:cNvSpPr txBox="1">
            <a:spLocks noChangeArrowheads="1"/>
          </p:cNvSpPr>
          <p:nvPr/>
        </p:nvSpPr>
        <p:spPr bwMode="auto">
          <a:xfrm>
            <a:off x="4159250" y="1592264"/>
            <a:ext cx="744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ee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159250" y="2409826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gee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134" name="TextBox 41"/>
          <p:cNvSpPr txBox="1">
            <a:spLocks noChangeArrowheads="1"/>
          </p:cNvSpPr>
          <p:nvPr/>
        </p:nvSpPr>
        <p:spPr bwMode="auto">
          <a:xfrm>
            <a:off x="4159250" y="3225801"/>
            <a:ext cx="7254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ka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5" name="TextBox 42"/>
          <p:cNvSpPr txBox="1">
            <a:spLocks noChangeArrowheads="1"/>
          </p:cNvSpPr>
          <p:nvPr/>
        </p:nvSpPr>
        <p:spPr bwMode="auto">
          <a:xfrm>
            <a:off x="4159251" y="4041776"/>
            <a:ext cx="746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ell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6" name="TextBox 43"/>
          <p:cNvSpPr txBox="1">
            <a:spLocks noChangeArrowheads="1"/>
          </p:cNvSpPr>
          <p:nvPr/>
        </p:nvSpPr>
        <p:spPr bwMode="auto">
          <a:xfrm>
            <a:off x="4159251" y="4857751"/>
            <a:ext cx="12620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emm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7" name="TextBox 44"/>
          <p:cNvSpPr txBox="1">
            <a:spLocks noChangeArrowheads="1"/>
          </p:cNvSpPr>
          <p:nvPr/>
        </p:nvSpPr>
        <p:spPr bwMode="auto">
          <a:xfrm>
            <a:off x="4159250" y="5673726"/>
            <a:ext cx="1003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enn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8" name="TextBox 45"/>
          <p:cNvSpPr txBox="1">
            <a:spLocks noChangeArrowheads="1"/>
          </p:cNvSpPr>
          <p:nvPr/>
        </p:nvSpPr>
        <p:spPr bwMode="auto">
          <a:xfrm>
            <a:off x="6230939" y="776289"/>
            <a:ext cx="750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oh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39" name="TextBox 46"/>
          <p:cNvSpPr txBox="1">
            <a:spLocks noChangeArrowheads="1"/>
          </p:cNvSpPr>
          <p:nvPr/>
        </p:nvSpPr>
        <p:spPr bwMode="auto">
          <a:xfrm>
            <a:off x="6230938" y="1592264"/>
            <a:ext cx="98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pay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40" name="TextBox 47"/>
          <p:cNvSpPr txBox="1">
            <a:spLocks noChangeArrowheads="1"/>
          </p:cNvSpPr>
          <p:nvPr/>
        </p:nvSpPr>
        <p:spPr bwMode="auto">
          <a:xfrm>
            <a:off x="6230938" y="2409826"/>
            <a:ext cx="717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qu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230938" y="3225801"/>
            <a:ext cx="83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air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142" name="TextBox 49"/>
          <p:cNvSpPr txBox="1">
            <a:spLocks noChangeArrowheads="1"/>
          </p:cNvSpPr>
          <p:nvPr/>
        </p:nvSpPr>
        <p:spPr bwMode="auto">
          <a:xfrm>
            <a:off x="6230938" y="4041776"/>
            <a:ext cx="965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ess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43" name="TextBox 50"/>
          <p:cNvSpPr txBox="1">
            <a:spLocks noChangeArrowheads="1"/>
          </p:cNvSpPr>
          <p:nvPr/>
        </p:nvSpPr>
        <p:spPr bwMode="auto">
          <a:xfrm>
            <a:off x="6230938" y="4857751"/>
            <a:ext cx="9572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tay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44" name="TextBox 51"/>
          <p:cNvSpPr txBox="1">
            <a:spLocks noChangeArrowheads="1"/>
          </p:cNvSpPr>
          <p:nvPr/>
        </p:nvSpPr>
        <p:spPr bwMode="auto">
          <a:xfrm>
            <a:off x="6230938" y="5673726"/>
            <a:ext cx="5953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iu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45" name="TextBox 52"/>
          <p:cNvSpPr txBox="1">
            <a:spLocks noChangeArrowheads="1"/>
          </p:cNvSpPr>
          <p:nvPr/>
        </p:nvSpPr>
        <p:spPr bwMode="auto">
          <a:xfrm>
            <a:off x="8056564" y="776289"/>
            <a:ext cx="966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vay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056564" y="1592264"/>
            <a:ext cx="27447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dooble-vay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056563" y="2409825"/>
            <a:ext cx="6334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ix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056563" y="3225801"/>
            <a:ext cx="2076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00B050"/>
                </a:solidFill>
                <a:latin typeface="Comic Sans MS" panose="030F0702030302020204" pitchFamily="66" charset="0"/>
              </a:rPr>
              <a:t>ee-grek</a:t>
            </a:r>
            <a:endParaRPr lang="en-US" sz="400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sp>
        <p:nvSpPr>
          <p:cNvPr id="4149" name="TextBox 56"/>
          <p:cNvSpPr txBox="1">
            <a:spLocks noChangeArrowheads="1"/>
          </p:cNvSpPr>
          <p:nvPr/>
        </p:nvSpPr>
        <p:spPr bwMode="auto">
          <a:xfrm>
            <a:off x="8056564" y="4041776"/>
            <a:ext cx="10429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sz="4000">
                <a:latin typeface="Comic Sans MS" panose="030F0702030302020204" pitchFamily="66" charset="0"/>
              </a:rPr>
              <a:t>zed</a:t>
            </a:r>
            <a:endParaRPr lang="en-US" sz="4000">
              <a:latin typeface="Comic Sans MS" panose="030F0702030302020204" pitchFamily="66" charset="0"/>
            </a:endParaRPr>
          </a:p>
        </p:txBody>
      </p:sp>
      <p:sp>
        <p:nvSpPr>
          <p:cNvPr id="4150" name="TextBox 57"/>
          <p:cNvSpPr txBox="1">
            <a:spLocks noChangeArrowheads="1"/>
          </p:cNvSpPr>
          <p:nvPr/>
        </p:nvSpPr>
        <p:spPr bwMode="auto">
          <a:xfrm>
            <a:off x="3282951" y="1"/>
            <a:ext cx="5180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sz="4000">
                <a:solidFill>
                  <a:srgbClr val="7030A0"/>
                </a:solidFill>
                <a:latin typeface="Comic Sans MS" panose="030F0702030302020204" pitchFamily="66" charset="0"/>
              </a:rPr>
              <a:t>Les lettres difficiles</a:t>
            </a:r>
            <a:endParaRPr lang="en-US" sz="400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9" grpId="0"/>
      <p:bldP spid="54" grpId="0"/>
      <p:bldP spid="55" grpId="0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13" y="341523"/>
            <a:ext cx="10994834" cy="637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50ABF24FB5640BB6014DC1D57DD7A" ma:contentTypeVersion="10" ma:contentTypeDescription="Create a new document." ma:contentTypeScope="" ma:versionID="f561f581d56cd8e3c385dca1a5d5b9ae">
  <xsd:schema xmlns:xsd="http://www.w3.org/2001/XMLSchema" xmlns:xs="http://www.w3.org/2001/XMLSchema" xmlns:p="http://schemas.microsoft.com/office/2006/metadata/properties" xmlns:ns2="be757fe0-40fc-4dcf-adba-d0d8741a61e5" xmlns:ns3="55a9665e-8431-450e-a549-eedb8a433299" targetNamespace="http://schemas.microsoft.com/office/2006/metadata/properties" ma:root="true" ma:fieldsID="b61848c048bfdbb1b2e65f82b00f58a3" ns2:_="" ns3:_="">
    <xsd:import namespace="be757fe0-40fc-4dcf-adba-d0d8741a61e5"/>
    <xsd:import namespace="55a9665e-8431-450e-a549-eedb8a4332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757fe0-40fc-4dcf-adba-d0d8741a61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9665e-8431-450e-a549-eedb8a43329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304956-7DA5-4160-8D87-E194FD8C88D9}"/>
</file>

<file path=customXml/itemProps2.xml><?xml version="1.0" encoding="utf-8"?>
<ds:datastoreItem xmlns:ds="http://schemas.openxmlformats.org/officeDocument/2006/customXml" ds:itemID="{B8F2AE38-AB12-456A-8687-D007420ABB28}"/>
</file>

<file path=customXml/itemProps3.xml><?xml version="1.0" encoding="utf-8"?>
<ds:datastoreItem xmlns:ds="http://schemas.openxmlformats.org/officeDocument/2006/customXml" ds:itemID="{287671DF-0750-41B1-AD1F-B0F34F1B7E00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238</Words>
  <Application>Microsoft Office PowerPoint</Application>
  <PresentationFormat>Widescreen</PresentationFormat>
  <Paragraphs>184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Calibri</vt:lpstr>
      <vt:lpstr>Calibri Light</vt:lpstr>
      <vt:lpstr>Comic Sans MS</vt:lpstr>
      <vt:lpstr>Gill Sans Ultra Bold</vt:lpstr>
      <vt:lpstr>Office Theme</vt:lpstr>
      <vt:lpstr>BONJOUR!</vt:lpstr>
      <vt:lpstr>French Levels of CEFRL (Common European Framework of Reference for Languages)</vt:lpstr>
      <vt:lpstr>A1- Beginners French </vt:lpstr>
      <vt:lpstr>You will be able to-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marry saini</dc:creator>
  <cp:lastModifiedBy>marry saini</cp:lastModifiedBy>
  <cp:revision>13</cp:revision>
  <dcterms:created xsi:type="dcterms:W3CDTF">2020-12-14T10:12:53Z</dcterms:created>
  <dcterms:modified xsi:type="dcterms:W3CDTF">2021-01-04T13:29:50Z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0x01010075E50ABF24FB5640BB6014DC1D57DD7A</vt:lpwstr>
  </property>
</Properties>
</file>