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3786-13DC-482D-B9DD-1A7226353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2C580-9E9F-44F0-B68A-B14C64D0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DD-2DF5-4CA5-9FF2-DF828A38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4DA-0EF0-4A51-AE81-E826B2D9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C250-72C8-4B97-B854-5673607A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53A9-BF96-4294-9E53-25A49C85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223ED-8130-4E25-ADE5-1DAA677D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C0CC-6890-4B06-B02A-B1D0C3C2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59AB-7700-4EE1-AF77-36328497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366D-7030-4A53-839F-1B5DEA8F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0736A-D100-4FB1-8715-C4E3942D9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C9D99-3AEA-4C6A-B8A2-D4993DE4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42D6-FA7D-454F-93CD-D9AEA4BC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DC87-26E0-429B-9B6E-9FD8F50C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E19D-685A-4B2C-B8B3-7BD9745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20FD-28DD-4B5A-BDAD-006D7EF6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2E55-1C8B-44DB-A0BE-E6884E21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DD9E-7F4A-49D4-8809-8294F1DA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3564-7656-4DCD-B571-F2AF4F3C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058-2541-433D-9F55-0E70D27B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2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F01C-B1F1-4F78-AEB4-F05EFCBB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7AA5-87DD-4098-ABF1-6C92B3738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8712-A509-4F73-BEEE-85C24DBE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F076B-7DD5-4469-BD66-307DBEB6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EA1C-60C8-4537-9A4F-D4BD1C9F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2C19-7179-48FE-B0B2-784D6D8D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EA44-5211-4DDC-8B17-A95D01E9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7D43F-7435-46CC-AED0-7EF344000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9AC22-2EDE-48E3-8561-5EFD46D5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D225-97E3-411E-8142-53A440F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EC19-82CD-4A2B-85DD-F535F2BE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E453-8A8E-413C-B221-18733EF0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7AE6-BFA0-4862-8BD0-7936E0EE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69965-C110-4C52-BB4A-170C2CC1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69177-D171-4BE5-90B5-C603A9047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8A1AF-8A1C-430B-8215-DBB54B4B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60DE5-DC82-4B15-9784-DCDEF052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1DAA8-B68F-4C77-A562-320B0564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49B13-3174-4680-A894-28F5D5C9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FCE0-8C63-4182-92E7-B00542BB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1743D-C452-4D90-A92D-E2B8AE79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6B44E-A118-4B68-86D2-99CAE6BE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7E357-AF99-447E-A494-59BBAB68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2B0A4-7BFF-4709-8B00-BAE37052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7A9DB-5042-4192-90A8-8D8F5CF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B111-9685-4DC7-B50B-84E0E0B6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F4B8-EE71-47E7-B373-1D5799E3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86AA-3639-4AC9-B01F-98BF3937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EF1FA-73FE-4B20-B056-22EE198C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18461-94E8-431C-A254-D7E69BEE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4F86-4794-4ED4-B8EF-F4AE2C42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5E3F-5D81-4375-9F41-A317E6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6491-D74A-4867-A57F-E584E1D4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6C32A-DA7C-442B-A3BF-F1228BF60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B374E-8938-47E1-A233-C11A3E21A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FA7D2-7340-4B27-A899-8F4CF3D0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BC85C-17E2-4A4C-BB51-4998A4D5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BB20-1949-4A23-84CD-ED9E4EF3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9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D8F54-1DCB-47B8-BF4C-EEF17B19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BCA4-0E19-4CD5-B76F-58C1696E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72EB-2733-4229-AFDE-3C135A5A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FA5B-677D-4461-AA27-002F42AAC1EF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419A-B9B2-4939-B439-6792527A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4E33-6CA9-4868-9733-7EA50918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FAE2-21E5-4D65-B104-C6FDFB35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3B4A-8123-4C38-9417-ADD039535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EB543-E7DE-4AD0-B8F4-C2BF02044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1550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52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Union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{1, 2, 3, 4, 5}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{4, 5, 6, 7, 8}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use | operator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print(A | B)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Output: {1, 2, 3, 4, 5, 6, 7, 8}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use union function</a:t>
            </a:r>
          </a:p>
          <a:p>
            <a:pPr marL="0" indent="0">
              <a:buNone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A.union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#{1, 2, 3, 4, 5, 6, 7, 8}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use union function on B</a:t>
            </a:r>
          </a:p>
          <a:p>
            <a:pPr marL="0" indent="0">
              <a:buNone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B.union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#{1, 2, 3, 4, 5, 6, 7, 8}</a:t>
            </a:r>
          </a:p>
        </p:txBody>
      </p:sp>
    </p:spTree>
    <p:extLst>
      <p:ext uri="{BB962C8B-B14F-4D97-AF65-F5344CB8AC3E}">
        <p14:creationId xmlns:p14="http://schemas.microsoft.com/office/powerpoint/2010/main" val="3751750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1550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252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Intersection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{1, 2, 3, 4, 5}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{4, 5, 6, 7, 8}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&amp; operator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 &amp; B)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{4, 5}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intersection function on A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A.intersection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#{4, 5}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intersection function on B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B.intersection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#{4, 5}</a:t>
            </a:r>
            <a:endParaRPr lang="en-US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05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715618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6"/>
            <a:ext cx="10515600" cy="583095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252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Difference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{1, 2, 3, 4, 5}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{4, 5, 6, 7, 8}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- operator on 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 - B)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{1, 2, 3}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difference function on A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A.difference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2, 3}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- operator on B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-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{8, 6, 7}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difference function on B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B.difference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{8, 6, 7}</a:t>
            </a:r>
            <a:endParaRPr lang="en-US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244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715618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1636"/>
            <a:ext cx="10515600" cy="583095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2526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Symmetric Difference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{1, 2, 3, 4, 5}</a:t>
            </a:r>
          </a:p>
          <a:p>
            <a:pPr marL="0" indent="0">
              <a:buNone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{4, 5, 6, 7, 8}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^ operator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{1, 2, 3, 6, 7, 8}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 ^ B)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symmetric_difference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on 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A.symmetric_difference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2, 3, 6, 7, 8}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symmetric_difference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on B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B.symmetric_difference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2, 3, 6, 7, 8}</a:t>
            </a:r>
            <a:endParaRPr lang="en-US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04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3B4A-8123-4C38-9417-ADD039535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EB543-E7DE-4AD0-B8F4-C2BF02044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1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083-1803-479E-BC11-068D66E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2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Creating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29C-6ED6-4626-81C1-42492C1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2"/>
            <a:ext cx="10515600" cy="556522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dictionary is an unordered collection of items. Each item of a dictionary has a key/value pair.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optimized to retrieve values when the key is known.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empty dictionary</a:t>
            </a:r>
          </a:p>
          <a:p>
            <a:pPr algn="just"/>
            <a:endParaRPr 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{1: 'apple', 2: 'ball’}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dictionary with integer keys</a:t>
            </a:r>
          </a:p>
          <a:p>
            <a:pPr algn="just"/>
            <a:endParaRPr 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{'name': 'John', 1: [2, 4, 3]}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dictionary with mixed keys</a:t>
            </a:r>
          </a:p>
          <a:p>
            <a:pPr algn="just"/>
            <a:endParaRPr 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({1:'apple', 2:'ball’})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using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endParaRPr 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([(1,'apple'), (2,'ball’)])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from sequence having each item as a pair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1412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083-1803-479E-BC11-068D66E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2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Accessing Elements from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29C-6ED6-4626-81C1-42492C1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5652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get vs [] for retrieving elements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{'name': 'Jack', 'age': 26}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['name’])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Jack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('age’))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26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Trying to access keys which doesn't exist throws error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('address’))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 None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['address’])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C2A85DA-EEC6-4B44-A9E9-8BE26A6FEE00}"/>
              </a:ext>
            </a:extLst>
          </p:cNvPr>
          <p:cNvSpPr/>
          <p:nvPr/>
        </p:nvSpPr>
        <p:spPr>
          <a:xfrm>
            <a:off x="7222434" y="4306957"/>
            <a:ext cx="4439479" cy="1895059"/>
          </a:xfrm>
          <a:prstGeom prst="cloudCallout">
            <a:avLst>
              <a:gd name="adj1" fmla="val -103117"/>
              <a:gd name="adj2" fmla="val 8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 the square brackets 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raised in case a key is not found in the dictionary.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C521F7C-F938-45A2-B4A3-0E6A62513709}"/>
              </a:ext>
            </a:extLst>
          </p:cNvPr>
          <p:cNvSpPr/>
          <p:nvPr/>
        </p:nvSpPr>
        <p:spPr>
          <a:xfrm>
            <a:off x="6712225" y="1533941"/>
            <a:ext cx="2729948" cy="1895059"/>
          </a:xfrm>
          <a:prstGeom prst="wedgeEllipseCallout">
            <a:avLst>
              <a:gd name="adj1" fmla="val -102950"/>
              <a:gd name="adj2" fmla="val 98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get() method returns None if the key is not found</a:t>
            </a:r>
          </a:p>
        </p:txBody>
      </p:sp>
    </p:spTree>
    <p:extLst>
      <p:ext uri="{BB962C8B-B14F-4D97-AF65-F5344CB8AC3E}">
        <p14:creationId xmlns:p14="http://schemas.microsoft.com/office/powerpoint/2010/main" val="1264007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083-1803-479E-BC11-068D66E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2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Changing and Adding Dictionary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29C-6ED6-4626-81C1-42492C1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565223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{'name': 'Jack', 'age': 26}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update value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['age'] = 27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#Output: {'age': 27, 'name': 'Jack'}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item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['address'] = 'Downtown'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Output: {'address': 'Downtown', 'age': 27, 'name': 'Jack'}</a:t>
            </a:r>
          </a:p>
        </p:txBody>
      </p:sp>
    </p:spTree>
    <p:extLst>
      <p:ext uri="{BB962C8B-B14F-4D97-AF65-F5344CB8AC3E}">
        <p14:creationId xmlns:p14="http://schemas.microsoft.com/office/powerpoint/2010/main" val="1084298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083-1803-479E-BC11-068D66E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2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Removing elements from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29C-6ED6-4626-81C1-42492C1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56522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dictionary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= {1: 1, 2: 4, 3: 9, 4: 16, 5: 25}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remove a particular item, returns its value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squares.pop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Output: 16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print(squares)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{1: 1, 2: 4, 3: 9, 5: 25}</a:t>
            </a:r>
          </a:p>
          <a:p>
            <a:pPr algn="just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731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083-1803-479E-BC11-068D66E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2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Removing elements from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29C-6ED6-4626-81C1-42492C1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56522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dictionary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= {1: 1, 2: 4, 3: 9, 4: 16, 5: 25}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remove an arbitrary item, return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squares.popitem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(5, 25)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print(squares)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{1: 1, 2: 4, 3: 9}</a:t>
            </a:r>
          </a:p>
          <a:p>
            <a:pPr algn="just"/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68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0515600" cy="5275815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set is an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collection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items. Every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element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unique (no duplicates) and must be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(cannot be changed).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a set itself is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 can add or remove items from it.</a:t>
            </a:r>
          </a:p>
          <a:p>
            <a:pPr marL="0" indent="0" algn="l">
              <a:buNone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{1, 2, 3}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#{1, 2, 3}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{1.0, "Hello", (1, 2, 3)}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nb-NO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{1.0, (1, 2, 3), 'Hello'}</a:t>
            </a: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94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083-1803-479E-BC11-068D66E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2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Removing elements from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29C-6ED6-4626-81C1-42492C1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565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a dictionary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= {1: 1, 2: 4, 3: 9, 4: 16, 5: 25}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remove all items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squares.clear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print(squares)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{}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delete the dictionary itself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squares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Throws Error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print(squares)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1871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A083-1803-479E-BC11-068D66E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512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Dictionary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529C-6ED6-4626-81C1-42492C1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5652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 consists of an expression pair (key: value) followed by a for statement inside curly braces {}.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squares = {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x*x for x in range(6)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print(squares)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#{0: 0, 1: 1, 2: 4, 3: 9, 4: 16, 5: 25}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 with if conditional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odd_squares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x*x for x in range(11) if x % 2 ==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odd_squares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#{1: 1, 3: 9, 5: 25, 7: 49, 9: 81}</a:t>
            </a:r>
          </a:p>
        </p:txBody>
      </p:sp>
    </p:spTree>
    <p:extLst>
      <p:ext uri="{BB962C8B-B14F-4D97-AF65-F5344CB8AC3E}">
        <p14:creationId xmlns:p14="http://schemas.microsoft.com/office/powerpoint/2010/main" val="26451965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Access Set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 2, 3, 4, 3, 2}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Output: {1, 2, 3, 4}</a:t>
            </a:r>
            <a:endParaRPr lang="en-US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set([1, 2, 3, 2])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Output: {1, 2, 3}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 2, [3, 4]}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 cannot have mutable items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here [3, 4] is a mutable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this will cause an error.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Distinguish set and dictionary while creating 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{}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a with {}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print(type(a))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check data type of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’&gt;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set()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a with set()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print(type(a))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check data type of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&lt;class 'set'&gt;</a:t>
            </a:r>
          </a:p>
        </p:txBody>
      </p:sp>
    </p:spTree>
    <p:extLst>
      <p:ext uri="{BB962C8B-B14F-4D97-AF65-F5344CB8AC3E}">
        <p14:creationId xmlns:p14="http://schemas.microsoft.com/office/powerpoint/2010/main" val="198756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Modifying a set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 3}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an element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my_set.add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{1, 2, 3}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083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25265E"/>
                </a:solidFill>
                <a:latin typeface="euclid_circular_a"/>
              </a:rPr>
              <a:t>Modifying a set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15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multiple elements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my_set.update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([2, 3, 4])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Output: {1, 2, 3, 4}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list and set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my_set.update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([4, 5], {1, 6, 8})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Output: {1, 2, 3, 4, 5, 6, 8}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Removing elements from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15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# initialize </a:t>
            </a:r>
            <a:r>
              <a:rPr lang="en-US" b="1" dirty="0" err="1"/>
              <a:t>my_set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my_set</a:t>
            </a:r>
            <a:r>
              <a:rPr lang="en-US" b="1" dirty="0"/>
              <a:t> = {1, 3, 4, 5, 6}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my_set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/>
              <a:t>my_set.discard</a:t>
            </a:r>
            <a:r>
              <a:rPr lang="en-US" b="1" dirty="0"/>
              <a:t>(4)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my_set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Output: {1, 3, 5, 6}</a:t>
            </a:r>
          </a:p>
          <a:p>
            <a:pPr marL="0" indent="0">
              <a:buNone/>
            </a:pPr>
            <a:r>
              <a:rPr lang="en-US" b="1" dirty="0" err="1"/>
              <a:t>my_set.remove</a:t>
            </a:r>
            <a:r>
              <a:rPr lang="en-US" b="1" dirty="0"/>
              <a:t>(6)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my_set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Output: {1, 3, 5}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3245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Removing elements from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15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my_set.discard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{1, 3, 5}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discard element is not present in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my_set.remove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#Output: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340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602D-4B67-460A-BE2F-7C167E2C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Removing elements from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E36C-027C-4EAD-8F00-056AC14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15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set("HelloWorld")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set of unique elements {'H', 'l', 'r', 'W', 'o', 'd', 'e'}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pop an element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my_set.pop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random element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my_set.clear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Output: set()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53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F8BDF31CAE104FBDFC53D7A277FE45" ma:contentTypeVersion="11" ma:contentTypeDescription="Create a new document." ma:contentTypeScope="" ma:versionID="5ca7cf0a9442f18a56e0b11ac31412d6">
  <xsd:schema xmlns:xsd="http://www.w3.org/2001/XMLSchema" xmlns:xs="http://www.w3.org/2001/XMLSchema" xmlns:p="http://schemas.microsoft.com/office/2006/metadata/properties" xmlns:ns2="be8b4c7f-76bd-418f-88b2-c20b5ab2eece" xmlns:ns3="ad7723da-35f5-4618-b30d-3f5dd177e016" targetNamespace="http://schemas.microsoft.com/office/2006/metadata/properties" ma:root="true" ma:fieldsID="5dcc7728eff636e12a9378615117d8c2" ns2:_="" ns3:_="">
    <xsd:import namespace="be8b4c7f-76bd-418f-88b2-c20b5ab2eece"/>
    <xsd:import namespace="ad7723da-35f5-4618-b30d-3f5dd177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Details" minOccurs="0"/>
                <xsd:element ref="ns3:SharedWithUser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b4c7f-76bd-418f-88b2-c20b5ab2e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723da-35f5-4618-b30d-3f5dd177e016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A338B5-BC81-4521-A0D4-9F7D8024BD59}"/>
</file>

<file path=customXml/itemProps2.xml><?xml version="1.0" encoding="utf-8"?>
<ds:datastoreItem xmlns:ds="http://schemas.openxmlformats.org/officeDocument/2006/customXml" ds:itemID="{DD87DE40-87BC-45C4-9E40-394FE3607E64}"/>
</file>

<file path=customXml/itemProps3.xml><?xml version="1.0" encoding="utf-8"?>
<ds:datastoreItem xmlns:ds="http://schemas.openxmlformats.org/officeDocument/2006/customXml" ds:itemID="{50012C8E-F13F-4D8A-9DC7-DC6E98B0741C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1710</Words>
  <Application>Microsoft Office PowerPoint</Application>
  <PresentationFormat>Widescreen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euclid_circular_a</vt:lpstr>
      <vt:lpstr>Times New Roman</vt:lpstr>
      <vt:lpstr>Office Theme</vt:lpstr>
      <vt:lpstr>Sets</vt:lpstr>
      <vt:lpstr>Sets</vt:lpstr>
      <vt:lpstr>Access Set Elements</vt:lpstr>
      <vt:lpstr>Distinguish set and dictionary while creating empty set</vt:lpstr>
      <vt:lpstr>Modifying a set in Python</vt:lpstr>
      <vt:lpstr>Modifying a set</vt:lpstr>
      <vt:lpstr>Removing elements from a set</vt:lpstr>
      <vt:lpstr>Removing elements from a set</vt:lpstr>
      <vt:lpstr>Removing elements from a set</vt:lpstr>
      <vt:lpstr>Set Operations</vt:lpstr>
      <vt:lpstr>Set Operations</vt:lpstr>
      <vt:lpstr>Python Set Operations</vt:lpstr>
      <vt:lpstr>Set Operations</vt:lpstr>
      <vt:lpstr>Dictionary</vt:lpstr>
      <vt:lpstr>Creating Dictionary</vt:lpstr>
      <vt:lpstr>Accessing Elements from Dictionary</vt:lpstr>
      <vt:lpstr>Changing and Adding Dictionary elements</vt:lpstr>
      <vt:lpstr>Removing elements from Dictionary</vt:lpstr>
      <vt:lpstr>Removing elements from Dictionary</vt:lpstr>
      <vt:lpstr>Removing elements from Dictionary</vt:lpstr>
      <vt:lpstr>Dictionary Comprehension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Kumar</dc:creator>
  <cp:lastModifiedBy>Pawan Kumar</cp:lastModifiedBy>
  <cp:revision>34</cp:revision>
  <dcterms:created xsi:type="dcterms:W3CDTF">2021-02-19T03:55:05Z</dcterms:created>
  <dcterms:modified xsi:type="dcterms:W3CDTF">2021-02-20T05:03:25Z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0x0101007FF8BDF31CAE104FBDFC53D7A277FE45</vt:lpwstr>
  </property>
</Properties>
</file>