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57" r:id="rId3"/>
    <p:sldId id="432" r:id="rId4"/>
    <p:sldId id="433" r:id="rId5"/>
    <p:sldId id="434" r:id="rId6"/>
    <p:sldId id="437" r:id="rId7"/>
    <p:sldId id="450" r:id="rId8"/>
    <p:sldId id="438" r:id="rId9"/>
    <p:sldId id="436" r:id="rId10"/>
    <p:sldId id="435" r:id="rId11"/>
    <p:sldId id="439" r:id="rId12"/>
    <p:sldId id="440" r:id="rId13"/>
    <p:sldId id="449" r:id="rId14"/>
    <p:sldId id="385" r:id="rId15"/>
    <p:sldId id="287" r:id="rId16"/>
    <p:sldId id="452" r:id="rId17"/>
    <p:sldId id="288" r:id="rId18"/>
    <p:sldId id="289" r:id="rId19"/>
    <p:sldId id="292" r:id="rId20"/>
    <p:sldId id="319" r:id="rId21"/>
    <p:sldId id="291" r:id="rId22"/>
    <p:sldId id="290" r:id="rId23"/>
    <p:sldId id="293" r:id="rId24"/>
    <p:sldId id="294" r:id="rId25"/>
    <p:sldId id="271" r:id="rId26"/>
    <p:sldId id="296" r:id="rId27"/>
    <p:sldId id="297" r:id="rId28"/>
    <p:sldId id="298" r:id="rId29"/>
    <p:sldId id="299" r:id="rId30"/>
    <p:sldId id="300" r:id="rId31"/>
    <p:sldId id="317" r:id="rId32"/>
    <p:sldId id="301" r:id="rId33"/>
    <p:sldId id="302" r:id="rId34"/>
    <p:sldId id="303" r:id="rId35"/>
    <p:sldId id="304" r:id="rId36"/>
    <p:sldId id="305" r:id="rId37"/>
    <p:sldId id="306" r:id="rId38"/>
    <p:sldId id="308" r:id="rId39"/>
    <p:sldId id="307" r:id="rId40"/>
    <p:sldId id="309" r:id="rId41"/>
    <p:sldId id="310" r:id="rId42"/>
    <p:sldId id="313" r:id="rId43"/>
    <p:sldId id="312" r:id="rId44"/>
    <p:sldId id="311" r:id="rId45"/>
    <p:sldId id="314" r:id="rId46"/>
    <p:sldId id="315" r:id="rId47"/>
    <p:sldId id="321" r:id="rId48"/>
    <p:sldId id="322" r:id="rId49"/>
    <p:sldId id="323" r:id="rId50"/>
    <p:sldId id="326" r:id="rId51"/>
    <p:sldId id="324" r:id="rId52"/>
    <p:sldId id="327" r:id="rId53"/>
    <p:sldId id="325" r:id="rId54"/>
    <p:sldId id="328" r:id="rId55"/>
    <p:sldId id="329" r:id="rId56"/>
    <p:sldId id="295" r:id="rId57"/>
    <p:sldId id="34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4585" autoAdjust="0"/>
  </p:normalViewPr>
  <p:slideViewPr>
    <p:cSldViewPr>
      <p:cViewPr>
        <p:scale>
          <a:sx n="77" d="100"/>
          <a:sy n="77" d="100"/>
        </p:scale>
        <p:origin x="-1206" y="-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Mayor" userId="86eda4f52a034106" providerId="LiveId" clId="{8E3BBA19-6D73-4CEB-B1C2-0E427B08F354}"/>
    <pc:docChg chg="undo custSel addSld delSld modSld sldOrd">
      <pc:chgData name="Shweta Mayor" userId="86eda4f52a034106" providerId="LiveId" clId="{8E3BBA19-6D73-4CEB-B1C2-0E427B08F354}" dt="2021-08-27T15:44:14.330" v="1363" actId="122"/>
      <pc:docMkLst>
        <pc:docMk/>
      </pc:docMkLst>
      <pc:sldChg chg="delSp modSp mod">
        <pc:chgData name="Shweta Mayor" userId="86eda4f52a034106" providerId="LiveId" clId="{8E3BBA19-6D73-4CEB-B1C2-0E427B08F354}" dt="2021-08-25T15:49:07.090" v="870" actId="1076"/>
        <pc:sldMkLst>
          <pc:docMk/>
          <pc:sldMk cId="0" sldId="256"/>
        </pc:sldMkLst>
        <pc:spChg chg="mod">
          <ac:chgData name="Shweta Mayor" userId="86eda4f52a034106" providerId="LiveId" clId="{8E3BBA19-6D73-4CEB-B1C2-0E427B08F354}" dt="2021-08-25T15:49:07.090" v="870" actId="1076"/>
          <ac:spMkLst>
            <pc:docMk/>
            <pc:sldMk cId="0" sldId="256"/>
            <ac:spMk id="3" creationId="{00000000-0000-0000-0000-000000000000}"/>
          </ac:spMkLst>
        </pc:spChg>
        <pc:spChg chg="mod">
          <ac:chgData name="Shweta Mayor" userId="86eda4f52a034106" providerId="LiveId" clId="{8E3BBA19-6D73-4CEB-B1C2-0E427B08F354}" dt="2021-08-11T07:00:35.002" v="114" actId="14100"/>
          <ac:spMkLst>
            <pc:docMk/>
            <pc:sldMk cId="0" sldId="256"/>
            <ac:spMk id="6" creationId="{00000000-0000-0000-0000-000000000000}"/>
          </ac:spMkLst>
        </pc:spChg>
        <pc:spChg chg="mod">
          <ac:chgData name="Shweta Mayor" userId="86eda4f52a034106" providerId="LiveId" clId="{8E3BBA19-6D73-4CEB-B1C2-0E427B08F354}" dt="2021-08-11T06:59:43.514" v="102"/>
          <ac:spMkLst>
            <pc:docMk/>
            <pc:sldMk cId="0" sldId="256"/>
            <ac:spMk id="14" creationId="{00000000-0000-0000-0000-000000000000}"/>
          </ac:spMkLst>
        </pc:spChg>
        <pc:spChg chg="mod">
          <ac:chgData name="Shweta Mayor" userId="86eda4f52a034106" providerId="LiveId" clId="{8E3BBA19-6D73-4CEB-B1C2-0E427B08F354}" dt="2021-08-25T15:48:49.588" v="869" actId="20577"/>
          <ac:spMkLst>
            <pc:docMk/>
            <pc:sldMk cId="0" sldId="256"/>
            <ac:spMk id="15" creationId="{00000000-0000-0000-0000-000000000000}"/>
          </ac:spMkLst>
        </pc:spChg>
        <pc:picChg chg="del">
          <ac:chgData name="Shweta Mayor" userId="86eda4f52a034106" providerId="LiveId" clId="{8E3BBA19-6D73-4CEB-B1C2-0E427B08F354}" dt="2021-08-11T06:57:51.434" v="0" actId="21"/>
          <ac:picMkLst>
            <pc:docMk/>
            <pc:sldMk cId="0" sldId="256"/>
            <ac:picMk id="5" creationId="{7276091E-B381-4AD7-A915-800545058A63}"/>
          </ac:picMkLst>
        </pc:picChg>
      </pc:sldChg>
      <pc:sldChg chg="modSp mod">
        <pc:chgData name="Shweta Mayor" userId="86eda4f52a034106" providerId="LiveId" clId="{8E3BBA19-6D73-4CEB-B1C2-0E427B08F354}" dt="2021-08-11T07:06:52.118" v="235" actId="14100"/>
        <pc:sldMkLst>
          <pc:docMk/>
          <pc:sldMk cId="0" sldId="257"/>
        </pc:sldMkLst>
        <pc:spChg chg="mod">
          <ac:chgData name="Shweta Mayor" userId="86eda4f52a034106" providerId="LiveId" clId="{8E3BBA19-6D73-4CEB-B1C2-0E427B08F354}" dt="2021-08-11T07:06:52.118" v="235" actId="14100"/>
          <ac:spMkLst>
            <pc:docMk/>
            <pc:sldMk cId="0" sldId="257"/>
            <ac:spMk id="12" creationId="{4D21A13E-7342-4B16-94E0-91ABC4FFD892}"/>
          </ac:spMkLst>
        </pc:spChg>
      </pc:sldChg>
      <pc:sldChg chg="del">
        <pc:chgData name="Shweta Mayor" userId="86eda4f52a034106" providerId="LiveId" clId="{8E3BBA19-6D73-4CEB-B1C2-0E427B08F354}" dt="2021-08-27T15:09:09.052" v="1065" actId="47"/>
        <pc:sldMkLst>
          <pc:docMk/>
          <pc:sldMk cId="0" sldId="264"/>
        </pc:sldMkLst>
      </pc:sldChg>
      <pc:sldChg chg="del">
        <pc:chgData name="Shweta Mayor" userId="86eda4f52a034106" providerId="LiveId" clId="{8E3BBA19-6D73-4CEB-B1C2-0E427B08F354}" dt="2021-08-27T15:08:53.371" v="1044" actId="47"/>
        <pc:sldMkLst>
          <pc:docMk/>
          <pc:sldMk cId="0" sldId="265"/>
        </pc:sldMkLst>
      </pc:sldChg>
      <pc:sldChg chg="del">
        <pc:chgData name="Shweta Mayor" userId="86eda4f52a034106" providerId="LiveId" clId="{8E3BBA19-6D73-4CEB-B1C2-0E427B08F354}" dt="2021-08-27T15:09:11.261" v="1067" actId="47"/>
        <pc:sldMkLst>
          <pc:docMk/>
          <pc:sldMk cId="0" sldId="270"/>
        </pc:sldMkLst>
      </pc:sldChg>
      <pc:sldChg chg="delSp mod">
        <pc:chgData name="Shweta Mayor" userId="86eda4f52a034106" providerId="LiveId" clId="{8E3BBA19-6D73-4CEB-B1C2-0E427B08F354}" dt="2021-08-25T16:03:12.175" v="877" actId="21"/>
        <pc:sldMkLst>
          <pc:docMk/>
          <pc:sldMk cId="0" sldId="271"/>
        </pc:sldMkLst>
        <pc:picChg chg="del">
          <ac:chgData name="Shweta Mayor" userId="86eda4f52a034106" providerId="LiveId" clId="{8E3BBA19-6D73-4CEB-B1C2-0E427B08F354}" dt="2021-08-25T16:03:12.175" v="877" actId="21"/>
          <ac:picMkLst>
            <pc:docMk/>
            <pc:sldMk cId="0" sldId="271"/>
            <ac:picMk id="10" creationId="{00000000-0000-0000-0000-000000000000}"/>
          </ac:picMkLst>
        </pc:picChg>
      </pc:sldChg>
      <pc:sldChg chg="del">
        <pc:chgData name="Shweta Mayor" userId="86eda4f52a034106" providerId="LiveId" clId="{8E3BBA19-6D73-4CEB-B1C2-0E427B08F354}" dt="2021-08-27T15:09:10.581" v="1066" actId="47"/>
        <pc:sldMkLst>
          <pc:docMk/>
          <pc:sldMk cId="0" sldId="273"/>
        </pc:sldMkLst>
      </pc:sldChg>
      <pc:sldChg chg="del">
        <pc:chgData name="Shweta Mayor" userId="86eda4f52a034106" providerId="LiveId" clId="{8E3BBA19-6D73-4CEB-B1C2-0E427B08F354}" dt="2021-08-27T15:09:15.766" v="1080" actId="47"/>
        <pc:sldMkLst>
          <pc:docMk/>
          <pc:sldMk cId="0" sldId="284"/>
        </pc:sldMkLst>
      </pc:sldChg>
      <pc:sldChg chg="del">
        <pc:chgData name="Shweta Mayor" userId="86eda4f52a034106" providerId="LiveId" clId="{8E3BBA19-6D73-4CEB-B1C2-0E427B08F354}" dt="2021-08-27T15:09:14.020" v="1074" actId="47"/>
        <pc:sldMkLst>
          <pc:docMk/>
          <pc:sldMk cId="0" sldId="286"/>
        </pc:sldMkLst>
      </pc:sldChg>
      <pc:sldChg chg="addSp modSp mod">
        <pc:chgData name="Shweta Mayor" userId="86eda4f52a034106" providerId="LiveId" clId="{8E3BBA19-6D73-4CEB-B1C2-0E427B08F354}" dt="2021-08-11T10:16:29.546" v="632" actId="14100"/>
        <pc:sldMkLst>
          <pc:docMk/>
          <pc:sldMk cId="0" sldId="287"/>
        </pc:sldMkLst>
        <pc:spChg chg="mod">
          <ac:chgData name="Shweta Mayor" userId="86eda4f52a034106" providerId="LiveId" clId="{8E3BBA19-6D73-4CEB-B1C2-0E427B08F354}" dt="2021-08-11T07:52:09.972" v="564"/>
          <ac:spMkLst>
            <pc:docMk/>
            <pc:sldMk cId="0" sldId="287"/>
            <ac:spMk id="3" creationId="{00000000-0000-0000-0000-000000000000}"/>
          </ac:spMkLst>
        </pc:spChg>
        <pc:spChg chg="mod">
          <ac:chgData name="Shweta Mayor" userId="86eda4f52a034106" providerId="LiveId" clId="{8E3BBA19-6D73-4CEB-B1C2-0E427B08F354}" dt="2021-08-11T07:52:22.506" v="584" actId="20577"/>
          <ac:spMkLst>
            <pc:docMk/>
            <pc:sldMk cId="0" sldId="287"/>
            <ac:spMk id="7" creationId="{00000000-0000-0000-0000-000000000000}"/>
          </ac:spMkLst>
        </pc:spChg>
        <pc:spChg chg="add mod">
          <ac:chgData name="Shweta Mayor" userId="86eda4f52a034106" providerId="LiveId" clId="{8E3BBA19-6D73-4CEB-B1C2-0E427B08F354}" dt="2021-08-11T10:16:18.845" v="631" actId="12"/>
          <ac:spMkLst>
            <pc:docMk/>
            <pc:sldMk cId="0" sldId="287"/>
            <ac:spMk id="10" creationId="{21E0BE1E-2FB8-44A8-A63B-7344FAC64B8D}"/>
          </ac:spMkLst>
        </pc:spChg>
        <pc:picChg chg="add mod">
          <ac:chgData name="Shweta Mayor" userId="86eda4f52a034106" providerId="LiveId" clId="{8E3BBA19-6D73-4CEB-B1C2-0E427B08F354}" dt="2021-08-11T10:16:29.546" v="632" actId="14100"/>
          <ac:picMkLst>
            <pc:docMk/>
            <pc:sldMk cId="0" sldId="287"/>
            <ac:picMk id="2" creationId="{2374DB91-F3FD-4BDF-83A9-C58944F86D68}"/>
          </ac:picMkLst>
        </pc:picChg>
      </pc:sldChg>
      <pc:sldChg chg="modSp mod">
        <pc:chgData name="Shweta Mayor" userId="86eda4f52a034106" providerId="LiveId" clId="{8E3BBA19-6D73-4CEB-B1C2-0E427B08F354}" dt="2021-08-11T10:45:22.066" v="780"/>
        <pc:sldMkLst>
          <pc:docMk/>
          <pc:sldMk cId="0" sldId="288"/>
        </pc:sldMkLst>
        <pc:spChg chg="mod">
          <ac:chgData name="Shweta Mayor" userId="86eda4f52a034106" providerId="LiveId" clId="{8E3BBA19-6D73-4CEB-B1C2-0E427B08F354}" dt="2021-08-11T10:01:28.705" v="614" actId="255"/>
          <ac:spMkLst>
            <pc:docMk/>
            <pc:sldMk cId="0" sldId="288"/>
            <ac:spMk id="3" creationId="{00000000-0000-0000-0000-000000000000}"/>
          </ac:spMkLst>
        </pc:spChg>
        <pc:spChg chg="mod">
          <ac:chgData name="Shweta Mayor" userId="86eda4f52a034106" providerId="LiveId" clId="{8E3BBA19-6D73-4CEB-B1C2-0E427B08F354}" dt="2021-08-11T10:45:22.066" v="780"/>
          <ac:spMkLst>
            <pc:docMk/>
            <pc:sldMk cId="0" sldId="288"/>
            <ac:spMk id="7" creationId="{00000000-0000-0000-0000-000000000000}"/>
          </ac:spMkLst>
        </pc:spChg>
      </pc:sldChg>
      <pc:sldChg chg="addSp delSp modSp mod">
        <pc:chgData name="Shweta Mayor" userId="86eda4f52a034106" providerId="LiveId" clId="{8E3BBA19-6D73-4CEB-B1C2-0E427B08F354}" dt="2021-08-11T10:45:46.673" v="786" actId="1076"/>
        <pc:sldMkLst>
          <pc:docMk/>
          <pc:sldMk cId="0" sldId="289"/>
        </pc:sldMkLst>
        <pc:spChg chg="mod">
          <ac:chgData name="Shweta Mayor" userId="86eda4f52a034106" providerId="LiveId" clId="{8E3BBA19-6D73-4CEB-B1C2-0E427B08F354}" dt="2021-08-11T10:45:29.583" v="781"/>
          <ac:spMkLst>
            <pc:docMk/>
            <pc:sldMk cId="0" sldId="289"/>
            <ac:spMk id="7" creationId="{00000000-0000-0000-0000-000000000000}"/>
          </ac:spMkLst>
        </pc:spChg>
        <pc:spChg chg="add mod">
          <ac:chgData name="Shweta Mayor" userId="86eda4f52a034106" providerId="LiveId" clId="{8E3BBA19-6D73-4CEB-B1C2-0E427B08F354}" dt="2021-08-11T10:45:46.673" v="786" actId="1076"/>
          <ac:spMkLst>
            <pc:docMk/>
            <pc:sldMk cId="0" sldId="289"/>
            <ac:spMk id="10" creationId="{680B3CF2-D39F-4684-AE70-58E18700DD91}"/>
          </ac:spMkLst>
        </pc:spChg>
        <pc:spChg chg="del mod">
          <ac:chgData name="Shweta Mayor" userId="86eda4f52a034106" providerId="LiveId" clId="{8E3BBA19-6D73-4CEB-B1C2-0E427B08F354}" dt="2021-08-11T10:28:42.994" v="638" actId="21"/>
          <ac:spMkLst>
            <pc:docMk/>
            <pc:sldMk cId="0" sldId="289"/>
            <ac:spMk id="11" creationId="{00000000-0000-0000-0000-000000000000}"/>
          </ac:spMkLst>
        </pc:spChg>
        <pc:spChg chg="add del mod">
          <ac:chgData name="Shweta Mayor" userId="86eda4f52a034106" providerId="LiveId" clId="{8E3BBA19-6D73-4CEB-B1C2-0E427B08F354}" dt="2021-08-11T10:30:08.019" v="652" actId="21"/>
          <ac:spMkLst>
            <pc:docMk/>
            <pc:sldMk cId="0" sldId="289"/>
            <ac:spMk id="12" creationId="{AE747193-203D-4291-92EC-B9F0C0356C25}"/>
          </ac:spMkLst>
        </pc:spChg>
        <pc:picChg chg="del mod">
          <ac:chgData name="Shweta Mayor" userId="86eda4f52a034106" providerId="LiveId" clId="{8E3BBA19-6D73-4CEB-B1C2-0E427B08F354}" dt="2021-08-11T10:28:36.263" v="636" actId="21"/>
          <ac:picMkLst>
            <pc:docMk/>
            <pc:sldMk cId="0" sldId="289"/>
            <ac:picMk id="4098" creationId="{00000000-0000-0000-0000-000000000000}"/>
          </ac:picMkLst>
        </pc:picChg>
      </pc:sldChg>
      <pc:sldChg chg="addSp delSp modSp mod">
        <pc:chgData name="Shweta Mayor" userId="86eda4f52a034106" providerId="LiveId" clId="{8E3BBA19-6D73-4CEB-B1C2-0E427B08F354}" dt="2021-08-25T16:22:53.351" v="948" actId="14100"/>
        <pc:sldMkLst>
          <pc:docMk/>
          <pc:sldMk cId="0" sldId="290"/>
        </pc:sldMkLst>
        <pc:spChg chg="add mod">
          <ac:chgData name="Shweta Mayor" userId="86eda4f52a034106" providerId="LiveId" clId="{8E3BBA19-6D73-4CEB-B1C2-0E427B08F354}" dt="2021-08-25T16:22:34.179" v="944" actId="14100"/>
          <ac:spMkLst>
            <pc:docMk/>
            <pc:sldMk cId="0" sldId="290"/>
            <ac:spMk id="3" creationId="{DE1A882B-FC94-45AB-A29E-C3CEC9924BBD}"/>
          </ac:spMkLst>
        </pc:spChg>
        <pc:spChg chg="mod">
          <ac:chgData name="Shweta Mayor" userId="86eda4f52a034106" providerId="LiveId" clId="{8E3BBA19-6D73-4CEB-B1C2-0E427B08F354}" dt="2021-08-25T16:21:39.362" v="931" actId="20577"/>
          <ac:spMkLst>
            <pc:docMk/>
            <pc:sldMk cId="0" sldId="290"/>
            <ac:spMk id="7" creationId="{00000000-0000-0000-0000-000000000000}"/>
          </ac:spMkLst>
        </pc:spChg>
        <pc:spChg chg="del">
          <ac:chgData name="Shweta Mayor" userId="86eda4f52a034106" providerId="LiveId" clId="{8E3BBA19-6D73-4CEB-B1C2-0E427B08F354}" dt="2021-08-25T16:02:51.819" v="872" actId="21"/>
          <ac:spMkLst>
            <pc:docMk/>
            <pc:sldMk cId="0" sldId="290"/>
            <ac:spMk id="11" creationId="{00000000-0000-0000-0000-000000000000}"/>
          </ac:spMkLst>
        </pc:spChg>
        <pc:picChg chg="add mod">
          <ac:chgData name="Shweta Mayor" userId="86eda4f52a034106" providerId="LiveId" clId="{8E3BBA19-6D73-4CEB-B1C2-0E427B08F354}" dt="2021-08-25T16:22:53.351" v="948" actId="14100"/>
          <ac:picMkLst>
            <pc:docMk/>
            <pc:sldMk cId="0" sldId="290"/>
            <ac:picMk id="9" creationId="{2447C5A8-9746-4624-BBB4-F7086E13EA55}"/>
          </ac:picMkLst>
        </pc:picChg>
        <pc:picChg chg="del">
          <ac:chgData name="Shweta Mayor" userId="86eda4f52a034106" providerId="LiveId" clId="{8E3BBA19-6D73-4CEB-B1C2-0E427B08F354}" dt="2021-08-25T16:02:47.459" v="871" actId="21"/>
          <ac:picMkLst>
            <pc:docMk/>
            <pc:sldMk cId="0" sldId="290"/>
            <ac:picMk id="12" creationId="{00000000-0000-0000-0000-000000000000}"/>
          </ac:picMkLst>
        </pc:picChg>
      </pc:sldChg>
      <pc:sldChg chg="addSp delSp modSp mod">
        <pc:chgData name="Shweta Mayor" userId="86eda4f52a034106" providerId="LiveId" clId="{8E3BBA19-6D73-4CEB-B1C2-0E427B08F354}" dt="2021-08-25T16:26:35.261" v="1014" actId="20577"/>
        <pc:sldMkLst>
          <pc:docMk/>
          <pc:sldMk cId="0" sldId="291"/>
        </pc:sldMkLst>
        <pc:spChg chg="mod">
          <ac:chgData name="Shweta Mayor" userId="86eda4f52a034106" providerId="LiveId" clId="{8E3BBA19-6D73-4CEB-B1C2-0E427B08F354}" dt="2021-08-25T16:14:24.639" v="887" actId="20577"/>
          <ac:spMkLst>
            <pc:docMk/>
            <pc:sldMk cId="0" sldId="291"/>
            <ac:spMk id="7" creationId="{00000000-0000-0000-0000-000000000000}"/>
          </ac:spMkLst>
        </pc:spChg>
        <pc:spChg chg="add mod">
          <ac:chgData name="Shweta Mayor" userId="86eda4f52a034106" providerId="LiveId" clId="{8E3BBA19-6D73-4CEB-B1C2-0E427B08F354}" dt="2021-08-25T16:26:35.261" v="1014" actId="20577"/>
          <ac:spMkLst>
            <pc:docMk/>
            <pc:sldMk cId="0" sldId="291"/>
            <ac:spMk id="10" creationId="{934E83DF-FBDE-4CC3-BE7F-29F5D64621CD}"/>
          </ac:spMkLst>
        </pc:spChg>
        <pc:spChg chg="del">
          <ac:chgData name="Shweta Mayor" userId="86eda4f52a034106" providerId="LiveId" clId="{8E3BBA19-6D73-4CEB-B1C2-0E427B08F354}" dt="2021-08-23T13:31:43.147" v="827" actId="21"/>
          <ac:spMkLst>
            <pc:docMk/>
            <pc:sldMk cId="0" sldId="291"/>
            <ac:spMk id="11" creationId="{00000000-0000-0000-0000-000000000000}"/>
          </ac:spMkLst>
        </pc:spChg>
        <pc:picChg chg="del">
          <ac:chgData name="Shweta Mayor" userId="86eda4f52a034106" providerId="LiveId" clId="{8E3BBA19-6D73-4CEB-B1C2-0E427B08F354}" dt="2021-08-23T13:31:45.306" v="828" actId="21"/>
          <ac:picMkLst>
            <pc:docMk/>
            <pc:sldMk cId="0" sldId="291"/>
            <ac:picMk id="2050" creationId="{00000000-0000-0000-0000-000000000000}"/>
          </ac:picMkLst>
        </pc:picChg>
      </pc:sldChg>
      <pc:sldChg chg="addSp delSp modSp mod">
        <pc:chgData name="Shweta Mayor" userId="86eda4f52a034106" providerId="LiveId" clId="{8E3BBA19-6D73-4CEB-B1C2-0E427B08F354}" dt="2021-08-11T10:47:20.589" v="807" actId="20577"/>
        <pc:sldMkLst>
          <pc:docMk/>
          <pc:sldMk cId="0" sldId="292"/>
        </pc:sldMkLst>
        <pc:spChg chg="add del">
          <ac:chgData name="Shweta Mayor" userId="86eda4f52a034106" providerId="LiveId" clId="{8E3BBA19-6D73-4CEB-B1C2-0E427B08F354}" dt="2021-08-11T10:30:54.392" v="665"/>
          <ac:spMkLst>
            <pc:docMk/>
            <pc:sldMk cId="0" sldId="292"/>
            <ac:spMk id="3" creationId="{AE298A92-CBC3-4350-90F4-07C1B3F51AB5}"/>
          </ac:spMkLst>
        </pc:spChg>
        <pc:spChg chg="mod">
          <ac:chgData name="Shweta Mayor" userId="86eda4f52a034106" providerId="LiveId" clId="{8E3BBA19-6D73-4CEB-B1C2-0E427B08F354}" dt="2021-08-11T10:47:01.041" v="804" actId="113"/>
          <ac:spMkLst>
            <pc:docMk/>
            <pc:sldMk cId="0" sldId="292"/>
            <ac:spMk id="7" creationId="{00000000-0000-0000-0000-000000000000}"/>
          </ac:spMkLst>
        </pc:spChg>
        <pc:spChg chg="add del mod">
          <ac:chgData name="Shweta Mayor" userId="86eda4f52a034106" providerId="LiveId" clId="{8E3BBA19-6D73-4CEB-B1C2-0E427B08F354}" dt="2021-08-11T10:47:04.316" v="805" actId="12"/>
          <ac:spMkLst>
            <pc:docMk/>
            <pc:sldMk cId="0" sldId="292"/>
            <ac:spMk id="10" creationId="{B06BDE49-297F-4557-BC05-5AD697B0C43A}"/>
          </ac:spMkLst>
        </pc:spChg>
        <pc:spChg chg="del">
          <ac:chgData name="Shweta Mayor" userId="86eda4f52a034106" providerId="LiveId" clId="{8E3BBA19-6D73-4CEB-B1C2-0E427B08F354}" dt="2021-08-11T10:30:16.916" v="654" actId="21"/>
          <ac:spMkLst>
            <pc:docMk/>
            <pc:sldMk cId="0" sldId="292"/>
            <ac:spMk id="11" creationId="{00000000-0000-0000-0000-000000000000}"/>
          </ac:spMkLst>
        </pc:spChg>
        <pc:spChg chg="add mod">
          <ac:chgData name="Shweta Mayor" userId="86eda4f52a034106" providerId="LiveId" clId="{8E3BBA19-6D73-4CEB-B1C2-0E427B08F354}" dt="2021-08-11T10:47:20.589" v="807" actId="20577"/>
          <ac:spMkLst>
            <pc:docMk/>
            <pc:sldMk cId="0" sldId="292"/>
            <ac:spMk id="13" creationId="{A34F061C-9262-4413-859E-6EAF9118C919}"/>
          </ac:spMkLst>
        </pc:spChg>
        <pc:picChg chg="del">
          <ac:chgData name="Shweta Mayor" userId="86eda4f52a034106" providerId="LiveId" clId="{8E3BBA19-6D73-4CEB-B1C2-0E427B08F354}" dt="2021-08-11T10:30:11.387" v="653" actId="21"/>
          <ac:picMkLst>
            <pc:docMk/>
            <pc:sldMk cId="0" sldId="292"/>
            <ac:picMk id="46082" creationId="{00000000-0000-0000-0000-000000000000}"/>
          </ac:picMkLst>
        </pc:picChg>
      </pc:sldChg>
      <pc:sldChg chg="addSp delSp modSp mod">
        <pc:chgData name="Shweta Mayor" userId="86eda4f52a034106" providerId="LiveId" clId="{8E3BBA19-6D73-4CEB-B1C2-0E427B08F354}" dt="2021-08-25T16:26:04.439" v="1005" actId="14100"/>
        <pc:sldMkLst>
          <pc:docMk/>
          <pc:sldMk cId="0" sldId="293"/>
        </pc:sldMkLst>
        <pc:spChg chg="mod">
          <ac:chgData name="Shweta Mayor" userId="86eda4f52a034106" providerId="LiveId" clId="{8E3BBA19-6D73-4CEB-B1C2-0E427B08F354}" dt="2021-08-25T16:26:04.439" v="1005" actId="14100"/>
          <ac:spMkLst>
            <pc:docMk/>
            <pc:sldMk cId="0" sldId="293"/>
            <ac:spMk id="7" creationId="{00000000-0000-0000-0000-000000000000}"/>
          </ac:spMkLst>
        </pc:spChg>
        <pc:spChg chg="del">
          <ac:chgData name="Shweta Mayor" userId="86eda4f52a034106" providerId="LiveId" clId="{8E3BBA19-6D73-4CEB-B1C2-0E427B08F354}" dt="2021-08-25T16:02:59.101" v="874" actId="21"/>
          <ac:spMkLst>
            <pc:docMk/>
            <pc:sldMk cId="0" sldId="293"/>
            <ac:spMk id="11" creationId="{00000000-0000-0000-0000-000000000000}"/>
          </ac:spMkLst>
        </pc:spChg>
        <pc:spChg chg="add mod">
          <ac:chgData name="Shweta Mayor" userId="86eda4f52a034106" providerId="LiveId" clId="{8E3BBA19-6D73-4CEB-B1C2-0E427B08F354}" dt="2021-08-25T16:25:51.813" v="1002" actId="20577"/>
          <ac:spMkLst>
            <pc:docMk/>
            <pc:sldMk cId="0" sldId="293"/>
            <ac:spMk id="12" creationId="{61D9F7C0-FA3F-44CA-B5DC-E2E09C9618A1}"/>
          </ac:spMkLst>
        </pc:spChg>
        <pc:picChg chg="del">
          <ac:chgData name="Shweta Mayor" userId="86eda4f52a034106" providerId="LiveId" clId="{8E3BBA19-6D73-4CEB-B1C2-0E427B08F354}" dt="2021-08-25T16:02:55.571" v="873" actId="21"/>
          <ac:picMkLst>
            <pc:docMk/>
            <pc:sldMk cId="0" sldId="293"/>
            <ac:picMk id="10" creationId="{00000000-0000-0000-0000-000000000000}"/>
          </ac:picMkLst>
        </pc:picChg>
      </pc:sldChg>
      <pc:sldChg chg="addSp delSp modSp mod">
        <pc:chgData name="Shweta Mayor" userId="86eda4f52a034106" providerId="LiveId" clId="{8E3BBA19-6D73-4CEB-B1C2-0E427B08F354}" dt="2021-08-25T16:30:25.220" v="1025" actId="14100"/>
        <pc:sldMkLst>
          <pc:docMk/>
          <pc:sldMk cId="0" sldId="294"/>
        </pc:sldMkLst>
        <pc:spChg chg="mod">
          <ac:chgData name="Shweta Mayor" userId="86eda4f52a034106" providerId="LiveId" clId="{8E3BBA19-6D73-4CEB-B1C2-0E427B08F354}" dt="2021-08-25T16:29:54.304" v="1019" actId="20577"/>
          <ac:spMkLst>
            <pc:docMk/>
            <pc:sldMk cId="0" sldId="294"/>
            <ac:spMk id="7" creationId="{00000000-0000-0000-0000-000000000000}"/>
          </ac:spMkLst>
        </pc:spChg>
        <pc:spChg chg="del">
          <ac:chgData name="Shweta Mayor" userId="86eda4f52a034106" providerId="LiveId" clId="{8E3BBA19-6D73-4CEB-B1C2-0E427B08F354}" dt="2021-08-25T16:03:08.835" v="876" actId="21"/>
          <ac:spMkLst>
            <pc:docMk/>
            <pc:sldMk cId="0" sldId="294"/>
            <ac:spMk id="11" creationId="{00000000-0000-0000-0000-000000000000}"/>
          </ac:spMkLst>
        </pc:spChg>
        <pc:picChg chg="add mod">
          <ac:chgData name="Shweta Mayor" userId="86eda4f52a034106" providerId="LiveId" clId="{8E3BBA19-6D73-4CEB-B1C2-0E427B08F354}" dt="2021-08-25T16:30:25.220" v="1025" actId="14100"/>
          <ac:picMkLst>
            <pc:docMk/>
            <pc:sldMk cId="0" sldId="294"/>
            <ac:picMk id="1026" creationId="{BC5B08DC-C1B6-4D80-A561-0FBEA1B5CC7E}"/>
          </ac:picMkLst>
        </pc:picChg>
        <pc:picChg chg="del">
          <ac:chgData name="Shweta Mayor" userId="86eda4f52a034106" providerId="LiveId" clId="{8E3BBA19-6D73-4CEB-B1C2-0E427B08F354}" dt="2021-08-25T16:03:04.561" v="875" actId="21"/>
          <ac:picMkLst>
            <pc:docMk/>
            <pc:sldMk cId="0" sldId="294"/>
            <ac:picMk id="39938" creationId="{00000000-0000-0000-0000-000000000000}"/>
          </ac:picMkLst>
        </pc:picChg>
      </pc:sldChg>
      <pc:sldChg chg="addSp delSp modSp mod">
        <pc:chgData name="Shweta Mayor" userId="86eda4f52a034106" providerId="LiveId" clId="{8E3BBA19-6D73-4CEB-B1C2-0E427B08F354}" dt="2021-08-25T16:03:21.987" v="878" actId="21"/>
        <pc:sldMkLst>
          <pc:docMk/>
          <pc:sldMk cId="0" sldId="296"/>
        </pc:sldMkLst>
        <pc:spChg chg="del">
          <ac:chgData name="Shweta Mayor" userId="86eda4f52a034106" providerId="LiveId" clId="{8E3BBA19-6D73-4CEB-B1C2-0E427B08F354}" dt="2021-08-25T16:03:21.987" v="878" actId="21"/>
          <ac:spMkLst>
            <pc:docMk/>
            <pc:sldMk cId="0" sldId="296"/>
            <ac:spMk id="3" creationId="{00000000-0000-0000-0000-000000000000}"/>
          </ac:spMkLst>
        </pc:spChg>
        <pc:spChg chg="add mod">
          <ac:chgData name="Shweta Mayor" userId="86eda4f52a034106" providerId="LiveId" clId="{8E3BBA19-6D73-4CEB-B1C2-0E427B08F354}" dt="2021-08-25T16:03:21.987" v="878" actId="21"/>
          <ac:spMkLst>
            <pc:docMk/>
            <pc:sldMk cId="0" sldId="296"/>
            <ac:spMk id="9" creationId="{B3B882A2-4CC9-4199-9E89-861938BED691}"/>
          </ac:spMkLst>
        </pc:spChg>
      </pc:sldChg>
      <pc:sldChg chg="addSp delSp modSp mod">
        <pc:chgData name="Shweta Mayor" userId="86eda4f52a034106" providerId="LiveId" clId="{8E3BBA19-6D73-4CEB-B1C2-0E427B08F354}" dt="2021-08-25T16:03:26.774" v="879" actId="21"/>
        <pc:sldMkLst>
          <pc:docMk/>
          <pc:sldMk cId="0" sldId="297"/>
        </pc:sldMkLst>
        <pc:spChg chg="del">
          <ac:chgData name="Shweta Mayor" userId="86eda4f52a034106" providerId="LiveId" clId="{8E3BBA19-6D73-4CEB-B1C2-0E427B08F354}" dt="2021-08-25T16:03:26.774" v="879" actId="21"/>
          <ac:spMkLst>
            <pc:docMk/>
            <pc:sldMk cId="0" sldId="297"/>
            <ac:spMk id="3" creationId="{00000000-0000-0000-0000-000000000000}"/>
          </ac:spMkLst>
        </pc:spChg>
        <pc:spChg chg="add mod">
          <ac:chgData name="Shweta Mayor" userId="86eda4f52a034106" providerId="LiveId" clId="{8E3BBA19-6D73-4CEB-B1C2-0E427B08F354}" dt="2021-08-25T16:03:26.774" v="879" actId="21"/>
          <ac:spMkLst>
            <pc:docMk/>
            <pc:sldMk cId="0" sldId="297"/>
            <ac:spMk id="9" creationId="{D0832509-314E-46F5-AB30-C1A0398FA10B}"/>
          </ac:spMkLst>
        </pc:spChg>
      </pc:sldChg>
      <pc:sldChg chg="modSp mod">
        <pc:chgData name="Shweta Mayor" userId="86eda4f52a034106" providerId="LiveId" clId="{8E3BBA19-6D73-4CEB-B1C2-0E427B08F354}" dt="2021-08-27T15:13:00.101" v="1085" actId="1076"/>
        <pc:sldMkLst>
          <pc:docMk/>
          <pc:sldMk cId="0" sldId="314"/>
        </pc:sldMkLst>
        <pc:spChg chg="mod">
          <ac:chgData name="Shweta Mayor" userId="86eda4f52a034106" providerId="LiveId" clId="{8E3BBA19-6D73-4CEB-B1C2-0E427B08F354}" dt="2021-08-27T15:13:00.101" v="1085" actId="1076"/>
          <ac:spMkLst>
            <pc:docMk/>
            <pc:sldMk cId="0" sldId="314"/>
            <ac:spMk id="3" creationId="{00000000-0000-0000-0000-000000000000}"/>
          </ac:spMkLst>
        </pc:spChg>
      </pc:sldChg>
      <pc:sldChg chg="modSp mod">
        <pc:chgData name="Shweta Mayor" userId="86eda4f52a034106" providerId="LiveId" clId="{8E3BBA19-6D73-4CEB-B1C2-0E427B08F354}" dt="2021-08-27T15:12:54.015" v="1084" actId="5793"/>
        <pc:sldMkLst>
          <pc:docMk/>
          <pc:sldMk cId="0" sldId="315"/>
        </pc:sldMkLst>
        <pc:spChg chg="mod">
          <ac:chgData name="Shweta Mayor" userId="86eda4f52a034106" providerId="LiveId" clId="{8E3BBA19-6D73-4CEB-B1C2-0E427B08F354}" dt="2021-08-27T15:12:54.015" v="1084" actId="5793"/>
          <ac:spMkLst>
            <pc:docMk/>
            <pc:sldMk cId="0" sldId="315"/>
            <ac:spMk id="10" creationId="{38B67620-93B8-47D5-AF04-40440E538675}"/>
          </ac:spMkLst>
        </pc:spChg>
      </pc:sldChg>
      <pc:sldChg chg="delSp modSp mod">
        <pc:chgData name="Shweta Mayor" userId="86eda4f52a034106" providerId="LiveId" clId="{8E3BBA19-6D73-4CEB-B1C2-0E427B08F354}" dt="2021-08-11T10:44:59.401" v="779" actId="114"/>
        <pc:sldMkLst>
          <pc:docMk/>
          <pc:sldMk cId="0" sldId="319"/>
        </pc:sldMkLst>
        <pc:spChg chg="mod">
          <ac:chgData name="Shweta Mayor" userId="86eda4f52a034106" providerId="LiveId" clId="{8E3BBA19-6D73-4CEB-B1C2-0E427B08F354}" dt="2021-08-11T10:43:37.366" v="766"/>
          <ac:spMkLst>
            <pc:docMk/>
            <pc:sldMk cId="0" sldId="319"/>
            <ac:spMk id="7" creationId="{00000000-0000-0000-0000-000000000000}"/>
          </ac:spMkLst>
        </pc:spChg>
        <pc:spChg chg="mod">
          <ac:chgData name="Shweta Mayor" userId="86eda4f52a034106" providerId="LiveId" clId="{8E3BBA19-6D73-4CEB-B1C2-0E427B08F354}" dt="2021-08-11T10:44:59.401" v="779" actId="114"/>
          <ac:spMkLst>
            <pc:docMk/>
            <pc:sldMk cId="0" sldId="319"/>
            <ac:spMk id="9" creationId="{00000000-0000-0000-0000-000000000000}"/>
          </ac:spMkLst>
        </pc:spChg>
        <pc:spChg chg="del">
          <ac:chgData name="Shweta Mayor" userId="86eda4f52a034106" providerId="LiveId" clId="{8E3BBA19-6D73-4CEB-B1C2-0E427B08F354}" dt="2021-08-11T10:43:21.366" v="761" actId="21"/>
          <ac:spMkLst>
            <pc:docMk/>
            <pc:sldMk cId="0" sldId="319"/>
            <ac:spMk id="11" creationId="{00000000-0000-0000-0000-000000000000}"/>
          </ac:spMkLst>
        </pc:spChg>
      </pc:sldChg>
      <pc:sldChg chg="modSp mod">
        <pc:chgData name="Shweta Mayor" userId="86eda4f52a034106" providerId="LiveId" clId="{8E3BBA19-6D73-4CEB-B1C2-0E427B08F354}" dt="2021-08-27T15:21:50.520" v="1114" actId="115"/>
        <pc:sldMkLst>
          <pc:docMk/>
          <pc:sldMk cId="0" sldId="322"/>
        </pc:sldMkLst>
        <pc:spChg chg="mod">
          <ac:chgData name="Shweta Mayor" userId="86eda4f52a034106" providerId="LiveId" clId="{8E3BBA19-6D73-4CEB-B1C2-0E427B08F354}" dt="2021-08-27T15:18:43.851" v="1091"/>
          <ac:spMkLst>
            <pc:docMk/>
            <pc:sldMk cId="0" sldId="322"/>
            <ac:spMk id="7" creationId="{00000000-0000-0000-0000-000000000000}"/>
          </ac:spMkLst>
        </pc:spChg>
        <pc:spChg chg="mod">
          <ac:chgData name="Shweta Mayor" userId="86eda4f52a034106" providerId="LiveId" clId="{8E3BBA19-6D73-4CEB-B1C2-0E427B08F354}" dt="2021-08-27T15:21:50.520" v="1114" actId="115"/>
          <ac:spMkLst>
            <pc:docMk/>
            <pc:sldMk cId="0" sldId="322"/>
            <ac:spMk id="9" creationId="{E5F070E5-F878-4929-BADC-D1042A909A79}"/>
          </ac:spMkLst>
        </pc:spChg>
      </pc:sldChg>
      <pc:sldChg chg="modSp mod">
        <pc:chgData name="Shweta Mayor" userId="86eda4f52a034106" providerId="LiveId" clId="{8E3BBA19-6D73-4CEB-B1C2-0E427B08F354}" dt="2021-08-27T15:28:38.324" v="1212" actId="115"/>
        <pc:sldMkLst>
          <pc:docMk/>
          <pc:sldMk cId="0" sldId="323"/>
        </pc:sldMkLst>
        <pc:spChg chg="mod">
          <ac:chgData name="Shweta Mayor" userId="86eda4f52a034106" providerId="LiveId" clId="{8E3BBA19-6D73-4CEB-B1C2-0E427B08F354}" dt="2021-08-27T15:28:38.324" v="1212" actId="115"/>
          <ac:spMkLst>
            <pc:docMk/>
            <pc:sldMk cId="0" sldId="323"/>
            <ac:spMk id="3" creationId="{00000000-0000-0000-0000-000000000000}"/>
          </ac:spMkLst>
        </pc:spChg>
      </pc:sldChg>
      <pc:sldChg chg="addSp modSp mod">
        <pc:chgData name="Shweta Mayor" userId="86eda4f52a034106" providerId="LiveId" clId="{8E3BBA19-6D73-4CEB-B1C2-0E427B08F354}" dt="2021-08-27T15:37:59.418" v="1275" actId="1076"/>
        <pc:sldMkLst>
          <pc:docMk/>
          <pc:sldMk cId="0" sldId="324"/>
        </pc:sldMkLst>
        <pc:spChg chg="mod">
          <ac:chgData name="Shweta Mayor" userId="86eda4f52a034106" providerId="LiveId" clId="{8E3BBA19-6D73-4CEB-B1C2-0E427B08F354}" dt="2021-08-27T15:35:55.185" v="1250"/>
          <ac:spMkLst>
            <pc:docMk/>
            <pc:sldMk cId="0" sldId="324"/>
            <ac:spMk id="7" creationId="{00000000-0000-0000-0000-000000000000}"/>
          </ac:spMkLst>
        </pc:spChg>
        <pc:spChg chg="mod">
          <ac:chgData name="Shweta Mayor" userId="86eda4f52a034106" providerId="LiveId" clId="{8E3BBA19-6D73-4CEB-B1C2-0E427B08F354}" dt="2021-08-27T15:37:52.433" v="1274" actId="20577"/>
          <ac:spMkLst>
            <pc:docMk/>
            <pc:sldMk cId="0" sldId="324"/>
            <ac:spMk id="9" creationId="{312F39B3-BFF2-4F11-AA81-CF907035519E}"/>
          </ac:spMkLst>
        </pc:spChg>
        <pc:graphicFrameChg chg="add mod modGraphic">
          <ac:chgData name="Shweta Mayor" userId="86eda4f52a034106" providerId="LiveId" clId="{8E3BBA19-6D73-4CEB-B1C2-0E427B08F354}" dt="2021-08-27T15:37:59.418" v="1275" actId="1076"/>
          <ac:graphicFrameMkLst>
            <pc:docMk/>
            <pc:sldMk cId="0" sldId="324"/>
            <ac:graphicFrameMk id="2" creationId="{BFBC7F14-267D-4C73-B299-B38CA2C2BA43}"/>
          </ac:graphicFrameMkLst>
        </pc:graphicFrameChg>
      </pc:sldChg>
      <pc:sldChg chg="addSp delSp modSp mod">
        <pc:chgData name="Shweta Mayor" userId="86eda4f52a034106" providerId="LiveId" clId="{8E3BBA19-6D73-4CEB-B1C2-0E427B08F354}" dt="2021-08-27T15:42:55.379" v="1337" actId="20577"/>
        <pc:sldMkLst>
          <pc:docMk/>
          <pc:sldMk cId="0" sldId="325"/>
        </pc:sldMkLst>
        <pc:spChg chg="mod">
          <ac:chgData name="Shweta Mayor" userId="86eda4f52a034106" providerId="LiveId" clId="{8E3BBA19-6D73-4CEB-B1C2-0E427B08F354}" dt="2021-08-27T15:42:55.379" v="1337" actId="20577"/>
          <ac:spMkLst>
            <pc:docMk/>
            <pc:sldMk cId="0" sldId="325"/>
            <ac:spMk id="7" creationId="{00000000-0000-0000-0000-000000000000}"/>
          </ac:spMkLst>
        </pc:spChg>
        <pc:spChg chg="del">
          <ac:chgData name="Shweta Mayor" userId="86eda4f52a034106" providerId="LiveId" clId="{8E3BBA19-6D73-4CEB-B1C2-0E427B08F354}" dt="2021-08-27T15:42:23.672" v="1308"/>
          <ac:spMkLst>
            <pc:docMk/>
            <pc:sldMk cId="0" sldId="325"/>
            <ac:spMk id="9" creationId="{18DCD120-B916-44AD-B537-DD3217B371BD}"/>
          </ac:spMkLst>
        </pc:spChg>
        <pc:picChg chg="add mod">
          <ac:chgData name="Shweta Mayor" userId="86eda4f52a034106" providerId="LiveId" clId="{8E3BBA19-6D73-4CEB-B1C2-0E427B08F354}" dt="2021-08-27T15:42:30.189" v="1311" actId="14100"/>
          <ac:picMkLst>
            <pc:docMk/>
            <pc:sldMk cId="0" sldId="325"/>
            <ac:picMk id="3074" creationId="{AF85B05D-3A47-4917-BD81-2FD7F1FD3503}"/>
          </ac:picMkLst>
        </pc:picChg>
      </pc:sldChg>
      <pc:sldChg chg="modSp mod">
        <pc:chgData name="Shweta Mayor" userId="86eda4f52a034106" providerId="LiveId" clId="{8E3BBA19-6D73-4CEB-B1C2-0E427B08F354}" dt="2021-08-27T15:33:15.614" v="1243" actId="123"/>
        <pc:sldMkLst>
          <pc:docMk/>
          <pc:sldMk cId="0" sldId="326"/>
        </pc:sldMkLst>
        <pc:spChg chg="mod">
          <ac:chgData name="Shweta Mayor" userId="86eda4f52a034106" providerId="LiveId" clId="{8E3BBA19-6D73-4CEB-B1C2-0E427B08F354}" dt="2021-08-27T15:33:15.614" v="1243" actId="123"/>
          <ac:spMkLst>
            <pc:docMk/>
            <pc:sldMk cId="0" sldId="326"/>
            <ac:spMk id="10" creationId="{03C6FC8E-E3B7-4CC5-8DE3-3D0A6D87D8D4}"/>
          </ac:spMkLst>
        </pc:spChg>
      </pc:sldChg>
      <pc:sldChg chg="addSp modSp mod">
        <pc:chgData name="Shweta Mayor" userId="86eda4f52a034106" providerId="LiveId" clId="{8E3BBA19-6D73-4CEB-B1C2-0E427B08F354}" dt="2021-08-27T15:41:34.625" v="1306" actId="20577"/>
        <pc:sldMkLst>
          <pc:docMk/>
          <pc:sldMk cId="0" sldId="327"/>
        </pc:sldMkLst>
        <pc:spChg chg="mod">
          <ac:chgData name="Shweta Mayor" userId="86eda4f52a034106" providerId="LiveId" clId="{8E3BBA19-6D73-4CEB-B1C2-0E427B08F354}" dt="2021-08-27T15:39:36.977" v="1282"/>
          <ac:spMkLst>
            <pc:docMk/>
            <pc:sldMk cId="0" sldId="327"/>
            <ac:spMk id="7" creationId="{00000000-0000-0000-0000-000000000000}"/>
          </ac:spMkLst>
        </pc:spChg>
        <pc:spChg chg="mod">
          <ac:chgData name="Shweta Mayor" userId="86eda4f52a034106" providerId="LiveId" clId="{8E3BBA19-6D73-4CEB-B1C2-0E427B08F354}" dt="2021-08-27T15:41:34.625" v="1306" actId="20577"/>
          <ac:spMkLst>
            <pc:docMk/>
            <pc:sldMk cId="0" sldId="327"/>
            <ac:spMk id="9" creationId="{E60BE9AB-5371-46C1-A515-04AB22BE3036}"/>
          </ac:spMkLst>
        </pc:spChg>
        <pc:graphicFrameChg chg="add mod modGraphic">
          <ac:chgData name="Shweta Mayor" userId="86eda4f52a034106" providerId="LiveId" clId="{8E3BBA19-6D73-4CEB-B1C2-0E427B08F354}" dt="2021-08-27T15:41:07.103" v="1295" actId="1076"/>
          <ac:graphicFrameMkLst>
            <pc:docMk/>
            <pc:sldMk cId="0" sldId="327"/>
            <ac:graphicFrameMk id="2" creationId="{EEBC3B2D-9876-4800-9981-0466769FDEB0}"/>
          </ac:graphicFrameMkLst>
        </pc:graphicFrameChg>
      </pc:sldChg>
      <pc:sldChg chg="addSp delSp modSp mod">
        <pc:chgData name="Shweta Mayor" userId="86eda4f52a034106" providerId="LiveId" clId="{8E3BBA19-6D73-4CEB-B1C2-0E427B08F354}" dt="2021-08-27T15:44:14.330" v="1363" actId="122"/>
        <pc:sldMkLst>
          <pc:docMk/>
          <pc:sldMk cId="0" sldId="328"/>
        </pc:sldMkLst>
        <pc:spChg chg="add mod">
          <ac:chgData name="Shweta Mayor" userId="86eda4f52a034106" providerId="LiveId" clId="{8E3BBA19-6D73-4CEB-B1C2-0E427B08F354}" dt="2021-08-27T15:44:14.330" v="1363" actId="122"/>
          <ac:spMkLst>
            <pc:docMk/>
            <pc:sldMk cId="0" sldId="328"/>
            <ac:spMk id="2" creationId="{C85F6B54-1818-4EBB-8AE9-5FB57CA8A25C}"/>
          </ac:spMkLst>
        </pc:spChg>
        <pc:spChg chg="mod">
          <ac:chgData name="Shweta Mayor" userId="86eda4f52a034106" providerId="LiveId" clId="{8E3BBA19-6D73-4CEB-B1C2-0E427B08F354}" dt="2021-08-27T15:43:25.186" v="1346" actId="20577"/>
          <ac:spMkLst>
            <pc:docMk/>
            <pc:sldMk cId="0" sldId="328"/>
            <ac:spMk id="7" creationId="{00000000-0000-0000-0000-000000000000}"/>
          </ac:spMkLst>
        </pc:spChg>
        <pc:spChg chg="del">
          <ac:chgData name="Shweta Mayor" userId="86eda4f52a034106" providerId="LiveId" clId="{8E3BBA19-6D73-4CEB-B1C2-0E427B08F354}" dt="2021-08-27T15:43:34.443" v="1347" actId="21"/>
          <ac:spMkLst>
            <pc:docMk/>
            <pc:sldMk cId="0" sldId="328"/>
            <ac:spMk id="9" creationId="{B7D20545-21EB-4A3F-B85A-617C2CD109B7}"/>
          </ac:spMkLst>
        </pc:spChg>
        <pc:spChg chg="add mod">
          <ac:chgData name="Shweta Mayor" userId="86eda4f52a034106" providerId="LiveId" clId="{8E3BBA19-6D73-4CEB-B1C2-0E427B08F354}" dt="2021-08-27T15:43:55.126" v="1348"/>
          <ac:spMkLst>
            <pc:docMk/>
            <pc:sldMk cId="0" sldId="328"/>
            <ac:spMk id="10" creationId="{11DF4761-32BA-4894-9E0C-FE106479FCFE}"/>
          </ac:spMkLst>
        </pc:spChg>
      </pc:sldChg>
      <pc:sldChg chg="del">
        <pc:chgData name="Shweta Mayor" userId="86eda4f52a034106" providerId="LiveId" clId="{8E3BBA19-6D73-4CEB-B1C2-0E427B08F354}" dt="2021-08-27T15:08:37.091" v="1026" actId="47"/>
        <pc:sldMkLst>
          <pc:docMk/>
          <pc:sldMk cId="0" sldId="330"/>
        </pc:sldMkLst>
      </pc:sldChg>
      <pc:sldChg chg="del">
        <pc:chgData name="Shweta Mayor" userId="86eda4f52a034106" providerId="LiveId" clId="{8E3BBA19-6D73-4CEB-B1C2-0E427B08F354}" dt="2021-08-27T15:09:15.572" v="1079" actId="47"/>
        <pc:sldMkLst>
          <pc:docMk/>
          <pc:sldMk cId="0" sldId="331"/>
        </pc:sldMkLst>
      </pc:sldChg>
      <pc:sldChg chg="del">
        <pc:chgData name="Shweta Mayor" userId="86eda4f52a034106" providerId="LiveId" clId="{8E3BBA19-6D73-4CEB-B1C2-0E427B08F354}" dt="2021-08-27T15:08:40.027" v="1027" actId="47"/>
        <pc:sldMkLst>
          <pc:docMk/>
          <pc:sldMk cId="0" sldId="332"/>
        </pc:sldMkLst>
      </pc:sldChg>
      <pc:sldChg chg="del">
        <pc:chgData name="Shweta Mayor" userId="86eda4f52a034106" providerId="LiveId" clId="{8E3BBA19-6D73-4CEB-B1C2-0E427B08F354}" dt="2021-08-27T15:09:15.352" v="1078" actId="47"/>
        <pc:sldMkLst>
          <pc:docMk/>
          <pc:sldMk cId="0" sldId="333"/>
        </pc:sldMkLst>
      </pc:sldChg>
      <pc:sldChg chg="del">
        <pc:chgData name="Shweta Mayor" userId="86eda4f52a034106" providerId="LiveId" clId="{8E3BBA19-6D73-4CEB-B1C2-0E427B08F354}" dt="2021-08-27T15:09:15.127" v="1077" actId="47"/>
        <pc:sldMkLst>
          <pc:docMk/>
          <pc:sldMk cId="0" sldId="334"/>
        </pc:sldMkLst>
      </pc:sldChg>
      <pc:sldChg chg="del">
        <pc:chgData name="Shweta Mayor" userId="86eda4f52a034106" providerId="LiveId" clId="{8E3BBA19-6D73-4CEB-B1C2-0E427B08F354}" dt="2021-08-27T15:08:41.098" v="1028" actId="47"/>
        <pc:sldMkLst>
          <pc:docMk/>
          <pc:sldMk cId="0" sldId="335"/>
        </pc:sldMkLst>
      </pc:sldChg>
      <pc:sldChg chg="del">
        <pc:chgData name="Shweta Mayor" userId="86eda4f52a034106" providerId="LiveId" clId="{8E3BBA19-6D73-4CEB-B1C2-0E427B08F354}" dt="2021-08-27T15:09:14.860" v="1076" actId="47"/>
        <pc:sldMkLst>
          <pc:docMk/>
          <pc:sldMk cId="0" sldId="336"/>
        </pc:sldMkLst>
      </pc:sldChg>
      <pc:sldChg chg="del">
        <pc:chgData name="Shweta Mayor" userId="86eda4f52a034106" providerId="LiveId" clId="{8E3BBA19-6D73-4CEB-B1C2-0E427B08F354}" dt="2021-08-27T15:08:42.829" v="1029" actId="47"/>
        <pc:sldMkLst>
          <pc:docMk/>
          <pc:sldMk cId="0" sldId="337"/>
        </pc:sldMkLst>
      </pc:sldChg>
      <pc:sldChg chg="del">
        <pc:chgData name="Shweta Mayor" userId="86eda4f52a034106" providerId="LiveId" clId="{8E3BBA19-6D73-4CEB-B1C2-0E427B08F354}" dt="2021-08-27T15:09:14.578" v="1075" actId="47"/>
        <pc:sldMkLst>
          <pc:docMk/>
          <pc:sldMk cId="0" sldId="338"/>
        </pc:sldMkLst>
      </pc:sldChg>
      <pc:sldChg chg="del">
        <pc:chgData name="Shweta Mayor" userId="86eda4f52a034106" providerId="LiveId" clId="{8E3BBA19-6D73-4CEB-B1C2-0E427B08F354}" dt="2021-08-27T15:08:43.750" v="1030" actId="47"/>
        <pc:sldMkLst>
          <pc:docMk/>
          <pc:sldMk cId="0" sldId="339"/>
        </pc:sldMkLst>
      </pc:sldChg>
      <pc:sldChg chg="del">
        <pc:chgData name="Shweta Mayor" userId="86eda4f52a034106" providerId="LiveId" clId="{8E3BBA19-6D73-4CEB-B1C2-0E427B08F354}" dt="2021-08-27T15:08:44.476" v="1031" actId="47"/>
        <pc:sldMkLst>
          <pc:docMk/>
          <pc:sldMk cId="0" sldId="340"/>
        </pc:sldMkLst>
      </pc:sldChg>
      <pc:sldChg chg="del">
        <pc:chgData name="Shweta Mayor" userId="86eda4f52a034106" providerId="LiveId" clId="{8E3BBA19-6D73-4CEB-B1C2-0E427B08F354}" dt="2021-08-27T15:09:13.691" v="1073" actId="47"/>
        <pc:sldMkLst>
          <pc:docMk/>
          <pc:sldMk cId="0" sldId="341"/>
        </pc:sldMkLst>
      </pc:sldChg>
      <pc:sldChg chg="del">
        <pc:chgData name="Shweta Mayor" userId="86eda4f52a034106" providerId="LiveId" clId="{8E3BBA19-6D73-4CEB-B1C2-0E427B08F354}" dt="2021-08-27T15:08:45.213" v="1032" actId="47"/>
        <pc:sldMkLst>
          <pc:docMk/>
          <pc:sldMk cId="0" sldId="343"/>
        </pc:sldMkLst>
      </pc:sldChg>
      <pc:sldChg chg="del">
        <pc:chgData name="Shweta Mayor" userId="86eda4f52a034106" providerId="LiveId" clId="{8E3BBA19-6D73-4CEB-B1C2-0E427B08F354}" dt="2021-08-27T15:09:13.380" v="1072" actId="47"/>
        <pc:sldMkLst>
          <pc:docMk/>
          <pc:sldMk cId="0" sldId="344"/>
        </pc:sldMkLst>
      </pc:sldChg>
      <pc:sldChg chg="del">
        <pc:chgData name="Shweta Mayor" userId="86eda4f52a034106" providerId="LiveId" clId="{8E3BBA19-6D73-4CEB-B1C2-0E427B08F354}" dt="2021-08-27T15:09:13.028" v="1071" actId="47"/>
        <pc:sldMkLst>
          <pc:docMk/>
          <pc:sldMk cId="0" sldId="347"/>
        </pc:sldMkLst>
      </pc:sldChg>
      <pc:sldChg chg="del">
        <pc:chgData name="Shweta Mayor" userId="86eda4f52a034106" providerId="LiveId" clId="{8E3BBA19-6D73-4CEB-B1C2-0E427B08F354}" dt="2021-08-27T15:08:45.824" v="1033" actId="47"/>
        <pc:sldMkLst>
          <pc:docMk/>
          <pc:sldMk cId="0" sldId="348"/>
        </pc:sldMkLst>
      </pc:sldChg>
      <pc:sldChg chg="del">
        <pc:chgData name="Shweta Mayor" userId="86eda4f52a034106" providerId="LiveId" clId="{8E3BBA19-6D73-4CEB-B1C2-0E427B08F354}" dt="2021-08-27T15:08:46.466" v="1034" actId="47"/>
        <pc:sldMkLst>
          <pc:docMk/>
          <pc:sldMk cId="0" sldId="349"/>
        </pc:sldMkLst>
      </pc:sldChg>
      <pc:sldChg chg="del">
        <pc:chgData name="Shweta Mayor" userId="86eda4f52a034106" providerId="LiveId" clId="{8E3BBA19-6D73-4CEB-B1C2-0E427B08F354}" dt="2021-08-27T15:09:12.702" v="1070" actId="47"/>
        <pc:sldMkLst>
          <pc:docMk/>
          <pc:sldMk cId="0" sldId="351"/>
        </pc:sldMkLst>
      </pc:sldChg>
      <pc:sldChg chg="del">
        <pc:chgData name="Shweta Mayor" userId="86eda4f52a034106" providerId="LiveId" clId="{8E3BBA19-6D73-4CEB-B1C2-0E427B08F354}" dt="2021-08-27T15:08:46.997" v="1035" actId="47"/>
        <pc:sldMkLst>
          <pc:docMk/>
          <pc:sldMk cId="0" sldId="352"/>
        </pc:sldMkLst>
      </pc:sldChg>
      <pc:sldChg chg="del">
        <pc:chgData name="Shweta Mayor" userId="86eda4f52a034106" providerId="LiveId" clId="{8E3BBA19-6D73-4CEB-B1C2-0E427B08F354}" dt="2021-08-27T15:09:12.155" v="1069" actId="47"/>
        <pc:sldMkLst>
          <pc:docMk/>
          <pc:sldMk cId="0" sldId="353"/>
        </pc:sldMkLst>
      </pc:sldChg>
      <pc:sldChg chg="del">
        <pc:chgData name="Shweta Mayor" userId="86eda4f52a034106" providerId="LiveId" clId="{8E3BBA19-6D73-4CEB-B1C2-0E427B08F354}" dt="2021-08-27T15:08:47.576" v="1036" actId="47"/>
        <pc:sldMkLst>
          <pc:docMk/>
          <pc:sldMk cId="0" sldId="355"/>
        </pc:sldMkLst>
      </pc:sldChg>
      <pc:sldChg chg="del">
        <pc:chgData name="Shweta Mayor" userId="86eda4f52a034106" providerId="LiveId" clId="{8E3BBA19-6D73-4CEB-B1C2-0E427B08F354}" dt="2021-08-27T15:08:48.107" v="1037" actId="47"/>
        <pc:sldMkLst>
          <pc:docMk/>
          <pc:sldMk cId="0" sldId="357"/>
        </pc:sldMkLst>
      </pc:sldChg>
      <pc:sldChg chg="del">
        <pc:chgData name="Shweta Mayor" userId="86eda4f52a034106" providerId="LiveId" clId="{8E3BBA19-6D73-4CEB-B1C2-0E427B08F354}" dt="2021-08-27T15:08:58.103" v="1055" actId="47"/>
        <pc:sldMkLst>
          <pc:docMk/>
          <pc:sldMk cId="2555220207" sldId="358"/>
        </pc:sldMkLst>
      </pc:sldChg>
      <pc:sldChg chg="del">
        <pc:chgData name="Shweta Mayor" userId="86eda4f52a034106" providerId="LiveId" clId="{8E3BBA19-6D73-4CEB-B1C2-0E427B08F354}" dt="2021-08-27T15:08:54.437" v="1046" actId="47"/>
        <pc:sldMkLst>
          <pc:docMk/>
          <pc:sldMk cId="0" sldId="359"/>
        </pc:sldMkLst>
      </pc:sldChg>
      <pc:sldChg chg="del">
        <pc:chgData name="Shweta Mayor" userId="86eda4f52a034106" providerId="LiveId" clId="{8E3BBA19-6D73-4CEB-B1C2-0E427B08F354}" dt="2021-08-27T15:08:49.587" v="1038" actId="47"/>
        <pc:sldMkLst>
          <pc:docMk/>
          <pc:sldMk cId="0" sldId="360"/>
        </pc:sldMkLst>
      </pc:sldChg>
      <pc:sldChg chg="del">
        <pc:chgData name="Shweta Mayor" userId="86eda4f52a034106" providerId="LiveId" clId="{8E3BBA19-6D73-4CEB-B1C2-0E427B08F354}" dt="2021-08-27T15:09:11.775" v="1068" actId="47"/>
        <pc:sldMkLst>
          <pc:docMk/>
          <pc:sldMk cId="0" sldId="362"/>
        </pc:sldMkLst>
      </pc:sldChg>
      <pc:sldChg chg="del">
        <pc:chgData name="Shweta Mayor" userId="86eda4f52a034106" providerId="LiveId" clId="{8E3BBA19-6D73-4CEB-B1C2-0E427B08F354}" dt="2021-08-27T15:08:50.268" v="1039" actId="47"/>
        <pc:sldMkLst>
          <pc:docMk/>
          <pc:sldMk cId="0" sldId="363"/>
        </pc:sldMkLst>
      </pc:sldChg>
      <pc:sldChg chg="del">
        <pc:chgData name="Shweta Mayor" userId="86eda4f52a034106" providerId="LiveId" clId="{8E3BBA19-6D73-4CEB-B1C2-0E427B08F354}" dt="2021-08-27T15:08:51.403" v="1041" actId="47"/>
        <pc:sldMkLst>
          <pc:docMk/>
          <pc:sldMk cId="0" sldId="364"/>
        </pc:sldMkLst>
      </pc:sldChg>
      <pc:sldChg chg="del">
        <pc:chgData name="Shweta Mayor" userId="86eda4f52a034106" providerId="LiveId" clId="{8E3BBA19-6D73-4CEB-B1C2-0E427B08F354}" dt="2021-08-27T15:09:06.692" v="1062" actId="47"/>
        <pc:sldMkLst>
          <pc:docMk/>
          <pc:sldMk cId="0" sldId="365"/>
        </pc:sldMkLst>
      </pc:sldChg>
      <pc:sldChg chg="del">
        <pc:chgData name="Shweta Mayor" userId="86eda4f52a034106" providerId="LiveId" clId="{8E3BBA19-6D73-4CEB-B1C2-0E427B08F354}" dt="2021-08-27T15:08:54.005" v="1045" actId="47"/>
        <pc:sldMkLst>
          <pc:docMk/>
          <pc:sldMk cId="0" sldId="366"/>
        </pc:sldMkLst>
      </pc:sldChg>
      <pc:sldChg chg="del">
        <pc:chgData name="Shweta Mayor" userId="86eda4f52a034106" providerId="LiveId" clId="{8E3BBA19-6D73-4CEB-B1C2-0E427B08F354}" dt="2021-08-27T15:08:52.618" v="1043" actId="47"/>
        <pc:sldMkLst>
          <pc:docMk/>
          <pc:sldMk cId="0" sldId="367"/>
        </pc:sldMkLst>
      </pc:sldChg>
      <pc:sldChg chg="del">
        <pc:chgData name="Shweta Mayor" userId="86eda4f52a034106" providerId="LiveId" clId="{8E3BBA19-6D73-4CEB-B1C2-0E427B08F354}" dt="2021-08-27T15:09:07.311" v="1063" actId="47"/>
        <pc:sldMkLst>
          <pc:docMk/>
          <pc:sldMk cId="0" sldId="370"/>
        </pc:sldMkLst>
      </pc:sldChg>
      <pc:sldChg chg="del">
        <pc:chgData name="Shweta Mayor" userId="86eda4f52a034106" providerId="LiveId" clId="{8E3BBA19-6D73-4CEB-B1C2-0E427B08F354}" dt="2021-08-27T15:09:06.061" v="1061" actId="47"/>
        <pc:sldMkLst>
          <pc:docMk/>
          <pc:sldMk cId="0" sldId="371"/>
        </pc:sldMkLst>
      </pc:sldChg>
      <pc:sldChg chg="del">
        <pc:chgData name="Shweta Mayor" userId="86eda4f52a034106" providerId="LiveId" clId="{8E3BBA19-6D73-4CEB-B1C2-0E427B08F354}" dt="2021-08-27T15:09:05.260" v="1060" actId="47"/>
        <pc:sldMkLst>
          <pc:docMk/>
          <pc:sldMk cId="0" sldId="372"/>
        </pc:sldMkLst>
      </pc:sldChg>
      <pc:sldChg chg="del">
        <pc:chgData name="Shweta Mayor" userId="86eda4f52a034106" providerId="LiveId" clId="{8E3BBA19-6D73-4CEB-B1C2-0E427B08F354}" dt="2021-08-27T15:08:55.173" v="1047" actId="47"/>
        <pc:sldMkLst>
          <pc:docMk/>
          <pc:sldMk cId="0" sldId="373"/>
        </pc:sldMkLst>
      </pc:sldChg>
      <pc:sldChg chg="del">
        <pc:chgData name="Shweta Mayor" userId="86eda4f52a034106" providerId="LiveId" clId="{8E3BBA19-6D73-4CEB-B1C2-0E427B08F354}" dt="2021-08-27T15:09:04.616" v="1059" actId="47"/>
        <pc:sldMkLst>
          <pc:docMk/>
          <pc:sldMk cId="0" sldId="374"/>
        </pc:sldMkLst>
      </pc:sldChg>
      <pc:sldChg chg="del">
        <pc:chgData name="Shweta Mayor" userId="86eda4f52a034106" providerId="LiveId" clId="{8E3BBA19-6D73-4CEB-B1C2-0E427B08F354}" dt="2021-08-27T15:08:55.696" v="1048" actId="47"/>
        <pc:sldMkLst>
          <pc:docMk/>
          <pc:sldMk cId="0" sldId="375"/>
        </pc:sldMkLst>
      </pc:sldChg>
      <pc:sldChg chg="del">
        <pc:chgData name="Shweta Mayor" userId="86eda4f52a034106" providerId="LiveId" clId="{8E3BBA19-6D73-4CEB-B1C2-0E427B08F354}" dt="2021-08-27T15:09:03.816" v="1058" actId="47"/>
        <pc:sldMkLst>
          <pc:docMk/>
          <pc:sldMk cId="0" sldId="377"/>
        </pc:sldMkLst>
      </pc:sldChg>
      <pc:sldChg chg="del">
        <pc:chgData name="Shweta Mayor" userId="86eda4f52a034106" providerId="LiveId" clId="{8E3BBA19-6D73-4CEB-B1C2-0E427B08F354}" dt="2021-08-27T15:08:50.824" v="1040" actId="47"/>
        <pc:sldMkLst>
          <pc:docMk/>
          <pc:sldMk cId="0" sldId="378"/>
        </pc:sldMkLst>
      </pc:sldChg>
      <pc:sldChg chg="del">
        <pc:chgData name="Shweta Mayor" userId="86eda4f52a034106" providerId="LiveId" clId="{8E3BBA19-6D73-4CEB-B1C2-0E427B08F354}" dt="2021-08-27T15:08:52.069" v="1042" actId="47"/>
        <pc:sldMkLst>
          <pc:docMk/>
          <pc:sldMk cId="0" sldId="379"/>
        </pc:sldMkLst>
      </pc:sldChg>
      <pc:sldChg chg="del">
        <pc:chgData name="Shweta Mayor" userId="86eda4f52a034106" providerId="LiveId" clId="{8E3BBA19-6D73-4CEB-B1C2-0E427B08F354}" dt="2021-08-27T15:09:08.244" v="1064" actId="47"/>
        <pc:sldMkLst>
          <pc:docMk/>
          <pc:sldMk cId="0" sldId="380"/>
        </pc:sldMkLst>
      </pc:sldChg>
      <pc:sldChg chg="del">
        <pc:chgData name="Shweta Mayor" userId="86eda4f52a034106" providerId="LiveId" clId="{8E3BBA19-6D73-4CEB-B1C2-0E427B08F354}" dt="2021-08-27T15:08:56.374" v="1049" actId="47"/>
        <pc:sldMkLst>
          <pc:docMk/>
          <pc:sldMk cId="0" sldId="381"/>
        </pc:sldMkLst>
      </pc:sldChg>
      <pc:sldChg chg="del">
        <pc:chgData name="Shweta Mayor" userId="86eda4f52a034106" providerId="LiveId" clId="{8E3BBA19-6D73-4CEB-B1C2-0E427B08F354}" dt="2021-08-27T15:09:03.171" v="1057" actId="47"/>
        <pc:sldMkLst>
          <pc:docMk/>
          <pc:sldMk cId="0" sldId="382"/>
        </pc:sldMkLst>
      </pc:sldChg>
      <pc:sldChg chg="del">
        <pc:chgData name="Shweta Mayor" userId="86eda4f52a034106" providerId="LiveId" clId="{8E3BBA19-6D73-4CEB-B1C2-0E427B08F354}" dt="2021-08-27T15:08:56.929" v="1050" actId="47"/>
        <pc:sldMkLst>
          <pc:docMk/>
          <pc:sldMk cId="0" sldId="383"/>
        </pc:sldMkLst>
      </pc:sldChg>
      <pc:sldChg chg="del">
        <pc:chgData name="Shweta Mayor" userId="86eda4f52a034106" providerId="LiveId" clId="{8E3BBA19-6D73-4CEB-B1C2-0E427B08F354}" dt="2021-08-27T15:09:02.463" v="1056" actId="47"/>
        <pc:sldMkLst>
          <pc:docMk/>
          <pc:sldMk cId="0" sldId="384"/>
        </pc:sldMkLst>
      </pc:sldChg>
      <pc:sldChg chg="addSp delSp modSp mod">
        <pc:chgData name="Shweta Mayor" userId="86eda4f52a034106" providerId="LiveId" clId="{8E3BBA19-6D73-4CEB-B1C2-0E427B08F354}" dt="2021-08-11T07:47:25.115" v="563" actId="20577"/>
        <pc:sldMkLst>
          <pc:docMk/>
          <pc:sldMk cId="0" sldId="385"/>
        </pc:sldMkLst>
        <pc:spChg chg="mod">
          <ac:chgData name="Shweta Mayor" userId="86eda4f52a034106" providerId="LiveId" clId="{8E3BBA19-6D73-4CEB-B1C2-0E427B08F354}" dt="2021-08-11T07:23:51.571" v="528" actId="20577"/>
          <ac:spMkLst>
            <pc:docMk/>
            <pc:sldMk cId="0" sldId="385"/>
            <ac:spMk id="7" creationId="{00000000-0000-0000-0000-000000000000}"/>
          </ac:spMkLst>
        </pc:spChg>
        <pc:spChg chg="add mod">
          <ac:chgData name="Shweta Mayor" userId="86eda4f52a034106" providerId="LiveId" clId="{8E3BBA19-6D73-4CEB-B1C2-0E427B08F354}" dt="2021-08-11T07:47:25.115" v="563" actId="20577"/>
          <ac:spMkLst>
            <pc:docMk/>
            <pc:sldMk cId="0" sldId="385"/>
            <ac:spMk id="9" creationId="{6C25CEC3-1428-43B1-8F30-6AF9A756D980}"/>
          </ac:spMkLst>
        </pc:spChg>
        <pc:picChg chg="del">
          <ac:chgData name="Shweta Mayor" userId="86eda4f52a034106" providerId="LiveId" clId="{8E3BBA19-6D73-4CEB-B1C2-0E427B08F354}" dt="2021-08-11T07:21:55.973" v="501" actId="21"/>
          <ac:picMkLst>
            <pc:docMk/>
            <pc:sldMk cId="0" sldId="385"/>
            <ac:picMk id="10" creationId="{00000000-0000-0000-0000-000000000000}"/>
          </ac:picMkLst>
        </pc:picChg>
      </pc:sldChg>
      <pc:sldChg chg="modSp mod">
        <pc:chgData name="Shweta Mayor" userId="86eda4f52a034106" providerId="LiveId" clId="{8E3BBA19-6D73-4CEB-B1C2-0E427B08F354}" dt="2021-08-11T07:06:36.600" v="234" actId="14100"/>
        <pc:sldMkLst>
          <pc:docMk/>
          <pc:sldMk cId="1571389371" sldId="432"/>
        </pc:sldMkLst>
        <pc:spChg chg="mod">
          <ac:chgData name="Shweta Mayor" userId="86eda4f52a034106" providerId="LiveId" clId="{8E3BBA19-6D73-4CEB-B1C2-0E427B08F354}" dt="2021-08-11T07:06:27.984" v="233" actId="20577"/>
          <ac:spMkLst>
            <pc:docMk/>
            <pc:sldMk cId="1571389371" sldId="432"/>
            <ac:spMk id="3" creationId="{00000000-0000-0000-0000-000000000000}"/>
          </ac:spMkLst>
        </pc:spChg>
        <pc:spChg chg="mod">
          <ac:chgData name="Shweta Mayor" userId="86eda4f52a034106" providerId="LiveId" clId="{8E3BBA19-6D73-4CEB-B1C2-0E427B08F354}" dt="2021-08-11T07:06:36.600" v="234" actId="14100"/>
          <ac:spMkLst>
            <pc:docMk/>
            <pc:sldMk cId="1571389371" sldId="432"/>
            <ac:spMk id="12" creationId="{9D7D7F68-793E-4282-A546-B4FD5C6FF141}"/>
          </ac:spMkLst>
        </pc:spChg>
      </pc:sldChg>
      <pc:sldChg chg="addSp modSp mod">
        <pc:chgData name="Shweta Mayor" userId="86eda4f52a034106" providerId="LiveId" clId="{8E3BBA19-6D73-4CEB-B1C2-0E427B08F354}" dt="2021-08-11T07:05:31.944" v="225" actId="1076"/>
        <pc:sldMkLst>
          <pc:docMk/>
          <pc:sldMk cId="1508765394" sldId="433"/>
        </pc:sldMkLst>
        <pc:spChg chg="mod">
          <ac:chgData name="Shweta Mayor" userId="86eda4f52a034106" providerId="LiveId" clId="{8E3BBA19-6D73-4CEB-B1C2-0E427B08F354}" dt="2021-08-11T07:03:18.915" v="164" actId="5793"/>
          <ac:spMkLst>
            <pc:docMk/>
            <pc:sldMk cId="1508765394" sldId="433"/>
            <ac:spMk id="3" creationId="{00000000-0000-0000-0000-000000000000}"/>
          </ac:spMkLst>
        </pc:spChg>
        <pc:spChg chg="add mod">
          <ac:chgData name="Shweta Mayor" userId="86eda4f52a034106" providerId="LiveId" clId="{8E3BBA19-6D73-4CEB-B1C2-0E427B08F354}" dt="2021-08-11T07:05:31.944" v="225" actId="1076"/>
          <ac:spMkLst>
            <pc:docMk/>
            <pc:sldMk cId="1508765394" sldId="433"/>
            <ac:spMk id="10" creationId="{ADDA0A76-4CB7-4E34-9BEE-70BC1FC9D5AA}"/>
          </ac:spMkLst>
        </pc:spChg>
        <pc:spChg chg="mod">
          <ac:chgData name="Shweta Mayor" userId="86eda4f52a034106" providerId="LiveId" clId="{8E3BBA19-6D73-4CEB-B1C2-0E427B08F354}" dt="2021-08-11T07:03:22.850" v="165" actId="14100"/>
          <ac:spMkLst>
            <pc:docMk/>
            <pc:sldMk cId="1508765394" sldId="433"/>
            <ac:spMk id="13" creationId="{CD3F3AED-ACED-44F0-80FD-F789D57AACA8}"/>
          </ac:spMkLst>
        </pc:spChg>
      </pc:sldChg>
      <pc:sldChg chg="modSp mod">
        <pc:chgData name="Shweta Mayor" userId="86eda4f52a034106" providerId="LiveId" clId="{8E3BBA19-6D73-4CEB-B1C2-0E427B08F354}" dt="2021-08-11T07:06:10.611" v="231" actId="14100"/>
        <pc:sldMkLst>
          <pc:docMk/>
          <pc:sldMk cId="3176778232" sldId="434"/>
        </pc:sldMkLst>
        <pc:spChg chg="mod">
          <ac:chgData name="Shweta Mayor" userId="86eda4f52a034106" providerId="LiveId" clId="{8E3BBA19-6D73-4CEB-B1C2-0E427B08F354}" dt="2021-08-11T07:06:07.114" v="230" actId="27636"/>
          <ac:spMkLst>
            <pc:docMk/>
            <pc:sldMk cId="3176778232" sldId="434"/>
            <ac:spMk id="3" creationId="{00000000-0000-0000-0000-000000000000}"/>
          </ac:spMkLst>
        </pc:spChg>
        <pc:spChg chg="mod">
          <ac:chgData name="Shweta Mayor" userId="86eda4f52a034106" providerId="LiveId" clId="{8E3BBA19-6D73-4CEB-B1C2-0E427B08F354}" dt="2021-08-11T07:06:10.611" v="231" actId="14100"/>
          <ac:spMkLst>
            <pc:docMk/>
            <pc:sldMk cId="3176778232" sldId="434"/>
            <ac:spMk id="13" creationId="{A3D5BA40-0C91-4939-A783-51F2938ABF35}"/>
          </ac:spMkLst>
        </pc:spChg>
      </pc:sldChg>
      <pc:sldChg chg="modSp mod">
        <pc:chgData name="Shweta Mayor" userId="86eda4f52a034106" providerId="LiveId" clId="{8E3BBA19-6D73-4CEB-B1C2-0E427B08F354}" dt="2021-08-11T07:13:58.647" v="317" actId="20577"/>
        <pc:sldMkLst>
          <pc:docMk/>
          <pc:sldMk cId="450204495" sldId="435"/>
        </pc:sldMkLst>
        <pc:graphicFrameChg chg="modGraphic">
          <ac:chgData name="Shweta Mayor" userId="86eda4f52a034106" providerId="LiveId" clId="{8E3BBA19-6D73-4CEB-B1C2-0E427B08F354}" dt="2021-08-11T07:13:58.647" v="317" actId="20577"/>
          <ac:graphicFrameMkLst>
            <pc:docMk/>
            <pc:sldMk cId="450204495" sldId="435"/>
            <ac:graphicFrameMk id="11" creationId="{19210349-2DB5-4431-8C30-1B0678CFAEFF}"/>
          </ac:graphicFrameMkLst>
        </pc:graphicFrameChg>
      </pc:sldChg>
      <pc:sldChg chg="modSp mod">
        <pc:chgData name="Shweta Mayor" userId="86eda4f52a034106" providerId="LiveId" clId="{8E3BBA19-6D73-4CEB-B1C2-0E427B08F354}" dt="2021-08-11T07:09:34.900" v="296" actId="20577"/>
        <pc:sldMkLst>
          <pc:docMk/>
          <pc:sldMk cId="2397905493" sldId="436"/>
        </pc:sldMkLst>
        <pc:graphicFrameChg chg="modGraphic">
          <ac:chgData name="Shweta Mayor" userId="86eda4f52a034106" providerId="LiveId" clId="{8E3BBA19-6D73-4CEB-B1C2-0E427B08F354}" dt="2021-08-11T07:09:34.900" v="296" actId="20577"/>
          <ac:graphicFrameMkLst>
            <pc:docMk/>
            <pc:sldMk cId="2397905493" sldId="436"/>
            <ac:graphicFrameMk id="15" creationId="{95680331-995D-4B94-9331-1AF398ECBDE1}"/>
          </ac:graphicFrameMkLst>
        </pc:graphicFrameChg>
      </pc:sldChg>
      <pc:sldChg chg="addSp modSp mod">
        <pc:chgData name="Shweta Mayor" userId="86eda4f52a034106" providerId="LiveId" clId="{8E3BBA19-6D73-4CEB-B1C2-0E427B08F354}" dt="2021-08-11T07:07:52.470" v="244" actId="14100"/>
        <pc:sldMkLst>
          <pc:docMk/>
          <pc:sldMk cId="3766919293" sldId="437"/>
        </pc:sldMkLst>
        <pc:spChg chg="mod">
          <ac:chgData name="Shweta Mayor" userId="86eda4f52a034106" providerId="LiveId" clId="{8E3BBA19-6D73-4CEB-B1C2-0E427B08F354}" dt="2021-08-11T07:07:52.470" v="244" actId="14100"/>
          <ac:spMkLst>
            <pc:docMk/>
            <pc:sldMk cId="3766919293" sldId="437"/>
            <ac:spMk id="3" creationId="{700DED43-5DCA-4803-B4FD-EDA3C2583416}"/>
          </ac:spMkLst>
        </pc:spChg>
        <pc:spChg chg="add mod">
          <ac:chgData name="Shweta Mayor" userId="86eda4f52a034106" providerId="LiveId" clId="{8E3BBA19-6D73-4CEB-B1C2-0E427B08F354}" dt="2021-08-11T07:07:38.039" v="243"/>
          <ac:spMkLst>
            <pc:docMk/>
            <pc:sldMk cId="3766919293" sldId="437"/>
            <ac:spMk id="7" creationId="{8EA27155-0575-467F-978E-7E3B8FD9586C}"/>
          </ac:spMkLst>
        </pc:spChg>
        <pc:picChg chg="add mod">
          <ac:chgData name="Shweta Mayor" userId="86eda4f52a034106" providerId="LiveId" clId="{8E3BBA19-6D73-4CEB-B1C2-0E427B08F354}" dt="2021-08-11T07:07:38.039" v="243"/>
          <ac:picMkLst>
            <pc:docMk/>
            <pc:sldMk cId="3766919293" sldId="437"/>
            <ac:picMk id="9" creationId="{DC2613DE-2340-429D-9F10-3E74B002F588}"/>
          </ac:picMkLst>
        </pc:picChg>
      </pc:sldChg>
      <pc:sldChg chg="modSp mod ord">
        <pc:chgData name="Shweta Mayor" userId="86eda4f52a034106" providerId="LiveId" clId="{8E3BBA19-6D73-4CEB-B1C2-0E427B08F354}" dt="2021-08-11T07:17:09.926" v="459" actId="20577"/>
        <pc:sldMkLst>
          <pc:docMk/>
          <pc:sldMk cId="0" sldId="438"/>
        </pc:sldMkLst>
        <pc:spChg chg="mod">
          <ac:chgData name="Shweta Mayor" userId="86eda4f52a034106" providerId="LiveId" clId="{8E3BBA19-6D73-4CEB-B1C2-0E427B08F354}" dt="2021-08-11T07:17:09.926" v="459" actId="20577"/>
          <ac:spMkLst>
            <pc:docMk/>
            <pc:sldMk cId="0" sldId="438"/>
            <ac:spMk id="3" creationId="{00000000-0000-0000-0000-000000000000}"/>
          </ac:spMkLst>
        </pc:spChg>
        <pc:spChg chg="mod">
          <ac:chgData name="Shweta Mayor" userId="86eda4f52a034106" providerId="LiveId" clId="{8E3BBA19-6D73-4CEB-B1C2-0E427B08F354}" dt="2021-08-11T07:14:25.862" v="322" actId="14100"/>
          <ac:spMkLst>
            <pc:docMk/>
            <pc:sldMk cId="0" sldId="438"/>
            <ac:spMk id="9" creationId="{252FA8AF-A89F-4EC1-8771-AF77A8FD9599}"/>
          </ac:spMkLst>
        </pc:spChg>
      </pc:sldChg>
      <pc:sldChg chg="addSp delSp modSp mod">
        <pc:chgData name="Shweta Mayor" userId="86eda4f52a034106" providerId="LiveId" clId="{8E3BBA19-6D73-4CEB-B1C2-0E427B08F354}" dt="2021-08-11T07:18:47.470" v="468" actId="14100"/>
        <pc:sldMkLst>
          <pc:docMk/>
          <pc:sldMk cId="0" sldId="439"/>
        </pc:sldMkLst>
        <pc:spChg chg="mod">
          <ac:chgData name="Shweta Mayor" userId="86eda4f52a034106" providerId="LiveId" clId="{8E3BBA19-6D73-4CEB-B1C2-0E427B08F354}" dt="2021-08-11T07:18:44.082" v="467" actId="14100"/>
          <ac:spMkLst>
            <pc:docMk/>
            <pc:sldMk cId="0" sldId="439"/>
            <ac:spMk id="2" creationId="{00000000-0000-0000-0000-000000000000}"/>
          </ac:spMkLst>
        </pc:spChg>
        <pc:spChg chg="mod">
          <ac:chgData name="Shweta Mayor" userId="86eda4f52a034106" providerId="LiveId" clId="{8E3BBA19-6D73-4CEB-B1C2-0E427B08F354}" dt="2021-08-11T07:18:47.470" v="468" actId="14100"/>
          <ac:spMkLst>
            <pc:docMk/>
            <pc:sldMk cId="0" sldId="439"/>
            <ac:spMk id="8" creationId="{AA8D67FB-93C5-4382-8E9F-B64912BDFAC9}"/>
          </ac:spMkLst>
        </pc:spChg>
        <pc:spChg chg="add del">
          <ac:chgData name="Shweta Mayor" userId="86eda4f52a034106" providerId="LiveId" clId="{8E3BBA19-6D73-4CEB-B1C2-0E427B08F354}" dt="2021-08-11T07:18:24.191" v="463" actId="22"/>
          <ac:spMkLst>
            <pc:docMk/>
            <pc:sldMk cId="0" sldId="439"/>
            <ac:spMk id="10" creationId="{8F402225-439B-489B-8D18-E9CE6106F137}"/>
          </ac:spMkLst>
        </pc:spChg>
        <pc:spChg chg="add del">
          <ac:chgData name="Shweta Mayor" userId="86eda4f52a034106" providerId="LiveId" clId="{8E3BBA19-6D73-4CEB-B1C2-0E427B08F354}" dt="2021-08-11T07:18:32.469" v="465" actId="22"/>
          <ac:spMkLst>
            <pc:docMk/>
            <pc:sldMk cId="0" sldId="439"/>
            <ac:spMk id="11" creationId="{F823EDF2-6149-4033-B327-3B90F6D04AE9}"/>
          </ac:spMkLst>
        </pc:spChg>
        <pc:picChg chg="mod">
          <ac:chgData name="Shweta Mayor" userId="86eda4f52a034106" providerId="LiveId" clId="{8E3BBA19-6D73-4CEB-B1C2-0E427B08F354}" dt="2021-08-11T07:18:40.947" v="466" actId="1076"/>
          <ac:picMkLst>
            <pc:docMk/>
            <pc:sldMk cId="0" sldId="439"/>
            <ac:picMk id="6" creationId="{00000000-0000-0000-0000-000000000000}"/>
          </ac:picMkLst>
        </pc:picChg>
        <pc:picChg chg="del">
          <ac:chgData name="Shweta Mayor" userId="86eda4f52a034106" providerId="LiveId" clId="{8E3BBA19-6D73-4CEB-B1C2-0E427B08F354}" dt="2021-08-11T07:17:27.176" v="460" actId="21"/>
          <ac:picMkLst>
            <pc:docMk/>
            <pc:sldMk cId="0" sldId="439"/>
            <ac:picMk id="9" creationId="{6C7203B0-D3B3-4EC3-9FB1-A8F7EC6F1FBA}"/>
          </ac:picMkLst>
        </pc:picChg>
      </pc:sldChg>
      <pc:sldChg chg="addSp delSp modSp mod">
        <pc:chgData name="Shweta Mayor" userId="86eda4f52a034106" providerId="LiveId" clId="{8E3BBA19-6D73-4CEB-B1C2-0E427B08F354}" dt="2021-08-11T07:18:55.248" v="469"/>
        <pc:sldMkLst>
          <pc:docMk/>
          <pc:sldMk cId="3614438132" sldId="440"/>
        </pc:sldMkLst>
        <pc:spChg chg="add mod">
          <ac:chgData name="Shweta Mayor" userId="86eda4f52a034106" providerId="LiveId" clId="{8E3BBA19-6D73-4CEB-B1C2-0E427B08F354}" dt="2021-08-11T07:18:55.248" v="469"/>
          <ac:spMkLst>
            <pc:docMk/>
            <pc:sldMk cId="3614438132" sldId="440"/>
            <ac:spMk id="9" creationId="{8556E9CC-B399-4FAA-8B6D-96C7ECD0D01E}"/>
          </ac:spMkLst>
        </pc:spChg>
        <pc:picChg chg="del">
          <ac:chgData name="Shweta Mayor" userId="86eda4f52a034106" providerId="LiveId" clId="{8E3BBA19-6D73-4CEB-B1C2-0E427B08F354}" dt="2021-08-11T07:17:32.257" v="461" actId="21"/>
          <ac:picMkLst>
            <pc:docMk/>
            <pc:sldMk cId="3614438132" sldId="440"/>
            <ac:picMk id="8" creationId="{8D7F5A46-4AAE-4C9C-928E-97297BD62314}"/>
          </ac:picMkLst>
        </pc:picChg>
        <pc:picChg chg="add mod">
          <ac:chgData name="Shweta Mayor" userId="86eda4f52a034106" providerId="LiveId" clId="{8E3BBA19-6D73-4CEB-B1C2-0E427B08F354}" dt="2021-08-11T07:18:55.248" v="469"/>
          <ac:picMkLst>
            <pc:docMk/>
            <pc:sldMk cId="3614438132" sldId="440"/>
            <ac:picMk id="10" creationId="{D81466ED-C9FD-48A4-8255-EDBB7128FAA5}"/>
          </ac:picMkLst>
        </pc:picChg>
      </pc:sldChg>
      <pc:sldChg chg="del">
        <pc:chgData name="Shweta Mayor" userId="86eda4f52a034106" providerId="LiveId" clId="{8E3BBA19-6D73-4CEB-B1C2-0E427B08F354}" dt="2021-08-27T15:08:58.074" v="1054" actId="47"/>
        <pc:sldMkLst>
          <pc:docMk/>
          <pc:sldMk cId="4093777224" sldId="445"/>
        </pc:sldMkLst>
      </pc:sldChg>
      <pc:sldChg chg="del">
        <pc:chgData name="Shweta Mayor" userId="86eda4f52a034106" providerId="LiveId" clId="{8E3BBA19-6D73-4CEB-B1C2-0E427B08F354}" dt="2021-08-27T15:08:57.526" v="1051" actId="47"/>
        <pc:sldMkLst>
          <pc:docMk/>
          <pc:sldMk cId="318996145" sldId="446"/>
        </pc:sldMkLst>
      </pc:sldChg>
      <pc:sldChg chg="del">
        <pc:chgData name="Shweta Mayor" userId="86eda4f52a034106" providerId="LiveId" clId="{8E3BBA19-6D73-4CEB-B1C2-0E427B08F354}" dt="2021-08-27T15:08:58.053" v="1053" actId="47"/>
        <pc:sldMkLst>
          <pc:docMk/>
          <pc:sldMk cId="782646234" sldId="447"/>
        </pc:sldMkLst>
      </pc:sldChg>
      <pc:sldChg chg="del">
        <pc:chgData name="Shweta Mayor" userId="86eda4f52a034106" providerId="LiveId" clId="{8E3BBA19-6D73-4CEB-B1C2-0E427B08F354}" dt="2021-08-27T15:08:58.038" v="1052" actId="47"/>
        <pc:sldMkLst>
          <pc:docMk/>
          <pc:sldMk cId="105602526" sldId="448"/>
        </pc:sldMkLst>
      </pc:sldChg>
      <pc:sldChg chg="addSp delSp modSp mod">
        <pc:chgData name="Shweta Mayor" userId="86eda4f52a034106" providerId="LiveId" clId="{8E3BBA19-6D73-4CEB-B1C2-0E427B08F354}" dt="2021-08-11T07:21:41.429" v="500"/>
        <pc:sldMkLst>
          <pc:docMk/>
          <pc:sldMk cId="1892671718" sldId="449"/>
        </pc:sldMkLst>
        <pc:spChg chg="mod">
          <ac:chgData name="Shweta Mayor" userId="86eda4f52a034106" providerId="LiveId" clId="{8E3BBA19-6D73-4CEB-B1C2-0E427B08F354}" dt="2021-08-11T07:21:18.645" v="498" actId="12"/>
          <ac:spMkLst>
            <pc:docMk/>
            <pc:sldMk cId="1892671718" sldId="449"/>
            <ac:spMk id="9" creationId="{AB3286C6-89FC-41E1-BB5C-70CBBEF7980B}"/>
          </ac:spMkLst>
        </pc:spChg>
        <pc:spChg chg="add del mod">
          <ac:chgData name="Shweta Mayor" userId="86eda4f52a034106" providerId="LiveId" clId="{8E3BBA19-6D73-4CEB-B1C2-0E427B08F354}" dt="2021-08-11T07:19:34.819" v="472"/>
          <ac:spMkLst>
            <pc:docMk/>
            <pc:sldMk cId="1892671718" sldId="449"/>
            <ac:spMk id="10" creationId="{87D83DC7-91DE-48C4-A12F-1992239B5A36}"/>
          </ac:spMkLst>
        </pc:spChg>
        <pc:spChg chg="add del mod">
          <ac:chgData name="Shweta Mayor" userId="86eda4f52a034106" providerId="LiveId" clId="{8E3BBA19-6D73-4CEB-B1C2-0E427B08F354}" dt="2021-08-11T07:19:39.950" v="474"/>
          <ac:spMkLst>
            <pc:docMk/>
            <pc:sldMk cId="1892671718" sldId="449"/>
            <ac:spMk id="12" creationId="{8FC32EF3-3248-4A96-B57F-5D1B3BE8D15E}"/>
          </ac:spMkLst>
        </pc:spChg>
        <pc:spChg chg="add del mod">
          <ac:chgData name="Shweta Mayor" userId="86eda4f52a034106" providerId="LiveId" clId="{8E3BBA19-6D73-4CEB-B1C2-0E427B08F354}" dt="2021-08-11T07:21:41.429" v="500"/>
          <ac:spMkLst>
            <pc:docMk/>
            <pc:sldMk cId="1892671718" sldId="449"/>
            <ac:spMk id="14" creationId="{AFB18968-E6A7-4D02-9309-B1B6BBE54B1F}"/>
          </ac:spMkLst>
        </pc:spChg>
        <pc:picChg chg="add del mod">
          <ac:chgData name="Shweta Mayor" userId="86eda4f52a034106" providerId="LiveId" clId="{8E3BBA19-6D73-4CEB-B1C2-0E427B08F354}" dt="2021-08-11T07:19:34.819" v="472"/>
          <ac:picMkLst>
            <pc:docMk/>
            <pc:sldMk cId="1892671718" sldId="449"/>
            <ac:picMk id="11" creationId="{647DEA74-C2C2-4CFB-B82D-6FDD5EE57376}"/>
          </ac:picMkLst>
        </pc:picChg>
        <pc:picChg chg="add del mod">
          <ac:chgData name="Shweta Mayor" userId="86eda4f52a034106" providerId="LiveId" clId="{8E3BBA19-6D73-4CEB-B1C2-0E427B08F354}" dt="2021-08-11T07:19:39.950" v="474"/>
          <ac:picMkLst>
            <pc:docMk/>
            <pc:sldMk cId="1892671718" sldId="449"/>
            <ac:picMk id="13" creationId="{3ED3AE1A-2128-4DF8-BF54-37A63E067299}"/>
          </ac:picMkLst>
        </pc:picChg>
      </pc:sldChg>
      <pc:sldChg chg="addSp delSp modSp new mod">
        <pc:chgData name="Shweta Mayor" userId="86eda4f52a034106" providerId="LiveId" clId="{8E3BBA19-6D73-4CEB-B1C2-0E427B08F354}" dt="2021-08-11T07:08:33.513" v="251"/>
        <pc:sldMkLst>
          <pc:docMk/>
          <pc:sldMk cId="3277191715" sldId="450"/>
        </pc:sldMkLst>
        <pc:spChg chg="del">
          <ac:chgData name="Shweta Mayor" userId="86eda4f52a034106" providerId="LiveId" clId="{8E3BBA19-6D73-4CEB-B1C2-0E427B08F354}" dt="2021-08-11T07:08:27.223" v="250" actId="21"/>
          <ac:spMkLst>
            <pc:docMk/>
            <pc:sldMk cId="3277191715" sldId="450"/>
            <ac:spMk id="2" creationId="{948D78F6-ED35-4D65-A6B5-C1530E99715F}"/>
          </ac:spMkLst>
        </pc:spChg>
        <pc:spChg chg="mod">
          <ac:chgData name="Shweta Mayor" userId="86eda4f52a034106" providerId="LiveId" clId="{8E3BBA19-6D73-4CEB-B1C2-0E427B08F354}" dt="2021-08-11T07:08:11.337" v="247" actId="14100"/>
          <ac:spMkLst>
            <pc:docMk/>
            <pc:sldMk cId="3277191715" sldId="450"/>
            <ac:spMk id="3" creationId="{9AD016E9-49A2-4D0C-98A9-0DA99AC5518E}"/>
          </ac:spMkLst>
        </pc:spChg>
        <pc:spChg chg="mod">
          <ac:chgData name="Shweta Mayor" userId="86eda4f52a034106" providerId="LiveId" clId="{8E3BBA19-6D73-4CEB-B1C2-0E427B08F354}" dt="2021-08-11T07:08:17.567" v="249" actId="14100"/>
          <ac:spMkLst>
            <pc:docMk/>
            <pc:sldMk cId="3277191715" sldId="450"/>
            <ac:spMk id="5" creationId="{32DB7A4C-9686-4C16-BABB-FDF83FDD8B46}"/>
          </ac:spMkLst>
        </pc:spChg>
        <pc:spChg chg="add mod">
          <ac:chgData name="Shweta Mayor" userId="86eda4f52a034106" providerId="LiveId" clId="{8E3BBA19-6D73-4CEB-B1C2-0E427B08F354}" dt="2021-08-11T07:08:33.513" v="251"/>
          <ac:spMkLst>
            <pc:docMk/>
            <pc:sldMk cId="3277191715" sldId="450"/>
            <ac:spMk id="7" creationId="{80082B23-3FD9-4FDB-AD20-16582C1E5961}"/>
          </ac:spMkLst>
        </pc:spChg>
        <pc:picChg chg="add mod">
          <ac:chgData name="Shweta Mayor" userId="86eda4f52a034106" providerId="LiveId" clId="{8E3BBA19-6D73-4CEB-B1C2-0E427B08F354}" dt="2021-08-11T07:08:33.513" v="251"/>
          <ac:picMkLst>
            <pc:docMk/>
            <pc:sldMk cId="3277191715" sldId="450"/>
            <ac:picMk id="8" creationId="{80B3B926-FA6C-4267-9514-234DBD670002}"/>
          </ac:picMkLst>
        </pc:picChg>
      </pc:sldChg>
      <pc:sldChg chg="modSp add mod">
        <pc:chgData name="Shweta Mayor" userId="86eda4f52a034106" providerId="LiveId" clId="{8E3BBA19-6D73-4CEB-B1C2-0E427B08F354}" dt="2021-08-11T07:23:29.181" v="518" actId="20577"/>
        <pc:sldMkLst>
          <pc:docMk/>
          <pc:sldMk cId="2482941755" sldId="451"/>
        </pc:sldMkLst>
        <pc:spChg chg="mod">
          <ac:chgData name="Shweta Mayor" userId="86eda4f52a034106" providerId="LiveId" clId="{8E3BBA19-6D73-4CEB-B1C2-0E427B08F354}" dt="2021-08-11T07:23:29.181" v="518" actId="20577"/>
          <ac:spMkLst>
            <pc:docMk/>
            <pc:sldMk cId="2482941755" sldId="451"/>
            <ac:spMk id="3" creationId="{00000000-0000-0000-0000-000000000000}"/>
          </ac:spMkLst>
        </pc:spChg>
        <pc:spChg chg="mod">
          <ac:chgData name="Shweta Mayor" userId="86eda4f52a034106" providerId="LiveId" clId="{8E3BBA19-6D73-4CEB-B1C2-0E427B08F354}" dt="2021-08-11T07:23:09.368" v="509" actId="20577"/>
          <ac:spMkLst>
            <pc:docMk/>
            <pc:sldMk cId="2482941755" sldId="451"/>
            <ac:spMk id="12" creationId="{00000000-0000-0000-0000-000000000000}"/>
          </ac:spMkLst>
        </pc:spChg>
      </pc:sldChg>
      <pc:sldChg chg="addSp delSp modSp new mod">
        <pc:chgData name="Shweta Mayor" userId="86eda4f52a034106" providerId="LiveId" clId="{8E3BBA19-6D73-4CEB-B1C2-0E427B08F354}" dt="2021-08-11T10:02:49.404" v="625" actId="14100"/>
        <pc:sldMkLst>
          <pc:docMk/>
          <pc:sldMk cId="2081353381" sldId="452"/>
        </pc:sldMkLst>
        <pc:spChg chg="del">
          <ac:chgData name="Shweta Mayor" userId="86eda4f52a034106" providerId="LiveId" clId="{8E3BBA19-6D73-4CEB-B1C2-0E427B08F354}" dt="2021-08-11T10:02:27.267" v="619" actId="21"/>
          <ac:spMkLst>
            <pc:docMk/>
            <pc:sldMk cId="2081353381" sldId="452"/>
            <ac:spMk id="2" creationId="{3F23E0DA-19CB-4346-9ED9-E3FA527E1F18}"/>
          </ac:spMkLst>
        </pc:spChg>
        <pc:spChg chg="del">
          <ac:chgData name="Shweta Mayor" userId="86eda4f52a034106" providerId="LiveId" clId="{8E3BBA19-6D73-4CEB-B1C2-0E427B08F354}" dt="2021-08-11T10:02:16.680" v="616"/>
          <ac:spMkLst>
            <pc:docMk/>
            <pc:sldMk cId="2081353381" sldId="452"/>
            <ac:spMk id="3" creationId="{EAD3CC8A-BBDE-410A-97AA-1B52304E295E}"/>
          </ac:spMkLst>
        </pc:spChg>
        <pc:spChg chg="mod">
          <ac:chgData name="Shweta Mayor" userId="86eda4f52a034106" providerId="LiveId" clId="{8E3BBA19-6D73-4CEB-B1C2-0E427B08F354}" dt="2021-08-11T10:02:46.065" v="624" actId="14100"/>
          <ac:spMkLst>
            <pc:docMk/>
            <pc:sldMk cId="2081353381" sldId="452"/>
            <ac:spMk id="5" creationId="{1097BBB7-612B-47EB-84F2-B1DF43D01145}"/>
          </ac:spMkLst>
        </pc:spChg>
        <pc:spChg chg="add mod">
          <ac:chgData name="Shweta Mayor" userId="86eda4f52a034106" providerId="LiveId" clId="{8E3BBA19-6D73-4CEB-B1C2-0E427B08F354}" dt="2021-08-11T10:02:33.850" v="620"/>
          <ac:spMkLst>
            <pc:docMk/>
            <pc:sldMk cId="2081353381" sldId="452"/>
            <ac:spMk id="8" creationId="{7D8ED8BA-B32D-44F9-8A29-DE95DF5AC844}"/>
          </ac:spMkLst>
        </pc:spChg>
        <pc:picChg chg="add mod">
          <ac:chgData name="Shweta Mayor" userId="86eda4f52a034106" providerId="LiveId" clId="{8E3BBA19-6D73-4CEB-B1C2-0E427B08F354}" dt="2021-08-11T10:02:33.850" v="620"/>
          <ac:picMkLst>
            <pc:docMk/>
            <pc:sldMk cId="2081353381" sldId="452"/>
            <ac:picMk id="9" creationId="{E89D87C5-1FDB-4FCC-9EB8-BA2540433F5B}"/>
          </ac:picMkLst>
        </pc:picChg>
        <pc:picChg chg="add mod">
          <ac:chgData name="Shweta Mayor" userId="86eda4f52a034106" providerId="LiveId" clId="{8E3BBA19-6D73-4CEB-B1C2-0E427B08F354}" dt="2021-08-11T10:02:49.404" v="625" actId="14100"/>
          <ac:picMkLst>
            <pc:docMk/>
            <pc:sldMk cId="2081353381" sldId="452"/>
            <ac:picMk id="1026" creationId="{ADDB35C2-D44D-43AA-B68F-B101FA86F55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08-Nov-21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08-Nov-21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5860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365116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98325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373675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1340008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3329685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1AF85B-477F-4410-A3A5-6A374D2CA497}" type="datetime1">
              <a:rPr lang="en-US" smtClean="0"/>
              <a:t>08-Nov-21</a:t>
            </a:fld>
            <a:endParaRPr lang="en-US"/>
          </a:p>
        </p:txBody>
      </p:sp>
      <p:sp>
        <p:nvSpPr>
          <p:cNvPr id="5" name="Footer Placeholder 4"/>
          <p:cNvSpPr>
            <a:spLocks noGrp="1"/>
          </p:cNvSpPr>
          <p:nvPr>
            <p:ph type="ftr" sz="quarter" idx="11"/>
          </p:nvPr>
        </p:nvSpPr>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1A9E-CE5F-4493-A92F-301E6E82BFE8}" type="datetime1">
              <a:rPr lang="en-US" smtClean="0"/>
              <a:t>08-Nov-21</a:t>
            </a:fld>
            <a:endParaRPr lang="en-US"/>
          </a:p>
        </p:txBody>
      </p:sp>
      <p:sp>
        <p:nvSpPr>
          <p:cNvPr id="5" name="Footer Placeholder 4"/>
          <p:cNvSpPr>
            <a:spLocks noGrp="1"/>
          </p:cNvSpPr>
          <p:nvPr>
            <p:ph type="ftr" sz="quarter" idx="11"/>
          </p:nvPr>
        </p:nvSpPr>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AE1F-8A0C-46EA-81C5-0A3CECBDF9CF}" type="datetime1">
              <a:rPr lang="en-US" smtClean="0"/>
              <a:t>08-Nov-21</a:t>
            </a:fld>
            <a:endParaRPr lang="en-US"/>
          </a:p>
        </p:txBody>
      </p:sp>
      <p:sp>
        <p:nvSpPr>
          <p:cNvPr id="5" name="Footer Placeholder 4"/>
          <p:cNvSpPr>
            <a:spLocks noGrp="1"/>
          </p:cNvSpPr>
          <p:nvPr>
            <p:ph type="ftr" sz="quarter" idx="11"/>
          </p:nvPr>
        </p:nvSpPr>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4720B-F8D6-4C38-9C51-23F22D98374D}" type="datetime1">
              <a:rPr lang="en-US" smtClean="0"/>
              <a:t>08-Nov-21</a:t>
            </a:fld>
            <a:endParaRPr lang="en-US"/>
          </a:p>
        </p:txBody>
      </p:sp>
      <p:sp>
        <p:nvSpPr>
          <p:cNvPr id="5" name="Footer Placeholder 4"/>
          <p:cNvSpPr>
            <a:spLocks noGrp="1"/>
          </p:cNvSpPr>
          <p:nvPr>
            <p:ph type="ftr" sz="quarter" idx="11"/>
          </p:nvPr>
        </p:nvSpPr>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49B9A-AB25-4FAC-AE35-B129474FA0BF}" type="datetime1">
              <a:rPr lang="en-US" smtClean="0"/>
              <a:t>08-Nov-21</a:t>
            </a:fld>
            <a:endParaRPr lang="en-US"/>
          </a:p>
        </p:txBody>
      </p:sp>
      <p:sp>
        <p:nvSpPr>
          <p:cNvPr id="5" name="Footer Placeholder 4"/>
          <p:cNvSpPr>
            <a:spLocks noGrp="1"/>
          </p:cNvSpPr>
          <p:nvPr>
            <p:ph type="ftr" sz="quarter" idx="11"/>
          </p:nvPr>
        </p:nvSpPr>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B87E5C-4FFF-4072-A564-92133370AE27}" type="datetime1">
              <a:rPr lang="en-US" smtClean="0"/>
              <a:t>08-Nov-21</a:t>
            </a:fld>
            <a:endParaRPr lang="en-US"/>
          </a:p>
        </p:txBody>
      </p:sp>
      <p:sp>
        <p:nvSpPr>
          <p:cNvPr id="6" name="Footer Placeholder 5"/>
          <p:cNvSpPr>
            <a:spLocks noGrp="1"/>
          </p:cNvSpPr>
          <p:nvPr>
            <p:ph type="ftr" sz="quarter" idx="11"/>
          </p:nvPr>
        </p:nvSpPr>
        <p:spPr/>
        <p:txBody>
          <a:bodyPr/>
          <a:lstStyle/>
          <a:p>
            <a:r>
              <a:rPr lang="fi-FI" smtClean="0"/>
              <a:t>Ms. Aditee Mattoo          OOT Using Java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0C96DB-BECC-42D9-AD90-D8B7A09104DC}" type="datetime1">
              <a:rPr lang="en-US" smtClean="0"/>
              <a:t>08-Nov-21</a:t>
            </a:fld>
            <a:endParaRPr lang="en-US"/>
          </a:p>
        </p:txBody>
      </p:sp>
      <p:sp>
        <p:nvSpPr>
          <p:cNvPr id="8" name="Footer Placeholder 7"/>
          <p:cNvSpPr>
            <a:spLocks noGrp="1"/>
          </p:cNvSpPr>
          <p:nvPr>
            <p:ph type="ftr" sz="quarter" idx="11"/>
          </p:nvPr>
        </p:nvSpPr>
        <p:spPr/>
        <p:txBody>
          <a:bodyPr/>
          <a:lstStyle/>
          <a:p>
            <a:r>
              <a:rPr lang="fi-FI" smtClean="0"/>
              <a:t>Ms. Aditee Mattoo          OOT Using Java                     Unit-3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EA043F-9322-40AA-8436-E4208EF90479}" type="datetime1">
              <a:rPr lang="en-US" smtClean="0"/>
              <a:t>08-Nov-21</a:t>
            </a:fld>
            <a:endParaRPr lang="en-US"/>
          </a:p>
        </p:txBody>
      </p:sp>
      <p:sp>
        <p:nvSpPr>
          <p:cNvPr id="4" name="Footer Placeholder 3"/>
          <p:cNvSpPr>
            <a:spLocks noGrp="1"/>
          </p:cNvSpPr>
          <p:nvPr>
            <p:ph type="ftr" sz="quarter" idx="11"/>
          </p:nvPr>
        </p:nvSpPr>
        <p:spPr/>
        <p:txBody>
          <a:bodyPr/>
          <a:lstStyle/>
          <a:p>
            <a:r>
              <a:rPr lang="fi-FI" smtClean="0"/>
              <a:t>Ms. Aditee Mattoo          OOT Using Java                     Unit-3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7E071-7DAE-480D-97A3-BC365F9C71FC}" type="datetime1">
              <a:rPr lang="en-US" smtClean="0"/>
              <a:t>08-Nov-21</a:t>
            </a:fld>
            <a:endParaRPr lang="en-US"/>
          </a:p>
        </p:txBody>
      </p:sp>
      <p:sp>
        <p:nvSpPr>
          <p:cNvPr id="3" name="Footer Placeholder 2"/>
          <p:cNvSpPr>
            <a:spLocks noGrp="1"/>
          </p:cNvSpPr>
          <p:nvPr>
            <p:ph type="ftr" sz="quarter" idx="11"/>
          </p:nvPr>
        </p:nvSpPr>
        <p:spPr/>
        <p:txBody>
          <a:bodyPr/>
          <a:lstStyle/>
          <a:p>
            <a:r>
              <a:rPr lang="fi-FI" smtClean="0"/>
              <a:t>Ms. Aditee Mattoo          OOT Using Java                     Unit-3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44FE3-A646-46FD-84B2-F9CFC6ADD773}" type="datetime1">
              <a:rPr lang="en-US" smtClean="0"/>
              <a:t>08-Nov-21</a:t>
            </a:fld>
            <a:endParaRPr lang="en-US"/>
          </a:p>
        </p:txBody>
      </p:sp>
      <p:sp>
        <p:nvSpPr>
          <p:cNvPr id="6" name="Footer Placeholder 5"/>
          <p:cNvSpPr>
            <a:spLocks noGrp="1"/>
          </p:cNvSpPr>
          <p:nvPr>
            <p:ph type="ftr" sz="quarter" idx="11"/>
          </p:nvPr>
        </p:nvSpPr>
        <p:spPr/>
        <p:txBody>
          <a:bodyPr/>
          <a:lstStyle/>
          <a:p>
            <a:r>
              <a:rPr lang="fi-FI" smtClean="0"/>
              <a:t>Ms. Aditee Mattoo          OOT Using Java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F09CA-E7E9-43D4-A64F-59345095F365}" type="datetime1">
              <a:rPr lang="en-US" smtClean="0"/>
              <a:t>08-Nov-21</a:t>
            </a:fld>
            <a:endParaRPr lang="en-US"/>
          </a:p>
        </p:txBody>
      </p:sp>
      <p:sp>
        <p:nvSpPr>
          <p:cNvPr id="6" name="Footer Placeholder 5"/>
          <p:cNvSpPr>
            <a:spLocks noGrp="1"/>
          </p:cNvSpPr>
          <p:nvPr>
            <p:ph type="ftr" sz="quarter" idx="11"/>
          </p:nvPr>
        </p:nvSpPr>
        <p:spPr/>
        <p:txBody>
          <a:bodyPr/>
          <a:lstStyle/>
          <a:p>
            <a:r>
              <a:rPr lang="fi-FI" smtClean="0"/>
              <a:t>Ms. Aditee Mattoo          OOT Using Java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97A84-DA3C-4001-B726-B925FC8FFF50}" type="datetime1">
              <a:rPr lang="en-US" smtClean="0"/>
              <a:t>08-Nov-21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Ms. Aditee Mattoo          OOT Using Java                     Unit-3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83360" y="1327150"/>
            <a:ext cx="6400800" cy="898525"/>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Object Oriented Techniques Using Java</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ADITEE MATTOO</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IoT</a:t>
            </a:r>
            <a:r>
              <a:rPr lang="en-US" sz="2400" baseline="0" dirty="0" smtClean="0">
                <a:solidFill>
                  <a:schemeClr val="tx1"/>
                </a:solidFill>
              </a:rPr>
              <a:t> </a:t>
            </a:r>
            <a:r>
              <a:rPr lang="en-US" sz="2400" baseline="0" dirty="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A544CEBC-8CBD-409E-974A-FD320108896B}" type="datetime1">
              <a:rPr lang="en-US" smtClean="0"/>
              <a:t>08-Nov-21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521777" y="2506662"/>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III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fi-FI" smtClean="0"/>
              <a:t>Ms. Aditee Mattoo          OOT Using Java                     Unit-3</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2000" dirty="0"/>
              <a:t>Packages, Exception Handling and String Handling</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a:t>
            </a:r>
            <a:r>
              <a:rPr lang="en-US" sz="2000" dirty="0">
                <a:solidFill>
                  <a:schemeClr val="tx1"/>
                </a:solidFill>
              </a:rPr>
              <a:t>3</a:t>
            </a:r>
            <a:r>
              <a:rPr lang="en-US" sz="2000" baseline="30000" dirty="0" smtClean="0">
                <a:solidFill>
                  <a:schemeClr val="tx1"/>
                </a:solidFill>
              </a:rPr>
              <a:t>rd</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Semester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a:t>
            </a:r>
            <a:r>
              <a:rPr lang="en-US" sz="2000" baseline="0" dirty="0" smtClean="0">
                <a:solidFill>
                  <a:schemeClr val="tx1"/>
                </a:solidFill>
              </a:rPr>
              <a:t>AIML/</a:t>
            </a:r>
            <a:r>
              <a:rPr lang="en-US" sz="2000" baseline="0" dirty="0" err="1" smtClean="0">
                <a:solidFill>
                  <a:schemeClr val="tx1"/>
                </a:solidFill>
              </a:rPr>
              <a:t>IoT</a:t>
            </a:r>
            <a:r>
              <a:rPr lang="en-US" sz="2000" baseline="0" dirty="0" smtClean="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800C30E-C4F3-46A4-93B2-34E87F1CD628}" type="datetime1">
              <a:rPr lang="en-US" smtClean="0"/>
              <a:t>08-Nov-21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 PSO Mapping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graphicFrame>
        <p:nvGraphicFramePr>
          <p:cNvPr id="11" name="Content Placeholder 7">
            <a:extLst>
              <a:ext uri="{FF2B5EF4-FFF2-40B4-BE49-F238E27FC236}">
                <a16:creationId xmlns="" xmlns:a16="http://schemas.microsoft.com/office/drawing/2014/main" id="{19210349-2DB5-4431-8C30-1B0678CFAEFF}"/>
              </a:ext>
            </a:extLst>
          </p:cNvPr>
          <p:cNvGraphicFramePr>
            <a:graphicFrameLocks noGrp="1"/>
          </p:cNvGraphicFramePr>
          <p:nvPr>
            <p:ph idx="1"/>
            <p:extLst>
              <p:ext uri="{D42A27DB-BD31-4B8C-83A1-F6EECF244321}">
                <p14:modId xmlns:p14="http://schemas.microsoft.com/office/powerpoint/2010/main" val="1458908985"/>
              </p:ext>
            </p:extLst>
          </p:nvPr>
        </p:nvGraphicFramePr>
        <p:xfrm>
          <a:off x="457200" y="1752600"/>
          <a:ext cx="8229600" cy="2760352"/>
        </p:xfrm>
        <a:graphic>
          <a:graphicData uri="http://schemas.openxmlformats.org/drawingml/2006/table">
            <a:tbl>
              <a:tblPr firstRow="1" bandRow="1">
                <a:tableStyleId>{5C22544A-7EE6-4342-B048-85BDC9FD1C3A}</a:tableStyleId>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354808">
                <a:tc>
                  <a:txBody>
                    <a:bodyPr/>
                    <a:lstStyle/>
                    <a:p>
                      <a:endParaRPr lang="en-IN" sz="1800" b="0" dirty="0">
                        <a:solidFill>
                          <a:schemeClr val="tx1"/>
                        </a:solidFill>
                      </a:endParaRPr>
                    </a:p>
                  </a:txBody>
                  <a:tcPr>
                    <a:solidFill>
                      <a:schemeClr val="tx2">
                        <a:lumMod val="60000"/>
                        <a:lumOff val="40000"/>
                      </a:schemeClr>
                    </a:solidFill>
                  </a:tcPr>
                </a:tc>
                <a:tc>
                  <a:txBody>
                    <a:bodyPr/>
                    <a:lstStyle/>
                    <a:p>
                      <a:r>
                        <a:rPr lang="en-US" sz="1800" b="0" dirty="0">
                          <a:solidFill>
                            <a:schemeClr val="tx1"/>
                          </a:solidFill>
                        </a:rPr>
                        <a:t>PSO1</a:t>
                      </a:r>
                      <a:endParaRPr lang="en-IN" sz="1800" b="0" dirty="0">
                        <a:solidFill>
                          <a:schemeClr val="tx1"/>
                        </a:solidFill>
                      </a:endParaRPr>
                    </a:p>
                  </a:txBody>
                  <a:tcPr/>
                </a:tc>
                <a:tc>
                  <a:txBody>
                    <a:bodyPr/>
                    <a:lstStyle/>
                    <a:p>
                      <a:r>
                        <a:rPr lang="en-US" sz="1800" b="0" dirty="0">
                          <a:solidFill>
                            <a:schemeClr val="tx1"/>
                          </a:solidFill>
                        </a:rPr>
                        <a:t>PSO2</a:t>
                      </a:r>
                      <a:endParaRPr lang="en-IN" sz="1800" b="0" dirty="0">
                        <a:solidFill>
                          <a:schemeClr val="tx1"/>
                        </a:solidFill>
                      </a:endParaRPr>
                    </a:p>
                  </a:txBody>
                  <a:tcPr/>
                </a:tc>
                <a:tc>
                  <a:txBody>
                    <a:bodyPr/>
                    <a:lstStyle/>
                    <a:p>
                      <a:r>
                        <a:rPr lang="en-US" sz="1800" b="0" dirty="0">
                          <a:solidFill>
                            <a:schemeClr val="tx1"/>
                          </a:solidFill>
                        </a:rPr>
                        <a:t>PSO3</a:t>
                      </a:r>
                      <a:endParaRPr lang="en-IN" sz="1800" b="0" dirty="0">
                        <a:solidFill>
                          <a:schemeClr val="tx1"/>
                        </a:solidFill>
                      </a:endParaRPr>
                    </a:p>
                  </a:txBody>
                  <a:tcPr/>
                </a:tc>
                <a:tc>
                  <a:txBody>
                    <a:bodyPr/>
                    <a:lstStyle/>
                    <a:p>
                      <a:r>
                        <a:rPr lang="en-US" sz="1800" b="0" dirty="0">
                          <a:solidFill>
                            <a:schemeClr val="tx1"/>
                          </a:solidFill>
                        </a:rPr>
                        <a:t>PSO4</a:t>
                      </a:r>
                      <a:endParaRPr lang="en-IN" sz="1800" b="0" dirty="0">
                        <a:solidFill>
                          <a:schemeClr val="tx1"/>
                        </a:solidFill>
                      </a:endParaRPr>
                    </a:p>
                  </a:txBody>
                  <a:tcPr/>
                </a:tc>
                <a:extLst>
                  <a:ext uri="{0D108BD9-81ED-4DB2-BD59-A6C34878D82A}">
                    <a16:rowId xmlns="" xmlns:a16="http://schemas.microsoft.com/office/drawing/2014/main" val="10000"/>
                  </a:ext>
                </a:extLst>
              </a:tr>
              <a:tr h="507208">
                <a:tc>
                  <a:txBody>
                    <a:bodyPr/>
                    <a:lstStyle/>
                    <a:p>
                      <a:r>
                        <a:rPr lang="en-US" sz="1800" b="0" dirty="0">
                          <a:solidFill>
                            <a:schemeClr val="tx1"/>
                          </a:solidFill>
                        </a:rPr>
                        <a:t>Co.1</a:t>
                      </a:r>
                      <a:endParaRPr lang="en-IN" sz="1800" b="0" dirty="0">
                        <a:solidFill>
                          <a:schemeClr val="tx1"/>
                        </a:solidFill>
                      </a:endParaRPr>
                    </a:p>
                  </a:txBody>
                  <a:tcPr>
                    <a:solidFill>
                      <a:schemeClr val="tx2">
                        <a:lumMod val="60000"/>
                        <a:lumOff val="40000"/>
                      </a:schemeClr>
                    </a:solidFill>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3</a:t>
                      </a:r>
                      <a:endParaRPr lang="en-IN" sz="1800" b="0" dirty="0">
                        <a:solidFill>
                          <a:schemeClr val="tx1"/>
                        </a:solidFill>
                      </a:endParaRPr>
                    </a:p>
                  </a:txBody>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1</a:t>
                      </a:r>
                      <a:endParaRPr lang="en-IN" sz="1800" b="0" dirty="0">
                        <a:solidFill>
                          <a:schemeClr val="tx1"/>
                        </a:solidFill>
                      </a:endParaRPr>
                    </a:p>
                  </a:txBody>
                  <a:tcPr/>
                </a:tc>
                <a:extLst>
                  <a:ext uri="{0D108BD9-81ED-4DB2-BD59-A6C34878D82A}">
                    <a16:rowId xmlns="" xmlns:a16="http://schemas.microsoft.com/office/drawing/2014/main" val="10001"/>
                  </a:ext>
                </a:extLst>
              </a:tr>
              <a:tr h="507208">
                <a:tc>
                  <a:txBody>
                    <a:bodyPr/>
                    <a:lstStyle/>
                    <a:p>
                      <a:r>
                        <a:rPr lang="en-US" sz="1800" b="0" dirty="0">
                          <a:solidFill>
                            <a:schemeClr val="tx1"/>
                          </a:solidFill>
                        </a:rPr>
                        <a:t>CO.2</a:t>
                      </a:r>
                      <a:endParaRPr lang="en-IN" sz="1800" b="0" dirty="0">
                        <a:solidFill>
                          <a:schemeClr val="tx1"/>
                        </a:solidFill>
                      </a:endParaRPr>
                    </a:p>
                  </a:txBody>
                  <a:tcPr>
                    <a:solidFill>
                      <a:schemeClr val="tx2">
                        <a:lumMod val="60000"/>
                        <a:lumOff val="40000"/>
                      </a:schemeClr>
                    </a:solidFill>
                  </a:tcPr>
                </a:tc>
                <a:tc>
                  <a:txBody>
                    <a:bodyPr/>
                    <a:lstStyle/>
                    <a:p>
                      <a:pPr marL="0" algn="ctr" defTabSz="914400" rtl="0" eaLnBrk="1" latinLnBrk="0" hangingPunct="1"/>
                      <a:r>
                        <a:rPr lang="en-US" sz="1800" b="0" kern="1200" dirty="0">
                          <a:solidFill>
                            <a:schemeClr val="tx1"/>
                          </a:solidFill>
                          <a:latin typeface="+mn-lt"/>
                          <a:ea typeface="+mn-ea"/>
                          <a:cs typeface="+mn-cs"/>
                        </a:rPr>
                        <a:t>2</a:t>
                      </a:r>
                      <a:endParaRPr lang="en-IN" sz="1800" b="0" kern="1200" dirty="0">
                        <a:solidFill>
                          <a:schemeClr val="tx1"/>
                        </a:solidFill>
                        <a:latin typeface="+mn-lt"/>
                        <a:ea typeface="+mn-ea"/>
                        <a:cs typeface="+mn-cs"/>
                      </a:endParaRPr>
                    </a:p>
                  </a:txBody>
                  <a:tcPr/>
                </a:tc>
                <a:tc>
                  <a:txBody>
                    <a:bodyPr/>
                    <a:lstStyle/>
                    <a:p>
                      <a:pPr marL="0" algn="ctr" defTabSz="914400" rtl="0" eaLnBrk="1" latinLnBrk="0" hangingPunct="1"/>
                      <a:r>
                        <a:rPr lang="en-US" sz="1800" b="0" kern="1200" dirty="0">
                          <a:solidFill>
                            <a:schemeClr val="tx1"/>
                          </a:solidFill>
                          <a:latin typeface="+mn-lt"/>
                          <a:ea typeface="+mn-ea"/>
                          <a:cs typeface="+mn-cs"/>
                        </a:rPr>
                        <a:t>3</a:t>
                      </a:r>
                      <a:endParaRPr lang="en-IN" sz="1800" b="0" kern="1200" dirty="0">
                        <a:solidFill>
                          <a:schemeClr val="tx1"/>
                        </a:solidFill>
                        <a:latin typeface="+mn-lt"/>
                        <a:ea typeface="+mn-ea"/>
                        <a:cs typeface="+mn-cs"/>
                      </a:endParaRPr>
                    </a:p>
                  </a:txBody>
                  <a:tcPr/>
                </a:tc>
                <a:tc>
                  <a:txBody>
                    <a:bodyPr/>
                    <a:lstStyle/>
                    <a:p>
                      <a:pPr marL="0" algn="ctr" defTabSz="914400" rtl="0" eaLnBrk="1" latinLnBrk="0" hangingPunct="1"/>
                      <a:r>
                        <a:rPr lang="en-US" sz="1800" b="0" kern="1200" dirty="0">
                          <a:solidFill>
                            <a:schemeClr val="tx1"/>
                          </a:solidFill>
                          <a:latin typeface="+mn-lt"/>
                          <a:ea typeface="+mn-ea"/>
                          <a:cs typeface="+mn-cs"/>
                        </a:rPr>
                        <a:t>2</a:t>
                      </a:r>
                      <a:endParaRPr lang="en-IN" sz="1800" b="0" kern="1200" dirty="0">
                        <a:solidFill>
                          <a:schemeClr val="tx1"/>
                        </a:solidFill>
                        <a:latin typeface="+mn-lt"/>
                        <a:ea typeface="+mn-ea"/>
                        <a:cs typeface="+mn-cs"/>
                      </a:endParaRPr>
                    </a:p>
                  </a:txBody>
                  <a:tcPr/>
                </a:tc>
                <a:tc>
                  <a:txBody>
                    <a:bodyPr/>
                    <a:lstStyle/>
                    <a:p>
                      <a:pPr marL="0" algn="ctr" defTabSz="914400" rtl="0" eaLnBrk="1" latinLnBrk="0" hangingPunct="1"/>
                      <a:r>
                        <a:rPr lang="en-US" sz="1800" b="0" kern="1200" dirty="0">
                          <a:solidFill>
                            <a:schemeClr val="tx1"/>
                          </a:solidFill>
                          <a:latin typeface="+mn-lt"/>
                          <a:ea typeface="+mn-ea"/>
                          <a:cs typeface="+mn-cs"/>
                        </a:rPr>
                        <a:t>1</a:t>
                      </a:r>
                      <a:endParaRPr lang="en-IN" sz="1800" b="0" kern="1200" dirty="0">
                        <a:solidFill>
                          <a:schemeClr val="tx1"/>
                        </a:solidFill>
                        <a:latin typeface="+mn-lt"/>
                        <a:ea typeface="+mn-ea"/>
                        <a:cs typeface="+mn-cs"/>
                      </a:endParaRPr>
                    </a:p>
                  </a:txBody>
                  <a:tcPr/>
                </a:tc>
                <a:extLst>
                  <a:ext uri="{0D108BD9-81ED-4DB2-BD59-A6C34878D82A}">
                    <a16:rowId xmlns="" xmlns:a16="http://schemas.microsoft.com/office/drawing/2014/main" val="10002"/>
                  </a:ext>
                </a:extLst>
              </a:tr>
              <a:tr h="507208">
                <a:tc>
                  <a:txBody>
                    <a:bodyPr/>
                    <a:lstStyle/>
                    <a:p>
                      <a:r>
                        <a:rPr lang="en-US" sz="1800" b="1" dirty="0">
                          <a:solidFill>
                            <a:schemeClr val="tx1"/>
                          </a:solidFill>
                        </a:rPr>
                        <a:t>CO.3</a:t>
                      </a:r>
                      <a:endParaRPr lang="en-IN" sz="1800" b="1" dirty="0">
                        <a:solidFill>
                          <a:schemeClr val="tx1"/>
                        </a:solidFill>
                      </a:endParaRPr>
                    </a:p>
                  </a:txBody>
                  <a:tcPr>
                    <a:solidFill>
                      <a:schemeClr val="tx2">
                        <a:lumMod val="60000"/>
                        <a:lumOff val="40000"/>
                      </a:schemeClr>
                    </a:solidFill>
                  </a:tcPr>
                </a:tc>
                <a:tc>
                  <a:txBody>
                    <a:bodyPr/>
                    <a:lstStyle/>
                    <a:p>
                      <a:pPr algn="ctr"/>
                      <a:r>
                        <a:rPr lang="en-US" sz="1800" b="1" dirty="0">
                          <a:solidFill>
                            <a:schemeClr val="tx1"/>
                          </a:solidFill>
                        </a:rPr>
                        <a:t>2</a:t>
                      </a:r>
                      <a:endParaRPr lang="en-IN" sz="1800" b="1" dirty="0">
                        <a:solidFill>
                          <a:schemeClr val="tx1"/>
                        </a:solidFill>
                      </a:endParaRPr>
                    </a:p>
                  </a:txBody>
                  <a:tcPr/>
                </a:tc>
                <a:tc>
                  <a:txBody>
                    <a:bodyPr/>
                    <a:lstStyle/>
                    <a:p>
                      <a:pPr algn="ctr"/>
                      <a:r>
                        <a:rPr lang="en-US" sz="1800" b="1" dirty="0">
                          <a:solidFill>
                            <a:schemeClr val="tx1"/>
                          </a:solidFill>
                        </a:rPr>
                        <a:t>3</a:t>
                      </a:r>
                      <a:endParaRPr lang="en-IN" sz="1800" b="1" dirty="0">
                        <a:solidFill>
                          <a:schemeClr val="tx1"/>
                        </a:solidFill>
                      </a:endParaRPr>
                    </a:p>
                  </a:txBody>
                  <a:tcPr/>
                </a:tc>
                <a:tc>
                  <a:txBody>
                    <a:bodyPr/>
                    <a:lstStyle/>
                    <a:p>
                      <a:pPr algn="ctr"/>
                      <a:r>
                        <a:rPr lang="en-US" sz="1800" b="1" dirty="0">
                          <a:solidFill>
                            <a:schemeClr val="tx1"/>
                          </a:solidFill>
                        </a:rPr>
                        <a:t>2</a:t>
                      </a:r>
                      <a:endParaRPr lang="en-IN" sz="1800" b="1" dirty="0">
                        <a:solidFill>
                          <a:schemeClr val="tx1"/>
                        </a:solidFill>
                      </a:endParaRPr>
                    </a:p>
                  </a:txBody>
                  <a:tcPr/>
                </a:tc>
                <a:tc>
                  <a:txBody>
                    <a:bodyPr/>
                    <a:lstStyle/>
                    <a:p>
                      <a:pPr algn="ctr"/>
                      <a:r>
                        <a:rPr lang="en-US" sz="1800" b="1" dirty="0">
                          <a:solidFill>
                            <a:schemeClr val="tx1"/>
                          </a:solidFill>
                        </a:rPr>
                        <a:t>1</a:t>
                      </a:r>
                      <a:endParaRPr lang="en-IN" sz="1800" b="1" dirty="0">
                        <a:solidFill>
                          <a:schemeClr val="tx1"/>
                        </a:solidFill>
                      </a:endParaRPr>
                    </a:p>
                  </a:txBody>
                  <a:tcPr/>
                </a:tc>
                <a:extLst>
                  <a:ext uri="{0D108BD9-81ED-4DB2-BD59-A6C34878D82A}">
                    <a16:rowId xmlns="" xmlns:a16="http://schemas.microsoft.com/office/drawing/2014/main" val="10003"/>
                  </a:ext>
                </a:extLst>
              </a:tr>
              <a:tr h="507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CO.4</a:t>
                      </a:r>
                      <a:endParaRPr lang="en-IN" sz="1800" b="0" dirty="0">
                        <a:solidFill>
                          <a:schemeClr val="tx1"/>
                        </a:solidFill>
                      </a:endParaRPr>
                    </a:p>
                  </a:txBody>
                  <a:tcPr>
                    <a:solidFill>
                      <a:schemeClr val="tx2">
                        <a:lumMod val="60000"/>
                        <a:lumOff val="40000"/>
                      </a:schemeClr>
                    </a:solidFill>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3</a:t>
                      </a:r>
                      <a:endParaRPr lang="en-IN" sz="1800" b="0" dirty="0">
                        <a:solidFill>
                          <a:schemeClr val="tx1"/>
                        </a:solidFill>
                      </a:endParaRPr>
                    </a:p>
                  </a:txBody>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1</a:t>
                      </a:r>
                      <a:endParaRPr lang="en-IN" sz="1800" b="0" dirty="0">
                        <a:solidFill>
                          <a:schemeClr val="tx1"/>
                        </a:solidFill>
                      </a:endParaRPr>
                    </a:p>
                  </a:txBody>
                  <a:tcPr/>
                </a:tc>
                <a:extLst>
                  <a:ext uri="{0D108BD9-81ED-4DB2-BD59-A6C34878D82A}">
                    <a16:rowId xmlns="" xmlns:a16="http://schemas.microsoft.com/office/drawing/2014/main" val="10004"/>
                  </a:ext>
                </a:extLst>
              </a:tr>
              <a:tr h="348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CO.5</a:t>
                      </a:r>
                      <a:endParaRPr lang="en-IN" sz="1800" b="0" dirty="0">
                        <a:solidFill>
                          <a:schemeClr val="tx1"/>
                        </a:solidFill>
                      </a:endParaRPr>
                    </a:p>
                  </a:txBody>
                  <a:tcPr>
                    <a:solidFill>
                      <a:schemeClr val="tx2">
                        <a:lumMod val="60000"/>
                        <a:lumOff val="40000"/>
                      </a:schemeClr>
                    </a:solidFill>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3</a:t>
                      </a:r>
                      <a:endParaRPr lang="en-IN" sz="1800" b="0" dirty="0">
                        <a:solidFill>
                          <a:schemeClr val="tx1"/>
                        </a:solidFill>
                      </a:endParaRPr>
                    </a:p>
                  </a:txBody>
                  <a:tcPr/>
                </a:tc>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1</a:t>
                      </a:r>
                      <a:endParaRPr lang="en-IN" sz="1800" b="0" dirty="0">
                        <a:solidFill>
                          <a:schemeClr val="tx1"/>
                        </a:solidFill>
                      </a:endParaRPr>
                    </a:p>
                  </a:txBody>
                  <a:tcPr/>
                </a:tc>
                <a:extLst>
                  <a:ext uri="{0D108BD9-81ED-4DB2-BD59-A6C34878D82A}">
                    <a16:rowId xmlns="" xmlns:a16="http://schemas.microsoft.com/office/drawing/2014/main" val="10005"/>
                  </a:ext>
                </a:extLst>
              </a:tr>
            </a:tbl>
          </a:graphicData>
        </a:graphic>
      </p:graphicFrame>
      <p:sp>
        <p:nvSpPr>
          <p:cNvPr id="12" name="TextBox 11">
            <a:extLst>
              <a:ext uri="{FF2B5EF4-FFF2-40B4-BE49-F238E27FC236}">
                <a16:creationId xmlns="" xmlns:a16="http://schemas.microsoft.com/office/drawing/2014/main" id="{9859E5D6-FBAB-49B1-A2B9-32D3D589D0D1}"/>
              </a:ext>
            </a:extLst>
          </p:cNvPr>
          <p:cNvSpPr txBox="1"/>
          <p:nvPr/>
        </p:nvSpPr>
        <p:spPr>
          <a:xfrm>
            <a:off x="857224" y="4857760"/>
            <a:ext cx="4357718" cy="369332"/>
          </a:xfrm>
          <a:prstGeom prst="rect">
            <a:avLst/>
          </a:prstGeom>
          <a:noFill/>
        </p:spPr>
        <p:txBody>
          <a:bodyPr wrap="square" rtlCol="0">
            <a:spAutoFit/>
          </a:bodyPr>
          <a:lstStyle/>
          <a:p>
            <a:r>
              <a:rPr lang="en-US" dirty="0"/>
              <a:t>3= High, 2=Medium, 1=Low</a:t>
            </a:r>
            <a:endParaRPr lang="en-IN" dirty="0"/>
          </a:p>
        </p:txBody>
      </p:sp>
      <p:sp>
        <p:nvSpPr>
          <p:cNvPr id="10" name="Footer Placeholder 4">
            <a:extLst>
              <a:ext uri="{FF2B5EF4-FFF2-40B4-BE49-F238E27FC236}">
                <a16:creationId xmlns="" xmlns:a16="http://schemas.microsoft.com/office/drawing/2014/main" id="{05AFCB68-00A3-4259-B308-A08CBED716B5}"/>
              </a:ext>
            </a:extLst>
          </p:cNvPr>
          <p:cNvSpPr>
            <a:spLocks noGrp="1"/>
          </p:cNvSpPr>
          <p:nvPr>
            <p:ph type="ftr" sz="quarter" idx="11"/>
          </p:nvPr>
        </p:nvSpPr>
        <p:spPr>
          <a:xfrm>
            <a:off x="2514600" y="6356350"/>
            <a:ext cx="4191000" cy="365125"/>
          </a:xfrm>
        </p:spPr>
        <p:txBody>
          <a:bodyPr/>
          <a:lstStyle/>
          <a:p>
            <a:r>
              <a:rPr lang="fi-FI" smtClean="0"/>
              <a:t>Ms. Aditee Mattoo          OOT Using Java                     Unit-3</a:t>
            </a:r>
            <a:endParaRPr lang="en-US" dirty="0"/>
          </a:p>
        </p:txBody>
      </p:sp>
    </p:spTree>
    <p:extLst>
      <p:ext uri="{BB962C8B-B14F-4D97-AF65-F5344CB8AC3E}">
        <p14:creationId xmlns:p14="http://schemas.microsoft.com/office/powerpoint/2010/main" val="450204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261"/>
            <a:ext cx="7620000" cy="79690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solidFill>
                  <a:schemeClr val="dk1"/>
                </a:solidFill>
                <a:latin typeface="+mn-lt"/>
                <a:ea typeface="+mn-ea"/>
                <a:cs typeface="+mn-cs"/>
              </a:rPr>
              <a:t>Syllabus</a:t>
            </a:r>
            <a:endParaRPr lang="en-IN" sz="2400" b="1" dirty="0">
              <a:solidFill>
                <a:schemeClr val="dk1"/>
              </a:solidFill>
              <a:latin typeface="+mn-lt"/>
              <a:ea typeface="+mn-ea"/>
              <a:cs typeface="+mn-cs"/>
            </a:endParaRPr>
          </a:p>
        </p:txBody>
      </p:sp>
      <p:sp>
        <p:nvSpPr>
          <p:cNvPr id="4" name="Date Placeholder 3"/>
          <p:cNvSpPr>
            <a:spLocks noGrp="1"/>
          </p:cNvSpPr>
          <p:nvPr>
            <p:ph type="dt" sz="half" idx="10"/>
          </p:nvPr>
        </p:nvSpPr>
        <p:spPr/>
        <p:txBody>
          <a:bodyPr/>
          <a:lstStyle/>
          <a:p>
            <a:fld id="{9F32D0F6-0AC5-4483-A6ED-CC5D7BFC9281}" type="datetime1">
              <a:rPr lang="en-US" smtClean="0"/>
              <a:t>08-Nov-21</a:t>
            </a:fld>
            <a:endParaRPr lang="en-IN"/>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228600" y="0"/>
            <a:ext cx="1447800" cy="817163"/>
          </a:xfrm>
          <a:prstGeom prst="rect">
            <a:avLst/>
          </a:prstGeom>
          <a:noFill/>
        </p:spPr>
      </p:pic>
      <p:sp>
        <p:nvSpPr>
          <p:cNvPr id="8" name="Footer Placeholder 4">
            <a:extLst>
              <a:ext uri="{FF2B5EF4-FFF2-40B4-BE49-F238E27FC236}">
                <a16:creationId xmlns="" xmlns:a16="http://schemas.microsoft.com/office/drawing/2014/main" id="{AA8D67FB-93C5-4382-8E9F-B64912BDFAC9}"/>
              </a:ext>
            </a:extLst>
          </p:cNvPr>
          <p:cNvSpPr>
            <a:spLocks noGrp="1"/>
          </p:cNvSpPr>
          <p:nvPr>
            <p:ph type="ftr" sz="quarter" idx="11"/>
          </p:nvPr>
        </p:nvSpPr>
        <p:spPr>
          <a:xfrm>
            <a:off x="2514600" y="6356350"/>
            <a:ext cx="5105400" cy="365125"/>
          </a:xfrm>
        </p:spPr>
        <p:txBody>
          <a:bodyPr/>
          <a:lstStyle/>
          <a:p>
            <a:r>
              <a:rPr lang="fi-FI" smtClean="0"/>
              <a:t>Ms. Aditee Mattoo          OOT Using Java                     Unit-3</a:t>
            </a:r>
            <a:endParaRPr lang="en-US" dirty="0"/>
          </a:p>
        </p:txBody>
      </p:sp>
      <p:sp>
        <p:nvSpPr>
          <p:cNvPr id="3" name="Slide Number Placeholder 2">
            <a:extLst>
              <a:ext uri="{FF2B5EF4-FFF2-40B4-BE49-F238E27FC236}">
                <a16:creationId xmlns="" xmlns:a16="http://schemas.microsoft.com/office/drawing/2014/main" id="{9E4CF09E-DDFC-411C-B35C-ABA15576B1A1}"/>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89A15D9-3F85-42D5-9965-68F0E744DDC9}"/>
              </a:ext>
            </a:extLst>
          </p:cNvPr>
          <p:cNvSpPr>
            <a:spLocks noGrp="1"/>
          </p:cNvSpPr>
          <p:nvPr>
            <p:ph type="dt" sz="half" idx="10"/>
          </p:nvPr>
        </p:nvSpPr>
        <p:spPr/>
        <p:txBody>
          <a:bodyPr/>
          <a:lstStyle/>
          <a:p>
            <a:fld id="{A8779A33-F240-4F0B-BD46-87593D43CA96}" type="datetime1">
              <a:rPr lang="en-US" smtClean="0"/>
              <a:t>08-Nov-21</a:t>
            </a:fld>
            <a:endParaRPr lang="en-US"/>
          </a:p>
        </p:txBody>
      </p:sp>
      <p:sp>
        <p:nvSpPr>
          <p:cNvPr id="6" name="Slide Number Placeholder 5">
            <a:extLst>
              <a:ext uri="{FF2B5EF4-FFF2-40B4-BE49-F238E27FC236}">
                <a16:creationId xmlns="" xmlns:a16="http://schemas.microsoft.com/office/drawing/2014/main" id="{C34A971C-5D55-42F9-ADE9-0F0ABDBCADF5}"/>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Footer Placeholder 4">
            <a:extLst>
              <a:ext uri="{FF2B5EF4-FFF2-40B4-BE49-F238E27FC236}">
                <a16:creationId xmlns="" xmlns:a16="http://schemas.microsoft.com/office/drawing/2014/main" id="{4FB4BC29-0DFA-4711-B3DE-6BA84D007FDB}"/>
              </a:ext>
            </a:extLst>
          </p:cNvPr>
          <p:cNvSpPr>
            <a:spLocks noGrp="1"/>
          </p:cNvSpPr>
          <p:nvPr>
            <p:ph type="ftr" sz="quarter" idx="11"/>
          </p:nvPr>
        </p:nvSpPr>
        <p:spPr>
          <a:xfrm>
            <a:off x="2514600" y="6356350"/>
            <a:ext cx="4191000" cy="365125"/>
          </a:xfrm>
        </p:spPr>
        <p:txBody>
          <a:bodyPr/>
          <a:lstStyle/>
          <a:p>
            <a:r>
              <a:rPr lang="fi-FI" smtClean="0"/>
              <a:t>Ms. Aditee Mattoo          OOT Using Java                     Unit-3</a:t>
            </a:r>
            <a:endParaRPr lang="en-US" dirty="0"/>
          </a:p>
        </p:txBody>
      </p:sp>
      <p:sp>
        <p:nvSpPr>
          <p:cNvPr id="9" name="Title 1">
            <a:extLst>
              <a:ext uri="{FF2B5EF4-FFF2-40B4-BE49-F238E27FC236}">
                <a16:creationId xmlns="" xmlns:a16="http://schemas.microsoft.com/office/drawing/2014/main" id="{8556E9CC-B399-4FAA-8B6D-96C7ECD0D01E}"/>
              </a:ext>
            </a:extLst>
          </p:cNvPr>
          <p:cNvSpPr>
            <a:spLocks noGrp="1"/>
          </p:cNvSpPr>
          <p:nvPr>
            <p:ph type="title"/>
          </p:nvPr>
        </p:nvSpPr>
        <p:spPr>
          <a:xfrm>
            <a:off x="1524000" y="1261"/>
            <a:ext cx="7620000" cy="796908"/>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solidFill>
                  <a:schemeClr val="dk1"/>
                </a:solidFill>
                <a:latin typeface="+mn-lt"/>
                <a:ea typeface="+mn-ea"/>
                <a:cs typeface="+mn-cs"/>
              </a:rPr>
              <a:t>Syllabus</a:t>
            </a:r>
            <a:endParaRPr lang="en-IN" sz="2400" b="1" dirty="0">
              <a:solidFill>
                <a:schemeClr val="dk1"/>
              </a:solidFill>
              <a:latin typeface="+mn-lt"/>
              <a:ea typeface="+mn-ea"/>
              <a:cs typeface="+mn-cs"/>
            </a:endParaRPr>
          </a:p>
        </p:txBody>
      </p:sp>
      <p:pic>
        <p:nvPicPr>
          <p:cNvPr id="10" name="Picture 2" descr="E:\NIET\Project\xLogo11.png.pagespeed.ic.pydHLuCQEZ.png">
            <a:extLst>
              <a:ext uri="{FF2B5EF4-FFF2-40B4-BE49-F238E27FC236}">
                <a16:creationId xmlns="" xmlns:a16="http://schemas.microsoft.com/office/drawing/2014/main" id="{D81466ED-C9FD-48A4-8255-EDBB7128FAA5}"/>
              </a:ext>
            </a:extLst>
          </p:cNvPr>
          <p:cNvPicPr>
            <a:picLocks noChangeAspect="1" noChangeArrowheads="1"/>
          </p:cNvPicPr>
          <p:nvPr/>
        </p:nvPicPr>
        <p:blipFill>
          <a:blip r:embed="rId2"/>
          <a:srcRect/>
          <a:stretch>
            <a:fillRect/>
          </a:stretch>
        </p:blipFill>
        <p:spPr bwMode="auto">
          <a:xfrm>
            <a:off x="228600" y="0"/>
            <a:ext cx="1447800" cy="817163"/>
          </a:xfrm>
          <a:prstGeom prst="rect">
            <a:avLst/>
          </a:prstGeom>
          <a:noFill/>
        </p:spPr>
      </p:pic>
    </p:spTree>
    <p:extLst>
      <p:ext uri="{BB962C8B-B14F-4D97-AF65-F5344CB8AC3E}">
        <p14:creationId xmlns:p14="http://schemas.microsoft.com/office/powerpoint/2010/main" val="3614438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7AD445-7CB2-407E-B828-BE027D66FA30}"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Prerequisites</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a:extLst>
              <a:ext uri="{FF2B5EF4-FFF2-40B4-BE49-F238E27FC236}">
                <a16:creationId xmlns="" xmlns:a16="http://schemas.microsoft.com/office/drawing/2014/main" id="{AB3286C6-89FC-41E1-BB5C-70CBBEF7980B}"/>
              </a:ext>
            </a:extLst>
          </p:cNvPr>
          <p:cNvSpPr txBox="1"/>
          <p:nvPr/>
        </p:nvSpPr>
        <p:spPr>
          <a:xfrm>
            <a:off x="452120" y="1263765"/>
            <a:ext cx="8234680"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t>Student must know at least the basics of how to use a computer, and should be able to start a command line shell.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Knowledge of basic programming concepts, as covered in ‘Programming Basic” course is necessary</a:t>
            </a:r>
            <a:endParaRPr lang="en-IN" sz="2400" dirty="0"/>
          </a:p>
          <a:p>
            <a:pPr marL="342900" indent="-342900" algn="just">
              <a:buFont typeface="Arial" panose="020B0604020202020204" pitchFamily="34" charset="0"/>
              <a:buChar char="•"/>
            </a:pPr>
            <a:endParaRPr lang="en-IN" sz="2400" dirty="0">
              <a:solidFill>
                <a:srgbClr val="202124"/>
              </a:solidFill>
            </a:endParaRPr>
          </a:p>
          <a:p>
            <a:pPr marL="342900" indent="-342900" algn="just">
              <a:buFont typeface="Arial" panose="020B0604020202020204" pitchFamily="34" charset="0"/>
              <a:buChar char="•"/>
            </a:pPr>
            <a:r>
              <a:rPr lang="en-US" sz="2400" dirty="0">
                <a:solidFill>
                  <a:srgbClr val="202124"/>
                </a:solidFill>
              </a:rPr>
              <a:t>Students should have </a:t>
            </a:r>
            <a:r>
              <a:rPr lang="en-US" sz="2400" b="0" i="0" dirty="0">
                <a:solidFill>
                  <a:srgbClr val="000000"/>
                </a:solidFill>
                <a:effectLst/>
              </a:rPr>
              <a:t>the basic understanding of object-oriented analysis and design along with its associated terminologies.</a:t>
            </a:r>
          </a:p>
          <a:p>
            <a:pPr marL="342900" indent="-342900" algn="just">
              <a:buFont typeface="Arial" panose="020B0604020202020204" pitchFamily="34" charset="0"/>
              <a:buChar char="•"/>
            </a:pPr>
            <a:endParaRPr lang="en-US" sz="2400" dirty="0">
              <a:solidFill>
                <a:srgbClr val="000000"/>
              </a:solidFill>
            </a:endParaRPr>
          </a:p>
          <a:p>
            <a:pPr marL="342900" indent="-342900" algn="just">
              <a:buFont typeface="Arial" panose="020B0604020202020204" pitchFamily="34" charset="0"/>
              <a:buChar char="•"/>
            </a:pPr>
            <a:r>
              <a:rPr lang="en-US" sz="2400" dirty="0">
                <a:solidFill>
                  <a:srgbClr val="000000"/>
                </a:solidFill>
              </a:rPr>
              <a:t>I</a:t>
            </a:r>
            <a:r>
              <a:rPr lang="en-US" sz="2400" b="0" i="0" dirty="0">
                <a:solidFill>
                  <a:srgbClr val="000000"/>
                </a:solidFill>
                <a:effectLst/>
              </a:rPr>
              <a:t>t is assumed that students have basic understanding of computer programming and related programming paradigms.</a:t>
            </a:r>
            <a:endParaRPr lang="en-IN" sz="2400" dirty="0"/>
          </a:p>
        </p:txBody>
      </p:sp>
    </p:spTree>
    <p:extLst>
      <p:ext uri="{BB962C8B-B14F-4D97-AF65-F5344CB8AC3E}">
        <p14:creationId xmlns:p14="http://schemas.microsoft.com/office/powerpoint/2010/main" val="1892671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98EC11-B29A-4796-B01C-5663EB9F82D3}"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PACKAGES (CO3)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a:extLst>
              <a:ext uri="{FF2B5EF4-FFF2-40B4-BE49-F238E27FC236}">
                <a16:creationId xmlns="" xmlns:a16="http://schemas.microsoft.com/office/drawing/2014/main" id="{6C25CEC3-1428-43B1-8F30-6AF9A756D980}"/>
              </a:ext>
            </a:extLst>
          </p:cNvPr>
          <p:cNvSpPr txBox="1"/>
          <p:nvPr/>
        </p:nvSpPr>
        <p:spPr>
          <a:xfrm>
            <a:off x="457200" y="817163"/>
            <a:ext cx="8229600" cy="6555641"/>
          </a:xfrm>
          <a:prstGeom prst="rect">
            <a:avLst/>
          </a:prstGeom>
          <a:noFill/>
        </p:spPr>
        <p:txBody>
          <a:bodyPr wrap="square">
            <a:spAutoFit/>
          </a:bodyPr>
          <a:lstStyle/>
          <a:p>
            <a:pPr marL="342900" indent="-342900" algn="just" fontAlgn="base">
              <a:buFont typeface="Arial" panose="020B0604020202020204" pitchFamily="34" charset="0"/>
              <a:buChar char="•"/>
            </a:pPr>
            <a:r>
              <a:rPr lang="en-US" sz="2000" b="0" i="0" dirty="0">
                <a:solidFill>
                  <a:srgbClr val="444444"/>
                </a:solidFill>
                <a:effectLst/>
              </a:rPr>
              <a:t>A package is a collection of similar types of Java entities such as classes, interfaces, subclasses, exceptions, errors, and </a:t>
            </a:r>
            <a:r>
              <a:rPr lang="en-US" sz="2000" b="0" i="0" dirty="0" err="1">
                <a:solidFill>
                  <a:srgbClr val="444444"/>
                </a:solidFill>
                <a:effectLst/>
              </a:rPr>
              <a:t>enums</a:t>
            </a:r>
            <a:r>
              <a:rPr lang="en-US" sz="2000" b="0" i="0" dirty="0">
                <a:solidFill>
                  <a:srgbClr val="444444"/>
                </a:solidFill>
                <a:effectLst/>
              </a:rPr>
              <a:t>. </a:t>
            </a:r>
          </a:p>
          <a:p>
            <a:pPr marL="342900" indent="-342900" algn="just" fontAlgn="base">
              <a:buFont typeface="Arial" panose="020B0604020202020204" pitchFamily="34" charset="0"/>
              <a:buChar char="•"/>
            </a:pPr>
            <a:r>
              <a:rPr lang="en-US" sz="2000" b="0" i="0" dirty="0">
                <a:solidFill>
                  <a:srgbClr val="444444"/>
                </a:solidFill>
                <a:effectLst/>
              </a:rPr>
              <a:t>A package can also contain sub-packages.</a:t>
            </a:r>
          </a:p>
          <a:p>
            <a:pPr algn="l" fontAlgn="base"/>
            <a:endParaRPr lang="en-US" sz="2000" b="0" i="0" dirty="0">
              <a:solidFill>
                <a:srgbClr val="273239"/>
              </a:solidFill>
              <a:effectLst/>
              <a:latin typeface="urw-din"/>
            </a:endParaRPr>
          </a:p>
          <a:p>
            <a:pPr algn="just" fontAlgn="base"/>
            <a:r>
              <a:rPr lang="en-US" sz="2000" b="1" i="0" dirty="0">
                <a:solidFill>
                  <a:srgbClr val="273239"/>
                </a:solidFill>
                <a:effectLst/>
              </a:rPr>
              <a:t>Packages are used for:</a:t>
            </a:r>
            <a:endParaRPr lang="en-US" sz="2000" b="0" i="0" dirty="0">
              <a:solidFill>
                <a:srgbClr val="273239"/>
              </a:solidFill>
              <a:effectLst/>
            </a:endParaRPr>
          </a:p>
          <a:p>
            <a:pPr algn="just" fontAlgn="base">
              <a:buFont typeface="Arial" panose="020B0604020202020204" pitchFamily="34" charset="0"/>
              <a:buChar char="•"/>
            </a:pPr>
            <a:r>
              <a:rPr lang="en-US" sz="2000" b="0" i="0" dirty="0">
                <a:solidFill>
                  <a:srgbClr val="273239"/>
                </a:solidFill>
                <a:effectLst/>
              </a:rPr>
              <a:t>Preventing naming conflicts. For example there can be two classes with name Employee in two packages, </a:t>
            </a:r>
            <a:r>
              <a:rPr lang="en-US" sz="2000" b="0" i="0" dirty="0" err="1">
                <a:solidFill>
                  <a:srgbClr val="273239"/>
                </a:solidFill>
                <a:effectLst/>
              </a:rPr>
              <a:t>college.staff.cse.Employee</a:t>
            </a:r>
            <a:r>
              <a:rPr lang="en-US" sz="2000" b="0" i="0" dirty="0">
                <a:solidFill>
                  <a:srgbClr val="273239"/>
                </a:solidFill>
                <a:effectLst/>
              </a:rPr>
              <a:t> and </a:t>
            </a:r>
            <a:r>
              <a:rPr lang="en-US" sz="2000" b="0" i="0" dirty="0" err="1">
                <a:solidFill>
                  <a:srgbClr val="273239"/>
                </a:solidFill>
                <a:effectLst/>
              </a:rPr>
              <a:t>college.staff.ee.Employee</a:t>
            </a:r>
            <a:r>
              <a:rPr lang="en-US" sz="2000" b="0" i="0" dirty="0">
                <a:solidFill>
                  <a:srgbClr val="273239"/>
                </a:solidFill>
                <a:effectLst/>
              </a:rPr>
              <a:t>.</a:t>
            </a:r>
          </a:p>
          <a:p>
            <a:pPr algn="just" fontAlgn="base"/>
            <a:endParaRPr lang="en-US" sz="2000" b="0" i="0" dirty="0">
              <a:solidFill>
                <a:srgbClr val="273239"/>
              </a:solidFill>
              <a:effectLst/>
            </a:endParaRPr>
          </a:p>
          <a:p>
            <a:pPr algn="just" fontAlgn="base">
              <a:buFont typeface="Arial" panose="020B0604020202020204" pitchFamily="34" charset="0"/>
              <a:buChar char="•"/>
            </a:pPr>
            <a:r>
              <a:rPr lang="en-US" sz="2000" b="0" i="0" dirty="0">
                <a:solidFill>
                  <a:srgbClr val="273239"/>
                </a:solidFill>
                <a:effectLst/>
              </a:rPr>
              <a:t>Making searching/locating and usage of classes, interfaces, enumerations and annotations easier.</a:t>
            </a:r>
          </a:p>
          <a:p>
            <a:pPr algn="just" fontAlgn="base"/>
            <a:endParaRPr lang="en-US" sz="2000" b="0" i="0" dirty="0">
              <a:solidFill>
                <a:srgbClr val="273239"/>
              </a:solidFill>
              <a:effectLst/>
            </a:endParaRPr>
          </a:p>
          <a:p>
            <a:pPr algn="just" fontAlgn="base">
              <a:buFont typeface="Arial" panose="020B0604020202020204" pitchFamily="34" charset="0"/>
              <a:buChar char="•"/>
            </a:pPr>
            <a:r>
              <a:rPr lang="en-US" sz="2000" b="0" i="0" dirty="0">
                <a:solidFill>
                  <a:srgbClr val="273239"/>
                </a:solidFill>
                <a:effectLst/>
              </a:rPr>
              <a:t>Providing controlled access: protected and default have package level access control. A protected member is accessible by classes in the same package and its subclasses. A default member (without any access specifier) is accessible by classes in the same package only.</a:t>
            </a:r>
          </a:p>
          <a:p>
            <a:pPr algn="just" fontAlgn="base"/>
            <a:endParaRPr lang="en-US" sz="2000" b="0" i="0" dirty="0">
              <a:solidFill>
                <a:srgbClr val="273239"/>
              </a:solidFill>
              <a:effectLst/>
            </a:endParaRPr>
          </a:p>
          <a:p>
            <a:pPr algn="just" fontAlgn="base">
              <a:buFont typeface="Arial" panose="020B0604020202020204" pitchFamily="34" charset="0"/>
              <a:buChar char="•"/>
            </a:pPr>
            <a:r>
              <a:rPr lang="en-US" sz="2000" b="0" i="0" dirty="0">
                <a:solidFill>
                  <a:srgbClr val="273239"/>
                </a:solidFill>
                <a:effectLst/>
              </a:rPr>
              <a:t>Packages can be considered as data encapsulation (or data-hiding).</a:t>
            </a:r>
          </a:p>
          <a:p>
            <a:pPr marL="342900" indent="-342900" algn="just" fontAlgn="base">
              <a:buFont typeface="Arial" panose="020B0604020202020204" pitchFamily="34" charset="0"/>
              <a:buChar char="•"/>
            </a:pPr>
            <a:endParaRPr lang="en-US" sz="2400" b="0" i="0" dirty="0">
              <a:solidFill>
                <a:srgbClr val="444444"/>
              </a:solidFill>
              <a:effectLst/>
            </a:endParaRPr>
          </a:p>
          <a:p>
            <a:r>
              <a:rPr lang="en-US" dirty="0"/>
              <a:t/>
            </a:r>
            <a:br>
              <a:rPr lang="en-US" dirty="0"/>
            </a:b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696200" cy="4038600"/>
          </a:xfrm>
        </p:spPr>
        <p:txBody>
          <a:bodyPr>
            <a:normAutofit/>
          </a:bodyPr>
          <a:lstStyle/>
          <a:p>
            <a:pPr>
              <a:lnSpc>
                <a:spcPct val="150000"/>
              </a:lnSpc>
            </a:pPr>
            <a:r>
              <a:rPr lang="en-IN" sz="1100" dirty="0"/>
              <a:t/>
            </a:r>
            <a:br>
              <a:rPr lang="en-IN" sz="1100" dirty="0"/>
            </a:br>
            <a:endParaRPr lang="en-US" sz="1800" b="1" dirty="0"/>
          </a:p>
        </p:txBody>
      </p:sp>
      <p:sp>
        <p:nvSpPr>
          <p:cNvPr id="4" name="Date Placeholder 3"/>
          <p:cNvSpPr>
            <a:spLocks noGrp="1"/>
          </p:cNvSpPr>
          <p:nvPr>
            <p:ph type="dt" sz="half" idx="10"/>
          </p:nvPr>
        </p:nvSpPr>
        <p:spPr/>
        <p:txBody>
          <a:bodyPr/>
          <a:lstStyle/>
          <a:p>
            <a:fld id="{922C53CA-094B-4588-979C-0D282B4EF3FA}"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rPr>
              <a:t>TYPES OF PACKAGES(CO3)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 name="Picture 1">
            <a:extLst>
              <a:ext uri="{FF2B5EF4-FFF2-40B4-BE49-F238E27FC236}">
                <a16:creationId xmlns="" xmlns:a16="http://schemas.microsoft.com/office/drawing/2014/main" id="{2374DB91-F3FD-4BDF-83A9-C58944F86D68}"/>
              </a:ext>
            </a:extLst>
          </p:cNvPr>
          <p:cNvPicPr>
            <a:picLocks noChangeAspect="1"/>
          </p:cNvPicPr>
          <p:nvPr/>
        </p:nvPicPr>
        <p:blipFill>
          <a:blip r:embed="rId3"/>
          <a:stretch>
            <a:fillRect/>
          </a:stretch>
        </p:blipFill>
        <p:spPr>
          <a:xfrm>
            <a:off x="1866900" y="837483"/>
            <a:ext cx="5410200" cy="2752837"/>
          </a:xfrm>
          <a:prstGeom prst="rect">
            <a:avLst/>
          </a:prstGeom>
        </p:spPr>
      </p:pic>
      <p:sp>
        <p:nvSpPr>
          <p:cNvPr id="10" name="TextBox 9">
            <a:extLst>
              <a:ext uri="{FF2B5EF4-FFF2-40B4-BE49-F238E27FC236}">
                <a16:creationId xmlns="" xmlns:a16="http://schemas.microsoft.com/office/drawing/2014/main" id="{21E0BE1E-2FB8-44A8-A63B-7344FAC64B8D}"/>
              </a:ext>
            </a:extLst>
          </p:cNvPr>
          <p:cNvSpPr txBox="1"/>
          <p:nvPr/>
        </p:nvSpPr>
        <p:spPr>
          <a:xfrm>
            <a:off x="533400" y="3590320"/>
            <a:ext cx="8077200" cy="2677656"/>
          </a:xfrm>
          <a:prstGeom prst="rect">
            <a:avLst/>
          </a:prstGeom>
          <a:noFill/>
        </p:spPr>
        <p:txBody>
          <a:bodyPr wrap="square">
            <a:spAutoFit/>
          </a:bodyPr>
          <a:lstStyle/>
          <a:p>
            <a:pPr algn="just"/>
            <a:r>
              <a:rPr lang="en-US" sz="2400" b="1" i="0" dirty="0">
                <a:solidFill>
                  <a:srgbClr val="000000"/>
                </a:solidFill>
                <a:effectLst/>
              </a:rPr>
              <a:t>1. User-defined Package</a:t>
            </a:r>
          </a:p>
          <a:p>
            <a:pPr marL="342900" indent="-342900" algn="just">
              <a:buFont typeface="Arial" panose="020B0604020202020204" pitchFamily="34" charset="0"/>
              <a:buChar char="•"/>
            </a:pPr>
            <a:r>
              <a:rPr lang="en-US" sz="2400" b="0" i="0" dirty="0">
                <a:solidFill>
                  <a:srgbClr val="000000"/>
                </a:solidFill>
                <a:effectLst/>
              </a:rPr>
              <a:t>The package which is defined by the user is called a User-defined package. </a:t>
            </a:r>
          </a:p>
          <a:p>
            <a:pPr marL="342900" indent="-342900" algn="just">
              <a:buFont typeface="Arial" panose="020B0604020202020204" pitchFamily="34" charset="0"/>
              <a:buChar char="•"/>
            </a:pPr>
            <a:r>
              <a:rPr lang="en-US" sz="2400" b="0" i="0" dirty="0">
                <a:solidFill>
                  <a:srgbClr val="000000"/>
                </a:solidFill>
                <a:effectLst/>
              </a:rPr>
              <a:t>It contains user-defined classes and interfaces.</a:t>
            </a:r>
          </a:p>
          <a:p>
            <a:pPr marL="342900" indent="-342900" algn="just">
              <a:buFont typeface="Arial" panose="020B0604020202020204" pitchFamily="34" charset="0"/>
              <a:buChar char="•"/>
            </a:pPr>
            <a:r>
              <a:rPr lang="en-US" sz="2400" b="0" i="0" dirty="0">
                <a:solidFill>
                  <a:srgbClr val="444444"/>
                </a:solidFill>
                <a:effectLst/>
                <a:latin typeface="Georgia" panose="02040502050405020303" pitchFamily="18" charset="0"/>
              </a:rPr>
              <a:t>We create a directory whose name should be the same as the name of the package. Then we create a class inside the directory.</a:t>
            </a:r>
            <a:endParaRPr lang="en-US" sz="2400" b="0" i="0" dirty="0">
              <a:solidFill>
                <a:srgbClr val="000000"/>
              </a:solidFill>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7C1793-D8CD-4529-958A-C179FC12C3EB}"/>
              </a:ext>
            </a:extLst>
          </p:cNvPr>
          <p:cNvSpPr>
            <a:spLocks noGrp="1"/>
          </p:cNvSpPr>
          <p:nvPr>
            <p:ph type="dt" sz="half" idx="10"/>
          </p:nvPr>
        </p:nvSpPr>
        <p:spPr/>
        <p:txBody>
          <a:bodyPr/>
          <a:lstStyle/>
          <a:p>
            <a:fld id="{ECA8C1C3-BB66-4325-B8E9-99189223FC07}" type="datetime1">
              <a:rPr lang="en-US" smtClean="0"/>
              <a:t>08-Nov-21</a:t>
            </a:fld>
            <a:endParaRPr lang="en-US"/>
          </a:p>
        </p:txBody>
      </p:sp>
      <p:sp>
        <p:nvSpPr>
          <p:cNvPr id="5" name="Footer Placeholder 4">
            <a:extLst>
              <a:ext uri="{FF2B5EF4-FFF2-40B4-BE49-F238E27FC236}">
                <a16:creationId xmlns="" xmlns:a16="http://schemas.microsoft.com/office/drawing/2014/main" id="{1097BBB7-612B-47EB-84F2-B1DF43D01145}"/>
              </a:ext>
            </a:extLst>
          </p:cNvPr>
          <p:cNvSpPr>
            <a:spLocks noGrp="1"/>
          </p:cNvSpPr>
          <p:nvPr>
            <p:ph type="ftr" sz="quarter" idx="11"/>
          </p:nvPr>
        </p:nvSpPr>
        <p:spPr>
          <a:xfrm>
            <a:off x="1905000" y="6356350"/>
            <a:ext cx="5410200" cy="365125"/>
          </a:xfrm>
        </p:spPr>
        <p:txBody>
          <a:bodyPr/>
          <a:lstStyle/>
          <a:p>
            <a:r>
              <a:rPr lang="fi-FI" smtClean="0"/>
              <a:t>Ms. Aditee Mattoo          OOT Using Java                     Unit-3</a:t>
            </a:r>
            <a:endParaRPr lang="en-US" dirty="0"/>
          </a:p>
        </p:txBody>
      </p:sp>
      <p:sp>
        <p:nvSpPr>
          <p:cNvPr id="6" name="Slide Number Placeholder 5">
            <a:extLst>
              <a:ext uri="{FF2B5EF4-FFF2-40B4-BE49-F238E27FC236}">
                <a16:creationId xmlns="" xmlns:a16="http://schemas.microsoft.com/office/drawing/2014/main" id="{8D6AE20E-0563-47A6-BE24-2248A1E3A984}"/>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descr="built in package in java">
            <a:extLst>
              <a:ext uri="{FF2B5EF4-FFF2-40B4-BE49-F238E27FC236}">
                <a16:creationId xmlns="" xmlns:a16="http://schemas.microsoft.com/office/drawing/2014/main" id="{ADDB35C2-D44D-43AA-B68F-B101FA86F5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153400"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 xmlns:a16="http://schemas.microsoft.com/office/drawing/2014/main" id="{7D8ED8BA-B32D-44F9-8A29-DE95DF5AC844}"/>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rPr>
              <a:t>TYPES OF PACKAGES(CO3)</a:t>
            </a:r>
          </a:p>
        </p:txBody>
      </p:sp>
      <p:pic>
        <p:nvPicPr>
          <p:cNvPr id="9" name="Picture 2" descr="E:\NIET\Project\xLogo11.png.pagespeed.ic.pydHLuCQEZ.png">
            <a:extLst>
              <a:ext uri="{FF2B5EF4-FFF2-40B4-BE49-F238E27FC236}">
                <a16:creationId xmlns="" xmlns:a16="http://schemas.microsoft.com/office/drawing/2014/main" id="{E89D87C5-1FDB-4FCC-9EB8-BA2540433F5B}"/>
              </a:ext>
            </a:extLst>
          </p:cNvPr>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81353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25113"/>
            <a:ext cx="8534400" cy="5018487"/>
          </a:xfrm>
        </p:spPr>
        <p:txBody>
          <a:bodyPr>
            <a:normAutofit/>
          </a:bodyPr>
          <a:lstStyle/>
          <a:p>
            <a:pPr marL="0" indent="0" algn="just" fontAlgn="base">
              <a:buNone/>
            </a:pPr>
            <a:r>
              <a:rPr lang="en-IN" sz="2400" b="1" dirty="0">
                <a:solidFill>
                  <a:srgbClr val="444444"/>
                </a:solidFill>
              </a:rPr>
              <a:t>2. </a:t>
            </a:r>
            <a:r>
              <a:rPr lang="en-IN" sz="2400" b="1" i="0" dirty="0">
                <a:solidFill>
                  <a:srgbClr val="444444"/>
                </a:solidFill>
                <a:effectLst/>
              </a:rPr>
              <a:t> Java API packages or built-in packages</a:t>
            </a:r>
          </a:p>
          <a:p>
            <a:pPr algn="just" fontAlgn="base"/>
            <a:r>
              <a:rPr lang="en-IN" sz="2200" b="0" i="0" dirty="0">
                <a:solidFill>
                  <a:srgbClr val="444444"/>
                </a:solidFill>
                <a:effectLst/>
              </a:rPr>
              <a:t>Java provides a large number of classes grouped into different packages based on a particular functionality.</a:t>
            </a:r>
          </a:p>
          <a:p>
            <a:pPr algn="just" fontAlgn="base"/>
            <a:r>
              <a:rPr lang="en-IN" sz="2200" b="1" i="0" dirty="0">
                <a:solidFill>
                  <a:srgbClr val="444444"/>
                </a:solidFill>
                <a:effectLst/>
              </a:rPr>
              <a:t>Examples:</a:t>
            </a:r>
            <a:endParaRPr lang="en-IN" sz="2200" b="0" i="0" dirty="0">
              <a:solidFill>
                <a:srgbClr val="444444"/>
              </a:solidFill>
              <a:effectLst/>
            </a:endParaRPr>
          </a:p>
          <a:p>
            <a:pPr algn="just" fontAlgn="base"/>
            <a:r>
              <a:rPr lang="en-IN" sz="2200" b="1" i="0" dirty="0" err="1">
                <a:solidFill>
                  <a:srgbClr val="444444"/>
                </a:solidFill>
                <a:effectLst/>
              </a:rPr>
              <a:t>java.lang</a:t>
            </a:r>
            <a:r>
              <a:rPr lang="en-IN" sz="2200" b="1" i="0" dirty="0">
                <a:solidFill>
                  <a:srgbClr val="444444"/>
                </a:solidFill>
                <a:effectLst/>
              </a:rPr>
              <a:t>:</a:t>
            </a:r>
            <a:r>
              <a:rPr lang="en-IN" sz="2200" b="0" i="0" dirty="0">
                <a:solidFill>
                  <a:srgbClr val="444444"/>
                </a:solidFill>
                <a:effectLst/>
              </a:rPr>
              <a:t> It contains classes for primitive types, strings, math functions, threads, and exceptions.</a:t>
            </a:r>
          </a:p>
          <a:p>
            <a:pPr algn="just" fontAlgn="base"/>
            <a:r>
              <a:rPr lang="en-IN" sz="2200" b="1" i="0" dirty="0" err="1">
                <a:solidFill>
                  <a:srgbClr val="444444"/>
                </a:solidFill>
                <a:effectLst/>
              </a:rPr>
              <a:t>java.util</a:t>
            </a:r>
            <a:r>
              <a:rPr lang="en-IN" sz="2200" b="1" i="0" dirty="0">
                <a:solidFill>
                  <a:srgbClr val="444444"/>
                </a:solidFill>
                <a:effectLst/>
              </a:rPr>
              <a:t>:</a:t>
            </a:r>
            <a:r>
              <a:rPr lang="en-IN" sz="2200" b="0" i="0" dirty="0">
                <a:solidFill>
                  <a:srgbClr val="444444"/>
                </a:solidFill>
                <a:effectLst/>
              </a:rPr>
              <a:t> It contains classes such as vectors, hash tables, dates, Calendars, etc.</a:t>
            </a:r>
          </a:p>
          <a:p>
            <a:pPr algn="just" fontAlgn="base"/>
            <a:r>
              <a:rPr lang="en-IN" sz="2200" b="1" i="0" dirty="0">
                <a:solidFill>
                  <a:srgbClr val="444444"/>
                </a:solidFill>
                <a:effectLst/>
              </a:rPr>
              <a:t>java.io:</a:t>
            </a:r>
            <a:r>
              <a:rPr lang="en-IN" sz="2200" b="0" i="0" dirty="0">
                <a:solidFill>
                  <a:srgbClr val="444444"/>
                </a:solidFill>
                <a:effectLst/>
              </a:rPr>
              <a:t> It has stream classes for Input/Output.</a:t>
            </a:r>
          </a:p>
          <a:p>
            <a:pPr algn="just" fontAlgn="base"/>
            <a:r>
              <a:rPr lang="en-IN" sz="2200" b="1" i="0" dirty="0" err="1">
                <a:solidFill>
                  <a:srgbClr val="444444"/>
                </a:solidFill>
                <a:effectLst/>
              </a:rPr>
              <a:t>java.awt</a:t>
            </a:r>
            <a:r>
              <a:rPr lang="en-IN" sz="2200" b="1" i="0" dirty="0">
                <a:solidFill>
                  <a:srgbClr val="444444"/>
                </a:solidFill>
                <a:effectLst/>
              </a:rPr>
              <a:t>:</a:t>
            </a:r>
            <a:r>
              <a:rPr lang="en-IN" sz="2200" b="0" i="0" dirty="0">
                <a:solidFill>
                  <a:srgbClr val="444444"/>
                </a:solidFill>
                <a:effectLst/>
              </a:rPr>
              <a:t> Classes for implementing Graphical User Interface – windows, buttons, menus, etc.</a:t>
            </a:r>
          </a:p>
          <a:p>
            <a:pPr algn="just" fontAlgn="base"/>
            <a:r>
              <a:rPr lang="en-IN" sz="2200" b="1" i="0" dirty="0">
                <a:solidFill>
                  <a:srgbClr val="444444"/>
                </a:solidFill>
                <a:effectLst/>
              </a:rPr>
              <a:t>java.net:</a:t>
            </a:r>
            <a:r>
              <a:rPr lang="en-IN" sz="2200" b="0" i="0" dirty="0">
                <a:solidFill>
                  <a:srgbClr val="444444"/>
                </a:solidFill>
                <a:effectLst/>
              </a:rPr>
              <a:t> Classes for networking</a:t>
            </a:r>
          </a:p>
          <a:p>
            <a:pPr algn="just" fontAlgn="base"/>
            <a:r>
              <a:rPr lang="en-IN" sz="2200" b="1" i="0" dirty="0">
                <a:solidFill>
                  <a:srgbClr val="444444"/>
                </a:solidFill>
                <a:effectLst/>
              </a:rPr>
              <a:t>java. Applet:</a:t>
            </a:r>
            <a:r>
              <a:rPr lang="en-IN" sz="2200" b="0" i="0" dirty="0">
                <a:solidFill>
                  <a:srgbClr val="444444"/>
                </a:solidFill>
                <a:effectLst/>
              </a:rPr>
              <a:t> Classes for creating and implementing applets</a:t>
            </a:r>
          </a:p>
          <a:p>
            <a:pPr algn="just">
              <a:lnSpc>
                <a:spcPct val="150000"/>
              </a:lnSpc>
            </a:pPr>
            <a:endParaRPr lang="en-US" sz="2800" dirty="0"/>
          </a:p>
        </p:txBody>
      </p:sp>
      <p:sp>
        <p:nvSpPr>
          <p:cNvPr id="4" name="Date Placeholder 3"/>
          <p:cNvSpPr>
            <a:spLocks noGrp="1"/>
          </p:cNvSpPr>
          <p:nvPr>
            <p:ph type="dt" sz="half" idx="10"/>
          </p:nvPr>
        </p:nvSpPr>
        <p:spPr/>
        <p:txBody>
          <a:bodyPr/>
          <a:lstStyle/>
          <a:p>
            <a:fld id="{6D1BC7D1-1054-4F9A-8827-24B0A76B7BA6}"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rPr>
              <a:t>TYPES OF PACKAGES(CO3)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647A42-EEA1-4AEB-973B-C82CB38573DC}"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rPr>
              <a:t>TYPES OF PACKAGES(CO3)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extBox 9">
            <a:extLst>
              <a:ext uri="{FF2B5EF4-FFF2-40B4-BE49-F238E27FC236}">
                <a16:creationId xmlns="" xmlns:a16="http://schemas.microsoft.com/office/drawing/2014/main" id="{680B3CF2-D39F-4684-AE70-58E18700DD91}"/>
              </a:ext>
            </a:extLst>
          </p:cNvPr>
          <p:cNvSpPr txBox="1"/>
          <p:nvPr/>
        </p:nvSpPr>
        <p:spPr>
          <a:xfrm>
            <a:off x="533400" y="1628249"/>
            <a:ext cx="8077200" cy="3785652"/>
          </a:xfrm>
          <a:prstGeom prst="rect">
            <a:avLst/>
          </a:prstGeom>
          <a:noFill/>
        </p:spPr>
        <p:txBody>
          <a:bodyPr wrap="square">
            <a:spAutoFit/>
          </a:bodyPr>
          <a:lstStyle/>
          <a:p>
            <a:pPr algn="just" fontAlgn="base"/>
            <a:r>
              <a:rPr lang="en-US" sz="2400" b="1" i="0" dirty="0">
                <a:solidFill>
                  <a:srgbClr val="444444"/>
                </a:solidFill>
                <a:effectLst/>
              </a:rPr>
              <a:t>Creating a Package in Java</a:t>
            </a:r>
          </a:p>
          <a:p>
            <a:pPr algn="just" fontAlgn="base"/>
            <a:endParaRPr lang="en-US" sz="2400" b="1" i="0" dirty="0">
              <a:solidFill>
                <a:srgbClr val="444444"/>
              </a:solidFill>
              <a:effectLst/>
            </a:endParaRPr>
          </a:p>
          <a:p>
            <a:pPr marL="342900" indent="-342900" algn="just" fontAlgn="base">
              <a:buFont typeface="Arial" panose="020B0604020202020204" pitchFamily="34" charset="0"/>
              <a:buChar char="•"/>
            </a:pPr>
            <a:r>
              <a:rPr lang="en-US" sz="2400" b="0" i="0" dirty="0">
                <a:solidFill>
                  <a:srgbClr val="444444"/>
                </a:solidFill>
                <a:effectLst/>
              </a:rPr>
              <a:t>To create a package, we choose a package name and to include the classes, interfaces, enumerations, </a:t>
            </a:r>
            <a:r>
              <a:rPr lang="en-US" sz="2400" b="0" i="0" dirty="0" err="1">
                <a:solidFill>
                  <a:srgbClr val="444444"/>
                </a:solidFill>
                <a:effectLst/>
              </a:rPr>
              <a:t>etc</a:t>
            </a:r>
            <a:r>
              <a:rPr lang="en-US" sz="2400" b="0" i="0" dirty="0">
                <a:solidFill>
                  <a:srgbClr val="444444"/>
                </a:solidFill>
                <a:effectLst/>
              </a:rPr>
              <a:t>, inside the package, we write the package with its name at the top of every source file.</a:t>
            </a:r>
          </a:p>
          <a:p>
            <a:pPr algn="just" fontAlgn="base"/>
            <a:endParaRPr lang="en-US" sz="2400" b="0" i="0" dirty="0">
              <a:solidFill>
                <a:srgbClr val="444444"/>
              </a:solidFill>
              <a:effectLst/>
            </a:endParaRPr>
          </a:p>
          <a:p>
            <a:pPr marL="342900" indent="-342900" algn="just" fontAlgn="base">
              <a:buFont typeface="Arial" panose="020B0604020202020204" pitchFamily="34" charset="0"/>
              <a:buChar char="•"/>
            </a:pPr>
            <a:r>
              <a:rPr lang="en-US" sz="2400" b="0" i="0" dirty="0">
                <a:solidFill>
                  <a:srgbClr val="444444"/>
                </a:solidFill>
                <a:effectLst/>
              </a:rPr>
              <a:t>There can be only one package statement in each type of file. If we do not write class, interfaces, inside any package, then they will be placed in the current default package.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43D34C-3BF3-4B04-AD8E-43764E156ABE}"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dirty="0">
                <a:solidFill>
                  <a:srgbClr val="444444"/>
                </a:solidFill>
                <a:effectLst/>
              </a:rPr>
              <a:t>EXAMPLE OF JAVA PACKAGE</a:t>
            </a:r>
            <a:r>
              <a:rPr lang="en-US" sz="2400" b="1" dirty="0">
                <a:solidFill>
                  <a:schemeClr val="tx1"/>
                </a:solidFill>
              </a:rPr>
              <a:t>(CO3)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extBox 9">
            <a:extLst>
              <a:ext uri="{FF2B5EF4-FFF2-40B4-BE49-F238E27FC236}">
                <a16:creationId xmlns="" xmlns:a16="http://schemas.microsoft.com/office/drawing/2014/main" id="{B06BDE49-297F-4557-BC05-5AD697B0C43A}"/>
              </a:ext>
            </a:extLst>
          </p:cNvPr>
          <p:cNvSpPr txBox="1"/>
          <p:nvPr/>
        </p:nvSpPr>
        <p:spPr>
          <a:xfrm>
            <a:off x="457200" y="1066800"/>
            <a:ext cx="8382000" cy="830997"/>
          </a:xfrm>
          <a:prstGeom prst="rect">
            <a:avLst/>
          </a:prstGeom>
          <a:noFill/>
        </p:spPr>
        <p:txBody>
          <a:bodyPr wrap="square">
            <a:spAutoFit/>
          </a:bodyPr>
          <a:lstStyle/>
          <a:p>
            <a:pPr marL="342900" indent="-342900" algn="just" fontAlgn="base">
              <a:buFont typeface="Arial" panose="020B0604020202020204" pitchFamily="34" charset="0"/>
              <a:buChar char="•"/>
            </a:pPr>
            <a:r>
              <a:rPr lang="en-US" sz="2400" b="0" i="0" dirty="0">
                <a:solidFill>
                  <a:srgbClr val="444444"/>
                </a:solidFill>
                <a:effectLst/>
              </a:rPr>
              <a:t>We can create a Java class inside a package using a</a:t>
            </a:r>
            <a:r>
              <a:rPr lang="en-US" sz="2400" b="1" i="0" dirty="0">
                <a:solidFill>
                  <a:srgbClr val="444444"/>
                </a:solidFill>
                <a:effectLst/>
              </a:rPr>
              <a:t> package</a:t>
            </a:r>
            <a:r>
              <a:rPr lang="en-US" sz="2400" b="0" i="0" dirty="0">
                <a:solidFill>
                  <a:srgbClr val="444444"/>
                </a:solidFill>
                <a:effectLst/>
              </a:rPr>
              <a:t> keyword.</a:t>
            </a:r>
          </a:p>
        </p:txBody>
      </p:sp>
      <p:sp>
        <p:nvSpPr>
          <p:cNvPr id="13" name="TextBox 12">
            <a:extLst>
              <a:ext uri="{FF2B5EF4-FFF2-40B4-BE49-F238E27FC236}">
                <a16:creationId xmlns="" xmlns:a16="http://schemas.microsoft.com/office/drawing/2014/main" id="{A34F061C-9262-4413-859E-6EAF9118C919}"/>
              </a:ext>
            </a:extLst>
          </p:cNvPr>
          <p:cNvSpPr txBox="1"/>
          <p:nvPr/>
        </p:nvSpPr>
        <p:spPr>
          <a:xfrm>
            <a:off x="533400" y="2358747"/>
            <a:ext cx="7924800" cy="3785652"/>
          </a:xfrm>
          <a:prstGeom prst="rect">
            <a:avLst/>
          </a:prstGeom>
          <a:noFill/>
        </p:spPr>
        <p:txBody>
          <a:bodyPr wrap="square">
            <a:spAutoFit/>
          </a:bodyPr>
          <a:lstStyle/>
          <a:p>
            <a:r>
              <a:rPr lang="en-IN" sz="2000" dirty="0"/>
              <a:t>package </a:t>
            </a:r>
            <a:r>
              <a:rPr lang="en-IN" sz="2000" dirty="0" err="1"/>
              <a:t>Mypackage.packagedemo</a:t>
            </a:r>
            <a:r>
              <a:rPr lang="en-IN" sz="2000" dirty="0"/>
              <a:t>; //package</a:t>
            </a:r>
          </a:p>
          <a:p>
            <a:r>
              <a:rPr lang="en-IN" sz="2000" dirty="0"/>
              <a:t>class Example</a:t>
            </a:r>
          </a:p>
          <a:p>
            <a:r>
              <a:rPr lang="en-IN" sz="2000" dirty="0"/>
              <a:t>{</a:t>
            </a:r>
          </a:p>
          <a:p>
            <a:r>
              <a:rPr lang="en-IN" sz="2000" dirty="0"/>
              <a:t>      public static void main(String </a:t>
            </a:r>
            <a:r>
              <a:rPr lang="en-IN" sz="2000" dirty="0" err="1"/>
              <a:t>args</a:t>
            </a:r>
            <a:r>
              <a:rPr lang="en-IN" sz="2000" dirty="0"/>
              <a:t>[])</a:t>
            </a:r>
          </a:p>
          <a:p>
            <a:r>
              <a:rPr lang="en-IN" sz="2000" dirty="0"/>
              <a:t>      {</a:t>
            </a:r>
          </a:p>
          <a:p>
            <a:r>
              <a:rPr lang="en-IN" sz="2000" dirty="0"/>
              <a:t>            </a:t>
            </a:r>
            <a:r>
              <a:rPr lang="en-IN" sz="2000" dirty="0" err="1"/>
              <a:t>System.out.println</a:t>
            </a:r>
            <a:r>
              <a:rPr lang="en-IN" sz="2000" dirty="0"/>
              <a:t>("</a:t>
            </a:r>
            <a:r>
              <a:rPr lang="en-IN" sz="2000" dirty="0">
                <a:solidFill>
                  <a:srgbClr val="444444"/>
                </a:solidFill>
                <a:latin typeface="Georgia" panose="02040502050405020303" pitchFamily="18" charset="0"/>
              </a:rPr>
              <a:t>Welcome to OOT using Java Class</a:t>
            </a:r>
            <a:r>
              <a:rPr lang="en-IN" sz="2000" dirty="0"/>
              <a:t>");</a:t>
            </a:r>
          </a:p>
          <a:p>
            <a:r>
              <a:rPr lang="en-IN" sz="2000" dirty="0"/>
              <a:t>      }</a:t>
            </a:r>
          </a:p>
          <a:p>
            <a:r>
              <a:rPr lang="en-IN" sz="2000" dirty="0"/>
              <a:t>}</a:t>
            </a:r>
          </a:p>
          <a:p>
            <a:endParaRPr lang="en-IN" sz="2000" dirty="0"/>
          </a:p>
          <a:p>
            <a:endParaRPr lang="en-IN" sz="2000" dirty="0"/>
          </a:p>
          <a:p>
            <a:r>
              <a:rPr lang="en-IN" sz="2000" b="1" i="0" u="sng" dirty="0">
                <a:solidFill>
                  <a:srgbClr val="444444"/>
                </a:solidFill>
                <a:effectLst/>
                <a:latin typeface="Georgia" panose="02040502050405020303" pitchFamily="18" charset="0"/>
              </a:rPr>
              <a:t>Output:</a:t>
            </a:r>
            <a:endParaRPr lang="en-IN" sz="2000" b="1" dirty="0">
              <a:solidFill>
                <a:srgbClr val="444444"/>
              </a:solidFill>
              <a:latin typeface="Georgia" panose="02040502050405020303" pitchFamily="18" charset="0"/>
            </a:endParaRPr>
          </a:p>
          <a:p>
            <a:r>
              <a:rPr lang="en-IN" sz="2000" dirty="0">
                <a:solidFill>
                  <a:srgbClr val="444444"/>
                </a:solidFill>
                <a:latin typeface="Georgia" panose="02040502050405020303" pitchFamily="18" charset="0"/>
              </a:rPr>
              <a:t>Welcome to OOT using Java Class</a:t>
            </a: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990" y="968375"/>
            <a:ext cx="6193410" cy="5105400"/>
          </a:xfrm>
        </p:spPr>
        <p:txBody>
          <a:bodyPr>
            <a:normAutofit fontScale="92500" lnSpcReduction="20000"/>
          </a:bodyPr>
          <a:lstStyle/>
          <a:p>
            <a:pPr marL="342900" lvl="1" indent="-342900">
              <a:buFont typeface="Arial" pitchFamily="34" charset="0"/>
              <a:buChar char="•"/>
            </a:pPr>
            <a:r>
              <a:rPr lang="en-US" sz="1800" dirty="0"/>
              <a:t>Course objective                                                    </a:t>
            </a:r>
          </a:p>
          <a:p>
            <a:pPr marL="342900" lvl="1" indent="-342900">
              <a:buFont typeface="Arial" pitchFamily="34" charset="0"/>
              <a:buChar char="•"/>
            </a:pPr>
            <a:r>
              <a:rPr lang="en-US" sz="1800" dirty="0"/>
              <a:t>Course outcome (CO)</a:t>
            </a:r>
          </a:p>
          <a:p>
            <a:pPr marL="342900" lvl="1" indent="-342900">
              <a:buFont typeface="Arial" pitchFamily="34" charset="0"/>
              <a:buChar char="•"/>
            </a:pPr>
            <a:r>
              <a:rPr lang="en-US" sz="1800" dirty="0"/>
              <a:t>CO – PO Mapping</a:t>
            </a:r>
          </a:p>
          <a:p>
            <a:pPr marL="342900" lvl="1" indent="-342900">
              <a:buFont typeface="Arial" pitchFamily="34" charset="0"/>
              <a:buChar char="•"/>
            </a:pPr>
            <a:r>
              <a:rPr lang="en-US" sz="1800" dirty="0"/>
              <a:t>CO – PSO Mapping</a:t>
            </a:r>
          </a:p>
          <a:p>
            <a:pPr marL="342900" lvl="1" indent="-342900">
              <a:buFont typeface="Arial" pitchFamily="34" charset="0"/>
              <a:buChar char="•"/>
            </a:pPr>
            <a:r>
              <a:rPr lang="en-US" sz="1800" dirty="0"/>
              <a:t>Prerequisites</a:t>
            </a:r>
          </a:p>
          <a:p>
            <a:pPr marL="342900" lvl="1" indent="-342900">
              <a:buFont typeface="Arial" pitchFamily="34" charset="0"/>
              <a:buChar char="•"/>
            </a:pPr>
            <a:r>
              <a:rPr lang="en-US" sz="1800" dirty="0"/>
              <a:t>Object Oriented Analysis</a:t>
            </a:r>
          </a:p>
          <a:p>
            <a:pPr marL="342900" lvl="1" indent="-342900">
              <a:buFont typeface="Arial" pitchFamily="34" charset="0"/>
              <a:buChar char="•"/>
            </a:pPr>
            <a:r>
              <a:rPr lang="en-US" sz="1800" dirty="0"/>
              <a:t>Functional Model</a:t>
            </a:r>
          </a:p>
          <a:p>
            <a:pPr marL="342900" lvl="1" indent="-342900">
              <a:buFont typeface="Arial" pitchFamily="34" charset="0"/>
              <a:buChar char="•"/>
            </a:pPr>
            <a:r>
              <a:rPr lang="en-US" sz="1800" dirty="0"/>
              <a:t>Domain Analysis</a:t>
            </a:r>
          </a:p>
          <a:p>
            <a:pPr marL="342900" lvl="1" indent="-342900">
              <a:buFont typeface="Arial" pitchFamily="34" charset="0"/>
              <a:buChar char="•"/>
            </a:pPr>
            <a:r>
              <a:rPr lang="en-US" sz="1800" dirty="0"/>
              <a:t>Application Analysis</a:t>
            </a:r>
          </a:p>
          <a:p>
            <a:pPr marL="342900" lvl="1" indent="-342900">
              <a:buFont typeface="Arial" pitchFamily="34" charset="0"/>
              <a:buChar char="•"/>
            </a:pPr>
            <a:r>
              <a:rPr lang="en-US" sz="1800" dirty="0"/>
              <a:t>Object Oriented Design</a:t>
            </a:r>
          </a:p>
          <a:p>
            <a:pPr marL="342900" lvl="1" indent="-342900">
              <a:buFont typeface="Arial" pitchFamily="34" charset="0"/>
              <a:buChar char="•"/>
            </a:pPr>
            <a:r>
              <a:rPr lang="en-US" sz="1800" dirty="0"/>
              <a:t>Breaking a system into subsystems-SD</a:t>
            </a:r>
          </a:p>
          <a:p>
            <a:pPr marL="342900" lvl="1" indent="-342900">
              <a:buFont typeface="Arial" pitchFamily="34" charset="0"/>
              <a:buChar char="•"/>
            </a:pPr>
            <a:r>
              <a:rPr lang="en-US" sz="1800" dirty="0"/>
              <a:t>Identify concurrency inherent in the problem</a:t>
            </a:r>
          </a:p>
          <a:p>
            <a:pPr marL="342900" lvl="1" indent="-342900">
              <a:buFont typeface="Arial" pitchFamily="34" charset="0"/>
              <a:buChar char="•"/>
            </a:pPr>
            <a:r>
              <a:rPr lang="en-US" sz="1800" dirty="0"/>
              <a:t>Management of Data Storage</a:t>
            </a:r>
          </a:p>
          <a:p>
            <a:pPr marL="342900" lvl="1" indent="-342900">
              <a:buFont typeface="Arial" pitchFamily="34" charset="0"/>
              <a:buChar char="•"/>
            </a:pPr>
            <a:r>
              <a:rPr lang="en-US" sz="1800" dirty="0"/>
              <a:t>Difference between JSD and OST</a:t>
            </a:r>
          </a:p>
          <a:p>
            <a:pPr marL="342900" lvl="1" indent="-342900">
              <a:buFont typeface="Arial" pitchFamily="34" charset="0"/>
              <a:buChar char="•"/>
            </a:pPr>
            <a:r>
              <a:rPr lang="en-US" sz="1800" dirty="0"/>
              <a:t>Implementing Encapsulation</a:t>
            </a:r>
          </a:p>
          <a:p>
            <a:pPr marL="342900" lvl="1" indent="-342900">
              <a:buFont typeface="Arial" pitchFamily="34" charset="0"/>
              <a:buChar char="•"/>
            </a:pPr>
            <a:r>
              <a:rPr lang="en-US" sz="1800" dirty="0"/>
              <a:t>Quiz</a:t>
            </a:r>
          </a:p>
          <a:p>
            <a:pPr marL="342900" lvl="1" indent="-342900">
              <a:buFont typeface="Arial" pitchFamily="34" charset="0"/>
              <a:buChar char="•"/>
            </a:pPr>
            <a:r>
              <a:rPr lang="en-US" sz="1800" dirty="0"/>
              <a:t>Previous year questions</a:t>
            </a:r>
          </a:p>
          <a:p>
            <a:pPr marL="342900" lvl="1" indent="-342900">
              <a:buFont typeface="Arial" pitchFamily="34" charset="0"/>
              <a:buChar char="•"/>
            </a:pPr>
            <a:r>
              <a:rPr lang="en-US" sz="1800" dirty="0"/>
              <a:t>References and links</a:t>
            </a: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p:txBody>
      </p:sp>
      <p:sp>
        <p:nvSpPr>
          <p:cNvPr id="6" name="Date Placeholder 5"/>
          <p:cNvSpPr>
            <a:spLocks noGrp="1"/>
          </p:cNvSpPr>
          <p:nvPr>
            <p:ph type="dt" sz="half" idx="10"/>
          </p:nvPr>
        </p:nvSpPr>
        <p:spPr/>
        <p:txBody>
          <a:bodyPr/>
          <a:lstStyle/>
          <a:p>
            <a:fld id="{74DFEE63-D632-4A37-8AB2-6A33EA07B177}" type="datetime1">
              <a:rPr lang="en-US" smtClean="0"/>
              <a:t>08-Nov-21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2" name="Footer Placeholder 4">
            <a:extLst>
              <a:ext uri="{FF2B5EF4-FFF2-40B4-BE49-F238E27FC236}">
                <a16:creationId xmlns="" xmlns:a16="http://schemas.microsoft.com/office/drawing/2014/main" id="{4D21A13E-7342-4B16-94E0-91ABC4FFD892}"/>
              </a:ext>
            </a:extLst>
          </p:cNvPr>
          <p:cNvSpPr>
            <a:spLocks noGrp="1"/>
          </p:cNvSpPr>
          <p:nvPr>
            <p:ph type="ftr" sz="quarter" idx="11"/>
          </p:nvPr>
        </p:nvSpPr>
        <p:spPr>
          <a:xfrm>
            <a:off x="2514600" y="6356350"/>
            <a:ext cx="5257800" cy="365125"/>
          </a:xfrm>
        </p:spPr>
        <p:txBody>
          <a:bodyPr/>
          <a:lstStyle/>
          <a:p>
            <a:r>
              <a:rPr lang="en-US" smtClean="0"/>
              <a:t>Ms. Aditee Mattoo          OOT Using Java                     Unit-3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BA9076-F991-4451-87DB-7A91574A45AB}"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dirty="0">
                <a:solidFill>
                  <a:srgbClr val="444444"/>
                </a:solidFill>
                <a:effectLst/>
              </a:rPr>
              <a:t>HOW DO PACKAGES IN JAVA WORK?</a:t>
            </a:r>
            <a:r>
              <a:rPr lang="en-US" sz="2400" b="1" dirty="0">
                <a:solidFill>
                  <a:schemeClr val="tx1"/>
                </a:solidFill>
              </a:rPr>
              <a:t>(CO3)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26720" y="1349175"/>
            <a:ext cx="8229600" cy="4525963"/>
          </a:xfrm>
        </p:spPr>
        <p:txBody>
          <a:bodyPr>
            <a:normAutofit/>
          </a:bodyPr>
          <a:lstStyle/>
          <a:p>
            <a:pPr algn="just" fontAlgn="base"/>
            <a:r>
              <a:rPr lang="en-US" sz="2400" b="0" i="0" dirty="0">
                <a:solidFill>
                  <a:srgbClr val="444444"/>
                </a:solidFill>
                <a:effectLst/>
              </a:rPr>
              <a:t>The names of packages and the directory structure are closely related to each other.</a:t>
            </a:r>
          </a:p>
          <a:p>
            <a:pPr algn="just" fontAlgn="base"/>
            <a:r>
              <a:rPr lang="en-US" sz="2400" b="0" i="0" dirty="0">
                <a:solidFill>
                  <a:srgbClr val="444444"/>
                </a:solidFill>
                <a:effectLst/>
              </a:rPr>
              <a:t>For example, if a package name is </a:t>
            </a:r>
            <a:r>
              <a:rPr lang="en-US" sz="2400" b="1" i="1" dirty="0" err="1">
                <a:solidFill>
                  <a:srgbClr val="444444"/>
                </a:solidFill>
                <a:effectLst/>
              </a:rPr>
              <a:t>university.engineering.csede</a:t>
            </a:r>
            <a:r>
              <a:rPr lang="en-US" sz="2400" b="0" i="0" dirty="0" err="1">
                <a:solidFill>
                  <a:srgbClr val="444444"/>
                </a:solidFill>
                <a:effectLst/>
              </a:rPr>
              <a:t>pt</a:t>
            </a:r>
            <a:r>
              <a:rPr lang="en-US" sz="2400" b="0" i="0" dirty="0">
                <a:solidFill>
                  <a:srgbClr val="444444"/>
                </a:solidFill>
                <a:effectLst/>
              </a:rPr>
              <a:t>, then there are three directories- </a:t>
            </a:r>
            <a:r>
              <a:rPr lang="en-US" sz="2400" b="0" i="1" dirty="0">
                <a:solidFill>
                  <a:srgbClr val="444444"/>
                </a:solidFill>
                <a:effectLst/>
              </a:rPr>
              <a:t>university, engineering</a:t>
            </a:r>
            <a:r>
              <a:rPr lang="en-US" sz="2400" b="0" i="0" dirty="0">
                <a:solidFill>
                  <a:srgbClr val="444444"/>
                </a:solidFill>
                <a:effectLst/>
              </a:rPr>
              <a:t>, and </a:t>
            </a:r>
            <a:r>
              <a:rPr lang="en-US" sz="2400" b="0" i="1" dirty="0" err="1">
                <a:solidFill>
                  <a:srgbClr val="444444"/>
                </a:solidFill>
                <a:effectLst/>
              </a:rPr>
              <a:t>csedept</a:t>
            </a:r>
            <a:r>
              <a:rPr lang="en-US" sz="2400" b="0" i="0" dirty="0">
                <a:solidFill>
                  <a:srgbClr val="444444"/>
                </a:solidFill>
                <a:effectLst/>
              </a:rPr>
              <a:t> such that </a:t>
            </a:r>
            <a:r>
              <a:rPr lang="en-US" sz="2400" b="0" i="1" dirty="0" err="1">
                <a:solidFill>
                  <a:srgbClr val="444444"/>
                </a:solidFill>
                <a:effectLst/>
              </a:rPr>
              <a:t>csedept</a:t>
            </a:r>
            <a:r>
              <a:rPr lang="en-US" sz="2400" b="0" i="0" dirty="0">
                <a:solidFill>
                  <a:srgbClr val="444444"/>
                </a:solidFill>
                <a:effectLst/>
              </a:rPr>
              <a:t> is present in engineering and engineering is present in university.</a:t>
            </a:r>
          </a:p>
          <a:p>
            <a:pPr algn="just"/>
            <a:r>
              <a:rPr lang="en-US" sz="2400" b="0" i="0" dirty="0">
                <a:solidFill>
                  <a:srgbClr val="444444"/>
                </a:solidFill>
                <a:effectLst/>
              </a:rPr>
              <a:t>The package </a:t>
            </a:r>
            <a:r>
              <a:rPr lang="en-US" sz="2400" b="1" i="1" dirty="0">
                <a:solidFill>
                  <a:srgbClr val="444444"/>
                </a:solidFill>
                <a:effectLst/>
              </a:rPr>
              <a:t>university</a:t>
            </a:r>
            <a:r>
              <a:rPr lang="en-US" sz="2400" b="0" i="0" dirty="0">
                <a:solidFill>
                  <a:srgbClr val="444444"/>
                </a:solidFill>
                <a:effectLst/>
              </a:rPr>
              <a:t> can be considered as a top-level package while </a:t>
            </a:r>
            <a:r>
              <a:rPr lang="en-US" sz="2400" b="1" i="1" dirty="0">
                <a:solidFill>
                  <a:srgbClr val="444444"/>
                </a:solidFill>
                <a:effectLst/>
              </a:rPr>
              <a:t>engineering</a:t>
            </a:r>
            <a:r>
              <a:rPr lang="en-US" sz="2400" b="0" i="0" dirty="0">
                <a:solidFill>
                  <a:srgbClr val="444444"/>
                </a:solidFill>
                <a:effectLst/>
              </a:rPr>
              <a:t> is a </a:t>
            </a:r>
            <a:r>
              <a:rPr lang="en-US" sz="2400" b="0" i="0" dirty="0" err="1">
                <a:solidFill>
                  <a:srgbClr val="444444"/>
                </a:solidFill>
                <a:effectLst/>
              </a:rPr>
              <a:t>subpackage</a:t>
            </a:r>
            <a:r>
              <a:rPr lang="en-US" sz="2400" b="0" i="0" dirty="0">
                <a:solidFill>
                  <a:srgbClr val="444444"/>
                </a:solidFill>
                <a:effectLst/>
              </a:rPr>
              <a:t> of university and </a:t>
            </a:r>
            <a:r>
              <a:rPr lang="en-US" sz="2400" b="1" i="1" dirty="0" err="1">
                <a:solidFill>
                  <a:srgbClr val="444444"/>
                </a:solidFill>
                <a:effectLst/>
              </a:rPr>
              <a:t>csedept</a:t>
            </a:r>
            <a:r>
              <a:rPr lang="en-US" sz="2400" b="1" i="1" dirty="0">
                <a:solidFill>
                  <a:srgbClr val="444444"/>
                </a:solidFill>
                <a:effectLst/>
              </a:rPr>
              <a:t> </a:t>
            </a:r>
            <a:r>
              <a:rPr lang="en-US" sz="2400" b="0" i="0" dirty="0">
                <a:solidFill>
                  <a:srgbClr val="444444"/>
                </a:solidFill>
                <a:effectLst/>
              </a:rPr>
              <a:t>is a sub-package of engineering.</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0B467F-15DF-4141-A381-3B6124C3C281}"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rPr>
              <a:t>EXCEPTIONS IN JAVA(CO3)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extBox 9">
            <a:extLst>
              <a:ext uri="{FF2B5EF4-FFF2-40B4-BE49-F238E27FC236}">
                <a16:creationId xmlns="" xmlns:a16="http://schemas.microsoft.com/office/drawing/2014/main" id="{934E83DF-FBDE-4CC3-BE7F-29F5D64621CD}"/>
              </a:ext>
            </a:extLst>
          </p:cNvPr>
          <p:cNvSpPr txBox="1"/>
          <p:nvPr/>
        </p:nvSpPr>
        <p:spPr>
          <a:xfrm>
            <a:off x="457200" y="1227612"/>
            <a:ext cx="8305800" cy="4154984"/>
          </a:xfrm>
          <a:prstGeom prst="rect">
            <a:avLst/>
          </a:prstGeom>
          <a:noFill/>
        </p:spPr>
        <p:txBody>
          <a:bodyPr wrap="square">
            <a:spAutoFit/>
          </a:bodyPr>
          <a:lstStyle/>
          <a:p>
            <a:pPr marL="285750" indent="-285750" algn="just">
              <a:buFont typeface="Arial" panose="020B0604020202020204" pitchFamily="34" charset="0"/>
              <a:buChar char="•"/>
            </a:pPr>
            <a:r>
              <a:rPr lang="en-US" sz="2400" b="1" i="0" dirty="0">
                <a:solidFill>
                  <a:srgbClr val="333333"/>
                </a:solidFill>
                <a:effectLst/>
              </a:rPr>
              <a:t>DICTIONARY MEANING: </a:t>
            </a:r>
            <a:r>
              <a:rPr lang="en-US" sz="2400" b="0" i="0" dirty="0">
                <a:solidFill>
                  <a:srgbClr val="333333"/>
                </a:solidFill>
                <a:effectLst/>
              </a:rPr>
              <a:t>Exception is an abnormal condition.</a:t>
            </a:r>
          </a:p>
          <a:p>
            <a:pPr marL="285750" indent="-285750" algn="just">
              <a:buFont typeface="Arial" panose="020B0604020202020204" pitchFamily="34" charset="0"/>
              <a:buChar char="•"/>
            </a:pPr>
            <a:endParaRPr lang="en-US" sz="2400" dirty="0">
              <a:solidFill>
                <a:srgbClr val="333333"/>
              </a:solidFill>
            </a:endParaRPr>
          </a:p>
          <a:p>
            <a:pPr marL="285750" indent="-285750" algn="just">
              <a:buFont typeface="Arial" panose="020B0604020202020204" pitchFamily="34" charset="0"/>
              <a:buChar char="•"/>
            </a:pPr>
            <a:r>
              <a:rPr lang="en-US" sz="2400" b="0" i="0" dirty="0">
                <a:solidFill>
                  <a:srgbClr val="333333"/>
                </a:solidFill>
                <a:effectLst/>
              </a:rPr>
              <a:t>In Java, an exception is an event that disrupts the normal flow of the program. It is an object which is thrown at runtime.</a:t>
            </a:r>
          </a:p>
          <a:p>
            <a:pPr marL="285750" indent="-285750" algn="just">
              <a:buFont typeface="Arial" panose="020B0604020202020204" pitchFamily="34" charset="0"/>
              <a:buChar char="•"/>
            </a:pPr>
            <a:endParaRPr lang="en-US" sz="2400" dirty="0">
              <a:solidFill>
                <a:srgbClr val="333333"/>
              </a:solidFill>
            </a:endParaRPr>
          </a:p>
          <a:p>
            <a:pPr marL="285750" indent="-285750" algn="just">
              <a:buFont typeface="Arial" panose="020B0604020202020204" pitchFamily="34" charset="0"/>
              <a:buChar char="•"/>
            </a:pPr>
            <a:endParaRPr lang="en-IN" sz="2400" dirty="0">
              <a:solidFill>
                <a:srgbClr val="333333"/>
              </a:solidFill>
            </a:endParaRPr>
          </a:p>
          <a:p>
            <a:pPr algn="just"/>
            <a:r>
              <a:rPr lang="en-IN" sz="2400" b="1" dirty="0">
                <a:solidFill>
                  <a:srgbClr val="333333"/>
                </a:solidFill>
              </a:rPr>
              <a:t>WHAT IS AN EXCEPTION HANDLING?</a:t>
            </a:r>
          </a:p>
          <a:p>
            <a:pPr algn="just"/>
            <a:endParaRPr lang="en-IN" sz="2400" b="1" dirty="0">
              <a:solidFill>
                <a:srgbClr val="333333"/>
              </a:solidFill>
            </a:endParaRPr>
          </a:p>
          <a:p>
            <a:pPr marL="285750" indent="-285750" algn="just">
              <a:buFont typeface="Arial" panose="020B0604020202020204" pitchFamily="34" charset="0"/>
              <a:buChar char="•"/>
            </a:pPr>
            <a:r>
              <a:rPr lang="en-US" sz="2400" b="0" i="0" dirty="0">
                <a:solidFill>
                  <a:srgbClr val="333333"/>
                </a:solidFill>
                <a:effectLst/>
                <a:latin typeface="inter-regular"/>
              </a:rPr>
              <a:t>Exception Handling is a mechanism to handle runtime errors such as </a:t>
            </a:r>
            <a:r>
              <a:rPr lang="en-US" sz="2400" b="0" i="0" dirty="0" err="1">
                <a:solidFill>
                  <a:srgbClr val="333333"/>
                </a:solidFill>
                <a:effectLst/>
                <a:latin typeface="inter-regular"/>
              </a:rPr>
              <a:t>ClassNotFoundException</a:t>
            </a:r>
            <a:r>
              <a:rPr lang="en-US" sz="2400" b="0" i="0" dirty="0">
                <a:solidFill>
                  <a:srgbClr val="333333"/>
                </a:solidFill>
                <a:effectLst/>
                <a:latin typeface="inter-regular"/>
              </a:rPr>
              <a:t>, </a:t>
            </a:r>
            <a:r>
              <a:rPr lang="en-US" sz="2400" b="0" i="0" dirty="0" err="1">
                <a:solidFill>
                  <a:srgbClr val="333333"/>
                </a:solidFill>
                <a:effectLst/>
                <a:latin typeface="inter-regular"/>
              </a:rPr>
              <a:t>IOException</a:t>
            </a:r>
            <a:r>
              <a:rPr lang="en-US" sz="2400" b="0" i="0" dirty="0">
                <a:solidFill>
                  <a:srgbClr val="333333"/>
                </a:solidFill>
                <a:effectLst/>
                <a:latin typeface="inter-regular"/>
              </a:rPr>
              <a:t>, </a:t>
            </a:r>
            <a:r>
              <a:rPr lang="en-US" sz="2400" b="0" i="0" dirty="0" err="1">
                <a:solidFill>
                  <a:srgbClr val="333333"/>
                </a:solidFill>
                <a:effectLst/>
                <a:latin typeface="inter-regular"/>
              </a:rPr>
              <a:t>SQLException</a:t>
            </a:r>
            <a:r>
              <a:rPr lang="en-US" sz="2400" b="0" i="0" dirty="0">
                <a:solidFill>
                  <a:srgbClr val="333333"/>
                </a:solidFill>
                <a:effectLst/>
                <a:latin typeface="inter-regular"/>
              </a:rPr>
              <a:t>, </a:t>
            </a:r>
            <a:r>
              <a:rPr lang="en-US" sz="2400" b="0" i="0" dirty="0" err="1">
                <a:solidFill>
                  <a:srgbClr val="333333"/>
                </a:solidFill>
                <a:effectLst/>
                <a:latin typeface="inter-regular"/>
              </a:rPr>
              <a:t>RemoteException</a:t>
            </a:r>
            <a:r>
              <a:rPr lang="en-US" sz="2400" b="0" i="0" dirty="0">
                <a:solidFill>
                  <a:srgbClr val="333333"/>
                </a:solidFill>
                <a:effectLst/>
                <a:latin typeface="inter-regular"/>
              </a:rPr>
              <a:t>, etc.</a:t>
            </a:r>
            <a:endParaRPr lang="en-US" sz="2400" dirty="0">
              <a:solidFill>
                <a:srgbClr val="333333"/>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0D5404-0338-4F8A-9395-29CA304310B1}"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a:solidFill>
                  <a:srgbClr val="610B38"/>
                </a:solidFill>
                <a:effectLst/>
                <a:latin typeface="+mj-lt"/>
              </a:rPr>
              <a:t>TYPES OF JAVA EXCEPTION</a:t>
            </a:r>
            <a:r>
              <a:rPr lang="en-IN" sz="2400" b="1" dirty="0">
                <a:solidFill>
                  <a:srgbClr val="610B38"/>
                </a:solidFill>
                <a:latin typeface="erdana"/>
              </a:rPr>
              <a:t>S</a:t>
            </a:r>
            <a:r>
              <a:rPr lang="en-US" sz="2400" b="1" dirty="0">
                <a:solidFill>
                  <a:schemeClr val="tx1"/>
                </a:solidFill>
              </a:rPr>
              <a:t>(CO3)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 xmlns:a16="http://schemas.microsoft.com/office/drawing/2014/main" id="{DE1A882B-FC94-45AB-A29E-C3CEC9924BBD}"/>
              </a:ext>
            </a:extLst>
          </p:cNvPr>
          <p:cNvSpPr>
            <a:spLocks noGrp="1"/>
          </p:cNvSpPr>
          <p:nvPr>
            <p:ph idx="1"/>
          </p:nvPr>
        </p:nvSpPr>
        <p:spPr>
          <a:xfrm>
            <a:off x="457200" y="921739"/>
            <a:ext cx="8229600" cy="3421662"/>
          </a:xfrm>
        </p:spPr>
        <p:txBody>
          <a:bodyPr>
            <a:normAutofit/>
          </a:bodyPr>
          <a:lstStyle/>
          <a:p>
            <a:pPr algn="just"/>
            <a:r>
              <a:rPr lang="en-US" sz="2400" b="0" i="0" dirty="0">
                <a:solidFill>
                  <a:srgbClr val="333333"/>
                </a:solidFill>
                <a:effectLst/>
              </a:rPr>
              <a:t>There are mainly two types of exceptions: checked and unchecked. </a:t>
            </a:r>
          </a:p>
          <a:p>
            <a:pPr algn="just"/>
            <a:r>
              <a:rPr lang="en-US" sz="2400" b="0" i="0" dirty="0">
                <a:solidFill>
                  <a:srgbClr val="333333"/>
                </a:solidFill>
                <a:effectLst/>
              </a:rPr>
              <a:t>An error is considered as the unchecked exception. </a:t>
            </a:r>
          </a:p>
          <a:p>
            <a:pPr algn="just"/>
            <a:r>
              <a:rPr lang="en-US" sz="2400" b="0" i="0" dirty="0">
                <a:solidFill>
                  <a:srgbClr val="333333"/>
                </a:solidFill>
                <a:effectLst/>
              </a:rPr>
              <a:t>However, according to Oracle, there are three types of exceptions namely:</a:t>
            </a:r>
          </a:p>
          <a:p>
            <a:pPr algn="just">
              <a:buFont typeface="+mj-lt"/>
              <a:buAutoNum type="arabicPeriod"/>
            </a:pPr>
            <a:r>
              <a:rPr lang="en-US" sz="2400" b="0" i="0" dirty="0">
                <a:solidFill>
                  <a:srgbClr val="000000"/>
                </a:solidFill>
                <a:effectLst/>
              </a:rPr>
              <a:t>Checked Exception</a:t>
            </a:r>
          </a:p>
          <a:p>
            <a:pPr algn="just">
              <a:buFont typeface="+mj-lt"/>
              <a:buAutoNum type="arabicPeriod"/>
            </a:pPr>
            <a:r>
              <a:rPr lang="en-US" sz="2400" b="0" i="0" dirty="0">
                <a:solidFill>
                  <a:srgbClr val="000000"/>
                </a:solidFill>
                <a:effectLst/>
              </a:rPr>
              <a:t>Unchecked Exception</a:t>
            </a:r>
          </a:p>
          <a:p>
            <a:pPr algn="just">
              <a:buFont typeface="+mj-lt"/>
              <a:buAutoNum type="arabicPeriod"/>
            </a:pPr>
            <a:r>
              <a:rPr lang="en-US" sz="2400" b="0" i="0" dirty="0">
                <a:solidFill>
                  <a:srgbClr val="000000"/>
                </a:solidFill>
                <a:effectLst/>
              </a:rPr>
              <a:t>Error</a:t>
            </a:r>
          </a:p>
          <a:p>
            <a:endParaRPr lang="en-IN" dirty="0"/>
          </a:p>
        </p:txBody>
      </p:sp>
      <p:pic>
        <p:nvPicPr>
          <p:cNvPr id="9" name="Picture 8">
            <a:extLst>
              <a:ext uri="{FF2B5EF4-FFF2-40B4-BE49-F238E27FC236}">
                <a16:creationId xmlns="" xmlns:a16="http://schemas.microsoft.com/office/drawing/2014/main" id="{2447C5A8-9746-4624-BBB4-F7086E13EA55}"/>
              </a:ext>
            </a:extLst>
          </p:cNvPr>
          <p:cNvPicPr>
            <a:picLocks noChangeAspect="1"/>
          </p:cNvPicPr>
          <p:nvPr/>
        </p:nvPicPr>
        <p:blipFill>
          <a:blip r:embed="rId3"/>
          <a:stretch>
            <a:fillRect/>
          </a:stretch>
        </p:blipFill>
        <p:spPr>
          <a:xfrm>
            <a:off x="3505200" y="2449830"/>
            <a:ext cx="5334000" cy="38290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598D67-858E-4056-9EFC-77F45D95AA97}"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1"/>
            <a:ext cx="7772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dirty="0">
                <a:solidFill>
                  <a:srgbClr val="610B38"/>
                </a:solidFill>
                <a:effectLst/>
              </a:rPr>
              <a:t>DIFFERENCE BETWEEN CHECKED AND UNCHECKED EXCEPTIONS</a:t>
            </a:r>
            <a:r>
              <a:rPr lang="en-US" sz="2400" b="1" dirty="0">
                <a:solidFill>
                  <a:schemeClr val="tx1"/>
                </a:solidFill>
              </a:rPr>
              <a:t>(CO3)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TextBox 11">
            <a:extLst>
              <a:ext uri="{FF2B5EF4-FFF2-40B4-BE49-F238E27FC236}">
                <a16:creationId xmlns="" xmlns:a16="http://schemas.microsoft.com/office/drawing/2014/main" id="{61D9F7C0-FA3F-44CA-B5DC-E2E09C9618A1}"/>
              </a:ext>
            </a:extLst>
          </p:cNvPr>
          <p:cNvSpPr txBox="1"/>
          <p:nvPr/>
        </p:nvSpPr>
        <p:spPr>
          <a:xfrm>
            <a:off x="228600" y="879684"/>
            <a:ext cx="8686800" cy="5539978"/>
          </a:xfrm>
          <a:prstGeom prst="rect">
            <a:avLst/>
          </a:prstGeom>
          <a:noFill/>
        </p:spPr>
        <p:txBody>
          <a:bodyPr wrap="square">
            <a:spAutoFit/>
          </a:bodyPr>
          <a:lstStyle/>
          <a:p>
            <a:pPr marL="457200" indent="-457200" algn="just">
              <a:buFont typeface="+mj-lt"/>
              <a:buAutoNum type="arabicPeriod"/>
            </a:pPr>
            <a:r>
              <a:rPr lang="en-US" sz="2400" b="1" i="0" u="sng" dirty="0">
                <a:solidFill>
                  <a:srgbClr val="610B4B"/>
                </a:solidFill>
                <a:effectLst/>
              </a:rPr>
              <a:t>Checked Exception</a:t>
            </a:r>
          </a:p>
          <a:p>
            <a:pPr algn="just"/>
            <a:r>
              <a:rPr lang="en-US" sz="2200" b="0" i="0" dirty="0">
                <a:solidFill>
                  <a:srgbClr val="333333"/>
                </a:solidFill>
                <a:effectLst/>
              </a:rPr>
              <a:t>The classes that directly inherit the Throwable class except </a:t>
            </a:r>
            <a:r>
              <a:rPr lang="en-US" sz="2200" b="0" i="0" dirty="0" err="1">
                <a:solidFill>
                  <a:srgbClr val="333333"/>
                </a:solidFill>
                <a:effectLst/>
              </a:rPr>
              <a:t>RuntimeException</a:t>
            </a:r>
            <a:r>
              <a:rPr lang="en-US" sz="2200" b="0" i="0" dirty="0">
                <a:solidFill>
                  <a:srgbClr val="333333"/>
                </a:solidFill>
                <a:effectLst/>
              </a:rPr>
              <a:t> and Error are known as checked exceptions. For example, </a:t>
            </a:r>
            <a:r>
              <a:rPr lang="en-US" sz="2200" b="0" i="0" dirty="0" err="1">
                <a:solidFill>
                  <a:srgbClr val="333333"/>
                </a:solidFill>
                <a:effectLst/>
              </a:rPr>
              <a:t>IOException</a:t>
            </a:r>
            <a:r>
              <a:rPr lang="en-US" sz="2200" b="0" i="0" dirty="0">
                <a:solidFill>
                  <a:srgbClr val="333333"/>
                </a:solidFill>
                <a:effectLst/>
              </a:rPr>
              <a:t>, </a:t>
            </a:r>
            <a:r>
              <a:rPr lang="en-US" sz="2200" b="0" i="0" dirty="0" err="1">
                <a:solidFill>
                  <a:srgbClr val="333333"/>
                </a:solidFill>
                <a:effectLst/>
              </a:rPr>
              <a:t>SQLException</a:t>
            </a:r>
            <a:r>
              <a:rPr lang="en-US" sz="2200" b="0" i="0" dirty="0">
                <a:solidFill>
                  <a:srgbClr val="333333"/>
                </a:solidFill>
                <a:effectLst/>
              </a:rPr>
              <a:t>, etc. Checked exceptions are checked at compile-time.</a:t>
            </a:r>
          </a:p>
          <a:p>
            <a:pPr algn="just"/>
            <a:endParaRPr lang="en-US" sz="2200" b="0" i="0" dirty="0">
              <a:solidFill>
                <a:srgbClr val="333333"/>
              </a:solidFill>
              <a:effectLst/>
            </a:endParaRPr>
          </a:p>
          <a:p>
            <a:pPr algn="just"/>
            <a:r>
              <a:rPr lang="en-US" sz="2200" b="1" u="sng" dirty="0">
                <a:solidFill>
                  <a:srgbClr val="610B4B"/>
                </a:solidFill>
              </a:rPr>
              <a:t>2. </a:t>
            </a:r>
            <a:r>
              <a:rPr lang="en-US" sz="2200" b="1" i="0" u="sng" dirty="0">
                <a:solidFill>
                  <a:srgbClr val="610B4B"/>
                </a:solidFill>
                <a:effectLst/>
              </a:rPr>
              <a:t>Unchecked Exception</a:t>
            </a:r>
          </a:p>
          <a:p>
            <a:pPr algn="just"/>
            <a:r>
              <a:rPr lang="en-US" sz="2200" b="0" i="0" dirty="0">
                <a:solidFill>
                  <a:srgbClr val="333333"/>
                </a:solidFill>
                <a:effectLst/>
              </a:rPr>
              <a:t>The classes that inherit the </a:t>
            </a:r>
            <a:r>
              <a:rPr lang="en-US" sz="2200" b="0" i="0" dirty="0" err="1">
                <a:solidFill>
                  <a:srgbClr val="333333"/>
                </a:solidFill>
                <a:effectLst/>
              </a:rPr>
              <a:t>RuntimeException</a:t>
            </a:r>
            <a:r>
              <a:rPr lang="en-US" sz="2200" b="0" i="0" dirty="0">
                <a:solidFill>
                  <a:srgbClr val="333333"/>
                </a:solidFill>
                <a:effectLst/>
              </a:rPr>
              <a:t> are known as unchecked exceptions. </a:t>
            </a:r>
          </a:p>
          <a:p>
            <a:pPr algn="just"/>
            <a:r>
              <a:rPr lang="en-US" sz="2200" b="0" i="0" dirty="0">
                <a:solidFill>
                  <a:srgbClr val="333333"/>
                </a:solidFill>
                <a:effectLst/>
              </a:rPr>
              <a:t>For example, </a:t>
            </a:r>
            <a:r>
              <a:rPr lang="en-US" sz="2200" b="0" i="0" dirty="0" err="1">
                <a:solidFill>
                  <a:srgbClr val="333333"/>
                </a:solidFill>
                <a:effectLst/>
              </a:rPr>
              <a:t>ArithmeticException</a:t>
            </a:r>
            <a:r>
              <a:rPr lang="en-US" sz="2200" b="0" i="0" dirty="0">
                <a:solidFill>
                  <a:srgbClr val="333333"/>
                </a:solidFill>
                <a:effectLst/>
              </a:rPr>
              <a:t>, </a:t>
            </a:r>
            <a:r>
              <a:rPr lang="en-US" sz="2200" b="0" i="0" dirty="0" err="1">
                <a:solidFill>
                  <a:srgbClr val="333333"/>
                </a:solidFill>
                <a:effectLst/>
              </a:rPr>
              <a:t>NullPointerException</a:t>
            </a:r>
            <a:r>
              <a:rPr lang="en-US" sz="2200" b="0" i="0" dirty="0">
                <a:solidFill>
                  <a:srgbClr val="333333"/>
                </a:solidFill>
                <a:effectLst/>
              </a:rPr>
              <a:t>, </a:t>
            </a:r>
            <a:r>
              <a:rPr lang="en-US" sz="2200" b="0" i="0" dirty="0" err="1">
                <a:solidFill>
                  <a:srgbClr val="333333"/>
                </a:solidFill>
                <a:effectLst/>
              </a:rPr>
              <a:t>ArrayIndexOutOfBoundsException</a:t>
            </a:r>
            <a:r>
              <a:rPr lang="en-US" sz="2200" b="0" i="0" dirty="0">
                <a:solidFill>
                  <a:srgbClr val="333333"/>
                </a:solidFill>
                <a:effectLst/>
              </a:rPr>
              <a:t>, etc. Unchecked exceptions are not checked at compile-time, but they are checked at runtime.</a:t>
            </a:r>
          </a:p>
          <a:p>
            <a:pPr algn="just"/>
            <a:endParaRPr lang="en-US" sz="2200" b="0" i="0" dirty="0">
              <a:solidFill>
                <a:srgbClr val="333333"/>
              </a:solidFill>
              <a:effectLst/>
            </a:endParaRPr>
          </a:p>
          <a:p>
            <a:pPr algn="just"/>
            <a:r>
              <a:rPr lang="en-US" sz="2200" b="1" u="sng" dirty="0">
                <a:solidFill>
                  <a:srgbClr val="333333"/>
                </a:solidFill>
              </a:rPr>
              <a:t>3. </a:t>
            </a:r>
            <a:r>
              <a:rPr lang="en-US" sz="2200" b="1" i="0" u="sng" dirty="0">
                <a:solidFill>
                  <a:srgbClr val="610B4B"/>
                </a:solidFill>
                <a:effectLst/>
              </a:rPr>
              <a:t>Error</a:t>
            </a:r>
          </a:p>
          <a:p>
            <a:pPr algn="just"/>
            <a:r>
              <a:rPr lang="en-US" sz="2200" b="0" i="0" dirty="0">
                <a:solidFill>
                  <a:srgbClr val="333333"/>
                </a:solidFill>
                <a:effectLst/>
              </a:rPr>
              <a:t>Error is irrecoverable. Some example of errors are </a:t>
            </a:r>
            <a:r>
              <a:rPr lang="en-US" sz="2200" b="0" i="0" dirty="0" err="1">
                <a:solidFill>
                  <a:srgbClr val="333333"/>
                </a:solidFill>
                <a:effectLst/>
              </a:rPr>
              <a:t>OutOfMemoryError</a:t>
            </a:r>
            <a:r>
              <a:rPr lang="en-US" sz="2200" b="0" i="0" dirty="0">
                <a:solidFill>
                  <a:srgbClr val="333333"/>
                </a:solidFill>
                <a:effectLst/>
              </a:rPr>
              <a:t>, </a:t>
            </a:r>
            <a:r>
              <a:rPr lang="en-US" sz="2200" b="0" i="0" dirty="0" err="1">
                <a:solidFill>
                  <a:srgbClr val="333333"/>
                </a:solidFill>
                <a:effectLst/>
              </a:rPr>
              <a:t>VirtualMachineError</a:t>
            </a:r>
            <a:r>
              <a:rPr lang="en-US" sz="2200" b="0" i="0" dirty="0">
                <a:solidFill>
                  <a:srgbClr val="333333"/>
                </a:solidFill>
                <a:effectLst/>
              </a:rPr>
              <a:t>, </a:t>
            </a:r>
            <a:r>
              <a:rPr lang="en-US" sz="2200" b="0" i="0" dirty="0" err="1">
                <a:solidFill>
                  <a:srgbClr val="333333"/>
                </a:solidFill>
                <a:effectLst/>
              </a:rPr>
              <a:t>AssertionError</a:t>
            </a:r>
            <a:r>
              <a:rPr lang="en-US" sz="2200" b="0" i="0" dirty="0">
                <a:solidFill>
                  <a:srgbClr val="333333"/>
                </a:solidFill>
                <a:effectLst/>
              </a:rPr>
              <a:t>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BE5CE8-139E-431F-B06B-A4F7D199CEBB}" type="datetime1">
              <a:rPr lang="en-US" smtClean="0"/>
              <a:t>08-Nov-21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a:solidFill>
                  <a:srgbClr val="610B38"/>
                </a:solidFill>
                <a:effectLst/>
                <a:latin typeface="+mj-lt"/>
              </a:rPr>
              <a:t>HIERARCHY OF JAVA EXCEPTION CLASSES</a:t>
            </a:r>
            <a:r>
              <a:rPr lang="en-US" sz="2400" b="1" dirty="0">
                <a:solidFill>
                  <a:schemeClr val="tx1"/>
                </a:solidFill>
              </a:rPr>
              <a:t>(CO3)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descr="hierarchy of exception handling">
            <a:extLst>
              <a:ext uri="{FF2B5EF4-FFF2-40B4-BE49-F238E27FC236}">
                <a16:creationId xmlns="" xmlns:a16="http://schemas.microsoft.com/office/drawing/2014/main" id="{BC5B08DC-C1B6-4D80-A561-0FBEA1B5C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09624"/>
            <a:ext cx="8534400" cy="5438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8E720B-D0C7-47D6-BAF3-B8D14DE667E8}"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2800" b="1" i="0" dirty="0">
                <a:solidFill>
                  <a:srgbClr val="610B38"/>
                </a:solidFill>
                <a:effectLst/>
                <a:latin typeface="+mj-lt"/>
              </a:rPr>
              <a:t>JAVA EXCEPTION KEYWORDS</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2" name="Table 1">
            <a:extLst>
              <a:ext uri="{FF2B5EF4-FFF2-40B4-BE49-F238E27FC236}">
                <a16:creationId xmlns="" xmlns:a16="http://schemas.microsoft.com/office/drawing/2014/main" id="{57800889-9883-41A9-92D0-8768EA074700}"/>
              </a:ext>
            </a:extLst>
          </p:cNvPr>
          <p:cNvGraphicFramePr>
            <a:graphicFrameLocks noGrp="1"/>
          </p:cNvGraphicFramePr>
          <p:nvPr>
            <p:extLst>
              <p:ext uri="{D42A27DB-BD31-4B8C-83A1-F6EECF244321}">
                <p14:modId xmlns:p14="http://schemas.microsoft.com/office/powerpoint/2010/main" val="1416384520"/>
              </p:ext>
            </p:extLst>
          </p:nvPr>
        </p:nvGraphicFramePr>
        <p:xfrm>
          <a:off x="533400" y="817162"/>
          <a:ext cx="8305800" cy="5539186"/>
        </p:xfrm>
        <a:graphic>
          <a:graphicData uri="http://schemas.openxmlformats.org/drawingml/2006/table">
            <a:tbl>
              <a:tblPr/>
              <a:tblGrid>
                <a:gridCol w="1371600">
                  <a:extLst>
                    <a:ext uri="{9D8B030D-6E8A-4147-A177-3AD203B41FA5}">
                      <a16:colId xmlns="" xmlns:a16="http://schemas.microsoft.com/office/drawing/2014/main" val="1441637113"/>
                    </a:ext>
                  </a:extLst>
                </a:gridCol>
                <a:gridCol w="6934200">
                  <a:extLst>
                    <a:ext uri="{9D8B030D-6E8A-4147-A177-3AD203B41FA5}">
                      <a16:colId xmlns="" xmlns:a16="http://schemas.microsoft.com/office/drawing/2014/main" val="3664735130"/>
                    </a:ext>
                  </a:extLst>
                </a:gridCol>
              </a:tblGrid>
              <a:tr h="311224">
                <a:tc>
                  <a:txBody>
                    <a:bodyPr/>
                    <a:lstStyle/>
                    <a:p>
                      <a:pPr algn="l" fontAlgn="t"/>
                      <a:r>
                        <a:rPr lang="en-IN" sz="1600">
                          <a:solidFill>
                            <a:srgbClr val="000000"/>
                          </a:solidFill>
                          <a:effectLst/>
                          <a:latin typeface="times new roman" panose="02020603050405020304" pitchFamily="18" charset="0"/>
                        </a:rPr>
                        <a:t>Keyword</a:t>
                      </a:r>
                    </a:p>
                  </a:txBody>
                  <a:tcPr marL="31113" marR="31113" marT="31113" marB="31113">
                    <a:lnL w="6350" cap="flat" cmpd="sng" algn="ctr">
                      <a:solidFill>
                        <a:srgbClr val="80A849"/>
                      </a:solidFill>
                      <a:prstDash val="solid"/>
                      <a:round/>
                      <a:headEnd type="none" w="med" len="med"/>
                      <a:tailEnd type="none" w="med" len="med"/>
                    </a:lnL>
                    <a:lnR w="6350" cap="flat" cmpd="sng" algn="ctr">
                      <a:solidFill>
                        <a:srgbClr val="80A849"/>
                      </a:solidFill>
                      <a:prstDash val="solid"/>
                      <a:round/>
                      <a:headEnd type="none" w="med" len="med"/>
                      <a:tailEnd type="none" w="med" len="med"/>
                    </a:lnR>
                    <a:lnT w="6350" cap="flat" cmpd="sng" algn="ctr">
                      <a:solidFill>
                        <a:srgbClr val="80A84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31113" marR="31113" marT="31113" marB="31113">
                    <a:lnL w="6350" cap="flat" cmpd="sng" algn="ctr">
                      <a:solidFill>
                        <a:srgbClr val="80A849"/>
                      </a:solidFill>
                      <a:prstDash val="solid"/>
                      <a:round/>
                      <a:headEnd type="none" w="med" len="med"/>
                      <a:tailEnd type="none" w="med" len="med"/>
                    </a:lnL>
                    <a:lnR w="6350" cap="flat" cmpd="sng" algn="ctr">
                      <a:solidFill>
                        <a:srgbClr val="80A849"/>
                      </a:solidFill>
                      <a:prstDash val="solid"/>
                      <a:round/>
                      <a:headEnd type="none" w="med" len="med"/>
                      <a:tailEnd type="none" w="med" len="med"/>
                    </a:lnR>
                    <a:lnT w="6350" cap="flat" cmpd="sng" algn="ctr">
                      <a:solidFill>
                        <a:srgbClr val="80A84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877994339"/>
                  </a:ext>
                </a:extLst>
              </a:tr>
              <a:tr h="1237831">
                <a:tc>
                  <a:txBody>
                    <a:bodyPr/>
                    <a:lstStyle/>
                    <a:p>
                      <a:pPr algn="just" fontAlgn="t"/>
                      <a:r>
                        <a:rPr lang="en-IN" sz="1600">
                          <a:solidFill>
                            <a:srgbClr val="333333"/>
                          </a:solidFill>
                          <a:effectLst/>
                          <a:latin typeface="inter-regular"/>
                        </a:rPr>
                        <a:t>try</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The "try" keyword is used to specify a block where we should place an exception code. It means we can't use try block alone. The try block must be followed by either catch or finally.</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92057271"/>
                  </a:ext>
                </a:extLst>
              </a:tr>
              <a:tr h="1237831">
                <a:tc>
                  <a:txBody>
                    <a:bodyPr/>
                    <a:lstStyle/>
                    <a:p>
                      <a:pPr algn="just" fontAlgn="t"/>
                      <a:r>
                        <a:rPr lang="en-IN" sz="1600">
                          <a:solidFill>
                            <a:srgbClr val="333333"/>
                          </a:solidFill>
                          <a:effectLst/>
                          <a:latin typeface="inter-regular"/>
                        </a:rPr>
                        <a:t>catch</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The "catch" block is used to handle the exception. It must be preceded by try block which means we can't use catch block alone. It can be followed by finally block later.</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753708118"/>
                  </a:ext>
                </a:extLst>
              </a:tr>
              <a:tr h="997533">
                <a:tc>
                  <a:txBody>
                    <a:bodyPr/>
                    <a:lstStyle/>
                    <a:p>
                      <a:pPr algn="just" fontAlgn="t"/>
                      <a:r>
                        <a:rPr lang="en-IN" sz="1600">
                          <a:solidFill>
                            <a:srgbClr val="333333"/>
                          </a:solidFill>
                          <a:effectLst/>
                          <a:latin typeface="inter-regular"/>
                        </a:rPr>
                        <a:t>finally</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The "finally" block is used to execute the necessary code of the program. It is executed whether an exception is handled or not.</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630917110"/>
                  </a:ext>
                </a:extLst>
              </a:tr>
              <a:tr h="516936">
                <a:tc>
                  <a:txBody>
                    <a:bodyPr/>
                    <a:lstStyle/>
                    <a:p>
                      <a:pPr algn="just" fontAlgn="t"/>
                      <a:r>
                        <a:rPr lang="en-IN" sz="1600">
                          <a:solidFill>
                            <a:srgbClr val="333333"/>
                          </a:solidFill>
                          <a:effectLst/>
                          <a:latin typeface="inter-regular"/>
                        </a:rPr>
                        <a:t>throw</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The "throw" keyword is used to throw an exception.</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630494453"/>
                  </a:ext>
                </a:extLst>
              </a:tr>
              <a:tr h="1237831">
                <a:tc>
                  <a:txBody>
                    <a:bodyPr/>
                    <a:lstStyle/>
                    <a:p>
                      <a:pPr algn="just" fontAlgn="t"/>
                      <a:r>
                        <a:rPr lang="en-IN" sz="1600">
                          <a:solidFill>
                            <a:srgbClr val="333333"/>
                          </a:solidFill>
                          <a:effectLst/>
                          <a:latin typeface="inter-regular"/>
                        </a:rPr>
                        <a:t>throws</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The "throws" keyword is used to declare exceptions. It specifies that there may occur an exception in the method. It doesn't throw an exception. It is always used with method signature.</a:t>
                      </a:r>
                    </a:p>
                  </a:txBody>
                  <a:tcPr marL="20742" marR="20742" marT="20742" marB="207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326313094"/>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5B3679-F235-455F-97B8-9FFDF3E275B5}"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2400" b="1" i="0" dirty="0">
                <a:solidFill>
                  <a:srgbClr val="610B38"/>
                </a:solidFill>
                <a:effectLst/>
                <a:latin typeface="+mj-lt"/>
              </a:rPr>
              <a:t>TRY-CATCH BLOCK</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B3B882A2-4CC9-4199-9E89-861938BED691}"/>
              </a:ext>
            </a:extLst>
          </p:cNvPr>
          <p:cNvSpPr>
            <a:spLocks noGrp="1"/>
          </p:cNvSpPr>
          <p:nvPr>
            <p:ph idx="1"/>
          </p:nvPr>
        </p:nvSpPr>
        <p:spPr>
          <a:xfrm>
            <a:off x="457200" y="914400"/>
            <a:ext cx="8229600" cy="5441950"/>
          </a:xfrm>
        </p:spPr>
        <p:txBody>
          <a:bodyPr>
            <a:normAutofit/>
          </a:bodyPr>
          <a:lstStyle/>
          <a:p>
            <a:pPr algn="just"/>
            <a:r>
              <a:rPr lang="en-US" sz="2800" b="0" i="0" dirty="0">
                <a:solidFill>
                  <a:srgbClr val="333333"/>
                </a:solidFill>
                <a:effectLst/>
              </a:rPr>
              <a:t>Java </a:t>
            </a:r>
            <a:r>
              <a:rPr lang="en-US" sz="2800" b="1" i="0" dirty="0">
                <a:solidFill>
                  <a:srgbClr val="333333"/>
                </a:solidFill>
                <a:effectLst/>
              </a:rPr>
              <a:t>try</a:t>
            </a:r>
            <a:r>
              <a:rPr lang="en-US" sz="2800" b="0" i="0" dirty="0">
                <a:solidFill>
                  <a:srgbClr val="333333"/>
                </a:solidFill>
                <a:effectLst/>
              </a:rPr>
              <a:t> block is used to enclose the code that might throw an exception. It must be used within the method.</a:t>
            </a:r>
          </a:p>
          <a:p>
            <a:pPr marL="0" indent="0" algn="just">
              <a:buNone/>
            </a:pPr>
            <a:endParaRPr lang="en-US" sz="2800" b="0" i="0" dirty="0">
              <a:solidFill>
                <a:srgbClr val="333333"/>
              </a:solidFill>
              <a:effectLst/>
            </a:endParaRPr>
          </a:p>
          <a:p>
            <a:pPr algn="just"/>
            <a:r>
              <a:rPr lang="en-US" sz="2800" b="0" i="0" dirty="0">
                <a:solidFill>
                  <a:srgbClr val="333333"/>
                </a:solidFill>
                <a:effectLst/>
              </a:rPr>
              <a:t>If an exception occurs at the particular statement in the try block, the rest of the block code will not execute. So, it is recommended not to keep the code in try block that will not throw an exception.</a:t>
            </a:r>
          </a:p>
          <a:p>
            <a:pPr marL="0" indent="0" algn="just">
              <a:buNone/>
            </a:pPr>
            <a:endParaRPr lang="en-US" sz="2800" b="0" i="0" dirty="0">
              <a:solidFill>
                <a:srgbClr val="333333"/>
              </a:solidFill>
              <a:effectLst/>
            </a:endParaRPr>
          </a:p>
          <a:p>
            <a:pPr algn="just"/>
            <a:r>
              <a:rPr lang="en-US" sz="2800" b="0" i="0" dirty="0">
                <a:solidFill>
                  <a:srgbClr val="333333"/>
                </a:solidFill>
                <a:effectLst/>
              </a:rPr>
              <a:t>Java try block must be followed by either catch or finally block.</a:t>
            </a:r>
          </a:p>
          <a:p>
            <a:endParaRPr lang="en-IN" dirty="0"/>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34034A-ABA7-425E-9AB2-64C9EDCA0AE3}"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381000" y="990600"/>
            <a:ext cx="8229600" cy="5105400"/>
          </a:xfrm>
        </p:spPr>
        <p:txBody>
          <a:bodyPr>
            <a:normAutofit fontScale="92500" lnSpcReduction="20000"/>
          </a:bodyPr>
          <a:lstStyle/>
          <a:p>
            <a:pPr marL="0" indent="0">
              <a:buNone/>
            </a:pPr>
            <a:r>
              <a:rPr lang="en-IN" sz="2800" b="1" u="sng" dirty="0"/>
              <a:t>SYNTAX OF TRY-CATCH BLOCK</a:t>
            </a:r>
          </a:p>
          <a:p>
            <a:pPr marL="0" indent="0" algn="just">
              <a:buNone/>
            </a:pPr>
            <a:endParaRPr lang="en-US" sz="2400" b="1" i="0" dirty="0">
              <a:solidFill>
                <a:srgbClr val="006699"/>
              </a:solidFill>
              <a:effectLst/>
            </a:endParaRPr>
          </a:p>
          <a:p>
            <a:pPr marL="0" indent="0" algn="just">
              <a:buNone/>
            </a:pPr>
            <a:r>
              <a:rPr lang="en-US" sz="2400" b="1" i="0" dirty="0">
                <a:solidFill>
                  <a:srgbClr val="006699"/>
                </a:solidFill>
                <a:effectLst/>
              </a:rPr>
              <a:t>try</a:t>
            </a:r>
            <a:r>
              <a:rPr lang="en-US" sz="2400" b="0" i="0" dirty="0">
                <a:solidFill>
                  <a:srgbClr val="000000"/>
                </a:solidFill>
                <a:effectLst/>
              </a:rPr>
              <a:t>{    </a:t>
            </a:r>
          </a:p>
          <a:p>
            <a:pPr marL="0" indent="0" algn="just">
              <a:buNone/>
            </a:pPr>
            <a:r>
              <a:rPr lang="en-US" sz="2400" b="0" i="0" dirty="0">
                <a:solidFill>
                  <a:srgbClr val="008200"/>
                </a:solidFill>
                <a:effectLst/>
              </a:rPr>
              <a:t>//code that may throw an exception  </a:t>
            </a:r>
            <a:r>
              <a:rPr lang="en-US" sz="2400" b="0" i="0" dirty="0">
                <a:solidFill>
                  <a:srgbClr val="000000"/>
                </a:solidFill>
                <a:effectLst/>
              </a:rPr>
              <a:t>  </a:t>
            </a:r>
          </a:p>
          <a:p>
            <a:pPr marL="0" indent="0" algn="just">
              <a:buNone/>
            </a:pPr>
            <a:r>
              <a:rPr lang="en-US" sz="2400" b="0" i="0" dirty="0">
                <a:solidFill>
                  <a:srgbClr val="000000"/>
                </a:solidFill>
                <a:effectLst/>
              </a:rPr>
              <a:t>}</a:t>
            </a:r>
            <a:r>
              <a:rPr lang="en-US" sz="2400" b="1" i="0" dirty="0">
                <a:solidFill>
                  <a:srgbClr val="006699"/>
                </a:solidFill>
                <a:effectLst/>
              </a:rPr>
              <a:t>catch</a:t>
            </a:r>
            <a:r>
              <a:rPr lang="en-US" sz="2400" b="0" i="0" dirty="0">
                <a:solidFill>
                  <a:srgbClr val="000000"/>
                </a:solidFill>
                <a:effectLst/>
              </a:rPr>
              <a:t>(</a:t>
            </a:r>
            <a:r>
              <a:rPr lang="en-US" sz="2400" b="0" i="0" dirty="0" err="1">
                <a:solidFill>
                  <a:srgbClr val="000000"/>
                </a:solidFill>
                <a:effectLst/>
              </a:rPr>
              <a:t>Exception_class_Name</a:t>
            </a:r>
            <a:r>
              <a:rPr lang="en-US" sz="2400" b="0" i="0" dirty="0">
                <a:solidFill>
                  <a:srgbClr val="000000"/>
                </a:solidFill>
                <a:effectLst/>
              </a:rPr>
              <a:t> ref){}  </a:t>
            </a:r>
          </a:p>
          <a:p>
            <a:endParaRPr lang="en-IN" dirty="0"/>
          </a:p>
          <a:p>
            <a:endParaRPr lang="en-IN" dirty="0"/>
          </a:p>
          <a:p>
            <a:pPr marL="0" indent="0">
              <a:buNone/>
            </a:pPr>
            <a:r>
              <a:rPr lang="en-IN" sz="3000" b="1" u="sng" dirty="0"/>
              <a:t>SYNTAX OF TRY-FINALLY BLOCK </a:t>
            </a:r>
          </a:p>
          <a:p>
            <a:pPr marL="0" indent="0" algn="just">
              <a:buNone/>
            </a:pPr>
            <a:endParaRPr lang="en-US" b="1" i="0" dirty="0">
              <a:solidFill>
                <a:srgbClr val="006699"/>
              </a:solidFill>
              <a:effectLst/>
            </a:endParaRPr>
          </a:p>
          <a:p>
            <a:pPr marL="0" indent="0" algn="just">
              <a:buNone/>
            </a:pPr>
            <a:r>
              <a:rPr lang="en-US" b="1" i="0" dirty="0">
                <a:solidFill>
                  <a:srgbClr val="006699"/>
                </a:solidFill>
                <a:effectLst/>
              </a:rPr>
              <a:t>try</a:t>
            </a:r>
            <a:r>
              <a:rPr lang="en-US" b="0" i="0" dirty="0">
                <a:solidFill>
                  <a:srgbClr val="000000"/>
                </a:solidFill>
                <a:effectLst/>
              </a:rPr>
              <a:t>{    </a:t>
            </a:r>
          </a:p>
          <a:p>
            <a:pPr marL="0" indent="0" algn="just">
              <a:buNone/>
            </a:pPr>
            <a:r>
              <a:rPr lang="en-US" b="0" i="0" dirty="0">
                <a:solidFill>
                  <a:srgbClr val="008200"/>
                </a:solidFill>
                <a:effectLst/>
              </a:rPr>
              <a:t>//code that may throw an exception  </a:t>
            </a:r>
            <a:r>
              <a:rPr lang="en-US" b="0" i="0" dirty="0">
                <a:solidFill>
                  <a:srgbClr val="000000"/>
                </a:solidFill>
                <a:effectLst/>
              </a:rPr>
              <a:t>  </a:t>
            </a:r>
          </a:p>
          <a:p>
            <a:pPr marL="0" indent="0" algn="just">
              <a:buNone/>
            </a:pPr>
            <a:r>
              <a:rPr lang="en-US" b="0" i="0" dirty="0">
                <a:solidFill>
                  <a:srgbClr val="000000"/>
                </a:solidFill>
                <a:effectLst/>
              </a:rPr>
              <a:t>}</a:t>
            </a:r>
            <a:r>
              <a:rPr lang="en-US" b="1" i="0" dirty="0">
                <a:solidFill>
                  <a:srgbClr val="006699"/>
                </a:solidFill>
                <a:effectLst/>
              </a:rPr>
              <a:t>finally</a:t>
            </a:r>
            <a:r>
              <a:rPr lang="en-US" b="0" i="0" dirty="0">
                <a:solidFill>
                  <a:srgbClr val="000000"/>
                </a:solidFill>
                <a:effectLst/>
              </a:rPr>
              <a:t>{} </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660028"/>
            <a:ext cx="8153400" cy="3537944"/>
          </a:xfrm>
        </p:spPr>
        <p:txBody>
          <a:bodyPr>
            <a:noAutofit/>
          </a:bodyPr>
          <a:lstStyle/>
          <a:p>
            <a:pPr algn="just"/>
            <a:r>
              <a:rPr lang="en-US" sz="2400" b="0" i="0" dirty="0">
                <a:solidFill>
                  <a:srgbClr val="333333"/>
                </a:solidFill>
                <a:effectLst/>
              </a:rPr>
              <a:t>Java catch block is used to handle the Exception by declaring the type of exception within the parameter. The declared exception must be the parent class exception ( i.e., Exception) or the generated exception type. However, the good approach is to declare the generated type of exception.</a:t>
            </a:r>
          </a:p>
          <a:p>
            <a:pPr algn="just"/>
            <a:endParaRPr lang="en-US" sz="2400" dirty="0">
              <a:solidFill>
                <a:srgbClr val="333333"/>
              </a:solidFill>
            </a:endParaRPr>
          </a:p>
          <a:p>
            <a:pPr algn="just"/>
            <a:r>
              <a:rPr lang="en-US" sz="2400" b="0" i="0" dirty="0">
                <a:solidFill>
                  <a:srgbClr val="333333"/>
                </a:solidFill>
                <a:effectLst/>
              </a:rPr>
              <a:t>The catch block must be used after the try block only. You can use multiple catch block with a single try block.</a:t>
            </a:r>
            <a:endParaRPr lang="en-US" sz="2400" dirty="0"/>
          </a:p>
        </p:txBody>
      </p:sp>
      <p:sp>
        <p:nvSpPr>
          <p:cNvPr id="4" name="Date Placeholder 3"/>
          <p:cNvSpPr>
            <a:spLocks noGrp="1"/>
          </p:cNvSpPr>
          <p:nvPr>
            <p:ph type="dt" sz="half" idx="10"/>
          </p:nvPr>
        </p:nvSpPr>
        <p:spPr/>
        <p:txBody>
          <a:bodyPr/>
          <a:lstStyle/>
          <a:p>
            <a:fld id="{A5C44479-FFF9-4097-95AA-AED82B69336D}"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38"/>
                </a:solidFill>
                <a:effectLst/>
              </a:rPr>
              <a:t>CATCH BLOCK</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 xmlns:a16="http://schemas.microsoft.com/office/drawing/2014/main" id="{651C8CEE-7297-4B63-92C9-2B02C9DE405E}"/>
              </a:ext>
            </a:extLst>
          </p:cNvPr>
          <p:cNvPicPr>
            <a:picLocks noGrp="1" noChangeAspect="1"/>
          </p:cNvPicPr>
          <p:nvPr>
            <p:ph idx="1"/>
          </p:nvPr>
        </p:nvPicPr>
        <p:blipFill>
          <a:blip r:embed="rId2"/>
          <a:stretch>
            <a:fillRect/>
          </a:stretch>
        </p:blipFill>
        <p:spPr>
          <a:xfrm>
            <a:off x="609600" y="1371600"/>
            <a:ext cx="7924800" cy="4800600"/>
          </a:xfrm>
          <a:prstGeom prst="rect">
            <a:avLst/>
          </a:prstGeom>
        </p:spPr>
      </p:pic>
      <p:sp>
        <p:nvSpPr>
          <p:cNvPr id="4" name="Date Placeholder 3"/>
          <p:cNvSpPr>
            <a:spLocks noGrp="1"/>
          </p:cNvSpPr>
          <p:nvPr>
            <p:ph type="dt" sz="half" idx="10"/>
          </p:nvPr>
        </p:nvSpPr>
        <p:spPr/>
        <p:txBody>
          <a:bodyPr/>
          <a:lstStyle/>
          <a:p>
            <a:fld id="{2FC09E08-7BD4-4297-BDBB-8947F88FCE13}"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3200" b="1" i="0" dirty="0">
                <a:solidFill>
                  <a:srgbClr val="610B38"/>
                </a:solidFill>
                <a:effectLst/>
                <a:latin typeface="erdana"/>
              </a:rPr>
              <a:t>INTERNAL WORKING OF JAVA TRY-CATCH BLOCK</a:t>
            </a:r>
            <a:r>
              <a:rPr lang="en-US" sz="32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6639"/>
            <a:ext cx="8077200" cy="4860761"/>
          </a:xfrm>
        </p:spPr>
        <p:txBody>
          <a:bodyPr>
            <a:normAutofit/>
          </a:bodyPr>
          <a:lstStyle/>
          <a:p>
            <a:pPr marL="0" indent="0" algn="just">
              <a:buNone/>
            </a:pPr>
            <a:r>
              <a:rPr lang="en-US" sz="2000" dirty="0"/>
              <a:t>At the end of the semester, the student will be able to:</a:t>
            </a:r>
          </a:p>
          <a:p>
            <a:pPr marL="0" indent="0" algn="just">
              <a:buNone/>
            </a:pPr>
            <a:endParaRPr lang="en-US" sz="2000" dirty="0"/>
          </a:p>
          <a:p>
            <a:pPr algn="just"/>
            <a:r>
              <a:rPr lang="en-US" sz="2000" dirty="0"/>
              <a:t>Understand the functionality and basic concepts of object oriented design techniques. </a:t>
            </a:r>
          </a:p>
          <a:p>
            <a:pPr algn="just"/>
            <a:r>
              <a:rPr lang="en-US" sz="2000" dirty="0"/>
              <a:t>Understand and apply various object oriented features like inheritance, data abstraction, encapsulation and polymorphism to solve various computing problems.</a:t>
            </a:r>
          </a:p>
          <a:p>
            <a:pPr algn="just"/>
            <a:r>
              <a:rPr lang="en-US" sz="2000" dirty="0"/>
              <a:t>Appreciate the dynamic memory allocation functions, access specifiers and the friend functions.</a:t>
            </a:r>
          </a:p>
          <a:p>
            <a:pPr algn="just"/>
            <a:r>
              <a:rPr lang="en-US" sz="2000" dirty="0"/>
              <a:t>Understanding the basics of C and C++.</a:t>
            </a:r>
          </a:p>
          <a:p>
            <a:pPr algn="just"/>
            <a:r>
              <a:rPr lang="en-US" sz="2000" dirty="0"/>
              <a:t>Implementing the subprogram call and return.</a:t>
            </a:r>
          </a:p>
          <a:p>
            <a:endParaRPr lang="en-US" sz="2600" dirty="0"/>
          </a:p>
          <a:p>
            <a:endParaRPr lang="en-US" sz="2600" dirty="0"/>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81C8D885-2B47-4837-9EFC-0314568272F9}" type="datetime1">
              <a:rPr lang="en-US" smtClean="0"/>
              <a:t>08-Nov-21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 Objective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2" name="Footer Placeholder 4">
            <a:extLst>
              <a:ext uri="{FF2B5EF4-FFF2-40B4-BE49-F238E27FC236}">
                <a16:creationId xmlns="" xmlns:a16="http://schemas.microsoft.com/office/drawing/2014/main" id="{9D7D7F68-793E-4282-A546-B4FD5C6FF141}"/>
              </a:ext>
            </a:extLst>
          </p:cNvPr>
          <p:cNvSpPr>
            <a:spLocks noGrp="1"/>
          </p:cNvSpPr>
          <p:nvPr>
            <p:ph type="ftr" sz="quarter" idx="11"/>
          </p:nvPr>
        </p:nvSpPr>
        <p:spPr>
          <a:xfrm>
            <a:off x="2057400" y="6477000"/>
            <a:ext cx="4648200" cy="244475"/>
          </a:xfrm>
        </p:spPr>
        <p:txBody>
          <a:bodyPr/>
          <a:lstStyle/>
          <a:p>
            <a:r>
              <a:rPr lang="fi-FI" smtClean="0"/>
              <a:t>Ms. Aditee Mattoo          OOT Using Java                     Unit-3</a:t>
            </a:r>
            <a:endParaRPr lang="en-US" dirty="0"/>
          </a:p>
        </p:txBody>
      </p:sp>
    </p:spTree>
    <p:extLst>
      <p:ext uri="{BB962C8B-B14F-4D97-AF65-F5344CB8AC3E}">
        <p14:creationId xmlns:p14="http://schemas.microsoft.com/office/powerpoint/2010/main" val="1571389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fontScale="92500" lnSpcReduction="20000"/>
          </a:bodyPr>
          <a:lstStyle/>
          <a:p>
            <a:pPr marL="0" indent="0" algn="just">
              <a:buNone/>
            </a:pPr>
            <a:r>
              <a:rPr lang="en-US" sz="2600" b="0" i="0" dirty="0">
                <a:solidFill>
                  <a:srgbClr val="333333"/>
                </a:solidFill>
                <a:effectLst/>
              </a:rPr>
              <a:t>The JVM firstly checks whether the exception is handled or not. If exception is not handled, JVM provides a default exception handler that performs the following tasks:</a:t>
            </a:r>
          </a:p>
          <a:p>
            <a:pPr marL="0" indent="0" algn="just">
              <a:buNone/>
            </a:pPr>
            <a:endParaRPr lang="en-US" sz="2600" b="0" i="0" dirty="0">
              <a:solidFill>
                <a:srgbClr val="333333"/>
              </a:solidFill>
              <a:effectLst/>
            </a:endParaRPr>
          </a:p>
          <a:p>
            <a:pPr algn="just">
              <a:buFont typeface="Arial" panose="020B0604020202020204" pitchFamily="34" charset="0"/>
              <a:buChar char="•"/>
            </a:pPr>
            <a:r>
              <a:rPr lang="en-US" sz="2600" b="0" i="0" dirty="0">
                <a:solidFill>
                  <a:srgbClr val="000000"/>
                </a:solidFill>
                <a:effectLst/>
              </a:rPr>
              <a:t>Prints out exception description.</a:t>
            </a:r>
          </a:p>
          <a:p>
            <a:pPr marL="0" indent="0" algn="just">
              <a:buNone/>
            </a:pPr>
            <a:endParaRPr lang="en-US" sz="2600" b="0" i="0" dirty="0">
              <a:solidFill>
                <a:srgbClr val="000000"/>
              </a:solidFill>
              <a:effectLst/>
            </a:endParaRPr>
          </a:p>
          <a:p>
            <a:pPr algn="just">
              <a:buFont typeface="Arial" panose="020B0604020202020204" pitchFamily="34" charset="0"/>
              <a:buChar char="•"/>
            </a:pPr>
            <a:r>
              <a:rPr lang="en-US" sz="2600" b="0" i="0" dirty="0">
                <a:solidFill>
                  <a:srgbClr val="000000"/>
                </a:solidFill>
                <a:effectLst/>
              </a:rPr>
              <a:t>Prints the stack trace (Hierarchy of methods where the exception occurred).</a:t>
            </a:r>
          </a:p>
          <a:p>
            <a:pPr marL="0" indent="0" algn="just">
              <a:buNone/>
            </a:pPr>
            <a:endParaRPr lang="en-US" sz="2600" b="0" i="0" dirty="0">
              <a:solidFill>
                <a:srgbClr val="000000"/>
              </a:solidFill>
              <a:effectLst/>
            </a:endParaRPr>
          </a:p>
          <a:p>
            <a:pPr algn="just">
              <a:buFont typeface="Arial" panose="020B0604020202020204" pitchFamily="34" charset="0"/>
              <a:buChar char="•"/>
            </a:pPr>
            <a:r>
              <a:rPr lang="en-US" sz="2600" b="0" i="0" dirty="0">
                <a:solidFill>
                  <a:srgbClr val="000000"/>
                </a:solidFill>
                <a:effectLst/>
              </a:rPr>
              <a:t>Causes the program to terminate.</a:t>
            </a:r>
          </a:p>
          <a:p>
            <a:pPr marL="0" indent="0" algn="just">
              <a:buNone/>
            </a:pPr>
            <a:endParaRPr lang="en-US" sz="2600" b="0" i="0" dirty="0">
              <a:solidFill>
                <a:srgbClr val="000000"/>
              </a:solidFill>
              <a:effectLst/>
            </a:endParaRPr>
          </a:p>
          <a:p>
            <a:pPr algn="just"/>
            <a:r>
              <a:rPr lang="en-US" sz="2600" b="0" i="0" dirty="0">
                <a:solidFill>
                  <a:srgbClr val="333333"/>
                </a:solidFill>
                <a:effectLst/>
              </a:rPr>
              <a:t>But if the application programmer handles the exception, the normal flow of the application is maintained, i.e., rest of the code is executed.</a:t>
            </a:r>
          </a:p>
          <a:p>
            <a:endParaRPr lang="en-US" sz="2000" dirty="0"/>
          </a:p>
        </p:txBody>
      </p:sp>
      <p:sp>
        <p:nvSpPr>
          <p:cNvPr id="4" name="Date Placeholder 3"/>
          <p:cNvSpPr>
            <a:spLocks noGrp="1"/>
          </p:cNvSpPr>
          <p:nvPr>
            <p:ph type="dt" sz="half" idx="10"/>
          </p:nvPr>
        </p:nvSpPr>
        <p:spPr/>
        <p:txBody>
          <a:bodyPr/>
          <a:lstStyle/>
          <a:p>
            <a:fld id="{F7F5DB9F-F372-4D01-9FAD-AFF8AF8EC33E}"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3200" b="1" i="0" dirty="0">
                <a:solidFill>
                  <a:srgbClr val="610B38"/>
                </a:solidFill>
                <a:effectLst/>
                <a:latin typeface="+mj-lt"/>
              </a:rPr>
              <a:t>INTERNAL WORKING OF JAVA TRY-CATCH BLOCK</a:t>
            </a:r>
            <a:r>
              <a:rPr lang="en-US" sz="3200" b="1" dirty="0">
                <a:solidFill>
                  <a:schemeClr val="tx1"/>
                </a:solidFill>
                <a:latin typeface="+mj-lt"/>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lnSpcReduction="10000"/>
          </a:bodyPr>
          <a:lstStyle/>
          <a:p>
            <a:pPr algn="just"/>
            <a:r>
              <a:rPr lang="en-US" sz="2400" b="0" i="0" dirty="0">
                <a:solidFill>
                  <a:srgbClr val="333333"/>
                </a:solidFill>
                <a:effectLst/>
              </a:rPr>
              <a:t>In Java, using a try block inside another try block is permitted. It is called as nested try block. Every statement that we enter a statement in try block, context of that exception is pushed onto the stack.</a:t>
            </a:r>
          </a:p>
          <a:p>
            <a:pPr algn="just"/>
            <a:r>
              <a:rPr lang="en-US" sz="2400" b="0" i="0" dirty="0">
                <a:solidFill>
                  <a:srgbClr val="333333"/>
                </a:solidFill>
                <a:effectLst/>
              </a:rPr>
              <a:t>For example, the </a:t>
            </a:r>
            <a:r>
              <a:rPr lang="en-US" sz="2400" b="1" i="0" dirty="0">
                <a:solidFill>
                  <a:srgbClr val="333333"/>
                </a:solidFill>
                <a:effectLst/>
              </a:rPr>
              <a:t>inner try block</a:t>
            </a:r>
            <a:r>
              <a:rPr lang="en-US" sz="2400" b="0" i="0" dirty="0">
                <a:solidFill>
                  <a:srgbClr val="333333"/>
                </a:solidFill>
                <a:effectLst/>
              </a:rPr>
              <a:t> can be used to handle </a:t>
            </a:r>
            <a:r>
              <a:rPr lang="en-US" sz="2400" b="1" i="0" dirty="0" err="1">
                <a:solidFill>
                  <a:srgbClr val="333333"/>
                </a:solidFill>
                <a:effectLst/>
              </a:rPr>
              <a:t>ArrayIndexOutOfBoundsException</a:t>
            </a:r>
            <a:r>
              <a:rPr lang="en-US" sz="2400" b="0" i="0" dirty="0">
                <a:solidFill>
                  <a:srgbClr val="333333"/>
                </a:solidFill>
                <a:effectLst/>
              </a:rPr>
              <a:t> while the </a:t>
            </a:r>
            <a:r>
              <a:rPr lang="en-US" sz="2400" b="1" i="0" dirty="0">
                <a:solidFill>
                  <a:srgbClr val="333333"/>
                </a:solidFill>
                <a:effectLst/>
              </a:rPr>
              <a:t>outer try block</a:t>
            </a:r>
            <a:r>
              <a:rPr lang="en-US" sz="2400" b="0" i="0" dirty="0">
                <a:solidFill>
                  <a:srgbClr val="333333"/>
                </a:solidFill>
                <a:effectLst/>
              </a:rPr>
              <a:t> can handle the </a:t>
            </a:r>
            <a:r>
              <a:rPr lang="en-US" sz="2400" b="1" i="0" dirty="0" err="1">
                <a:solidFill>
                  <a:srgbClr val="333333"/>
                </a:solidFill>
                <a:effectLst/>
              </a:rPr>
              <a:t>ArithemeticException</a:t>
            </a:r>
            <a:r>
              <a:rPr lang="en-US" sz="2400" b="0" i="0" dirty="0">
                <a:solidFill>
                  <a:srgbClr val="333333"/>
                </a:solidFill>
                <a:effectLst/>
              </a:rPr>
              <a:t> (division by zero).</a:t>
            </a:r>
          </a:p>
          <a:p>
            <a:pPr algn="just"/>
            <a:endParaRPr lang="en-US" sz="2400" b="0" i="0" dirty="0">
              <a:solidFill>
                <a:srgbClr val="333333"/>
              </a:solidFill>
              <a:effectLst/>
            </a:endParaRPr>
          </a:p>
          <a:p>
            <a:pPr marL="0" indent="0" algn="just">
              <a:buNone/>
            </a:pPr>
            <a:r>
              <a:rPr lang="en-US" sz="2400" b="1" i="0" dirty="0">
                <a:solidFill>
                  <a:srgbClr val="610B4B"/>
                </a:solidFill>
                <a:effectLst/>
              </a:rPr>
              <a:t>Why use nested try block?</a:t>
            </a:r>
          </a:p>
          <a:p>
            <a:pPr algn="just"/>
            <a:r>
              <a:rPr lang="en-US" sz="2400" b="0" i="0" dirty="0">
                <a:solidFill>
                  <a:srgbClr val="333333"/>
                </a:solidFill>
                <a:effectLst/>
              </a:rPr>
              <a:t>Sometimes a situation may arise where a part of a block may cause one error and the entire block itself may cause another error. In such cases, exception handlers have to be nested.</a:t>
            </a:r>
          </a:p>
          <a:p>
            <a:pPr marL="0" indent="0" algn="just">
              <a:lnSpc>
                <a:spcPct val="150000"/>
              </a:lnSpc>
              <a:buNone/>
            </a:pPr>
            <a:endParaRPr lang="en-US" sz="1800" dirty="0"/>
          </a:p>
        </p:txBody>
      </p:sp>
      <p:sp>
        <p:nvSpPr>
          <p:cNvPr id="4" name="Date Placeholder 3"/>
          <p:cNvSpPr>
            <a:spLocks noGrp="1"/>
          </p:cNvSpPr>
          <p:nvPr>
            <p:ph type="dt" sz="half" idx="10"/>
          </p:nvPr>
        </p:nvSpPr>
        <p:spPr/>
        <p:txBody>
          <a:bodyPr/>
          <a:lstStyle/>
          <a:p>
            <a:fld id="{0A83C663-2A9B-421A-AED1-210BC13303E5}"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38"/>
                </a:solidFill>
                <a:effectLst/>
                <a:latin typeface="+mj-lt"/>
              </a:rPr>
              <a:t>NESTED TRY BLOCK</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17163"/>
            <a:ext cx="5676900" cy="5904312"/>
          </a:xfrm>
        </p:spPr>
        <p:txBody>
          <a:bodyPr>
            <a:noAutofit/>
          </a:bodyPr>
          <a:lstStyle/>
          <a:p>
            <a:pPr>
              <a:buNone/>
            </a:pPr>
            <a:r>
              <a:rPr lang="en-US" sz="1600" dirty="0"/>
              <a:t>try // Outer try block</a:t>
            </a:r>
          </a:p>
          <a:p>
            <a:pPr>
              <a:buNone/>
            </a:pPr>
            <a:r>
              <a:rPr lang="en-US" sz="1600" dirty="0"/>
              <a:t>{</a:t>
            </a:r>
          </a:p>
          <a:p>
            <a:pPr>
              <a:buNone/>
            </a:pPr>
            <a:r>
              <a:rPr lang="en-US" sz="1600" dirty="0"/>
              <a:t>  statements;</a:t>
            </a:r>
          </a:p>
          <a:p>
            <a:pPr>
              <a:buNone/>
            </a:pPr>
            <a:r>
              <a:rPr lang="en-US" sz="1600" dirty="0"/>
              <a:t>  statements;</a:t>
            </a:r>
          </a:p>
          <a:p>
            <a:pPr>
              <a:buNone/>
            </a:pPr>
            <a:r>
              <a:rPr lang="en-US" sz="1600" dirty="0"/>
              <a:t>try // Inner try block</a:t>
            </a:r>
          </a:p>
          <a:p>
            <a:pPr>
              <a:buNone/>
            </a:pPr>
            <a:r>
              <a:rPr lang="en-US" sz="1600" dirty="0"/>
              <a:t>{</a:t>
            </a:r>
          </a:p>
          <a:p>
            <a:pPr>
              <a:buNone/>
            </a:pPr>
            <a:r>
              <a:rPr lang="en-US" sz="1600" dirty="0"/>
              <a:t>  statements;</a:t>
            </a:r>
          </a:p>
          <a:p>
            <a:pPr>
              <a:buNone/>
            </a:pPr>
            <a:r>
              <a:rPr lang="en-US" sz="1600" dirty="0"/>
              <a:t>  statements;</a:t>
            </a:r>
          </a:p>
          <a:p>
            <a:pPr>
              <a:buNone/>
            </a:pPr>
            <a:r>
              <a:rPr lang="en-US" sz="1600" dirty="0"/>
              <a:t>}</a:t>
            </a:r>
          </a:p>
          <a:p>
            <a:pPr>
              <a:buNone/>
            </a:pPr>
            <a:r>
              <a:rPr lang="en-US" sz="1600" dirty="0"/>
              <a:t>catch(Exception1 e1) // Inner catch block</a:t>
            </a:r>
          </a:p>
          <a:p>
            <a:pPr>
              <a:buNone/>
            </a:pPr>
            <a:r>
              <a:rPr lang="en-US" sz="1600" dirty="0"/>
              <a:t>{</a:t>
            </a:r>
          </a:p>
          <a:p>
            <a:pPr>
              <a:buNone/>
            </a:pPr>
            <a:r>
              <a:rPr lang="en-US" sz="1600" dirty="0"/>
              <a:t>  statements;</a:t>
            </a:r>
          </a:p>
          <a:p>
            <a:pPr>
              <a:buNone/>
            </a:pPr>
            <a:r>
              <a:rPr lang="en-US" sz="1600" dirty="0"/>
              <a:t>  statements;</a:t>
            </a:r>
          </a:p>
          <a:p>
            <a:pPr>
              <a:buNone/>
            </a:pPr>
            <a:r>
              <a:rPr lang="en-US" sz="1600" dirty="0"/>
              <a:t> }</a:t>
            </a:r>
          </a:p>
          <a:p>
            <a:pPr>
              <a:buNone/>
            </a:pPr>
            <a:r>
              <a:rPr lang="en-US" sz="1600" dirty="0"/>
              <a:t>}</a:t>
            </a:r>
          </a:p>
          <a:p>
            <a:pPr>
              <a:buNone/>
            </a:pPr>
            <a:r>
              <a:rPr lang="en-US" sz="1600" dirty="0"/>
              <a:t>catch(Exception2 e2) // Outer catch block</a:t>
            </a:r>
          </a:p>
          <a:p>
            <a:pPr>
              <a:buNone/>
            </a:pPr>
            <a:r>
              <a:rPr lang="en-US" sz="1600" dirty="0"/>
              <a:t>{</a:t>
            </a:r>
          </a:p>
          <a:p>
            <a:pPr>
              <a:buNone/>
            </a:pPr>
            <a:r>
              <a:rPr lang="en-US" sz="1600" dirty="0"/>
              <a:t>  statements;</a:t>
            </a:r>
          </a:p>
          <a:p>
            <a:pPr>
              <a:buNone/>
            </a:pPr>
            <a:r>
              <a:rPr lang="en-US" sz="1600" dirty="0"/>
              <a:t>  statements;</a:t>
            </a:r>
          </a:p>
          <a:p>
            <a:pPr>
              <a:buNone/>
            </a:pPr>
            <a:r>
              <a:rPr lang="en-US" sz="1600" dirty="0"/>
              <a:t>}</a:t>
            </a:r>
          </a:p>
        </p:txBody>
      </p:sp>
      <p:sp>
        <p:nvSpPr>
          <p:cNvPr id="4" name="Date Placeholder 3"/>
          <p:cNvSpPr>
            <a:spLocks noGrp="1"/>
          </p:cNvSpPr>
          <p:nvPr>
            <p:ph type="dt" sz="half" idx="10"/>
          </p:nvPr>
        </p:nvSpPr>
        <p:spPr/>
        <p:txBody>
          <a:bodyPr/>
          <a:lstStyle/>
          <a:p>
            <a:fld id="{0CC0B0C9-4BE1-4536-8CF3-E890F5A06CC0}"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SYNTAX OF NESTED TRY-CATCH BLOCK(CO3)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DE0CC-F11C-4B1B-A2AC-E3A15ADA54A9}"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FINALLY BLOCK(CO3)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 xmlns:a16="http://schemas.microsoft.com/office/drawing/2014/main" id="{03E5AF4E-525F-41C3-AB68-E57D6F06BFBE}"/>
              </a:ext>
            </a:extLst>
          </p:cNvPr>
          <p:cNvSpPr txBox="1"/>
          <p:nvPr/>
        </p:nvSpPr>
        <p:spPr>
          <a:xfrm>
            <a:off x="609600" y="817163"/>
            <a:ext cx="8229600" cy="6001643"/>
          </a:xfrm>
          <a:prstGeom prst="rect">
            <a:avLst/>
          </a:prstGeom>
          <a:noFill/>
        </p:spPr>
        <p:txBody>
          <a:bodyPr wrap="square">
            <a:spAutoFit/>
          </a:bodyPr>
          <a:lstStyle/>
          <a:p>
            <a:pPr marL="342900" indent="-342900" algn="just">
              <a:buFont typeface="Arial" panose="020B0604020202020204" pitchFamily="34" charset="0"/>
              <a:buChar char="•"/>
            </a:pPr>
            <a:r>
              <a:rPr lang="en-US" sz="2400" b="1" i="0" dirty="0">
                <a:solidFill>
                  <a:srgbClr val="333333"/>
                </a:solidFill>
                <a:effectLst/>
              </a:rPr>
              <a:t>Java finally block</a:t>
            </a:r>
            <a:r>
              <a:rPr lang="en-US" sz="2400" b="0" i="0" dirty="0">
                <a:solidFill>
                  <a:srgbClr val="333333"/>
                </a:solidFill>
                <a:effectLst/>
              </a:rPr>
              <a:t> is a block used to execute important code such as closing the connection, etc.</a:t>
            </a:r>
          </a:p>
          <a:p>
            <a:pPr algn="just"/>
            <a:endParaRPr lang="en-US" sz="2400" b="0" i="0" dirty="0">
              <a:solidFill>
                <a:srgbClr val="333333"/>
              </a:solidFill>
              <a:effectLst/>
            </a:endParaRPr>
          </a:p>
          <a:p>
            <a:pPr marL="342900" indent="-342900" algn="just">
              <a:buFont typeface="Arial" panose="020B0604020202020204" pitchFamily="34" charset="0"/>
              <a:buChar char="•"/>
            </a:pPr>
            <a:r>
              <a:rPr lang="en-US" sz="2400" b="0" i="0" dirty="0">
                <a:solidFill>
                  <a:srgbClr val="333333"/>
                </a:solidFill>
                <a:effectLst/>
              </a:rPr>
              <a:t>Java finally block is always executed whether an exception is handled or not. Therefore, it contains all the necessary statements that need to be printed regardless of the exception occurs or not.</a:t>
            </a:r>
          </a:p>
          <a:p>
            <a:pPr algn="just"/>
            <a:endParaRPr lang="en-US" sz="2400" b="0" i="0" dirty="0">
              <a:solidFill>
                <a:srgbClr val="333333"/>
              </a:solidFill>
              <a:effectLst/>
            </a:endParaRPr>
          </a:p>
          <a:p>
            <a:pPr marL="342900" indent="-342900" algn="just">
              <a:buFont typeface="Arial" panose="020B0604020202020204" pitchFamily="34" charset="0"/>
              <a:buChar char="•"/>
            </a:pPr>
            <a:r>
              <a:rPr lang="en-US" sz="2400" b="0" i="0" dirty="0">
                <a:solidFill>
                  <a:srgbClr val="333333"/>
                </a:solidFill>
                <a:effectLst/>
              </a:rPr>
              <a:t>The finally block follows the try-catch block.</a:t>
            </a:r>
          </a:p>
          <a:p>
            <a:pPr marL="342900" indent="-342900" algn="just">
              <a:buFont typeface="Arial" panose="020B0604020202020204" pitchFamily="34" charset="0"/>
              <a:buChar char="•"/>
            </a:pPr>
            <a:endParaRPr lang="en-US" sz="2400" dirty="0">
              <a:solidFill>
                <a:srgbClr val="333333"/>
              </a:solidFill>
            </a:endParaRPr>
          </a:p>
          <a:p>
            <a:pPr algn="just"/>
            <a:r>
              <a:rPr lang="en-US" sz="2400" b="1" i="0" dirty="0">
                <a:solidFill>
                  <a:srgbClr val="610B38"/>
                </a:solidFill>
                <a:effectLst/>
              </a:rPr>
              <a:t>Why use Java finally block?</a:t>
            </a:r>
          </a:p>
          <a:p>
            <a:pPr algn="just">
              <a:buFont typeface="Arial" panose="020B0604020202020204" pitchFamily="34" charset="0"/>
              <a:buChar char="•"/>
            </a:pPr>
            <a:r>
              <a:rPr lang="en-US" sz="2400" b="0" i="0" dirty="0">
                <a:solidFill>
                  <a:srgbClr val="000000"/>
                </a:solidFill>
                <a:effectLst/>
              </a:rPr>
              <a:t>finally block in Java can be used to put "</a:t>
            </a:r>
            <a:r>
              <a:rPr lang="en-US" sz="2400" b="1" i="0" dirty="0">
                <a:solidFill>
                  <a:srgbClr val="000000"/>
                </a:solidFill>
                <a:effectLst/>
              </a:rPr>
              <a:t>cleanup</a:t>
            </a:r>
            <a:r>
              <a:rPr lang="en-US" sz="2400" b="0" i="0" dirty="0">
                <a:solidFill>
                  <a:srgbClr val="000000"/>
                </a:solidFill>
                <a:effectLst/>
              </a:rPr>
              <a:t>" code such as closing a file, closing connection, etc.</a:t>
            </a:r>
          </a:p>
          <a:p>
            <a:pPr algn="just">
              <a:buFont typeface="Arial" panose="020B0604020202020204" pitchFamily="34" charset="0"/>
              <a:buChar char="•"/>
            </a:pPr>
            <a:r>
              <a:rPr lang="en-US" sz="2400" b="0" i="0" dirty="0">
                <a:solidFill>
                  <a:srgbClr val="000000"/>
                </a:solidFill>
                <a:effectLst/>
              </a:rPr>
              <a:t>The important statements to be printed can be placed in the finally block.</a:t>
            </a:r>
          </a:p>
          <a:p>
            <a:pPr marL="342900" indent="-342900" algn="just">
              <a:buFont typeface="Arial" panose="020B0604020202020204" pitchFamily="34" charset="0"/>
              <a:buChar char="•"/>
            </a:pPr>
            <a:endParaRPr lang="en-US" sz="2400" b="0" i="0" dirty="0">
              <a:solidFill>
                <a:srgbClr val="333333"/>
              </a:solidFill>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 xmlns:a16="http://schemas.microsoft.com/office/drawing/2014/main" id="{C969E2E3-FE06-41C8-9B92-83111A908822}"/>
              </a:ext>
            </a:extLst>
          </p:cNvPr>
          <p:cNvPicPr>
            <a:picLocks noGrp="1" noChangeAspect="1"/>
          </p:cNvPicPr>
          <p:nvPr>
            <p:ph idx="1"/>
          </p:nvPr>
        </p:nvPicPr>
        <p:blipFill>
          <a:blip r:embed="rId2"/>
          <a:stretch>
            <a:fillRect/>
          </a:stretch>
        </p:blipFill>
        <p:spPr>
          <a:xfrm>
            <a:off x="838200" y="1143000"/>
            <a:ext cx="7772400" cy="4952999"/>
          </a:xfrm>
          <a:prstGeom prst="rect">
            <a:avLst/>
          </a:prstGeom>
        </p:spPr>
      </p:pic>
      <p:sp>
        <p:nvSpPr>
          <p:cNvPr id="4" name="Date Placeholder 3"/>
          <p:cNvSpPr>
            <a:spLocks noGrp="1"/>
          </p:cNvSpPr>
          <p:nvPr>
            <p:ph type="dt" sz="half" idx="10"/>
          </p:nvPr>
        </p:nvSpPr>
        <p:spPr/>
        <p:txBody>
          <a:bodyPr/>
          <a:lstStyle/>
          <a:p>
            <a:fld id="{7657BC47-17CE-4EBB-9EA7-7EC18B53CA2F}"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4B"/>
                </a:solidFill>
                <a:effectLst/>
              </a:rPr>
              <a:t>FLOWCHART OF FINALLY BLOCK</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F68E07-8C00-4C49-BE3B-8F49538A3C3B}"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38"/>
                </a:solidFill>
                <a:effectLst/>
              </a:rPr>
              <a:t>THROW KEYWO</a:t>
            </a:r>
            <a:r>
              <a:rPr lang="en-IN" sz="3200" b="1" i="0" dirty="0">
                <a:solidFill>
                  <a:srgbClr val="610B38"/>
                </a:solidFill>
                <a:effectLst/>
                <a:latin typeface="+mj-lt"/>
              </a:rPr>
              <a:t>RD</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9A81EF9D-7400-4D96-B6E1-7549B892CB8F}"/>
              </a:ext>
            </a:extLst>
          </p:cNvPr>
          <p:cNvSpPr>
            <a:spLocks noGrp="1"/>
          </p:cNvSpPr>
          <p:nvPr>
            <p:ph idx="1"/>
          </p:nvPr>
        </p:nvSpPr>
        <p:spPr>
          <a:xfrm>
            <a:off x="457200" y="859237"/>
            <a:ext cx="8229600" cy="5365749"/>
          </a:xfrm>
        </p:spPr>
        <p:txBody>
          <a:bodyPr>
            <a:normAutofit lnSpcReduction="10000"/>
          </a:bodyPr>
          <a:lstStyle/>
          <a:p>
            <a:pPr algn="just"/>
            <a:r>
              <a:rPr lang="en-US" sz="2200" b="0" i="0" dirty="0">
                <a:solidFill>
                  <a:srgbClr val="333333"/>
                </a:solidFill>
                <a:effectLst/>
              </a:rPr>
              <a:t>The Java throw keyword is used to throw an exception explicitly.</a:t>
            </a:r>
          </a:p>
          <a:p>
            <a:pPr algn="just"/>
            <a:r>
              <a:rPr lang="en-US" sz="2200" b="0" i="0" dirty="0">
                <a:solidFill>
                  <a:srgbClr val="333333"/>
                </a:solidFill>
                <a:effectLst/>
              </a:rPr>
              <a:t>We specify the </a:t>
            </a:r>
            <a:r>
              <a:rPr lang="en-US" sz="2200" b="1" i="0" dirty="0">
                <a:solidFill>
                  <a:srgbClr val="333333"/>
                </a:solidFill>
                <a:effectLst/>
              </a:rPr>
              <a:t>exception</a:t>
            </a:r>
            <a:r>
              <a:rPr lang="en-US" sz="2200" b="0" i="0" dirty="0">
                <a:solidFill>
                  <a:srgbClr val="333333"/>
                </a:solidFill>
                <a:effectLst/>
              </a:rPr>
              <a:t> object which is to be thrown. The Exception has some message with it that provides the error description. These exceptions may be related to user inputs, server, etc.</a:t>
            </a:r>
          </a:p>
          <a:p>
            <a:pPr algn="just"/>
            <a:r>
              <a:rPr lang="en-US" sz="2200" b="0" i="0" dirty="0">
                <a:solidFill>
                  <a:srgbClr val="333333"/>
                </a:solidFill>
                <a:effectLst/>
              </a:rPr>
              <a:t>We can throw either checked or unchecked exceptions in Java by throw keyword. It is mainly used to throw a custom exception. We will discuss custom exceptions later in this section.</a:t>
            </a:r>
          </a:p>
          <a:p>
            <a:pPr algn="just"/>
            <a:r>
              <a:rPr lang="en-US" sz="2200" b="0" i="0" dirty="0">
                <a:solidFill>
                  <a:srgbClr val="333333"/>
                </a:solidFill>
                <a:effectLst/>
              </a:rPr>
              <a:t>We can also define our own set of conditions and throw an exception explicitly using throw keyword. For example, we can throw </a:t>
            </a:r>
            <a:r>
              <a:rPr lang="en-US" sz="2200" b="0" i="0" dirty="0" err="1">
                <a:solidFill>
                  <a:srgbClr val="333333"/>
                </a:solidFill>
                <a:effectLst/>
              </a:rPr>
              <a:t>ArithmeticException</a:t>
            </a:r>
            <a:r>
              <a:rPr lang="en-US" sz="2200" b="0" i="0" dirty="0">
                <a:solidFill>
                  <a:srgbClr val="333333"/>
                </a:solidFill>
                <a:effectLst/>
              </a:rPr>
              <a:t> if we divide a number by another number. Here, we just need to set the condition and throw exception using throw keyword.</a:t>
            </a:r>
          </a:p>
          <a:p>
            <a:pPr algn="just"/>
            <a:endParaRPr lang="en-US" sz="2200" b="0" i="0" dirty="0">
              <a:solidFill>
                <a:srgbClr val="333333"/>
              </a:solidFill>
              <a:effectLst/>
            </a:endParaRPr>
          </a:p>
          <a:p>
            <a:pPr marL="0" indent="0" algn="just">
              <a:buNone/>
            </a:pPr>
            <a:r>
              <a:rPr lang="en-US" sz="2200" b="0" i="0" dirty="0">
                <a:solidFill>
                  <a:srgbClr val="333333"/>
                </a:solidFill>
                <a:effectLst/>
              </a:rPr>
              <a:t>The syntax of the Java throw keyword is given below.</a:t>
            </a:r>
          </a:p>
          <a:p>
            <a:pPr algn="just"/>
            <a:r>
              <a:rPr lang="en-US" sz="2200" b="1" i="0" dirty="0">
                <a:solidFill>
                  <a:srgbClr val="006699"/>
                </a:solidFill>
                <a:effectLst/>
              </a:rPr>
              <a:t>throw</a:t>
            </a:r>
            <a:r>
              <a:rPr lang="en-US" sz="2200" b="0" i="0" dirty="0">
                <a:solidFill>
                  <a:srgbClr val="000000"/>
                </a:solidFill>
                <a:effectLst/>
              </a:rPr>
              <a:t> </a:t>
            </a:r>
            <a:r>
              <a:rPr lang="en-US" sz="2200" b="1" i="0" dirty="0">
                <a:solidFill>
                  <a:srgbClr val="006699"/>
                </a:solidFill>
                <a:effectLst/>
              </a:rPr>
              <a:t>new</a:t>
            </a:r>
            <a:r>
              <a:rPr lang="en-US" sz="2200" b="0" i="0" dirty="0">
                <a:solidFill>
                  <a:srgbClr val="000000"/>
                </a:solidFill>
                <a:effectLst/>
              </a:rPr>
              <a:t> </a:t>
            </a:r>
            <a:r>
              <a:rPr lang="en-US" sz="2200" b="0" i="0" dirty="0" err="1">
                <a:solidFill>
                  <a:srgbClr val="000000"/>
                </a:solidFill>
                <a:effectLst/>
              </a:rPr>
              <a:t>exception_class</a:t>
            </a:r>
            <a:r>
              <a:rPr lang="en-US" sz="2200" b="0" i="0" dirty="0">
                <a:solidFill>
                  <a:srgbClr val="000000"/>
                </a:solidFill>
                <a:effectLst/>
              </a:rPr>
              <a:t>(</a:t>
            </a:r>
            <a:r>
              <a:rPr lang="en-US" sz="2200" b="0" i="0" dirty="0">
                <a:solidFill>
                  <a:srgbClr val="0000FF"/>
                </a:solidFill>
                <a:effectLst/>
              </a:rPr>
              <a:t>"error message"</a:t>
            </a:r>
            <a:r>
              <a:rPr lang="en-US" sz="2200" b="0" i="0" dirty="0">
                <a:solidFill>
                  <a:srgbClr val="000000"/>
                </a:solidFill>
                <a:effectLst/>
              </a:rPr>
              <a:t>); </a:t>
            </a:r>
            <a:endParaRPr lang="en-US" sz="2200" dirty="0">
              <a:solidFill>
                <a:srgbClr val="333333"/>
              </a:solidFill>
            </a:endParaRPr>
          </a:p>
          <a:p>
            <a:pPr algn="just"/>
            <a:endParaRPr lang="en-US" sz="2400" b="0" i="0" dirty="0">
              <a:solidFill>
                <a:srgbClr val="333333"/>
              </a:solidFill>
              <a:effectLst/>
            </a:endParaRP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387357-9826-4197-8675-EEB600EB5AAC}"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38"/>
                </a:solidFill>
                <a:effectLst/>
                <a:latin typeface="+mj-lt"/>
              </a:rPr>
              <a:t>THROWS KEYWORD</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TextBox 11">
            <a:extLst>
              <a:ext uri="{FF2B5EF4-FFF2-40B4-BE49-F238E27FC236}">
                <a16:creationId xmlns="" xmlns:a16="http://schemas.microsoft.com/office/drawing/2014/main" id="{DF3EBE74-62B1-4826-BBCF-AA635280FF86}"/>
              </a:ext>
            </a:extLst>
          </p:cNvPr>
          <p:cNvSpPr txBox="1"/>
          <p:nvPr/>
        </p:nvSpPr>
        <p:spPr>
          <a:xfrm>
            <a:off x="472440" y="885883"/>
            <a:ext cx="8229600" cy="5632311"/>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333333"/>
                </a:solidFill>
                <a:effectLst/>
              </a:rPr>
              <a:t>The </a:t>
            </a:r>
            <a:r>
              <a:rPr lang="en-US" sz="2400" b="1" i="0" dirty="0">
                <a:solidFill>
                  <a:srgbClr val="333333"/>
                </a:solidFill>
                <a:effectLst/>
              </a:rPr>
              <a:t>Java throws keyword</a:t>
            </a:r>
            <a:r>
              <a:rPr lang="en-US" sz="2400" b="0" i="0" dirty="0">
                <a:solidFill>
                  <a:srgbClr val="333333"/>
                </a:solidFill>
                <a:effectLst/>
              </a:rPr>
              <a:t> is used to declare an exception. It gives an information to the programmer that there may occur an exception. So, it is better for the programmer to provide the exception handling code so that the normal flow of the program can be maintained.</a:t>
            </a:r>
          </a:p>
          <a:p>
            <a:pPr marL="342900" indent="-342900" algn="just">
              <a:buFont typeface="Arial" panose="020B0604020202020204" pitchFamily="34" charset="0"/>
              <a:buChar char="•"/>
            </a:pPr>
            <a:r>
              <a:rPr lang="en-US" sz="2400" b="0" i="0" dirty="0">
                <a:solidFill>
                  <a:srgbClr val="333333"/>
                </a:solidFill>
                <a:effectLst/>
              </a:rPr>
              <a:t>Exception Handling is mainly used to handle the checked exceptions. If there occurs any unchecked exception such as </a:t>
            </a:r>
            <a:r>
              <a:rPr lang="en-US" sz="2400" b="0" i="0" dirty="0" err="1">
                <a:solidFill>
                  <a:srgbClr val="333333"/>
                </a:solidFill>
                <a:effectLst/>
              </a:rPr>
              <a:t>NullPointerException</a:t>
            </a:r>
            <a:r>
              <a:rPr lang="en-US" sz="2400" b="0" i="0" dirty="0">
                <a:solidFill>
                  <a:srgbClr val="333333"/>
                </a:solidFill>
                <a:effectLst/>
              </a:rPr>
              <a:t>, it is programmers' fault that he is not checking the code before it being used.</a:t>
            </a:r>
          </a:p>
          <a:p>
            <a:pPr marL="342900" indent="-342900" algn="just">
              <a:buFont typeface="Arial" panose="020B0604020202020204" pitchFamily="34" charset="0"/>
              <a:buChar char="•"/>
            </a:pPr>
            <a:endParaRPr lang="en-US" sz="2400" dirty="0">
              <a:solidFill>
                <a:srgbClr val="333333"/>
              </a:solidFill>
            </a:endParaRPr>
          </a:p>
          <a:p>
            <a:pPr algn="just"/>
            <a:r>
              <a:rPr lang="en-IN" sz="2400" b="1" i="0" u="sng" dirty="0">
                <a:solidFill>
                  <a:srgbClr val="610B4B"/>
                </a:solidFill>
                <a:effectLst/>
              </a:rPr>
              <a:t>Syntax of Java throws</a:t>
            </a:r>
          </a:p>
          <a:p>
            <a:pPr algn="just"/>
            <a:r>
              <a:rPr lang="en-US" sz="2400" b="0" i="0" dirty="0" err="1">
                <a:solidFill>
                  <a:srgbClr val="000000"/>
                </a:solidFill>
                <a:effectLst/>
                <a:latin typeface="inter-regular"/>
              </a:rPr>
              <a:t>return_type</a:t>
            </a:r>
            <a:r>
              <a:rPr lang="en-US" sz="2400" b="0" i="0" dirty="0">
                <a:solidFill>
                  <a:srgbClr val="000000"/>
                </a:solidFill>
                <a:effectLst/>
                <a:latin typeface="inter-regular"/>
              </a:rPr>
              <a:t> </a:t>
            </a:r>
            <a:r>
              <a:rPr lang="en-US" sz="2400" b="0" i="0" dirty="0" err="1">
                <a:solidFill>
                  <a:srgbClr val="000000"/>
                </a:solidFill>
                <a:effectLst/>
                <a:latin typeface="inter-regular"/>
              </a:rPr>
              <a:t>method_name</a:t>
            </a:r>
            <a:r>
              <a:rPr lang="en-US" sz="2400" b="0" i="0" dirty="0">
                <a:solidFill>
                  <a:srgbClr val="000000"/>
                </a:solidFill>
                <a:effectLst/>
                <a:latin typeface="inter-regular"/>
              </a:rPr>
              <a:t>() </a:t>
            </a:r>
            <a:r>
              <a:rPr lang="en-US" sz="2400" b="1" i="0" dirty="0">
                <a:solidFill>
                  <a:srgbClr val="006699"/>
                </a:solidFill>
                <a:effectLst/>
                <a:latin typeface="inter-regular"/>
              </a:rPr>
              <a:t>throws</a:t>
            </a:r>
            <a:r>
              <a:rPr lang="en-US" sz="2400" b="0" i="0" dirty="0">
                <a:solidFill>
                  <a:srgbClr val="000000"/>
                </a:solidFill>
                <a:effectLst/>
                <a:latin typeface="inter-regular"/>
              </a:rPr>
              <a:t> </a:t>
            </a:r>
            <a:r>
              <a:rPr lang="en-US" sz="2400" b="0" i="0" dirty="0" err="1">
                <a:solidFill>
                  <a:srgbClr val="000000"/>
                </a:solidFill>
                <a:effectLst/>
                <a:latin typeface="inter-regular"/>
              </a:rPr>
              <a:t>exception_class_name</a:t>
            </a:r>
            <a:r>
              <a:rPr lang="en-US" sz="2400" b="0" i="0" dirty="0">
                <a:solidFill>
                  <a:srgbClr val="000000"/>
                </a:solidFill>
                <a:effectLst/>
                <a:latin typeface="inter-regular"/>
              </a:rPr>
              <a:t>{  </a:t>
            </a:r>
          </a:p>
          <a:p>
            <a:pPr algn="just"/>
            <a:r>
              <a:rPr lang="en-US" sz="2400" b="0" i="0" dirty="0">
                <a:solidFill>
                  <a:srgbClr val="008200"/>
                </a:solidFill>
                <a:effectLst/>
                <a:latin typeface="inter-regular"/>
              </a:rPr>
              <a:t>//method code</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p>
          <a:p>
            <a:pPr marL="342900" indent="-342900" algn="just">
              <a:buFont typeface="Arial" panose="020B0604020202020204" pitchFamily="34" charset="0"/>
              <a:buChar char="•"/>
            </a:pPr>
            <a:endParaRPr lang="en-US" sz="2400" b="0" i="0" dirty="0">
              <a:solidFill>
                <a:srgbClr val="333333"/>
              </a:solidFill>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7816E5-25F1-4A36-9A4F-B0DCEAE7A147}"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273239"/>
                </a:solidFill>
                <a:effectLst/>
                <a:latin typeface="+mj-lt"/>
              </a:rPr>
              <a:t>ASSERTIONS IN JAVA</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10">
            <a:extLst>
              <a:ext uri="{FF2B5EF4-FFF2-40B4-BE49-F238E27FC236}">
                <a16:creationId xmlns="" xmlns:a16="http://schemas.microsoft.com/office/drawing/2014/main" id="{4F3E7052-8F13-458E-AB41-79DACE05287C}"/>
              </a:ext>
            </a:extLst>
          </p:cNvPr>
          <p:cNvSpPr>
            <a:spLocks noGrp="1"/>
          </p:cNvSpPr>
          <p:nvPr>
            <p:ph idx="1"/>
          </p:nvPr>
        </p:nvSpPr>
        <p:spPr>
          <a:xfrm>
            <a:off x="421640" y="914400"/>
            <a:ext cx="8229600" cy="5441949"/>
          </a:xfrm>
        </p:spPr>
        <p:txBody>
          <a:bodyPr>
            <a:normAutofit/>
          </a:bodyPr>
          <a:lstStyle/>
          <a:p>
            <a:pPr algn="just" fontAlgn="base"/>
            <a:r>
              <a:rPr lang="en-US" sz="2400" b="0" i="0" dirty="0">
                <a:solidFill>
                  <a:srgbClr val="273239"/>
                </a:solidFill>
                <a:effectLst/>
              </a:rPr>
              <a:t>An assertion allows testing the correctness of any assumptions that have been made in the program.</a:t>
            </a:r>
          </a:p>
          <a:p>
            <a:pPr algn="just" fontAlgn="base"/>
            <a:r>
              <a:rPr lang="en-US" sz="2400" b="0" i="0" dirty="0">
                <a:solidFill>
                  <a:srgbClr val="273239"/>
                </a:solidFill>
                <a:effectLst/>
              </a:rPr>
              <a:t>Assertion is achieved using the </a:t>
            </a:r>
            <a:r>
              <a:rPr lang="en-US" sz="2400" b="1" i="0" dirty="0">
                <a:solidFill>
                  <a:srgbClr val="273239"/>
                </a:solidFill>
                <a:effectLst/>
              </a:rPr>
              <a:t>assert </a:t>
            </a:r>
            <a:r>
              <a:rPr lang="en-US" sz="2400" b="0" i="0" dirty="0">
                <a:solidFill>
                  <a:srgbClr val="273239"/>
                </a:solidFill>
                <a:effectLst/>
              </a:rPr>
              <a:t>statement in Java. While executing assertion, it is believed to be true. If it fails, JVM throws an error named </a:t>
            </a:r>
            <a:r>
              <a:rPr lang="en-US" sz="2400" b="1" i="0" dirty="0" err="1">
                <a:solidFill>
                  <a:srgbClr val="273239"/>
                </a:solidFill>
                <a:effectLst/>
              </a:rPr>
              <a:t>AssertionError</a:t>
            </a:r>
            <a:r>
              <a:rPr lang="en-US" sz="2400" b="1" i="0" dirty="0">
                <a:solidFill>
                  <a:srgbClr val="273239"/>
                </a:solidFill>
                <a:effectLst/>
              </a:rPr>
              <a:t>. </a:t>
            </a:r>
            <a:r>
              <a:rPr lang="en-US" sz="2400" b="0" i="0" dirty="0">
                <a:solidFill>
                  <a:srgbClr val="273239"/>
                </a:solidFill>
                <a:effectLst/>
              </a:rPr>
              <a:t>It is mainly used for testing purposes during development.</a:t>
            </a:r>
          </a:p>
          <a:p>
            <a:pPr algn="just" fontAlgn="base"/>
            <a:r>
              <a:rPr lang="en-US" sz="2400" b="0" i="0" dirty="0">
                <a:solidFill>
                  <a:srgbClr val="273239"/>
                </a:solidFill>
                <a:effectLst/>
              </a:rPr>
              <a:t>The </a:t>
            </a:r>
            <a:r>
              <a:rPr lang="en-US" sz="2400" b="1" i="0" dirty="0">
                <a:solidFill>
                  <a:srgbClr val="273239"/>
                </a:solidFill>
                <a:effectLst/>
              </a:rPr>
              <a:t>assert </a:t>
            </a:r>
            <a:r>
              <a:rPr lang="en-US" sz="2400" b="0" i="0" dirty="0">
                <a:solidFill>
                  <a:srgbClr val="273239"/>
                </a:solidFill>
                <a:effectLst/>
              </a:rPr>
              <a:t>statement is used with a Boolean expression and can be written in two different ways.</a:t>
            </a:r>
          </a:p>
          <a:p>
            <a:pPr marL="0" indent="0" algn="just" fontAlgn="base">
              <a:buNone/>
            </a:pPr>
            <a:r>
              <a:rPr lang="en-IN" sz="2400" b="1" i="0" u="sng" dirty="0">
                <a:solidFill>
                  <a:srgbClr val="273239"/>
                </a:solidFill>
                <a:effectLst/>
              </a:rPr>
              <a:t>First way :</a:t>
            </a:r>
            <a:endParaRPr lang="en-US" sz="2400" b="0" i="0" u="sng" dirty="0">
              <a:solidFill>
                <a:srgbClr val="273239"/>
              </a:solidFill>
              <a:effectLst/>
            </a:endParaRPr>
          </a:p>
          <a:p>
            <a:pPr marL="0" indent="0">
              <a:buNone/>
            </a:pPr>
            <a:r>
              <a:rPr lang="en-IN" sz="2400" dirty="0"/>
              <a:t>assert expression;</a:t>
            </a:r>
          </a:p>
          <a:p>
            <a:pPr marL="0" indent="0">
              <a:buNone/>
            </a:pPr>
            <a:endParaRPr lang="en-IN" sz="2400" dirty="0"/>
          </a:p>
          <a:p>
            <a:pPr marL="0" indent="0">
              <a:buNone/>
            </a:pPr>
            <a:r>
              <a:rPr lang="en-IN" sz="2400" b="1" i="0" u="sng" dirty="0">
                <a:solidFill>
                  <a:srgbClr val="273239"/>
                </a:solidFill>
                <a:effectLst/>
              </a:rPr>
              <a:t>Second way :</a:t>
            </a:r>
          </a:p>
          <a:p>
            <a:pPr marL="0" indent="0">
              <a:buNone/>
            </a:pPr>
            <a:r>
              <a:rPr lang="en-IN" sz="2400" dirty="0"/>
              <a:t>assert expression1 : expression2;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787" y="914400"/>
            <a:ext cx="8120013" cy="5441950"/>
          </a:xfrm>
        </p:spPr>
        <p:txBody>
          <a:bodyPr>
            <a:normAutofit lnSpcReduction="10000"/>
          </a:bodyPr>
          <a:lstStyle/>
          <a:p>
            <a:pPr algn="l" fontAlgn="base"/>
            <a:r>
              <a:rPr lang="en-US" sz="2000" b="0" i="0" dirty="0">
                <a:solidFill>
                  <a:srgbClr val="273239"/>
                </a:solidFill>
                <a:effectLst/>
              </a:rPr>
              <a:t>Wherever a programmer wants to see if his/her assumptions are wrong or not.</a:t>
            </a:r>
          </a:p>
          <a:p>
            <a:pPr algn="l" fontAlgn="base">
              <a:buFont typeface="Arial" panose="020B0604020202020204" pitchFamily="34" charset="0"/>
              <a:buChar char="•"/>
            </a:pPr>
            <a:r>
              <a:rPr lang="en-US" sz="2000" b="0" i="0" dirty="0">
                <a:solidFill>
                  <a:srgbClr val="273239"/>
                </a:solidFill>
                <a:effectLst/>
              </a:rPr>
              <a:t>To make sure that an unreachable looking code is actually unreachable.</a:t>
            </a:r>
          </a:p>
          <a:p>
            <a:pPr algn="l" fontAlgn="base">
              <a:buFont typeface="Arial" panose="020B0604020202020204" pitchFamily="34" charset="0"/>
              <a:buChar char="•"/>
            </a:pPr>
            <a:r>
              <a:rPr lang="en-US" sz="2000" b="0" i="0" dirty="0">
                <a:solidFill>
                  <a:srgbClr val="273239"/>
                </a:solidFill>
                <a:effectLst/>
              </a:rPr>
              <a:t>To make sure that assumptions written in comments are right</a:t>
            </a:r>
          </a:p>
          <a:p>
            <a:pPr marL="0" indent="0" algn="ctr">
              <a:lnSpc>
                <a:spcPct val="150000"/>
              </a:lnSpc>
              <a:buNone/>
            </a:pPr>
            <a:r>
              <a:rPr lang="en-US" sz="2000" i="1" dirty="0"/>
              <a:t>if ((x &amp; 1) == 1)  </a:t>
            </a:r>
          </a:p>
          <a:p>
            <a:pPr marL="0" indent="0" algn="ctr">
              <a:lnSpc>
                <a:spcPct val="150000"/>
              </a:lnSpc>
              <a:buNone/>
            </a:pPr>
            <a:r>
              <a:rPr lang="en-US" sz="2000" i="1" dirty="0"/>
              <a:t>         {  }</a:t>
            </a:r>
          </a:p>
          <a:p>
            <a:pPr marL="0" indent="0" algn="ctr">
              <a:lnSpc>
                <a:spcPct val="150000"/>
              </a:lnSpc>
              <a:buNone/>
            </a:pPr>
            <a:r>
              <a:rPr lang="en-US" sz="2000" i="1" dirty="0"/>
              <a:t>         else // x must be even </a:t>
            </a:r>
          </a:p>
          <a:p>
            <a:pPr marL="0" indent="0" algn="ctr">
              <a:lnSpc>
                <a:spcPct val="150000"/>
              </a:lnSpc>
              <a:buNone/>
            </a:pPr>
            <a:r>
              <a:rPr lang="en-US" sz="2000" i="1" dirty="0"/>
              <a:t>         { assert (x % 2 == 0); }</a:t>
            </a:r>
          </a:p>
          <a:p>
            <a:pPr marL="0" indent="0" algn="just">
              <a:lnSpc>
                <a:spcPct val="150000"/>
              </a:lnSpc>
              <a:buNone/>
            </a:pPr>
            <a:endParaRPr lang="en-US" sz="2000" i="1" dirty="0"/>
          </a:p>
          <a:p>
            <a:pPr algn="l" fontAlgn="base">
              <a:buFont typeface="Arial" panose="020B0604020202020204" pitchFamily="34" charset="0"/>
              <a:buChar char="•"/>
            </a:pPr>
            <a:r>
              <a:rPr lang="en-US" sz="2000" b="0" i="0" dirty="0">
                <a:solidFill>
                  <a:srgbClr val="273239"/>
                </a:solidFill>
                <a:effectLst/>
              </a:rPr>
              <a:t>To make sure default switch case is not reached.</a:t>
            </a:r>
          </a:p>
          <a:p>
            <a:pPr algn="l" fontAlgn="base">
              <a:buFont typeface="Arial" panose="020B0604020202020204" pitchFamily="34" charset="0"/>
              <a:buChar char="•"/>
            </a:pPr>
            <a:r>
              <a:rPr lang="en-US" sz="2000" b="0" i="0" dirty="0">
                <a:solidFill>
                  <a:srgbClr val="273239"/>
                </a:solidFill>
                <a:effectLst/>
              </a:rPr>
              <a:t>To check object’s state.</a:t>
            </a:r>
          </a:p>
          <a:p>
            <a:pPr algn="l" fontAlgn="base">
              <a:buFont typeface="Arial" panose="020B0604020202020204" pitchFamily="34" charset="0"/>
              <a:buChar char="•"/>
            </a:pPr>
            <a:r>
              <a:rPr lang="en-US" sz="2000" b="0" i="0" dirty="0">
                <a:solidFill>
                  <a:srgbClr val="273239"/>
                </a:solidFill>
                <a:effectLst/>
              </a:rPr>
              <a:t>In the beginning of the method</a:t>
            </a:r>
          </a:p>
          <a:p>
            <a:pPr algn="l" fontAlgn="base">
              <a:buFont typeface="Arial" panose="020B0604020202020204" pitchFamily="34" charset="0"/>
              <a:buChar char="•"/>
            </a:pPr>
            <a:r>
              <a:rPr lang="en-US" sz="2000" b="0" i="0" dirty="0">
                <a:solidFill>
                  <a:srgbClr val="273239"/>
                </a:solidFill>
                <a:effectLst/>
              </a:rPr>
              <a:t>After method invocation.</a:t>
            </a:r>
          </a:p>
          <a:p>
            <a:pPr marL="0" indent="0" algn="just">
              <a:lnSpc>
                <a:spcPct val="150000"/>
              </a:lnSpc>
              <a:buNone/>
            </a:pPr>
            <a:endParaRPr lang="en-US" sz="1800" i="1" dirty="0"/>
          </a:p>
        </p:txBody>
      </p:sp>
      <p:sp>
        <p:nvSpPr>
          <p:cNvPr id="4" name="Date Placeholder 3"/>
          <p:cNvSpPr>
            <a:spLocks noGrp="1"/>
          </p:cNvSpPr>
          <p:nvPr>
            <p:ph type="dt" sz="half" idx="10"/>
          </p:nvPr>
        </p:nvSpPr>
        <p:spPr/>
        <p:txBody>
          <a:bodyPr/>
          <a:lstStyle/>
          <a:p>
            <a:fld id="{2D2E2357-F0F5-44A2-B8A0-C5E090C2F918}"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273239"/>
                </a:solidFill>
                <a:effectLst/>
                <a:latin typeface="+mj-lt"/>
              </a:rPr>
              <a:t>Why to use Assertions?</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just" fontAlgn="base">
              <a:buNone/>
            </a:pPr>
            <a:r>
              <a:rPr lang="en-US" sz="2400" b="1" i="0" dirty="0">
                <a:solidFill>
                  <a:srgbClr val="273239"/>
                </a:solidFill>
                <a:effectLst/>
              </a:rPr>
              <a:t>Where to use Assertions</a:t>
            </a:r>
            <a:endParaRPr lang="en-US" sz="2400" b="0" i="0" dirty="0">
              <a:solidFill>
                <a:srgbClr val="273239"/>
              </a:solidFill>
              <a:effectLst/>
            </a:endParaRPr>
          </a:p>
          <a:p>
            <a:pPr algn="just" fontAlgn="base">
              <a:buFont typeface="Arial" panose="020B0604020202020204" pitchFamily="34" charset="0"/>
              <a:buChar char="•"/>
            </a:pPr>
            <a:r>
              <a:rPr lang="en-US" sz="2400" b="0" i="0" dirty="0">
                <a:solidFill>
                  <a:srgbClr val="273239"/>
                </a:solidFill>
                <a:effectLst/>
              </a:rPr>
              <a:t>Arguments to private methods. Private arguments are provided by developer’s code only and developer may want to check his/her assumptions about arguments.</a:t>
            </a:r>
          </a:p>
          <a:p>
            <a:pPr algn="just" fontAlgn="base">
              <a:buFont typeface="Arial" panose="020B0604020202020204" pitchFamily="34" charset="0"/>
              <a:buChar char="•"/>
            </a:pPr>
            <a:r>
              <a:rPr lang="en-US" sz="2400" b="0" i="0" dirty="0">
                <a:solidFill>
                  <a:srgbClr val="273239"/>
                </a:solidFill>
                <a:effectLst/>
              </a:rPr>
              <a:t>Conditional cases.</a:t>
            </a:r>
          </a:p>
          <a:p>
            <a:pPr algn="just" fontAlgn="base">
              <a:buFont typeface="Arial" panose="020B0604020202020204" pitchFamily="34" charset="0"/>
              <a:buChar char="•"/>
            </a:pPr>
            <a:r>
              <a:rPr lang="en-US" sz="2400" b="0" i="0" dirty="0">
                <a:solidFill>
                  <a:srgbClr val="273239"/>
                </a:solidFill>
                <a:effectLst/>
              </a:rPr>
              <a:t>Conditions at the beginning of any method.</a:t>
            </a:r>
          </a:p>
          <a:p>
            <a:pPr marL="0" indent="0" algn="just" fontAlgn="base">
              <a:buNone/>
            </a:pPr>
            <a:r>
              <a:rPr lang="en-US" sz="2400" b="1" i="0" dirty="0">
                <a:solidFill>
                  <a:srgbClr val="273239"/>
                </a:solidFill>
                <a:effectLst/>
              </a:rPr>
              <a:t>Where not to use Assertions</a:t>
            </a:r>
            <a:endParaRPr lang="en-US" sz="2400" b="0" i="0" dirty="0">
              <a:solidFill>
                <a:srgbClr val="273239"/>
              </a:solidFill>
              <a:effectLst/>
            </a:endParaRPr>
          </a:p>
          <a:p>
            <a:pPr algn="just" fontAlgn="base">
              <a:buFont typeface="Arial" panose="020B0604020202020204" pitchFamily="34" charset="0"/>
              <a:buChar char="•"/>
            </a:pPr>
            <a:r>
              <a:rPr lang="en-US" sz="2400" b="0" i="0" dirty="0">
                <a:solidFill>
                  <a:srgbClr val="273239"/>
                </a:solidFill>
                <a:effectLst/>
              </a:rPr>
              <a:t>Assertions should not be used to replace error messages</a:t>
            </a:r>
          </a:p>
          <a:p>
            <a:pPr algn="just" fontAlgn="base">
              <a:buFont typeface="Arial" panose="020B0604020202020204" pitchFamily="34" charset="0"/>
              <a:buChar char="•"/>
            </a:pPr>
            <a:r>
              <a:rPr lang="en-US" sz="2400" b="0" i="0" dirty="0">
                <a:solidFill>
                  <a:srgbClr val="273239"/>
                </a:solidFill>
                <a:effectLst/>
              </a:rPr>
              <a:t>Assertions should not be used to check arguments in the public methods as they may be provided by user. Error handling should be used to handle errors provided by user.</a:t>
            </a:r>
          </a:p>
          <a:p>
            <a:pPr algn="just" fontAlgn="base">
              <a:buFont typeface="Arial" panose="020B0604020202020204" pitchFamily="34" charset="0"/>
              <a:buChar char="•"/>
            </a:pPr>
            <a:r>
              <a:rPr lang="en-US" sz="2400" b="0" i="0" dirty="0">
                <a:solidFill>
                  <a:srgbClr val="273239"/>
                </a:solidFill>
                <a:effectLst/>
              </a:rPr>
              <a:t>Assertions should not be used on command line arguments.</a:t>
            </a:r>
          </a:p>
          <a:p>
            <a:pPr marL="0" indent="0">
              <a:buNone/>
            </a:pPr>
            <a:endParaRPr lang="en-US" sz="2400" b="1" i="1" dirty="0"/>
          </a:p>
        </p:txBody>
      </p:sp>
      <p:sp>
        <p:nvSpPr>
          <p:cNvPr id="4" name="Date Placeholder 3"/>
          <p:cNvSpPr>
            <a:spLocks noGrp="1"/>
          </p:cNvSpPr>
          <p:nvPr>
            <p:ph type="dt" sz="half" idx="10"/>
          </p:nvPr>
        </p:nvSpPr>
        <p:spPr/>
        <p:txBody>
          <a:bodyPr/>
          <a:lstStyle/>
          <a:p>
            <a:fld id="{0429531C-C2FA-4FA6-BAEE-28AF54A24EFF}"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USAGE OF ASSERTIONS (CO3)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86" y="898075"/>
            <a:ext cx="7772400" cy="5105400"/>
          </a:xfrm>
        </p:spPr>
        <p:txBody>
          <a:bodyPr>
            <a:normAutofit/>
          </a:bodyPr>
          <a:lstStyle/>
          <a:p>
            <a:pPr marL="0" indent="0" algn="just">
              <a:buNone/>
            </a:pPr>
            <a:endParaRPr lang="en-US" sz="2600" dirty="0"/>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9D7697E5-F7AE-40DC-9846-615021901628}" type="datetime1">
              <a:rPr lang="en-US" smtClean="0"/>
              <a:t>08-Nov-21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0369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CD3F3AED-ACED-44F0-80FD-F789D57AACA8}"/>
              </a:ext>
            </a:extLst>
          </p:cNvPr>
          <p:cNvSpPr>
            <a:spLocks noGrp="1"/>
          </p:cNvSpPr>
          <p:nvPr>
            <p:ph type="ftr" sz="quarter" idx="11"/>
          </p:nvPr>
        </p:nvSpPr>
        <p:spPr>
          <a:xfrm>
            <a:off x="2057400" y="6477000"/>
            <a:ext cx="4648200" cy="244475"/>
          </a:xfrm>
        </p:spPr>
        <p:txBody>
          <a:bodyPr/>
          <a:lstStyle/>
          <a:p>
            <a:r>
              <a:rPr lang="fi-FI" smtClean="0"/>
              <a:t>Ms. Aditee Mattoo          OOT Using Java                     Unit-3</a:t>
            </a:r>
            <a:endParaRPr lang="en-US" dirty="0"/>
          </a:p>
        </p:txBody>
      </p:sp>
      <p:sp>
        <p:nvSpPr>
          <p:cNvPr id="10" name="TextBox 9">
            <a:extLst>
              <a:ext uri="{FF2B5EF4-FFF2-40B4-BE49-F238E27FC236}">
                <a16:creationId xmlns="" xmlns:a16="http://schemas.microsoft.com/office/drawing/2014/main" id="{ADDA0A76-4CB7-4E34-9BEE-70BC1FC9D5AA}"/>
              </a:ext>
            </a:extLst>
          </p:cNvPr>
          <p:cNvSpPr txBox="1"/>
          <p:nvPr/>
        </p:nvSpPr>
        <p:spPr>
          <a:xfrm>
            <a:off x="724686" y="1078377"/>
            <a:ext cx="7694628" cy="5016758"/>
          </a:xfrm>
          <a:prstGeom prst="rect">
            <a:avLst/>
          </a:prstGeom>
          <a:noFill/>
        </p:spPr>
        <p:txBody>
          <a:bodyPr wrap="square">
            <a:spAutoFit/>
          </a:bodyPr>
          <a:lstStyle/>
          <a:p>
            <a:pPr algn="just"/>
            <a:r>
              <a:rPr lang="en-US" sz="2000" b="1" dirty="0"/>
              <a:t>CO1:  </a:t>
            </a:r>
            <a:r>
              <a:rPr lang="en-US" sz="2000" dirty="0"/>
              <a:t>Identify the concepts of object-oriented programming and relationships among them needed in modeling.</a:t>
            </a:r>
          </a:p>
          <a:p>
            <a:pPr algn="just"/>
            <a:endParaRPr lang="en-US" sz="2000" dirty="0"/>
          </a:p>
          <a:p>
            <a:pPr algn="just"/>
            <a:r>
              <a:rPr lang="en-US" sz="2000" b="1" dirty="0"/>
              <a:t>CO2: </a:t>
            </a:r>
            <a:r>
              <a:rPr lang="en-US" sz="2000" dirty="0"/>
              <a:t>Demonstrate the Java programs using OOP principles and also implement the concepts of lambda expressions.</a:t>
            </a:r>
          </a:p>
          <a:p>
            <a:pPr algn="just"/>
            <a:endParaRPr lang="en-US" sz="2000" dirty="0"/>
          </a:p>
          <a:p>
            <a:pPr algn="just"/>
            <a:r>
              <a:rPr lang="en-US" sz="2000" b="1" dirty="0"/>
              <a:t>CO3: </a:t>
            </a:r>
            <a:r>
              <a:rPr lang="en-US" sz="2000" dirty="0"/>
              <a:t>Implement packages with different protection level resolving namespace collision and evaluate the error handling concepts for uninterrupted execution of Java program.</a:t>
            </a:r>
          </a:p>
          <a:p>
            <a:pPr algn="just"/>
            <a:endParaRPr lang="en-US" sz="2000" dirty="0"/>
          </a:p>
          <a:p>
            <a:pPr algn="just"/>
            <a:r>
              <a:rPr lang="en-US" sz="2000" b="1" dirty="0"/>
              <a:t>CO4: </a:t>
            </a:r>
            <a:r>
              <a:rPr lang="en-US" sz="2000" dirty="0"/>
              <a:t>Implement Concurrency control, I/O Streams and Annotations concepts by using Java program.</a:t>
            </a:r>
          </a:p>
          <a:p>
            <a:pPr algn="just"/>
            <a:endParaRPr lang="en-US" sz="2000" dirty="0"/>
          </a:p>
          <a:p>
            <a:pPr algn="just"/>
            <a:r>
              <a:rPr lang="en-US" sz="2000" b="1" dirty="0"/>
              <a:t>CO5: </a:t>
            </a:r>
            <a:r>
              <a:rPr lang="en-US" sz="2000" dirty="0"/>
              <a:t>Design and develop the GUI based application, Generics and Collections in Java programming language to solve the real-world problem. </a:t>
            </a:r>
            <a:endParaRPr lang="en-IN" sz="2000" dirty="0"/>
          </a:p>
        </p:txBody>
      </p:sp>
    </p:spTree>
    <p:extLst>
      <p:ext uri="{BB962C8B-B14F-4D97-AF65-F5344CB8AC3E}">
        <p14:creationId xmlns:p14="http://schemas.microsoft.com/office/powerpoint/2010/main" val="1508765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13F77F-2239-4DB9-A0E4-08433470A775}"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LOCALIZATION(CO3)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8118981B-8917-4C40-B1F5-BD86CB8B658E}"/>
              </a:ext>
            </a:extLst>
          </p:cNvPr>
          <p:cNvSpPr>
            <a:spLocks noGrp="1"/>
          </p:cNvSpPr>
          <p:nvPr>
            <p:ph idx="1"/>
          </p:nvPr>
        </p:nvSpPr>
        <p:spPr>
          <a:xfrm>
            <a:off x="609600" y="1258093"/>
            <a:ext cx="8229600" cy="4525963"/>
          </a:xfrm>
        </p:spPr>
        <p:txBody>
          <a:bodyPr>
            <a:normAutofit/>
          </a:bodyPr>
          <a:lstStyle/>
          <a:p>
            <a:pPr algn="just"/>
            <a:r>
              <a:rPr lang="en-US" sz="2400" b="1" i="0" dirty="0">
                <a:solidFill>
                  <a:srgbClr val="333333"/>
                </a:solidFill>
                <a:effectLst/>
              </a:rPr>
              <a:t>Localization</a:t>
            </a:r>
            <a:r>
              <a:rPr lang="en-US" sz="2400" b="0" i="0" dirty="0">
                <a:solidFill>
                  <a:srgbClr val="333333"/>
                </a:solidFill>
                <a:effectLst/>
              </a:rPr>
              <a:t> is also abbreviated as I10N because there are total 10 characters between the first letter 'L' and last letter 'N'. Localization is the mechanism to create such an application that can be adapted to a specific language and region by adding locale-specific text and component.</a:t>
            </a:r>
          </a:p>
          <a:p>
            <a:pPr algn="just"/>
            <a:endParaRPr lang="en-US" sz="2400" dirty="0">
              <a:solidFill>
                <a:srgbClr val="333333"/>
              </a:solidFill>
            </a:endParaRPr>
          </a:p>
          <a:p>
            <a:pPr algn="just"/>
            <a:r>
              <a:rPr lang="en-US" sz="2400" b="0" i="0" dirty="0">
                <a:solidFill>
                  <a:srgbClr val="333333"/>
                </a:solidFill>
                <a:effectLst/>
              </a:rPr>
              <a:t>There are three constructors of Locale class. They are as follows:</a:t>
            </a:r>
          </a:p>
          <a:p>
            <a:pPr algn="just">
              <a:buFont typeface="+mj-lt"/>
              <a:buAutoNum type="arabicPeriod"/>
            </a:pPr>
            <a:r>
              <a:rPr lang="en-US" sz="2400" b="0" i="0" dirty="0">
                <a:solidFill>
                  <a:srgbClr val="000000"/>
                </a:solidFill>
                <a:effectLst/>
              </a:rPr>
              <a:t>Locale(String language)</a:t>
            </a:r>
          </a:p>
          <a:p>
            <a:pPr algn="just">
              <a:buFont typeface="+mj-lt"/>
              <a:buAutoNum type="arabicPeriod"/>
            </a:pPr>
            <a:r>
              <a:rPr lang="en-US" sz="2400" b="0" i="0" dirty="0">
                <a:solidFill>
                  <a:srgbClr val="000000"/>
                </a:solidFill>
                <a:effectLst/>
              </a:rPr>
              <a:t>Locale(String language, String country)</a:t>
            </a:r>
          </a:p>
          <a:p>
            <a:pPr algn="just">
              <a:buFont typeface="+mj-lt"/>
              <a:buAutoNum type="arabicPeriod"/>
            </a:pPr>
            <a:r>
              <a:rPr lang="en-US" sz="2400" b="0" i="0" dirty="0">
                <a:solidFill>
                  <a:srgbClr val="000000"/>
                </a:solidFill>
                <a:effectLst/>
              </a:rPr>
              <a:t>Locale(String language, String country, String variant)</a:t>
            </a:r>
          </a:p>
          <a:p>
            <a:pPr algn="just"/>
            <a:endParaRPr lang="en-IN"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32936B-D744-4569-9F14-C3C04EF32FC6}"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LOCALIZATION(CO3)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Content Placeholder 8">
            <a:extLst>
              <a:ext uri="{FF2B5EF4-FFF2-40B4-BE49-F238E27FC236}">
                <a16:creationId xmlns="" xmlns:a16="http://schemas.microsoft.com/office/drawing/2014/main" id="{F5DD9195-DEC6-4998-A3FE-B15D6F502F96}"/>
              </a:ext>
            </a:extLst>
          </p:cNvPr>
          <p:cNvSpPr>
            <a:spLocks noGrp="1"/>
          </p:cNvSpPr>
          <p:nvPr>
            <p:ph idx="1"/>
          </p:nvPr>
        </p:nvSpPr>
        <p:spPr>
          <a:xfrm>
            <a:off x="452120" y="1143001"/>
            <a:ext cx="8229600" cy="5105400"/>
          </a:xfrm>
        </p:spPr>
        <p:txBody>
          <a:bodyPr>
            <a:normAutofit fontScale="70000" lnSpcReduction="20000"/>
          </a:bodyPr>
          <a:lstStyle/>
          <a:p>
            <a:pPr algn="just"/>
            <a:r>
              <a:rPr lang="en-US" b="0" i="0" dirty="0">
                <a:solidFill>
                  <a:srgbClr val="333333"/>
                </a:solidFill>
                <a:effectLst/>
                <a:latin typeface="inter-regular"/>
              </a:rPr>
              <a:t>There are given commonly used methods of Locale class.</a:t>
            </a:r>
          </a:p>
          <a:p>
            <a:pPr algn="just">
              <a:buFont typeface="+mj-lt"/>
              <a:buAutoNum type="arabicPeriod"/>
            </a:pPr>
            <a:r>
              <a:rPr lang="en-US" b="1" i="0" dirty="0">
                <a:solidFill>
                  <a:srgbClr val="000000"/>
                </a:solidFill>
                <a:effectLst/>
                <a:latin typeface="inter-bold"/>
              </a:rPr>
              <a:t>public static Locale </a:t>
            </a:r>
            <a:r>
              <a:rPr lang="en-US" b="1" i="0" dirty="0" err="1">
                <a:solidFill>
                  <a:srgbClr val="000000"/>
                </a:solidFill>
                <a:effectLst/>
                <a:latin typeface="inter-bold"/>
              </a:rPr>
              <a:t>getDefault</a:t>
            </a:r>
            <a:r>
              <a:rPr lang="en-US" b="1" i="0" dirty="0">
                <a:solidFill>
                  <a:srgbClr val="000000"/>
                </a:solidFill>
                <a:effectLst/>
                <a:latin typeface="inter-bold"/>
              </a:rPr>
              <a:t>()</a:t>
            </a:r>
            <a:r>
              <a:rPr lang="en-US" b="0" i="0" dirty="0">
                <a:solidFill>
                  <a:srgbClr val="000000"/>
                </a:solidFill>
                <a:effectLst/>
                <a:latin typeface="inter-regular"/>
              </a:rPr>
              <a:t> it returns the instance of current Locale</a:t>
            </a:r>
          </a:p>
          <a:p>
            <a:pPr algn="just">
              <a:buFont typeface="+mj-lt"/>
              <a:buAutoNum type="arabicPeriod"/>
            </a:pPr>
            <a:r>
              <a:rPr lang="en-US" b="1" i="0" dirty="0">
                <a:solidFill>
                  <a:srgbClr val="000000"/>
                </a:solidFill>
                <a:effectLst/>
                <a:latin typeface="inter-bold"/>
              </a:rPr>
              <a:t>public static Locale[] </a:t>
            </a:r>
            <a:r>
              <a:rPr lang="en-US" b="1" i="0" dirty="0" err="1">
                <a:solidFill>
                  <a:srgbClr val="000000"/>
                </a:solidFill>
                <a:effectLst/>
                <a:latin typeface="inter-bold"/>
              </a:rPr>
              <a:t>getAvailableLocales</a:t>
            </a:r>
            <a:r>
              <a:rPr lang="en-US" b="1" i="0" dirty="0">
                <a:solidFill>
                  <a:srgbClr val="000000"/>
                </a:solidFill>
                <a:effectLst/>
                <a:latin typeface="inter-bold"/>
              </a:rPr>
              <a:t>()</a:t>
            </a:r>
            <a:r>
              <a:rPr lang="en-US" b="0" i="0" dirty="0">
                <a:solidFill>
                  <a:srgbClr val="000000"/>
                </a:solidFill>
                <a:effectLst/>
                <a:latin typeface="inter-regular"/>
              </a:rPr>
              <a:t> it returns an array of available locales.</a:t>
            </a:r>
          </a:p>
          <a:p>
            <a:pPr algn="just">
              <a:buFont typeface="+mj-lt"/>
              <a:buAutoNum type="arabicPeriod"/>
            </a:pPr>
            <a:r>
              <a:rPr lang="en-US" b="1" i="0" dirty="0">
                <a:solidFill>
                  <a:srgbClr val="000000"/>
                </a:solidFill>
                <a:effectLst/>
                <a:latin typeface="inter-bold"/>
              </a:rPr>
              <a:t>public String </a:t>
            </a:r>
            <a:r>
              <a:rPr lang="en-US" b="1" i="0" dirty="0" err="1">
                <a:solidFill>
                  <a:srgbClr val="000000"/>
                </a:solidFill>
                <a:effectLst/>
                <a:latin typeface="inter-bold"/>
              </a:rPr>
              <a:t>getDisplayCountry</a:t>
            </a:r>
            <a:r>
              <a:rPr lang="en-US" b="1" i="0" dirty="0">
                <a:solidFill>
                  <a:srgbClr val="000000"/>
                </a:solidFill>
                <a:effectLst/>
                <a:latin typeface="inter-bold"/>
              </a:rPr>
              <a:t>()</a:t>
            </a:r>
            <a:r>
              <a:rPr lang="en-US" b="0" i="0" dirty="0">
                <a:solidFill>
                  <a:srgbClr val="000000"/>
                </a:solidFill>
                <a:effectLst/>
                <a:latin typeface="inter-regular"/>
              </a:rPr>
              <a:t> it returns the country name of this locale object.</a:t>
            </a:r>
          </a:p>
          <a:p>
            <a:pPr algn="just">
              <a:buFont typeface="+mj-lt"/>
              <a:buAutoNum type="arabicPeriod"/>
            </a:pPr>
            <a:r>
              <a:rPr lang="en-US" b="1" i="0" dirty="0">
                <a:solidFill>
                  <a:srgbClr val="000000"/>
                </a:solidFill>
                <a:effectLst/>
                <a:latin typeface="inter-bold"/>
              </a:rPr>
              <a:t>public String </a:t>
            </a:r>
            <a:r>
              <a:rPr lang="en-US" b="1" i="0" dirty="0" err="1">
                <a:solidFill>
                  <a:srgbClr val="000000"/>
                </a:solidFill>
                <a:effectLst/>
                <a:latin typeface="inter-bold"/>
              </a:rPr>
              <a:t>getDisplayLanguage</a:t>
            </a:r>
            <a:r>
              <a:rPr lang="en-US" b="1" i="0" dirty="0">
                <a:solidFill>
                  <a:srgbClr val="000000"/>
                </a:solidFill>
                <a:effectLst/>
                <a:latin typeface="inter-bold"/>
              </a:rPr>
              <a:t>()</a:t>
            </a:r>
            <a:r>
              <a:rPr lang="en-US" b="0" i="0" dirty="0">
                <a:solidFill>
                  <a:srgbClr val="000000"/>
                </a:solidFill>
                <a:effectLst/>
                <a:latin typeface="inter-regular"/>
              </a:rPr>
              <a:t> it returns the language name of this locale object.</a:t>
            </a:r>
          </a:p>
          <a:p>
            <a:pPr algn="just">
              <a:buFont typeface="+mj-lt"/>
              <a:buAutoNum type="arabicPeriod"/>
            </a:pPr>
            <a:r>
              <a:rPr lang="en-US" b="1" i="0" dirty="0">
                <a:solidFill>
                  <a:srgbClr val="000000"/>
                </a:solidFill>
                <a:effectLst/>
                <a:latin typeface="inter-bold"/>
              </a:rPr>
              <a:t>public String </a:t>
            </a:r>
            <a:r>
              <a:rPr lang="en-US" b="1" i="0" dirty="0" err="1">
                <a:solidFill>
                  <a:srgbClr val="000000"/>
                </a:solidFill>
                <a:effectLst/>
                <a:latin typeface="inter-bold"/>
              </a:rPr>
              <a:t>getDisplayVariant</a:t>
            </a:r>
            <a:r>
              <a:rPr lang="en-US" b="1" i="0" dirty="0">
                <a:solidFill>
                  <a:srgbClr val="000000"/>
                </a:solidFill>
                <a:effectLst/>
                <a:latin typeface="inter-bold"/>
              </a:rPr>
              <a:t>()</a:t>
            </a:r>
            <a:r>
              <a:rPr lang="en-US" b="0" i="0" dirty="0">
                <a:solidFill>
                  <a:srgbClr val="000000"/>
                </a:solidFill>
                <a:effectLst/>
                <a:latin typeface="inter-regular"/>
              </a:rPr>
              <a:t> it returns the variant code for this locale object.</a:t>
            </a:r>
          </a:p>
          <a:p>
            <a:pPr algn="just">
              <a:buFont typeface="+mj-lt"/>
              <a:buAutoNum type="arabicPeriod"/>
            </a:pPr>
            <a:r>
              <a:rPr lang="en-US" b="1" i="0" dirty="0">
                <a:solidFill>
                  <a:srgbClr val="000000"/>
                </a:solidFill>
                <a:effectLst/>
                <a:latin typeface="inter-bold"/>
              </a:rPr>
              <a:t>public String getISO3Country()</a:t>
            </a:r>
            <a:r>
              <a:rPr lang="en-US" b="0" i="0" dirty="0">
                <a:solidFill>
                  <a:srgbClr val="000000"/>
                </a:solidFill>
                <a:effectLst/>
                <a:latin typeface="inter-regular"/>
              </a:rPr>
              <a:t> it returns the three letter abbreviation for the current locale's country.</a:t>
            </a:r>
          </a:p>
          <a:p>
            <a:pPr algn="just">
              <a:buFont typeface="+mj-lt"/>
              <a:buAutoNum type="arabicPeriod"/>
            </a:pPr>
            <a:r>
              <a:rPr lang="en-US" b="1" i="0" dirty="0">
                <a:solidFill>
                  <a:srgbClr val="000000"/>
                </a:solidFill>
                <a:effectLst/>
                <a:latin typeface="inter-bold"/>
              </a:rPr>
              <a:t>public String getISO3Language()</a:t>
            </a:r>
            <a:r>
              <a:rPr lang="en-US" b="0" i="0" dirty="0">
                <a:solidFill>
                  <a:srgbClr val="000000"/>
                </a:solidFill>
                <a:effectLst/>
                <a:latin typeface="inter-regular"/>
              </a:rPr>
              <a:t> it returns the three letter abbreviation for the current locale's language.</a:t>
            </a:r>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BFA889-480F-49EA-BBE8-D3E4797E61C6}"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dirty="0"/>
              <a:t>STRING HANDLING</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EBE20448-3B18-4754-B9A9-4B6E18A8261F}"/>
              </a:ext>
            </a:extLst>
          </p:cNvPr>
          <p:cNvSpPr>
            <a:spLocks noGrp="1"/>
          </p:cNvSpPr>
          <p:nvPr>
            <p:ph idx="1"/>
          </p:nvPr>
        </p:nvSpPr>
        <p:spPr>
          <a:xfrm>
            <a:off x="482600" y="1166018"/>
            <a:ext cx="8229600" cy="5190332"/>
          </a:xfrm>
        </p:spPr>
        <p:txBody>
          <a:bodyPr>
            <a:normAutofit/>
          </a:bodyPr>
          <a:lstStyle/>
          <a:p>
            <a:pPr algn="just"/>
            <a:r>
              <a:rPr lang="en-US" sz="2400" b="0" i="0" dirty="0">
                <a:solidFill>
                  <a:srgbClr val="333333"/>
                </a:solidFill>
                <a:effectLst/>
              </a:rPr>
              <a:t>In </a:t>
            </a:r>
            <a:r>
              <a:rPr lang="en-US" sz="2400" b="0" i="0" u="none" strike="noStrike" dirty="0">
                <a:solidFill>
                  <a:srgbClr val="008000"/>
                </a:solidFill>
                <a:effectLst/>
              </a:rPr>
              <a:t>Java</a:t>
            </a:r>
            <a:r>
              <a:rPr lang="en-US" sz="2400" b="0" i="0" dirty="0">
                <a:solidFill>
                  <a:srgbClr val="333333"/>
                </a:solidFill>
                <a:effectLst/>
              </a:rPr>
              <a:t>, string is basically an object that represents sequence of char values. An </a:t>
            </a:r>
            <a:r>
              <a:rPr lang="en-US" sz="2400" b="0" i="0" u="none" strike="noStrike" dirty="0">
                <a:solidFill>
                  <a:srgbClr val="008000"/>
                </a:solidFill>
                <a:effectLst/>
              </a:rPr>
              <a:t>array</a:t>
            </a:r>
            <a:r>
              <a:rPr lang="en-US" sz="2400" b="0" i="0" dirty="0">
                <a:solidFill>
                  <a:srgbClr val="333333"/>
                </a:solidFill>
                <a:effectLst/>
              </a:rPr>
              <a:t> of characters works same as Java string.</a:t>
            </a:r>
          </a:p>
          <a:p>
            <a:pPr algn="just"/>
            <a:endParaRPr lang="en-US" sz="2400" dirty="0">
              <a:solidFill>
                <a:srgbClr val="333333"/>
              </a:solidFill>
            </a:endParaRPr>
          </a:p>
          <a:p>
            <a:pPr marL="0" indent="0" algn="ctr">
              <a:buNone/>
            </a:pPr>
            <a:r>
              <a:rPr lang="en-IN" sz="2400" b="1" i="0" dirty="0">
                <a:solidFill>
                  <a:srgbClr val="006699"/>
                </a:solidFill>
                <a:effectLst/>
              </a:rPr>
              <a:t>char</a:t>
            </a:r>
            <a:r>
              <a:rPr lang="en-IN" sz="2400" b="0" i="0" dirty="0">
                <a:solidFill>
                  <a:srgbClr val="000000"/>
                </a:solidFill>
                <a:effectLst/>
              </a:rPr>
              <a:t>[] </a:t>
            </a:r>
            <a:r>
              <a:rPr lang="en-IN" sz="2400" b="0" i="0" dirty="0" err="1">
                <a:solidFill>
                  <a:srgbClr val="000000"/>
                </a:solidFill>
                <a:effectLst/>
              </a:rPr>
              <a:t>ch</a:t>
            </a:r>
            <a:r>
              <a:rPr lang="en-IN" sz="2400" b="0" i="0" dirty="0">
                <a:solidFill>
                  <a:srgbClr val="000000"/>
                </a:solidFill>
                <a:effectLst/>
              </a:rPr>
              <a:t>={</a:t>
            </a:r>
            <a:r>
              <a:rPr lang="en-IN" sz="2400" b="0" i="0" dirty="0">
                <a:solidFill>
                  <a:srgbClr val="0000FF"/>
                </a:solidFill>
                <a:effectLst/>
              </a:rPr>
              <a:t>'j'</a:t>
            </a:r>
            <a:r>
              <a:rPr lang="en-IN" sz="2400" b="0" i="0" dirty="0">
                <a:solidFill>
                  <a:srgbClr val="000000"/>
                </a:solidFill>
                <a:effectLst/>
              </a:rPr>
              <a:t>,</a:t>
            </a:r>
            <a:r>
              <a:rPr lang="en-IN" sz="2400" b="0" i="0" dirty="0">
                <a:solidFill>
                  <a:srgbClr val="0000FF"/>
                </a:solidFill>
                <a:effectLst/>
              </a:rPr>
              <a:t>'a'</a:t>
            </a:r>
            <a:r>
              <a:rPr lang="en-IN" sz="2400" b="0" i="0" dirty="0">
                <a:solidFill>
                  <a:srgbClr val="000000"/>
                </a:solidFill>
                <a:effectLst/>
              </a:rPr>
              <a:t>,</a:t>
            </a:r>
            <a:r>
              <a:rPr lang="en-IN" sz="2400" b="0" i="0" dirty="0">
                <a:solidFill>
                  <a:srgbClr val="0000FF"/>
                </a:solidFill>
                <a:effectLst/>
              </a:rPr>
              <a:t>'v'</a:t>
            </a:r>
            <a:r>
              <a:rPr lang="en-IN" sz="2400" b="0" i="0" dirty="0">
                <a:solidFill>
                  <a:srgbClr val="000000"/>
                </a:solidFill>
                <a:effectLst/>
              </a:rPr>
              <a:t>,</a:t>
            </a:r>
            <a:r>
              <a:rPr lang="en-IN" sz="2400" b="0" i="0" dirty="0">
                <a:solidFill>
                  <a:srgbClr val="0000FF"/>
                </a:solidFill>
                <a:effectLst/>
              </a:rPr>
              <a:t>'a'</a:t>
            </a:r>
            <a:r>
              <a:rPr lang="en-IN" sz="2400" b="0" i="0" dirty="0">
                <a:solidFill>
                  <a:srgbClr val="000000"/>
                </a:solidFill>
                <a:effectLst/>
              </a:rPr>
              <a:t>,</a:t>
            </a:r>
            <a:r>
              <a:rPr lang="en-IN" sz="2400" b="0" i="0" dirty="0">
                <a:solidFill>
                  <a:srgbClr val="0000FF"/>
                </a:solidFill>
                <a:effectLst/>
              </a:rPr>
              <a:t>'t'</a:t>
            </a:r>
            <a:r>
              <a:rPr lang="en-IN" sz="2400" b="0" i="0" dirty="0">
                <a:solidFill>
                  <a:srgbClr val="000000"/>
                </a:solidFill>
                <a:effectLst/>
              </a:rPr>
              <a:t>,</a:t>
            </a:r>
            <a:r>
              <a:rPr lang="en-IN" sz="2400" b="0" i="0" dirty="0">
                <a:solidFill>
                  <a:srgbClr val="0000FF"/>
                </a:solidFill>
                <a:effectLst/>
              </a:rPr>
              <a:t>'p'</a:t>
            </a:r>
            <a:r>
              <a:rPr lang="en-IN" sz="2400" b="0" i="0" dirty="0">
                <a:solidFill>
                  <a:srgbClr val="000000"/>
                </a:solidFill>
                <a:effectLst/>
              </a:rPr>
              <a:t>,</a:t>
            </a:r>
            <a:r>
              <a:rPr lang="en-IN" sz="2400" b="0" i="0" dirty="0">
                <a:solidFill>
                  <a:srgbClr val="0000FF"/>
                </a:solidFill>
                <a:effectLst/>
              </a:rPr>
              <a:t>'o'</a:t>
            </a:r>
            <a:r>
              <a:rPr lang="en-IN" sz="2400" b="0" i="0" dirty="0">
                <a:solidFill>
                  <a:srgbClr val="000000"/>
                </a:solidFill>
                <a:effectLst/>
              </a:rPr>
              <a:t>,</a:t>
            </a:r>
            <a:r>
              <a:rPr lang="en-IN" sz="2400" b="0" i="0" dirty="0">
                <a:solidFill>
                  <a:srgbClr val="0000FF"/>
                </a:solidFill>
                <a:effectLst/>
              </a:rPr>
              <a:t>'</a:t>
            </a:r>
            <a:r>
              <a:rPr lang="en-IN" sz="2400" b="0" i="0" dirty="0" err="1">
                <a:solidFill>
                  <a:srgbClr val="0000FF"/>
                </a:solidFill>
                <a:effectLst/>
              </a:rPr>
              <a:t>i</a:t>
            </a:r>
            <a:r>
              <a:rPr lang="en-IN" sz="2400" b="0" i="0" dirty="0">
                <a:solidFill>
                  <a:srgbClr val="0000FF"/>
                </a:solidFill>
                <a:effectLst/>
              </a:rPr>
              <a:t>'</a:t>
            </a:r>
            <a:r>
              <a:rPr lang="en-IN" sz="2400" b="0" i="0" dirty="0">
                <a:solidFill>
                  <a:srgbClr val="000000"/>
                </a:solidFill>
                <a:effectLst/>
              </a:rPr>
              <a:t>,</a:t>
            </a:r>
            <a:r>
              <a:rPr lang="en-IN" sz="2400" b="0" i="0" dirty="0">
                <a:solidFill>
                  <a:srgbClr val="0000FF"/>
                </a:solidFill>
                <a:effectLst/>
              </a:rPr>
              <a:t>'</a:t>
            </a:r>
            <a:r>
              <a:rPr lang="en-IN" sz="2400" b="0" i="0" dirty="0" err="1">
                <a:solidFill>
                  <a:srgbClr val="0000FF"/>
                </a:solidFill>
                <a:effectLst/>
              </a:rPr>
              <a:t>n'</a:t>
            </a:r>
            <a:r>
              <a:rPr lang="en-IN" sz="2400" b="0" i="0" dirty="0" err="1">
                <a:solidFill>
                  <a:srgbClr val="000000"/>
                </a:solidFill>
                <a:effectLst/>
              </a:rPr>
              <a:t>,</a:t>
            </a:r>
            <a:r>
              <a:rPr lang="en-IN" sz="2400" b="0" i="0" dirty="0" err="1">
                <a:solidFill>
                  <a:srgbClr val="0000FF"/>
                </a:solidFill>
                <a:effectLst/>
              </a:rPr>
              <a:t>'t</a:t>
            </a:r>
            <a:r>
              <a:rPr lang="en-IN" sz="2400" b="0" i="0" dirty="0">
                <a:solidFill>
                  <a:srgbClr val="0000FF"/>
                </a:solidFill>
                <a:effectLst/>
              </a:rPr>
              <a:t>'</a:t>
            </a:r>
            <a:r>
              <a:rPr lang="en-IN" sz="2400" b="0" i="0" dirty="0">
                <a:solidFill>
                  <a:srgbClr val="000000"/>
                </a:solidFill>
                <a:effectLst/>
              </a:rPr>
              <a:t>};  </a:t>
            </a:r>
          </a:p>
          <a:p>
            <a:pPr marL="0" indent="0" algn="ctr">
              <a:buNone/>
            </a:pPr>
            <a:r>
              <a:rPr lang="en-IN" sz="2400" b="0" i="0" dirty="0">
                <a:solidFill>
                  <a:srgbClr val="000000"/>
                </a:solidFill>
                <a:effectLst/>
              </a:rPr>
              <a:t>String s=</a:t>
            </a:r>
            <a:r>
              <a:rPr lang="en-IN" sz="2400" b="1" i="0" dirty="0">
                <a:solidFill>
                  <a:srgbClr val="006699"/>
                </a:solidFill>
                <a:effectLst/>
              </a:rPr>
              <a:t>new</a:t>
            </a:r>
            <a:r>
              <a:rPr lang="en-IN" sz="2400" b="0" i="0" dirty="0">
                <a:solidFill>
                  <a:srgbClr val="000000"/>
                </a:solidFill>
                <a:effectLst/>
              </a:rPr>
              <a:t> String(</a:t>
            </a:r>
            <a:r>
              <a:rPr lang="en-IN" sz="2400" b="0" i="0" dirty="0" err="1">
                <a:solidFill>
                  <a:srgbClr val="000000"/>
                </a:solidFill>
                <a:effectLst/>
              </a:rPr>
              <a:t>ch</a:t>
            </a:r>
            <a:r>
              <a:rPr lang="en-IN" sz="2400" b="0" i="0" dirty="0">
                <a:solidFill>
                  <a:srgbClr val="000000"/>
                </a:solidFill>
                <a:effectLst/>
              </a:rPr>
              <a:t>); </a:t>
            </a:r>
          </a:p>
          <a:p>
            <a:pPr marL="0" indent="0" algn="just">
              <a:buNone/>
            </a:pPr>
            <a:r>
              <a:rPr lang="en-US" sz="2400" b="0" i="0" dirty="0">
                <a:solidFill>
                  <a:srgbClr val="333333"/>
                </a:solidFill>
                <a:effectLst/>
              </a:rPr>
              <a:t> </a:t>
            </a:r>
            <a:r>
              <a:rPr lang="en-IN" sz="2400" b="0" i="0" dirty="0">
                <a:solidFill>
                  <a:srgbClr val="333333"/>
                </a:solidFill>
                <a:effectLst/>
              </a:rPr>
              <a:t>is same as:</a:t>
            </a:r>
          </a:p>
          <a:p>
            <a:pPr marL="0" indent="0" algn="ctr">
              <a:buNone/>
            </a:pPr>
            <a:r>
              <a:rPr lang="en-IN" sz="2400" b="0" i="0" dirty="0">
                <a:solidFill>
                  <a:srgbClr val="000000"/>
                </a:solidFill>
                <a:effectLst/>
              </a:rPr>
              <a:t>String s=</a:t>
            </a:r>
            <a:r>
              <a:rPr lang="en-IN" sz="2400" b="0" i="0" dirty="0">
                <a:solidFill>
                  <a:srgbClr val="0000FF"/>
                </a:solidFill>
                <a:effectLst/>
              </a:rPr>
              <a:t>"</a:t>
            </a:r>
            <a:r>
              <a:rPr lang="en-IN" sz="2400" b="0" i="0" dirty="0" err="1">
                <a:solidFill>
                  <a:srgbClr val="0000FF"/>
                </a:solidFill>
                <a:effectLst/>
              </a:rPr>
              <a:t>javatpoint</a:t>
            </a:r>
            <a:r>
              <a:rPr lang="en-IN" sz="2400" b="0" i="0" dirty="0">
                <a:solidFill>
                  <a:srgbClr val="0000FF"/>
                </a:solidFill>
                <a:effectLst/>
              </a:rPr>
              <a:t>"</a:t>
            </a:r>
            <a:r>
              <a:rPr lang="en-IN" sz="2400" b="0" i="0" dirty="0">
                <a:solidFill>
                  <a:srgbClr val="000000"/>
                </a:solidFill>
                <a:effectLst/>
              </a:rPr>
              <a:t>;  </a:t>
            </a:r>
          </a:p>
          <a:p>
            <a:pPr marL="0" indent="0" algn="ctr">
              <a:buNone/>
            </a:pPr>
            <a:endParaRPr lang="en-IN" sz="2400" b="0" i="0" dirty="0">
              <a:solidFill>
                <a:srgbClr val="000000"/>
              </a:solidFill>
              <a:effectLst/>
            </a:endParaRPr>
          </a:p>
          <a:p>
            <a:pPr algn="just"/>
            <a:r>
              <a:rPr lang="en-US" sz="2400" b="0" i="0" dirty="0">
                <a:solidFill>
                  <a:srgbClr val="333333"/>
                </a:solidFill>
                <a:effectLst/>
              </a:rPr>
              <a:t>Generally, String is a sequence of characters. But in Java, string is an object that represents a sequence of characters. The </a:t>
            </a:r>
            <a:r>
              <a:rPr lang="en-US" sz="2400" b="0" i="0" dirty="0" err="1">
                <a:solidFill>
                  <a:srgbClr val="333333"/>
                </a:solidFill>
                <a:effectLst/>
              </a:rPr>
              <a:t>java.lang.String</a:t>
            </a:r>
            <a:r>
              <a:rPr lang="en-US" sz="2400" b="0" i="0" dirty="0">
                <a:solidFill>
                  <a:srgbClr val="333333"/>
                </a:solidFill>
                <a:effectLst/>
              </a:rPr>
              <a:t> class is used to create a string object.</a:t>
            </a:r>
            <a:endParaRPr lang="en-IN" sz="2400" b="0" i="0" dirty="0">
              <a:solidFill>
                <a:srgbClr val="000000"/>
              </a:solidFill>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02852C-6405-40C0-8393-4ED29B23CDD6}"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3200" b="1" i="0" dirty="0">
                <a:solidFill>
                  <a:srgbClr val="610B4B"/>
                </a:solidFill>
                <a:effectLst/>
                <a:latin typeface="+mj-lt"/>
              </a:rPr>
              <a:t>HOW TO CREATE A STRING OBJECT?</a:t>
            </a:r>
            <a:r>
              <a:rPr lang="en-US" sz="3200" b="1" dirty="0">
                <a:solidFill>
                  <a:schemeClr val="tx1"/>
                </a:solidFill>
                <a:latin typeface="+mj-lt"/>
              </a:rPr>
              <a:t>(</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C2BCA797-01AF-4F0F-9CC9-C344E3669BCE}"/>
              </a:ext>
            </a:extLst>
          </p:cNvPr>
          <p:cNvSpPr>
            <a:spLocks noGrp="1"/>
          </p:cNvSpPr>
          <p:nvPr>
            <p:ph idx="1"/>
          </p:nvPr>
        </p:nvSpPr>
        <p:spPr>
          <a:xfrm>
            <a:off x="462280" y="851333"/>
            <a:ext cx="8229600" cy="5373653"/>
          </a:xfrm>
        </p:spPr>
        <p:txBody>
          <a:bodyPr>
            <a:normAutofit fontScale="85000" lnSpcReduction="10000"/>
          </a:bodyPr>
          <a:lstStyle/>
          <a:p>
            <a:pPr algn="just"/>
            <a:r>
              <a:rPr lang="en-US" sz="2400" b="0" i="0" dirty="0">
                <a:solidFill>
                  <a:srgbClr val="333333"/>
                </a:solidFill>
                <a:effectLst/>
              </a:rPr>
              <a:t>There are two ways to create String object:</a:t>
            </a:r>
          </a:p>
          <a:p>
            <a:pPr algn="just">
              <a:buFont typeface="+mj-lt"/>
              <a:buAutoNum type="arabicPeriod"/>
            </a:pPr>
            <a:r>
              <a:rPr lang="en-US" sz="2400" b="0" i="0" dirty="0">
                <a:solidFill>
                  <a:srgbClr val="000000"/>
                </a:solidFill>
                <a:effectLst/>
              </a:rPr>
              <a:t>By string literal</a:t>
            </a:r>
          </a:p>
          <a:p>
            <a:pPr algn="just">
              <a:buFont typeface="+mj-lt"/>
              <a:buAutoNum type="arabicPeriod"/>
            </a:pPr>
            <a:r>
              <a:rPr lang="en-US" sz="2400" b="0" i="0" dirty="0">
                <a:solidFill>
                  <a:srgbClr val="000000"/>
                </a:solidFill>
                <a:effectLst/>
              </a:rPr>
              <a:t>By new keyword</a:t>
            </a:r>
          </a:p>
          <a:p>
            <a:pPr marL="0" indent="0" algn="just">
              <a:buNone/>
            </a:pPr>
            <a:endParaRPr lang="en-US" sz="2400" b="0" i="0" u="sng" dirty="0">
              <a:solidFill>
                <a:srgbClr val="610B38"/>
              </a:solidFill>
              <a:effectLst/>
            </a:endParaRPr>
          </a:p>
          <a:p>
            <a:pPr marL="0" indent="0" algn="just">
              <a:buNone/>
            </a:pPr>
            <a:r>
              <a:rPr lang="en-US" sz="2400" b="0" i="0" u="sng" dirty="0">
                <a:solidFill>
                  <a:srgbClr val="610B38"/>
                </a:solidFill>
                <a:effectLst/>
              </a:rPr>
              <a:t>String Literal</a:t>
            </a:r>
          </a:p>
          <a:p>
            <a:pPr algn="just"/>
            <a:r>
              <a:rPr lang="en-US" sz="2400" b="0" i="0" dirty="0">
                <a:solidFill>
                  <a:srgbClr val="333333"/>
                </a:solidFill>
                <a:effectLst/>
              </a:rPr>
              <a:t>Java String literal is created by using double quotes. </a:t>
            </a:r>
          </a:p>
          <a:p>
            <a:pPr marL="0" indent="0" algn="just">
              <a:buNone/>
            </a:pPr>
            <a:r>
              <a:rPr lang="en-US" sz="2400" b="0" i="0" dirty="0">
                <a:solidFill>
                  <a:srgbClr val="333333"/>
                </a:solidFill>
                <a:effectLst/>
              </a:rPr>
              <a:t>For Example: </a:t>
            </a:r>
            <a:r>
              <a:rPr lang="en-IN" sz="2400" b="0" i="0" dirty="0">
                <a:solidFill>
                  <a:srgbClr val="000000"/>
                </a:solidFill>
                <a:effectLst/>
              </a:rPr>
              <a:t>String s=</a:t>
            </a:r>
            <a:r>
              <a:rPr lang="en-IN" sz="2400" b="0" i="0" dirty="0">
                <a:solidFill>
                  <a:srgbClr val="0000FF"/>
                </a:solidFill>
                <a:effectLst/>
              </a:rPr>
              <a:t>"welcome"</a:t>
            </a:r>
            <a:r>
              <a:rPr lang="en-IN" sz="2400" b="0" i="0" dirty="0">
                <a:solidFill>
                  <a:srgbClr val="000000"/>
                </a:solidFill>
                <a:effectLst/>
              </a:rPr>
              <a:t>;  </a:t>
            </a:r>
          </a:p>
          <a:p>
            <a:pPr marL="0" indent="0" algn="just">
              <a:buNone/>
            </a:pPr>
            <a:endParaRPr lang="en-IN" sz="2400" dirty="0">
              <a:solidFill>
                <a:srgbClr val="000000"/>
              </a:solidFill>
            </a:endParaRPr>
          </a:p>
          <a:p>
            <a:pPr marL="0" indent="0" algn="just">
              <a:buNone/>
            </a:pPr>
            <a:endParaRPr lang="en-IN" sz="2400" b="0" i="0" dirty="0">
              <a:solidFill>
                <a:srgbClr val="000000"/>
              </a:solidFill>
              <a:effectLst/>
            </a:endParaRPr>
          </a:p>
          <a:p>
            <a:pPr algn="just"/>
            <a:r>
              <a:rPr lang="en-US" sz="2400" b="0" i="0" dirty="0">
                <a:solidFill>
                  <a:srgbClr val="333333"/>
                </a:solidFill>
                <a:effectLst/>
              </a:rPr>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p>
          <a:p>
            <a:pPr marL="0" indent="0" algn="just">
              <a:buNone/>
            </a:pPr>
            <a:endParaRPr lang="en-US" sz="1400" b="0" i="0" dirty="0">
              <a:solidFill>
                <a:srgbClr val="000000"/>
              </a:solidFill>
              <a:effectLst/>
              <a:latin typeface="inter-regular"/>
            </a:endParaRPr>
          </a:p>
          <a:p>
            <a:pPr marL="0" indent="0" algn="just">
              <a:buNone/>
            </a:pPr>
            <a:endParaRPr lang="en-US" sz="1400" dirty="0">
              <a:solidFill>
                <a:srgbClr val="000000"/>
              </a:solidFill>
              <a:latin typeface="inter-regular"/>
            </a:endParaRPr>
          </a:p>
          <a:p>
            <a:pPr marL="0" indent="0" algn="just">
              <a:buNone/>
            </a:pPr>
            <a:r>
              <a:rPr lang="en-US" sz="2600" b="0" i="0" dirty="0">
                <a:solidFill>
                  <a:srgbClr val="000000"/>
                </a:solidFill>
                <a:effectLst/>
              </a:rPr>
              <a:t>String s1=</a:t>
            </a:r>
            <a:r>
              <a:rPr lang="en-US" sz="2600" b="0" i="0" dirty="0">
                <a:solidFill>
                  <a:srgbClr val="0000FF"/>
                </a:solidFill>
                <a:effectLst/>
              </a:rPr>
              <a:t>"Welcome"</a:t>
            </a:r>
            <a:r>
              <a:rPr lang="en-US" sz="2600" b="0" i="0" dirty="0">
                <a:solidFill>
                  <a:srgbClr val="000000"/>
                </a:solidFill>
                <a:effectLst/>
              </a:rPr>
              <a:t>;  </a:t>
            </a:r>
          </a:p>
          <a:p>
            <a:pPr marL="0" indent="0" algn="just">
              <a:buNone/>
            </a:pPr>
            <a:r>
              <a:rPr lang="en-US" sz="2600" b="0" i="0" dirty="0">
                <a:solidFill>
                  <a:srgbClr val="000000"/>
                </a:solidFill>
                <a:effectLst/>
              </a:rPr>
              <a:t>String s2=</a:t>
            </a:r>
            <a:r>
              <a:rPr lang="en-US" sz="2600" b="0" i="0" dirty="0">
                <a:solidFill>
                  <a:srgbClr val="0000FF"/>
                </a:solidFill>
                <a:effectLst/>
              </a:rPr>
              <a:t>"Welcome"</a:t>
            </a:r>
            <a:r>
              <a:rPr lang="en-US" sz="2600" b="0" i="0" dirty="0">
                <a:solidFill>
                  <a:srgbClr val="000000"/>
                </a:solidFill>
                <a:effectLst/>
              </a:rPr>
              <a:t>;</a:t>
            </a:r>
            <a:r>
              <a:rPr lang="en-US" sz="2600" b="0" i="0" dirty="0">
                <a:solidFill>
                  <a:srgbClr val="008200"/>
                </a:solidFill>
                <a:effectLst/>
              </a:rPr>
              <a:t>//It doesn't create a new instance</a:t>
            </a:r>
            <a:r>
              <a:rPr lang="en-US" sz="2600" b="0" i="0" dirty="0">
                <a:solidFill>
                  <a:srgbClr val="000000"/>
                </a:solidFill>
                <a:effectLst/>
              </a:rPr>
              <a:t>  </a:t>
            </a:r>
          </a:p>
          <a:p>
            <a:pPr algn="just"/>
            <a:endParaRPr lang="en-US" sz="2400" b="0" i="0" dirty="0">
              <a:solidFill>
                <a:srgbClr val="333333"/>
              </a:solidFill>
              <a:effectLst/>
            </a:endParaRPr>
          </a:p>
          <a:p>
            <a:pPr marL="0" indent="0" algn="just">
              <a:buNone/>
            </a:pPr>
            <a:endParaRPr lang="en-IN" sz="2400" b="0" i="0" dirty="0">
              <a:solidFill>
                <a:srgbClr val="000000"/>
              </a:solidFill>
              <a:effectLst/>
            </a:endParaRPr>
          </a:p>
          <a:p>
            <a:pPr algn="just"/>
            <a:endParaRPr lang="en-US" sz="2400" b="0" i="0" dirty="0">
              <a:solidFill>
                <a:srgbClr val="333333"/>
              </a:solidFill>
              <a:effectLst/>
            </a:endParaRP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D7A708-C059-4481-ACBE-9BD06EC947B6}"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EXAMPLE(CO3)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Content Placeholder 9">
            <a:extLst>
              <a:ext uri="{FF2B5EF4-FFF2-40B4-BE49-F238E27FC236}">
                <a16:creationId xmlns="" xmlns:a16="http://schemas.microsoft.com/office/drawing/2014/main" id="{01369286-FE9E-4C93-81FD-C03C66CB2ED1}"/>
              </a:ext>
            </a:extLst>
          </p:cNvPr>
          <p:cNvPicPr>
            <a:picLocks noGrp="1" noChangeAspect="1"/>
          </p:cNvPicPr>
          <p:nvPr>
            <p:ph idx="1"/>
          </p:nvPr>
        </p:nvPicPr>
        <p:blipFill>
          <a:blip r:embed="rId3"/>
          <a:stretch>
            <a:fillRect/>
          </a:stretch>
        </p:blipFill>
        <p:spPr>
          <a:xfrm>
            <a:off x="1219200" y="817163"/>
            <a:ext cx="7315200" cy="3145237"/>
          </a:xfrm>
          <a:prstGeom prst="rect">
            <a:avLst/>
          </a:prstGeom>
        </p:spPr>
      </p:pic>
      <p:sp>
        <p:nvSpPr>
          <p:cNvPr id="13" name="TextBox 12">
            <a:extLst>
              <a:ext uri="{FF2B5EF4-FFF2-40B4-BE49-F238E27FC236}">
                <a16:creationId xmlns="" xmlns:a16="http://schemas.microsoft.com/office/drawing/2014/main" id="{EFAB4EAF-ABE6-4990-9FD9-847753441967}"/>
              </a:ext>
            </a:extLst>
          </p:cNvPr>
          <p:cNvSpPr txBox="1"/>
          <p:nvPr/>
        </p:nvSpPr>
        <p:spPr>
          <a:xfrm>
            <a:off x="457200" y="4048026"/>
            <a:ext cx="8153400" cy="2308324"/>
          </a:xfrm>
          <a:prstGeom prst="rect">
            <a:avLst/>
          </a:prstGeom>
          <a:noFill/>
        </p:spPr>
        <p:txBody>
          <a:bodyPr wrap="square">
            <a:spAutoFit/>
          </a:bodyPr>
          <a:lstStyle/>
          <a:p>
            <a:pPr algn="just"/>
            <a:r>
              <a:rPr lang="en-US" sz="2400" b="0" i="0" dirty="0">
                <a:solidFill>
                  <a:srgbClr val="333333"/>
                </a:solidFill>
                <a:effectLst/>
              </a:rPr>
              <a:t>In the above example, only one object will be created. Firstly, JVM will not find any string object with the value "Welcome" in string constant pool that is why it will create a new object. After that it will find the string with the value "Welcome" in the pool, it will not create a new object but will return the reference to the same instance.</a:t>
            </a:r>
            <a:endParaRPr lang="en-IN"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1600200"/>
            <a:ext cx="8572500" cy="3440708"/>
          </a:xfrm>
        </p:spPr>
        <p:txBody>
          <a:bodyPr>
            <a:noAutofit/>
          </a:bodyPr>
          <a:lstStyle/>
          <a:p>
            <a:pPr>
              <a:lnSpc>
                <a:spcPct val="150000"/>
              </a:lnSpc>
              <a:buNone/>
            </a:pPr>
            <a:r>
              <a:rPr lang="en-IN" sz="2400" b="1" i="0" u="sng" dirty="0">
                <a:solidFill>
                  <a:srgbClr val="610B38"/>
                </a:solidFill>
                <a:effectLst/>
              </a:rPr>
              <a:t>By new keyword</a:t>
            </a:r>
          </a:p>
          <a:p>
            <a:pPr algn="just">
              <a:buNone/>
            </a:pPr>
            <a:r>
              <a:rPr lang="en-US" sz="2400" b="0" i="0" dirty="0">
                <a:solidFill>
                  <a:srgbClr val="000000"/>
                </a:solidFill>
                <a:effectLst/>
              </a:rPr>
              <a:t>String s=</a:t>
            </a:r>
            <a:r>
              <a:rPr lang="en-US" sz="2400" b="1" i="0" dirty="0">
                <a:solidFill>
                  <a:srgbClr val="006699"/>
                </a:solidFill>
                <a:effectLst/>
              </a:rPr>
              <a:t>new</a:t>
            </a:r>
            <a:r>
              <a:rPr lang="en-US" sz="2400" b="0" i="0" dirty="0">
                <a:solidFill>
                  <a:srgbClr val="000000"/>
                </a:solidFill>
                <a:effectLst/>
              </a:rPr>
              <a:t> String(</a:t>
            </a:r>
            <a:r>
              <a:rPr lang="en-US" sz="2400" b="0" i="0" dirty="0">
                <a:solidFill>
                  <a:srgbClr val="0000FF"/>
                </a:solidFill>
                <a:effectLst/>
              </a:rPr>
              <a:t>"Welcome"</a:t>
            </a:r>
            <a:r>
              <a:rPr lang="en-US" sz="2400" b="0" i="0" dirty="0">
                <a:solidFill>
                  <a:srgbClr val="000000"/>
                </a:solidFill>
                <a:effectLst/>
              </a:rPr>
              <a:t>);</a:t>
            </a:r>
            <a:r>
              <a:rPr lang="en-US" sz="2400" b="0" i="0" dirty="0">
                <a:solidFill>
                  <a:srgbClr val="008200"/>
                </a:solidFill>
                <a:effectLst/>
              </a:rPr>
              <a:t>//creates two objects and one </a:t>
            </a:r>
          </a:p>
          <a:p>
            <a:pPr algn="just">
              <a:buNone/>
            </a:pPr>
            <a:r>
              <a:rPr lang="en-US" sz="2400" b="0" i="0" dirty="0">
                <a:solidFill>
                  <a:srgbClr val="008200"/>
                </a:solidFill>
                <a:effectLst/>
              </a:rPr>
              <a:t>reference variable</a:t>
            </a:r>
            <a:r>
              <a:rPr lang="en-US" sz="2400" b="0" i="0" dirty="0">
                <a:solidFill>
                  <a:srgbClr val="000000"/>
                </a:solidFill>
                <a:effectLst/>
              </a:rPr>
              <a:t>  </a:t>
            </a:r>
          </a:p>
          <a:p>
            <a:pPr algn="just"/>
            <a:r>
              <a:rPr lang="en-US" sz="2400" b="0" i="0" dirty="0">
                <a:solidFill>
                  <a:srgbClr val="333333"/>
                </a:solidFill>
                <a:effectLst/>
              </a:rPr>
              <a:t>In such case, </a:t>
            </a:r>
            <a:r>
              <a:rPr lang="en-US" sz="2400" b="0" i="0" u="none" strike="noStrike" dirty="0">
                <a:solidFill>
                  <a:srgbClr val="008000"/>
                </a:solidFill>
                <a:effectLst/>
                <a:hlinkClick r:id="rId2"/>
              </a:rPr>
              <a:t>JVM</a:t>
            </a:r>
            <a:r>
              <a:rPr lang="en-US" sz="2400" b="0" i="0" dirty="0">
                <a:solidFill>
                  <a:srgbClr val="333333"/>
                </a:solidFill>
                <a:effectLst/>
              </a:rPr>
              <a:t> will create a new string object in normal (non-pool) heap memory, and the literal "Welcome" will be placed in the string constant pool. The variable s will refer to the object in a heap (non-pool).</a:t>
            </a:r>
            <a:endParaRPr lang="en-US" sz="2400" b="1" dirty="0"/>
          </a:p>
        </p:txBody>
      </p:sp>
      <p:sp>
        <p:nvSpPr>
          <p:cNvPr id="4" name="Date Placeholder 3"/>
          <p:cNvSpPr>
            <a:spLocks noGrp="1"/>
          </p:cNvSpPr>
          <p:nvPr>
            <p:ph type="dt" sz="half" idx="10"/>
          </p:nvPr>
        </p:nvSpPr>
        <p:spPr/>
        <p:txBody>
          <a:bodyPr/>
          <a:lstStyle/>
          <a:p>
            <a:fld id="{A907923B-3300-44CD-8BD3-AEDD5371C967}"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i="0" dirty="0">
                <a:solidFill>
                  <a:srgbClr val="610B4B"/>
                </a:solidFill>
                <a:effectLst/>
                <a:latin typeface="+mj-lt"/>
              </a:rPr>
              <a:t>HOW TO CREATE A STRING OBJECT?</a:t>
            </a:r>
            <a:r>
              <a:rPr lang="en-US" sz="2400" b="1" dirty="0">
                <a:solidFill>
                  <a:schemeClr val="tx1"/>
                </a:solidFill>
                <a:latin typeface="+mj-lt"/>
              </a:rPr>
              <a:t>(</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843BE8-A052-47F5-841C-3461EDFCC01B}"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38"/>
                </a:solidFill>
                <a:effectLst/>
                <a:latin typeface="+mj-lt"/>
              </a:rPr>
              <a:t>IMMUTABLE STRING IN JAVA</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a:extLst>
              <a:ext uri="{FF2B5EF4-FFF2-40B4-BE49-F238E27FC236}">
                <a16:creationId xmlns="" xmlns:a16="http://schemas.microsoft.com/office/drawing/2014/main" id="{38B67620-93B8-47D5-AF04-40440E538675}"/>
              </a:ext>
            </a:extLst>
          </p:cNvPr>
          <p:cNvSpPr>
            <a:spLocks noGrp="1"/>
          </p:cNvSpPr>
          <p:nvPr>
            <p:ph idx="1"/>
          </p:nvPr>
        </p:nvSpPr>
        <p:spPr>
          <a:xfrm>
            <a:off x="457200" y="1905000"/>
            <a:ext cx="8229600" cy="2895600"/>
          </a:xfrm>
        </p:spPr>
        <p:txBody>
          <a:bodyPr>
            <a:normAutofit lnSpcReduction="10000"/>
          </a:bodyPr>
          <a:lstStyle/>
          <a:p>
            <a:pPr algn="just"/>
            <a:r>
              <a:rPr lang="en-US" sz="2400" b="0" i="0" dirty="0">
                <a:solidFill>
                  <a:srgbClr val="333333"/>
                </a:solidFill>
                <a:effectLst/>
              </a:rPr>
              <a:t>A String is an unavoidable type of variable while writing any application program. String references are used to store various attributes like username, password, etc. In Java, </a:t>
            </a:r>
            <a:r>
              <a:rPr lang="en-US" sz="2400" b="1" i="0" dirty="0">
                <a:solidFill>
                  <a:srgbClr val="333333"/>
                </a:solidFill>
                <a:effectLst/>
              </a:rPr>
              <a:t>String objects are immutable</a:t>
            </a:r>
            <a:r>
              <a:rPr lang="en-US" sz="2400" b="0" i="0" dirty="0">
                <a:solidFill>
                  <a:srgbClr val="333333"/>
                </a:solidFill>
                <a:effectLst/>
              </a:rPr>
              <a:t>. Immutable simply means unmodifiable or unchangeable.</a:t>
            </a:r>
          </a:p>
          <a:p>
            <a:pPr marL="0" indent="0" algn="just">
              <a:buNone/>
            </a:pPr>
            <a:endParaRPr lang="en-US" sz="2400" b="0" i="0" dirty="0">
              <a:solidFill>
                <a:srgbClr val="333333"/>
              </a:solidFill>
              <a:effectLst/>
            </a:endParaRPr>
          </a:p>
          <a:p>
            <a:pPr algn="just"/>
            <a:r>
              <a:rPr lang="en-US" sz="2400" b="0" i="0" dirty="0">
                <a:solidFill>
                  <a:srgbClr val="333333"/>
                </a:solidFill>
                <a:effectLst/>
              </a:rPr>
              <a:t>Once String object is created its data or state can't be changed but a new String object is created.</a:t>
            </a:r>
          </a:p>
          <a:p>
            <a:endParaRPr lang="en-IN"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D1AB26-1438-4CB5-AB71-F3A2AA6A8185}"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EXAMPLE(CO3)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Content Placeholder 9">
            <a:extLst>
              <a:ext uri="{FF2B5EF4-FFF2-40B4-BE49-F238E27FC236}">
                <a16:creationId xmlns="" xmlns:a16="http://schemas.microsoft.com/office/drawing/2014/main" id="{AA4D0C9B-57E3-47C5-A3D3-FBCD2C99EDEC}"/>
              </a:ext>
            </a:extLst>
          </p:cNvPr>
          <p:cNvPicPr>
            <a:picLocks noGrp="1" noChangeAspect="1"/>
          </p:cNvPicPr>
          <p:nvPr>
            <p:ph idx="1"/>
          </p:nvPr>
        </p:nvPicPr>
        <p:blipFill>
          <a:blip r:embed="rId3"/>
          <a:stretch>
            <a:fillRect/>
          </a:stretch>
        </p:blipFill>
        <p:spPr>
          <a:xfrm>
            <a:off x="1371600" y="817163"/>
            <a:ext cx="6324599" cy="2688037"/>
          </a:xfrm>
          <a:prstGeom prst="rect">
            <a:avLst/>
          </a:prstGeom>
        </p:spPr>
      </p:pic>
      <p:sp>
        <p:nvSpPr>
          <p:cNvPr id="13" name="TextBox 12">
            <a:extLst>
              <a:ext uri="{FF2B5EF4-FFF2-40B4-BE49-F238E27FC236}">
                <a16:creationId xmlns="" xmlns:a16="http://schemas.microsoft.com/office/drawing/2014/main" id="{77E52D9F-5723-4284-84C6-D9D84343AF41}"/>
              </a:ext>
            </a:extLst>
          </p:cNvPr>
          <p:cNvSpPr txBox="1"/>
          <p:nvPr/>
        </p:nvSpPr>
        <p:spPr>
          <a:xfrm>
            <a:off x="533400" y="3398520"/>
            <a:ext cx="8229600" cy="3970318"/>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333333"/>
                </a:solidFill>
                <a:effectLst/>
              </a:rPr>
              <a:t>Now it can be understood by the diagram given below. Here </a:t>
            </a:r>
            <a:r>
              <a:rPr lang="en-US" sz="2400" b="0" i="0" dirty="0" err="1">
                <a:solidFill>
                  <a:srgbClr val="333333"/>
                </a:solidFill>
                <a:effectLst/>
              </a:rPr>
              <a:t>Sachin</a:t>
            </a:r>
            <a:r>
              <a:rPr lang="en-US" sz="2400" b="0" i="0" dirty="0">
                <a:solidFill>
                  <a:srgbClr val="333333"/>
                </a:solidFill>
                <a:effectLst/>
              </a:rPr>
              <a:t> is not changed but a new object is created with </a:t>
            </a:r>
            <a:r>
              <a:rPr lang="en-US" sz="2400" b="0" i="0" dirty="0" err="1">
                <a:solidFill>
                  <a:srgbClr val="333333"/>
                </a:solidFill>
                <a:effectLst/>
              </a:rPr>
              <a:t>Sachin</a:t>
            </a:r>
            <a:r>
              <a:rPr lang="en-US" sz="2400" b="0" i="0" dirty="0">
                <a:solidFill>
                  <a:srgbClr val="333333"/>
                </a:solidFill>
                <a:effectLst/>
              </a:rPr>
              <a:t> Tendulkar. That is why String is known as immutable.</a:t>
            </a:r>
          </a:p>
          <a:p>
            <a:pPr marL="342900" indent="-342900" algn="just">
              <a:buFont typeface="Arial" panose="020B0604020202020204" pitchFamily="34" charset="0"/>
              <a:buChar char="•"/>
            </a:pPr>
            <a:r>
              <a:rPr lang="en-US" sz="2400" b="0" i="0" dirty="0">
                <a:solidFill>
                  <a:srgbClr val="333333"/>
                </a:solidFill>
                <a:effectLst/>
                <a:latin typeface="inter-regular"/>
              </a:rPr>
              <a:t>As you can see in the above figure that two objects are created but </a:t>
            </a:r>
            <a:r>
              <a:rPr lang="en-US" sz="2400" b="1" i="1" dirty="0">
                <a:solidFill>
                  <a:srgbClr val="333333"/>
                </a:solidFill>
                <a:effectLst/>
                <a:latin typeface="inter-bold"/>
              </a:rPr>
              <a:t>s</a:t>
            </a:r>
            <a:r>
              <a:rPr lang="en-US" sz="2400" b="0" i="0" dirty="0">
                <a:solidFill>
                  <a:srgbClr val="333333"/>
                </a:solidFill>
                <a:effectLst/>
                <a:latin typeface="inter-regular"/>
              </a:rPr>
              <a:t> reference variable still refers to "</a:t>
            </a:r>
            <a:r>
              <a:rPr lang="en-US" sz="2400" b="0" i="0" dirty="0" err="1">
                <a:solidFill>
                  <a:srgbClr val="333333"/>
                </a:solidFill>
                <a:effectLst/>
                <a:latin typeface="inter-regular"/>
              </a:rPr>
              <a:t>Sachin</a:t>
            </a:r>
            <a:r>
              <a:rPr lang="en-US" sz="2400" b="0" i="0" dirty="0">
                <a:solidFill>
                  <a:srgbClr val="333333"/>
                </a:solidFill>
                <a:effectLst/>
                <a:latin typeface="inter-regular"/>
              </a:rPr>
              <a:t>" not to "</a:t>
            </a:r>
            <a:r>
              <a:rPr lang="en-US" sz="2400" b="0" i="0" dirty="0" err="1">
                <a:solidFill>
                  <a:srgbClr val="333333"/>
                </a:solidFill>
                <a:effectLst/>
                <a:latin typeface="inter-regular"/>
              </a:rPr>
              <a:t>Sachin</a:t>
            </a:r>
            <a:r>
              <a:rPr lang="en-US" sz="2400" b="0" i="0" dirty="0">
                <a:solidFill>
                  <a:srgbClr val="333333"/>
                </a:solidFill>
                <a:effectLst/>
                <a:latin typeface="inter-regular"/>
              </a:rPr>
              <a:t> Tendulkar".</a:t>
            </a:r>
          </a:p>
          <a:p>
            <a:pPr marL="342900" indent="-342900" algn="just">
              <a:buFont typeface="Arial" panose="020B0604020202020204" pitchFamily="34" charset="0"/>
              <a:buChar char="•"/>
            </a:pPr>
            <a:r>
              <a:rPr lang="en-US" sz="2400" b="0" i="0" dirty="0">
                <a:solidFill>
                  <a:srgbClr val="333333"/>
                </a:solidFill>
                <a:effectLst/>
                <a:latin typeface="inter-regular"/>
              </a:rPr>
              <a:t>But if we explicitly assign it to the reference variable, it will refer to "</a:t>
            </a:r>
            <a:r>
              <a:rPr lang="en-US" sz="2400" b="0" i="0" dirty="0" err="1">
                <a:solidFill>
                  <a:srgbClr val="333333"/>
                </a:solidFill>
                <a:effectLst/>
                <a:latin typeface="inter-regular"/>
              </a:rPr>
              <a:t>Sachin</a:t>
            </a:r>
            <a:r>
              <a:rPr lang="en-US" sz="2400" b="0" i="0" dirty="0">
                <a:solidFill>
                  <a:srgbClr val="333333"/>
                </a:solidFill>
                <a:effectLst/>
                <a:latin typeface="inter-regular"/>
              </a:rPr>
              <a:t> Tendulkar" object.</a:t>
            </a:r>
          </a:p>
          <a:p>
            <a:pPr algn="just"/>
            <a:endParaRPr lang="en-US" sz="2400" b="0" i="0" dirty="0">
              <a:solidFill>
                <a:srgbClr val="333333"/>
              </a:solidFill>
              <a:effectLst/>
            </a:endParaRPr>
          </a:p>
          <a:p>
            <a:r>
              <a:rPr lang="en-US" dirty="0"/>
              <a:t/>
            </a:r>
            <a:br>
              <a:rPr lang="en-US" dirty="0"/>
            </a:b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29CE90-49E3-40B2-A37D-694DB1F04F1E}"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38"/>
                </a:solidFill>
                <a:effectLst/>
              </a:rPr>
              <a:t>STRING CLASS METHODS</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E5F070E5-F878-4929-BADC-D1042A909A79}"/>
              </a:ext>
            </a:extLst>
          </p:cNvPr>
          <p:cNvSpPr>
            <a:spLocks noGrp="1"/>
          </p:cNvSpPr>
          <p:nvPr>
            <p:ph idx="1"/>
          </p:nvPr>
        </p:nvSpPr>
        <p:spPr>
          <a:xfrm>
            <a:off x="457200" y="914400"/>
            <a:ext cx="8229600" cy="4525963"/>
          </a:xfrm>
        </p:spPr>
        <p:txBody>
          <a:bodyPr>
            <a:normAutofit/>
          </a:bodyPr>
          <a:lstStyle/>
          <a:p>
            <a:pPr algn="just"/>
            <a:r>
              <a:rPr lang="en-US" sz="2400" b="0" i="0" dirty="0">
                <a:solidFill>
                  <a:srgbClr val="333333"/>
                </a:solidFill>
                <a:effectLst/>
              </a:rPr>
              <a:t>The </a:t>
            </a:r>
            <a:r>
              <a:rPr lang="en-US" sz="2400" b="1" i="0" dirty="0" err="1">
                <a:solidFill>
                  <a:srgbClr val="333333"/>
                </a:solidFill>
                <a:effectLst/>
              </a:rPr>
              <a:t>java.lang.String</a:t>
            </a:r>
            <a:r>
              <a:rPr lang="en-US" sz="2400" b="0" i="0" dirty="0">
                <a:solidFill>
                  <a:srgbClr val="333333"/>
                </a:solidFill>
                <a:effectLst/>
              </a:rPr>
              <a:t> class provides a lot of built-in methods that are used to manipulate </a:t>
            </a:r>
            <a:r>
              <a:rPr lang="en-US" sz="2400" b="1" i="0" dirty="0">
                <a:solidFill>
                  <a:srgbClr val="333333"/>
                </a:solidFill>
                <a:effectLst/>
              </a:rPr>
              <a:t>string in Java</a:t>
            </a:r>
            <a:r>
              <a:rPr lang="en-US" sz="2400" b="0" i="0" dirty="0">
                <a:solidFill>
                  <a:srgbClr val="333333"/>
                </a:solidFill>
                <a:effectLst/>
              </a:rPr>
              <a:t>. By the help of these methods, we can perform operations on String objects such as trimming, concatenating, converting, comparing, replacing strings etc.</a:t>
            </a:r>
          </a:p>
          <a:p>
            <a:pPr marL="0" indent="0" algn="just">
              <a:buNone/>
            </a:pPr>
            <a:endParaRPr lang="en-US" sz="1400" b="0" i="0" dirty="0">
              <a:solidFill>
                <a:srgbClr val="610B4B"/>
              </a:solidFill>
              <a:effectLst/>
              <a:latin typeface="erdana"/>
            </a:endParaRPr>
          </a:p>
          <a:p>
            <a:pPr marL="0" indent="0" algn="just">
              <a:buNone/>
            </a:pPr>
            <a:endParaRPr lang="en-US" sz="1400" dirty="0">
              <a:solidFill>
                <a:srgbClr val="610B4B"/>
              </a:solidFill>
              <a:latin typeface="erdana"/>
            </a:endParaRPr>
          </a:p>
          <a:p>
            <a:pPr algn="just">
              <a:buFont typeface="+mj-lt"/>
              <a:buAutoNum type="arabicPeriod"/>
            </a:pPr>
            <a:r>
              <a:rPr lang="en-US" sz="2400" b="1" i="0" u="sng" dirty="0">
                <a:solidFill>
                  <a:srgbClr val="610B4B"/>
                </a:solidFill>
                <a:effectLst/>
              </a:rPr>
              <a:t>String </a:t>
            </a:r>
            <a:r>
              <a:rPr lang="en-US" sz="2400" b="1" i="0" u="sng" dirty="0" err="1">
                <a:solidFill>
                  <a:srgbClr val="610B4B"/>
                </a:solidFill>
                <a:effectLst/>
              </a:rPr>
              <a:t>toUpperCase</a:t>
            </a:r>
            <a:r>
              <a:rPr lang="en-US" sz="2400" b="1" i="0" u="sng" dirty="0">
                <a:solidFill>
                  <a:srgbClr val="610B4B"/>
                </a:solidFill>
                <a:effectLst/>
              </a:rPr>
              <a:t>() and </a:t>
            </a:r>
            <a:r>
              <a:rPr lang="en-US" sz="2400" b="1" i="0" u="sng" dirty="0" err="1">
                <a:solidFill>
                  <a:srgbClr val="610B4B"/>
                </a:solidFill>
                <a:effectLst/>
              </a:rPr>
              <a:t>toLowerCase</a:t>
            </a:r>
            <a:r>
              <a:rPr lang="en-US" sz="2400" b="1" i="0" u="sng" dirty="0">
                <a:solidFill>
                  <a:srgbClr val="610B4B"/>
                </a:solidFill>
                <a:effectLst/>
              </a:rPr>
              <a:t>() method</a:t>
            </a:r>
            <a:endParaRPr lang="en-US" sz="2400" b="1" u="sng" dirty="0">
              <a:solidFill>
                <a:srgbClr val="333333"/>
              </a:solidFill>
            </a:endParaRPr>
          </a:p>
          <a:p>
            <a:pPr algn="just"/>
            <a:r>
              <a:rPr lang="en-US" sz="2400" b="0" i="0" dirty="0">
                <a:solidFill>
                  <a:srgbClr val="333333"/>
                </a:solidFill>
                <a:effectLst/>
              </a:rPr>
              <a:t>The Java String </a:t>
            </a:r>
            <a:r>
              <a:rPr lang="en-US" sz="2400" b="0" i="0" dirty="0" err="1">
                <a:solidFill>
                  <a:srgbClr val="333333"/>
                </a:solidFill>
                <a:effectLst/>
              </a:rPr>
              <a:t>toUpperCase</a:t>
            </a:r>
            <a:r>
              <a:rPr lang="en-US" sz="2400" b="0" i="0" dirty="0">
                <a:solidFill>
                  <a:srgbClr val="333333"/>
                </a:solidFill>
                <a:effectLst/>
              </a:rPr>
              <a:t>() method converts this String into uppercase letter and String </a:t>
            </a:r>
            <a:r>
              <a:rPr lang="en-US" sz="2400" b="0" i="0" dirty="0" err="1">
                <a:solidFill>
                  <a:srgbClr val="333333"/>
                </a:solidFill>
                <a:effectLst/>
              </a:rPr>
              <a:t>toLowerCase</a:t>
            </a:r>
            <a:r>
              <a:rPr lang="en-US" sz="2400" b="0" i="0" dirty="0">
                <a:solidFill>
                  <a:srgbClr val="333333"/>
                </a:solidFill>
                <a:effectLst/>
              </a:rPr>
              <a:t>() method into lowercase letter.</a:t>
            </a:r>
            <a:endParaRPr lang="en-IN"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71855"/>
            <a:ext cx="8534400" cy="5484495"/>
          </a:xfrm>
        </p:spPr>
        <p:txBody>
          <a:bodyPr>
            <a:noAutofit/>
          </a:bodyPr>
          <a:lstStyle/>
          <a:p>
            <a:pPr>
              <a:lnSpc>
                <a:spcPct val="150000"/>
              </a:lnSpc>
              <a:buNone/>
            </a:pPr>
            <a:r>
              <a:rPr lang="en-US" sz="2400" b="1" dirty="0"/>
              <a:t>2. </a:t>
            </a:r>
            <a:r>
              <a:rPr lang="en-IN" sz="2400" b="1" i="0" u="sng" dirty="0">
                <a:solidFill>
                  <a:srgbClr val="610B4B"/>
                </a:solidFill>
                <a:effectLst/>
              </a:rPr>
              <a:t>String trim() method</a:t>
            </a:r>
          </a:p>
          <a:p>
            <a:r>
              <a:rPr lang="en-US" sz="2400" b="0" i="0" dirty="0">
                <a:solidFill>
                  <a:srgbClr val="333333"/>
                </a:solidFill>
                <a:effectLst/>
              </a:rPr>
              <a:t>The String class trim() method eliminates white spaces before and after the String.</a:t>
            </a:r>
          </a:p>
          <a:p>
            <a:pPr marL="0" indent="0">
              <a:buNone/>
            </a:pPr>
            <a:r>
              <a:rPr lang="en-US" sz="2400" b="1" i="0" dirty="0">
                <a:solidFill>
                  <a:srgbClr val="333333"/>
                </a:solidFill>
                <a:effectLst/>
              </a:rPr>
              <a:t>3.  </a:t>
            </a:r>
            <a:r>
              <a:rPr lang="en-US" sz="2400" b="1" u="sng" dirty="0">
                <a:solidFill>
                  <a:srgbClr val="333333"/>
                </a:solidFill>
              </a:rPr>
              <a:t>String </a:t>
            </a:r>
            <a:r>
              <a:rPr lang="en-IN" sz="2400" b="1" i="0" u="sng" dirty="0" err="1">
                <a:solidFill>
                  <a:srgbClr val="610B4B"/>
                </a:solidFill>
                <a:effectLst/>
              </a:rPr>
              <a:t>startsWith</a:t>
            </a:r>
            <a:r>
              <a:rPr lang="en-IN" sz="2400" b="1" i="0" u="sng" dirty="0">
                <a:solidFill>
                  <a:srgbClr val="610B4B"/>
                </a:solidFill>
                <a:effectLst/>
              </a:rPr>
              <a:t>() and </a:t>
            </a:r>
            <a:r>
              <a:rPr lang="en-IN" sz="2400" b="1" i="0" u="sng" dirty="0" err="1">
                <a:solidFill>
                  <a:srgbClr val="610B4B"/>
                </a:solidFill>
                <a:effectLst/>
              </a:rPr>
              <a:t>endsWith</a:t>
            </a:r>
            <a:r>
              <a:rPr lang="en-IN" sz="2400" b="1" i="0" u="sng" dirty="0">
                <a:solidFill>
                  <a:srgbClr val="610B4B"/>
                </a:solidFill>
                <a:effectLst/>
              </a:rPr>
              <a:t>() method</a:t>
            </a:r>
          </a:p>
          <a:p>
            <a:pPr algn="just"/>
            <a:r>
              <a:rPr lang="en-US" sz="2400" b="0" i="0" dirty="0">
                <a:solidFill>
                  <a:srgbClr val="333333"/>
                </a:solidFill>
                <a:effectLst/>
              </a:rPr>
              <a:t>The method </a:t>
            </a:r>
            <a:r>
              <a:rPr lang="en-US" sz="2400" b="0" i="0" dirty="0" err="1">
                <a:solidFill>
                  <a:srgbClr val="333333"/>
                </a:solidFill>
                <a:effectLst/>
              </a:rPr>
              <a:t>startsWith</a:t>
            </a:r>
            <a:r>
              <a:rPr lang="en-US" sz="2400" b="0" i="0" dirty="0">
                <a:solidFill>
                  <a:srgbClr val="333333"/>
                </a:solidFill>
                <a:effectLst/>
              </a:rPr>
              <a:t>() checks whether the String starts with the letters passed as arguments and </a:t>
            </a:r>
            <a:r>
              <a:rPr lang="en-US" sz="2400" b="0" i="0" dirty="0" err="1">
                <a:solidFill>
                  <a:srgbClr val="333333"/>
                </a:solidFill>
                <a:effectLst/>
              </a:rPr>
              <a:t>endsWith</a:t>
            </a:r>
            <a:r>
              <a:rPr lang="en-US" sz="2400" b="0" i="0" dirty="0">
                <a:solidFill>
                  <a:srgbClr val="333333"/>
                </a:solidFill>
                <a:effectLst/>
              </a:rPr>
              <a:t>() method checks whether the String ends with the letters passed as arguments.</a:t>
            </a:r>
            <a:endParaRPr lang="en-IN" sz="2400" b="1" i="0" u="sng" dirty="0">
              <a:solidFill>
                <a:srgbClr val="610B4B"/>
              </a:solidFill>
              <a:effectLst/>
            </a:endParaRPr>
          </a:p>
          <a:p>
            <a:pPr marL="0" indent="0" algn="just">
              <a:buNone/>
            </a:pPr>
            <a:r>
              <a:rPr lang="en-US" sz="2400" b="1" i="0" dirty="0">
                <a:solidFill>
                  <a:srgbClr val="610B4B"/>
                </a:solidFill>
                <a:effectLst/>
              </a:rPr>
              <a:t>4. </a:t>
            </a:r>
            <a:r>
              <a:rPr lang="en-IN" sz="2400" b="1" i="0" u="sng" dirty="0">
                <a:solidFill>
                  <a:srgbClr val="610B4B"/>
                </a:solidFill>
                <a:effectLst/>
              </a:rPr>
              <a:t>String </a:t>
            </a:r>
            <a:r>
              <a:rPr lang="en-IN" sz="2400" b="1" i="0" u="sng" dirty="0" err="1">
                <a:solidFill>
                  <a:srgbClr val="610B4B"/>
                </a:solidFill>
                <a:effectLst/>
              </a:rPr>
              <a:t>charAt</a:t>
            </a:r>
            <a:r>
              <a:rPr lang="en-IN" sz="2400" b="1" i="0" u="sng" dirty="0">
                <a:solidFill>
                  <a:srgbClr val="610B4B"/>
                </a:solidFill>
                <a:effectLst/>
              </a:rPr>
              <a:t>() Method</a:t>
            </a:r>
          </a:p>
          <a:p>
            <a:pPr marL="0" indent="0" algn="just">
              <a:buNone/>
            </a:pPr>
            <a:r>
              <a:rPr lang="en-US" sz="2400" b="0" i="0" dirty="0">
                <a:solidFill>
                  <a:srgbClr val="333333"/>
                </a:solidFill>
                <a:effectLst/>
              </a:rPr>
              <a:t>The String class </a:t>
            </a:r>
            <a:r>
              <a:rPr lang="en-US" sz="2400" b="0" i="0" dirty="0" err="1">
                <a:solidFill>
                  <a:srgbClr val="333333"/>
                </a:solidFill>
                <a:effectLst/>
              </a:rPr>
              <a:t>charAt</a:t>
            </a:r>
            <a:r>
              <a:rPr lang="en-US" sz="2400" b="0" i="0" dirty="0">
                <a:solidFill>
                  <a:srgbClr val="333333"/>
                </a:solidFill>
                <a:effectLst/>
              </a:rPr>
              <a:t>() method returns a character at specified index.</a:t>
            </a:r>
          </a:p>
          <a:p>
            <a:pPr marL="0" indent="0" algn="just">
              <a:buNone/>
            </a:pPr>
            <a:r>
              <a:rPr lang="en-US" sz="2400" b="1" dirty="0">
                <a:solidFill>
                  <a:srgbClr val="333333"/>
                </a:solidFill>
              </a:rPr>
              <a:t>5. </a:t>
            </a:r>
            <a:r>
              <a:rPr lang="en-IN" sz="2400" b="1" i="0" u="sng" dirty="0">
                <a:solidFill>
                  <a:srgbClr val="610B4B"/>
                </a:solidFill>
                <a:effectLst/>
              </a:rPr>
              <a:t>String length() Method</a:t>
            </a:r>
          </a:p>
          <a:p>
            <a:pPr algn="just"/>
            <a:r>
              <a:rPr lang="en-US" sz="2400" b="0" i="0" dirty="0">
                <a:solidFill>
                  <a:srgbClr val="333333"/>
                </a:solidFill>
                <a:effectLst/>
              </a:rPr>
              <a:t>The String class length() method returns length of the specified String.</a:t>
            </a:r>
            <a:endParaRPr lang="en-IN" sz="2400" b="1" i="0" u="sng" dirty="0">
              <a:solidFill>
                <a:srgbClr val="610B4B"/>
              </a:solidFill>
              <a:effectLst/>
            </a:endParaRPr>
          </a:p>
          <a:p>
            <a:pPr marL="0" indent="0">
              <a:buNone/>
            </a:pPr>
            <a:endParaRPr lang="en-IN" sz="2400" b="1" i="0" dirty="0">
              <a:solidFill>
                <a:srgbClr val="610B4B"/>
              </a:solidFill>
              <a:effectLst/>
            </a:endParaRPr>
          </a:p>
        </p:txBody>
      </p:sp>
      <p:sp>
        <p:nvSpPr>
          <p:cNvPr id="4" name="Date Placeholder 3"/>
          <p:cNvSpPr>
            <a:spLocks noGrp="1"/>
          </p:cNvSpPr>
          <p:nvPr>
            <p:ph type="dt" sz="half" idx="10"/>
          </p:nvPr>
        </p:nvSpPr>
        <p:spPr/>
        <p:txBody>
          <a:bodyPr/>
          <a:lstStyle/>
          <a:p>
            <a:fld id="{C65BC345-9C92-4DDD-9A98-9DC7AE649861}"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a:solidFill>
                  <a:schemeClr val="tx1"/>
                </a:solidFill>
              </a:rPr>
              <a:t>OOA:2Application </a:t>
            </a:r>
            <a:r>
              <a:rPr lang="en-US" sz="2400" b="1" dirty="0">
                <a:solidFill>
                  <a:schemeClr val="tx1"/>
                </a:solidFill>
              </a:rPr>
              <a:t>Analysis (CO3)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7696200" cy="5365750"/>
          </a:xfrm>
        </p:spPr>
        <p:txBody>
          <a:bodyPr>
            <a:normAutofit fontScale="47500" lnSpcReduction="20000"/>
          </a:bodyPr>
          <a:lstStyle/>
          <a:p>
            <a:pPr marL="0" indent="0" algn="just">
              <a:buNone/>
            </a:pPr>
            <a:r>
              <a:rPr lang="en-US" sz="3800" b="1" dirty="0"/>
              <a:t>1</a:t>
            </a:r>
            <a:r>
              <a:rPr lang="en-US" sz="4200" b="1" dirty="0"/>
              <a:t>. Engineering knowledge:</a:t>
            </a:r>
            <a:r>
              <a:rPr lang="en-US" sz="4200" dirty="0"/>
              <a:t> Apply the knowledge of mathematics, science, engineering fundamentals, and an engineering specialization for the solution of complex engineering problems. </a:t>
            </a:r>
          </a:p>
          <a:p>
            <a:pPr marL="0" indent="0" algn="just">
              <a:buNone/>
            </a:pPr>
            <a:r>
              <a:rPr lang="en-US" sz="4200" b="1" dirty="0"/>
              <a:t>2. Problem analysis:</a:t>
            </a:r>
            <a:r>
              <a:rPr lang="en-US" sz="4200" dirty="0"/>
              <a:t> Identify, formulate, research literature, and analyze complex engineering problems reaching substantiated conclusions using first principles of mathematics, natural sciences, and engineering sciences. </a:t>
            </a:r>
            <a:endParaRPr lang="en-IN" sz="4200" dirty="0"/>
          </a:p>
          <a:p>
            <a:pPr marL="0" indent="0" algn="just">
              <a:buNone/>
            </a:pPr>
            <a:r>
              <a:rPr lang="en-US" sz="4200" b="1" dirty="0"/>
              <a:t>3. Design/development of solutions:</a:t>
            </a:r>
            <a:r>
              <a:rPr lang="en-US" sz="4200" dirty="0"/>
              <a:t> Design solutions for complex engineering problems and design system components or processes that meet the specified needs with appropriate consideration for public health and safety, and cultural, societal, and environmental considerations. </a:t>
            </a:r>
            <a:endParaRPr lang="en-IN" sz="4200" dirty="0"/>
          </a:p>
          <a:p>
            <a:pPr marL="0" indent="0" algn="just">
              <a:buNone/>
            </a:pPr>
            <a:r>
              <a:rPr lang="en-US" sz="4200" b="1" dirty="0"/>
              <a:t>4. Conduct investigations of complex problems: </a:t>
            </a:r>
            <a:r>
              <a:rPr lang="en-US" sz="4200" dirty="0"/>
              <a:t>Use research based knowledge and research methods including design of experiments, analysis and interpretation of data, and synthesis of information to provide valid conclusions. </a:t>
            </a:r>
            <a:endParaRPr lang="en-IN" sz="4200" dirty="0"/>
          </a:p>
          <a:p>
            <a:pPr marL="0" indent="0" algn="just">
              <a:buNone/>
            </a:pPr>
            <a:r>
              <a:rPr lang="en-US" sz="4200" b="1" dirty="0"/>
              <a:t>5. Modern tool usage:</a:t>
            </a:r>
            <a:r>
              <a:rPr lang="en-US" sz="4200" dirty="0"/>
              <a:t> Create, select, and apply appropriate techniques, resources, and modern engineering and IT tools, including prediction and modeling to complex engineering activities, with an understanding of the limitations.  </a:t>
            </a:r>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29B897A5-34E6-4581-9328-82C1605449AF}" type="datetime1">
              <a:rPr lang="en-US" smtClean="0"/>
              <a:t>08-Nov-21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3" name="Footer Placeholder 4">
            <a:extLst>
              <a:ext uri="{FF2B5EF4-FFF2-40B4-BE49-F238E27FC236}">
                <a16:creationId xmlns="" xmlns:a16="http://schemas.microsoft.com/office/drawing/2014/main" id="{A3D5BA40-0C91-4939-A783-51F2938ABF35}"/>
              </a:ext>
            </a:extLst>
          </p:cNvPr>
          <p:cNvSpPr>
            <a:spLocks noGrp="1"/>
          </p:cNvSpPr>
          <p:nvPr>
            <p:ph type="ftr" sz="quarter" idx="11"/>
          </p:nvPr>
        </p:nvSpPr>
        <p:spPr>
          <a:xfrm>
            <a:off x="1752600" y="6529787"/>
            <a:ext cx="4953000" cy="191688"/>
          </a:xfrm>
        </p:spPr>
        <p:txBody>
          <a:bodyPr/>
          <a:lstStyle/>
          <a:p>
            <a:r>
              <a:rPr lang="fi-FI" smtClean="0"/>
              <a:t>Ms. Aditee Mattoo          OOT Using Java                     Unit-3</a:t>
            </a:r>
            <a:endParaRPr lang="en-US" dirty="0"/>
          </a:p>
        </p:txBody>
      </p:sp>
    </p:spTree>
    <p:extLst>
      <p:ext uri="{BB962C8B-B14F-4D97-AF65-F5344CB8AC3E}">
        <p14:creationId xmlns:p14="http://schemas.microsoft.com/office/powerpoint/2010/main" val="31767782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083C9F-FA7B-437F-BE9C-D011A9AC1AD3}"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a:solidFill>
                  <a:schemeClr val="tx1"/>
                </a:solidFill>
              </a:rPr>
              <a:t>OOA:2Application </a:t>
            </a:r>
            <a:r>
              <a:rPr lang="en-US" sz="2400" b="1" dirty="0">
                <a:solidFill>
                  <a:schemeClr val="tx1"/>
                </a:solidFill>
              </a:rPr>
              <a:t>Analysis (CO3)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a:extLst>
              <a:ext uri="{FF2B5EF4-FFF2-40B4-BE49-F238E27FC236}">
                <a16:creationId xmlns="" xmlns:a16="http://schemas.microsoft.com/office/drawing/2014/main" id="{03C6FC8E-E3B7-4CC5-8DE3-3D0A6D87D8D4}"/>
              </a:ext>
            </a:extLst>
          </p:cNvPr>
          <p:cNvSpPr>
            <a:spLocks noGrp="1"/>
          </p:cNvSpPr>
          <p:nvPr>
            <p:ph idx="1"/>
          </p:nvPr>
        </p:nvSpPr>
        <p:spPr/>
        <p:txBody>
          <a:bodyPr/>
          <a:lstStyle/>
          <a:p>
            <a:pPr marL="0" indent="0">
              <a:buNone/>
            </a:pPr>
            <a:r>
              <a:rPr lang="en-IN" sz="2400" b="1" dirty="0"/>
              <a:t>6</a:t>
            </a:r>
            <a:r>
              <a:rPr lang="en-IN" sz="2400" dirty="0"/>
              <a:t>. </a:t>
            </a:r>
            <a:r>
              <a:rPr lang="en-IN" sz="2400" b="1" i="0" u="sng" dirty="0">
                <a:solidFill>
                  <a:srgbClr val="610B4B"/>
                </a:solidFill>
                <a:effectLst/>
              </a:rPr>
              <a:t>String </a:t>
            </a:r>
            <a:r>
              <a:rPr lang="en-IN" sz="2400" b="1" i="0" u="sng" dirty="0" err="1">
                <a:solidFill>
                  <a:srgbClr val="610B4B"/>
                </a:solidFill>
                <a:effectLst/>
              </a:rPr>
              <a:t>valueOf</a:t>
            </a:r>
            <a:r>
              <a:rPr lang="en-IN" sz="2400" b="1" i="0" u="sng" dirty="0">
                <a:solidFill>
                  <a:srgbClr val="610B4B"/>
                </a:solidFill>
                <a:effectLst/>
              </a:rPr>
              <a:t>() Method</a:t>
            </a:r>
          </a:p>
          <a:p>
            <a:pPr algn="just"/>
            <a:r>
              <a:rPr lang="en-US" sz="2400" b="0" i="0" dirty="0">
                <a:solidFill>
                  <a:srgbClr val="333333"/>
                </a:solidFill>
                <a:effectLst/>
              </a:rPr>
              <a:t>The String class </a:t>
            </a:r>
            <a:r>
              <a:rPr lang="en-US" sz="2400" b="0" i="0" dirty="0" err="1">
                <a:solidFill>
                  <a:srgbClr val="333333"/>
                </a:solidFill>
                <a:effectLst/>
              </a:rPr>
              <a:t>valueOf</a:t>
            </a:r>
            <a:r>
              <a:rPr lang="en-US" sz="2400" b="0" i="0" dirty="0">
                <a:solidFill>
                  <a:srgbClr val="333333"/>
                </a:solidFill>
                <a:effectLst/>
              </a:rPr>
              <a:t>() method coverts given type such as int, long, float, double, </a:t>
            </a:r>
            <a:r>
              <a:rPr lang="en-US" sz="2400" b="0" i="0" dirty="0" err="1">
                <a:solidFill>
                  <a:srgbClr val="333333"/>
                </a:solidFill>
                <a:effectLst/>
              </a:rPr>
              <a:t>boolean</a:t>
            </a:r>
            <a:r>
              <a:rPr lang="en-US" sz="2400" b="0" i="0" dirty="0">
                <a:solidFill>
                  <a:srgbClr val="333333"/>
                </a:solidFill>
                <a:effectLst/>
              </a:rPr>
              <a:t>, char and char array into String.</a:t>
            </a:r>
            <a:endParaRPr lang="en-IN" sz="2400" b="1" i="0" u="sng" dirty="0">
              <a:solidFill>
                <a:srgbClr val="610B4B"/>
              </a:solidFill>
              <a:effectLst/>
            </a:endParaRPr>
          </a:p>
          <a:p>
            <a:pPr marL="0" indent="0">
              <a:buNone/>
            </a:pPr>
            <a:r>
              <a:rPr lang="en-IN" sz="2400" b="1" dirty="0"/>
              <a:t>7. </a:t>
            </a:r>
            <a:r>
              <a:rPr lang="en-IN" sz="2400" b="1" i="0" u="sng" dirty="0">
                <a:solidFill>
                  <a:srgbClr val="610B4B"/>
                </a:solidFill>
                <a:effectLst/>
              </a:rPr>
              <a:t>String replace() Method</a:t>
            </a:r>
          </a:p>
          <a:p>
            <a:pPr algn="just"/>
            <a:r>
              <a:rPr lang="en-US" sz="2400" b="0" i="0" dirty="0">
                <a:solidFill>
                  <a:srgbClr val="333333"/>
                </a:solidFill>
                <a:effectLst/>
              </a:rPr>
              <a:t>The String class replace() method replaces all occurrence of first sequence of character with second sequence of character.</a:t>
            </a:r>
            <a:endParaRPr lang="en-IN" sz="2400" b="1" i="0" u="sng" dirty="0">
              <a:solidFill>
                <a:srgbClr val="610B4B"/>
              </a:solidFill>
              <a:effectLst/>
            </a:endParaRPr>
          </a:p>
          <a:p>
            <a:pPr marL="0" indent="0">
              <a:buNone/>
            </a:pP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12188B-0C88-44CC-B961-90D5490078F8}"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38"/>
                </a:solidFill>
                <a:effectLst/>
                <a:latin typeface="+mj-lt"/>
              </a:rPr>
              <a:t>STRINGBUFFER CLASS</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312F39B3-BFF2-4F11-AA81-CF907035519E}"/>
              </a:ext>
            </a:extLst>
          </p:cNvPr>
          <p:cNvSpPr>
            <a:spLocks noGrp="1"/>
          </p:cNvSpPr>
          <p:nvPr>
            <p:ph idx="1"/>
          </p:nvPr>
        </p:nvSpPr>
        <p:spPr>
          <a:xfrm>
            <a:off x="457200" y="990600"/>
            <a:ext cx="8229600" cy="4525963"/>
          </a:xfrm>
        </p:spPr>
        <p:txBody>
          <a:bodyPr>
            <a:normAutofit/>
          </a:bodyPr>
          <a:lstStyle/>
          <a:p>
            <a:pPr algn="just"/>
            <a:r>
              <a:rPr lang="en-US" sz="2400" b="0" i="0" dirty="0">
                <a:solidFill>
                  <a:srgbClr val="333333"/>
                </a:solidFill>
                <a:effectLst/>
              </a:rPr>
              <a:t>Java </a:t>
            </a:r>
            <a:r>
              <a:rPr lang="en-US" sz="2400" b="0" i="0" dirty="0" err="1">
                <a:solidFill>
                  <a:srgbClr val="333333"/>
                </a:solidFill>
                <a:effectLst/>
              </a:rPr>
              <a:t>StringBuffer</a:t>
            </a:r>
            <a:r>
              <a:rPr lang="en-US" sz="2400" b="0" i="0" dirty="0">
                <a:solidFill>
                  <a:srgbClr val="333333"/>
                </a:solidFill>
                <a:effectLst/>
              </a:rPr>
              <a:t> class is used to create mutable (modifiable) String objects. The </a:t>
            </a:r>
            <a:r>
              <a:rPr lang="en-US" sz="2400" b="0" i="0" dirty="0" err="1">
                <a:solidFill>
                  <a:srgbClr val="333333"/>
                </a:solidFill>
                <a:effectLst/>
              </a:rPr>
              <a:t>StringBuffer</a:t>
            </a:r>
            <a:r>
              <a:rPr lang="en-US" sz="2400" b="0" i="0" dirty="0">
                <a:solidFill>
                  <a:srgbClr val="333333"/>
                </a:solidFill>
                <a:effectLst/>
              </a:rPr>
              <a:t> class in Java is the same as String class except it is mutable i.e. it can be changed.</a:t>
            </a:r>
          </a:p>
          <a:p>
            <a:pPr marL="0" indent="0" algn="just">
              <a:buNone/>
            </a:pPr>
            <a:endParaRPr lang="en-IN" sz="1400" b="0" i="0" dirty="0">
              <a:solidFill>
                <a:srgbClr val="610B38"/>
              </a:solidFill>
              <a:effectLst/>
              <a:latin typeface="erdana"/>
            </a:endParaRPr>
          </a:p>
          <a:p>
            <a:pPr marL="0" indent="0" algn="just">
              <a:buNone/>
            </a:pPr>
            <a:r>
              <a:rPr lang="en-IN" sz="2400" b="1" i="0" dirty="0">
                <a:solidFill>
                  <a:srgbClr val="610B38"/>
                </a:solidFill>
                <a:effectLst/>
              </a:rPr>
              <a:t>Constructors of </a:t>
            </a:r>
            <a:r>
              <a:rPr lang="en-IN" sz="2400" b="1" i="0" dirty="0" err="1">
                <a:solidFill>
                  <a:srgbClr val="610B38"/>
                </a:solidFill>
                <a:effectLst/>
              </a:rPr>
              <a:t>StringBuffer</a:t>
            </a:r>
            <a:r>
              <a:rPr lang="en-IN" sz="2400" b="1" i="0" dirty="0">
                <a:solidFill>
                  <a:srgbClr val="610B38"/>
                </a:solidFill>
                <a:effectLst/>
              </a:rPr>
              <a:t> Class</a:t>
            </a:r>
          </a:p>
          <a:p>
            <a:pPr algn="just"/>
            <a:endParaRPr lang="en-IN" sz="2400" dirty="0"/>
          </a:p>
        </p:txBody>
      </p:sp>
      <p:graphicFrame>
        <p:nvGraphicFramePr>
          <p:cNvPr id="2" name="Table 1">
            <a:extLst>
              <a:ext uri="{FF2B5EF4-FFF2-40B4-BE49-F238E27FC236}">
                <a16:creationId xmlns="" xmlns:a16="http://schemas.microsoft.com/office/drawing/2014/main" id="{BFBC7F14-267D-4C73-B299-B38CA2C2BA43}"/>
              </a:ext>
            </a:extLst>
          </p:cNvPr>
          <p:cNvGraphicFramePr>
            <a:graphicFrameLocks noGrp="1"/>
          </p:cNvGraphicFramePr>
          <p:nvPr>
            <p:extLst>
              <p:ext uri="{D42A27DB-BD31-4B8C-83A1-F6EECF244321}">
                <p14:modId xmlns:p14="http://schemas.microsoft.com/office/powerpoint/2010/main" val="2140591923"/>
              </p:ext>
            </p:extLst>
          </p:nvPr>
        </p:nvGraphicFramePr>
        <p:xfrm>
          <a:off x="477520" y="2971800"/>
          <a:ext cx="7848600" cy="2377440"/>
        </p:xfrm>
        <a:graphic>
          <a:graphicData uri="http://schemas.openxmlformats.org/drawingml/2006/table">
            <a:tbl>
              <a:tblPr/>
              <a:tblGrid>
                <a:gridCol w="3924300">
                  <a:extLst>
                    <a:ext uri="{9D8B030D-6E8A-4147-A177-3AD203B41FA5}">
                      <a16:colId xmlns="" xmlns:a16="http://schemas.microsoft.com/office/drawing/2014/main" val="1067056160"/>
                    </a:ext>
                  </a:extLst>
                </a:gridCol>
                <a:gridCol w="3924300">
                  <a:extLst>
                    <a:ext uri="{9D8B030D-6E8A-4147-A177-3AD203B41FA5}">
                      <a16:colId xmlns="" xmlns:a16="http://schemas.microsoft.com/office/drawing/2014/main" val="1509647354"/>
                    </a:ext>
                  </a:extLst>
                </a:gridCol>
              </a:tblGrid>
              <a:tr h="0">
                <a:tc>
                  <a:txBody>
                    <a:bodyPr/>
                    <a:lstStyle/>
                    <a:p>
                      <a:pPr algn="l" fontAlgn="t"/>
                      <a:r>
                        <a:rPr lang="en-IN">
                          <a:solidFill>
                            <a:srgbClr val="000000"/>
                          </a:solidFill>
                          <a:effectLst/>
                          <a:latin typeface="times new roman" panose="02020603050405020304" pitchFamily="18" charset="0"/>
                        </a:rPr>
                        <a:t>Constructor</a:t>
                      </a:r>
                    </a:p>
                  </a:txBody>
                  <a:tcPr marL="76200" marR="76200" marT="76200" marB="76200">
                    <a:lnL w="6350" cap="flat" cmpd="sng" algn="ctr">
                      <a:solidFill>
                        <a:srgbClr val="A0DE62"/>
                      </a:solidFill>
                      <a:prstDash val="solid"/>
                      <a:round/>
                      <a:headEnd type="none" w="med" len="med"/>
                      <a:tailEnd type="none" w="med" len="med"/>
                    </a:lnL>
                    <a:lnR w="6350" cap="flat" cmpd="sng" algn="ctr">
                      <a:solidFill>
                        <a:srgbClr val="A0DE62"/>
                      </a:solidFill>
                      <a:prstDash val="solid"/>
                      <a:round/>
                      <a:headEnd type="none" w="med" len="med"/>
                      <a:tailEnd type="none" w="med" len="med"/>
                    </a:lnR>
                    <a:lnT w="6350" cap="flat" cmpd="sng" algn="ctr">
                      <a:solidFill>
                        <a:srgbClr val="A0DE6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76200" marR="76200" marT="76200" marB="76200">
                    <a:lnL w="6350" cap="flat" cmpd="sng" algn="ctr">
                      <a:solidFill>
                        <a:srgbClr val="A0DE62"/>
                      </a:solidFill>
                      <a:prstDash val="solid"/>
                      <a:round/>
                      <a:headEnd type="none" w="med" len="med"/>
                      <a:tailEnd type="none" w="med" len="med"/>
                    </a:lnL>
                    <a:lnR w="6350" cap="flat" cmpd="sng" algn="ctr">
                      <a:solidFill>
                        <a:srgbClr val="A0DE62"/>
                      </a:solidFill>
                      <a:prstDash val="solid"/>
                      <a:round/>
                      <a:headEnd type="none" w="med" len="med"/>
                      <a:tailEnd type="none" w="med" len="med"/>
                    </a:lnR>
                    <a:lnT w="6350" cap="flat" cmpd="sng" algn="ctr">
                      <a:solidFill>
                        <a:srgbClr val="A0DE6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87153917"/>
                  </a:ext>
                </a:extLst>
              </a:tr>
              <a:tr h="0">
                <a:tc>
                  <a:txBody>
                    <a:bodyPr/>
                    <a:lstStyle/>
                    <a:p>
                      <a:pPr algn="just" fontAlgn="t"/>
                      <a:r>
                        <a:rPr lang="en-IN" dirty="0" err="1">
                          <a:solidFill>
                            <a:srgbClr val="333333"/>
                          </a:solidFill>
                          <a:effectLst/>
                          <a:latin typeface="inter-regular"/>
                        </a:rPr>
                        <a:t>StringBuffer</a:t>
                      </a:r>
                      <a:r>
                        <a:rPr lang="en-IN" dirty="0">
                          <a:solidFill>
                            <a:srgbClr val="333333"/>
                          </a:solidFill>
                          <a:effectLst/>
                          <a:latin typeface="inter-regular"/>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creates an empty String buffer with the initial capacity of 16.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6217645"/>
                  </a:ext>
                </a:extLst>
              </a:tr>
              <a:tr h="0">
                <a:tc>
                  <a:txBody>
                    <a:bodyPr/>
                    <a:lstStyle/>
                    <a:p>
                      <a:pPr algn="just" fontAlgn="t"/>
                      <a:r>
                        <a:rPr lang="en-IN">
                          <a:solidFill>
                            <a:srgbClr val="333333"/>
                          </a:solidFill>
                          <a:effectLst/>
                          <a:latin typeface="inter-regular"/>
                        </a:rPr>
                        <a:t>StringBuffer(String str)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creates a String buffer with the specified string..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600946805"/>
                  </a:ext>
                </a:extLst>
              </a:tr>
              <a:tr h="0">
                <a:tc>
                  <a:txBody>
                    <a:bodyPr/>
                    <a:lstStyle/>
                    <a:p>
                      <a:pPr algn="just" fontAlgn="t"/>
                      <a:r>
                        <a:rPr lang="en-IN">
                          <a:solidFill>
                            <a:srgbClr val="333333"/>
                          </a:solidFill>
                          <a:effectLst/>
                          <a:latin typeface="inter-regular"/>
                        </a:rPr>
                        <a:t>StringBuffer(int capacity)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creates an empty String buffer with the specified capacity as length.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585401486"/>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460DB2-DEA9-43D7-BB30-CF71638AD2C6}"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3200" b="1" i="0" dirty="0">
                <a:solidFill>
                  <a:srgbClr val="610B38"/>
                </a:solidFill>
                <a:effectLst/>
                <a:latin typeface="+mj-lt"/>
              </a:rPr>
              <a:t>STRINGBUILDER CLASS</a:t>
            </a:r>
            <a:r>
              <a:rPr lang="en-US" sz="2400" b="1" dirty="0">
                <a:solidFill>
                  <a:schemeClr val="tx1"/>
                </a:solidFill>
              </a:rPr>
              <a:t>(CO3)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E60BE9AB-5371-46C1-A515-04AB22BE3036}"/>
              </a:ext>
            </a:extLst>
          </p:cNvPr>
          <p:cNvSpPr>
            <a:spLocks noGrp="1"/>
          </p:cNvSpPr>
          <p:nvPr>
            <p:ph idx="1"/>
          </p:nvPr>
        </p:nvSpPr>
        <p:spPr>
          <a:xfrm>
            <a:off x="487680" y="990600"/>
            <a:ext cx="8229600" cy="4525963"/>
          </a:xfrm>
        </p:spPr>
        <p:txBody>
          <a:bodyPr>
            <a:normAutofit/>
          </a:bodyPr>
          <a:lstStyle/>
          <a:p>
            <a:pPr algn="just"/>
            <a:r>
              <a:rPr lang="en-US" sz="2400" b="0" i="0" dirty="0">
                <a:solidFill>
                  <a:srgbClr val="333333"/>
                </a:solidFill>
                <a:effectLst/>
              </a:rPr>
              <a:t>Java StringBuilder class is used to create mutable (modifiable) String. The Java StringBuilder class is same as </a:t>
            </a:r>
            <a:r>
              <a:rPr lang="en-US" sz="2400" b="0" i="0" dirty="0" err="1">
                <a:solidFill>
                  <a:srgbClr val="333333"/>
                </a:solidFill>
                <a:effectLst/>
              </a:rPr>
              <a:t>StringBuffer</a:t>
            </a:r>
            <a:r>
              <a:rPr lang="en-US" sz="2400" b="0" i="0" dirty="0">
                <a:solidFill>
                  <a:srgbClr val="333333"/>
                </a:solidFill>
                <a:effectLst/>
              </a:rPr>
              <a:t> class except that it is non-synchronized.</a:t>
            </a:r>
          </a:p>
          <a:p>
            <a:pPr marL="0" indent="0" algn="just">
              <a:buNone/>
            </a:pPr>
            <a:endParaRPr lang="en-IN" sz="1400" b="0" i="0" dirty="0">
              <a:solidFill>
                <a:srgbClr val="610B38"/>
              </a:solidFill>
              <a:effectLst/>
              <a:latin typeface="erdana"/>
            </a:endParaRPr>
          </a:p>
          <a:p>
            <a:pPr marL="0" indent="0" algn="just">
              <a:buNone/>
            </a:pPr>
            <a:r>
              <a:rPr lang="en-IN" sz="2400" b="0" i="0" dirty="0">
                <a:solidFill>
                  <a:srgbClr val="610B38"/>
                </a:solidFill>
                <a:effectLst/>
              </a:rPr>
              <a:t>Constructors of StringBuilder class</a:t>
            </a:r>
          </a:p>
        </p:txBody>
      </p:sp>
      <p:graphicFrame>
        <p:nvGraphicFramePr>
          <p:cNvPr id="2" name="Table 1">
            <a:extLst>
              <a:ext uri="{FF2B5EF4-FFF2-40B4-BE49-F238E27FC236}">
                <a16:creationId xmlns="" xmlns:a16="http://schemas.microsoft.com/office/drawing/2014/main" id="{EEBC3B2D-9876-4800-9981-0466769FDEB0}"/>
              </a:ext>
            </a:extLst>
          </p:cNvPr>
          <p:cNvGraphicFramePr>
            <a:graphicFrameLocks noGrp="1"/>
          </p:cNvGraphicFramePr>
          <p:nvPr>
            <p:extLst>
              <p:ext uri="{D42A27DB-BD31-4B8C-83A1-F6EECF244321}">
                <p14:modId xmlns:p14="http://schemas.microsoft.com/office/powerpoint/2010/main" val="3598750639"/>
              </p:ext>
            </p:extLst>
          </p:nvPr>
        </p:nvGraphicFramePr>
        <p:xfrm>
          <a:off x="533400" y="3292240"/>
          <a:ext cx="8168640" cy="2377440"/>
        </p:xfrm>
        <a:graphic>
          <a:graphicData uri="http://schemas.openxmlformats.org/drawingml/2006/table">
            <a:tbl>
              <a:tblPr/>
              <a:tblGrid>
                <a:gridCol w="4084320">
                  <a:extLst>
                    <a:ext uri="{9D8B030D-6E8A-4147-A177-3AD203B41FA5}">
                      <a16:colId xmlns="" xmlns:a16="http://schemas.microsoft.com/office/drawing/2014/main" val="130067691"/>
                    </a:ext>
                  </a:extLst>
                </a:gridCol>
                <a:gridCol w="4084320">
                  <a:extLst>
                    <a:ext uri="{9D8B030D-6E8A-4147-A177-3AD203B41FA5}">
                      <a16:colId xmlns="" xmlns:a16="http://schemas.microsoft.com/office/drawing/2014/main" val="3580295125"/>
                    </a:ext>
                  </a:extLst>
                </a:gridCol>
              </a:tblGrid>
              <a:tr h="0">
                <a:tc>
                  <a:txBody>
                    <a:bodyPr/>
                    <a:lstStyle/>
                    <a:p>
                      <a:pPr algn="l" fontAlgn="t"/>
                      <a:r>
                        <a:rPr lang="en-IN">
                          <a:solidFill>
                            <a:srgbClr val="000000"/>
                          </a:solidFill>
                          <a:effectLst/>
                          <a:latin typeface="times new roman" panose="02020603050405020304" pitchFamily="18" charset="0"/>
                        </a:rPr>
                        <a:t>Constructor</a:t>
                      </a:r>
                    </a:p>
                  </a:txBody>
                  <a:tcPr marL="76200" marR="76200" marT="76200" marB="76200">
                    <a:lnL w="6350" cap="flat" cmpd="sng" algn="ctr">
                      <a:solidFill>
                        <a:srgbClr val="C0397C"/>
                      </a:solidFill>
                      <a:prstDash val="solid"/>
                      <a:round/>
                      <a:headEnd type="none" w="med" len="med"/>
                      <a:tailEnd type="none" w="med" len="med"/>
                    </a:lnL>
                    <a:lnR w="6350" cap="flat" cmpd="sng" algn="ctr">
                      <a:solidFill>
                        <a:srgbClr val="C0397C"/>
                      </a:solidFill>
                      <a:prstDash val="solid"/>
                      <a:round/>
                      <a:headEnd type="none" w="med" len="med"/>
                      <a:tailEnd type="none" w="med" len="med"/>
                    </a:lnR>
                    <a:lnT w="6350" cap="flat" cmpd="sng" algn="ctr">
                      <a:solidFill>
                        <a:srgbClr val="C0397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76200" marR="76200" marT="76200" marB="76200">
                    <a:lnL w="6350" cap="flat" cmpd="sng" algn="ctr">
                      <a:solidFill>
                        <a:srgbClr val="C0397C"/>
                      </a:solidFill>
                      <a:prstDash val="solid"/>
                      <a:round/>
                      <a:headEnd type="none" w="med" len="med"/>
                      <a:tailEnd type="none" w="med" len="med"/>
                    </a:lnL>
                    <a:lnR w="6350" cap="flat" cmpd="sng" algn="ctr">
                      <a:solidFill>
                        <a:srgbClr val="C0397C"/>
                      </a:solidFill>
                      <a:prstDash val="solid"/>
                      <a:round/>
                      <a:headEnd type="none" w="med" len="med"/>
                      <a:tailEnd type="none" w="med" len="med"/>
                    </a:lnR>
                    <a:lnT w="6350" cap="flat" cmpd="sng" algn="ctr">
                      <a:solidFill>
                        <a:srgbClr val="C0397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4102631143"/>
                  </a:ext>
                </a:extLst>
              </a:tr>
              <a:tr h="0">
                <a:tc>
                  <a:txBody>
                    <a:bodyPr/>
                    <a:lstStyle/>
                    <a:p>
                      <a:pPr algn="just" fontAlgn="t"/>
                      <a:r>
                        <a:rPr lang="en-IN">
                          <a:solidFill>
                            <a:srgbClr val="333333"/>
                          </a:solidFill>
                          <a:effectLst/>
                          <a:latin typeface="inter-regular"/>
                        </a:rPr>
                        <a:t>StringBuilder()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creates an empty String Builder with the initial capacity of 16.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036204772"/>
                  </a:ext>
                </a:extLst>
              </a:tr>
              <a:tr h="0">
                <a:tc>
                  <a:txBody>
                    <a:bodyPr/>
                    <a:lstStyle/>
                    <a:p>
                      <a:pPr algn="just" fontAlgn="t"/>
                      <a:r>
                        <a:rPr lang="en-IN">
                          <a:solidFill>
                            <a:srgbClr val="333333"/>
                          </a:solidFill>
                          <a:effectLst/>
                          <a:latin typeface="inter-regular"/>
                        </a:rPr>
                        <a:t>StringBuilder(String str)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creates a String Builder with the specified string.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204671561"/>
                  </a:ext>
                </a:extLst>
              </a:tr>
              <a:tr h="0">
                <a:tc>
                  <a:txBody>
                    <a:bodyPr/>
                    <a:lstStyle/>
                    <a:p>
                      <a:pPr algn="just" fontAlgn="t"/>
                      <a:r>
                        <a:rPr lang="en-IN" dirty="0">
                          <a:solidFill>
                            <a:srgbClr val="333333"/>
                          </a:solidFill>
                          <a:effectLst/>
                          <a:latin typeface="inter-regular"/>
                        </a:rPr>
                        <a:t>StringBuilder(int length)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creates an empty String Builder with the specified capacity as length.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592738749"/>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785537-208F-45E7-B09A-D0D8C8BF5235}"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STRINGBUFFER Vs STRING(CO3)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074" name="Picture 2" descr="String vs StringBuffer">
            <a:extLst>
              <a:ext uri="{FF2B5EF4-FFF2-40B4-BE49-F238E27FC236}">
                <a16:creationId xmlns="" xmlns:a16="http://schemas.microsoft.com/office/drawing/2014/main" id="{AF85B05D-3A47-4917-BD81-2FD7F1FD35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239000" cy="4863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8E1A58-284F-45F3-9E6F-D171CEB0947A}"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itle 1">
            <a:extLst>
              <a:ext uri="{FF2B5EF4-FFF2-40B4-BE49-F238E27FC236}">
                <a16:creationId xmlns="" xmlns:a16="http://schemas.microsoft.com/office/drawing/2014/main"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a:t>Noida Institute of Engineering and Technology, Greater Noida</a:t>
            </a:r>
            <a:endParaRPr lang="en-US" sz="2400" dirty="0"/>
          </a:p>
        </p:txBody>
      </p:sp>
      <p:sp>
        <p:nvSpPr>
          <p:cNvPr id="2" name="TextBox 1">
            <a:extLst>
              <a:ext uri="{FF2B5EF4-FFF2-40B4-BE49-F238E27FC236}">
                <a16:creationId xmlns="" xmlns:a16="http://schemas.microsoft.com/office/drawing/2014/main" id="{C85F6B54-1818-4EBB-8AE9-5FB57CA8A25C}"/>
              </a:ext>
            </a:extLst>
          </p:cNvPr>
          <p:cNvSpPr txBox="1"/>
          <p:nvPr/>
        </p:nvSpPr>
        <p:spPr>
          <a:xfrm>
            <a:off x="914400" y="2819400"/>
            <a:ext cx="7543800" cy="707886"/>
          </a:xfrm>
          <a:prstGeom prst="rect">
            <a:avLst/>
          </a:prstGeom>
          <a:noFill/>
        </p:spPr>
        <p:txBody>
          <a:bodyPr wrap="square" rtlCol="0">
            <a:spAutoFit/>
          </a:bodyPr>
          <a:lstStyle/>
          <a:p>
            <a:pPr algn="ctr"/>
            <a:r>
              <a:rPr lang="en-IN" sz="4000"/>
              <a:t>THANK YOU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6BBDAB-A0C1-4393-A1D1-757CFFF058A3}"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a:solidFill>
                  <a:schemeClr val="tx1"/>
                </a:solidFill>
              </a:rPr>
              <a:t>OOA:2Application </a:t>
            </a:r>
            <a:r>
              <a:rPr lang="en-US" sz="2400" b="1" dirty="0">
                <a:solidFill>
                  <a:schemeClr val="tx1"/>
                </a:solidFill>
              </a:rPr>
              <a:t>Analysis (CO3)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 xmlns:a16="http://schemas.microsoft.com/office/drawing/2014/main" id="{2FA9EF59-95C2-45B2-BFE5-221B801A75B1}"/>
              </a:ext>
            </a:extLst>
          </p:cNvPr>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FC71A2-E0F7-4059-B706-718064A8CDD2}"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Object Oriented Design (CO3)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8C939B-3848-4F8D-A42D-479385C441C4}" type="datetime1">
              <a:rPr lang="en-US" smtClean="0"/>
              <a:t>08-Nov-21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Ms. Aditee Mattoo          OOT Using Java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Object Oriented Design (CO3)</a:t>
            </a:r>
          </a:p>
          <a:p>
            <a:pPr lvl="0" algn="ctr">
              <a:spcBef>
                <a:spcPct val="0"/>
              </a:spcBef>
              <a:defRPr/>
            </a:pPr>
            <a:endParaRPr lang="en-US"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00DED43-5DCA-4803-B4FD-EDA3C2583416}"/>
              </a:ext>
            </a:extLst>
          </p:cNvPr>
          <p:cNvSpPr>
            <a:spLocks noGrp="1"/>
          </p:cNvSpPr>
          <p:nvPr>
            <p:ph idx="1"/>
          </p:nvPr>
        </p:nvSpPr>
        <p:spPr>
          <a:xfrm>
            <a:off x="457200" y="1447800"/>
            <a:ext cx="8229600" cy="4038600"/>
          </a:xfrm>
        </p:spPr>
        <p:txBody>
          <a:bodyPr>
            <a:noAutofit/>
          </a:bodyPr>
          <a:lstStyle/>
          <a:p>
            <a:pPr marL="0" indent="0" algn="just">
              <a:buNone/>
            </a:pPr>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 </a:t>
            </a:r>
            <a:endParaRPr lang="en-IN" sz="2000" dirty="0"/>
          </a:p>
          <a:p>
            <a:pPr marL="0" indent="0" algn="just">
              <a:buNone/>
            </a:pPr>
            <a:r>
              <a:rPr lang="en-US" sz="2000" b="1" dirty="0"/>
              <a:t>7. Environment and sustainability:</a:t>
            </a:r>
            <a:r>
              <a:rPr lang="en-US" sz="2000" dirty="0"/>
              <a:t> Understand the impact of the professional engineering solutions in societal and environmental contexts, and demonstrate the knowledge of, and need for sustainable development. </a:t>
            </a:r>
            <a:endParaRPr lang="en-IN" sz="2000" dirty="0"/>
          </a:p>
          <a:p>
            <a:pPr marL="0" indent="0" algn="just">
              <a:buNone/>
            </a:pPr>
            <a:r>
              <a:rPr lang="en-US" sz="2000" b="1" dirty="0"/>
              <a:t>8. Ethics:</a:t>
            </a:r>
            <a:r>
              <a:rPr lang="en-US" sz="2000" dirty="0"/>
              <a:t> Apply ethical principles and commit to professional ethics and responsibilities and norms of the engineering practice. </a:t>
            </a:r>
            <a:endParaRPr lang="en-IN" sz="2000" dirty="0"/>
          </a:p>
          <a:p>
            <a:pPr marL="0" indent="0" algn="just">
              <a:buNone/>
            </a:pPr>
            <a:r>
              <a:rPr lang="en-US" sz="2000" b="1" dirty="0"/>
              <a:t>9. Individual and team work:</a:t>
            </a:r>
            <a:r>
              <a:rPr lang="en-US" sz="2000" dirty="0"/>
              <a:t> Function effectively as an individual, and as a member or leader in diverse teams, and in multidisciplinary settings. </a:t>
            </a:r>
            <a:endParaRPr lang="en-IN" sz="2000" dirty="0"/>
          </a:p>
          <a:p>
            <a:pPr marL="0" indent="0" algn="just">
              <a:buNone/>
            </a:pPr>
            <a:r>
              <a:rPr lang="en-US" sz="2000" dirty="0"/>
              <a:t>of technological change.</a:t>
            </a:r>
            <a:endParaRPr lang="en-IN" sz="2000" dirty="0"/>
          </a:p>
        </p:txBody>
      </p:sp>
      <p:sp>
        <p:nvSpPr>
          <p:cNvPr id="4" name="Date Placeholder 3">
            <a:extLst>
              <a:ext uri="{FF2B5EF4-FFF2-40B4-BE49-F238E27FC236}">
                <a16:creationId xmlns="" xmlns:a16="http://schemas.microsoft.com/office/drawing/2014/main" id="{262BE0B7-F519-4BEB-B362-DFB20BD2B846}"/>
              </a:ext>
            </a:extLst>
          </p:cNvPr>
          <p:cNvSpPr>
            <a:spLocks noGrp="1"/>
          </p:cNvSpPr>
          <p:nvPr>
            <p:ph type="dt" sz="half" idx="10"/>
          </p:nvPr>
        </p:nvSpPr>
        <p:spPr/>
        <p:txBody>
          <a:bodyPr/>
          <a:lstStyle/>
          <a:p>
            <a:fld id="{DDD08B47-598B-49A2-88DC-3A86B9FD4701}" type="datetime1">
              <a:rPr lang="en-US" smtClean="0"/>
              <a:t>08-Nov-21</a:t>
            </a:fld>
            <a:endParaRPr lang="en-US"/>
          </a:p>
        </p:txBody>
      </p:sp>
      <p:sp>
        <p:nvSpPr>
          <p:cNvPr id="6" name="Slide Number Placeholder 5">
            <a:extLst>
              <a:ext uri="{FF2B5EF4-FFF2-40B4-BE49-F238E27FC236}">
                <a16:creationId xmlns="" xmlns:a16="http://schemas.microsoft.com/office/drawing/2014/main" id="{3586268C-9E14-4F7D-8A22-FBD1AA9DEA26}"/>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Footer Placeholder 4">
            <a:extLst>
              <a:ext uri="{FF2B5EF4-FFF2-40B4-BE49-F238E27FC236}">
                <a16:creationId xmlns="" xmlns:a16="http://schemas.microsoft.com/office/drawing/2014/main" id="{DC3337A8-8DBB-4374-AEA7-52D8EAFDC27F}"/>
              </a:ext>
            </a:extLst>
          </p:cNvPr>
          <p:cNvSpPr>
            <a:spLocks noGrp="1"/>
          </p:cNvSpPr>
          <p:nvPr>
            <p:ph type="ftr" sz="quarter" idx="11"/>
          </p:nvPr>
        </p:nvSpPr>
        <p:spPr>
          <a:xfrm>
            <a:off x="2514600" y="6356350"/>
            <a:ext cx="4191000" cy="365125"/>
          </a:xfrm>
        </p:spPr>
        <p:txBody>
          <a:bodyPr/>
          <a:lstStyle/>
          <a:p>
            <a:r>
              <a:rPr lang="fi-FI" smtClean="0"/>
              <a:t>Ms. Aditee Mattoo          OOT Using Java                     Unit-3</a:t>
            </a:r>
            <a:endParaRPr lang="en-US" dirty="0"/>
          </a:p>
        </p:txBody>
      </p:sp>
      <p:sp>
        <p:nvSpPr>
          <p:cNvPr id="7" name="Title 1">
            <a:extLst>
              <a:ext uri="{FF2B5EF4-FFF2-40B4-BE49-F238E27FC236}">
                <a16:creationId xmlns="" xmlns:a16="http://schemas.microsoft.com/office/drawing/2014/main" id="{8EA27155-0575-467F-978E-7E3B8FD9586C}"/>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a:t>
            </a:r>
          </a:p>
        </p:txBody>
      </p:sp>
      <p:pic>
        <p:nvPicPr>
          <p:cNvPr id="9" name="Picture 2" descr="E:\NIET\Project\xLogo11.png.pagespeed.ic.pydHLuCQEZ.png">
            <a:extLst>
              <a:ext uri="{FF2B5EF4-FFF2-40B4-BE49-F238E27FC236}">
                <a16:creationId xmlns="" xmlns:a16="http://schemas.microsoft.com/office/drawing/2014/main" id="{DC2613DE-2340-429D-9F10-3E74B002F588}"/>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66919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AD016E9-49A2-4D0C-98A9-0DA99AC5518E}"/>
              </a:ext>
            </a:extLst>
          </p:cNvPr>
          <p:cNvSpPr>
            <a:spLocks noGrp="1"/>
          </p:cNvSpPr>
          <p:nvPr>
            <p:ph idx="1"/>
          </p:nvPr>
        </p:nvSpPr>
        <p:spPr>
          <a:xfrm>
            <a:off x="457200" y="1600201"/>
            <a:ext cx="8229600" cy="4038600"/>
          </a:xfrm>
        </p:spPr>
        <p:txBody>
          <a:bodyPr>
            <a:normAutofit/>
          </a:bodyPr>
          <a:lstStyle/>
          <a:p>
            <a:pPr marL="0" indent="0" algn="just">
              <a:buNone/>
            </a:pPr>
            <a:r>
              <a:rPr lang="en-US" sz="2000" b="1" dirty="0"/>
              <a:t>10. Communication:</a:t>
            </a:r>
            <a:r>
              <a:rPr lang="en-US" sz="2000" dirty="0"/>
              <a:t> Communicate effectively on complex engineering activities with the engineering community and with the society at large, such as, being able to comprehend and write effective reports and design documentation, make effective presentations, and give and receive clear instructions. </a:t>
            </a:r>
            <a:endParaRPr lang="en-IN" sz="2000" dirty="0"/>
          </a:p>
          <a:p>
            <a:pPr marL="0" indent="0" algn="just">
              <a:buNone/>
            </a:pPr>
            <a:r>
              <a:rPr lang="en-US" sz="2000" b="1" dirty="0"/>
              <a:t>11. Project management and finance:</a:t>
            </a:r>
            <a:r>
              <a:rPr lang="en-US" sz="2000" dirty="0"/>
              <a:t> Demonstrate knowledge and understanding of the engineering and management principles and apply these to one’s own work, as a member and leader in a team, to manage projects and in multidisciplinary environments. </a:t>
            </a:r>
            <a:endParaRPr lang="en-IN" sz="2000" dirty="0"/>
          </a:p>
          <a:p>
            <a:pPr marL="0" indent="0" algn="just">
              <a:buNone/>
            </a:pPr>
            <a:r>
              <a:rPr lang="en-US" sz="2000" b="1" dirty="0"/>
              <a:t>12. Life-long learning: </a:t>
            </a:r>
            <a:r>
              <a:rPr lang="en-US" sz="2000" dirty="0"/>
              <a:t>Recognize the need for, and have the preparation and ability to engage in independent and life-long learning in the broadest context</a:t>
            </a:r>
            <a:endParaRPr lang="en-IN" sz="2000" dirty="0"/>
          </a:p>
        </p:txBody>
      </p:sp>
      <p:sp>
        <p:nvSpPr>
          <p:cNvPr id="4" name="Date Placeholder 3">
            <a:extLst>
              <a:ext uri="{FF2B5EF4-FFF2-40B4-BE49-F238E27FC236}">
                <a16:creationId xmlns="" xmlns:a16="http://schemas.microsoft.com/office/drawing/2014/main" id="{698217AE-45D1-4FD4-9501-DE12133498BA}"/>
              </a:ext>
            </a:extLst>
          </p:cNvPr>
          <p:cNvSpPr>
            <a:spLocks noGrp="1"/>
          </p:cNvSpPr>
          <p:nvPr>
            <p:ph type="dt" sz="half" idx="10"/>
          </p:nvPr>
        </p:nvSpPr>
        <p:spPr/>
        <p:txBody>
          <a:bodyPr/>
          <a:lstStyle/>
          <a:p>
            <a:fld id="{267BB287-DCA9-4CE7-A159-6236E55E78A6}" type="datetime1">
              <a:rPr lang="en-US" smtClean="0"/>
              <a:t>08-Nov-21</a:t>
            </a:fld>
            <a:endParaRPr lang="en-US"/>
          </a:p>
        </p:txBody>
      </p:sp>
      <p:sp>
        <p:nvSpPr>
          <p:cNvPr id="5" name="Footer Placeholder 4">
            <a:extLst>
              <a:ext uri="{FF2B5EF4-FFF2-40B4-BE49-F238E27FC236}">
                <a16:creationId xmlns="" xmlns:a16="http://schemas.microsoft.com/office/drawing/2014/main" id="{32DB7A4C-9686-4C16-BABB-FDF83FDD8B46}"/>
              </a:ext>
            </a:extLst>
          </p:cNvPr>
          <p:cNvSpPr>
            <a:spLocks noGrp="1"/>
          </p:cNvSpPr>
          <p:nvPr>
            <p:ph type="ftr" sz="quarter" idx="11"/>
          </p:nvPr>
        </p:nvSpPr>
        <p:spPr>
          <a:xfrm>
            <a:off x="1905000" y="6356350"/>
            <a:ext cx="5181600" cy="365125"/>
          </a:xfrm>
        </p:spPr>
        <p:txBody>
          <a:bodyPr/>
          <a:lstStyle/>
          <a:p>
            <a:r>
              <a:rPr lang="fi-FI" smtClean="0"/>
              <a:t>Ms. Aditee Mattoo          OOT Using Java                     Unit-3</a:t>
            </a:r>
            <a:endParaRPr lang="en-US" dirty="0"/>
          </a:p>
        </p:txBody>
      </p:sp>
      <p:sp>
        <p:nvSpPr>
          <p:cNvPr id="6" name="Slide Number Placeholder 5">
            <a:extLst>
              <a:ext uri="{FF2B5EF4-FFF2-40B4-BE49-F238E27FC236}">
                <a16:creationId xmlns="" xmlns:a16="http://schemas.microsoft.com/office/drawing/2014/main" id="{84DD3783-1976-4AFE-810B-30FB7DA1BDD7}"/>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a:extLst>
              <a:ext uri="{FF2B5EF4-FFF2-40B4-BE49-F238E27FC236}">
                <a16:creationId xmlns="" xmlns:a16="http://schemas.microsoft.com/office/drawing/2014/main" id="{80082B23-3FD9-4FDB-AD20-16582C1E596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a:t>
            </a:r>
          </a:p>
        </p:txBody>
      </p:sp>
      <p:pic>
        <p:nvPicPr>
          <p:cNvPr id="8" name="Picture 2" descr="E:\NIET\Project\xLogo11.png.pagespeed.ic.pydHLuCQEZ.png">
            <a:extLst>
              <a:ext uri="{FF2B5EF4-FFF2-40B4-BE49-F238E27FC236}">
                <a16:creationId xmlns="" xmlns:a16="http://schemas.microsoft.com/office/drawing/2014/main" id="{80B3B926-FA6C-4267-9514-234DBD670002}"/>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77191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30006"/>
            <a:ext cx="8153400" cy="5218393"/>
          </a:xfrm>
        </p:spPr>
        <p:txBody>
          <a:bodyPr>
            <a:noAutofit/>
          </a:bodyPr>
          <a:lstStyle/>
          <a:p>
            <a:pPr algn="just">
              <a:spcBef>
                <a:spcPts val="0"/>
              </a:spcBef>
              <a:buNone/>
            </a:pPr>
            <a:r>
              <a:rPr lang="en-US" sz="2000" dirty="0"/>
              <a:t>On successful completion of graduation degree the Engineering</a:t>
            </a:r>
          </a:p>
          <a:p>
            <a:pPr algn="just">
              <a:spcBef>
                <a:spcPts val="0"/>
              </a:spcBef>
              <a:buNone/>
            </a:pPr>
            <a:r>
              <a:rPr lang="en-US" sz="2000" dirty="0"/>
              <a:t>graduates will be able to:</a:t>
            </a:r>
            <a:endParaRPr lang="en-IN" sz="2000" dirty="0"/>
          </a:p>
          <a:p>
            <a:pPr algn="just">
              <a:spcBef>
                <a:spcPts val="0"/>
              </a:spcBef>
              <a:buNone/>
            </a:pPr>
            <a:r>
              <a:rPr lang="en-US" sz="2000" b="1" dirty="0"/>
              <a:t>PSO1:</a:t>
            </a:r>
            <a:r>
              <a:rPr lang="en-US" sz="2000" dirty="0"/>
              <a:t>The ability to identify, analyze real world problems and design their ethical solutions using artificial intelligence, robotics, virtual/augmented reality, data analytics, block chain technology, and cloud computing.</a:t>
            </a:r>
          </a:p>
          <a:p>
            <a:pPr algn="just">
              <a:spcBef>
                <a:spcPts val="0"/>
              </a:spcBef>
              <a:buNone/>
            </a:pPr>
            <a:endParaRPr lang="en-IN" sz="2000" dirty="0"/>
          </a:p>
          <a:p>
            <a:pPr algn="just">
              <a:spcBef>
                <a:spcPts val="0"/>
              </a:spcBef>
              <a:buNone/>
            </a:pPr>
            <a:r>
              <a:rPr lang="en-US" sz="2000" b="1" dirty="0"/>
              <a:t>PSO2:</a:t>
            </a:r>
            <a:r>
              <a:rPr lang="en-US" sz="2000" dirty="0"/>
              <a:t>The ability to design and develop the hardware sensor devices and related interfacing software systems for solving complex engineering problems.</a:t>
            </a:r>
          </a:p>
          <a:p>
            <a:pPr algn="just">
              <a:spcBef>
                <a:spcPts val="0"/>
              </a:spcBef>
              <a:buNone/>
            </a:pPr>
            <a:endParaRPr lang="en-IN" sz="2000" dirty="0"/>
          </a:p>
          <a:p>
            <a:pPr algn="just">
              <a:spcBef>
                <a:spcPts val="0"/>
              </a:spcBef>
              <a:buNone/>
            </a:pPr>
            <a:r>
              <a:rPr lang="en-US" sz="2000" b="1" dirty="0"/>
              <a:t>PSO3:</a:t>
            </a:r>
            <a:r>
              <a:rPr lang="en-US" sz="2000" dirty="0"/>
              <a:t>The ability to understand inter disciplinary computing techniques and to apply them in the design of advanced computing.</a:t>
            </a:r>
          </a:p>
          <a:p>
            <a:pPr algn="just">
              <a:spcBef>
                <a:spcPts val="0"/>
              </a:spcBef>
              <a:buNone/>
            </a:pPr>
            <a:endParaRPr lang="en-IN" sz="2000" dirty="0"/>
          </a:p>
          <a:p>
            <a:pPr algn="just">
              <a:spcBef>
                <a:spcPts val="0"/>
              </a:spcBef>
              <a:buNone/>
            </a:pPr>
            <a:r>
              <a:rPr lang="en-US" sz="2000" b="1" dirty="0"/>
              <a:t>PSO4: </a:t>
            </a:r>
            <a:r>
              <a:rPr lang="en-US" sz="2000" dirty="0"/>
              <a:t>The ability to conduct investigation of complex problem with the help of technical, managerial, leadership qualities, and modern engineering tools provided by industry sponsored laboratories.</a:t>
            </a:r>
            <a:endParaRPr lang="en-IN" sz="2000" dirty="0"/>
          </a:p>
        </p:txBody>
      </p:sp>
      <p:sp>
        <p:nvSpPr>
          <p:cNvPr id="4" name="Date Placeholder 3"/>
          <p:cNvSpPr>
            <a:spLocks noGrp="1"/>
          </p:cNvSpPr>
          <p:nvPr>
            <p:ph type="dt" sz="half" idx="10"/>
          </p:nvPr>
        </p:nvSpPr>
        <p:spPr/>
        <p:txBody>
          <a:bodyPr/>
          <a:lstStyle/>
          <a:p>
            <a:fld id="{5B3E07C4-B89D-4504-86BF-0FBB52EBAED0}" type="datetime1">
              <a:rPr lang="en-US" smtClean="0"/>
              <a:t>08-Nov-21</a:t>
            </a:fld>
            <a:endParaRPr lang="en-US" dirty="0"/>
          </a:p>
        </p:txBody>
      </p:sp>
      <p:sp>
        <p:nvSpPr>
          <p:cNvPr id="7" name="Title 1"/>
          <p:cNvSpPr txBox="1">
            <a:spLocks noGrp="1"/>
          </p:cNvSpPr>
          <p:nvPr>
            <p:ph type="title"/>
          </p:nvPr>
        </p:nvSpPr>
        <p:spPr>
          <a:xfrm>
            <a:off x="1785918" y="0"/>
            <a:ext cx="7358082"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Program Specific</a:t>
            </a:r>
            <a:r>
              <a:rPr kumimoji="0" lang="en-US" sz="2400" b="1" i="0" u="none" strike="noStrike" kern="1200" cap="none" spc="0" normalizeH="0" noProof="0" dirty="0">
                <a:ln>
                  <a:noFill/>
                </a:ln>
                <a:solidFill>
                  <a:schemeClr val="dk1"/>
                </a:solidFill>
                <a:effectLst/>
                <a:uLnTx/>
                <a:uFillTx/>
                <a:latin typeface="+mn-lt"/>
                <a:ea typeface="+mn-ea"/>
                <a:cs typeface="+mn-cs"/>
              </a:rPr>
              <a:t> Outcomes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85720" y="214290"/>
            <a:ext cx="1447800" cy="817163"/>
          </a:xfrm>
          <a:prstGeom prst="rect">
            <a:avLst/>
          </a:prstGeom>
          <a:noFill/>
        </p:spPr>
      </p:pic>
      <p:sp>
        <p:nvSpPr>
          <p:cNvPr id="9" name="Footer Placeholder 4">
            <a:extLst>
              <a:ext uri="{FF2B5EF4-FFF2-40B4-BE49-F238E27FC236}">
                <a16:creationId xmlns="" xmlns:a16="http://schemas.microsoft.com/office/drawing/2014/main" id="{252FA8AF-A89F-4EC1-8771-AF77A8FD9599}"/>
              </a:ext>
            </a:extLst>
          </p:cNvPr>
          <p:cNvSpPr>
            <a:spLocks noGrp="1"/>
          </p:cNvSpPr>
          <p:nvPr>
            <p:ph type="ftr" sz="quarter" idx="11"/>
          </p:nvPr>
        </p:nvSpPr>
        <p:spPr>
          <a:xfrm>
            <a:off x="2514600" y="6248400"/>
            <a:ext cx="5410200" cy="473075"/>
          </a:xfrm>
        </p:spPr>
        <p:txBody>
          <a:bodyPr/>
          <a:lstStyle/>
          <a:p>
            <a:r>
              <a:rPr lang="fi-FI" smtClean="0"/>
              <a:t>Ms. Aditee Mattoo          OOT Using Java                     Unit-3</a:t>
            </a:r>
            <a:endParaRPr lang="en-US" dirty="0"/>
          </a:p>
        </p:txBody>
      </p:sp>
      <p:sp>
        <p:nvSpPr>
          <p:cNvPr id="2" name="Slide Number Placeholder 1">
            <a:extLst>
              <a:ext uri="{FF2B5EF4-FFF2-40B4-BE49-F238E27FC236}">
                <a16:creationId xmlns="" xmlns:a16="http://schemas.microsoft.com/office/drawing/2014/main" id="{97C21AD9-6A9F-40ED-AD7E-844E3C1A551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713E556-175A-406D-A951-323B3CDD4583}" type="datetime1">
              <a:rPr lang="en-US" smtClean="0"/>
              <a:t>08-Nov-21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Rectangle 1">
            <a:extLst>
              <a:ext uri="{FF2B5EF4-FFF2-40B4-BE49-F238E27FC236}">
                <a16:creationId xmlns="" xmlns:a16="http://schemas.microsoft.com/office/drawing/2014/main" id="{2FF97F26-F598-47E4-AAB1-5C5917B470F8}"/>
              </a:ext>
            </a:extLst>
          </p:cNvPr>
          <p:cNvSpPr>
            <a:spLocks noChangeArrowheads="1"/>
          </p:cNvSpPr>
          <p:nvPr/>
        </p:nvSpPr>
        <p:spPr bwMode="auto">
          <a:xfrm>
            <a:off x="714348" y="1046274"/>
            <a:ext cx="800105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Cambria" pitchFamily="18" charset="0"/>
                <a:ea typeface="Times New Roman" pitchFamily="18" charset="0"/>
                <a:cs typeface="Times New Roman" pitchFamily="18" charset="0"/>
              </a:rPr>
              <a:t>Mapping of Course Outcomes and Program Outcomes</a:t>
            </a:r>
            <a:r>
              <a:rPr kumimoji="0" lang="en-US" b="1" i="0" u="none" strike="noStrike" cap="none" normalizeH="0" baseline="0" dirty="0">
                <a:ln>
                  <a:noFill/>
                </a:ln>
                <a:effectLst/>
                <a:latin typeface="Calibri" pitchFamily="34" charset="0"/>
                <a:ea typeface="Calibri" pitchFamily="34" charset="0"/>
                <a:cs typeface="Times New Roman" pitchFamily="18" charset="0"/>
              </a:rPr>
              <a:t>:</a:t>
            </a:r>
            <a:endParaRPr kumimoji="0" lang="en-US" b="1" i="0" u="none" strike="noStrike" cap="none" normalizeH="0" baseline="0" dirty="0">
              <a:ln>
                <a:noFill/>
              </a:ln>
              <a:effectLst/>
              <a:latin typeface="Arial" pitchFamily="34" charset="0"/>
              <a:cs typeface="Arial" pitchFamily="34" charset="0"/>
            </a:endParaRPr>
          </a:p>
        </p:txBody>
      </p:sp>
      <p:sp>
        <p:nvSpPr>
          <p:cNvPr id="13" name="TextBox 12">
            <a:extLst>
              <a:ext uri="{FF2B5EF4-FFF2-40B4-BE49-F238E27FC236}">
                <a16:creationId xmlns="" xmlns:a16="http://schemas.microsoft.com/office/drawing/2014/main" id="{A4CAE044-3F4A-4183-A27A-EDD0C384774B}"/>
              </a:ext>
            </a:extLst>
          </p:cNvPr>
          <p:cNvSpPr txBox="1"/>
          <p:nvPr/>
        </p:nvSpPr>
        <p:spPr>
          <a:xfrm>
            <a:off x="714348" y="5063769"/>
            <a:ext cx="4600280" cy="369332"/>
          </a:xfrm>
          <a:prstGeom prst="rect">
            <a:avLst/>
          </a:prstGeom>
          <a:noFill/>
        </p:spPr>
        <p:txBody>
          <a:bodyPr wrap="square">
            <a:spAutoFit/>
          </a:bodyPr>
          <a:lstStyle/>
          <a:p>
            <a:r>
              <a:rPr lang="en-US" dirty="0"/>
              <a:t>3= High, 2=Medium, 1=Low</a:t>
            </a:r>
            <a:endParaRPr lang="en-IN" dirty="0"/>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fi-FI" smtClean="0"/>
              <a:t>Ms. Aditee Mattoo          OOT Using Java                     Unit-3</a:t>
            </a:r>
            <a:endParaRPr lang="en-US" dirty="0"/>
          </a:p>
        </p:txBody>
      </p:sp>
      <p:graphicFrame>
        <p:nvGraphicFramePr>
          <p:cNvPr id="15" name="Content Placeholder 8">
            <a:extLst>
              <a:ext uri="{FF2B5EF4-FFF2-40B4-BE49-F238E27FC236}">
                <a16:creationId xmlns="" xmlns:a16="http://schemas.microsoft.com/office/drawing/2014/main" id="{95680331-995D-4B94-9331-1AF398ECBDE1}"/>
              </a:ext>
            </a:extLst>
          </p:cNvPr>
          <p:cNvGraphicFramePr>
            <a:graphicFrameLocks/>
          </p:cNvGraphicFramePr>
          <p:nvPr>
            <p:extLst>
              <p:ext uri="{D42A27DB-BD31-4B8C-83A1-F6EECF244321}">
                <p14:modId xmlns:p14="http://schemas.microsoft.com/office/powerpoint/2010/main" val="4133592464"/>
              </p:ext>
            </p:extLst>
          </p:nvPr>
        </p:nvGraphicFramePr>
        <p:xfrm>
          <a:off x="214275" y="1928802"/>
          <a:ext cx="8794622" cy="2950383"/>
        </p:xfrm>
        <a:graphic>
          <a:graphicData uri="http://schemas.openxmlformats.org/drawingml/2006/table">
            <a:tbl>
              <a:tblPr firstRow="1" bandRow="1">
                <a:tableStyleId>{5C22544A-7EE6-4342-B048-85BDC9FD1C3A}</a:tableStyleId>
              </a:tblPr>
              <a:tblGrid>
                <a:gridCol w="1174623">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609600">
                  <a:extLst>
                    <a:ext uri="{9D8B030D-6E8A-4147-A177-3AD203B41FA5}">
                      <a16:colId xmlns="" xmlns:a16="http://schemas.microsoft.com/office/drawing/2014/main" val="20003"/>
                    </a:ext>
                  </a:extLst>
                </a:gridCol>
                <a:gridCol w="609600">
                  <a:extLst>
                    <a:ext uri="{9D8B030D-6E8A-4147-A177-3AD203B41FA5}">
                      <a16:colId xmlns="" xmlns:a16="http://schemas.microsoft.com/office/drawing/2014/main" val="20004"/>
                    </a:ext>
                  </a:extLst>
                </a:gridCol>
                <a:gridCol w="609600">
                  <a:extLst>
                    <a:ext uri="{9D8B030D-6E8A-4147-A177-3AD203B41FA5}">
                      <a16:colId xmlns="" xmlns:a16="http://schemas.microsoft.com/office/drawing/2014/main" val="20005"/>
                    </a:ext>
                  </a:extLst>
                </a:gridCol>
                <a:gridCol w="609600">
                  <a:extLst>
                    <a:ext uri="{9D8B030D-6E8A-4147-A177-3AD203B41FA5}">
                      <a16:colId xmlns="" xmlns:a16="http://schemas.microsoft.com/office/drawing/2014/main" val="20006"/>
                    </a:ext>
                  </a:extLst>
                </a:gridCol>
                <a:gridCol w="609600">
                  <a:extLst>
                    <a:ext uri="{9D8B030D-6E8A-4147-A177-3AD203B41FA5}">
                      <a16:colId xmlns="" xmlns:a16="http://schemas.microsoft.com/office/drawing/2014/main" val="20007"/>
                    </a:ext>
                  </a:extLst>
                </a:gridCol>
                <a:gridCol w="609600">
                  <a:extLst>
                    <a:ext uri="{9D8B030D-6E8A-4147-A177-3AD203B41FA5}">
                      <a16:colId xmlns="" xmlns:a16="http://schemas.microsoft.com/office/drawing/2014/main" val="20008"/>
                    </a:ext>
                  </a:extLst>
                </a:gridCol>
                <a:gridCol w="667939">
                  <a:extLst>
                    <a:ext uri="{9D8B030D-6E8A-4147-A177-3AD203B41FA5}">
                      <a16:colId xmlns="" xmlns:a16="http://schemas.microsoft.com/office/drawing/2014/main" val="20009"/>
                    </a:ext>
                  </a:extLst>
                </a:gridCol>
                <a:gridCol w="691754">
                  <a:extLst>
                    <a:ext uri="{9D8B030D-6E8A-4147-A177-3AD203B41FA5}">
                      <a16:colId xmlns="" xmlns:a16="http://schemas.microsoft.com/office/drawing/2014/main" val="20010"/>
                    </a:ext>
                  </a:extLst>
                </a:gridCol>
                <a:gridCol w="691754">
                  <a:extLst>
                    <a:ext uri="{9D8B030D-6E8A-4147-A177-3AD203B41FA5}">
                      <a16:colId xmlns="" xmlns:a16="http://schemas.microsoft.com/office/drawing/2014/main" val="20011"/>
                    </a:ext>
                  </a:extLst>
                </a:gridCol>
                <a:gridCol w="691752">
                  <a:extLst>
                    <a:ext uri="{9D8B030D-6E8A-4147-A177-3AD203B41FA5}">
                      <a16:colId xmlns="" xmlns:a16="http://schemas.microsoft.com/office/drawing/2014/main" val="20012"/>
                    </a:ext>
                  </a:extLst>
                </a:gridCol>
              </a:tblGrid>
              <a:tr h="488157">
                <a:tc>
                  <a:txBody>
                    <a:bodyPr/>
                    <a:lstStyle/>
                    <a:p>
                      <a:endParaRPr lang="en-IN" sz="1800" b="0" dirty="0">
                        <a:solidFill>
                          <a:schemeClr val="tx1"/>
                        </a:solidFill>
                      </a:endParaRPr>
                    </a:p>
                  </a:txBody>
                  <a:tcPr>
                    <a:solidFill>
                      <a:schemeClr val="tx2">
                        <a:lumMod val="60000"/>
                        <a:lumOff val="40000"/>
                      </a:schemeClr>
                    </a:solidFill>
                  </a:tcPr>
                </a:tc>
                <a:tc>
                  <a:txBody>
                    <a:bodyPr/>
                    <a:lstStyle/>
                    <a:p>
                      <a:r>
                        <a:rPr lang="en-US" sz="1800" b="0" dirty="0">
                          <a:solidFill>
                            <a:schemeClr val="tx1"/>
                          </a:solidFill>
                        </a:rPr>
                        <a:t>PO1</a:t>
                      </a:r>
                      <a:endParaRPr lang="en-IN" sz="1800" b="0" dirty="0">
                        <a:solidFill>
                          <a:schemeClr val="tx1"/>
                        </a:solidFill>
                      </a:endParaRPr>
                    </a:p>
                  </a:txBody>
                  <a:tcPr/>
                </a:tc>
                <a:tc>
                  <a:txBody>
                    <a:bodyPr/>
                    <a:lstStyle/>
                    <a:p>
                      <a:r>
                        <a:rPr lang="en-US" sz="1800" b="0" dirty="0">
                          <a:solidFill>
                            <a:schemeClr val="tx1"/>
                          </a:solidFill>
                        </a:rPr>
                        <a:t>PO2</a:t>
                      </a:r>
                      <a:endParaRPr lang="en-IN" sz="1800" b="0" dirty="0">
                        <a:solidFill>
                          <a:schemeClr val="tx1"/>
                        </a:solidFill>
                      </a:endParaRPr>
                    </a:p>
                  </a:txBody>
                  <a:tcPr/>
                </a:tc>
                <a:tc>
                  <a:txBody>
                    <a:bodyPr/>
                    <a:lstStyle/>
                    <a:p>
                      <a:r>
                        <a:rPr lang="en-US" sz="1800" b="0" dirty="0">
                          <a:solidFill>
                            <a:schemeClr val="tx1"/>
                          </a:solidFill>
                        </a:rPr>
                        <a:t>PO3</a:t>
                      </a:r>
                      <a:endParaRPr lang="en-IN" sz="1800" b="0" dirty="0">
                        <a:solidFill>
                          <a:schemeClr val="tx1"/>
                        </a:solidFill>
                      </a:endParaRPr>
                    </a:p>
                  </a:txBody>
                  <a:tcPr/>
                </a:tc>
                <a:tc>
                  <a:txBody>
                    <a:bodyPr/>
                    <a:lstStyle/>
                    <a:p>
                      <a:r>
                        <a:rPr lang="en-US" sz="1800" b="0" dirty="0">
                          <a:solidFill>
                            <a:schemeClr val="tx1"/>
                          </a:solidFill>
                        </a:rPr>
                        <a:t>PO4</a:t>
                      </a:r>
                      <a:endParaRPr lang="en-IN" sz="1800" b="0" dirty="0">
                        <a:solidFill>
                          <a:schemeClr val="tx1"/>
                        </a:solidFill>
                      </a:endParaRPr>
                    </a:p>
                  </a:txBody>
                  <a:tcPr/>
                </a:tc>
                <a:tc>
                  <a:txBody>
                    <a:bodyPr/>
                    <a:lstStyle/>
                    <a:p>
                      <a:r>
                        <a:rPr lang="en-US" sz="1800" b="0" dirty="0">
                          <a:solidFill>
                            <a:schemeClr val="tx1"/>
                          </a:solidFill>
                        </a:rPr>
                        <a:t>PO5</a:t>
                      </a:r>
                      <a:endParaRPr lang="en-IN" sz="1800" b="0" dirty="0">
                        <a:solidFill>
                          <a:schemeClr val="tx1"/>
                        </a:solidFill>
                      </a:endParaRPr>
                    </a:p>
                  </a:txBody>
                  <a:tcPr/>
                </a:tc>
                <a:tc>
                  <a:txBody>
                    <a:bodyPr/>
                    <a:lstStyle/>
                    <a:p>
                      <a:r>
                        <a:rPr lang="en-US" sz="1800" b="0" dirty="0">
                          <a:solidFill>
                            <a:schemeClr val="tx1"/>
                          </a:solidFill>
                        </a:rPr>
                        <a:t>PO6</a:t>
                      </a:r>
                      <a:endParaRPr lang="en-IN" sz="1800" b="0" dirty="0">
                        <a:solidFill>
                          <a:schemeClr val="tx1"/>
                        </a:solidFill>
                      </a:endParaRPr>
                    </a:p>
                  </a:txBody>
                  <a:tcPr/>
                </a:tc>
                <a:tc>
                  <a:txBody>
                    <a:bodyPr/>
                    <a:lstStyle/>
                    <a:p>
                      <a:r>
                        <a:rPr lang="en-US" sz="1800" b="0" dirty="0">
                          <a:solidFill>
                            <a:schemeClr val="tx1"/>
                          </a:solidFill>
                        </a:rPr>
                        <a:t>PO7</a:t>
                      </a:r>
                      <a:endParaRPr lang="en-IN" sz="1800" b="0" dirty="0">
                        <a:solidFill>
                          <a:schemeClr val="tx1"/>
                        </a:solidFill>
                      </a:endParaRPr>
                    </a:p>
                  </a:txBody>
                  <a:tcPr/>
                </a:tc>
                <a:tc>
                  <a:txBody>
                    <a:bodyPr/>
                    <a:lstStyle/>
                    <a:p>
                      <a:r>
                        <a:rPr lang="en-US" sz="1800" b="0" dirty="0">
                          <a:solidFill>
                            <a:schemeClr val="tx1"/>
                          </a:solidFill>
                        </a:rPr>
                        <a:t>PO8</a:t>
                      </a:r>
                      <a:endParaRPr lang="en-IN" sz="1800" b="0" dirty="0">
                        <a:solidFill>
                          <a:schemeClr val="tx1"/>
                        </a:solidFill>
                      </a:endParaRPr>
                    </a:p>
                  </a:txBody>
                  <a:tcPr/>
                </a:tc>
                <a:tc>
                  <a:txBody>
                    <a:bodyPr/>
                    <a:lstStyle/>
                    <a:p>
                      <a:r>
                        <a:rPr lang="en-US" sz="1800" b="0" dirty="0">
                          <a:solidFill>
                            <a:schemeClr val="tx1"/>
                          </a:solidFill>
                        </a:rPr>
                        <a:t>PO9</a:t>
                      </a:r>
                      <a:endParaRPr lang="en-IN" sz="1800" b="0" dirty="0">
                        <a:solidFill>
                          <a:schemeClr val="tx1"/>
                        </a:solidFill>
                      </a:endParaRPr>
                    </a:p>
                  </a:txBody>
                  <a:tcPr/>
                </a:tc>
                <a:tc>
                  <a:txBody>
                    <a:bodyPr/>
                    <a:lstStyle/>
                    <a:p>
                      <a:r>
                        <a:rPr lang="en-US" sz="1800" b="0" dirty="0">
                          <a:solidFill>
                            <a:schemeClr val="tx1"/>
                          </a:solidFill>
                        </a:rPr>
                        <a:t>PO10</a:t>
                      </a:r>
                      <a:endParaRPr lang="en-IN" sz="1800" b="0" dirty="0">
                        <a:solidFill>
                          <a:schemeClr val="tx1"/>
                        </a:solidFill>
                      </a:endParaRPr>
                    </a:p>
                  </a:txBody>
                  <a:tcPr/>
                </a:tc>
                <a:tc>
                  <a:txBody>
                    <a:bodyPr/>
                    <a:lstStyle/>
                    <a:p>
                      <a:r>
                        <a:rPr lang="en-US" sz="1800" b="0" dirty="0">
                          <a:solidFill>
                            <a:schemeClr val="tx1"/>
                          </a:solidFill>
                        </a:rPr>
                        <a:t>PO11</a:t>
                      </a:r>
                      <a:endParaRPr lang="en-IN" sz="1800" b="0" dirty="0">
                        <a:solidFill>
                          <a:schemeClr val="tx1"/>
                        </a:solidFill>
                      </a:endParaRPr>
                    </a:p>
                  </a:txBody>
                  <a:tcPr/>
                </a:tc>
                <a:tc>
                  <a:txBody>
                    <a:bodyPr/>
                    <a:lstStyle/>
                    <a:p>
                      <a:r>
                        <a:rPr lang="en-US" sz="1800" b="0" dirty="0">
                          <a:solidFill>
                            <a:schemeClr val="tx1"/>
                          </a:solidFill>
                        </a:rPr>
                        <a:t>PO12</a:t>
                      </a:r>
                      <a:endParaRPr lang="en-IN" sz="1800" b="0" dirty="0">
                        <a:solidFill>
                          <a:schemeClr val="tx1"/>
                        </a:solidFill>
                      </a:endParaRPr>
                    </a:p>
                  </a:txBody>
                  <a:tcPr/>
                </a:tc>
                <a:extLst>
                  <a:ext uri="{0D108BD9-81ED-4DB2-BD59-A6C34878D82A}">
                    <a16:rowId xmlns="" xmlns:a16="http://schemas.microsoft.com/office/drawing/2014/main" val="10000"/>
                  </a:ext>
                </a:extLst>
              </a:tr>
              <a:tr h="509598">
                <a:tc>
                  <a:txBody>
                    <a:bodyPr/>
                    <a:lstStyle/>
                    <a:p>
                      <a:r>
                        <a:rPr lang="en-US" sz="1800" b="0" dirty="0">
                          <a:solidFill>
                            <a:schemeClr val="tx1"/>
                          </a:solidFill>
                        </a:rPr>
                        <a:t>CO.1</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1</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488157">
                <a:tc>
                  <a:txBody>
                    <a:bodyPr/>
                    <a:lstStyle/>
                    <a:p>
                      <a:r>
                        <a:rPr lang="en-US" sz="1800" b="0" dirty="0">
                          <a:solidFill>
                            <a:schemeClr val="tx1"/>
                          </a:solidFill>
                        </a:rPr>
                        <a:t>CO.2</a:t>
                      </a:r>
                      <a:endParaRPr lang="en-IN" sz="1800" b="0" dirty="0">
                        <a:solidFill>
                          <a:schemeClr val="tx1"/>
                        </a:solidFill>
                      </a:endParaRPr>
                    </a:p>
                  </a:txBody>
                  <a:tcPr>
                    <a:solidFill>
                      <a:schemeClr val="tx2">
                        <a:lumMod val="60000"/>
                        <a:lumOff val="40000"/>
                      </a:schemeClr>
                    </a:solidFill>
                  </a:tcPr>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3</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3</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3</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2</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1</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2</a:t>
                      </a: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800" b="0" kern="1200" dirty="0">
                          <a:solidFill>
                            <a:schemeClr val="tx1"/>
                          </a:solidFill>
                          <a:latin typeface="Calibri"/>
                          <a:ea typeface="+mn-ea"/>
                          <a:cs typeface="Times New Roman"/>
                        </a:rPr>
                        <a:t>3</a:t>
                      </a:r>
                      <a:endParaRPr lang="en-IN" sz="1800" b="0" kern="1200" dirty="0">
                        <a:solidFill>
                          <a:schemeClr val="tx1"/>
                        </a:solidFill>
                        <a:latin typeface="Calibri"/>
                        <a:ea typeface="+mn-ea"/>
                        <a:cs typeface="Times New Roman"/>
                      </a:endParaRPr>
                    </a:p>
                  </a:txBody>
                  <a:tcPr marL="68580" marR="68580" marT="0" marB="0"/>
                </a:tc>
                <a:extLst>
                  <a:ext uri="{0D108BD9-81ED-4DB2-BD59-A6C34878D82A}">
                    <a16:rowId xmlns="" xmlns:a16="http://schemas.microsoft.com/office/drawing/2014/main" val="10002"/>
                  </a:ext>
                </a:extLst>
              </a:tr>
              <a:tr h="488157">
                <a:tc>
                  <a:txBody>
                    <a:bodyPr/>
                    <a:lstStyle/>
                    <a:p>
                      <a:r>
                        <a:rPr lang="en-US" sz="1800" b="1" dirty="0">
                          <a:solidFill>
                            <a:schemeClr val="tx1"/>
                          </a:solidFill>
                        </a:rPr>
                        <a:t>CO.3</a:t>
                      </a:r>
                      <a:endParaRPr lang="en-IN" sz="1800" b="1"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1" dirty="0">
                          <a:solidFill>
                            <a:schemeClr val="tx1"/>
                          </a:solidFill>
                          <a:latin typeface="Calibri"/>
                          <a:ea typeface="Calibri"/>
                          <a:cs typeface="Times New Roman"/>
                        </a:rPr>
                        <a:t>3</a:t>
                      </a: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1" dirty="0">
                          <a:solidFill>
                            <a:schemeClr val="tx1"/>
                          </a:solidFill>
                          <a:latin typeface="Calibri"/>
                          <a:ea typeface="Calibri"/>
                          <a:cs typeface="Times New Roman"/>
                        </a:rPr>
                        <a:t>3</a:t>
                      </a: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1" dirty="0">
                          <a:solidFill>
                            <a:schemeClr val="tx1"/>
                          </a:solidFill>
                          <a:latin typeface="Calibri"/>
                          <a:ea typeface="Calibri"/>
                          <a:cs typeface="Times New Roman"/>
                        </a:rPr>
                        <a:t>3</a:t>
                      </a: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1" dirty="0">
                          <a:solidFill>
                            <a:schemeClr val="tx1"/>
                          </a:solidFill>
                          <a:latin typeface="Calibri"/>
                          <a:ea typeface="Calibri"/>
                          <a:cs typeface="Times New Roman"/>
                        </a:rPr>
                        <a:t>2</a:t>
                      </a: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1" dirty="0">
                          <a:solidFill>
                            <a:schemeClr val="tx1"/>
                          </a:solidFill>
                          <a:latin typeface="Calibri"/>
                          <a:ea typeface="Calibri"/>
                          <a:cs typeface="Times New Roman"/>
                        </a:rPr>
                        <a:t>1</a:t>
                      </a: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1" dirty="0">
                          <a:solidFill>
                            <a:schemeClr val="tx1"/>
                          </a:solidFill>
                          <a:latin typeface="Calibri"/>
                          <a:ea typeface="Calibri"/>
                          <a:cs typeface="Times New Roman"/>
                        </a:rPr>
                        <a:t>2</a:t>
                      </a: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1" dirty="0">
                          <a:solidFill>
                            <a:schemeClr val="tx1"/>
                          </a:solidFill>
                          <a:latin typeface="Calibri"/>
                          <a:ea typeface="Calibri"/>
                          <a:cs typeface="Times New Roman"/>
                        </a:rPr>
                        <a:t>3</a:t>
                      </a:r>
                      <a:endParaRPr lang="en-IN" sz="1800" b="1" dirty="0">
                        <a:solidFill>
                          <a:schemeClr val="tx1"/>
                        </a:solidFill>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CO.4</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1</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CO.5</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1</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397905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6178</TotalTime>
  <Words>3611</Words>
  <Application>Microsoft Office PowerPoint</Application>
  <PresentationFormat>On-screen Show (4:3)</PresentationFormat>
  <Paragraphs>712</Paragraphs>
  <Slides>57</Slides>
  <Notes>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Program Specific Outcomes</vt:lpstr>
      <vt:lpstr>PowerPoint Presentation</vt:lpstr>
      <vt:lpstr>PowerPoint Presentation</vt:lpstr>
      <vt:lpstr>Syllabus</vt:lpstr>
      <vt:lpstr>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Aditee</cp:lastModifiedBy>
  <cp:revision>419</cp:revision>
  <dcterms:created xsi:type="dcterms:W3CDTF">2006-08-16T00:00:00Z</dcterms:created>
  <dcterms:modified xsi:type="dcterms:W3CDTF">2021-11-09T15:59:35Z</dcterms:modified>
</cp:coreProperties>
</file>