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256" r:id="rId2"/>
    <p:sldId id="530" r:id="rId3"/>
    <p:sldId id="531" r:id="rId4"/>
    <p:sldId id="532" r:id="rId5"/>
    <p:sldId id="552" r:id="rId6"/>
    <p:sldId id="534" r:id="rId7"/>
    <p:sldId id="535" r:id="rId8"/>
    <p:sldId id="536" r:id="rId9"/>
    <p:sldId id="537" r:id="rId10"/>
    <p:sldId id="538" r:id="rId11"/>
    <p:sldId id="539" r:id="rId12"/>
    <p:sldId id="540" r:id="rId13"/>
    <p:sldId id="541" r:id="rId14"/>
    <p:sldId id="542" r:id="rId15"/>
    <p:sldId id="543" r:id="rId16"/>
    <p:sldId id="544" r:id="rId17"/>
    <p:sldId id="545" r:id="rId18"/>
    <p:sldId id="546" r:id="rId19"/>
    <p:sldId id="547" r:id="rId20"/>
    <p:sldId id="548" r:id="rId21"/>
    <p:sldId id="549" r:id="rId22"/>
    <p:sldId id="555" r:id="rId23"/>
    <p:sldId id="553" r:id="rId24"/>
    <p:sldId id="554" r:id="rId25"/>
    <p:sldId id="550" r:id="rId26"/>
    <p:sldId id="264" r:id="rId27"/>
    <p:sldId id="390" r:id="rId28"/>
    <p:sldId id="446" r:id="rId29"/>
    <p:sldId id="447" r:id="rId30"/>
    <p:sldId id="448" r:id="rId31"/>
    <p:sldId id="450" r:id="rId32"/>
    <p:sldId id="451" r:id="rId33"/>
    <p:sldId id="452" r:id="rId34"/>
    <p:sldId id="453" r:id="rId35"/>
    <p:sldId id="274" r:id="rId36"/>
    <p:sldId id="404" r:id="rId37"/>
    <p:sldId id="405" r:id="rId38"/>
    <p:sldId id="424" r:id="rId39"/>
    <p:sldId id="267" r:id="rId40"/>
    <p:sldId id="265" r:id="rId41"/>
    <p:sldId id="285" r:id="rId42"/>
    <p:sldId id="286" r:id="rId43"/>
    <p:sldId id="345" r:id="rId44"/>
    <p:sldId id="346" r:id="rId45"/>
    <p:sldId id="347" r:id="rId46"/>
    <p:sldId id="348" r:id="rId47"/>
    <p:sldId id="349" r:id="rId48"/>
    <p:sldId id="350" r:id="rId49"/>
    <p:sldId id="351" r:id="rId50"/>
    <p:sldId id="352" r:id="rId51"/>
    <p:sldId id="353" r:id="rId52"/>
    <p:sldId id="354" r:id="rId53"/>
    <p:sldId id="332" r:id="rId54"/>
    <p:sldId id="333" r:id="rId55"/>
    <p:sldId id="288" r:id="rId56"/>
    <p:sldId id="290" r:id="rId57"/>
    <p:sldId id="295" r:id="rId58"/>
    <p:sldId id="296" r:id="rId59"/>
    <p:sldId id="297" r:id="rId60"/>
    <p:sldId id="291" r:id="rId61"/>
    <p:sldId id="454" r:id="rId62"/>
    <p:sldId id="455" r:id="rId63"/>
    <p:sldId id="456" r:id="rId64"/>
    <p:sldId id="457" r:id="rId65"/>
    <p:sldId id="292" r:id="rId66"/>
    <p:sldId id="300" r:id="rId67"/>
    <p:sldId id="428" r:id="rId68"/>
    <p:sldId id="301" r:id="rId69"/>
    <p:sldId id="302" r:id="rId70"/>
    <p:sldId id="406" r:id="rId71"/>
    <p:sldId id="429" r:id="rId72"/>
    <p:sldId id="303" r:id="rId73"/>
    <p:sldId id="430" r:id="rId74"/>
    <p:sldId id="304" r:id="rId75"/>
    <p:sldId id="305" r:id="rId76"/>
    <p:sldId id="306" r:id="rId77"/>
    <p:sldId id="408" r:id="rId78"/>
    <p:sldId id="431" r:id="rId79"/>
    <p:sldId id="432" r:id="rId80"/>
    <p:sldId id="433" r:id="rId81"/>
    <p:sldId id="434" r:id="rId82"/>
    <p:sldId id="435" r:id="rId83"/>
    <p:sldId id="307" r:id="rId84"/>
    <p:sldId id="308" r:id="rId85"/>
    <p:sldId id="436" r:id="rId86"/>
    <p:sldId id="437" r:id="rId87"/>
    <p:sldId id="309" r:id="rId88"/>
    <p:sldId id="310" r:id="rId89"/>
    <p:sldId id="438" r:id="rId90"/>
    <p:sldId id="311" r:id="rId91"/>
    <p:sldId id="312" r:id="rId92"/>
    <p:sldId id="313" r:id="rId93"/>
    <p:sldId id="439" r:id="rId94"/>
    <p:sldId id="440" r:id="rId95"/>
    <p:sldId id="441" r:id="rId96"/>
    <p:sldId id="314" r:id="rId97"/>
    <p:sldId id="315" r:id="rId98"/>
    <p:sldId id="526" r:id="rId99"/>
    <p:sldId id="529" r:id="rId100"/>
    <p:sldId id="321" r:id="rId101"/>
    <p:sldId id="393" r:id="rId102"/>
    <p:sldId id="394" r:id="rId103"/>
    <p:sldId id="396" r:id="rId104"/>
    <p:sldId id="462" r:id="rId105"/>
    <p:sldId id="399" r:id="rId106"/>
    <p:sldId id="401" r:id="rId107"/>
    <p:sldId id="425" r:id="rId108"/>
    <p:sldId id="464" r:id="rId109"/>
    <p:sldId id="466" r:id="rId110"/>
    <p:sldId id="467" r:id="rId111"/>
    <p:sldId id="465" r:id="rId112"/>
    <p:sldId id="323" r:id="rId113"/>
    <p:sldId id="324" r:id="rId114"/>
    <p:sldId id="325" r:id="rId115"/>
    <p:sldId id="329" r:id="rId116"/>
    <p:sldId id="388" r:id="rId117"/>
    <p:sldId id="389" r:id="rId118"/>
    <p:sldId id="330" r:id="rId119"/>
    <p:sldId id="556" r:id="rId120"/>
    <p:sldId id="557" r:id="rId121"/>
    <p:sldId id="331" r:id="rId122"/>
    <p:sldId id="500" r:id="rId1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3" autoAdjust="0"/>
    <p:restoredTop sz="91039" autoAdjust="0"/>
  </p:normalViewPr>
  <p:slideViewPr>
    <p:cSldViewPr>
      <p:cViewPr varScale="1">
        <p:scale>
          <a:sx n="61" d="100"/>
          <a:sy n="61" d="100"/>
        </p:scale>
        <p:origin x="1556" y="5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859685-3D18-457E-B200-C880253FBC5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E7205C5-2813-4CEC-9C08-0ADAAC77EC3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0493916-47FD-45C6-A935-386FDF7CAF09}" type="datetimeFigureOut">
              <a:rPr lang="en-US"/>
              <a:pPr>
                <a:defRPr/>
              </a:pPr>
              <a:t>3/24/2022</a:t>
            </a:fld>
            <a:endParaRPr lang="en-US"/>
          </a:p>
        </p:txBody>
      </p:sp>
      <p:sp>
        <p:nvSpPr>
          <p:cNvPr id="4" name="Footer Placeholder 3">
            <a:extLst>
              <a:ext uri="{FF2B5EF4-FFF2-40B4-BE49-F238E27FC236}">
                <a16:creationId xmlns:a16="http://schemas.microsoft.com/office/drawing/2014/main" id="{9B16E53D-7598-4A2E-968E-FA4FBCFCB41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A152E71A-4738-427A-8FEE-0F72231CB548}"/>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F4003B1F-72D9-49D0-A89D-F2C6D2027DF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02F15E-0A62-40F6-BD47-17C013DD550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5D7023C-3972-4722-B0B8-A11606A8B30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9401807-BDFF-4BCB-8931-F6F3A067D478}" type="datetimeFigureOut">
              <a:rPr lang="en-US"/>
              <a:pPr>
                <a:defRPr/>
              </a:pPr>
              <a:t>3/24/2022</a:t>
            </a:fld>
            <a:endParaRPr lang="en-US"/>
          </a:p>
        </p:txBody>
      </p:sp>
      <p:sp>
        <p:nvSpPr>
          <p:cNvPr id="4" name="Slide Image Placeholder 3">
            <a:extLst>
              <a:ext uri="{FF2B5EF4-FFF2-40B4-BE49-F238E27FC236}">
                <a16:creationId xmlns:a16="http://schemas.microsoft.com/office/drawing/2014/main" id="{FB26FB92-714F-480F-A813-98C351B7FBB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D08CB24-813B-4BB1-AEBB-5E4A90F71D1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0645179-7EFA-4EE9-989C-32C71F34189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485A1476-D030-4FDD-955A-4B0FA90BD4F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00971CC3-6447-43CA-B3B1-24864986D6C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8CE38F4F-6533-4AF3-9D76-8B7B3406E103}"/>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D8B47DDE-0B2B-4E4F-937B-77DBB162C1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0A10A30-481B-4FA7-A7F9-B92C00C2451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A95AAF-8C92-440F-AF4D-3DCFC4005832}" type="slidenum">
              <a:rPr lang="en-US" altLang="en-US"/>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4513D2D9-DDB9-4365-8739-B1CDE5B59755}"/>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8697520C-56EF-4EE6-9509-006BD0DCAA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420C1227-BDCA-444C-9301-1C1898AF3F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a:spcBef>
                <a:spcPct val="30000"/>
              </a:spcBef>
              <a:defRPr sz="1200">
                <a:solidFill>
                  <a:schemeClr val="tx1"/>
                </a:solidFill>
                <a:latin typeface="Calibri" panose="020F0502020204030204" pitchFamily="34" charset="0"/>
              </a:defRPr>
            </a:lvl1pPr>
            <a:lvl2pPr marL="742950" indent="-285750" defTabSz="992188">
              <a:spcBef>
                <a:spcPct val="30000"/>
              </a:spcBef>
              <a:defRPr sz="1200">
                <a:solidFill>
                  <a:schemeClr val="tx1"/>
                </a:solidFill>
                <a:latin typeface="Calibri" panose="020F0502020204030204" pitchFamily="34" charset="0"/>
              </a:defRPr>
            </a:lvl2pPr>
            <a:lvl3pPr marL="1143000" indent="-228600" defTabSz="992188">
              <a:spcBef>
                <a:spcPct val="30000"/>
              </a:spcBef>
              <a:defRPr sz="1200">
                <a:solidFill>
                  <a:schemeClr val="tx1"/>
                </a:solidFill>
                <a:latin typeface="Calibri" panose="020F0502020204030204" pitchFamily="34" charset="0"/>
              </a:defRPr>
            </a:lvl3pPr>
            <a:lvl4pPr marL="1600200" indent="-228600" defTabSz="992188">
              <a:spcBef>
                <a:spcPct val="30000"/>
              </a:spcBef>
              <a:defRPr sz="1200">
                <a:solidFill>
                  <a:schemeClr val="tx1"/>
                </a:solidFill>
                <a:latin typeface="Calibri" panose="020F0502020204030204" pitchFamily="34" charset="0"/>
              </a:defRPr>
            </a:lvl4pPr>
            <a:lvl5pPr marL="2057400" indent="-228600" defTabSz="992188">
              <a:spcBef>
                <a:spcPct val="30000"/>
              </a:spcBef>
              <a:defRPr sz="12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CA1095-7711-4BE5-9C93-A55526099962}" type="slidenum">
              <a:rPr lang="en-US" altLang="en-US"/>
              <a:pPr>
                <a:spcBef>
                  <a:spcPct val="0"/>
                </a:spcBef>
              </a:pPr>
              <a:t>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8556B19-FE9D-41F9-BB73-D4B57C17ED9B}"/>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485FE166-6B5D-42E1-9169-697DE8F787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D1864DEC-BDD3-47D2-80B7-708DAEE8B9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5D7860-AD7D-4A29-BEAA-12F3CD8EF3B9}" type="slidenum">
              <a:rPr lang="en-US" altLang="en-US"/>
              <a:pPr>
                <a:spcBef>
                  <a:spcPct val="0"/>
                </a:spcBef>
              </a:pPr>
              <a:t>32</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53377902-A759-4A33-A84A-22C807C81A2F}"/>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0B579A48-BB02-425D-B529-422FE91251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1A1560F0-7E0D-4916-B4C4-AD369F80E7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244777-8A03-456B-83A9-3052EB76DB55}" type="slidenum">
              <a:rPr lang="en-US" altLang="en-US"/>
              <a:pPr>
                <a:spcBef>
                  <a:spcPct val="0"/>
                </a:spcBef>
              </a:pPr>
              <a:t>33</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21E5A126-3424-4D35-917C-E20470D0FA51}"/>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04E718C0-AF5B-4DD2-94AC-11D0E8F2DE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0356" name="Slide Number Placeholder 3">
            <a:extLst>
              <a:ext uri="{FF2B5EF4-FFF2-40B4-BE49-F238E27FC236}">
                <a16:creationId xmlns:a16="http://schemas.microsoft.com/office/drawing/2014/main" id="{6F9CD408-3182-4AB0-AB7E-7A9144D187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3B7127-CCEC-4B0F-ABA3-B2A7084A072B}" type="slidenum">
              <a:rPr lang="en-US" altLang="en-US"/>
              <a:pPr>
                <a:spcBef>
                  <a:spcPct val="0"/>
                </a:spcBef>
              </a:pPr>
              <a:t>90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F84F2C3-FC94-4AAF-9E0D-B33CA5C3A305}"/>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4EB02FF7-AAB7-4B60-A5A8-DBBE6CDE06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 </a:t>
            </a:r>
          </a:p>
        </p:txBody>
      </p:sp>
      <p:sp>
        <p:nvSpPr>
          <p:cNvPr id="120836" name="Slide Number Placeholder 3">
            <a:extLst>
              <a:ext uri="{FF2B5EF4-FFF2-40B4-BE49-F238E27FC236}">
                <a16:creationId xmlns:a16="http://schemas.microsoft.com/office/drawing/2014/main" id="{6D895BB1-7D2D-4FEE-AEF9-AA24C81C0C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BC72B8-3905-427E-B6B2-CCFF8A8F81F4}" type="slidenum">
              <a:rPr lang="en-US" altLang="en-US"/>
              <a:pPr>
                <a:spcBef>
                  <a:spcPct val="0"/>
                </a:spcBef>
              </a:pPr>
              <a:t>109</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C0C83FAD-4FF8-452E-9302-76EA204D7280}"/>
              </a:ext>
            </a:extLst>
          </p:cNvPr>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62852A5E-10FE-49B7-B3B6-B5DF2CEC19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 </a:t>
            </a:r>
          </a:p>
        </p:txBody>
      </p:sp>
      <p:sp>
        <p:nvSpPr>
          <p:cNvPr id="122884" name="Slide Number Placeholder 3">
            <a:extLst>
              <a:ext uri="{FF2B5EF4-FFF2-40B4-BE49-F238E27FC236}">
                <a16:creationId xmlns:a16="http://schemas.microsoft.com/office/drawing/2014/main" id="{EEA19CD3-EDD5-4C19-BDE1-A12FC422CA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8DB8F2-4516-4F65-86BE-1886BABB1FBA}" type="slidenum">
              <a:rPr lang="en-US" altLang="en-US"/>
              <a:pPr>
                <a:spcBef>
                  <a:spcPct val="0"/>
                </a:spcBef>
              </a:pPr>
              <a:t>110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512456C-11A0-4DD2-AADE-F57465AFC11F}"/>
              </a:ext>
            </a:extLst>
          </p:cNvPr>
          <p:cNvSpPr>
            <a:spLocks noGrp="1"/>
          </p:cNvSpPr>
          <p:nvPr>
            <p:ph type="dt" sz="half" idx="10"/>
          </p:nvPr>
        </p:nvSpPr>
        <p:spPr/>
        <p:txBody>
          <a:bodyPr/>
          <a:lstStyle>
            <a:lvl1pPr>
              <a:defRPr/>
            </a:lvl1pPr>
          </a:lstStyle>
          <a:p>
            <a:pPr>
              <a:defRPr/>
            </a:pPr>
            <a:fld id="{24B743DC-2BA2-4914-A48B-5761ED90EC1C}" type="datetime1">
              <a:rPr lang="en-US" smtClean="0"/>
              <a:t>3/24/2022</a:t>
            </a:fld>
            <a:endParaRPr lang="en-US"/>
          </a:p>
        </p:txBody>
      </p:sp>
      <p:sp>
        <p:nvSpPr>
          <p:cNvPr id="5" name="Footer Placeholder 4">
            <a:extLst>
              <a:ext uri="{FF2B5EF4-FFF2-40B4-BE49-F238E27FC236}">
                <a16:creationId xmlns:a16="http://schemas.microsoft.com/office/drawing/2014/main" id="{3A627A3A-1675-44D3-B100-61240A149CFA}"/>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6" name="Slide Number Placeholder 5">
            <a:extLst>
              <a:ext uri="{FF2B5EF4-FFF2-40B4-BE49-F238E27FC236}">
                <a16:creationId xmlns:a16="http://schemas.microsoft.com/office/drawing/2014/main" id="{48CB090F-1D5E-4FFC-ADEC-1D620C434B3B}"/>
              </a:ext>
            </a:extLst>
          </p:cNvPr>
          <p:cNvSpPr>
            <a:spLocks noGrp="1"/>
          </p:cNvSpPr>
          <p:nvPr>
            <p:ph type="sldNum" sz="quarter" idx="12"/>
          </p:nvPr>
        </p:nvSpPr>
        <p:spPr/>
        <p:txBody>
          <a:bodyPr/>
          <a:lstStyle>
            <a:lvl1pPr>
              <a:defRPr/>
            </a:lvl1pPr>
          </a:lstStyle>
          <a:p>
            <a:pPr>
              <a:defRPr/>
            </a:pPr>
            <a:fld id="{08DE9CAE-DA6F-42EE-A294-CB01B9D24DB2}" type="slidenum">
              <a:rPr lang="en-US" altLang="en-US"/>
              <a:pPr>
                <a:defRPr/>
              </a:pPr>
              <a:t>‹#›</a:t>
            </a:fld>
            <a:endParaRPr lang="en-US" altLang="en-US"/>
          </a:p>
        </p:txBody>
      </p:sp>
    </p:spTree>
    <p:extLst>
      <p:ext uri="{BB962C8B-B14F-4D97-AF65-F5344CB8AC3E}">
        <p14:creationId xmlns:p14="http://schemas.microsoft.com/office/powerpoint/2010/main" val="353193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31C42-B264-4D5E-B7B9-70E5D765093B}"/>
              </a:ext>
            </a:extLst>
          </p:cNvPr>
          <p:cNvSpPr>
            <a:spLocks noGrp="1"/>
          </p:cNvSpPr>
          <p:nvPr>
            <p:ph type="dt" sz="half" idx="10"/>
          </p:nvPr>
        </p:nvSpPr>
        <p:spPr/>
        <p:txBody>
          <a:bodyPr/>
          <a:lstStyle>
            <a:lvl1pPr>
              <a:defRPr/>
            </a:lvl1pPr>
          </a:lstStyle>
          <a:p>
            <a:pPr>
              <a:defRPr/>
            </a:pPr>
            <a:fld id="{20B60852-8C67-416C-A5C6-4648273A0B96}" type="datetime1">
              <a:rPr lang="en-US" smtClean="0"/>
              <a:t>3/24/2022</a:t>
            </a:fld>
            <a:endParaRPr lang="en-US"/>
          </a:p>
        </p:txBody>
      </p:sp>
      <p:sp>
        <p:nvSpPr>
          <p:cNvPr id="5" name="Footer Placeholder 4">
            <a:extLst>
              <a:ext uri="{FF2B5EF4-FFF2-40B4-BE49-F238E27FC236}">
                <a16:creationId xmlns:a16="http://schemas.microsoft.com/office/drawing/2014/main" id="{B78FD585-CA6A-4824-96A6-7370BF8CD42D}"/>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6" name="Slide Number Placeholder 5">
            <a:extLst>
              <a:ext uri="{FF2B5EF4-FFF2-40B4-BE49-F238E27FC236}">
                <a16:creationId xmlns:a16="http://schemas.microsoft.com/office/drawing/2014/main" id="{78587B7C-67D4-4A7E-BCA8-15E63B8DFF0F}"/>
              </a:ext>
            </a:extLst>
          </p:cNvPr>
          <p:cNvSpPr>
            <a:spLocks noGrp="1"/>
          </p:cNvSpPr>
          <p:nvPr>
            <p:ph type="sldNum" sz="quarter" idx="12"/>
          </p:nvPr>
        </p:nvSpPr>
        <p:spPr/>
        <p:txBody>
          <a:bodyPr/>
          <a:lstStyle>
            <a:lvl1pPr>
              <a:defRPr/>
            </a:lvl1pPr>
          </a:lstStyle>
          <a:p>
            <a:pPr>
              <a:defRPr/>
            </a:pPr>
            <a:fld id="{52E7F809-3A78-4187-998B-CA7D99B6E1AD}" type="slidenum">
              <a:rPr lang="en-US" altLang="en-US"/>
              <a:pPr>
                <a:defRPr/>
              </a:pPr>
              <a:t>‹#›</a:t>
            </a:fld>
            <a:endParaRPr lang="en-US" altLang="en-US"/>
          </a:p>
        </p:txBody>
      </p:sp>
    </p:spTree>
    <p:extLst>
      <p:ext uri="{BB962C8B-B14F-4D97-AF65-F5344CB8AC3E}">
        <p14:creationId xmlns:p14="http://schemas.microsoft.com/office/powerpoint/2010/main" val="97066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5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1CEF5-6367-4889-852F-417FF5DF9F62}"/>
              </a:ext>
            </a:extLst>
          </p:cNvPr>
          <p:cNvSpPr>
            <a:spLocks noGrp="1"/>
          </p:cNvSpPr>
          <p:nvPr>
            <p:ph type="dt" sz="half" idx="10"/>
          </p:nvPr>
        </p:nvSpPr>
        <p:spPr/>
        <p:txBody>
          <a:bodyPr/>
          <a:lstStyle>
            <a:lvl1pPr>
              <a:defRPr/>
            </a:lvl1pPr>
          </a:lstStyle>
          <a:p>
            <a:pPr>
              <a:defRPr/>
            </a:pPr>
            <a:fld id="{784C792A-292F-410A-B783-6018B4C85F1E}" type="datetime1">
              <a:rPr lang="en-US" smtClean="0"/>
              <a:t>3/24/2022</a:t>
            </a:fld>
            <a:endParaRPr lang="en-US"/>
          </a:p>
        </p:txBody>
      </p:sp>
      <p:sp>
        <p:nvSpPr>
          <p:cNvPr id="5" name="Footer Placeholder 4">
            <a:extLst>
              <a:ext uri="{FF2B5EF4-FFF2-40B4-BE49-F238E27FC236}">
                <a16:creationId xmlns:a16="http://schemas.microsoft.com/office/drawing/2014/main" id="{6D67AF78-B2FD-44F2-B922-4E3D352C3042}"/>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6" name="Slide Number Placeholder 5">
            <a:extLst>
              <a:ext uri="{FF2B5EF4-FFF2-40B4-BE49-F238E27FC236}">
                <a16:creationId xmlns:a16="http://schemas.microsoft.com/office/drawing/2014/main" id="{72B6FAB2-FDEE-4CC3-AEA8-32917D1A0DF1}"/>
              </a:ext>
            </a:extLst>
          </p:cNvPr>
          <p:cNvSpPr>
            <a:spLocks noGrp="1"/>
          </p:cNvSpPr>
          <p:nvPr>
            <p:ph type="sldNum" sz="quarter" idx="12"/>
          </p:nvPr>
        </p:nvSpPr>
        <p:spPr/>
        <p:txBody>
          <a:bodyPr/>
          <a:lstStyle>
            <a:lvl1pPr>
              <a:defRPr/>
            </a:lvl1pPr>
          </a:lstStyle>
          <a:p>
            <a:pPr>
              <a:defRPr/>
            </a:pPr>
            <a:fld id="{4DEA6842-00BD-408F-B427-12842F39F479}" type="slidenum">
              <a:rPr lang="en-US" altLang="en-US"/>
              <a:pPr>
                <a:defRPr/>
              </a:pPr>
              <a:t>‹#›</a:t>
            </a:fld>
            <a:endParaRPr lang="en-US" altLang="en-US"/>
          </a:p>
        </p:txBody>
      </p:sp>
    </p:spTree>
    <p:extLst>
      <p:ext uri="{BB962C8B-B14F-4D97-AF65-F5344CB8AC3E}">
        <p14:creationId xmlns:p14="http://schemas.microsoft.com/office/powerpoint/2010/main" val="338469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ACCCA-3408-4175-88A6-BAE47699E8B8}"/>
              </a:ext>
            </a:extLst>
          </p:cNvPr>
          <p:cNvSpPr>
            <a:spLocks noGrp="1"/>
          </p:cNvSpPr>
          <p:nvPr>
            <p:ph type="dt" sz="half" idx="10"/>
          </p:nvPr>
        </p:nvSpPr>
        <p:spPr/>
        <p:txBody>
          <a:bodyPr/>
          <a:lstStyle>
            <a:lvl1pPr>
              <a:defRPr/>
            </a:lvl1pPr>
          </a:lstStyle>
          <a:p>
            <a:pPr>
              <a:defRPr/>
            </a:pPr>
            <a:fld id="{8A1A59D4-7341-4A72-8A46-E211EC0ED1B6}" type="datetime1">
              <a:rPr lang="en-US" smtClean="0"/>
              <a:t>3/24/2022</a:t>
            </a:fld>
            <a:endParaRPr lang="en-US"/>
          </a:p>
        </p:txBody>
      </p:sp>
      <p:sp>
        <p:nvSpPr>
          <p:cNvPr id="5" name="Footer Placeholder 4">
            <a:extLst>
              <a:ext uri="{FF2B5EF4-FFF2-40B4-BE49-F238E27FC236}">
                <a16:creationId xmlns:a16="http://schemas.microsoft.com/office/drawing/2014/main" id="{3C5D850D-ED88-42E9-89C3-9E52858ADA51}"/>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6" name="Slide Number Placeholder 5">
            <a:extLst>
              <a:ext uri="{FF2B5EF4-FFF2-40B4-BE49-F238E27FC236}">
                <a16:creationId xmlns:a16="http://schemas.microsoft.com/office/drawing/2014/main" id="{CDAC5835-9EA9-45A7-9827-58FE826FBD7A}"/>
              </a:ext>
            </a:extLst>
          </p:cNvPr>
          <p:cNvSpPr>
            <a:spLocks noGrp="1"/>
          </p:cNvSpPr>
          <p:nvPr>
            <p:ph type="sldNum" sz="quarter" idx="12"/>
          </p:nvPr>
        </p:nvSpPr>
        <p:spPr/>
        <p:txBody>
          <a:bodyPr/>
          <a:lstStyle>
            <a:lvl1pPr>
              <a:defRPr/>
            </a:lvl1pPr>
          </a:lstStyle>
          <a:p>
            <a:pPr>
              <a:defRPr/>
            </a:pPr>
            <a:fld id="{78977250-9992-4F51-ABE8-AD0DC2FA0F59}" type="slidenum">
              <a:rPr lang="en-US" altLang="en-US"/>
              <a:pPr>
                <a:defRPr/>
              </a:pPr>
              <a:t>‹#›</a:t>
            </a:fld>
            <a:endParaRPr lang="en-US" altLang="en-US"/>
          </a:p>
        </p:txBody>
      </p:sp>
    </p:spTree>
    <p:extLst>
      <p:ext uri="{BB962C8B-B14F-4D97-AF65-F5344CB8AC3E}">
        <p14:creationId xmlns:p14="http://schemas.microsoft.com/office/powerpoint/2010/main" val="34256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6F068-9C44-4D86-8250-48D9F294557C}"/>
              </a:ext>
            </a:extLst>
          </p:cNvPr>
          <p:cNvSpPr>
            <a:spLocks noGrp="1"/>
          </p:cNvSpPr>
          <p:nvPr>
            <p:ph type="dt" sz="half" idx="10"/>
          </p:nvPr>
        </p:nvSpPr>
        <p:spPr/>
        <p:txBody>
          <a:bodyPr/>
          <a:lstStyle>
            <a:lvl1pPr>
              <a:defRPr/>
            </a:lvl1pPr>
          </a:lstStyle>
          <a:p>
            <a:pPr>
              <a:defRPr/>
            </a:pPr>
            <a:fld id="{F7298303-2C49-408B-BAF1-15AD1A1DCCB9}" type="datetime1">
              <a:rPr lang="en-US" smtClean="0"/>
              <a:t>3/24/2022</a:t>
            </a:fld>
            <a:endParaRPr lang="en-US"/>
          </a:p>
        </p:txBody>
      </p:sp>
      <p:sp>
        <p:nvSpPr>
          <p:cNvPr id="5" name="Footer Placeholder 4">
            <a:extLst>
              <a:ext uri="{FF2B5EF4-FFF2-40B4-BE49-F238E27FC236}">
                <a16:creationId xmlns:a16="http://schemas.microsoft.com/office/drawing/2014/main" id="{4792B41C-67B2-471A-B9A0-38BC3C0E64D2}"/>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6" name="Slide Number Placeholder 5">
            <a:extLst>
              <a:ext uri="{FF2B5EF4-FFF2-40B4-BE49-F238E27FC236}">
                <a16:creationId xmlns:a16="http://schemas.microsoft.com/office/drawing/2014/main" id="{B660EBE0-4F0A-4D80-BD57-60C38E40BC09}"/>
              </a:ext>
            </a:extLst>
          </p:cNvPr>
          <p:cNvSpPr>
            <a:spLocks noGrp="1"/>
          </p:cNvSpPr>
          <p:nvPr>
            <p:ph type="sldNum" sz="quarter" idx="12"/>
          </p:nvPr>
        </p:nvSpPr>
        <p:spPr/>
        <p:txBody>
          <a:bodyPr/>
          <a:lstStyle>
            <a:lvl1pPr>
              <a:defRPr/>
            </a:lvl1pPr>
          </a:lstStyle>
          <a:p>
            <a:pPr>
              <a:defRPr/>
            </a:pPr>
            <a:fld id="{31CD8200-9BAD-4A70-9A11-FD8A925DD358}" type="slidenum">
              <a:rPr lang="en-US" altLang="en-US"/>
              <a:pPr>
                <a:defRPr/>
              </a:pPr>
              <a:t>‹#›</a:t>
            </a:fld>
            <a:endParaRPr lang="en-US" altLang="en-US"/>
          </a:p>
        </p:txBody>
      </p:sp>
    </p:spTree>
    <p:extLst>
      <p:ext uri="{BB962C8B-B14F-4D97-AF65-F5344CB8AC3E}">
        <p14:creationId xmlns:p14="http://schemas.microsoft.com/office/powerpoint/2010/main" val="124411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41E5933-5FA2-4F45-A4A4-AD8B3ADE8184}"/>
              </a:ext>
            </a:extLst>
          </p:cNvPr>
          <p:cNvSpPr>
            <a:spLocks noGrp="1"/>
          </p:cNvSpPr>
          <p:nvPr>
            <p:ph type="dt" sz="half" idx="10"/>
          </p:nvPr>
        </p:nvSpPr>
        <p:spPr/>
        <p:txBody>
          <a:bodyPr/>
          <a:lstStyle>
            <a:lvl1pPr>
              <a:defRPr/>
            </a:lvl1pPr>
          </a:lstStyle>
          <a:p>
            <a:pPr>
              <a:defRPr/>
            </a:pPr>
            <a:fld id="{C650A83F-6B52-4404-B3C9-F9979BC8A8CD}" type="datetime1">
              <a:rPr lang="en-US" smtClean="0"/>
              <a:t>3/24/2022</a:t>
            </a:fld>
            <a:endParaRPr lang="en-US"/>
          </a:p>
        </p:txBody>
      </p:sp>
      <p:sp>
        <p:nvSpPr>
          <p:cNvPr id="6" name="Footer Placeholder 4">
            <a:extLst>
              <a:ext uri="{FF2B5EF4-FFF2-40B4-BE49-F238E27FC236}">
                <a16:creationId xmlns:a16="http://schemas.microsoft.com/office/drawing/2014/main" id="{A204FED9-F0A1-4708-BB9F-443B1E6D29ED}"/>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7" name="Slide Number Placeholder 5">
            <a:extLst>
              <a:ext uri="{FF2B5EF4-FFF2-40B4-BE49-F238E27FC236}">
                <a16:creationId xmlns:a16="http://schemas.microsoft.com/office/drawing/2014/main" id="{4523671E-C8AA-4AD7-BCF8-182CCB222DDA}"/>
              </a:ext>
            </a:extLst>
          </p:cNvPr>
          <p:cNvSpPr>
            <a:spLocks noGrp="1"/>
          </p:cNvSpPr>
          <p:nvPr>
            <p:ph type="sldNum" sz="quarter" idx="12"/>
          </p:nvPr>
        </p:nvSpPr>
        <p:spPr/>
        <p:txBody>
          <a:bodyPr/>
          <a:lstStyle>
            <a:lvl1pPr>
              <a:defRPr/>
            </a:lvl1pPr>
          </a:lstStyle>
          <a:p>
            <a:pPr>
              <a:defRPr/>
            </a:pPr>
            <a:fld id="{DFB809B4-EB7E-4537-952A-A9464091EA4D}" type="slidenum">
              <a:rPr lang="en-US" altLang="en-US"/>
              <a:pPr>
                <a:defRPr/>
              </a:pPr>
              <a:t>‹#›</a:t>
            </a:fld>
            <a:endParaRPr lang="en-US" altLang="en-US"/>
          </a:p>
        </p:txBody>
      </p:sp>
    </p:spTree>
    <p:extLst>
      <p:ext uri="{BB962C8B-B14F-4D97-AF65-F5344CB8AC3E}">
        <p14:creationId xmlns:p14="http://schemas.microsoft.com/office/powerpoint/2010/main" val="245114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0C93986-ECDB-49B9-987E-2F5C481B0B68}"/>
              </a:ext>
            </a:extLst>
          </p:cNvPr>
          <p:cNvSpPr>
            <a:spLocks noGrp="1"/>
          </p:cNvSpPr>
          <p:nvPr>
            <p:ph type="dt" sz="half" idx="10"/>
          </p:nvPr>
        </p:nvSpPr>
        <p:spPr/>
        <p:txBody>
          <a:bodyPr/>
          <a:lstStyle>
            <a:lvl1pPr>
              <a:defRPr/>
            </a:lvl1pPr>
          </a:lstStyle>
          <a:p>
            <a:pPr>
              <a:defRPr/>
            </a:pPr>
            <a:fld id="{2F449B72-6DDF-45AE-B6E0-63D62662256B}" type="datetime1">
              <a:rPr lang="en-US" smtClean="0"/>
              <a:t>3/24/2022</a:t>
            </a:fld>
            <a:endParaRPr lang="en-US"/>
          </a:p>
        </p:txBody>
      </p:sp>
      <p:sp>
        <p:nvSpPr>
          <p:cNvPr id="8" name="Footer Placeholder 4">
            <a:extLst>
              <a:ext uri="{FF2B5EF4-FFF2-40B4-BE49-F238E27FC236}">
                <a16:creationId xmlns:a16="http://schemas.microsoft.com/office/drawing/2014/main" id="{0484A727-5E0A-4490-AB4D-48D47EAD4CA4}"/>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9" name="Slide Number Placeholder 5">
            <a:extLst>
              <a:ext uri="{FF2B5EF4-FFF2-40B4-BE49-F238E27FC236}">
                <a16:creationId xmlns:a16="http://schemas.microsoft.com/office/drawing/2014/main" id="{F7B13AFD-1FA1-431F-B779-EF0E94ECAEA5}"/>
              </a:ext>
            </a:extLst>
          </p:cNvPr>
          <p:cNvSpPr>
            <a:spLocks noGrp="1"/>
          </p:cNvSpPr>
          <p:nvPr>
            <p:ph type="sldNum" sz="quarter" idx="12"/>
          </p:nvPr>
        </p:nvSpPr>
        <p:spPr/>
        <p:txBody>
          <a:bodyPr/>
          <a:lstStyle>
            <a:lvl1pPr>
              <a:defRPr/>
            </a:lvl1pPr>
          </a:lstStyle>
          <a:p>
            <a:pPr>
              <a:defRPr/>
            </a:pPr>
            <a:fld id="{D6AECE41-AFEC-4C84-A698-9E974C5F42A9}" type="slidenum">
              <a:rPr lang="en-US" altLang="en-US"/>
              <a:pPr>
                <a:defRPr/>
              </a:pPr>
              <a:t>‹#›</a:t>
            </a:fld>
            <a:endParaRPr lang="en-US" altLang="en-US"/>
          </a:p>
        </p:txBody>
      </p:sp>
    </p:spTree>
    <p:extLst>
      <p:ext uri="{BB962C8B-B14F-4D97-AF65-F5344CB8AC3E}">
        <p14:creationId xmlns:p14="http://schemas.microsoft.com/office/powerpoint/2010/main" val="171695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B62B03D-C367-422E-A29F-5701E8D851D9}"/>
              </a:ext>
            </a:extLst>
          </p:cNvPr>
          <p:cNvSpPr>
            <a:spLocks noGrp="1"/>
          </p:cNvSpPr>
          <p:nvPr>
            <p:ph type="dt" sz="half" idx="10"/>
          </p:nvPr>
        </p:nvSpPr>
        <p:spPr/>
        <p:txBody>
          <a:bodyPr/>
          <a:lstStyle>
            <a:lvl1pPr>
              <a:defRPr/>
            </a:lvl1pPr>
          </a:lstStyle>
          <a:p>
            <a:pPr>
              <a:defRPr/>
            </a:pPr>
            <a:fld id="{CF732FFF-9652-49C8-ABA5-5EB365F3FA76}" type="datetime1">
              <a:rPr lang="en-US" smtClean="0"/>
              <a:t>3/24/2022</a:t>
            </a:fld>
            <a:endParaRPr lang="en-US"/>
          </a:p>
        </p:txBody>
      </p:sp>
      <p:sp>
        <p:nvSpPr>
          <p:cNvPr id="4" name="Footer Placeholder 4">
            <a:extLst>
              <a:ext uri="{FF2B5EF4-FFF2-40B4-BE49-F238E27FC236}">
                <a16:creationId xmlns:a16="http://schemas.microsoft.com/office/drawing/2014/main" id="{8320EDB1-CD8D-4C50-9240-BAF73281C28F}"/>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5" name="Slide Number Placeholder 5">
            <a:extLst>
              <a:ext uri="{FF2B5EF4-FFF2-40B4-BE49-F238E27FC236}">
                <a16:creationId xmlns:a16="http://schemas.microsoft.com/office/drawing/2014/main" id="{DC79469B-8AE2-4F75-B82F-6AE32359BA60}"/>
              </a:ext>
            </a:extLst>
          </p:cNvPr>
          <p:cNvSpPr>
            <a:spLocks noGrp="1"/>
          </p:cNvSpPr>
          <p:nvPr>
            <p:ph type="sldNum" sz="quarter" idx="12"/>
          </p:nvPr>
        </p:nvSpPr>
        <p:spPr/>
        <p:txBody>
          <a:bodyPr/>
          <a:lstStyle>
            <a:lvl1pPr>
              <a:defRPr/>
            </a:lvl1pPr>
          </a:lstStyle>
          <a:p>
            <a:pPr>
              <a:defRPr/>
            </a:pPr>
            <a:fld id="{58990186-352A-465D-AC9F-5A3EBA97AA37}" type="slidenum">
              <a:rPr lang="en-US" altLang="en-US"/>
              <a:pPr>
                <a:defRPr/>
              </a:pPr>
              <a:t>‹#›</a:t>
            </a:fld>
            <a:endParaRPr lang="en-US" altLang="en-US"/>
          </a:p>
        </p:txBody>
      </p:sp>
    </p:spTree>
    <p:extLst>
      <p:ext uri="{BB962C8B-B14F-4D97-AF65-F5344CB8AC3E}">
        <p14:creationId xmlns:p14="http://schemas.microsoft.com/office/powerpoint/2010/main" val="328122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5358067-E3D8-48F0-AB48-B0D48F1C4098}"/>
              </a:ext>
            </a:extLst>
          </p:cNvPr>
          <p:cNvSpPr>
            <a:spLocks noGrp="1"/>
          </p:cNvSpPr>
          <p:nvPr>
            <p:ph type="dt" sz="half" idx="10"/>
          </p:nvPr>
        </p:nvSpPr>
        <p:spPr/>
        <p:txBody>
          <a:bodyPr/>
          <a:lstStyle>
            <a:lvl1pPr>
              <a:defRPr/>
            </a:lvl1pPr>
          </a:lstStyle>
          <a:p>
            <a:pPr>
              <a:defRPr/>
            </a:pPr>
            <a:fld id="{AE8E30AC-EE30-4BBB-BB64-D46E8BB7216C}" type="datetime1">
              <a:rPr lang="en-US" smtClean="0"/>
              <a:t>3/24/2022</a:t>
            </a:fld>
            <a:endParaRPr lang="en-US"/>
          </a:p>
        </p:txBody>
      </p:sp>
      <p:sp>
        <p:nvSpPr>
          <p:cNvPr id="3" name="Footer Placeholder 4">
            <a:extLst>
              <a:ext uri="{FF2B5EF4-FFF2-40B4-BE49-F238E27FC236}">
                <a16:creationId xmlns:a16="http://schemas.microsoft.com/office/drawing/2014/main" id="{E0A824B7-35E5-4A81-9FD5-8026BD10DF50}"/>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4" name="Slide Number Placeholder 5">
            <a:extLst>
              <a:ext uri="{FF2B5EF4-FFF2-40B4-BE49-F238E27FC236}">
                <a16:creationId xmlns:a16="http://schemas.microsoft.com/office/drawing/2014/main" id="{2EC6175C-3DD8-4AA0-BD75-A33B3A68E0B7}"/>
              </a:ext>
            </a:extLst>
          </p:cNvPr>
          <p:cNvSpPr>
            <a:spLocks noGrp="1"/>
          </p:cNvSpPr>
          <p:nvPr>
            <p:ph type="sldNum" sz="quarter" idx="12"/>
          </p:nvPr>
        </p:nvSpPr>
        <p:spPr/>
        <p:txBody>
          <a:bodyPr/>
          <a:lstStyle>
            <a:lvl1pPr>
              <a:defRPr/>
            </a:lvl1pPr>
          </a:lstStyle>
          <a:p>
            <a:pPr>
              <a:defRPr/>
            </a:pPr>
            <a:fld id="{B263C6F2-B40A-4BE2-B37D-A243AE2182C8}" type="slidenum">
              <a:rPr lang="en-US" altLang="en-US"/>
              <a:pPr>
                <a:defRPr/>
              </a:pPr>
              <a:t>‹#›</a:t>
            </a:fld>
            <a:endParaRPr lang="en-US" altLang="en-US"/>
          </a:p>
        </p:txBody>
      </p:sp>
    </p:spTree>
    <p:extLst>
      <p:ext uri="{BB962C8B-B14F-4D97-AF65-F5344CB8AC3E}">
        <p14:creationId xmlns:p14="http://schemas.microsoft.com/office/powerpoint/2010/main" val="333751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9A1A497-EBF6-4119-AB92-6A0FAA2F28FF}"/>
              </a:ext>
            </a:extLst>
          </p:cNvPr>
          <p:cNvSpPr>
            <a:spLocks noGrp="1"/>
          </p:cNvSpPr>
          <p:nvPr>
            <p:ph type="dt" sz="half" idx="10"/>
          </p:nvPr>
        </p:nvSpPr>
        <p:spPr/>
        <p:txBody>
          <a:bodyPr/>
          <a:lstStyle>
            <a:lvl1pPr>
              <a:defRPr/>
            </a:lvl1pPr>
          </a:lstStyle>
          <a:p>
            <a:pPr>
              <a:defRPr/>
            </a:pPr>
            <a:fld id="{FB2FD44A-B0AD-4C02-8FC1-E8796FC08583}" type="datetime1">
              <a:rPr lang="en-US" smtClean="0"/>
              <a:t>3/24/2022</a:t>
            </a:fld>
            <a:endParaRPr lang="en-US"/>
          </a:p>
        </p:txBody>
      </p:sp>
      <p:sp>
        <p:nvSpPr>
          <p:cNvPr id="6" name="Footer Placeholder 4">
            <a:extLst>
              <a:ext uri="{FF2B5EF4-FFF2-40B4-BE49-F238E27FC236}">
                <a16:creationId xmlns:a16="http://schemas.microsoft.com/office/drawing/2014/main" id="{0657BCDF-BD6F-4C83-97C5-4EA526A90064}"/>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7" name="Slide Number Placeholder 5">
            <a:extLst>
              <a:ext uri="{FF2B5EF4-FFF2-40B4-BE49-F238E27FC236}">
                <a16:creationId xmlns:a16="http://schemas.microsoft.com/office/drawing/2014/main" id="{6AD4A995-49F2-48E7-8354-F3FABBF590FA}"/>
              </a:ext>
            </a:extLst>
          </p:cNvPr>
          <p:cNvSpPr>
            <a:spLocks noGrp="1"/>
          </p:cNvSpPr>
          <p:nvPr>
            <p:ph type="sldNum" sz="quarter" idx="12"/>
          </p:nvPr>
        </p:nvSpPr>
        <p:spPr/>
        <p:txBody>
          <a:bodyPr/>
          <a:lstStyle>
            <a:lvl1pPr>
              <a:defRPr/>
            </a:lvl1pPr>
          </a:lstStyle>
          <a:p>
            <a:pPr>
              <a:defRPr/>
            </a:pPr>
            <a:fld id="{C861C690-BF61-4226-9113-5DCDB5F63030}" type="slidenum">
              <a:rPr lang="en-US" altLang="en-US"/>
              <a:pPr>
                <a:defRPr/>
              </a:pPr>
              <a:t>‹#›</a:t>
            </a:fld>
            <a:endParaRPr lang="en-US" altLang="en-US"/>
          </a:p>
        </p:txBody>
      </p:sp>
    </p:spTree>
    <p:extLst>
      <p:ext uri="{BB962C8B-B14F-4D97-AF65-F5344CB8AC3E}">
        <p14:creationId xmlns:p14="http://schemas.microsoft.com/office/powerpoint/2010/main" val="37502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5C3A96C-0015-476B-BA19-E387D2B1AF64}"/>
              </a:ext>
            </a:extLst>
          </p:cNvPr>
          <p:cNvSpPr>
            <a:spLocks noGrp="1"/>
          </p:cNvSpPr>
          <p:nvPr>
            <p:ph type="dt" sz="half" idx="10"/>
          </p:nvPr>
        </p:nvSpPr>
        <p:spPr/>
        <p:txBody>
          <a:bodyPr/>
          <a:lstStyle>
            <a:lvl1pPr>
              <a:defRPr/>
            </a:lvl1pPr>
          </a:lstStyle>
          <a:p>
            <a:pPr>
              <a:defRPr/>
            </a:pPr>
            <a:fld id="{B9EC5117-A7EA-410B-9376-F8AE3E6788FD}" type="datetime1">
              <a:rPr lang="en-US" smtClean="0"/>
              <a:t>3/24/2022</a:t>
            </a:fld>
            <a:endParaRPr lang="en-US"/>
          </a:p>
        </p:txBody>
      </p:sp>
      <p:sp>
        <p:nvSpPr>
          <p:cNvPr id="6" name="Footer Placeholder 4">
            <a:extLst>
              <a:ext uri="{FF2B5EF4-FFF2-40B4-BE49-F238E27FC236}">
                <a16:creationId xmlns:a16="http://schemas.microsoft.com/office/drawing/2014/main" id="{AEE787CC-8AC6-4284-845E-B9EA7AFBC521}"/>
              </a:ext>
            </a:extLst>
          </p:cNvPr>
          <p:cNvSpPr>
            <a:spLocks noGrp="1"/>
          </p:cNvSpPr>
          <p:nvPr>
            <p:ph type="ftr" sz="quarter" idx="11"/>
          </p:nvPr>
        </p:nvSpPr>
        <p:spPr/>
        <p:txBody>
          <a:bodyPr/>
          <a:lstStyle>
            <a:lvl1pPr>
              <a:defRPr/>
            </a:lvl1pPr>
          </a:lstStyle>
          <a:p>
            <a:pPr>
              <a:defRPr/>
            </a:pPr>
            <a:r>
              <a:rPr lang="pt-BR"/>
              <a:t>Sanchi Kaushik              ACSE0403A         OS       Unit- 2 </a:t>
            </a:r>
            <a:endParaRPr lang="en-US" dirty="0"/>
          </a:p>
        </p:txBody>
      </p:sp>
      <p:sp>
        <p:nvSpPr>
          <p:cNvPr id="7" name="Slide Number Placeholder 5">
            <a:extLst>
              <a:ext uri="{FF2B5EF4-FFF2-40B4-BE49-F238E27FC236}">
                <a16:creationId xmlns:a16="http://schemas.microsoft.com/office/drawing/2014/main" id="{75AFED19-A41D-4A1F-925D-CB41AD175C0C}"/>
              </a:ext>
            </a:extLst>
          </p:cNvPr>
          <p:cNvSpPr>
            <a:spLocks noGrp="1"/>
          </p:cNvSpPr>
          <p:nvPr>
            <p:ph type="sldNum" sz="quarter" idx="12"/>
          </p:nvPr>
        </p:nvSpPr>
        <p:spPr/>
        <p:txBody>
          <a:bodyPr/>
          <a:lstStyle>
            <a:lvl1pPr>
              <a:defRPr/>
            </a:lvl1pPr>
          </a:lstStyle>
          <a:p>
            <a:pPr>
              <a:defRPr/>
            </a:pPr>
            <a:fld id="{D28912BE-40F5-4736-A03C-2D3F6663E289}" type="slidenum">
              <a:rPr lang="en-US" altLang="en-US"/>
              <a:pPr>
                <a:defRPr/>
              </a:pPr>
              <a:t>‹#›</a:t>
            </a:fld>
            <a:endParaRPr lang="en-US" altLang="en-US"/>
          </a:p>
        </p:txBody>
      </p:sp>
    </p:spTree>
    <p:extLst>
      <p:ext uri="{BB962C8B-B14F-4D97-AF65-F5344CB8AC3E}">
        <p14:creationId xmlns:p14="http://schemas.microsoft.com/office/powerpoint/2010/main" val="408643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783A0E-AF72-494B-BAB2-0A964EC82C1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DB390B3-7E19-4033-840B-30AC2754DB21}"/>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88DD2F0-9466-4777-811C-0990DC4C1A79}"/>
              </a:ext>
            </a:extLst>
          </p:cNvPr>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7EE5DE8-3755-4527-B9E5-302DC8B642F4}" type="datetime1">
              <a:rPr lang="en-US" smtClean="0"/>
              <a:t>3/24/2022</a:t>
            </a:fld>
            <a:endParaRPr lang="en-US"/>
          </a:p>
        </p:txBody>
      </p:sp>
      <p:sp>
        <p:nvSpPr>
          <p:cNvPr id="5" name="Footer Placeholder 4">
            <a:extLst>
              <a:ext uri="{FF2B5EF4-FFF2-40B4-BE49-F238E27FC236}">
                <a16:creationId xmlns:a16="http://schemas.microsoft.com/office/drawing/2014/main" id="{605D41FB-3CF4-4073-B0C8-8BBA67A57F5F}"/>
              </a:ext>
            </a:extLst>
          </p:cNvPr>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pt-BR"/>
              <a:t>Sanchi Kaushik              ACSE0403A         OS       Unit- 2 </a:t>
            </a:r>
            <a:endParaRPr lang="en-US" dirty="0"/>
          </a:p>
        </p:txBody>
      </p:sp>
      <p:sp>
        <p:nvSpPr>
          <p:cNvPr id="6" name="Slide Number Placeholder 5">
            <a:extLst>
              <a:ext uri="{FF2B5EF4-FFF2-40B4-BE49-F238E27FC236}">
                <a16:creationId xmlns:a16="http://schemas.microsoft.com/office/drawing/2014/main" id="{86EBD425-AA5C-469B-A80B-E7D6149D86C8}"/>
              </a:ext>
            </a:extLst>
          </p:cNvPr>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8CCA4C22-6537-4DDF-91A8-D25895D9FD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www.youtube.com/playlist?list=PLmXKhU9FNesSFvj6gASuWmQd23Ul5omtD" TargetMode="External"/><Relationship Id="rId7" Type="http://schemas.openxmlformats.org/officeDocument/2006/relationships/image" Target="../media/image2.jpeg"/><Relationship Id="rId2" Type="http://schemas.openxmlformats.org/officeDocument/2006/relationships/hyperlink" Target="https://www.youtube.com/watch?v=_zOTMOubT1M" TargetMode="External"/><Relationship Id="rId1" Type="http://schemas.openxmlformats.org/officeDocument/2006/relationships/slideLayout" Target="../slideLayouts/slideLayout2.xml"/><Relationship Id="rId6" Type="http://schemas.openxmlformats.org/officeDocument/2006/relationships/hyperlink" Target="https://nptel.ac.in/courses/106108101" TargetMode="External"/><Relationship Id="rId5" Type="http://schemas.openxmlformats.org/officeDocument/2006/relationships/hyperlink" Target="https://www.youtube.com/watch?v=cviEfwtdcEE" TargetMode="External"/><Relationship Id="rId4" Type="http://schemas.openxmlformats.org/officeDocument/2006/relationships/hyperlink" Target="https://www.youtube.com/watch?v=x_UpLHXF9dU" TargetMode="External"/></Relationships>
</file>

<file path=ppt/slides/_rels/slide1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playlist?list=PLmXKhU9FNesSFvj6gASuWmQd23Ul5omtD"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2.jpe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973502-03A2-433C-B42E-B4E599526442}"/>
              </a:ext>
            </a:extLst>
          </p:cNvPr>
          <p:cNvSpPr>
            <a:spLocks noGrp="1"/>
          </p:cNvSpPr>
          <p:nvPr>
            <p:ph type="subTitle" idx="1"/>
          </p:nvPr>
        </p:nvSpPr>
        <p:spPr>
          <a:xfrm>
            <a:off x="1447800" y="914400"/>
            <a:ext cx="6400800" cy="1435100"/>
          </a:xfrm>
        </p:spPr>
        <p:style>
          <a:lnRef idx="2">
            <a:schemeClr val="accent5"/>
          </a:lnRef>
          <a:fillRef idx="1">
            <a:schemeClr val="lt1"/>
          </a:fillRef>
          <a:effectRef idx="0">
            <a:schemeClr val="accent5"/>
          </a:effectRef>
          <a:fontRef idx="minor">
            <a:schemeClr val="dk1"/>
          </a:fontRef>
        </p:style>
        <p:txBody>
          <a:bodyPr rtlCol="0" anchor="ctr">
            <a:normAutofit/>
          </a:bodyPr>
          <a:lstStyle/>
          <a:p>
            <a:pPr eaLnBrk="1" fontAlgn="auto" hangingPunct="1">
              <a:spcAft>
                <a:spcPts val="0"/>
              </a:spcAft>
              <a:defRPr/>
            </a:pPr>
            <a:r>
              <a:rPr lang="en-US" sz="2800" b="1" dirty="0">
                <a:solidFill>
                  <a:schemeClr val="tx1"/>
                </a:solidFill>
              </a:rPr>
              <a:t>Operating System</a:t>
            </a:r>
          </a:p>
          <a:p>
            <a:pPr eaLnBrk="1" fontAlgn="auto" hangingPunct="1">
              <a:spcAft>
                <a:spcPts val="0"/>
              </a:spcAft>
              <a:defRPr/>
            </a:pPr>
            <a:r>
              <a:rPr lang="en-US" sz="2800" dirty="0">
                <a:solidFill>
                  <a:schemeClr val="tx1"/>
                </a:solidFill>
              </a:rPr>
              <a:t>ACSE0403A</a:t>
            </a:r>
          </a:p>
        </p:txBody>
      </p:sp>
      <p:sp>
        <p:nvSpPr>
          <p:cNvPr id="6" name="Subtitle 2">
            <a:extLst>
              <a:ext uri="{FF2B5EF4-FFF2-40B4-BE49-F238E27FC236}">
                <a16:creationId xmlns:a16="http://schemas.microsoft.com/office/drawing/2014/main" id="{CB6F6DD6-88C0-4451-9508-D5CF1255A688}"/>
              </a:ext>
            </a:extLst>
          </p:cNvPr>
          <p:cNvSpPr txBox="1">
            <a:spLocks/>
          </p:cNvSpPr>
          <p:nvPr/>
        </p:nvSpPr>
        <p:spPr>
          <a:xfrm>
            <a:off x="5791200" y="4149727"/>
            <a:ext cx="3048000" cy="1565275"/>
          </a:xfrm>
          <a:prstGeom prst="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eaLnBrk="1" fontAlgn="auto" hangingPunct="1">
              <a:spcBef>
                <a:spcPct val="20000"/>
              </a:spcBef>
              <a:spcAft>
                <a:spcPts val="0"/>
              </a:spcAft>
              <a:defRPr/>
            </a:pPr>
            <a:r>
              <a:rPr lang="en-US" sz="2400" dirty="0">
                <a:solidFill>
                  <a:schemeClr val="tx1"/>
                </a:solidFill>
              </a:rPr>
              <a:t>SANCHI KAUSHIK </a:t>
            </a:r>
          </a:p>
          <a:p>
            <a:pPr algn="ctr" eaLnBrk="1" fontAlgn="auto" hangingPunct="1">
              <a:spcBef>
                <a:spcPct val="20000"/>
              </a:spcBef>
              <a:spcAft>
                <a:spcPts val="0"/>
              </a:spcAft>
              <a:defRPr/>
            </a:pPr>
            <a:r>
              <a:rPr lang="en-US" dirty="0">
                <a:solidFill>
                  <a:schemeClr val="tx1"/>
                </a:solidFill>
              </a:rPr>
              <a:t>Assistant Professor </a:t>
            </a:r>
          </a:p>
          <a:p>
            <a:pPr algn="ctr" eaLnBrk="1" fontAlgn="auto" hangingPunct="1">
              <a:spcBef>
                <a:spcPct val="20000"/>
              </a:spcBef>
              <a:spcAft>
                <a:spcPts val="0"/>
              </a:spcAft>
              <a:defRPr/>
            </a:pPr>
            <a:r>
              <a:rPr lang="en-US" dirty="0">
                <a:solidFill>
                  <a:schemeClr val="tx1"/>
                </a:solidFill>
              </a:rPr>
              <a:t>Department of AIML</a:t>
            </a:r>
          </a:p>
        </p:txBody>
      </p:sp>
      <p:pic>
        <p:nvPicPr>
          <p:cNvPr id="4100" name="Picture 3" descr="C:\Users\Manks\Downloads\128_calendar-schedule-credit-mortgage-date-512.png">
            <a:extLst>
              <a:ext uri="{FF2B5EF4-FFF2-40B4-BE49-F238E27FC236}">
                <a16:creationId xmlns:a16="http://schemas.microsoft.com/office/drawing/2014/main" id="{5A5164E3-D63B-41BC-A37D-59EF87B1F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943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a:extLst>
              <a:ext uri="{FF2B5EF4-FFF2-40B4-BE49-F238E27FC236}">
                <a16:creationId xmlns:a16="http://schemas.microsoft.com/office/drawing/2014/main" id="{831E97BC-F47E-4729-A9CA-6DEDF62C3342}"/>
              </a:ext>
            </a:extLst>
          </p:cNvPr>
          <p:cNvSpPr>
            <a:spLocks noGrp="1"/>
          </p:cNvSpPr>
          <p:nvPr>
            <p:ph type="dt" sz="quarter" idx="10"/>
          </p:nvPr>
        </p:nvSpPr>
        <p:spPr>
          <a:xfrm>
            <a:off x="381000" y="6492877"/>
            <a:ext cx="2133600" cy="365125"/>
          </a:xfrm>
        </p:spPr>
        <p:txBody>
          <a:bodyPr/>
          <a:lstStyle/>
          <a:p>
            <a:pPr>
              <a:defRPr/>
            </a:pPr>
            <a:fld id="{02AF4808-73C6-4C90-90E9-C198430FAF0C}" type="datetime1">
              <a:rPr lang="en-US" smtClean="0"/>
              <a:t>3/24/2022</a:t>
            </a:fld>
            <a:endParaRPr lang="en-US" dirty="0"/>
          </a:p>
        </p:txBody>
      </p:sp>
      <p:sp>
        <p:nvSpPr>
          <p:cNvPr id="10" name="Slide Number Placeholder 9">
            <a:extLst>
              <a:ext uri="{FF2B5EF4-FFF2-40B4-BE49-F238E27FC236}">
                <a16:creationId xmlns:a16="http://schemas.microsoft.com/office/drawing/2014/main" id="{817AEF1C-28B5-477F-B9D8-6BCFDC7D9B58}"/>
              </a:ext>
            </a:extLst>
          </p:cNvPr>
          <p:cNvSpPr>
            <a:spLocks noGrp="1"/>
          </p:cNvSpPr>
          <p:nvPr>
            <p:ph type="sldNum" sz="quarter" idx="12"/>
          </p:nvPr>
        </p:nvSpPr>
        <p:spPr/>
        <p:txBody>
          <a:bodyPr rtlCol="0"/>
          <a:lstStyle/>
          <a:p>
            <a:pPr fontAlgn="auto">
              <a:spcBef>
                <a:spcPts val="0"/>
              </a:spcBef>
              <a:spcAft>
                <a:spcPts val="0"/>
              </a:spcAft>
              <a:defRPr/>
            </a:pPr>
            <a:r>
              <a:rPr lang="en-US" dirty="0">
                <a:solidFill>
                  <a:schemeClr val="tx1">
                    <a:tint val="75000"/>
                  </a:schemeClr>
                </a:solidFill>
                <a:latin typeface="+mn-lt"/>
                <a:cs typeface="+mn-cs"/>
              </a:rPr>
              <a:t>1</a:t>
            </a:r>
          </a:p>
          <a:p>
            <a:pPr fontAlgn="auto">
              <a:spcBef>
                <a:spcPts val="0"/>
              </a:spcBef>
              <a:spcAft>
                <a:spcPts val="0"/>
              </a:spcAft>
              <a:defRPr/>
            </a:pPr>
            <a:endParaRPr lang="en-US" dirty="0">
              <a:solidFill>
                <a:schemeClr val="tx1">
                  <a:tint val="75000"/>
                </a:schemeClr>
              </a:solidFill>
              <a:latin typeface="+mn-lt"/>
              <a:cs typeface="+mn-cs"/>
            </a:endParaRPr>
          </a:p>
        </p:txBody>
      </p:sp>
      <p:sp>
        <p:nvSpPr>
          <p:cNvPr id="12" name="Subtitle 2">
            <a:extLst>
              <a:ext uri="{FF2B5EF4-FFF2-40B4-BE49-F238E27FC236}">
                <a16:creationId xmlns:a16="http://schemas.microsoft.com/office/drawing/2014/main" id="{66D1C69B-7E40-4AF3-80AF-07C72BCF3CC8}"/>
              </a:ext>
            </a:extLst>
          </p:cNvPr>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defRPr/>
            </a:pPr>
            <a:r>
              <a:rPr lang="en-US" sz="2200" dirty="0">
                <a:solidFill>
                  <a:schemeClr val="tx1"/>
                </a:solidFill>
              </a:rPr>
              <a:t>Unit: 2</a:t>
            </a:r>
          </a:p>
        </p:txBody>
      </p:sp>
      <p:sp>
        <p:nvSpPr>
          <p:cNvPr id="13" name="Footer Placeholder 12">
            <a:extLst>
              <a:ext uri="{FF2B5EF4-FFF2-40B4-BE49-F238E27FC236}">
                <a16:creationId xmlns:a16="http://schemas.microsoft.com/office/drawing/2014/main" id="{226F4FB4-5B25-4A2F-A844-592A0029AD01}"/>
              </a:ext>
            </a:extLst>
          </p:cNvPr>
          <p:cNvSpPr>
            <a:spLocks noGrp="1"/>
          </p:cNvSpPr>
          <p:nvPr>
            <p:ph type="ftr" sz="quarter" idx="11"/>
          </p:nvPr>
        </p:nvSpPr>
        <p:spPr>
          <a:xfrm>
            <a:off x="2286000" y="6278565"/>
            <a:ext cx="5029200" cy="365125"/>
          </a:xfrm>
        </p:spPr>
        <p:txBody>
          <a:bodyPr/>
          <a:lstStyle/>
          <a:p>
            <a:pPr>
              <a:defRPr/>
            </a:pPr>
            <a:r>
              <a:rPr lang="pt-BR"/>
              <a:t>Sanchi Kaushik              ACSE0403A         OS       Unit- 2 </a:t>
            </a:r>
            <a:endParaRPr lang="en-US" dirty="0"/>
          </a:p>
        </p:txBody>
      </p:sp>
      <p:sp>
        <p:nvSpPr>
          <p:cNvPr id="14" name="Subtitle 2">
            <a:extLst>
              <a:ext uri="{FF2B5EF4-FFF2-40B4-BE49-F238E27FC236}">
                <a16:creationId xmlns:a16="http://schemas.microsoft.com/office/drawing/2014/main" id="{498A89C3-0BE2-4082-A876-82FD5F398D07}"/>
              </a:ext>
            </a:extLst>
          </p:cNvPr>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eaLnBrk="1" fontAlgn="auto" hangingPunct="1">
              <a:spcBef>
                <a:spcPts val="0"/>
              </a:spcBef>
              <a:spcAft>
                <a:spcPts val="0"/>
              </a:spcAft>
              <a:defRPr/>
            </a:pPr>
            <a:r>
              <a:rPr lang="en-US" sz="2200" dirty="0">
                <a:solidFill>
                  <a:schemeClr val="tx1"/>
                </a:solidFill>
              </a:rPr>
              <a:t>    </a:t>
            </a:r>
            <a:r>
              <a:rPr lang="en-US" sz="2800" dirty="0">
                <a:solidFill>
                  <a:schemeClr val="tx1"/>
                </a:solidFill>
              </a:rPr>
              <a:t>Process Management</a:t>
            </a:r>
            <a:endParaRPr lang="en-US" sz="2200" dirty="0">
              <a:solidFill>
                <a:schemeClr val="tx1"/>
              </a:solidFill>
            </a:endParaRPr>
          </a:p>
        </p:txBody>
      </p:sp>
      <p:sp>
        <p:nvSpPr>
          <p:cNvPr id="15" name="Subtitle 2">
            <a:extLst>
              <a:ext uri="{FF2B5EF4-FFF2-40B4-BE49-F238E27FC236}">
                <a16:creationId xmlns:a16="http://schemas.microsoft.com/office/drawing/2014/main" id="{2A91BA7C-899B-4D5C-A23D-D3BF5D19A48E}"/>
              </a:ext>
            </a:extLst>
          </p:cNvPr>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eaLnBrk="1" fontAlgn="auto" hangingPunct="1">
              <a:spcBef>
                <a:spcPct val="20000"/>
              </a:spcBef>
              <a:spcAft>
                <a:spcPts val="0"/>
              </a:spcAft>
              <a:defRPr/>
            </a:pPr>
            <a:r>
              <a:rPr lang="en-US" sz="2200" dirty="0">
                <a:solidFill>
                  <a:schemeClr val="tx1"/>
                </a:solidFill>
              </a:rPr>
              <a:t> </a:t>
            </a:r>
            <a:r>
              <a:rPr lang="en-US" sz="2400" dirty="0">
                <a:solidFill>
                  <a:schemeClr val="tx1"/>
                </a:solidFill>
              </a:rPr>
              <a:t>B. Tech 4th Semester</a:t>
            </a:r>
          </a:p>
          <a:p>
            <a:pPr algn="ctr" eaLnBrk="1" fontAlgn="auto" hangingPunct="1">
              <a:spcBef>
                <a:spcPct val="20000"/>
              </a:spcBef>
              <a:spcAft>
                <a:spcPts val="0"/>
              </a:spcAft>
              <a:defRPr/>
            </a:pPr>
            <a:endParaRPr lang="en-US" sz="2200" dirty="0">
              <a:solidFill>
                <a:schemeClr val="tx1"/>
              </a:solidFill>
            </a:endParaRPr>
          </a:p>
        </p:txBody>
      </p:sp>
      <p:sp>
        <p:nvSpPr>
          <p:cNvPr id="17" name="Title 1">
            <a:extLst>
              <a:ext uri="{FF2B5EF4-FFF2-40B4-BE49-F238E27FC236}">
                <a16:creationId xmlns:a16="http://schemas.microsoft.com/office/drawing/2014/main" id="{73495349-66F1-4CC7-BF3A-5A3E51581CE6}"/>
              </a:ext>
            </a:extLst>
          </p:cNvPr>
          <p:cNvSpPr txBox="1">
            <a:spLocks/>
          </p:cNvSpPr>
          <p:nvPr/>
        </p:nvSpPr>
        <p:spPr>
          <a:xfrm>
            <a:off x="1371600" y="0"/>
            <a:ext cx="7772400" cy="5905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000" b="1" dirty="0"/>
              <a:t>Noida Institute of Engineering and Technology, Greater Noida</a:t>
            </a:r>
          </a:p>
        </p:txBody>
      </p:sp>
      <p:pic>
        <p:nvPicPr>
          <p:cNvPr id="4108" name="Picture 17" descr="NIET LOGO.jpg">
            <a:extLst>
              <a:ext uri="{FF2B5EF4-FFF2-40B4-BE49-F238E27FC236}">
                <a16:creationId xmlns:a16="http://schemas.microsoft.com/office/drawing/2014/main" id="{FE1462BD-8514-4AA3-B082-34B6763B04A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9050"/>
            <a:ext cx="129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FC120074-0CA8-4B8B-BAE4-937B37F80845}"/>
              </a:ext>
            </a:extLst>
          </p:cNvPr>
          <p:cNvGraphicFramePr>
            <a:graphicFrameLocks noGrp="1"/>
          </p:cNvGraphicFramePr>
          <p:nvPr>
            <p:ph idx="1"/>
          </p:nvPr>
        </p:nvGraphicFramePr>
        <p:xfrm>
          <a:off x="142875" y="971550"/>
          <a:ext cx="8786812" cy="3987802"/>
        </p:xfrm>
        <a:graphic>
          <a:graphicData uri="http://schemas.openxmlformats.org/drawingml/2006/table">
            <a:tbl>
              <a:tblPr firstRow="1" bandRow="1">
                <a:tableStyleId>{5C22544A-7EE6-4342-B048-85BDC9FD1C3A}</a:tableStyleId>
              </a:tblPr>
              <a:tblGrid>
                <a:gridCol w="1122821">
                  <a:extLst>
                    <a:ext uri="{9D8B030D-6E8A-4147-A177-3AD203B41FA5}">
                      <a16:colId xmlns:a16="http://schemas.microsoft.com/office/drawing/2014/main" val="20000"/>
                    </a:ext>
                  </a:extLst>
                </a:gridCol>
                <a:gridCol w="587124">
                  <a:extLst>
                    <a:ext uri="{9D8B030D-6E8A-4147-A177-3AD203B41FA5}">
                      <a16:colId xmlns:a16="http://schemas.microsoft.com/office/drawing/2014/main" val="20001"/>
                    </a:ext>
                  </a:extLst>
                </a:gridCol>
                <a:gridCol w="587124">
                  <a:extLst>
                    <a:ext uri="{9D8B030D-6E8A-4147-A177-3AD203B41FA5}">
                      <a16:colId xmlns:a16="http://schemas.microsoft.com/office/drawing/2014/main" val="20002"/>
                    </a:ext>
                  </a:extLst>
                </a:gridCol>
                <a:gridCol w="587124">
                  <a:extLst>
                    <a:ext uri="{9D8B030D-6E8A-4147-A177-3AD203B41FA5}">
                      <a16:colId xmlns:a16="http://schemas.microsoft.com/office/drawing/2014/main" val="20003"/>
                    </a:ext>
                  </a:extLst>
                </a:gridCol>
                <a:gridCol w="587124">
                  <a:extLst>
                    <a:ext uri="{9D8B030D-6E8A-4147-A177-3AD203B41FA5}">
                      <a16:colId xmlns:a16="http://schemas.microsoft.com/office/drawing/2014/main" val="20004"/>
                    </a:ext>
                  </a:extLst>
                </a:gridCol>
                <a:gridCol w="587124">
                  <a:extLst>
                    <a:ext uri="{9D8B030D-6E8A-4147-A177-3AD203B41FA5}">
                      <a16:colId xmlns:a16="http://schemas.microsoft.com/office/drawing/2014/main" val="20005"/>
                    </a:ext>
                  </a:extLst>
                </a:gridCol>
                <a:gridCol w="587124">
                  <a:extLst>
                    <a:ext uri="{9D8B030D-6E8A-4147-A177-3AD203B41FA5}">
                      <a16:colId xmlns:a16="http://schemas.microsoft.com/office/drawing/2014/main" val="20006"/>
                    </a:ext>
                  </a:extLst>
                </a:gridCol>
                <a:gridCol w="587124">
                  <a:extLst>
                    <a:ext uri="{9D8B030D-6E8A-4147-A177-3AD203B41FA5}">
                      <a16:colId xmlns:a16="http://schemas.microsoft.com/office/drawing/2014/main" val="20007"/>
                    </a:ext>
                  </a:extLst>
                </a:gridCol>
                <a:gridCol w="587124">
                  <a:extLst>
                    <a:ext uri="{9D8B030D-6E8A-4147-A177-3AD203B41FA5}">
                      <a16:colId xmlns:a16="http://schemas.microsoft.com/office/drawing/2014/main" val="20008"/>
                    </a:ext>
                  </a:extLst>
                </a:gridCol>
                <a:gridCol w="587124">
                  <a:extLst>
                    <a:ext uri="{9D8B030D-6E8A-4147-A177-3AD203B41FA5}">
                      <a16:colId xmlns:a16="http://schemas.microsoft.com/office/drawing/2014/main" val="20009"/>
                    </a:ext>
                  </a:extLst>
                </a:gridCol>
                <a:gridCol w="725204">
                  <a:extLst>
                    <a:ext uri="{9D8B030D-6E8A-4147-A177-3AD203B41FA5}">
                      <a16:colId xmlns:a16="http://schemas.microsoft.com/office/drawing/2014/main" val="20010"/>
                    </a:ext>
                  </a:extLst>
                </a:gridCol>
                <a:gridCol w="725204">
                  <a:extLst>
                    <a:ext uri="{9D8B030D-6E8A-4147-A177-3AD203B41FA5}">
                      <a16:colId xmlns:a16="http://schemas.microsoft.com/office/drawing/2014/main" val="20011"/>
                    </a:ext>
                  </a:extLst>
                </a:gridCol>
                <a:gridCol w="929467">
                  <a:extLst>
                    <a:ext uri="{9D8B030D-6E8A-4147-A177-3AD203B41FA5}">
                      <a16:colId xmlns:a16="http://schemas.microsoft.com/office/drawing/2014/main" val="20012"/>
                    </a:ext>
                  </a:extLst>
                </a:gridCol>
              </a:tblGrid>
              <a:tr h="408464">
                <a:tc gridSpan="13">
                  <a:txBody>
                    <a:bodyPr/>
                    <a:lstStyle/>
                    <a:p>
                      <a:pPr algn="ctr">
                        <a:lnSpc>
                          <a:spcPct val="115000"/>
                        </a:lnSpc>
                        <a:spcAft>
                          <a:spcPts val="0"/>
                        </a:spcAft>
                      </a:pPr>
                      <a:r>
                        <a:rPr lang="en-US" sz="1400" b="1" dirty="0">
                          <a:solidFill>
                            <a:srgbClr val="000000"/>
                          </a:solidFill>
                          <a:latin typeface="+mn-lt"/>
                          <a:ea typeface="Times New Roman"/>
                          <a:cs typeface="Times New Roman"/>
                        </a:rPr>
                        <a:t>OPERATING SYSTEM (</a:t>
                      </a:r>
                      <a:r>
                        <a:rPr lang="en-IN" sz="1800" b="1" kern="1200" dirty="0">
                          <a:solidFill>
                            <a:schemeClr val="tx1"/>
                          </a:solidFill>
                          <a:latin typeface="+mn-lt"/>
                          <a:ea typeface="+mn-ea"/>
                          <a:cs typeface="+mn-cs"/>
                        </a:rPr>
                        <a:t>ACSE0403A )</a:t>
                      </a:r>
                      <a:endParaRPr lang="en-IN" sz="1400" dirty="0">
                        <a:solidFill>
                          <a:schemeClr val="tx1"/>
                        </a:solidFill>
                        <a:latin typeface="+mn-lt"/>
                        <a:ea typeface="Times New Roman"/>
                        <a:cs typeface="Times New Roman"/>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08464">
                <a:tc>
                  <a:txBody>
                    <a:bodyPr/>
                    <a:lstStyle/>
                    <a:p>
                      <a:pPr>
                        <a:lnSpc>
                          <a:spcPct val="115000"/>
                        </a:lnSpc>
                        <a:spcAft>
                          <a:spcPts val="1000"/>
                        </a:spcAft>
                      </a:pPr>
                      <a:r>
                        <a:rPr lang="en-US" sz="1200" dirty="0">
                          <a:latin typeface="+mn-lt"/>
                          <a:ea typeface="Times New Roman"/>
                          <a:cs typeface="Times New Roman"/>
                        </a:rPr>
                        <a:t>Sub CODE</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PO1</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PO2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PO3</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PO4</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PO5</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PO6</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PO7</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PO8</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PO9</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PO10</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PO11</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PO12</a:t>
                      </a:r>
                      <a:endParaRPr lang="en-IN" sz="120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408464">
                <a:tc>
                  <a:txBody>
                    <a:bodyPr/>
                    <a:lstStyle/>
                    <a:p>
                      <a:pPr>
                        <a:lnSpc>
                          <a:spcPct val="115000"/>
                        </a:lnSpc>
                        <a:spcAft>
                          <a:spcPts val="1000"/>
                        </a:spcAft>
                      </a:pPr>
                      <a:r>
                        <a:rPr lang="en-IN" sz="1200" kern="1200" dirty="0">
                          <a:solidFill>
                            <a:schemeClr val="dk1"/>
                          </a:solidFill>
                          <a:latin typeface="+mn-lt"/>
                          <a:ea typeface="+mn-ea"/>
                          <a:cs typeface="+mn-cs"/>
                        </a:rPr>
                        <a:t>ACSE0403A </a:t>
                      </a:r>
                      <a:r>
                        <a:rPr lang="en-US" sz="1200" dirty="0">
                          <a:latin typeface="+mn-lt"/>
                          <a:ea typeface="Times New Roman"/>
                          <a:cs typeface="Times New Roman"/>
                        </a:rPr>
                        <a:t>.1</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3</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3</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1</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 </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3</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3</a:t>
                      </a:r>
                      <a:endParaRPr lang="en-IN" sz="1200" dirty="0">
                        <a:latin typeface="+mn-lt"/>
                        <a:ea typeface="Times New Roman"/>
                        <a:cs typeface="Times New Roman"/>
                      </a:endParaRPr>
                    </a:p>
                  </a:txBody>
                  <a:tcPr marL="68580" marR="68580" marT="0" marB="0">
                    <a:noFill/>
                  </a:tcPr>
                </a:tc>
                <a:extLst>
                  <a:ext uri="{0D108BD9-81ED-4DB2-BD59-A6C34878D82A}">
                    <a16:rowId xmlns:a16="http://schemas.microsoft.com/office/drawing/2014/main" val="10002"/>
                  </a:ext>
                </a:extLst>
              </a:tr>
              <a:tr h="408464">
                <a:tc>
                  <a:txBody>
                    <a:bodyPr/>
                    <a:lstStyle/>
                    <a:p>
                      <a:pPr>
                        <a:lnSpc>
                          <a:spcPct val="115000"/>
                        </a:lnSpc>
                        <a:spcAft>
                          <a:spcPts val="1000"/>
                        </a:spcAft>
                      </a:pPr>
                      <a:r>
                        <a:rPr lang="en-IN" sz="1200" kern="1200" dirty="0">
                          <a:solidFill>
                            <a:schemeClr val="dk1"/>
                          </a:solidFill>
                          <a:latin typeface="+mn-lt"/>
                          <a:ea typeface="+mn-ea"/>
                          <a:cs typeface="+mn-cs"/>
                        </a:rPr>
                        <a:t>ACSE0403A </a:t>
                      </a: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3</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3</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3</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3</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3</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1</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1</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3</a:t>
                      </a:r>
                      <a:endParaRPr lang="en-IN" sz="1200" dirty="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408464">
                <a:tc>
                  <a:txBody>
                    <a:bodyPr/>
                    <a:lstStyle/>
                    <a:p>
                      <a:pPr>
                        <a:lnSpc>
                          <a:spcPct val="115000"/>
                        </a:lnSpc>
                        <a:spcAft>
                          <a:spcPts val="1000"/>
                        </a:spcAft>
                      </a:pPr>
                      <a:r>
                        <a:rPr lang="en-IN" sz="1200" b="1" kern="1200" dirty="0">
                          <a:solidFill>
                            <a:schemeClr val="dk1"/>
                          </a:solidFill>
                          <a:latin typeface="+mn-lt"/>
                          <a:ea typeface="+mn-ea"/>
                          <a:cs typeface="+mn-cs"/>
                        </a:rPr>
                        <a:t>ACSE0403A</a:t>
                      </a:r>
                      <a:r>
                        <a:rPr lang="en-IN" sz="1200" kern="1200" dirty="0">
                          <a:solidFill>
                            <a:schemeClr val="dk1"/>
                          </a:solidFill>
                          <a:latin typeface="+mn-lt"/>
                          <a:ea typeface="+mn-ea"/>
                          <a:cs typeface="+mn-cs"/>
                        </a:rPr>
                        <a:t> </a:t>
                      </a:r>
                      <a:r>
                        <a:rPr lang="en-US" sz="1200" b="1" dirty="0">
                          <a:latin typeface="+mn-lt"/>
                          <a:ea typeface="Times New Roman"/>
                          <a:cs typeface="Times New Roman"/>
                        </a:rPr>
                        <a:t>.3</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3</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3</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2</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2</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2</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2</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2</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2</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3</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1</a:t>
                      </a:r>
                      <a:endParaRPr lang="en-IN" sz="12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b="1" dirty="0">
                          <a:latin typeface="+mn-lt"/>
                          <a:ea typeface="Times New Roman"/>
                          <a:cs typeface="Times New Roman"/>
                        </a:rPr>
                        <a:t>3</a:t>
                      </a:r>
                      <a:endParaRPr lang="en-IN" sz="1200" b="1" dirty="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r h="408464">
                <a:tc>
                  <a:txBody>
                    <a:bodyPr/>
                    <a:lstStyle/>
                    <a:p>
                      <a:pPr>
                        <a:lnSpc>
                          <a:spcPct val="115000"/>
                        </a:lnSpc>
                        <a:spcAft>
                          <a:spcPts val="1000"/>
                        </a:spcAft>
                      </a:pPr>
                      <a:r>
                        <a:rPr lang="en-IN" sz="1200" kern="1200" dirty="0">
                          <a:solidFill>
                            <a:schemeClr val="dk1"/>
                          </a:solidFill>
                          <a:latin typeface="+mn-lt"/>
                          <a:ea typeface="+mn-ea"/>
                          <a:cs typeface="+mn-cs"/>
                        </a:rPr>
                        <a:t>ACSE0403A </a:t>
                      </a:r>
                      <a:r>
                        <a:rPr lang="en-US" sz="1200" dirty="0">
                          <a:latin typeface="+mn-lt"/>
                          <a:ea typeface="Times New Roman"/>
                          <a:cs typeface="Times New Roman"/>
                        </a:rPr>
                        <a:t>.4</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3</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3</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1</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1</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1</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3</a:t>
                      </a:r>
                      <a:endParaRPr lang="en-IN" sz="1200">
                        <a:latin typeface="+mn-lt"/>
                        <a:ea typeface="Times New Roman"/>
                        <a:cs typeface="Times New Roman"/>
                      </a:endParaRPr>
                    </a:p>
                  </a:txBody>
                  <a:tcPr marL="68580" marR="68580" marT="0" marB="0"/>
                </a:tc>
                <a:extLst>
                  <a:ext uri="{0D108BD9-81ED-4DB2-BD59-A6C34878D82A}">
                    <a16:rowId xmlns:a16="http://schemas.microsoft.com/office/drawing/2014/main" val="10005"/>
                  </a:ext>
                </a:extLst>
              </a:tr>
              <a:tr h="768509">
                <a:tc>
                  <a:txBody>
                    <a:bodyPr/>
                    <a:lstStyle/>
                    <a:p>
                      <a:pPr>
                        <a:lnSpc>
                          <a:spcPct val="115000"/>
                        </a:lnSpc>
                        <a:spcAft>
                          <a:spcPts val="1000"/>
                        </a:spcAft>
                      </a:pPr>
                      <a:r>
                        <a:rPr lang="en-IN" sz="1200" kern="1200" dirty="0">
                          <a:solidFill>
                            <a:schemeClr val="dk1"/>
                          </a:solidFill>
                          <a:latin typeface="+mn-lt"/>
                          <a:ea typeface="+mn-ea"/>
                          <a:cs typeface="+mn-cs"/>
                        </a:rPr>
                        <a:t>ACSE0403A </a:t>
                      </a:r>
                      <a:r>
                        <a:rPr lang="en-US" sz="1200" dirty="0">
                          <a:latin typeface="+mn-lt"/>
                          <a:ea typeface="Times New Roman"/>
                          <a:cs typeface="Times New Roman"/>
                        </a:rPr>
                        <a:t>.5</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3</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1</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2</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a:latin typeface="+mn-lt"/>
                          <a:ea typeface="Times New Roman"/>
                          <a:cs typeface="Times New Roman"/>
                        </a:rPr>
                        <a:t>- </a:t>
                      </a:r>
                      <a:endParaRPr lang="en-IN" sz="120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1</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2</a:t>
                      </a:r>
                      <a:endParaRPr lang="en-IN" sz="1200" dirty="0">
                        <a:latin typeface="+mn-lt"/>
                        <a:ea typeface="Times New Roman"/>
                        <a:cs typeface="Times New Roman"/>
                      </a:endParaRPr>
                    </a:p>
                  </a:txBody>
                  <a:tcPr marL="68580" marR="68580" marT="0" marB="0"/>
                </a:tc>
                <a:tc>
                  <a:txBody>
                    <a:bodyPr/>
                    <a:lstStyle/>
                    <a:p>
                      <a:pPr>
                        <a:lnSpc>
                          <a:spcPct val="115000"/>
                        </a:lnSpc>
                        <a:spcAft>
                          <a:spcPts val="1000"/>
                        </a:spcAft>
                      </a:pPr>
                      <a:r>
                        <a:rPr lang="en-US" sz="1200" dirty="0">
                          <a:latin typeface="+mn-lt"/>
                          <a:ea typeface="Times New Roman"/>
                          <a:cs typeface="Times New Roman"/>
                        </a:rPr>
                        <a:t>3</a:t>
                      </a:r>
                      <a:endParaRPr lang="en-IN" sz="1200" dirty="0">
                        <a:latin typeface="+mn-lt"/>
                        <a:ea typeface="Times New Roman"/>
                        <a:cs typeface="Times New Roman"/>
                      </a:endParaRPr>
                    </a:p>
                  </a:txBody>
                  <a:tcPr marL="68580" marR="68580" marT="0" marB="0"/>
                </a:tc>
                <a:extLst>
                  <a:ext uri="{0D108BD9-81ED-4DB2-BD59-A6C34878D82A}">
                    <a16:rowId xmlns:a16="http://schemas.microsoft.com/office/drawing/2014/main" val="10006"/>
                  </a:ext>
                </a:extLst>
              </a:tr>
              <a:tr h="768509">
                <a:tc>
                  <a:txBody>
                    <a:bodyPr/>
                    <a:lstStyle/>
                    <a:p>
                      <a:pPr>
                        <a:lnSpc>
                          <a:spcPct val="115000"/>
                        </a:lnSpc>
                        <a:spcAft>
                          <a:spcPts val="1000"/>
                        </a:spcAft>
                      </a:pPr>
                      <a:r>
                        <a:rPr lang="en-IN" sz="1400" b="1" dirty="0">
                          <a:latin typeface="+mn-lt"/>
                          <a:ea typeface="Times New Roman"/>
                          <a:cs typeface="Times New Roman"/>
                        </a:rPr>
                        <a:t>Average</a:t>
                      </a:r>
                      <a:r>
                        <a:rPr lang="en-IN" sz="1200" dirty="0">
                          <a:latin typeface="+mn-lt"/>
                          <a:ea typeface="Times New Roman"/>
                          <a:cs typeface="Times New Roman"/>
                        </a:rPr>
                        <a:t> </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3</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2.4</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2.2</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2.2</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1.6</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2.2</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1.8</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2.2</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1.8</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1.6</a:t>
                      </a:r>
                    </a:p>
                  </a:txBody>
                  <a:tcPr marL="68580" marR="68580" marT="0" marB="0"/>
                </a:tc>
                <a:tc>
                  <a:txBody>
                    <a:bodyPr/>
                    <a:lstStyle/>
                    <a:p>
                      <a:pPr>
                        <a:lnSpc>
                          <a:spcPct val="115000"/>
                        </a:lnSpc>
                        <a:spcAft>
                          <a:spcPts val="1000"/>
                        </a:spcAft>
                      </a:pPr>
                      <a:r>
                        <a:rPr lang="en-IN" sz="1200" dirty="0">
                          <a:latin typeface="+mn-lt"/>
                          <a:ea typeface="Times New Roman"/>
                          <a:cs typeface="Times New Roman"/>
                        </a:rPr>
                        <a:t>3</a:t>
                      </a:r>
                    </a:p>
                  </a:txBody>
                  <a:tcPr marL="68580" marR="68580" marT="0" marB="0"/>
                </a:tc>
                <a:extLst>
                  <a:ext uri="{0D108BD9-81ED-4DB2-BD59-A6C34878D82A}">
                    <a16:rowId xmlns:a16="http://schemas.microsoft.com/office/drawing/2014/main" val="10007"/>
                  </a:ext>
                </a:extLst>
              </a:tr>
            </a:tbl>
          </a:graphicData>
        </a:graphic>
      </p:graphicFrame>
      <p:sp>
        <p:nvSpPr>
          <p:cNvPr id="4" name="Date Placeholder 3">
            <a:extLst>
              <a:ext uri="{FF2B5EF4-FFF2-40B4-BE49-F238E27FC236}">
                <a16:creationId xmlns:a16="http://schemas.microsoft.com/office/drawing/2014/main" id="{A12C2F4B-E210-4952-80DC-63BDF272EDCA}"/>
              </a:ext>
            </a:extLst>
          </p:cNvPr>
          <p:cNvSpPr>
            <a:spLocks noGrp="1"/>
          </p:cNvSpPr>
          <p:nvPr>
            <p:ph type="dt" sz="quarter" idx="10"/>
          </p:nvPr>
        </p:nvSpPr>
        <p:spPr/>
        <p:txBody>
          <a:bodyPr/>
          <a:lstStyle/>
          <a:p>
            <a:pPr>
              <a:defRPr/>
            </a:pPr>
            <a:fld id="{F5FF47A2-795B-4D1C-B891-97099E47BD2D}" type="datetime1">
              <a:rPr lang="en-US" smtClean="0"/>
              <a:t>3/24/2022</a:t>
            </a:fld>
            <a:endParaRPr lang="en-US"/>
          </a:p>
        </p:txBody>
      </p:sp>
      <p:sp>
        <p:nvSpPr>
          <p:cNvPr id="5" name="Footer Placeholder 4">
            <a:extLst>
              <a:ext uri="{FF2B5EF4-FFF2-40B4-BE49-F238E27FC236}">
                <a16:creationId xmlns:a16="http://schemas.microsoft.com/office/drawing/2014/main" id="{3A4ECDB2-B082-47C0-B0EE-FA8531065928}"/>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7" name="Title 1">
            <a:extLst>
              <a:ext uri="{FF2B5EF4-FFF2-40B4-BE49-F238E27FC236}">
                <a16:creationId xmlns:a16="http://schemas.microsoft.com/office/drawing/2014/main" id="{86AFD5A1-D59C-420F-B185-FEA11C6DDF0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3300" dirty="0"/>
              <a:t>COs and POs Mapping</a:t>
            </a:r>
          </a:p>
        </p:txBody>
      </p:sp>
      <p:sp>
        <p:nvSpPr>
          <p:cNvPr id="11" name="Rounded Rectangle 10">
            <a:extLst>
              <a:ext uri="{FF2B5EF4-FFF2-40B4-BE49-F238E27FC236}">
                <a16:creationId xmlns:a16="http://schemas.microsoft.com/office/drawing/2014/main" id="{86B07F09-E1F6-4D9E-8C0A-60313F8BF4D7}"/>
              </a:ext>
            </a:extLst>
          </p:cNvPr>
          <p:cNvSpPr/>
          <p:nvPr/>
        </p:nvSpPr>
        <p:spPr>
          <a:xfrm>
            <a:off x="0" y="2214565"/>
            <a:ext cx="8370888" cy="428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anchor="ctr"/>
          <a:lstStyle/>
          <a:p>
            <a:pPr algn="ctr" defTabSz="992764" eaLnBrk="1" fontAlgn="auto" hangingPunct="1">
              <a:spcBef>
                <a:spcPts val="0"/>
              </a:spcBef>
              <a:spcAft>
                <a:spcPts val="0"/>
              </a:spcAft>
              <a:defRPr/>
            </a:pPr>
            <a:endParaRPr lang="en-IN" dirty="0"/>
          </a:p>
        </p:txBody>
      </p:sp>
      <p:pic>
        <p:nvPicPr>
          <p:cNvPr id="15482" name="Picture 1" descr="C:\Users\USER\Desktop\Logo11.png">
            <a:extLst>
              <a:ext uri="{FF2B5EF4-FFF2-40B4-BE49-F238E27FC236}">
                <a16:creationId xmlns:a16="http://schemas.microsoft.com/office/drawing/2014/main" id="{8C89484D-E487-4194-A2C8-FFE18D915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2"/>
            <a:ext cx="13573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83" name="Slide Number Placeholder 11">
            <a:extLst>
              <a:ext uri="{FF2B5EF4-FFF2-40B4-BE49-F238E27FC236}">
                <a16:creationId xmlns:a16="http://schemas.microsoft.com/office/drawing/2014/main" id="{6C455E6A-0135-469E-B046-65A14C4020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8638F5-A19A-48AE-B157-1B57D02735A7}" type="slidenum">
              <a:rPr lang="en-US" altLang="en-US" sz="1200">
                <a:solidFill>
                  <a:srgbClr val="898989"/>
                </a:solidFill>
              </a:rPr>
              <a:pPr>
                <a:spcBef>
                  <a:spcPct val="0"/>
                </a:spcBef>
                <a:buFontTx/>
                <a:buNone/>
              </a:pPr>
              <a:t>10</a:t>
            </a:fld>
            <a:endParaRPr lang="en-US" altLang="en-US" sz="1200">
              <a:solidFill>
                <a:srgbClr val="898989"/>
              </a:solidFill>
            </a:endParaRPr>
          </a:p>
        </p:txBody>
      </p:sp>
    </p:spTree>
  </p:cSld>
  <p:clrMapOvr>
    <a:masterClrMapping/>
  </p:clrMapOvr>
  <p:transition>
    <p:wipe di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74DFFA-D2A2-45A1-970C-5D071BFBD120}"/>
              </a:ext>
            </a:extLst>
          </p:cNvPr>
          <p:cNvSpPr>
            <a:spLocks noGrp="1"/>
          </p:cNvSpPr>
          <p:nvPr>
            <p:ph type="dt" sz="quarter" idx="10"/>
          </p:nvPr>
        </p:nvSpPr>
        <p:spPr/>
        <p:txBody>
          <a:bodyPr/>
          <a:lstStyle/>
          <a:p>
            <a:pPr>
              <a:defRPr/>
            </a:pPr>
            <a:fld id="{A0BE1755-092E-4280-92FA-0B815400D0D3}" type="datetime1">
              <a:rPr lang="en-US" smtClean="0"/>
              <a:t>3/24/2022</a:t>
            </a:fld>
            <a:endParaRPr lang="en-US"/>
          </a:p>
        </p:txBody>
      </p:sp>
      <p:sp>
        <p:nvSpPr>
          <p:cNvPr id="5" name="Footer Placeholder 4">
            <a:extLst>
              <a:ext uri="{FF2B5EF4-FFF2-40B4-BE49-F238E27FC236}">
                <a16:creationId xmlns:a16="http://schemas.microsoft.com/office/drawing/2014/main" id="{B65A6637-A41C-4F94-B3EE-0C743C915FD8}"/>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0596" name="Slide Number Placeholder 5">
            <a:extLst>
              <a:ext uri="{FF2B5EF4-FFF2-40B4-BE49-F238E27FC236}">
                <a16:creationId xmlns:a16="http://schemas.microsoft.com/office/drawing/2014/main" id="{E8076CF2-BA78-4B7B-A01B-3B986D29F8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BAD8A1-C347-44B7-86E2-B2C248A174AD}" type="slidenum">
              <a:rPr lang="en-US" altLang="en-US" sz="1200">
                <a:solidFill>
                  <a:srgbClr val="898989"/>
                </a:solidFill>
              </a:rPr>
              <a:pPr>
                <a:spcBef>
                  <a:spcPct val="0"/>
                </a:spcBef>
                <a:buFontTx/>
                <a:buNone/>
              </a:pPr>
              <a:t>100</a:t>
            </a:fld>
            <a:endParaRPr lang="en-US" altLang="en-US" sz="1200">
              <a:solidFill>
                <a:srgbClr val="898989"/>
              </a:solidFill>
            </a:endParaRPr>
          </a:p>
        </p:txBody>
      </p:sp>
      <p:sp>
        <p:nvSpPr>
          <p:cNvPr id="7" name="Title 1">
            <a:extLst>
              <a:ext uri="{FF2B5EF4-FFF2-40B4-BE49-F238E27FC236}">
                <a16:creationId xmlns:a16="http://schemas.microsoft.com/office/drawing/2014/main" id="{3A010579-9A40-421D-B229-BF7107F6F56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Daily Quiz</a:t>
            </a:r>
          </a:p>
          <a:p>
            <a:pPr algn="ctr" eaLnBrk="1" fontAlgn="auto" hangingPunct="1">
              <a:spcAft>
                <a:spcPts val="0"/>
              </a:spcAft>
              <a:defRPr/>
            </a:pPr>
            <a:endParaRPr lang="en-US" sz="3000" dirty="0"/>
          </a:p>
        </p:txBody>
      </p:sp>
      <p:sp>
        <p:nvSpPr>
          <p:cNvPr id="110598" name="Rectangle 3">
            <a:extLst>
              <a:ext uri="{FF2B5EF4-FFF2-40B4-BE49-F238E27FC236}">
                <a16:creationId xmlns:a16="http://schemas.microsoft.com/office/drawing/2014/main" id="{23214A60-2A6A-44A3-8A5B-5B2784A4CE7E}"/>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3" name="Rectangle 3">
            <a:extLst>
              <a:ext uri="{FF2B5EF4-FFF2-40B4-BE49-F238E27FC236}">
                <a16:creationId xmlns:a16="http://schemas.microsoft.com/office/drawing/2014/main" id="{9C0BD810-1FE0-4C9A-BC18-95C8FB2F6714}"/>
              </a:ext>
            </a:extLst>
          </p:cNvPr>
          <p:cNvSpPr txBox="1">
            <a:spLocks noChangeArrowheads="1"/>
          </p:cNvSpPr>
          <p:nvPr/>
        </p:nvSpPr>
        <p:spPr>
          <a:xfrm>
            <a:off x="1052513" y="765175"/>
            <a:ext cx="7696200" cy="5543550"/>
          </a:xfrm>
          <a:prstGeom prst="rect">
            <a:avLst/>
          </a:prstGeom>
        </p:spPr>
        <p:txBody>
          <a:bodyPr/>
          <a:lstStyle/>
          <a:p>
            <a:pPr eaLnBrk="1" fontAlgn="auto" hangingPunct="1">
              <a:spcBef>
                <a:spcPts val="0"/>
              </a:spcBef>
              <a:spcAft>
                <a:spcPts val="0"/>
              </a:spcAft>
              <a:defRPr/>
            </a:pPr>
            <a:r>
              <a:rPr lang="en-US" sz="2200" dirty="0">
                <a:latin typeface="+mn-lt"/>
                <a:cs typeface="+mn-cs"/>
              </a:rPr>
              <a:t>1</a:t>
            </a:r>
            <a:r>
              <a:rPr lang="en-US" sz="2400" dirty="0">
                <a:latin typeface="+mn-lt"/>
                <a:cs typeface="+mn-cs"/>
              </a:rPr>
              <a:t>. A solution to the problem of indefinite blockage of low – priority processes is ____________</a:t>
            </a:r>
            <a:endParaRPr lang="en-IN" sz="2400" dirty="0">
              <a:latin typeface="+mn-lt"/>
              <a:cs typeface="+mn-cs"/>
            </a:endParaRPr>
          </a:p>
          <a:p>
            <a:pPr marL="457200" indent="-457200" eaLnBrk="1" hangingPunct="1">
              <a:spcBef>
                <a:spcPts val="0"/>
              </a:spcBef>
              <a:spcAft>
                <a:spcPts val="0"/>
              </a:spcAft>
              <a:buFont typeface="+mj-lt"/>
              <a:buAutoNum type="alphaUcPeriod"/>
              <a:defRPr/>
            </a:pPr>
            <a:r>
              <a:rPr lang="en-US" sz="2400" dirty="0">
                <a:latin typeface="+mn-lt"/>
                <a:cs typeface="+mn-cs"/>
              </a:rPr>
              <a:t>Starvation</a:t>
            </a:r>
            <a:endParaRPr lang="en-IN" sz="2400" dirty="0">
              <a:latin typeface="+mn-lt"/>
              <a:cs typeface="+mn-cs"/>
            </a:endParaRPr>
          </a:p>
          <a:p>
            <a:pPr marL="457200" indent="-457200" eaLnBrk="1" hangingPunct="1">
              <a:spcBef>
                <a:spcPts val="0"/>
              </a:spcBef>
              <a:spcAft>
                <a:spcPts val="0"/>
              </a:spcAft>
              <a:buFont typeface="+mj-lt"/>
              <a:buAutoNum type="alphaUcPeriod"/>
              <a:defRPr/>
            </a:pPr>
            <a:r>
              <a:rPr lang="en-US" sz="2400" dirty="0">
                <a:latin typeface="+mn-lt"/>
                <a:cs typeface="+mn-cs"/>
              </a:rPr>
              <a:t> Wait queue</a:t>
            </a:r>
            <a:endParaRPr lang="en-IN" sz="2400" dirty="0">
              <a:latin typeface="+mn-lt"/>
              <a:cs typeface="+mn-cs"/>
            </a:endParaRPr>
          </a:p>
          <a:p>
            <a:pPr marL="457200" indent="-457200" eaLnBrk="1" hangingPunct="1">
              <a:spcBef>
                <a:spcPts val="0"/>
              </a:spcBef>
              <a:spcAft>
                <a:spcPts val="0"/>
              </a:spcAft>
              <a:buFont typeface="+mj-lt"/>
              <a:buAutoNum type="alphaUcPeriod"/>
              <a:defRPr/>
            </a:pPr>
            <a:r>
              <a:rPr lang="en-US" sz="2400" dirty="0">
                <a:latin typeface="+mn-lt"/>
                <a:cs typeface="+mn-cs"/>
              </a:rPr>
              <a:t> Ready queue</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a:t>
            </a:r>
            <a:r>
              <a:rPr lang="en-US" sz="2400" b="1" dirty="0">
                <a:latin typeface="+mn-lt"/>
                <a:cs typeface="+mn-cs"/>
              </a:rPr>
              <a:t>Aging</a:t>
            </a:r>
          </a:p>
          <a:p>
            <a:pPr marL="457200" indent="-457200" eaLnBrk="1" fontAlgn="auto" hangingPunct="1">
              <a:spcBef>
                <a:spcPts val="0"/>
              </a:spcBef>
              <a:spcAft>
                <a:spcPts val="0"/>
              </a:spcAft>
              <a:buFont typeface="+mj-lt"/>
              <a:buAutoNum type="alphaUcPeriod"/>
              <a:defRPr/>
            </a:pPr>
            <a:endParaRPr lang="en-US" sz="2400" b="1" dirty="0">
              <a:latin typeface="+mn-lt"/>
              <a:cs typeface="+mn-cs"/>
            </a:endParaRPr>
          </a:p>
          <a:p>
            <a:pPr marL="457200" indent="-457200" eaLnBrk="1" fontAlgn="auto" hangingPunct="1">
              <a:spcBef>
                <a:spcPts val="0"/>
              </a:spcBef>
              <a:spcAft>
                <a:spcPts val="0"/>
              </a:spcAft>
              <a:buFont typeface="+mj-lt"/>
              <a:buAutoNum type="alphaUcPeriod"/>
              <a:defRPr/>
            </a:pPr>
            <a:endParaRPr lang="en-US" sz="2400" b="1" dirty="0">
              <a:latin typeface="+mn-lt"/>
              <a:cs typeface="+mn-cs"/>
            </a:endParaRPr>
          </a:p>
          <a:p>
            <a:pPr eaLnBrk="1" fontAlgn="auto" hangingPunct="1">
              <a:spcBef>
                <a:spcPts val="0"/>
              </a:spcBef>
              <a:spcAft>
                <a:spcPts val="0"/>
              </a:spcAft>
              <a:defRPr/>
            </a:pPr>
            <a:r>
              <a:rPr lang="en-US" sz="2400" dirty="0">
                <a:latin typeface="+mn-lt"/>
                <a:cs typeface="+mn-cs"/>
              </a:rPr>
              <a:t>2. The switching of the CPU from one process or thread to another is called ____________</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process switch</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task switch</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context switch</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a:t>
            </a:r>
            <a:r>
              <a:rPr lang="en-US" sz="2400" b="1" dirty="0">
                <a:latin typeface="+mn-lt"/>
                <a:cs typeface="+mn-cs"/>
              </a:rPr>
              <a:t>all of the mentioned</a:t>
            </a:r>
          </a:p>
          <a:p>
            <a:pPr marL="457200" indent="-457200" eaLnBrk="1" fontAlgn="auto" hangingPunct="1">
              <a:spcBef>
                <a:spcPts val="0"/>
              </a:spcBef>
              <a:spcAft>
                <a:spcPts val="0"/>
              </a:spcAft>
              <a:buFont typeface="+mj-lt"/>
              <a:buAutoNum type="alphaUcPeriod"/>
              <a:defRPr/>
            </a:pPr>
            <a:endParaRPr lang="en-US" sz="2400" b="1" dirty="0">
              <a:latin typeface="+mn-lt"/>
              <a:cs typeface="+mn-cs"/>
            </a:endParaRPr>
          </a:p>
          <a:p>
            <a:pPr eaLnBrk="1" fontAlgn="auto" hangingPunct="1">
              <a:lnSpc>
                <a:spcPct val="150000"/>
              </a:lnSpc>
              <a:spcBef>
                <a:spcPts val="0"/>
              </a:spcBef>
              <a:spcAft>
                <a:spcPts val="0"/>
              </a:spcAft>
              <a:defRPr/>
            </a:pPr>
            <a:endParaRPr lang="en-IN" sz="2400" dirty="0">
              <a:latin typeface="+mn-lt"/>
              <a:cs typeface="+mn-cs"/>
            </a:endParaRPr>
          </a:p>
        </p:txBody>
      </p:sp>
      <p:pic>
        <p:nvPicPr>
          <p:cNvPr id="110600" name="Picture 8" descr="NIET LOGO.jpg">
            <a:extLst>
              <a:ext uri="{FF2B5EF4-FFF2-40B4-BE49-F238E27FC236}">
                <a16:creationId xmlns:a16="http://schemas.microsoft.com/office/drawing/2014/main" id="{C4F7F496-90AA-4C36-AEF9-D04C98EAC1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314E9D-95F4-4328-8096-784CEBECE0A1}"/>
              </a:ext>
            </a:extLst>
          </p:cNvPr>
          <p:cNvSpPr>
            <a:spLocks noGrp="1"/>
          </p:cNvSpPr>
          <p:nvPr>
            <p:ph type="dt" sz="quarter" idx="10"/>
          </p:nvPr>
        </p:nvSpPr>
        <p:spPr/>
        <p:txBody>
          <a:bodyPr/>
          <a:lstStyle/>
          <a:p>
            <a:pPr>
              <a:defRPr/>
            </a:pPr>
            <a:fld id="{FB6FC7AF-9F01-414F-BEF6-32EBB21227F4}" type="datetime1">
              <a:rPr lang="en-US" smtClean="0"/>
              <a:t>3/24/2022</a:t>
            </a:fld>
            <a:endParaRPr lang="en-US"/>
          </a:p>
        </p:txBody>
      </p:sp>
      <p:sp>
        <p:nvSpPr>
          <p:cNvPr id="5" name="Footer Placeholder 4">
            <a:extLst>
              <a:ext uri="{FF2B5EF4-FFF2-40B4-BE49-F238E27FC236}">
                <a16:creationId xmlns:a16="http://schemas.microsoft.com/office/drawing/2014/main" id="{90B11733-E083-47F3-A589-DA5A1E978C75}"/>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1620" name="Slide Number Placeholder 5">
            <a:extLst>
              <a:ext uri="{FF2B5EF4-FFF2-40B4-BE49-F238E27FC236}">
                <a16:creationId xmlns:a16="http://schemas.microsoft.com/office/drawing/2014/main" id="{EF3479F9-9867-4F1E-BE9A-06C50C61CB0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3BABFBB-9E65-49F8-BD1E-939CB0F882FE}" type="slidenum">
              <a:rPr lang="en-US" altLang="en-US" sz="1200">
                <a:solidFill>
                  <a:srgbClr val="898989"/>
                </a:solidFill>
              </a:rPr>
              <a:pPr>
                <a:spcBef>
                  <a:spcPct val="0"/>
                </a:spcBef>
                <a:buFontTx/>
                <a:buNone/>
              </a:pPr>
              <a:t>101</a:t>
            </a:fld>
            <a:endParaRPr lang="en-US" altLang="en-US" sz="1200">
              <a:solidFill>
                <a:srgbClr val="898989"/>
              </a:solidFill>
            </a:endParaRPr>
          </a:p>
        </p:txBody>
      </p:sp>
      <p:sp>
        <p:nvSpPr>
          <p:cNvPr id="7" name="Title 1">
            <a:extLst>
              <a:ext uri="{FF2B5EF4-FFF2-40B4-BE49-F238E27FC236}">
                <a16:creationId xmlns:a16="http://schemas.microsoft.com/office/drawing/2014/main" id="{D624EB9B-A77E-45BA-BFAC-50FA27282C9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Daily Quiz</a:t>
            </a:r>
          </a:p>
          <a:p>
            <a:pPr algn="ctr" eaLnBrk="1" fontAlgn="auto" hangingPunct="1">
              <a:spcAft>
                <a:spcPts val="0"/>
              </a:spcAft>
              <a:defRPr/>
            </a:pPr>
            <a:endParaRPr lang="en-US" sz="3000" dirty="0"/>
          </a:p>
        </p:txBody>
      </p:sp>
      <p:sp>
        <p:nvSpPr>
          <p:cNvPr id="111622" name="Rectangle 3">
            <a:extLst>
              <a:ext uri="{FF2B5EF4-FFF2-40B4-BE49-F238E27FC236}">
                <a16:creationId xmlns:a16="http://schemas.microsoft.com/office/drawing/2014/main" id="{F57A67D6-CD71-4188-A53C-FAE033DE588B}"/>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3" name="Rectangle 3">
            <a:extLst>
              <a:ext uri="{FF2B5EF4-FFF2-40B4-BE49-F238E27FC236}">
                <a16:creationId xmlns:a16="http://schemas.microsoft.com/office/drawing/2014/main" id="{97A3AD1B-89C4-4138-8AF1-0379C06AD2CF}"/>
              </a:ext>
            </a:extLst>
          </p:cNvPr>
          <p:cNvSpPr txBox="1">
            <a:spLocks noChangeArrowheads="1"/>
          </p:cNvSpPr>
          <p:nvPr/>
        </p:nvSpPr>
        <p:spPr>
          <a:xfrm>
            <a:off x="1052513" y="765175"/>
            <a:ext cx="7696200" cy="5543550"/>
          </a:xfrm>
          <a:prstGeom prst="rect">
            <a:avLst/>
          </a:prstGeom>
        </p:spPr>
        <p:txBody>
          <a:bodyPr/>
          <a:lstStyle/>
          <a:p>
            <a:pPr eaLnBrk="1" fontAlgn="auto" hangingPunct="1">
              <a:spcBef>
                <a:spcPts val="0"/>
              </a:spcBef>
              <a:spcAft>
                <a:spcPts val="0"/>
              </a:spcAft>
              <a:defRPr/>
            </a:pPr>
            <a:r>
              <a:rPr lang="en-US" sz="2200" dirty="0">
                <a:latin typeface="+mn-lt"/>
                <a:cs typeface="+mn-cs"/>
              </a:rPr>
              <a:t>3. The processes that are residing in main memory and are ready and waiting to execute are kept on a list called _________</a:t>
            </a:r>
            <a:endParaRPr lang="en-IN" sz="2200" dirty="0">
              <a:latin typeface="+mn-lt"/>
              <a:cs typeface="+mn-cs"/>
            </a:endParaRPr>
          </a:p>
          <a:p>
            <a:pPr eaLnBrk="1" fontAlgn="auto" hangingPunct="1">
              <a:spcBef>
                <a:spcPts val="0"/>
              </a:spcBef>
              <a:spcAft>
                <a:spcPts val="0"/>
              </a:spcAft>
              <a:defRPr/>
            </a:pPr>
            <a:r>
              <a:rPr lang="en-US" sz="2200" dirty="0">
                <a:latin typeface="+mn-lt"/>
                <a:cs typeface="+mn-cs"/>
              </a:rPr>
              <a:t> </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job queue</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a:t>
            </a:r>
            <a:r>
              <a:rPr lang="en-US" sz="2200" b="1" dirty="0">
                <a:latin typeface="+mn-lt"/>
                <a:cs typeface="+mn-cs"/>
              </a:rPr>
              <a:t>ready queue</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execution queue</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process queue </a:t>
            </a:r>
          </a:p>
          <a:p>
            <a:pPr marL="457200" indent="-457200"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r>
              <a:rPr lang="en-US" sz="2200" b="1" dirty="0">
                <a:latin typeface="+mn-lt"/>
                <a:cs typeface="+mn-cs"/>
              </a:rPr>
              <a:t>4. </a:t>
            </a:r>
            <a:r>
              <a:rPr lang="en-US" sz="2200" dirty="0">
                <a:latin typeface="+mn-lt"/>
                <a:cs typeface="+mn-cs"/>
              </a:rPr>
              <a:t>In priority scheduling algorithm ____________</a:t>
            </a:r>
            <a:endParaRPr lang="en-IN" sz="2200" dirty="0">
              <a:latin typeface="+mn-lt"/>
              <a:cs typeface="+mn-cs"/>
            </a:endParaRPr>
          </a:p>
          <a:p>
            <a:pPr eaLnBrk="1" fontAlgn="auto" hangingPunct="1">
              <a:spcBef>
                <a:spcPts val="0"/>
              </a:spcBef>
              <a:spcAft>
                <a:spcPts val="0"/>
              </a:spcAft>
              <a:defRPr/>
            </a:pPr>
            <a:r>
              <a:rPr lang="en-US" sz="2200" dirty="0">
                <a:latin typeface="+mn-lt"/>
                <a:cs typeface="+mn-cs"/>
              </a:rPr>
              <a:t> </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b="1" dirty="0">
                <a:latin typeface="+mn-lt"/>
                <a:cs typeface="+mn-cs"/>
              </a:rPr>
              <a:t>CPU is allocated to the process with highest priority</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CPU is allocated to the process with lowest priority</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Equal priority processes can not be scheduled</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None of the mentioned</a:t>
            </a:r>
            <a:endParaRPr lang="en-US" sz="2200" b="1" dirty="0">
              <a:latin typeface="+mn-lt"/>
              <a:cs typeface="+mn-cs"/>
            </a:endParaRPr>
          </a:p>
        </p:txBody>
      </p:sp>
      <p:pic>
        <p:nvPicPr>
          <p:cNvPr id="111624" name="Picture 8" descr="NIET LOGO.jpg">
            <a:extLst>
              <a:ext uri="{FF2B5EF4-FFF2-40B4-BE49-F238E27FC236}">
                <a16:creationId xmlns:a16="http://schemas.microsoft.com/office/drawing/2014/main" id="{72ED0B03-2CE3-40EE-ADC0-A6A26ACE2C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61ADC1-819B-4726-9B36-BE5A4796DDCE}"/>
              </a:ext>
            </a:extLst>
          </p:cNvPr>
          <p:cNvSpPr>
            <a:spLocks noGrp="1"/>
          </p:cNvSpPr>
          <p:nvPr>
            <p:ph type="dt" sz="quarter" idx="10"/>
          </p:nvPr>
        </p:nvSpPr>
        <p:spPr/>
        <p:txBody>
          <a:bodyPr/>
          <a:lstStyle/>
          <a:p>
            <a:pPr>
              <a:defRPr/>
            </a:pPr>
            <a:fld id="{0B8144C6-5264-4E82-AE4B-9BC6EEC30AB4}" type="datetime1">
              <a:rPr lang="en-US" smtClean="0"/>
              <a:t>3/24/2022</a:t>
            </a:fld>
            <a:endParaRPr lang="en-US"/>
          </a:p>
        </p:txBody>
      </p:sp>
      <p:sp>
        <p:nvSpPr>
          <p:cNvPr id="5" name="Footer Placeholder 4">
            <a:extLst>
              <a:ext uri="{FF2B5EF4-FFF2-40B4-BE49-F238E27FC236}">
                <a16:creationId xmlns:a16="http://schemas.microsoft.com/office/drawing/2014/main" id="{6835E563-A10A-4122-94B6-F502C142DBD0}"/>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2644" name="Slide Number Placeholder 5">
            <a:extLst>
              <a:ext uri="{FF2B5EF4-FFF2-40B4-BE49-F238E27FC236}">
                <a16:creationId xmlns:a16="http://schemas.microsoft.com/office/drawing/2014/main" id="{89F8F9B7-294F-4C04-87D5-A399D5053C4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E07349-86D7-4E67-8321-E4E9535EA4EB}" type="slidenum">
              <a:rPr lang="en-US" altLang="en-US" sz="1200">
                <a:solidFill>
                  <a:srgbClr val="898989"/>
                </a:solidFill>
              </a:rPr>
              <a:pPr>
                <a:spcBef>
                  <a:spcPct val="0"/>
                </a:spcBef>
                <a:buFontTx/>
                <a:buNone/>
              </a:pPr>
              <a:t>102</a:t>
            </a:fld>
            <a:endParaRPr lang="en-US" altLang="en-US" sz="1200">
              <a:solidFill>
                <a:srgbClr val="898989"/>
              </a:solidFill>
            </a:endParaRPr>
          </a:p>
        </p:txBody>
      </p:sp>
      <p:sp>
        <p:nvSpPr>
          <p:cNvPr id="7" name="Title 1">
            <a:extLst>
              <a:ext uri="{FF2B5EF4-FFF2-40B4-BE49-F238E27FC236}">
                <a16:creationId xmlns:a16="http://schemas.microsoft.com/office/drawing/2014/main" id="{5FD133CF-22D8-4BBB-8DDF-76FFC8FB7F5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Daily Quiz</a:t>
            </a:r>
          </a:p>
          <a:p>
            <a:pPr algn="ctr" eaLnBrk="1" fontAlgn="auto" hangingPunct="1">
              <a:spcAft>
                <a:spcPts val="0"/>
              </a:spcAft>
              <a:defRPr/>
            </a:pPr>
            <a:endParaRPr lang="en-US" sz="3000" dirty="0"/>
          </a:p>
        </p:txBody>
      </p:sp>
      <p:sp>
        <p:nvSpPr>
          <p:cNvPr id="112646" name="Rectangle 3">
            <a:extLst>
              <a:ext uri="{FF2B5EF4-FFF2-40B4-BE49-F238E27FC236}">
                <a16:creationId xmlns:a16="http://schemas.microsoft.com/office/drawing/2014/main" id="{C6FF9559-2A2D-41C7-93B0-8D4203A804FB}"/>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3" name="Rectangle 3">
            <a:extLst>
              <a:ext uri="{FF2B5EF4-FFF2-40B4-BE49-F238E27FC236}">
                <a16:creationId xmlns:a16="http://schemas.microsoft.com/office/drawing/2014/main" id="{337F42F1-FB72-4DB6-903A-AFAB149178F9}"/>
              </a:ext>
            </a:extLst>
          </p:cNvPr>
          <p:cNvSpPr txBox="1">
            <a:spLocks noChangeArrowheads="1"/>
          </p:cNvSpPr>
          <p:nvPr/>
        </p:nvSpPr>
        <p:spPr>
          <a:xfrm>
            <a:off x="1052513" y="765175"/>
            <a:ext cx="7696200" cy="5543550"/>
          </a:xfrm>
          <a:prstGeom prst="rect">
            <a:avLst/>
          </a:prstGeom>
        </p:spPr>
        <p:txBody>
          <a:bodyPr/>
          <a:lstStyle/>
          <a:p>
            <a:pPr eaLnBrk="1" fontAlgn="auto" hangingPunct="1">
              <a:spcBef>
                <a:spcPts val="0"/>
              </a:spcBef>
              <a:spcAft>
                <a:spcPts val="0"/>
              </a:spcAft>
              <a:defRPr/>
            </a:pPr>
            <a:r>
              <a:rPr lang="en-US" sz="2200" dirty="0">
                <a:latin typeface="+mn-lt"/>
                <a:cs typeface="+mn-cs"/>
              </a:rPr>
              <a:t>5. The interval from the time of submission of a process to the time of completion is termed as ____________</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waiting time</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 </a:t>
            </a:r>
            <a:r>
              <a:rPr lang="en-US" sz="2200" b="1" dirty="0">
                <a:latin typeface="+mn-lt"/>
                <a:cs typeface="+mn-cs"/>
              </a:rPr>
              <a:t>turnaround time</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 response time</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throughput  </a:t>
            </a:r>
          </a:p>
          <a:p>
            <a:pPr marL="457200" indent="-457200" eaLnBrk="1" fontAlgn="auto" hangingPunct="1">
              <a:spcBef>
                <a:spcPts val="0"/>
              </a:spcBef>
              <a:spcAft>
                <a:spcPts val="0"/>
              </a:spcAft>
              <a:defRPr/>
            </a:pPr>
            <a:endParaRPr lang="en-US" sz="2200" dirty="0">
              <a:latin typeface="+mn-lt"/>
              <a:cs typeface="+mn-cs"/>
            </a:endParaRPr>
          </a:p>
          <a:p>
            <a:pPr eaLnBrk="1" fontAlgn="auto" hangingPunct="1">
              <a:spcBef>
                <a:spcPts val="0"/>
              </a:spcBef>
              <a:spcAft>
                <a:spcPts val="0"/>
              </a:spcAft>
              <a:defRPr/>
            </a:pPr>
            <a:r>
              <a:rPr lang="en-US" sz="2200" dirty="0">
                <a:latin typeface="+mn-lt"/>
                <a:cs typeface="+mn-cs"/>
              </a:rPr>
              <a:t>6. In the following cases non – preemptive scheduling occurs?</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When a process switches from the running state to the ready state</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 </a:t>
            </a:r>
            <a:r>
              <a:rPr lang="en-US" sz="2200" b="1" dirty="0">
                <a:latin typeface="+mn-lt"/>
                <a:cs typeface="+mn-cs"/>
              </a:rPr>
              <a:t>When a process goes from the running state to the waiting state</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When a process switches from the waiting state to the ready state</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All of the mentioned</a:t>
            </a:r>
            <a:endParaRPr lang="en-IN" sz="2200" dirty="0">
              <a:latin typeface="+mn-lt"/>
              <a:cs typeface="+mn-cs"/>
            </a:endParaRPr>
          </a:p>
        </p:txBody>
      </p:sp>
      <p:pic>
        <p:nvPicPr>
          <p:cNvPr id="112648" name="Picture 8" descr="NIET LOGO.jpg">
            <a:extLst>
              <a:ext uri="{FF2B5EF4-FFF2-40B4-BE49-F238E27FC236}">
                <a16:creationId xmlns:a16="http://schemas.microsoft.com/office/drawing/2014/main" id="{3A3C76D9-0944-43B8-8A1D-D4350D5DD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B2D912-4141-4EFC-A138-80FB20559F73}"/>
              </a:ext>
            </a:extLst>
          </p:cNvPr>
          <p:cNvSpPr>
            <a:spLocks noGrp="1"/>
          </p:cNvSpPr>
          <p:nvPr>
            <p:ph type="dt" sz="quarter" idx="10"/>
          </p:nvPr>
        </p:nvSpPr>
        <p:spPr/>
        <p:txBody>
          <a:bodyPr/>
          <a:lstStyle/>
          <a:p>
            <a:pPr>
              <a:defRPr/>
            </a:pPr>
            <a:fld id="{F2C57BC0-E407-46BB-A5F1-50437D166346}" type="datetime1">
              <a:rPr lang="en-US" smtClean="0"/>
              <a:t>3/24/2022</a:t>
            </a:fld>
            <a:endParaRPr lang="en-US"/>
          </a:p>
        </p:txBody>
      </p:sp>
      <p:sp>
        <p:nvSpPr>
          <p:cNvPr id="5" name="Footer Placeholder 4">
            <a:extLst>
              <a:ext uri="{FF2B5EF4-FFF2-40B4-BE49-F238E27FC236}">
                <a16:creationId xmlns:a16="http://schemas.microsoft.com/office/drawing/2014/main" id="{144992CC-8363-4D60-9013-A1C38561235A}"/>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3668" name="Slide Number Placeholder 5">
            <a:extLst>
              <a:ext uri="{FF2B5EF4-FFF2-40B4-BE49-F238E27FC236}">
                <a16:creationId xmlns:a16="http://schemas.microsoft.com/office/drawing/2014/main" id="{6BD89ED2-715A-45AE-BA88-852AF1F6AA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FB6A17-A903-4ADB-AC28-39EB82CE7003}" type="slidenum">
              <a:rPr lang="en-US" altLang="en-US" sz="1200">
                <a:solidFill>
                  <a:srgbClr val="898989"/>
                </a:solidFill>
              </a:rPr>
              <a:pPr>
                <a:spcBef>
                  <a:spcPct val="0"/>
                </a:spcBef>
                <a:buFontTx/>
                <a:buNone/>
              </a:pPr>
              <a:t>103</a:t>
            </a:fld>
            <a:endParaRPr lang="en-US" altLang="en-US" sz="1200">
              <a:solidFill>
                <a:srgbClr val="898989"/>
              </a:solidFill>
            </a:endParaRPr>
          </a:p>
        </p:txBody>
      </p:sp>
      <p:sp>
        <p:nvSpPr>
          <p:cNvPr id="7" name="Title 1">
            <a:extLst>
              <a:ext uri="{FF2B5EF4-FFF2-40B4-BE49-F238E27FC236}">
                <a16:creationId xmlns:a16="http://schemas.microsoft.com/office/drawing/2014/main" id="{2AD6D734-7CC6-47DA-9622-D040E0069E1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Daily Quiz</a:t>
            </a:r>
          </a:p>
          <a:p>
            <a:pPr algn="ctr" eaLnBrk="1" fontAlgn="auto" hangingPunct="1">
              <a:spcAft>
                <a:spcPts val="0"/>
              </a:spcAft>
              <a:defRPr/>
            </a:pPr>
            <a:endParaRPr lang="en-US" sz="3000" dirty="0"/>
          </a:p>
        </p:txBody>
      </p:sp>
      <p:sp>
        <p:nvSpPr>
          <p:cNvPr id="113670" name="Rectangle 3">
            <a:extLst>
              <a:ext uri="{FF2B5EF4-FFF2-40B4-BE49-F238E27FC236}">
                <a16:creationId xmlns:a16="http://schemas.microsoft.com/office/drawing/2014/main" id="{C852B1D3-5D67-4CFB-A676-0F9F96B8D839}"/>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3" name="Rectangle 3">
            <a:extLst>
              <a:ext uri="{FF2B5EF4-FFF2-40B4-BE49-F238E27FC236}">
                <a16:creationId xmlns:a16="http://schemas.microsoft.com/office/drawing/2014/main" id="{36F77BA5-49AD-4233-B798-3B1ADDC25746}"/>
              </a:ext>
            </a:extLst>
          </p:cNvPr>
          <p:cNvSpPr txBox="1">
            <a:spLocks noChangeArrowheads="1"/>
          </p:cNvSpPr>
          <p:nvPr/>
        </p:nvSpPr>
        <p:spPr>
          <a:xfrm>
            <a:off x="1052513" y="836615"/>
            <a:ext cx="7696200" cy="5545137"/>
          </a:xfrm>
          <a:prstGeom prst="rect">
            <a:avLst/>
          </a:prstGeom>
        </p:spPr>
        <p:txBody>
          <a:bodyPr/>
          <a:lstStyle/>
          <a:p>
            <a:pPr eaLnBrk="1" fontAlgn="auto" hangingPunct="1">
              <a:spcBef>
                <a:spcPts val="0"/>
              </a:spcBef>
              <a:spcAft>
                <a:spcPts val="0"/>
              </a:spcAft>
              <a:defRPr/>
            </a:pPr>
            <a:r>
              <a:rPr lang="en-US" sz="2200" dirty="0">
                <a:latin typeface="+mn-lt"/>
                <a:cs typeface="+mn-cs"/>
              </a:rPr>
              <a:t>9. Scheduling is done so as to ____________</a:t>
            </a:r>
            <a:endParaRPr lang="en-IN" sz="2200" dirty="0">
              <a:latin typeface="+mn-lt"/>
              <a:cs typeface="+mn-cs"/>
            </a:endParaRPr>
          </a:p>
          <a:p>
            <a:pPr eaLnBrk="1" fontAlgn="auto" hangingPunct="1">
              <a:spcBef>
                <a:spcPts val="0"/>
              </a:spcBef>
              <a:spcAft>
                <a:spcPts val="0"/>
              </a:spcAft>
              <a:defRPr/>
            </a:pPr>
            <a:r>
              <a:rPr lang="en-US" sz="2200" dirty="0">
                <a:latin typeface="+mn-lt"/>
                <a:cs typeface="+mn-cs"/>
              </a:rPr>
              <a:t> </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b="1" dirty="0">
                <a:latin typeface="+mn-lt"/>
                <a:cs typeface="+mn-cs"/>
              </a:rPr>
              <a:t>increase CPU utilization</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 decrease CPU utilization</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 keep the CPU more idle</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none of the mentioned</a:t>
            </a:r>
          </a:p>
          <a:p>
            <a:pPr eaLnBrk="1" fontAlgn="auto" hangingPunct="1">
              <a:spcBef>
                <a:spcPts val="0"/>
              </a:spcBef>
              <a:spcAft>
                <a:spcPts val="0"/>
              </a:spcAft>
              <a:defRPr/>
            </a:pPr>
            <a:endParaRPr lang="en-US" sz="2200" dirty="0">
              <a:latin typeface="+mn-lt"/>
              <a:cs typeface="+mn-cs"/>
            </a:endParaRPr>
          </a:p>
          <a:p>
            <a:pPr eaLnBrk="1" fontAlgn="auto" hangingPunct="1">
              <a:spcBef>
                <a:spcPts val="0"/>
              </a:spcBef>
              <a:spcAft>
                <a:spcPts val="0"/>
              </a:spcAft>
              <a:defRPr/>
            </a:pPr>
            <a:r>
              <a:rPr lang="en-US" sz="2200" dirty="0">
                <a:latin typeface="+mn-lt"/>
                <a:cs typeface="+mn-cs"/>
              </a:rPr>
              <a:t>10. A solution to the problem of indefinite blockage of low – priority processes is ____________</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Starvation</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 Wait queue</a:t>
            </a:r>
            <a:endParaRPr lang="en-IN" sz="2200" dirty="0">
              <a:latin typeface="+mn-lt"/>
              <a:cs typeface="+mn-cs"/>
            </a:endParaRPr>
          </a:p>
          <a:p>
            <a:pPr marL="457200" indent="-457200" eaLnBrk="1" hangingPunct="1">
              <a:spcBef>
                <a:spcPts val="0"/>
              </a:spcBef>
              <a:spcAft>
                <a:spcPts val="0"/>
              </a:spcAft>
              <a:buFont typeface="+mj-lt"/>
              <a:buAutoNum type="alphaUcPeriod"/>
              <a:defRPr/>
            </a:pPr>
            <a:r>
              <a:rPr lang="en-US" sz="2200" dirty="0">
                <a:latin typeface="+mn-lt"/>
                <a:cs typeface="+mn-cs"/>
              </a:rPr>
              <a:t> Ready queue</a:t>
            </a:r>
            <a:endParaRPr lang="en-IN" sz="2200" dirty="0">
              <a:latin typeface="+mn-lt"/>
              <a:cs typeface="+mn-cs"/>
            </a:endParaRPr>
          </a:p>
          <a:p>
            <a:pPr marL="457200" indent="-457200" eaLnBrk="1" fontAlgn="auto" hangingPunct="1">
              <a:spcBef>
                <a:spcPts val="0"/>
              </a:spcBef>
              <a:spcAft>
                <a:spcPts val="0"/>
              </a:spcAft>
              <a:buFont typeface="+mj-lt"/>
              <a:buAutoNum type="alphaUcPeriod"/>
              <a:defRPr/>
            </a:pPr>
            <a:r>
              <a:rPr lang="en-US" sz="2200" dirty="0">
                <a:latin typeface="+mn-lt"/>
                <a:cs typeface="+mn-cs"/>
              </a:rPr>
              <a:t> </a:t>
            </a:r>
            <a:r>
              <a:rPr lang="en-US" sz="2200" b="1" dirty="0">
                <a:latin typeface="+mn-lt"/>
                <a:cs typeface="+mn-cs"/>
              </a:rPr>
              <a:t>Aging</a:t>
            </a:r>
            <a:endParaRPr lang="en-IN" sz="2200" dirty="0">
              <a:latin typeface="+mn-lt"/>
              <a:cs typeface="+mn-cs"/>
            </a:endParaRPr>
          </a:p>
        </p:txBody>
      </p:sp>
      <p:pic>
        <p:nvPicPr>
          <p:cNvPr id="113672" name="Picture 8" descr="NIET LOGO.jpg">
            <a:extLst>
              <a:ext uri="{FF2B5EF4-FFF2-40B4-BE49-F238E27FC236}">
                <a16:creationId xmlns:a16="http://schemas.microsoft.com/office/drawing/2014/main" id="{D5136B79-2C42-4053-A168-99BD0093B5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D30A68-73DE-4B17-9314-23002990787C}"/>
              </a:ext>
            </a:extLst>
          </p:cNvPr>
          <p:cNvSpPr>
            <a:spLocks noGrp="1"/>
          </p:cNvSpPr>
          <p:nvPr>
            <p:ph type="dt" sz="quarter" idx="10"/>
          </p:nvPr>
        </p:nvSpPr>
        <p:spPr/>
        <p:txBody>
          <a:bodyPr/>
          <a:lstStyle/>
          <a:p>
            <a:pPr>
              <a:defRPr/>
            </a:pPr>
            <a:fld id="{4F1AEB74-B2F0-4F1D-9129-91604C219153}" type="datetime1">
              <a:rPr lang="en-US" smtClean="0"/>
              <a:t>3/24/2022</a:t>
            </a:fld>
            <a:endParaRPr lang="en-US" dirty="0"/>
          </a:p>
        </p:txBody>
      </p:sp>
      <p:sp>
        <p:nvSpPr>
          <p:cNvPr id="5" name="Footer Placeholder 4">
            <a:extLst>
              <a:ext uri="{FF2B5EF4-FFF2-40B4-BE49-F238E27FC236}">
                <a16:creationId xmlns:a16="http://schemas.microsoft.com/office/drawing/2014/main" id="{F5D60AE7-67FD-41CB-B62D-3201AF737090}"/>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4692" name="Slide Number Placeholder 5">
            <a:extLst>
              <a:ext uri="{FF2B5EF4-FFF2-40B4-BE49-F238E27FC236}">
                <a16:creationId xmlns:a16="http://schemas.microsoft.com/office/drawing/2014/main" id="{E0F5F6E1-759A-4879-8040-81139A403C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1471D4-C13A-43B3-B412-DFCEB0B50FA1}" type="slidenum">
              <a:rPr lang="en-US" altLang="en-US" sz="1200">
                <a:solidFill>
                  <a:srgbClr val="898989"/>
                </a:solidFill>
              </a:rPr>
              <a:pPr>
                <a:spcBef>
                  <a:spcPct val="0"/>
                </a:spcBef>
                <a:buFontTx/>
                <a:buNone/>
              </a:pPr>
              <a:t>104</a:t>
            </a:fld>
            <a:endParaRPr lang="en-US" altLang="en-US" sz="1200">
              <a:solidFill>
                <a:srgbClr val="898989"/>
              </a:solidFill>
            </a:endParaRPr>
          </a:p>
        </p:txBody>
      </p:sp>
      <p:sp>
        <p:nvSpPr>
          <p:cNvPr id="7" name="Title 1">
            <a:extLst>
              <a:ext uri="{FF2B5EF4-FFF2-40B4-BE49-F238E27FC236}">
                <a16:creationId xmlns:a16="http://schemas.microsoft.com/office/drawing/2014/main" id="{1A67EC41-3087-4A83-A508-489D107AB8A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200" dirty="0"/>
          </a:p>
          <a:p>
            <a:pPr algn="ctr" eaLnBrk="1" fontAlgn="auto" hangingPunct="1">
              <a:spcAft>
                <a:spcPts val="0"/>
              </a:spcAft>
              <a:defRPr/>
            </a:pPr>
            <a:r>
              <a:rPr lang="en-US" sz="3200" dirty="0"/>
              <a:t>Weekly Assignment</a:t>
            </a:r>
          </a:p>
          <a:p>
            <a:pPr algn="ctr" eaLnBrk="1" fontAlgn="auto" hangingPunct="1">
              <a:spcAft>
                <a:spcPts val="0"/>
              </a:spcAft>
              <a:defRPr/>
            </a:pPr>
            <a:endParaRPr lang="en-US" sz="3000" dirty="0"/>
          </a:p>
        </p:txBody>
      </p:sp>
      <p:sp>
        <p:nvSpPr>
          <p:cNvPr id="114694" name="Rectangle 3">
            <a:extLst>
              <a:ext uri="{FF2B5EF4-FFF2-40B4-BE49-F238E27FC236}">
                <a16:creationId xmlns:a16="http://schemas.microsoft.com/office/drawing/2014/main" id="{6652684C-69B4-41A1-97B6-45477D1787A5}"/>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14695" name="Rectangle 3">
            <a:extLst>
              <a:ext uri="{FF2B5EF4-FFF2-40B4-BE49-F238E27FC236}">
                <a16:creationId xmlns:a16="http://schemas.microsoft.com/office/drawing/2014/main" id="{453E5E6D-289C-4C89-AA7E-6A202423E92F}"/>
              </a:ext>
            </a:extLst>
          </p:cNvPr>
          <p:cNvSpPr txBox="1">
            <a:spLocks noChangeArrowheads="1"/>
          </p:cNvSpPr>
          <p:nvPr/>
        </p:nvSpPr>
        <p:spPr bwMode="auto">
          <a:xfrm>
            <a:off x="1052515" y="908052"/>
            <a:ext cx="75517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114696" name="Rectangle 3">
            <a:extLst>
              <a:ext uri="{FF2B5EF4-FFF2-40B4-BE49-F238E27FC236}">
                <a16:creationId xmlns:a16="http://schemas.microsoft.com/office/drawing/2014/main" id="{84F5D679-80A7-4B30-AD60-76EA851105CA}"/>
              </a:ext>
            </a:extLst>
          </p:cNvPr>
          <p:cNvSpPr txBox="1">
            <a:spLocks noChangeArrowheads="1"/>
          </p:cNvSpPr>
          <p:nvPr/>
        </p:nvSpPr>
        <p:spPr bwMode="auto">
          <a:xfrm>
            <a:off x="971550" y="692150"/>
            <a:ext cx="77041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r>
              <a:rPr lang="en-US" altLang="en-US" sz="2400"/>
              <a:t>Differentiate between preemptive and nonpreemptive scheduling.</a:t>
            </a:r>
          </a:p>
          <a:p>
            <a:pPr eaLnBrk="1" hangingPunct="1">
              <a:lnSpc>
                <a:spcPct val="150000"/>
              </a:lnSpc>
            </a:pPr>
            <a:r>
              <a:rPr lang="en-US" altLang="en-US" sz="2400"/>
              <a:t>List out the necessary conditions for deadlock to occur..</a:t>
            </a:r>
          </a:p>
          <a:p>
            <a:pPr eaLnBrk="1" hangingPunct="1">
              <a:lnSpc>
                <a:spcPct val="150000"/>
              </a:lnSpc>
            </a:pPr>
            <a:r>
              <a:rPr lang="en-US" altLang="en-US" sz="2400"/>
              <a:t>Define PCB</a:t>
            </a:r>
          </a:p>
          <a:p>
            <a:pPr eaLnBrk="1" hangingPunct="1">
              <a:lnSpc>
                <a:spcPct val="150000"/>
              </a:lnSpc>
            </a:pPr>
            <a:r>
              <a:rPr lang="en-US" altLang="en-US" sz="2400"/>
              <a:t>List out the various scheduling criteria for CPU Scheduling.</a:t>
            </a:r>
            <a:endParaRPr lang="en-IN" altLang="en-US" sz="2400"/>
          </a:p>
        </p:txBody>
      </p:sp>
      <p:sp>
        <p:nvSpPr>
          <p:cNvPr id="114697" name="Rectangle 3">
            <a:extLst>
              <a:ext uri="{FF2B5EF4-FFF2-40B4-BE49-F238E27FC236}">
                <a16:creationId xmlns:a16="http://schemas.microsoft.com/office/drawing/2014/main" id="{CB199357-CC9D-4F65-A043-E92F8D73111A}"/>
              </a:ext>
            </a:extLst>
          </p:cNvPr>
          <p:cNvSpPr txBox="1">
            <a:spLocks noChangeArrowheads="1"/>
          </p:cNvSpPr>
          <p:nvPr/>
        </p:nvSpPr>
        <p:spPr bwMode="auto">
          <a:xfrm>
            <a:off x="900113" y="1412875"/>
            <a:ext cx="76327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pic>
        <p:nvPicPr>
          <p:cNvPr id="114698" name="Picture 10" descr="NIET LOGO.jpg">
            <a:extLst>
              <a:ext uri="{FF2B5EF4-FFF2-40B4-BE49-F238E27FC236}">
                <a16:creationId xmlns:a16="http://schemas.microsoft.com/office/drawing/2014/main" id="{15C70575-C230-4E3C-ACEF-0D92F557E2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FDCBFF-DD93-40D2-88B5-725A9E90F9AC}"/>
              </a:ext>
            </a:extLst>
          </p:cNvPr>
          <p:cNvSpPr>
            <a:spLocks noGrp="1"/>
          </p:cNvSpPr>
          <p:nvPr>
            <p:ph type="dt" sz="quarter" idx="10"/>
          </p:nvPr>
        </p:nvSpPr>
        <p:spPr/>
        <p:txBody>
          <a:bodyPr/>
          <a:lstStyle/>
          <a:p>
            <a:pPr>
              <a:defRPr/>
            </a:pPr>
            <a:fld id="{F448A557-7EF4-4AB7-A109-1AA7314A4A56}" type="datetime1">
              <a:rPr lang="en-US" smtClean="0"/>
              <a:t>3/24/2022</a:t>
            </a:fld>
            <a:endParaRPr lang="en-US"/>
          </a:p>
        </p:txBody>
      </p:sp>
      <p:sp>
        <p:nvSpPr>
          <p:cNvPr id="5" name="Footer Placeholder 4">
            <a:extLst>
              <a:ext uri="{FF2B5EF4-FFF2-40B4-BE49-F238E27FC236}">
                <a16:creationId xmlns:a16="http://schemas.microsoft.com/office/drawing/2014/main" id="{7735F171-FDB7-4479-A961-9E5EBA824AC4}"/>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5716" name="Slide Number Placeholder 5">
            <a:extLst>
              <a:ext uri="{FF2B5EF4-FFF2-40B4-BE49-F238E27FC236}">
                <a16:creationId xmlns:a16="http://schemas.microsoft.com/office/drawing/2014/main" id="{FBF65C5C-CF6F-4A47-9778-C44E1C5677B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0572B2-99FC-484F-9F9C-837F6843342E}" type="slidenum">
              <a:rPr lang="en-US" altLang="en-US" sz="1200">
                <a:solidFill>
                  <a:srgbClr val="898989"/>
                </a:solidFill>
              </a:rPr>
              <a:pPr>
                <a:spcBef>
                  <a:spcPct val="0"/>
                </a:spcBef>
                <a:buFontTx/>
                <a:buNone/>
              </a:pPr>
              <a:t>105</a:t>
            </a:fld>
            <a:endParaRPr lang="en-US" altLang="en-US" sz="1200">
              <a:solidFill>
                <a:srgbClr val="898989"/>
              </a:solidFill>
            </a:endParaRPr>
          </a:p>
        </p:txBody>
      </p:sp>
      <p:sp>
        <p:nvSpPr>
          <p:cNvPr id="7" name="Title 1">
            <a:extLst>
              <a:ext uri="{FF2B5EF4-FFF2-40B4-BE49-F238E27FC236}">
                <a16:creationId xmlns:a16="http://schemas.microsoft.com/office/drawing/2014/main" id="{C50E84F8-2855-49B1-8B2B-80D53BDC9F2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MCQ</a:t>
            </a:r>
          </a:p>
          <a:p>
            <a:pPr algn="ctr" eaLnBrk="1" fontAlgn="auto" hangingPunct="1">
              <a:spcAft>
                <a:spcPts val="0"/>
              </a:spcAft>
              <a:defRPr/>
            </a:pPr>
            <a:endParaRPr lang="en-US" sz="3000" dirty="0"/>
          </a:p>
        </p:txBody>
      </p:sp>
      <p:sp>
        <p:nvSpPr>
          <p:cNvPr id="115718" name="Rectangle 3">
            <a:extLst>
              <a:ext uri="{FF2B5EF4-FFF2-40B4-BE49-F238E27FC236}">
                <a16:creationId xmlns:a16="http://schemas.microsoft.com/office/drawing/2014/main" id="{5C3468A6-31EA-4DC5-B001-D257D4CFC0E8}"/>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15719" name="Rectangle 3">
            <a:extLst>
              <a:ext uri="{FF2B5EF4-FFF2-40B4-BE49-F238E27FC236}">
                <a16:creationId xmlns:a16="http://schemas.microsoft.com/office/drawing/2014/main" id="{0540185D-CC75-49B0-9BD9-3680071633A5}"/>
              </a:ext>
            </a:extLst>
          </p:cNvPr>
          <p:cNvSpPr txBox="1">
            <a:spLocks noChangeArrowheads="1"/>
          </p:cNvSpPr>
          <p:nvPr/>
        </p:nvSpPr>
        <p:spPr bwMode="auto">
          <a:xfrm>
            <a:off x="1052513" y="836615"/>
            <a:ext cx="7696200"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arabicPeriod"/>
            </a:pPr>
            <a:r>
              <a:rPr lang="en-US" altLang="en-US" sz="2200"/>
              <a:t>The switching of the CPU from one process or thread to another is called ____________</a:t>
            </a:r>
            <a:endParaRPr lang="en-IN" altLang="en-US" sz="2200"/>
          </a:p>
          <a:p>
            <a:pPr eaLnBrk="1" hangingPunct="1">
              <a:spcBef>
                <a:spcPct val="0"/>
              </a:spcBef>
              <a:buFontTx/>
              <a:buNone/>
            </a:pPr>
            <a:r>
              <a:rPr lang="en-IN" altLang="en-US" sz="2200"/>
              <a:t>a)   </a:t>
            </a:r>
            <a:r>
              <a:rPr lang="en-US" altLang="en-US" sz="2200"/>
              <a:t>process switch</a:t>
            </a:r>
            <a:endParaRPr lang="en-IN" altLang="en-US" sz="2200"/>
          </a:p>
          <a:p>
            <a:pPr eaLnBrk="1" hangingPunct="1">
              <a:spcBef>
                <a:spcPct val="0"/>
              </a:spcBef>
              <a:buFontTx/>
              <a:buNone/>
            </a:pPr>
            <a:r>
              <a:rPr lang="en-US" altLang="en-US" sz="2200"/>
              <a:t>b)   task switch</a:t>
            </a:r>
            <a:endParaRPr lang="en-IN" altLang="en-US" sz="2200"/>
          </a:p>
          <a:p>
            <a:pPr eaLnBrk="1" hangingPunct="1">
              <a:spcBef>
                <a:spcPct val="0"/>
              </a:spcBef>
              <a:buFontTx/>
              <a:buNone/>
            </a:pPr>
            <a:r>
              <a:rPr lang="en-US" altLang="en-US" sz="2200"/>
              <a:t>c) context switch</a:t>
            </a:r>
            <a:endParaRPr lang="en-IN" altLang="en-US" sz="2200"/>
          </a:p>
          <a:p>
            <a:pPr eaLnBrk="1" hangingPunct="1">
              <a:spcBef>
                <a:spcPct val="0"/>
              </a:spcBef>
              <a:buFontTx/>
              <a:buNone/>
            </a:pPr>
            <a:r>
              <a:rPr lang="en-US" altLang="en-US" sz="2200"/>
              <a:t>d)   </a:t>
            </a:r>
            <a:r>
              <a:rPr lang="en-US" altLang="en-US" sz="2200" b="1"/>
              <a:t>all of the mentioned</a:t>
            </a:r>
          </a:p>
          <a:p>
            <a:pPr eaLnBrk="1" hangingPunct="1">
              <a:spcBef>
                <a:spcPct val="0"/>
              </a:spcBef>
              <a:buFont typeface="Calibri" panose="020F0502020204030204" pitchFamily="34" charset="0"/>
              <a:buAutoNum type="alphaUcPeriod"/>
            </a:pPr>
            <a:endParaRPr lang="en-US" altLang="en-US" sz="2200" b="1"/>
          </a:p>
          <a:p>
            <a:pPr eaLnBrk="1" hangingPunct="1">
              <a:spcBef>
                <a:spcPct val="0"/>
              </a:spcBef>
              <a:buFontTx/>
              <a:buNone/>
            </a:pPr>
            <a:r>
              <a:rPr lang="en-US" altLang="en-US" sz="2400"/>
              <a:t>2. The systems which allow only one process execution at a time, are called __________</a:t>
            </a:r>
          </a:p>
          <a:p>
            <a:pPr eaLnBrk="1" hangingPunct="1">
              <a:spcBef>
                <a:spcPct val="0"/>
              </a:spcBef>
              <a:buFontTx/>
              <a:buNone/>
            </a:pPr>
            <a:r>
              <a:rPr lang="en-US" altLang="en-US" sz="2400"/>
              <a:t>     a)  uniprogramming systems</a:t>
            </a:r>
            <a:br>
              <a:rPr lang="en-US" altLang="en-US" sz="2400"/>
            </a:br>
            <a:r>
              <a:rPr lang="en-US" altLang="en-US" sz="2400"/>
              <a:t>b) </a:t>
            </a:r>
            <a:r>
              <a:rPr lang="en-US" altLang="en-US" sz="2400" b="1"/>
              <a:t>uniprocessing systems</a:t>
            </a:r>
            <a:br>
              <a:rPr lang="en-US" altLang="en-US" sz="2400"/>
            </a:br>
            <a:r>
              <a:rPr lang="en-US" altLang="en-US" sz="2400"/>
              <a:t>c) unitasking systems</a:t>
            </a:r>
            <a:br>
              <a:rPr lang="en-US" altLang="en-US" sz="2400"/>
            </a:br>
            <a:r>
              <a:rPr lang="en-US" altLang="en-US" sz="2400"/>
              <a:t>d) none of the mentioned</a:t>
            </a:r>
            <a:endParaRPr lang="en-US" altLang="en-US" sz="2200" b="1"/>
          </a:p>
          <a:p>
            <a:pPr eaLnBrk="1" hangingPunct="1">
              <a:spcBef>
                <a:spcPct val="0"/>
              </a:spcBef>
              <a:buFont typeface="Calibri" panose="020F0502020204030204" pitchFamily="34" charset="0"/>
              <a:buAutoNum type="alphaUcPeriod"/>
            </a:pPr>
            <a:endParaRPr lang="en-US" altLang="en-US" sz="2200" b="1"/>
          </a:p>
          <a:p>
            <a:pPr eaLnBrk="1" hangingPunct="1">
              <a:spcBef>
                <a:spcPct val="0"/>
              </a:spcBef>
              <a:buFont typeface="Calibri" panose="020F0502020204030204" pitchFamily="34" charset="0"/>
              <a:buAutoNum type="alphaUcPeriod"/>
            </a:pPr>
            <a:endParaRPr lang="en-US" altLang="en-US" sz="2200" b="1"/>
          </a:p>
          <a:p>
            <a:pPr eaLnBrk="1" hangingPunct="1">
              <a:spcBef>
                <a:spcPct val="0"/>
              </a:spcBef>
              <a:buFontTx/>
              <a:buNone/>
            </a:pPr>
            <a:endParaRPr lang="en-IN" altLang="en-US" sz="2200"/>
          </a:p>
          <a:p>
            <a:pPr eaLnBrk="1" hangingPunct="1">
              <a:spcBef>
                <a:spcPct val="0"/>
              </a:spcBef>
              <a:buFontTx/>
              <a:buNone/>
            </a:pPr>
            <a:endParaRPr lang="en-IN" altLang="en-US" sz="2200"/>
          </a:p>
          <a:p>
            <a:pPr eaLnBrk="1" hangingPunct="1">
              <a:spcBef>
                <a:spcPct val="0"/>
              </a:spcBef>
              <a:buFontTx/>
              <a:buNone/>
            </a:pPr>
            <a:endParaRPr lang="en-IN" altLang="en-US" sz="2200"/>
          </a:p>
          <a:p>
            <a:pPr eaLnBrk="1" hangingPunct="1">
              <a:spcBef>
                <a:spcPct val="0"/>
              </a:spcBef>
              <a:buFontTx/>
              <a:buNone/>
            </a:pPr>
            <a:endParaRPr lang="en-US" altLang="en-US" sz="2200"/>
          </a:p>
        </p:txBody>
      </p:sp>
      <p:pic>
        <p:nvPicPr>
          <p:cNvPr id="115720" name="Picture 8" descr="NIET LOGO.jpg">
            <a:extLst>
              <a:ext uri="{FF2B5EF4-FFF2-40B4-BE49-F238E27FC236}">
                <a16:creationId xmlns:a16="http://schemas.microsoft.com/office/drawing/2014/main" id="{7D81014D-0FA8-44C2-A65C-498E49D744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89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A1D68F-5FF9-4F95-9778-C9941F596379}"/>
              </a:ext>
            </a:extLst>
          </p:cNvPr>
          <p:cNvSpPr>
            <a:spLocks noGrp="1"/>
          </p:cNvSpPr>
          <p:nvPr>
            <p:ph type="dt" sz="quarter" idx="10"/>
          </p:nvPr>
        </p:nvSpPr>
        <p:spPr/>
        <p:txBody>
          <a:bodyPr/>
          <a:lstStyle/>
          <a:p>
            <a:pPr>
              <a:defRPr/>
            </a:pPr>
            <a:fld id="{878A86B9-898F-46DA-8D0C-90FBAFDC4A1E}" type="datetime1">
              <a:rPr lang="en-US" smtClean="0"/>
              <a:t>3/24/2022</a:t>
            </a:fld>
            <a:endParaRPr lang="en-US" dirty="0"/>
          </a:p>
        </p:txBody>
      </p:sp>
      <p:sp>
        <p:nvSpPr>
          <p:cNvPr id="5" name="Footer Placeholder 4">
            <a:extLst>
              <a:ext uri="{FF2B5EF4-FFF2-40B4-BE49-F238E27FC236}">
                <a16:creationId xmlns:a16="http://schemas.microsoft.com/office/drawing/2014/main" id="{B76C3750-2AE8-4F70-9673-AAF75710EAD2}"/>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6740" name="Slide Number Placeholder 5">
            <a:extLst>
              <a:ext uri="{FF2B5EF4-FFF2-40B4-BE49-F238E27FC236}">
                <a16:creationId xmlns:a16="http://schemas.microsoft.com/office/drawing/2014/main" id="{FF894C7B-8D6C-483D-B067-B6523BD396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EE8F63-73DF-4F12-A73A-9674C9DE3518}" type="slidenum">
              <a:rPr lang="en-US" altLang="en-US" sz="1200">
                <a:solidFill>
                  <a:srgbClr val="898989"/>
                </a:solidFill>
              </a:rPr>
              <a:pPr>
                <a:spcBef>
                  <a:spcPct val="0"/>
                </a:spcBef>
                <a:buFontTx/>
                <a:buNone/>
              </a:pPr>
              <a:t>106</a:t>
            </a:fld>
            <a:endParaRPr lang="en-US" altLang="en-US" sz="1200">
              <a:solidFill>
                <a:srgbClr val="898989"/>
              </a:solidFill>
            </a:endParaRPr>
          </a:p>
        </p:txBody>
      </p:sp>
      <p:sp>
        <p:nvSpPr>
          <p:cNvPr id="7" name="Title 1">
            <a:extLst>
              <a:ext uri="{FF2B5EF4-FFF2-40B4-BE49-F238E27FC236}">
                <a16:creationId xmlns:a16="http://schemas.microsoft.com/office/drawing/2014/main" id="{F1DA3A55-137B-4BA0-A4FB-050CCE71DF2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MCQ</a:t>
            </a:r>
          </a:p>
          <a:p>
            <a:pPr algn="ctr" eaLnBrk="1" fontAlgn="auto" hangingPunct="1">
              <a:spcAft>
                <a:spcPts val="0"/>
              </a:spcAft>
              <a:defRPr/>
            </a:pPr>
            <a:endParaRPr lang="en-US" sz="3000" dirty="0"/>
          </a:p>
        </p:txBody>
      </p:sp>
      <p:sp>
        <p:nvSpPr>
          <p:cNvPr id="116742" name="Rectangle 3">
            <a:extLst>
              <a:ext uri="{FF2B5EF4-FFF2-40B4-BE49-F238E27FC236}">
                <a16:creationId xmlns:a16="http://schemas.microsoft.com/office/drawing/2014/main" id="{75B62E67-D98E-448D-B0E0-2225CD97E497}"/>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3" name="Rectangle 3">
            <a:extLst>
              <a:ext uri="{FF2B5EF4-FFF2-40B4-BE49-F238E27FC236}">
                <a16:creationId xmlns:a16="http://schemas.microsoft.com/office/drawing/2014/main" id="{CCA21DAC-66DD-4754-A29B-9FA3A643984F}"/>
              </a:ext>
            </a:extLst>
          </p:cNvPr>
          <p:cNvSpPr txBox="1">
            <a:spLocks noChangeArrowheads="1"/>
          </p:cNvSpPr>
          <p:nvPr/>
        </p:nvSpPr>
        <p:spPr>
          <a:xfrm>
            <a:off x="1052513" y="836615"/>
            <a:ext cx="7696200" cy="5545137"/>
          </a:xfrm>
          <a:prstGeom prst="rect">
            <a:avLst/>
          </a:prstGeom>
        </p:spPr>
        <p:txBody>
          <a:bodyPr/>
          <a:lstStyle/>
          <a:p>
            <a:pPr eaLnBrk="1" fontAlgn="auto" hangingPunct="1">
              <a:spcBef>
                <a:spcPts val="0"/>
              </a:spcBef>
              <a:spcAft>
                <a:spcPts val="0"/>
              </a:spcAft>
              <a:defRPr/>
            </a:pPr>
            <a:r>
              <a:rPr lang="en-US" sz="2200" dirty="0">
                <a:latin typeface="+mn-lt"/>
                <a:cs typeface="+mn-cs"/>
              </a:rPr>
              <a:t>3. </a:t>
            </a:r>
            <a:r>
              <a:rPr lang="en-US" sz="2400" dirty="0">
                <a:latin typeface="+mn-lt"/>
                <a:cs typeface="+mn-cs"/>
              </a:rPr>
              <a:t>Which of the following is not the state of a process?</a:t>
            </a:r>
            <a:endParaRPr lang="en-IN" sz="2400" dirty="0">
              <a:latin typeface="+mn-lt"/>
              <a:cs typeface="+mn-cs"/>
            </a:endParaRPr>
          </a:p>
          <a:p>
            <a:pPr eaLnBrk="1" fontAlgn="auto" hangingPunct="1">
              <a:spcBef>
                <a:spcPts val="0"/>
              </a:spcBef>
              <a:spcAft>
                <a:spcPts val="0"/>
              </a:spcAft>
              <a:defRPr/>
            </a:pPr>
            <a:r>
              <a:rPr lang="en-US" sz="2400" dirty="0">
                <a:latin typeface="+mn-lt"/>
                <a:cs typeface="+mn-cs"/>
              </a:rPr>
              <a:t> </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New</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a:t>
            </a:r>
            <a:r>
              <a:rPr lang="en-US" sz="2400" b="1" dirty="0">
                <a:latin typeface="+mn-lt"/>
                <a:cs typeface="+mn-cs"/>
              </a:rPr>
              <a:t>Old</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Waiting</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Running</a:t>
            </a:r>
            <a:endParaRPr lang="en-US" sz="2200" dirty="0">
              <a:latin typeface="+mn-lt"/>
              <a:cs typeface="+mn-cs"/>
            </a:endParaRPr>
          </a:p>
          <a:p>
            <a:pPr marL="457200" indent="-457200" eaLnBrk="1" fontAlgn="auto" hangingPunct="1">
              <a:spcBef>
                <a:spcPts val="0"/>
              </a:spcBef>
              <a:spcAft>
                <a:spcPts val="0"/>
              </a:spcAft>
              <a:defRPr/>
            </a:pPr>
            <a:endParaRPr lang="en-US" sz="2200" dirty="0">
              <a:latin typeface="+mn-lt"/>
              <a:cs typeface="+mn-cs"/>
            </a:endParaRPr>
          </a:p>
          <a:p>
            <a:pPr eaLnBrk="1" fontAlgn="auto" hangingPunct="1">
              <a:spcBef>
                <a:spcPts val="0"/>
              </a:spcBef>
              <a:spcAft>
                <a:spcPts val="0"/>
              </a:spcAft>
              <a:defRPr/>
            </a:pPr>
            <a:r>
              <a:rPr lang="en-US" sz="2200" dirty="0">
                <a:latin typeface="+mn-lt"/>
                <a:cs typeface="+mn-cs"/>
              </a:rPr>
              <a:t>4. </a:t>
            </a:r>
            <a:r>
              <a:rPr lang="en-US" sz="2400" dirty="0">
                <a:latin typeface="+mn-lt"/>
                <a:cs typeface="+mn-cs"/>
              </a:rPr>
              <a:t>A single thread of control allows the process to perform __________</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b="1" dirty="0">
                <a:latin typeface="+mn-lt"/>
                <a:cs typeface="+mn-cs"/>
              </a:rPr>
              <a:t>only one task at a time</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multiple tasks at a time</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only two tasks at a time</a:t>
            </a:r>
            <a:endParaRPr lang="en-IN" sz="2400" dirty="0">
              <a:latin typeface="+mn-lt"/>
              <a:cs typeface="+mn-cs"/>
            </a:endParaRPr>
          </a:p>
          <a:p>
            <a:pPr marL="457200" indent="-457200" eaLnBrk="1" fontAlgn="auto" hangingPunct="1">
              <a:spcBef>
                <a:spcPts val="0"/>
              </a:spcBef>
              <a:spcAft>
                <a:spcPts val="0"/>
              </a:spcAft>
              <a:buFont typeface="+mj-lt"/>
              <a:buAutoNum type="alphaUcPeriod"/>
              <a:defRPr/>
            </a:pPr>
            <a:r>
              <a:rPr lang="en-US" sz="2400" dirty="0">
                <a:latin typeface="+mn-lt"/>
                <a:cs typeface="+mn-cs"/>
              </a:rPr>
              <a:t> all of the mentioned</a:t>
            </a:r>
            <a:endParaRPr lang="en-IN" sz="2200" dirty="0">
              <a:latin typeface="+mn-lt"/>
              <a:cs typeface="+mn-cs"/>
            </a:endParaRPr>
          </a:p>
        </p:txBody>
      </p:sp>
      <p:pic>
        <p:nvPicPr>
          <p:cNvPr id="116744" name="Picture 8" descr="NIET LOGO.jpg">
            <a:extLst>
              <a:ext uri="{FF2B5EF4-FFF2-40B4-BE49-F238E27FC236}">
                <a16:creationId xmlns:a16="http://schemas.microsoft.com/office/drawing/2014/main" id="{84DBF2FF-4E2E-48C6-9CD1-0D94126DD3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CE4D1-A84E-4205-99A4-E5306E5D65E3}"/>
              </a:ext>
            </a:extLst>
          </p:cNvPr>
          <p:cNvSpPr>
            <a:spLocks noGrp="1"/>
          </p:cNvSpPr>
          <p:nvPr>
            <p:ph type="dt" sz="quarter" idx="10"/>
          </p:nvPr>
        </p:nvSpPr>
        <p:spPr/>
        <p:txBody>
          <a:bodyPr/>
          <a:lstStyle/>
          <a:p>
            <a:pPr>
              <a:defRPr/>
            </a:pPr>
            <a:fld id="{10746A1B-0B0F-469D-BEE4-98252188BA37}" type="datetime1">
              <a:rPr lang="en-US" smtClean="0"/>
              <a:t>3/24/2022</a:t>
            </a:fld>
            <a:endParaRPr lang="en-US" dirty="0"/>
          </a:p>
        </p:txBody>
      </p:sp>
      <p:sp>
        <p:nvSpPr>
          <p:cNvPr id="5" name="Footer Placeholder 4">
            <a:extLst>
              <a:ext uri="{FF2B5EF4-FFF2-40B4-BE49-F238E27FC236}">
                <a16:creationId xmlns:a16="http://schemas.microsoft.com/office/drawing/2014/main" id="{2177E39D-652F-4622-9285-575471316A76}"/>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7764" name="Slide Number Placeholder 5">
            <a:extLst>
              <a:ext uri="{FF2B5EF4-FFF2-40B4-BE49-F238E27FC236}">
                <a16:creationId xmlns:a16="http://schemas.microsoft.com/office/drawing/2014/main" id="{5AAA6E40-863C-48D5-96A6-385294F4EE5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D3D344-7B57-4A0B-9F92-EF78C0AB0FC3}" type="slidenum">
              <a:rPr lang="en-US" altLang="en-US" sz="1200">
                <a:solidFill>
                  <a:srgbClr val="898989"/>
                </a:solidFill>
              </a:rPr>
              <a:pPr>
                <a:spcBef>
                  <a:spcPct val="0"/>
                </a:spcBef>
                <a:buFontTx/>
                <a:buNone/>
              </a:pPr>
              <a:t>107</a:t>
            </a:fld>
            <a:endParaRPr lang="en-US" altLang="en-US" sz="1200">
              <a:solidFill>
                <a:srgbClr val="898989"/>
              </a:solidFill>
            </a:endParaRPr>
          </a:p>
        </p:txBody>
      </p:sp>
      <p:sp>
        <p:nvSpPr>
          <p:cNvPr id="7" name="Title 1">
            <a:extLst>
              <a:ext uri="{FF2B5EF4-FFF2-40B4-BE49-F238E27FC236}">
                <a16:creationId xmlns:a16="http://schemas.microsoft.com/office/drawing/2014/main" id="{2AF58012-839A-41ED-BCC2-E7D26AD6DC3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MCQ</a:t>
            </a:r>
          </a:p>
          <a:p>
            <a:pPr algn="ctr" eaLnBrk="1" fontAlgn="auto" hangingPunct="1">
              <a:spcAft>
                <a:spcPts val="0"/>
              </a:spcAft>
              <a:defRPr/>
            </a:pPr>
            <a:endParaRPr lang="en-US" sz="3000" dirty="0"/>
          </a:p>
        </p:txBody>
      </p:sp>
      <p:sp>
        <p:nvSpPr>
          <p:cNvPr id="117766" name="Rectangle 3">
            <a:extLst>
              <a:ext uri="{FF2B5EF4-FFF2-40B4-BE49-F238E27FC236}">
                <a16:creationId xmlns:a16="http://schemas.microsoft.com/office/drawing/2014/main" id="{D0766181-9F12-40BC-BFA1-48144B8FC52D}"/>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17767" name="Rectangle 8">
            <a:extLst>
              <a:ext uri="{FF2B5EF4-FFF2-40B4-BE49-F238E27FC236}">
                <a16:creationId xmlns:a16="http://schemas.microsoft.com/office/drawing/2014/main" id="{B358DA18-D5E7-4F88-B32D-843A886BD3B0}"/>
              </a:ext>
            </a:extLst>
          </p:cNvPr>
          <p:cNvSpPr>
            <a:spLocks noChangeArrowheads="1"/>
          </p:cNvSpPr>
          <p:nvPr/>
        </p:nvSpPr>
        <p:spPr bwMode="auto">
          <a:xfrm>
            <a:off x="611188" y="1125540"/>
            <a:ext cx="6246812"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200"/>
              <a:t> 5. process can be terminated due to __________</a:t>
            </a:r>
            <a:br>
              <a:rPr lang="en-US" altLang="en-US" sz="2200"/>
            </a:br>
            <a:r>
              <a:rPr lang="en-US" altLang="en-US" sz="2200"/>
              <a:t>a) normal exit</a:t>
            </a:r>
            <a:br>
              <a:rPr lang="en-US" altLang="en-US" sz="2200"/>
            </a:br>
            <a:r>
              <a:rPr lang="en-US" altLang="en-US" sz="2200"/>
              <a:t>b) fatal error</a:t>
            </a:r>
            <a:br>
              <a:rPr lang="en-US" altLang="en-US" sz="2200"/>
            </a:br>
            <a:r>
              <a:rPr lang="en-US" altLang="en-US" sz="2200"/>
              <a:t>c) killed by another process</a:t>
            </a:r>
            <a:br>
              <a:rPr lang="en-US" altLang="en-US" sz="2200"/>
            </a:br>
            <a:r>
              <a:rPr lang="en-US" altLang="en-US" sz="2200"/>
              <a:t>d) </a:t>
            </a:r>
            <a:r>
              <a:rPr lang="en-US" altLang="en-US" sz="2200" b="1"/>
              <a:t>all of the mentioned</a:t>
            </a:r>
          </a:p>
          <a:p>
            <a:pPr eaLnBrk="1" hangingPunct="1">
              <a:spcBef>
                <a:spcPct val="0"/>
              </a:spcBef>
              <a:buFontTx/>
              <a:buNone/>
            </a:pPr>
            <a:endParaRPr lang="en-US" altLang="en-US" sz="2200" b="1"/>
          </a:p>
          <a:p>
            <a:pPr eaLnBrk="1" hangingPunct="1">
              <a:spcBef>
                <a:spcPct val="0"/>
              </a:spcBef>
              <a:buFontTx/>
              <a:buNone/>
            </a:pPr>
            <a:r>
              <a:rPr lang="en-US" altLang="en-US" sz="2200"/>
              <a:t>6.  What is the ready state of a process?</a:t>
            </a:r>
            <a:br>
              <a:rPr lang="en-US" altLang="en-US" sz="2200"/>
            </a:br>
            <a:r>
              <a:rPr lang="en-US" altLang="en-US" sz="2200"/>
              <a:t>a) when process is scheduled to run after some execution</a:t>
            </a:r>
            <a:br>
              <a:rPr lang="en-US" altLang="en-US" sz="2200"/>
            </a:br>
            <a:r>
              <a:rPr lang="en-US" altLang="en-US" sz="2200"/>
              <a:t>b) when process is unable to run until some task has been completed</a:t>
            </a:r>
            <a:br>
              <a:rPr lang="en-US" altLang="en-US" sz="2200"/>
            </a:br>
            <a:r>
              <a:rPr lang="en-US" altLang="en-US" sz="2200"/>
              <a:t>c) when process is using the CPU</a:t>
            </a:r>
            <a:br>
              <a:rPr lang="en-US" altLang="en-US" sz="2200"/>
            </a:br>
            <a:r>
              <a:rPr lang="en-US" altLang="en-US" sz="2200"/>
              <a:t>d) none of the mentioned</a:t>
            </a:r>
            <a:endParaRPr lang="en-US" altLang="en-US" sz="2200" b="1"/>
          </a:p>
          <a:p>
            <a:pPr eaLnBrk="1" hangingPunct="1">
              <a:spcBef>
                <a:spcPct val="0"/>
              </a:spcBef>
              <a:buFontTx/>
              <a:buNone/>
            </a:pPr>
            <a:endParaRPr lang="en-US" altLang="en-US" sz="2200" b="1"/>
          </a:p>
          <a:p>
            <a:pPr eaLnBrk="1" hangingPunct="1">
              <a:spcBef>
                <a:spcPct val="0"/>
              </a:spcBef>
              <a:buFontTx/>
              <a:buNone/>
            </a:pPr>
            <a:endParaRPr lang="en-US" altLang="en-US" sz="1800"/>
          </a:p>
        </p:txBody>
      </p:sp>
      <p:pic>
        <p:nvPicPr>
          <p:cNvPr id="117768" name="Picture 9" descr="NIET LOGO.jpg">
            <a:extLst>
              <a:ext uri="{FF2B5EF4-FFF2-40B4-BE49-F238E27FC236}">
                <a16:creationId xmlns:a16="http://schemas.microsoft.com/office/drawing/2014/main" id="{E3D0313C-0507-4848-AE40-1A585BEEA2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D269E84-8E73-491A-AE40-A81A55BC44CC}"/>
              </a:ext>
            </a:extLst>
          </p:cNvPr>
          <p:cNvSpPr>
            <a:spLocks noGrp="1"/>
          </p:cNvSpPr>
          <p:nvPr>
            <p:ph type="dt" sz="quarter" idx="10"/>
          </p:nvPr>
        </p:nvSpPr>
        <p:spPr/>
        <p:txBody>
          <a:bodyPr/>
          <a:lstStyle/>
          <a:p>
            <a:pPr>
              <a:defRPr/>
            </a:pPr>
            <a:fld id="{1AC30A65-5C96-4C65-874D-35556CB61D9C}" type="datetime1">
              <a:rPr lang="en-US" smtClean="0"/>
              <a:t>3/24/2022</a:t>
            </a:fld>
            <a:endParaRPr lang="en-US" dirty="0"/>
          </a:p>
        </p:txBody>
      </p:sp>
      <p:sp>
        <p:nvSpPr>
          <p:cNvPr id="5" name="Footer Placeholder 4">
            <a:extLst>
              <a:ext uri="{FF2B5EF4-FFF2-40B4-BE49-F238E27FC236}">
                <a16:creationId xmlns:a16="http://schemas.microsoft.com/office/drawing/2014/main" id="{7A703FA7-2959-4C2B-BDE1-6810EB3336E3}"/>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8788" name="Slide Number Placeholder 5">
            <a:extLst>
              <a:ext uri="{FF2B5EF4-FFF2-40B4-BE49-F238E27FC236}">
                <a16:creationId xmlns:a16="http://schemas.microsoft.com/office/drawing/2014/main" id="{A141495E-E67C-42C7-8930-1F897798F79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B6990C-11AA-4ABA-A1EC-55B916CEB0DB}" type="slidenum">
              <a:rPr lang="en-US" altLang="en-US" sz="1200">
                <a:solidFill>
                  <a:srgbClr val="898989"/>
                </a:solidFill>
              </a:rPr>
              <a:pPr>
                <a:spcBef>
                  <a:spcPct val="0"/>
                </a:spcBef>
                <a:buFontTx/>
                <a:buNone/>
              </a:pPr>
              <a:t>108</a:t>
            </a:fld>
            <a:endParaRPr lang="en-US" altLang="en-US" sz="1200">
              <a:solidFill>
                <a:srgbClr val="898989"/>
              </a:solidFill>
            </a:endParaRPr>
          </a:p>
        </p:txBody>
      </p:sp>
      <p:sp>
        <p:nvSpPr>
          <p:cNvPr id="7" name="Title 1">
            <a:extLst>
              <a:ext uri="{FF2B5EF4-FFF2-40B4-BE49-F238E27FC236}">
                <a16:creationId xmlns:a16="http://schemas.microsoft.com/office/drawing/2014/main" id="{5DD64D5D-64D9-47EB-A378-CAD59AFDB29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MCQ</a:t>
            </a:r>
          </a:p>
        </p:txBody>
      </p:sp>
      <p:sp>
        <p:nvSpPr>
          <p:cNvPr id="118790" name="Rectangle 3">
            <a:extLst>
              <a:ext uri="{FF2B5EF4-FFF2-40B4-BE49-F238E27FC236}">
                <a16:creationId xmlns:a16="http://schemas.microsoft.com/office/drawing/2014/main" id="{84C1426F-ABA8-4511-B388-C706B04C171A}"/>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9" name="Rectangle 8">
            <a:extLst>
              <a:ext uri="{FF2B5EF4-FFF2-40B4-BE49-F238E27FC236}">
                <a16:creationId xmlns:a16="http://schemas.microsoft.com/office/drawing/2014/main" id="{FDBB8C04-EC96-4250-BC3E-D871D4963D06}"/>
              </a:ext>
            </a:extLst>
          </p:cNvPr>
          <p:cNvSpPr/>
          <p:nvPr/>
        </p:nvSpPr>
        <p:spPr>
          <a:xfrm>
            <a:off x="611188" y="1125540"/>
            <a:ext cx="7993062" cy="6556375"/>
          </a:xfrm>
          <a:prstGeom prst="rect">
            <a:avLst/>
          </a:prstGeom>
        </p:spPr>
        <p:txBody>
          <a:bodyPr>
            <a:spAutoFit/>
          </a:bodyPr>
          <a:lstStyle/>
          <a:p>
            <a:pPr eaLnBrk="1" fontAlgn="auto" hangingPunct="1">
              <a:spcBef>
                <a:spcPts val="0"/>
              </a:spcBef>
              <a:spcAft>
                <a:spcPts val="0"/>
              </a:spcAft>
              <a:defRPr/>
            </a:pPr>
            <a:r>
              <a:rPr lang="en-US" sz="2200" dirty="0">
                <a:latin typeface="+mn-lt"/>
                <a:cs typeface="+mn-cs"/>
              </a:rPr>
              <a:t>9. This is dynamically allocated memory to a process during its   run time.</a:t>
            </a:r>
          </a:p>
          <a:p>
            <a:pPr marL="457200" indent="-457200" eaLnBrk="1" fontAlgn="auto" hangingPunct="1">
              <a:spcBef>
                <a:spcPts val="0"/>
              </a:spcBef>
              <a:spcAft>
                <a:spcPts val="0"/>
              </a:spcAft>
              <a:defRPr/>
            </a:pPr>
            <a:r>
              <a:rPr lang="en-US" sz="2200" dirty="0">
                <a:latin typeface="+mn-lt"/>
                <a:cs typeface="+mn-cs"/>
              </a:rPr>
              <a:t>      a</a:t>
            </a:r>
            <a:r>
              <a:rPr lang="en-US" sz="2200" b="1" dirty="0">
                <a:latin typeface="+mn-lt"/>
                <a:cs typeface="+mn-cs"/>
              </a:rPr>
              <a:t>)Heap</a:t>
            </a:r>
            <a:br>
              <a:rPr lang="en-US" sz="2200" dirty="0">
                <a:latin typeface="+mn-lt"/>
                <a:cs typeface="+mn-cs"/>
              </a:rPr>
            </a:br>
            <a:r>
              <a:rPr lang="en-US" sz="2200" dirty="0">
                <a:latin typeface="+mn-lt"/>
                <a:cs typeface="+mn-cs"/>
              </a:rPr>
              <a:t>b). Stack</a:t>
            </a:r>
            <a:br>
              <a:rPr lang="en-US" sz="2200" dirty="0">
                <a:latin typeface="+mn-lt"/>
                <a:cs typeface="+mn-cs"/>
              </a:rPr>
            </a:br>
            <a:r>
              <a:rPr lang="en-US" sz="2200" dirty="0">
                <a:latin typeface="+mn-lt"/>
                <a:cs typeface="+mn-cs"/>
              </a:rPr>
              <a:t>c) Queue</a:t>
            </a:r>
            <a:br>
              <a:rPr lang="en-US" sz="2200" dirty="0">
                <a:latin typeface="+mn-lt"/>
                <a:cs typeface="+mn-cs"/>
              </a:rPr>
            </a:br>
            <a:r>
              <a:rPr lang="en-US" sz="2200" dirty="0">
                <a:latin typeface="+mn-lt"/>
                <a:cs typeface="+mn-cs"/>
              </a:rPr>
              <a:t>d) Data</a:t>
            </a:r>
          </a:p>
          <a:p>
            <a:pPr marL="457200" indent="-457200" eaLnBrk="1" fontAlgn="auto" hangingPunct="1">
              <a:spcBef>
                <a:spcPts val="0"/>
              </a:spcBef>
              <a:spcAft>
                <a:spcPts val="0"/>
              </a:spcAft>
              <a:defRPr/>
            </a:pPr>
            <a:endParaRPr lang="en-US" sz="2200" dirty="0">
              <a:latin typeface="+mn-lt"/>
              <a:cs typeface="+mn-cs"/>
            </a:endParaRPr>
          </a:p>
          <a:p>
            <a:pPr eaLnBrk="1" fontAlgn="auto" hangingPunct="1">
              <a:spcBef>
                <a:spcPts val="0"/>
              </a:spcBef>
              <a:spcAft>
                <a:spcPts val="0"/>
              </a:spcAft>
              <a:defRPr/>
            </a:pPr>
            <a:r>
              <a:rPr lang="en-US" sz="2200" dirty="0">
                <a:latin typeface="+mn-lt"/>
                <a:cs typeface="+mn-cs"/>
              </a:rPr>
              <a:t>10. How many state are there in Process Life Cycle?</a:t>
            </a:r>
            <a:br>
              <a:rPr lang="en-US" sz="2200" dirty="0">
                <a:latin typeface="+mn-lt"/>
                <a:cs typeface="+mn-cs"/>
              </a:rPr>
            </a:br>
            <a:endParaRPr lang="en-US" sz="2200" dirty="0">
              <a:latin typeface="+mn-lt"/>
              <a:cs typeface="+mn-cs"/>
            </a:endParaRPr>
          </a:p>
          <a:p>
            <a:pPr eaLnBrk="1" fontAlgn="auto" hangingPunct="1">
              <a:spcBef>
                <a:spcPts val="0"/>
              </a:spcBef>
              <a:spcAft>
                <a:spcPts val="0"/>
              </a:spcAft>
              <a:defRPr/>
            </a:pPr>
            <a:r>
              <a:rPr lang="en-US" sz="2200" dirty="0">
                <a:latin typeface="+mn-lt"/>
                <a:cs typeface="+mn-cs"/>
              </a:rPr>
              <a:t>A. 4</a:t>
            </a:r>
            <a:br>
              <a:rPr lang="en-US" sz="2200" dirty="0">
                <a:latin typeface="+mn-lt"/>
                <a:cs typeface="+mn-cs"/>
              </a:rPr>
            </a:br>
            <a:r>
              <a:rPr lang="en-US" sz="2200" dirty="0">
                <a:latin typeface="+mn-lt"/>
                <a:cs typeface="+mn-cs"/>
              </a:rPr>
              <a:t>B</a:t>
            </a:r>
            <a:r>
              <a:rPr lang="en-US" sz="2200" b="1" dirty="0">
                <a:latin typeface="+mn-lt"/>
                <a:cs typeface="+mn-cs"/>
              </a:rPr>
              <a:t>. 5</a:t>
            </a:r>
            <a:br>
              <a:rPr lang="en-US" sz="2200" dirty="0">
                <a:latin typeface="+mn-lt"/>
                <a:cs typeface="+mn-cs"/>
              </a:rPr>
            </a:br>
            <a:r>
              <a:rPr lang="en-US" sz="2200" dirty="0">
                <a:latin typeface="+mn-lt"/>
                <a:cs typeface="+mn-cs"/>
              </a:rPr>
              <a:t>C. 6</a:t>
            </a:r>
            <a:br>
              <a:rPr lang="en-US" sz="2200" dirty="0">
                <a:latin typeface="+mn-lt"/>
                <a:cs typeface="+mn-cs"/>
              </a:rPr>
            </a:br>
            <a:r>
              <a:rPr lang="en-US" sz="2200" dirty="0">
                <a:latin typeface="+mn-lt"/>
                <a:cs typeface="+mn-cs"/>
              </a:rPr>
              <a:t>D. 7</a:t>
            </a:r>
          </a:p>
          <a:p>
            <a:pPr marL="457200" indent="-457200" eaLnBrk="1" fontAlgn="auto" hangingPunct="1">
              <a:spcBef>
                <a:spcPts val="0"/>
              </a:spcBef>
              <a:spcAft>
                <a:spcPts val="0"/>
              </a:spcAft>
              <a:defRPr/>
            </a:pPr>
            <a:endParaRPr lang="en-US" sz="2400" dirty="0">
              <a:latin typeface="+mn-lt"/>
              <a:cs typeface="+mn-cs"/>
            </a:endParaRPr>
          </a:p>
          <a:p>
            <a:pPr marL="457200" indent="-457200" eaLnBrk="1" fontAlgn="auto" hangingPunct="1">
              <a:spcBef>
                <a:spcPts val="0"/>
              </a:spcBef>
              <a:spcAft>
                <a:spcPts val="0"/>
              </a:spcAft>
              <a:defRPr/>
            </a:pPr>
            <a:endParaRPr lang="en-US" sz="2400" dirty="0">
              <a:latin typeface="+mn-lt"/>
              <a:cs typeface="+mn-cs"/>
            </a:endParaRPr>
          </a:p>
          <a:p>
            <a:pPr marL="457200" indent="-457200"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endParaRPr lang="en-US" dirty="0">
              <a:latin typeface="+mn-lt"/>
              <a:cs typeface="+mn-cs"/>
            </a:endParaRPr>
          </a:p>
        </p:txBody>
      </p:sp>
      <p:pic>
        <p:nvPicPr>
          <p:cNvPr id="118792" name="Picture 9" descr="NIET LOGO.jpg">
            <a:extLst>
              <a:ext uri="{FF2B5EF4-FFF2-40B4-BE49-F238E27FC236}">
                <a16:creationId xmlns:a16="http://schemas.microsoft.com/office/drawing/2014/main" id="{0076D82D-BAC5-48FE-9D7F-16E040C0C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2144F5-1E65-4FA7-B85E-5B5965E26313}"/>
              </a:ext>
            </a:extLst>
          </p:cNvPr>
          <p:cNvSpPr>
            <a:spLocks noGrp="1"/>
          </p:cNvSpPr>
          <p:nvPr>
            <p:ph type="dt" sz="quarter" idx="10"/>
          </p:nvPr>
        </p:nvSpPr>
        <p:spPr/>
        <p:txBody>
          <a:bodyPr/>
          <a:lstStyle/>
          <a:p>
            <a:pPr>
              <a:defRPr/>
            </a:pPr>
            <a:fld id="{9048246C-5BA6-4FDA-AB09-92382A6ACD0F}" type="datetime1">
              <a:rPr lang="en-US" smtClean="0"/>
              <a:t>3/24/2022</a:t>
            </a:fld>
            <a:endParaRPr lang="en-US" dirty="0"/>
          </a:p>
        </p:txBody>
      </p:sp>
      <p:sp>
        <p:nvSpPr>
          <p:cNvPr id="5" name="Footer Placeholder 4">
            <a:extLst>
              <a:ext uri="{FF2B5EF4-FFF2-40B4-BE49-F238E27FC236}">
                <a16:creationId xmlns:a16="http://schemas.microsoft.com/office/drawing/2014/main" id="{576FB765-84A4-43CB-BB3F-19846FC1C9EE}"/>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19812" name="Slide Number Placeholder 5">
            <a:extLst>
              <a:ext uri="{FF2B5EF4-FFF2-40B4-BE49-F238E27FC236}">
                <a16:creationId xmlns:a16="http://schemas.microsoft.com/office/drawing/2014/main" id="{F26C1272-C3B1-440C-BA1E-7679E26058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25A2EBD-4960-44BC-BA71-51009870E144}" type="slidenum">
              <a:rPr lang="en-US" altLang="en-US" sz="1200">
                <a:solidFill>
                  <a:srgbClr val="898989"/>
                </a:solidFill>
              </a:rPr>
              <a:pPr>
                <a:spcBef>
                  <a:spcPct val="0"/>
                </a:spcBef>
                <a:buFontTx/>
                <a:buNone/>
              </a:pPr>
              <a:t>109</a:t>
            </a:fld>
            <a:endParaRPr lang="en-US" altLang="en-US" sz="1200">
              <a:solidFill>
                <a:srgbClr val="898989"/>
              </a:solidFill>
            </a:endParaRPr>
          </a:p>
        </p:txBody>
      </p:sp>
      <p:sp>
        <p:nvSpPr>
          <p:cNvPr id="119813" name="Rectangle 3">
            <a:extLst>
              <a:ext uri="{FF2B5EF4-FFF2-40B4-BE49-F238E27FC236}">
                <a16:creationId xmlns:a16="http://schemas.microsoft.com/office/drawing/2014/main" id="{025F8A1D-A908-443B-AC89-D16BAF85A5EF}"/>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9" name="Rectangle 8">
            <a:extLst>
              <a:ext uri="{FF2B5EF4-FFF2-40B4-BE49-F238E27FC236}">
                <a16:creationId xmlns:a16="http://schemas.microsoft.com/office/drawing/2014/main" id="{226CC96E-0010-4F31-B79F-12D946437725}"/>
              </a:ext>
            </a:extLst>
          </p:cNvPr>
          <p:cNvSpPr/>
          <p:nvPr/>
        </p:nvSpPr>
        <p:spPr>
          <a:xfrm>
            <a:off x="611188" y="1125538"/>
            <a:ext cx="7993062" cy="6462712"/>
          </a:xfrm>
          <a:prstGeom prst="rect">
            <a:avLst/>
          </a:prstGeom>
        </p:spPr>
        <p:txBody>
          <a:bodyPr>
            <a:spAutoFit/>
          </a:bodyPr>
          <a:lstStyle/>
          <a:p>
            <a:pPr marL="457200" indent="-457200" eaLnBrk="1" fontAlgn="auto" hangingPunct="1">
              <a:spcBef>
                <a:spcPts val="0"/>
              </a:spcBef>
              <a:spcAft>
                <a:spcPts val="0"/>
              </a:spcAft>
              <a:buFontTx/>
              <a:buAutoNum type="arabicPeriod"/>
              <a:defRPr/>
            </a:pPr>
            <a:r>
              <a:rPr lang="en-US" sz="2200" dirty="0">
                <a:latin typeface="+mn-lt"/>
                <a:cs typeface="+mn-cs"/>
              </a:rPr>
              <a:t> Which one of the following can not be scheduled by the kernel  </a:t>
            </a:r>
            <a:r>
              <a:rPr lang="en-US" sz="2200" dirty="0">
                <a:latin typeface="+mn-lt"/>
                <a:ea typeface="Calibri" pitchFamily="34" charset="0"/>
                <a:cs typeface="Times New Roman" pitchFamily="18" charset="0"/>
              </a:rPr>
              <a:t>____________ </a:t>
            </a:r>
          </a:p>
          <a:p>
            <a:pPr marL="457200" indent="-457200" eaLnBrk="1" fontAlgn="auto" hangingPunct="1">
              <a:spcBef>
                <a:spcPts val="0"/>
              </a:spcBef>
              <a:spcAft>
                <a:spcPts val="0"/>
              </a:spcAft>
              <a:defRPr/>
            </a:pPr>
            <a:endParaRPr lang="en-US" sz="2200" dirty="0">
              <a:latin typeface="+mn-lt"/>
              <a:ea typeface="Calibri" pitchFamily="34" charset="0"/>
              <a:cs typeface="Times New Roman" pitchFamily="18" charset="0"/>
            </a:endParaRPr>
          </a:p>
          <a:p>
            <a:pPr marL="457200" indent="-457200" eaLnBrk="1" fontAlgn="auto" hangingPunct="1">
              <a:spcBef>
                <a:spcPts val="0"/>
              </a:spcBef>
              <a:spcAft>
                <a:spcPts val="0"/>
              </a:spcAft>
              <a:buFontTx/>
              <a:buAutoNum type="arabicPeriod" startAt="2"/>
              <a:defRPr/>
            </a:pPr>
            <a:r>
              <a:rPr lang="en-US" sz="2200" dirty="0">
                <a:latin typeface="+mn-lt"/>
                <a:cs typeface="+mn-cs"/>
              </a:rPr>
              <a:t> Module gives control of the CPU to the process selected by the short-term scheduler </a:t>
            </a:r>
            <a:r>
              <a:rPr lang="en-US" sz="2200" dirty="0">
                <a:latin typeface="+mn-lt"/>
                <a:ea typeface="Calibri" pitchFamily="34" charset="0"/>
                <a:cs typeface="Times New Roman" pitchFamily="18" charset="0"/>
              </a:rPr>
              <a:t>____________ </a:t>
            </a:r>
          </a:p>
          <a:p>
            <a:pPr marL="457200" indent="-457200" eaLnBrk="1" fontAlgn="auto" hangingPunct="1">
              <a:spcBef>
                <a:spcPts val="0"/>
              </a:spcBef>
              <a:spcAft>
                <a:spcPts val="0"/>
              </a:spcAft>
              <a:defRPr/>
            </a:pPr>
            <a:endParaRPr lang="en-US" sz="2200" dirty="0">
              <a:latin typeface="+mn-lt"/>
              <a:ea typeface="Calibri" pitchFamily="34" charset="0"/>
              <a:cs typeface="Times New Roman" pitchFamily="18" charset="0"/>
            </a:endParaRPr>
          </a:p>
          <a:p>
            <a:pPr marL="457200" indent="-457200" eaLnBrk="1" fontAlgn="auto" hangingPunct="1">
              <a:spcBef>
                <a:spcPts val="0"/>
              </a:spcBef>
              <a:spcAft>
                <a:spcPts val="0"/>
              </a:spcAft>
              <a:buFontTx/>
              <a:buAutoNum type="arabicPeriod" startAt="3"/>
              <a:defRPr/>
            </a:pPr>
            <a:r>
              <a:rPr lang="en-US" sz="2200" dirty="0">
                <a:latin typeface="+mn-lt"/>
                <a:cs typeface="+mn-cs"/>
              </a:rPr>
              <a:t>The processes that are residing in main memory and are ready and waiting to execute are kept on a list called: </a:t>
            </a:r>
            <a:r>
              <a:rPr lang="en-US" sz="2200" dirty="0">
                <a:latin typeface="+mn-lt"/>
                <a:ea typeface="Calibri" pitchFamily="34" charset="0"/>
                <a:cs typeface="Times New Roman" pitchFamily="18" charset="0"/>
              </a:rPr>
              <a:t>___________ </a:t>
            </a:r>
          </a:p>
          <a:p>
            <a:pPr marL="457200" indent="-457200" eaLnBrk="1" fontAlgn="auto" hangingPunct="1">
              <a:spcBef>
                <a:spcPts val="0"/>
              </a:spcBef>
              <a:spcAft>
                <a:spcPts val="0"/>
              </a:spcAft>
              <a:defRPr/>
            </a:pPr>
            <a:endParaRPr lang="en-US" sz="2200" dirty="0">
              <a:latin typeface="+mn-lt"/>
              <a:ea typeface="Calibri" pitchFamily="34" charset="0"/>
              <a:cs typeface="Times New Roman" pitchFamily="18" charset="0"/>
            </a:endParaRPr>
          </a:p>
          <a:p>
            <a:pPr marL="457200" indent="-457200" eaLnBrk="1" fontAlgn="auto" hangingPunct="1">
              <a:spcBef>
                <a:spcPts val="0"/>
              </a:spcBef>
              <a:spcAft>
                <a:spcPts val="0"/>
              </a:spcAft>
              <a:defRPr/>
            </a:pPr>
            <a:r>
              <a:rPr lang="en-US" sz="2200" b="1" dirty="0">
                <a:latin typeface="+mn-lt"/>
                <a:cs typeface="Times New Roman" pitchFamily="18" charset="0"/>
              </a:rPr>
              <a:t>4. </a:t>
            </a:r>
            <a:r>
              <a:rPr lang="en-US" sz="2200" dirty="0">
                <a:latin typeface="+mn-lt"/>
                <a:cs typeface="+mn-cs"/>
              </a:rPr>
              <a:t>The interval from the time of submission of a process to the time of completion is termed as: </a:t>
            </a:r>
            <a:r>
              <a:rPr lang="en-US" sz="2200" dirty="0">
                <a:latin typeface="+mn-lt"/>
                <a:ea typeface="Calibri" pitchFamily="34" charset="0"/>
                <a:cs typeface="Times New Roman" pitchFamily="18" charset="0"/>
              </a:rPr>
              <a:t>___________</a:t>
            </a:r>
          </a:p>
          <a:p>
            <a:pPr marL="457200" indent="-457200" eaLnBrk="1" fontAlgn="auto" hangingPunct="1">
              <a:spcBef>
                <a:spcPts val="0"/>
              </a:spcBef>
              <a:spcAft>
                <a:spcPts val="0"/>
              </a:spcAft>
              <a:defRPr/>
            </a:pPr>
            <a:r>
              <a:rPr lang="en-US" sz="2200" dirty="0">
                <a:latin typeface="+mn-lt"/>
                <a:cs typeface="Times New Roman" pitchFamily="18" charset="0"/>
              </a:rPr>
              <a:t>5. </a:t>
            </a:r>
            <a:r>
              <a:rPr lang="en-US" sz="2200" dirty="0">
                <a:latin typeface="+mn-lt"/>
                <a:cs typeface="+mn-cs"/>
              </a:rPr>
              <a:t>Process are classified into different groups in : </a:t>
            </a:r>
            <a:r>
              <a:rPr lang="en-US" sz="2200" dirty="0">
                <a:latin typeface="+mn-lt"/>
                <a:ea typeface="Calibri" pitchFamily="34" charset="0"/>
                <a:cs typeface="Times New Roman" pitchFamily="18" charset="0"/>
              </a:rPr>
              <a:t>___________</a:t>
            </a:r>
          </a:p>
          <a:p>
            <a:pPr marL="457200" indent="-457200" eaLnBrk="1" fontAlgn="auto" hangingPunct="1">
              <a:spcBef>
                <a:spcPts val="0"/>
              </a:spcBef>
              <a:spcAft>
                <a:spcPts val="0"/>
              </a:spcAft>
              <a:defRPr/>
            </a:pPr>
            <a:endParaRPr lang="en-US" sz="2200" dirty="0">
              <a:latin typeface="+mn-lt"/>
              <a:ea typeface="Calibri" pitchFamily="34" charset="0"/>
              <a:cs typeface="Times New Roman" pitchFamily="18" charset="0"/>
            </a:endParaRPr>
          </a:p>
          <a:p>
            <a:pPr marL="457200" indent="-457200" eaLnBrk="1" fontAlgn="auto" hangingPunct="1">
              <a:spcBef>
                <a:spcPts val="0"/>
              </a:spcBef>
              <a:spcAft>
                <a:spcPts val="0"/>
              </a:spcAft>
              <a:defRPr/>
            </a:pPr>
            <a:r>
              <a:rPr lang="en-US" sz="2200" b="1" dirty="0">
                <a:latin typeface="+mn-lt"/>
                <a:cs typeface="Times New Roman" pitchFamily="18" charset="0"/>
              </a:rPr>
              <a:t>(</a:t>
            </a:r>
            <a:r>
              <a:rPr lang="en-US" sz="2200" dirty="0">
                <a:latin typeface="+mn-lt"/>
                <a:cs typeface="+mn-cs"/>
              </a:rPr>
              <a:t>multilevel queue scheduling algorithm, Dispatcher, Ready Queue, Turnaround  Time, User level Threads.</a:t>
            </a:r>
            <a:r>
              <a:rPr lang="en-US" sz="2200" b="1" dirty="0">
                <a:latin typeface="+mn-lt"/>
                <a:cs typeface="Times New Roman" pitchFamily="18" charset="0"/>
              </a:rPr>
              <a:t>)</a:t>
            </a:r>
            <a:endParaRPr lang="en-US" sz="2200" b="1" dirty="0">
              <a:latin typeface="+mn-lt"/>
              <a:cs typeface="+mn-cs"/>
            </a:endParaRPr>
          </a:p>
          <a:p>
            <a:pPr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endParaRPr lang="en-US" dirty="0">
              <a:latin typeface="+mn-lt"/>
              <a:cs typeface="+mn-cs"/>
            </a:endParaRPr>
          </a:p>
        </p:txBody>
      </p:sp>
      <p:pic>
        <p:nvPicPr>
          <p:cNvPr id="119815" name="Picture 9" descr="NIET LOGO.jpg">
            <a:extLst>
              <a:ext uri="{FF2B5EF4-FFF2-40B4-BE49-F238E27FC236}">
                <a16:creationId xmlns:a16="http://schemas.microsoft.com/office/drawing/2014/main" id="{F9C258C6-6F6C-4E54-9974-B199B4A454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169E44A4-8F9B-4033-A466-711C6D4792B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000" dirty="0"/>
              <a:t>Glossary Questions</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5A57C6BA-7921-43A3-9A03-E03B488F3A6A}"/>
              </a:ext>
            </a:extLst>
          </p:cNvPr>
          <p:cNvSpPr>
            <a:spLocks noGrp="1"/>
          </p:cNvSpPr>
          <p:nvPr>
            <p:ph idx="1"/>
          </p:nvPr>
        </p:nvSpPr>
        <p:spPr>
          <a:xfrm>
            <a:off x="457200" y="914402"/>
            <a:ext cx="8229600" cy="4525963"/>
          </a:xfrm>
        </p:spPr>
        <p:txBody>
          <a:bodyPr/>
          <a:lstStyle/>
          <a:p>
            <a:pPr eaLnBrk="1" hangingPunct="1">
              <a:buFont typeface="Arial" panose="020B0604020202020204" pitchFamily="34" charset="0"/>
              <a:buNone/>
            </a:pPr>
            <a:r>
              <a:rPr lang="en-US" altLang="en-US" sz="2200"/>
              <a:t>	</a:t>
            </a:r>
            <a:r>
              <a:rPr lang="en-US" altLang="en-US" sz="2200" b="1"/>
              <a:t>On successful completion of B. Tech. (I.T.) Program, the Information Technology graduates will be able to:</a:t>
            </a:r>
          </a:p>
          <a:p>
            <a:pPr eaLnBrk="1" hangingPunct="1">
              <a:buFont typeface="Arial" panose="020B0604020202020204" pitchFamily="34" charset="0"/>
              <a:buNone/>
            </a:pPr>
            <a:r>
              <a:rPr lang="en-US" altLang="en-US" sz="2200"/>
              <a:t> </a:t>
            </a:r>
          </a:p>
          <a:p>
            <a:pPr algn="just" eaLnBrk="1" hangingPunct="1"/>
            <a:r>
              <a:rPr lang="en-US" altLang="en-US" sz="2200" b="1"/>
              <a:t>PSO1:-</a:t>
            </a:r>
            <a:r>
              <a:rPr lang="en-US" altLang="en-US" sz="2200"/>
              <a:t> Work as a software developer, database administrator, tester or networking engineer for providing solutions to the real world and industrial problems.</a:t>
            </a:r>
          </a:p>
          <a:p>
            <a:pPr algn="just" eaLnBrk="1" hangingPunct="1"/>
            <a:r>
              <a:rPr lang="en-US" altLang="en-US" sz="2200" b="1"/>
              <a:t>PSO2:</a:t>
            </a:r>
            <a:r>
              <a:rPr lang="en-US" altLang="en-US" sz="2200"/>
              <a:t>- Apply core subjects of information technology related to data structure and algorithm, software engineering, web technology, operating system, database and networking to solve complex IT problems.</a:t>
            </a:r>
          </a:p>
          <a:p>
            <a:pPr algn="just" eaLnBrk="1" hangingPunct="1"/>
            <a:r>
              <a:rPr lang="en-US" altLang="en-US" sz="2200" b="1"/>
              <a:t>PSO3:</a:t>
            </a:r>
            <a:r>
              <a:rPr lang="en-US" altLang="en-US" sz="2200"/>
              <a:t>-Practice multi-disciplinary and modern computing techniques by lifelong learning to establish innovative career.</a:t>
            </a:r>
          </a:p>
          <a:p>
            <a:pPr algn="just" eaLnBrk="1" hangingPunct="1"/>
            <a:r>
              <a:rPr lang="en-US" altLang="en-US" sz="2200" b="1"/>
              <a:t>PSO4:-</a:t>
            </a:r>
            <a:r>
              <a:rPr lang="en-US" altLang="en-US" sz="2200"/>
              <a:t>Work in a team or individual to manage projects with ethical concern to be a successful employee or employer in IT industry. 	</a:t>
            </a:r>
          </a:p>
          <a:p>
            <a:pPr algn="just" eaLnBrk="1" hangingPunct="1"/>
            <a:endParaRPr lang="en-US" altLang="en-US" sz="2200"/>
          </a:p>
          <a:p>
            <a:pPr eaLnBrk="1" hangingPunct="1"/>
            <a:endParaRPr lang="en-IN" altLang="en-US" sz="2200"/>
          </a:p>
        </p:txBody>
      </p:sp>
      <p:sp>
        <p:nvSpPr>
          <p:cNvPr id="4" name="Date Placeholder 3">
            <a:extLst>
              <a:ext uri="{FF2B5EF4-FFF2-40B4-BE49-F238E27FC236}">
                <a16:creationId xmlns:a16="http://schemas.microsoft.com/office/drawing/2014/main" id="{7DE06C55-BA2F-4408-9761-7EACAE166109}"/>
              </a:ext>
            </a:extLst>
          </p:cNvPr>
          <p:cNvSpPr>
            <a:spLocks noGrp="1"/>
          </p:cNvSpPr>
          <p:nvPr>
            <p:ph type="dt" sz="quarter" idx="10"/>
          </p:nvPr>
        </p:nvSpPr>
        <p:spPr/>
        <p:txBody>
          <a:bodyPr/>
          <a:lstStyle/>
          <a:p>
            <a:pPr>
              <a:defRPr/>
            </a:pPr>
            <a:fld id="{D8E7B669-942C-4618-91EA-2F99090B2983}" type="datetime1">
              <a:rPr lang="en-US" smtClean="0"/>
              <a:t>3/24/2022</a:t>
            </a:fld>
            <a:endParaRPr lang="en-US"/>
          </a:p>
        </p:txBody>
      </p:sp>
      <p:sp>
        <p:nvSpPr>
          <p:cNvPr id="5" name="Footer Placeholder 4">
            <a:extLst>
              <a:ext uri="{FF2B5EF4-FFF2-40B4-BE49-F238E27FC236}">
                <a16:creationId xmlns:a16="http://schemas.microsoft.com/office/drawing/2014/main" id="{E5C88B29-E63B-4B66-B11D-574DAA87DBE3}"/>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16389" name="Slide Number Placeholder 5">
            <a:extLst>
              <a:ext uri="{FF2B5EF4-FFF2-40B4-BE49-F238E27FC236}">
                <a16:creationId xmlns:a16="http://schemas.microsoft.com/office/drawing/2014/main" id="{F85721E4-3F1E-40E8-85A4-7A0F53BED01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45E672-7E24-49A2-81CD-36EFCB3D90A2}" type="slidenum">
              <a:rPr lang="en-US" altLang="en-US" sz="1200">
                <a:solidFill>
                  <a:srgbClr val="898989"/>
                </a:solidFill>
              </a:rPr>
              <a:pPr>
                <a:spcBef>
                  <a:spcPct val="0"/>
                </a:spcBef>
                <a:buFontTx/>
                <a:buNone/>
              </a:pPr>
              <a:t>11</a:t>
            </a:fld>
            <a:endParaRPr lang="en-US" altLang="en-US" sz="1200">
              <a:solidFill>
                <a:srgbClr val="898989"/>
              </a:solidFill>
            </a:endParaRPr>
          </a:p>
        </p:txBody>
      </p:sp>
      <p:pic>
        <p:nvPicPr>
          <p:cNvPr id="16390" name="Picture 1" descr="C:\Users\USER\Desktop\Logo11.png">
            <a:extLst>
              <a:ext uri="{FF2B5EF4-FFF2-40B4-BE49-F238E27FC236}">
                <a16:creationId xmlns:a16="http://schemas.microsoft.com/office/drawing/2014/main" id="{A79BFE53-F32D-43B9-961B-1437DCBDD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2"/>
            <a:ext cx="13573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FDB84092-17BE-4CE0-B79A-20C7C008DE85}"/>
              </a:ext>
            </a:extLst>
          </p:cNvPr>
          <p:cNvSpPr txBox="1">
            <a:spLocks/>
          </p:cNvSpPr>
          <p:nvPr/>
        </p:nvSpPr>
        <p:spPr>
          <a:xfrm>
            <a:off x="1427165" y="0"/>
            <a:ext cx="7716837" cy="85725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3200" dirty="0">
                <a:latin typeface="Times New Roman" panose="02020603050405020304" pitchFamily="18" charset="0"/>
                <a:cs typeface="Times New Roman" panose="02020603050405020304" pitchFamily="18" charset="0"/>
              </a:rPr>
              <a:t>Program Specific Outcomes(PSOs)</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7C64C4-52FE-4505-A30B-FA4E5642BAC5}"/>
              </a:ext>
            </a:extLst>
          </p:cNvPr>
          <p:cNvSpPr>
            <a:spLocks noGrp="1"/>
          </p:cNvSpPr>
          <p:nvPr>
            <p:ph type="dt" sz="quarter" idx="10"/>
          </p:nvPr>
        </p:nvSpPr>
        <p:spPr/>
        <p:txBody>
          <a:bodyPr/>
          <a:lstStyle/>
          <a:p>
            <a:pPr>
              <a:defRPr/>
            </a:pPr>
            <a:fld id="{849989E1-F2CE-4E2C-B519-6B7430A8A115}" type="datetime1">
              <a:rPr lang="en-US" smtClean="0"/>
              <a:t>3/24/2022</a:t>
            </a:fld>
            <a:endParaRPr lang="en-US" dirty="0"/>
          </a:p>
        </p:txBody>
      </p:sp>
      <p:sp>
        <p:nvSpPr>
          <p:cNvPr id="5" name="Footer Placeholder 4">
            <a:extLst>
              <a:ext uri="{FF2B5EF4-FFF2-40B4-BE49-F238E27FC236}">
                <a16:creationId xmlns:a16="http://schemas.microsoft.com/office/drawing/2014/main" id="{69FA7022-F621-466B-B4D1-E65CC4C5EDD9}"/>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21860" name="Slide Number Placeholder 5">
            <a:extLst>
              <a:ext uri="{FF2B5EF4-FFF2-40B4-BE49-F238E27FC236}">
                <a16:creationId xmlns:a16="http://schemas.microsoft.com/office/drawing/2014/main" id="{A56DA2BE-7413-411D-A6D8-E3F8773FE5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3B3128-0A4B-4C3A-8B97-E1F1595D54CE}" type="slidenum">
              <a:rPr lang="en-US" altLang="en-US" sz="1200">
                <a:solidFill>
                  <a:srgbClr val="898989"/>
                </a:solidFill>
              </a:rPr>
              <a:pPr>
                <a:spcBef>
                  <a:spcPct val="0"/>
                </a:spcBef>
                <a:buFontTx/>
                <a:buNone/>
              </a:pPr>
              <a:t>110</a:t>
            </a:fld>
            <a:endParaRPr lang="en-US" altLang="en-US" sz="1200">
              <a:solidFill>
                <a:srgbClr val="898989"/>
              </a:solidFill>
            </a:endParaRPr>
          </a:p>
        </p:txBody>
      </p:sp>
      <p:sp>
        <p:nvSpPr>
          <p:cNvPr id="121861" name="Rectangle 3">
            <a:extLst>
              <a:ext uri="{FF2B5EF4-FFF2-40B4-BE49-F238E27FC236}">
                <a16:creationId xmlns:a16="http://schemas.microsoft.com/office/drawing/2014/main" id="{01629AA4-DAEC-45D9-AD6C-B750A816C4EE}"/>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9" name="Rectangle 8">
            <a:extLst>
              <a:ext uri="{FF2B5EF4-FFF2-40B4-BE49-F238E27FC236}">
                <a16:creationId xmlns:a16="http://schemas.microsoft.com/office/drawing/2014/main" id="{6C0F185A-9901-4A35-8FE5-18EE80CA3B48}"/>
              </a:ext>
            </a:extLst>
          </p:cNvPr>
          <p:cNvSpPr/>
          <p:nvPr/>
        </p:nvSpPr>
        <p:spPr>
          <a:xfrm>
            <a:off x="611188" y="1125540"/>
            <a:ext cx="7993062" cy="1722437"/>
          </a:xfrm>
          <a:prstGeom prst="rect">
            <a:avLst/>
          </a:prstGeom>
        </p:spPr>
        <p:txBody>
          <a:bodyPr>
            <a:spAutoFit/>
          </a:bodyPr>
          <a:lstStyle/>
          <a:p>
            <a:pPr marL="457200" indent="-457200"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endParaRPr lang="en-US" sz="2200" b="1" dirty="0">
              <a:latin typeface="+mn-lt"/>
              <a:cs typeface="+mn-cs"/>
            </a:endParaRPr>
          </a:p>
          <a:p>
            <a:pPr eaLnBrk="1" fontAlgn="auto" hangingPunct="1">
              <a:spcBef>
                <a:spcPts val="0"/>
              </a:spcBef>
              <a:spcAft>
                <a:spcPts val="0"/>
              </a:spcAft>
              <a:defRPr/>
            </a:pPr>
            <a:endParaRPr lang="en-US" dirty="0">
              <a:latin typeface="+mn-lt"/>
              <a:cs typeface="+mn-cs"/>
            </a:endParaRPr>
          </a:p>
        </p:txBody>
      </p:sp>
      <p:pic>
        <p:nvPicPr>
          <p:cNvPr id="121863" name="Picture 9" descr="NIET LOGO.jpg">
            <a:extLst>
              <a:ext uri="{FF2B5EF4-FFF2-40B4-BE49-F238E27FC236}">
                <a16:creationId xmlns:a16="http://schemas.microsoft.com/office/drawing/2014/main" id="{CB55E039-53B7-4CBF-8FFB-A6338C44BF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BE96FE85-0103-4712-A08E-AFE1F8B2F28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000" dirty="0"/>
              <a:t> Glossary Questions</a:t>
            </a:r>
          </a:p>
        </p:txBody>
      </p:sp>
      <p:sp>
        <p:nvSpPr>
          <p:cNvPr id="121865" name="Rectangle 12">
            <a:extLst>
              <a:ext uri="{FF2B5EF4-FFF2-40B4-BE49-F238E27FC236}">
                <a16:creationId xmlns:a16="http://schemas.microsoft.com/office/drawing/2014/main" id="{AE28382E-320E-496D-B163-618F50FC343B}"/>
              </a:ext>
            </a:extLst>
          </p:cNvPr>
          <p:cNvSpPr>
            <a:spLocks noChangeArrowheads="1"/>
          </p:cNvSpPr>
          <p:nvPr/>
        </p:nvSpPr>
        <p:spPr bwMode="auto">
          <a:xfrm>
            <a:off x="323852" y="1341438"/>
            <a:ext cx="7561263" cy="34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363"/>
              </a:spcBef>
              <a:buClr>
                <a:srgbClr val="000000"/>
              </a:buClr>
              <a:buNone/>
            </a:pPr>
            <a:r>
              <a:rPr lang="en-US" altLang="en-US" sz="2200">
                <a:ea typeface="Calibri" panose="020F0502020204030204" pitchFamily="34" charset="0"/>
                <a:cs typeface="Times New Roman" panose="02020603050405020304" pitchFamily="18" charset="0"/>
              </a:rPr>
              <a:t>Choose the correct option:</a:t>
            </a:r>
          </a:p>
          <a:p>
            <a:pPr eaLnBrk="1" hangingPunct="1">
              <a:spcBef>
                <a:spcPts val="363"/>
              </a:spcBef>
              <a:buClr>
                <a:srgbClr val="000000"/>
              </a:buClr>
              <a:buFont typeface="Arial" panose="020B0604020202020204" pitchFamily="34" charset="0"/>
              <a:buAutoNum type="arabicPeriod"/>
            </a:pPr>
            <a:r>
              <a:rPr lang="en-US" altLang="en-US" sz="2200">
                <a:ea typeface="Calibri" panose="020F0502020204030204" pitchFamily="34" charset="0"/>
                <a:cs typeface="Times New Roman" panose="02020603050405020304" pitchFamily="18" charset="0"/>
              </a:rPr>
              <a:t> </a:t>
            </a:r>
            <a:r>
              <a:rPr lang="en-US" altLang="en-US" sz="2200"/>
              <a:t>CPU scheduling is the basis of ____________.</a:t>
            </a:r>
            <a:endParaRPr lang="en-US" altLang="en-US" sz="2200">
              <a:cs typeface="Calibri" panose="020F0502020204030204" pitchFamily="34" charset="0"/>
            </a:endParaRPr>
          </a:p>
          <a:p>
            <a:pPr eaLnBrk="1" hangingPunct="1">
              <a:spcBef>
                <a:spcPts val="363"/>
              </a:spcBef>
              <a:buClr>
                <a:srgbClr val="000000"/>
              </a:buClr>
              <a:buNone/>
            </a:pPr>
            <a:r>
              <a:rPr lang="en-US" altLang="en-US" sz="2200">
                <a:cs typeface="Times New Roman" panose="02020603050405020304" pitchFamily="18" charset="0"/>
              </a:rPr>
              <a:t>2. </a:t>
            </a:r>
            <a:r>
              <a:rPr lang="en-US" altLang="en-US" sz="2200"/>
              <a:t>The two steps of a process execution are ____________.</a:t>
            </a:r>
            <a:endParaRPr lang="en-US" altLang="en-US" sz="2200">
              <a:cs typeface="Times New Roman" panose="02020603050405020304" pitchFamily="18" charset="0"/>
            </a:endParaRPr>
          </a:p>
          <a:p>
            <a:pPr eaLnBrk="1" hangingPunct="1">
              <a:spcBef>
                <a:spcPts val="363"/>
              </a:spcBef>
              <a:buClr>
                <a:srgbClr val="000000"/>
              </a:buClr>
              <a:buNone/>
            </a:pPr>
            <a:r>
              <a:rPr lang="en-US" altLang="en-US" sz="2200">
                <a:cs typeface="Calibri" panose="020F0502020204030204" pitchFamily="34" charset="0"/>
              </a:rPr>
              <a:t>3. </a:t>
            </a:r>
            <a:r>
              <a:rPr lang="en-US" altLang="en-US" sz="2200"/>
              <a:t>An I/O bound program will typically have  ____________.</a:t>
            </a:r>
          </a:p>
          <a:p>
            <a:pPr eaLnBrk="1" hangingPunct="1">
              <a:spcBef>
                <a:spcPts val="363"/>
              </a:spcBef>
              <a:buClr>
                <a:srgbClr val="000000"/>
              </a:buClr>
              <a:buNone/>
            </a:pPr>
            <a:r>
              <a:rPr lang="en-US" altLang="en-US" sz="2200">
                <a:cs typeface="Times New Roman" panose="02020603050405020304" pitchFamily="18" charset="0"/>
              </a:rPr>
              <a:t>4. </a:t>
            </a:r>
            <a:r>
              <a:rPr lang="en-US" altLang="en-US" sz="2200"/>
              <a:t>Scheduling is done so as to :  ____________.</a:t>
            </a:r>
            <a:endParaRPr lang="en-US" altLang="en-US" sz="2200">
              <a:cs typeface="Times New Roman" panose="02020603050405020304" pitchFamily="18" charset="0"/>
            </a:endParaRPr>
          </a:p>
          <a:p>
            <a:pPr eaLnBrk="1" hangingPunct="1">
              <a:spcBef>
                <a:spcPts val="363"/>
              </a:spcBef>
              <a:buClr>
                <a:srgbClr val="000000"/>
              </a:buClr>
              <a:buNone/>
            </a:pPr>
            <a:endParaRPr lang="en-US" altLang="en-US" sz="2200">
              <a:cs typeface="Times New Roman" panose="02020603050405020304" pitchFamily="18" charset="0"/>
            </a:endParaRPr>
          </a:p>
          <a:p>
            <a:pPr eaLnBrk="1" hangingPunct="1">
              <a:spcBef>
                <a:spcPts val="363"/>
              </a:spcBef>
              <a:buClr>
                <a:srgbClr val="000000"/>
              </a:buClr>
              <a:buNone/>
            </a:pPr>
            <a:endParaRPr lang="en-US" altLang="en-US" sz="2200">
              <a:cs typeface="Times New Roman" panose="02020603050405020304" pitchFamily="18" charset="0"/>
            </a:endParaRPr>
          </a:p>
          <a:p>
            <a:pPr eaLnBrk="1" hangingPunct="1">
              <a:spcBef>
                <a:spcPts val="363"/>
              </a:spcBef>
              <a:buClr>
                <a:srgbClr val="000000"/>
              </a:buClr>
              <a:buNone/>
            </a:pPr>
            <a:r>
              <a:rPr lang="en-US" altLang="en-US" sz="2200">
                <a:cs typeface="Times New Roman" panose="02020603050405020304" pitchFamily="18" charset="0"/>
              </a:rPr>
              <a:t>(</a:t>
            </a:r>
            <a:r>
              <a:rPr lang="en-US" altLang="en-US" sz="2200"/>
              <a:t>I/O Burst, CPU Burst , many very short CPU bursts ,multiprogramming operating system, increase CPU utilization</a:t>
            </a:r>
            <a:r>
              <a:rPr lang="en-US" altLang="en-US" sz="2200">
                <a:cs typeface="Times New Roman" panose="02020603050405020304" pitchFamily="18" charset="0"/>
              </a:rPr>
              <a:t>)</a:t>
            </a:r>
            <a:endParaRPr lang="en-US" altLang="en-US" sz="2200"/>
          </a:p>
        </p:txBody>
      </p:sp>
    </p:spTree>
  </p:cSld>
  <p:clrMapOvr>
    <a:masterClrMapping/>
  </p:clrMapOvr>
  <p:transition>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E05BF1-A9F6-4B8F-9C25-B0268F71A25A}"/>
              </a:ext>
            </a:extLst>
          </p:cNvPr>
          <p:cNvSpPr>
            <a:spLocks noGrp="1"/>
          </p:cNvSpPr>
          <p:nvPr>
            <p:ph type="dt" sz="quarter" idx="10"/>
          </p:nvPr>
        </p:nvSpPr>
        <p:spPr/>
        <p:txBody>
          <a:bodyPr/>
          <a:lstStyle/>
          <a:p>
            <a:pPr>
              <a:defRPr/>
            </a:pPr>
            <a:fld id="{58E81B98-2737-47E0-BD4B-EB0693423639}" type="datetime1">
              <a:rPr lang="en-US" smtClean="0"/>
              <a:t>3/24/2022</a:t>
            </a:fld>
            <a:endParaRPr lang="en-US"/>
          </a:p>
        </p:txBody>
      </p:sp>
      <p:sp>
        <p:nvSpPr>
          <p:cNvPr id="5" name="Footer Placeholder 4">
            <a:extLst>
              <a:ext uri="{FF2B5EF4-FFF2-40B4-BE49-F238E27FC236}">
                <a16:creationId xmlns:a16="http://schemas.microsoft.com/office/drawing/2014/main" id="{B94B7D35-F59E-4CBE-AD77-6CF0BACFCA61}"/>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23908" name="Slide Number Placeholder 5">
            <a:extLst>
              <a:ext uri="{FF2B5EF4-FFF2-40B4-BE49-F238E27FC236}">
                <a16:creationId xmlns:a16="http://schemas.microsoft.com/office/drawing/2014/main" id="{B91CB9BE-C77F-4BC3-BF9C-20C05CAAD9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FAD29F-4EAD-400C-A3BE-973325BDFCDC}" type="slidenum">
              <a:rPr lang="en-US" altLang="en-US" sz="1200">
                <a:solidFill>
                  <a:srgbClr val="898989"/>
                </a:solidFill>
              </a:rPr>
              <a:pPr>
                <a:spcBef>
                  <a:spcPct val="0"/>
                </a:spcBef>
                <a:buFontTx/>
                <a:buNone/>
              </a:pPr>
              <a:t>111</a:t>
            </a:fld>
            <a:endParaRPr lang="en-US" altLang="en-US" sz="1200">
              <a:solidFill>
                <a:srgbClr val="898989"/>
              </a:solidFill>
            </a:endParaRPr>
          </a:p>
        </p:txBody>
      </p:sp>
      <p:sp>
        <p:nvSpPr>
          <p:cNvPr id="7" name="Title 1">
            <a:extLst>
              <a:ext uri="{FF2B5EF4-FFF2-40B4-BE49-F238E27FC236}">
                <a16:creationId xmlns:a16="http://schemas.microsoft.com/office/drawing/2014/main" id="{F306691C-95E7-490F-AFF9-A14561279A7C}"/>
              </a:ext>
            </a:extLst>
          </p:cNvPr>
          <p:cNvSpPr txBox="1">
            <a:spLocks/>
          </p:cNvSpPr>
          <p:nvPr/>
        </p:nvSpPr>
        <p:spPr>
          <a:xfrm>
            <a:off x="1295400" y="2"/>
            <a:ext cx="7848600" cy="10525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Faculty Video Links, </a:t>
            </a:r>
            <a:r>
              <a:rPr lang="en-US" sz="3000" dirty="0" err="1"/>
              <a:t>Youtube</a:t>
            </a:r>
            <a:r>
              <a:rPr lang="en-US" sz="3000" dirty="0"/>
              <a:t> &amp; NPTEL Video Links and Online Courses Details  </a:t>
            </a:r>
          </a:p>
          <a:p>
            <a:pPr algn="ctr" eaLnBrk="1" fontAlgn="auto" hangingPunct="1">
              <a:spcAft>
                <a:spcPts val="0"/>
              </a:spcAft>
              <a:defRPr/>
            </a:pPr>
            <a:endParaRPr lang="en-US" sz="3000" dirty="0"/>
          </a:p>
        </p:txBody>
      </p:sp>
      <p:sp>
        <p:nvSpPr>
          <p:cNvPr id="123910" name="Rectangle 3">
            <a:extLst>
              <a:ext uri="{FF2B5EF4-FFF2-40B4-BE49-F238E27FC236}">
                <a16:creationId xmlns:a16="http://schemas.microsoft.com/office/drawing/2014/main" id="{F4AA7870-DE9D-47ED-9E79-DEC6876D1FB7}"/>
              </a:ext>
            </a:extLst>
          </p:cNvPr>
          <p:cNvSpPr txBox="1">
            <a:spLocks noChangeArrowheads="1"/>
          </p:cNvSpPr>
          <p:nvPr/>
        </p:nvSpPr>
        <p:spPr bwMode="auto">
          <a:xfrm>
            <a:off x="827088" y="981077"/>
            <a:ext cx="777716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IN" altLang="en-US" sz="2200"/>
          </a:p>
          <a:p>
            <a:pPr eaLnBrk="1" hangingPunct="1">
              <a:buFontTx/>
              <a:buNone/>
            </a:pPr>
            <a:r>
              <a:rPr lang="en-US" altLang="en-US" sz="2200"/>
              <a:t>Youtube/other  Video Links</a:t>
            </a:r>
          </a:p>
          <a:p>
            <a:pPr eaLnBrk="1" hangingPunct="1">
              <a:buFontTx/>
              <a:buNone/>
            </a:pPr>
            <a:endParaRPr lang="en-US" altLang="en-US" sz="2200"/>
          </a:p>
          <a:p>
            <a:pPr eaLnBrk="1" hangingPunct="1"/>
            <a:r>
              <a:rPr lang="en-IN" altLang="en-US" sz="2400">
                <a:hlinkClick r:id="rId2"/>
              </a:rPr>
              <a:t>https://www.youtube.com/watch?v=_zOTMOubT1M</a:t>
            </a:r>
            <a:endParaRPr lang="en-IN" altLang="en-US" sz="2400"/>
          </a:p>
          <a:p>
            <a:pPr eaLnBrk="1" hangingPunct="1"/>
            <a:r>
              <a:rPr lang="en-IN" altLang="en-US" sz="2400">
                <a:hlinkClick r:id="rId3"/>
              </a:rPr>
              <a:t>https://www.youtube.com/playlist?list=PLmXKhU9FNesSFvj6gASuWmQd23Ul5omtD</a:t>
            </a:r>
            <a:endParaRPr lang="en-IN" altLang="en-US" sz="2400"/>
          </a:p>
          <a:p>
            <a:pPr eaLnBrk="1" hangingPunct="1"/>
            <a:r>
              <a:rPr lang="en-IN" altLang="en-US" sz="2400">
                <a:hlinkClick r:id="rId4"/>
              </a:rPr>
              <a:t>https://www.youtube.com/watch?v=x_UpLHXF9dU</a:t>
            </a:r>
            <a:endParaRPr lang="en-IN" altLang="en-US" sz="2400"/>
          </a:p>
          <a:p>
            <a:pPr eaLnBrk="1" hangingPunct="1"/>
            <a:r>
              <a:rPr lang="en-IN" altLang="en-US" sz="2400">
                <a:hlinkClick r:id="rId5"/>
              </a:rPr>
              <a:t>https://www.youtube.com/watch?v=cviEfwtdcEE</a:t>
            </a:r>
            <a:endParaRPr lang="en-IN" altLang="en-US" sz="2400"/>
          </a:p>
          <a:p>
            <a:pPr eaLnBrk="1" hangingPunct="1"/>
            <a:r>
              <a:rPr lang="en-IN" altLang="en-US" sz="2200" u="sng">
                <a:hlinkClick r:id="rId6"/>
              </a:rPr>
              <a:t>https://nptel.ac.in/courses/106108101</a:t>
            </a:r>
            <a:endParaRPr lang="en-US" altLang="en-US" sz="2200" b="1" u="sng"/>
          </a:p>
        </p:txBody>
      </p:sp>
      <p:pic>
        <p:nvPicPr>
          <p:cNvPr id="123911" name="Picture 8" descr="NIET LOGO.jpg">
            <a:extLst>
              <a:ext uri="{FF2B5EF4-FFF2-40B4-BE49-F238E27FC236}">
                <a16:creationId xmlns:a16="http://schemas.microsoft.com/office/drawing/2014/main" id="{C24ACCE4-6E08-4BCF-A96B-4C5F9AE0497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0691B9-4C15-4889-B8C5-135ED2B8F932}"/>
              </a:ext>
            </a:extLst>
          </p:cNvPr>
          <p:cNvSpPr>
            <a:spLocks noGrp="1"/>
          </p:cNvSpPr>
          <p:nvPr>
            <p:ph type="dt" sz="quarter" idx="10"/>
          </p:nvPr>
        </p:nvSpPr>
        <p:spPr/>
        <p:txBody>
          <a:bodyPr/>
          <a:lstStyle/>
          <a:p>
            <a:pPr>
              <a:defRPr/>
            </a:pPr>
            <a:fld id="{3EB5E7FA-46DD-418C-8EC9-5AA47FA721C6}" type="datetime1">
              <a:rPr lang="en-US" smtClean="0"/>
              <a:t>3/24/2022</a:t>
            </a:fld>
            <a:endParaRPr lang="en-US" dirty="0"/>
          </a:p>
        </p:txBody>
      </p:sp>
      <p:sp>
        <p:nvSpPr>
          <p:cNvPr id="5" name="Footer Placeholder 4">
            <a:extLst>
              <a:ext uri="{FF2B5EF4-FFF2-40B4-BE49-F238E27FC236}">
                <a16:creationId xmlns:a16="http://schemas.microsoft.com/office/drawing/2014/main" id="{8E9302ED-C4E6-4435-95ED-1FE10FFE8D4F}"/>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24932" name="Slide Number Placeholder 5">
            <a:extLst>
              <a:ext uri="{FF2B5EF4-FFF2-40B4-BE49-F238E27FC236}">
                <a16:creationId xmlns:a16="http://schemas.microsoft.com/office/drawing/2014/main" id="{5D778E02-8E68-46BF-B5D7-785038A17C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4BF83A-A567-4FB3-A5B5-CBA7AE839131}" type="slidenum">
              <a:rPr lang="en-US" altLang="en-US" sz="1200">
                <a:solidFill>
                  <a:srgbClr val="898989"/>
                </a:solidFill>
              </a:rPr>
              <a:pPr>
                <a:spcBef>
                  <a:spcPct val="0"/>
                </a:spcBef>
                <a:buFontTx/>
                <a:buNone/>
              </a:pPr>
              <a:t>112</a:t>
            </a:fld>
            <a:endParaRPr lang="en-US" altLang="en-US" sz="1200">
              <a:solidFill>
                <a:srgbClr val="898989"/>
              </a:solidFill>
            </a:endParaRPr>
          </a:p>
        </p:txBody>
      </p:sp>
      <p:sp>
        <p:nvSpPr>
          <p:cNvPr id="7" name="Title 1">
            <a:extLst>
              <a:ext uri="{FF2B5EF4-FFF2-40B4-BE49-F238E27FC236}">
                <a16:creationId xmlns:a16="http://schemas.microsoft.com/office/drawing/2014/main" id="{6023C9CB-B626-4CE4-99E1-1633FAA5658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Old Question Papers</a:t>
            </a:r>
          </a:p>
        </p:txBody>
      </p:sp>
      <p:sp>
        <p:nvSpPr>
          <p:cNvPr id="124934" name="Rectangle 3">
            <a:extLst>
              <a:ext uri="{FF2B5EF4-FFF2-40B4-BE49-F238E27FC236}">
                <a16:creationId xmlns:a16="http://schemas.microsoft.com/office/drawing/2014/main" id="{73781871-3CB6-455D-817A-071878F88F67}"/>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24935" name="Rectangle 3">
            <a:extLst>
              <a:ext uri="{FF2B5EF4-FFF2-40B4-BE49-F238E27FC236}">
                <a16:creationId xmlns:a16="http://schemas.microsoft.com/office/drawing/2014/main" id="{37CC8F75-F2A5-4468-8EB4-0C5B59CF7909}"/>
              </a:ext>
            </a:extLst>
          </p:cNvPr>
          <p:cNvSpPr txBox="1">
            <a:spLocks noChangeArrowheads="1"/>
          </p:cNvSpPr>
          <p:nvPr/>
        </p:nvSpPr>
        <p:spPr bwMode="auto">
          <a:xfrm>
            <a:off x="1052515" y="908052"/>
            <a:ext cx="75517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124936" name="Rectangle 3">
            <a:extLst>
              <a:ext uri="{FF2B5EF4-FFF2-40B4-BE49-F238E27FC236}">
                <a16:creationId xmlns:a16="http://schemas.microsoft.com/office/drawing/2014/main" id="{77EA789F-0A4F-47F8-BDD6-7FDA788F3DBF}"/>
              </a:ext>
            </a:extLst>
          </p:cNvPr>
          <p:cNvSpPr txBox="1">
            <a:spLocks noChangeArrowheads="1"/>
          </p:cNvSpPr>
          <p:nvPr/>
        </p:nvSpPr>
        <p:spPr bwMode="auto">
          <a:xfrm>
            <a:off x="1052515" y="15652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24937" name="Rectangle 3">
            <a:extLst>
              <a:ext uri="{FF2B5EF4-FFF2-40B4-BE49-F238E27FC236}">
                <a16:creationId xmlns:a16="http://schemas.microsoft.com/office/drawing/2014/main" id="{B636F44E-8CBF-43ED-9EF8-B1B3072A2DBD}"/>
              </a:ext>
            </a:extLst>
          </p:cNvPr>
          <p:cNvSpPr txBox="1">
            <a:spLocks noChangeArrowheads="1"/>
          </p:cNvSpPr>
          <p:nvPr/>
        </p:nvSpPr>
        <p:spPr bwMode="auto">
          <a:xfrm>
            <a:off x="900113" y="1412875"/>
            <a:ext cx="76327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pic>
        <p:nvPicPr>
          <p:cNvPr id="124938" name="Picture 2">
            <a:extLst>
              <a:ext uri="{FF2B5EF4-FFF2-40B4-BE49-F238E27FC236}">
                <a16:creationId xmlns:a16="http://schemas.microsoft.com/office/drawing/2014/main" id="{BE2E5300-0F8D-4A1A-91D9-E424BDFC5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40" y="836615"/>
            <a:ext cx="70199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9" name="Picture 13" descr="NIET LOGO.jpg">
            <a:extLst>
              <a:ext uri="{FF2B5EF4-FFF2-40B4-BE49-F238E27FC236}">
                <a16:creationId xmlns:a16="http://schemas.microsoft.com/office/drawing/2014/main" id="{878042EC-0711-4DD4-B232-1B85FD570D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07368D-D7FD-47C2-8664-63A05C794DAD}"/>
              </a:ext>
            </a:extLst>
          </p:cNvPr>
          <p:cNvSpPr>
            <a:spLocks noGrp="1"/>
          </p:cNvSpPr>
          <p:nvPr>
            <p:ph type="dt" sz="quarter" idx="10"/>
          </p:nvPr>
        </p:nvSpPr>
        <p:spPr/>
        <p:txBody>
          <a:bodyPr/>
          <a:lstStyle/>
          <a:p>
            <a:pPr>
              <a:defRPr/>
            </a:pPr>
            <a:fld id="{2AB66822-AE89-45A3-BBD6-380E435B57A8}" type="datetime1">
              <a:rPr lang="en-US" smtClean="0"/>
              <a:t>3/24/2022</a:t>
            </a:fld>
            <a:endParaRPr lang="en-US" dirty="0"/>
          </a:p>
        </p:txBody>
      </p:sp>
      <p:sp>
        <p:nvSpPr>
          <p:cNvPr id="5" name="Footer Placeholder 4">
            <a:extLst>
              <a:ext uri="{FF2B5EF4-FFF2-40B4-BE49-F238E27FC236}">
                <a16:creationId xmlns:a16="http://schemas.microsoft.com/office/drawing/2014/main" id="{78E76972-75A9-45FE-B376-E6F7A1EA08AC}"/>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25956" name="Slide Number Placeholder 5">
            <a:extLst>
              <a:ext uri="{FF2B5EF4-FFF2-40B4-BE49-F238E27FC236}">
                <a16:creationId xmlns:a16="http://schemas.microsoft.com/office/drawing/2014/main" id="{884A0C6B-3803-492A-B879-1870C15416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74F384-AB8E-4882-BE87-C945D00F17F8}" type="slidenum">
              <a:rPr lang="en-US" altLang="en-US" sz="1200">
                <a:solidFill>
                  <a:srgbClr val="898989"/>
                </a:solidFill>
              </a:rPr>
              <a:pPr>
                <a:spcBef>
                  <a:spcPct val="0"/>
                </a:spcBef>
                <a:buFontTx/>
                <a:buNone/>
              </a:pPr>
              <a:t>113</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4D1063FA-9EEB-4A8A-8219-B8C08F969430}"/>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81CFA3F2-2C59-4D1B-9C52-C3495213908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800" dirty="0"/>
          </a:p>
          <a:p>
            <a:pPr algn="ctr" eaLnBrk="1" fontAlgn="auto" hangingPunct="1">
              <a:spcAft>
                <a:spcPts val="0"/>
              </a:spcAft>
              <a:defRPr/>
            </a:pPr>
            <a:r>
              <a:rPr lang="en-US" sz="2800" dirty="0"/>
              <a:t>Old </a:t>
            </a:r>
            <a:r>
              <a:rPr lang="en-US" sz="3000" dirty="0"/>
              <a:t>Question</a:t>
            </a:r>
            <a:r>
              <a:rPr lang="en-US" sz="2800" dirty="0"/>
              <a:t> Papers</a:t>
            </a:r>
          </a:p>
          <a:p>
            <a:pPr algn="ctr" eaLnBrk="1" fontAlgn="auto" hangingPunct="1">
              <a:spcAft>
                <a:spcPts val="0"/>
              </a:spcAft>
              <a:defRPr/>
            </a:pPr>
            <a:endParaRPr lang="en-US" sz="3000" dirty="0"/>
          </a:p>
        </p:txBody>
      </p:sp>
      <p:sp>
        <p:nvSpPr>
          <p:cNvPr id="125959" name="Rectangle 3">
            <a:extLst>
              <a:ext uri="{FF2B5EF4-FFF2-40B4-BE49-F238E27FC236}">
                <a16:creationId xmlns:a16="http://schemas.microsoft.com/office/drawing/2014/main" id="{2252353F-FC00-4848-A6E5-EA537AF76CF6}"/>
              </a:ext>
            </a:extLst>
          </p:cNvPr>
          <p:cNvSpPr txBox="1">
            <a:spLocks noChangeArrowheads="1"/>
          </p:cNvSpPr>
          <p:nvPr/>
        </p:nvSpPr>
        <p:spPr bwMode="auto">
          <a:xfrm>
            <a:off x="900115" y="1268415"/>
            <a:ext cx="734377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pic>
        <p:nvPicPr>
          <p:cNvPr id="125960" name="Picture 2">
            <a:extLst>
              <a:ext uri="{FF2B5EF4-FFF2-40B4-BE49-F238E27FC236}">
                <a16:creationId xmlns:a16="http://schemas.microsoft.com/office/drawing/2014/main" id="{8EC24424-5456-40EB-BDA2-7150E50EB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765175"/>
            <a:ext cx="7916862"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1" name="Picture 9" descr="NIET LOGO.jpg">
            <a:extLst>
              <a:ext uri="{FF2B5EF4-FFF2-40B4-BE49-F238E27FC236}">
                <a16:creationId xmlns:a16="http://schemas.microsoft.com/office/drawing/2014/main" id="{5136FFFA-5977-4811-AEEE-2EFEDE4683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D9B89F-4706-454A-B620-D37ED51A6FB5}"/>
              </a:ext>
            </a:extLst>
          </p:cNvPr>
          <p:cNvSpPr>
            <a:spLocks noGrp="1"/>
          </p:cNvSpPr>
          <p:nvPr>
            <p:ph type="dt" sz="quarter" idx="10"/>
          </p:nvPr>
        </p:nvSpPr>
        <p:spPr/>
        <p:txBody>
          <a:bodyPr/>
          <a:lstStyle/>
          <a:p>
            <a:pPr>
              <a:defRPr/>
            </a:pPr>
            <a:fld id="{4E293041-E4E3-4ACE-A19D-AC442B2E3F6D}" type="datetime1">
              <a:rPr lang="en-US" smtClean="0"/>
              <a:t>3/24/2022</a:t>
            </a:fld>
            <a:endParaRPr lang="en-US" dirty="0"/>
          </a:p>
        </p:txBody>
      </p:sp>
      <p:sp>
        <p:nvSpPr>
          <p:cNvPr id="5" name="Footer Placeholder 4">
            <a:extLst>
              <a:ext uri="{FF2B5EF4-FFF2-40B4-BE49-F238E27FC236}">
                <a16:creationId xmlns:a16="http://schemas.microsoft.com/office/drawing/2014/main" id="{E06CB04F-B31D-46DB-B5B7-15929D87A031}"/>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26980" name="Slide Number Placeholder 5">
            <a:extLst>
              <a:ext uri="{FF2B5EF4-FFF2-40B4-BE49-F238E27FC236}">
                <a16:creationId xmlns:a16="http://schemas.microsoft.com/office/drawing/2014/main" id="{365118C4-01B1-4BC8-9A60-E46A46F7AE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D2CEF6-A71B-447D-8807-56B105AB7B0F}" type="slidenum">
              <a:rPr lang="en-US" altLang="en-US" sz="1200">
                <a:solidFill>
                  <a:srgbClr val="898989"/>
                </a:solidFill>
              </a:rPr>
              <a:pPr>
                <a:spcBef>
                  <a:spcPct val="0"/>
                </a:spcBef>
                <a:buFontTx/>
                <a:buNone/>
              </a:pPr>
              <a:t>114</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B4FA1F67-1A35-4F3A-B149-97039151AF10}"/>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2025EC01-8F16-4D35-A20A-3022BE012FC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Old Question Papers</a:t>
            </a:r>
          </a:p>
          <a:p>
            <a:pPr algn="ctr" eaLnBrk="1" fontAlgn="auto" hangingPunct="1">
              <a:spcAft>
                <a:spcPts val="0"/>
              </a:spcAft>
              <a:defRPr/>
            </a:pPr>
            <a:endParaRPr lang="en-US" sz="3000" dirty="0"/>
          </a:p>
        </p:txBody>
      </p:sp>
      <p:sp>
        <p:nvSpPr>
          <p:cNvPr id="126983" name="Rectangle 3">
            <a:extLst>
              <a:ext uri="{FF2B5EF4-FFF2-40B4-BE49-F238E27FC236}">
                <a16:creationId xmlns:a16="http://schemas.microsoft.com/office/drawing/2014/main" id="{9D480D29-0252-4244-A757-E68DBA363359}"/>
              </a:ext>
            </a:extLst>
          </p:cNvPr>
          <p:cNvSpPr txBox="1">
            <a:spLocks noChangeArrowheads="1"/>
          </p:cNvSpPr>
          <p:nvPr/>
        </p:nvSpPr>
        <p:spPr bwMode="auto">
          <a:xfrm>
            <a:off x="900115" y="1268415"/>
            <a:ext cx="734377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pic>
        <p:nvPicPr>
          <p:cNvPr id="126984" name="Picture 3">
            <a:extLst>
              <a:ext uri="{FF2B5EF4-FFF2-40B4-BE49-F238E27FC236}">
                <a16:creationId xmlns:a16="http://schemas.microsoft.com/office/drawing/2014/main" id="{FC0BAF59-F05F-4B9E-9624-73F34F6BF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2" y="908052"/>
            <a:ext cx="787241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5" name="Picture 9" descr="NIET LOGO.jpg">
            <a:extLst>
              <a:ext uri="{FF2B5EF4-FFF2-40B4-BE49-F238E27FC236}">
                <a16:creationId xmlns:a16="http://schemas.microsoft.com/office/drawing/2014/main" id="{ED859135-137A-439B-A764-239B7B7ED3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36A620-0E91-4A46-A9E6-6F1FC05AA074}"/>
              </a:ext>
            </a:extLst>
          </p:cNvPr>
          <p:cNvSpPr>
            <a:spLocks noGrp="1"/>
          </p:cNvSpPr>
          <p:nvPr>
            <p:ph type="dt" sz="quarter" idx="10"/>
          </p:nvPr>
        </p:nvSpPr>
        <p:spPr/>
        <p:txBody>
          <a:bodyPr/>
          <a:lstStyle/>
          <a:p>
            <a:pPr>
              <a:defRPr/>
            </a:pPr>
            <a:fld id="{08BF0C0E-DF16-4D06-B521-A62BCC5E2CE2}" type="datetime1">
              <a:rPr lang="en-US" smtClean="0"/>
              <a:t>3/24/2022</a:t>
            </a:fld>
            <a:endParaRPr lang="en-US" dirty="0"/>
          </a:p>
        </p:txBody>
      </p:sp>
      <p:sp>
        <p:nvSpPr>
          <p:cNvPr id="5" name="Footer Placeholder 4">
            <a:extLst>
              <a:ext uri="{FF2B5EF4-FFF2-40B4-BE49-F238E27FC236}">
                <a16:creationId xmlns:a16="http://schemas.microsoft.com/office/drawing/2014/main" id="{19A6D5D1-860E-43E7-8FF2-0867F4C9C03C}"/>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28004" name="Slide Number Placeholder 5">
            <a:extLst>
              <a:ext uri="{FF2B5EF4-FFF2-40B4-BE49-F238E27FC236}">
                <a16:creationId xmlns:a16="http://schemas.microsoft.com/office/drawing/2014/main" id="{E5F08699-01D1-433D-9190-1012B9D894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C5B1F4-E797-40FD-B14A-569D043E885F}" type="slidenum">
              <a:rPr lang="en-US" altLang="en-US" sz="1200">
                <a:solidFill>
                  <a:srgbClr val="898989"/>
                </a:solidFill>
              </a:rPr>
              <a:pPr>
                <a:spcBef>
                  <a:spcPct val="0"/>
                </a:spcBef>
                <a:buFontTx/>
                <a:buNone/>
              </a:pPr>
              <a:t>115</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44392562-D9F9-4235-9013-6A1F567E3584}"/>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738DCC3C-61F4-485D-962F-9BA436E54AD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800" dirty="0"/>
          </a:p>
          <a:p>
            <a:pPr algn="ctr" eaLnBrk="1" fontAlgn="auto" hangingPunct="1">
              <a:spcAft>
                <a:spcPts val="0"/>
              </a:spcAft>
              <a:defRPr/>
            </a:pPr>
            <a:r>
              <a:rPr lang="en-US" sz="3000" dirty="0"/>
              <a:t>Expected Questions for University Exam </a:t>
            </a:r>
          </a:p>
          <a:p>
            <a:pPr algn="ctr" eaLnBrk="1" fontAlgn="auto" hangingPunct="1">
              <a:spcAft>
                <a:spcPts val="0"/>
              </a:spcAft>
              <a:defRPr/>
            </a:pPr>
            <a:endParaRPr lang="en-US" sz="3000" dirty="0"/>
          </a:p>
        </p:txBody>
      </p:sp>
      <p:sp>
        <p:nvSpPr>
          <p:cNvPr id="128007" name="Rectangle 3">
            <a:extLst>
              <a:ext uri="{FF2B5EF4-FFF2-40B4-BE49-F238E27FC236}">
                <a16:creationId xmlns:a16="http://schemas.microsoft.com/office/drawing/2014/main" id="{F84F67E8-88B5-4387-BE07-8F985C4A9D57}"/>
              </a:ext>
            </a:extLst>
          </p:cNvPr>
          <p:cNvSpPr txBox="1">
            <a:spLocks noChangeArrowheads="1"/>
          </p:cNvSpPr>
          <p:nvPr/>
        </p:nvSpPr>
        <p:spPr bwMode="auto">
          <a:xfrm>
            <a:off x="900115" y="1268415"/>
            <a:ext cx="734377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2" name="Content Placeholder 2">
            <a:extLst>
              <a:ext uri="{FF2B5EF4-FFF2-40B4-BE49-F238E27FC236}">
                <a16:creationId xmlns:a16="http://schemas.microsoft.com/office/drawing/2014/main" id="{2ABB9214-A571-4ECD-BD7E-C3C50FC6D8B1}"/>
              </a:ext>
            </a:extLst>
          </p:cNvPr>
          <p:cNvSpPr>
            <a:spLocks noGrp="1"/>
          </p:cNvSpPr>
          <p:nvPr>
            <p:ph idx="1"/>
          </p:nvPr>
        </p:nvSpPr>
        <p:spPr>
          <a:xfrm>
            <a:off x="827090" y="776290"/>
            <a:ext cx="7921625" cy="5316537"/>
          </a:xfrm>
        </p:spPr>
        <p:txBody>
          <a:bodyPr rtlCol="0">
            <a:noAutofit/>
          </a:bodyPr>
          <a:lstStyle/>
          <a:p>
            <a:pPr marL="457200" indent="-457200" eaLnBrk="1" fontAlgn="auto" hangingPunct="1">
              <a:lnSpc>
                <a:spcPct val="150000"/>
              </a:lnSpc>
              <a:spcAft>
                <a:spcPts val="0"/>
              </a:spcAft>
              <a:buFont typeface="+mj-lt"/>
              <a:buAutoNum type="arabicPeriod"/>
              <a:defRPr/>
            </a:pPr>
            <a:r>
              <a:rPr lang="en-US" sz="2200" dirty="0"/>
              <a:t>Draw the labeled process state transition diagram with describing the various process states. </a:t>
            </a:r>
          </a:p>
          <a:p>
            <a:pPr marL="457200" indent="-457200" eaLnBrk="1" fontAlgn="auto" hangingPunct="1">
              <a:lnSpc>
                <a:spcPct val="150000"/>
              </a:lnSpc>
              <a:spcAft>
                <a:spcPts val="0"/>
              </a:spcAft>
              <a:buFont typeface="+mj-lt"/>
              <a:buAutoNum type="arabicPeriod"/>
              <a:defRPr/>
            </a:pPr>
            <a:r>
              <a:rPr lang="en-US" sz="2200" dirty="0"/>
              <a:t>Write a note on Deadlock Prevention.</a:t>
            </a:r>
          </a:p>
          <a:p>
            <a:pPr marL="457200" indent="-457200" eaLnBrk="1" fontAlgn="auto" hangingPunct="1">
              <a:lnSpc>
                <a:spcPct val="150000"/>
              </a:lnSpc>
              <a:spcAft>
                <a:spcPts val="0"/>
              </a:spcAft>
              <a:buFont typeface="+mj-lt"/>
              <a:buAutoNum type="arabicPeriod"/>
              <a:defRPr/>
            </a:pPr>
            <a:r>
              <a:rPr lang="en-US" sz="2200" dirty="0"/>
              <a:t>Explain Multi Level Queue Scheduling.</a:t>
            </a:r>
          </a:p>
          <a:p>
            <a:pPr marL="457200" indent="-457200" eaLnBrk="1" fontAlgn="auto" hangingPunct="1">
              <a:lnSpc>
                <a:spcPct val="150000"/>
              </a:lnSpc>
              <a:spcAft>
                <a:spcPts val="0"/>
              </a:spcAft>
              <a:buFont typeface="+mj-lt"/>
              <a:buAutoNum type="arabicPeriod"/>
              <a:defRPr/>
            </a:pPr>
            <a:r>
              <a:rPr lang="en-US" sz="2200" dirty="0"/>
              <a:t>Explain Short term, Middle term and Long term Schedulers. </a:t>
            </a:r>
            <a:endParaRPr lang="en-IN" sz="2200" dirty="0"/>
          </a:p>
          <a:p>
            <a:pPr marL="457200" indent="-457200" eaLnBrk="1" fontAlgn="auto" hangingPunct="1">
              <a:lnSpc>
                <a:spcPct val="150000"/>
              </a:lnSpc>
              <a:spcAft>
                <a:spcPts val="0"/>
              </a:spcAft>
              <a:buFont typeface="+mj-lt"/>
              <a:buAutoNum type="arabicPeriod"/>
              <a:defRPr/>
            </a:pPr>
            <a:r>
              <a:rPr lang="en-US" sz="2200" dirty="0"/>
              <a:t>Write down the steps of Deadlock Detection</a:t>
            </a:r>
          </a:p>
          <a:p>
            <a:pPr marL="457200" indent="-457200" eaLnBrk="1" fontAlgn="auto" hangingPunct="1">
              <a:lnSpc>
                <a:spcPct val="150000"/>
              </a:lnSpc>
              <a:spcAft>
                <a:spcPts val="0"/>
              </a:spcAft>
              <a:buFont typeface="+mj-lt"/>
              <a:buAutoNum type="arabicPeriod"/>
              <a:defRPr/>
            </a:pPr>
            <a:r>
              <a:rPr lang="en-US" sz="2200" dirty="0"/>
              <a:t>Define PCB.</a:t>
            </a:r>
          </a:p>
          <a:p>
            <a:pPr marL="457200" indent="-457200" eaLnBrk="1" fontAlgn="auto" hangingPunct="1">
              <a:lnSpc>
                <a:spcPct val="150000"/>
              </a:lnSpc>
              <a:spcAft>
                <a:spcPts val="0"/>
              </a:spcAft>
              <a:buFont typeface="+mj-lt"/>
              <a:buAutoNum type="arabicPeriod"/>
              <a:defRPr/>
            </a:pPr>
            <a:r>
              <a:rPr lang="en-US" sz="2200" dirty="0"/>
              <a:t>List out the various scheduling criteria for CPU Scheduling.</a:t>
            </a:r>
          </a:p>
          <a:p>
            <a:pPr marL="457200" indent="-457200" eaLnBrk="1" fontAlgn="auto" hangingPunct="1">
              <a:lnSpc>
                <a:spcPct val="150000"/>
              </a:lnSpc>
              <a:spcAft>
                <a:spcPts val="0"/>
              </a:spcAft>
              <a:buFont typeface="+mj-lt"/>
              <a:buAutoNum type="arabicPeriod"/>
              <a:defRPr/>
            </a:pPr>
            <a:r>
              <a:rPr lang="en-US" sz="2200" dirty="0"/>
              <a:t>List out the necessary conditions for deadlock to occur.</a:t>
            </a:r>
            <a:endParaRPr lang="en-IN" sz="2200" dirty="0"/>
          </a:p>
          <a:p>
            <a:pPr eaLnBrk="1" fontAlgn="auto" hangingPunct="1">
              <a:lnSpc>
                <a:spcPct val="150000"/>
              </a:lnSpc>
              <a:spcAft>
                <a:spcPts val="0"/>
              </a:spcAft>
              <a:buNone/>
              <a:defRPr/>
            </a:pPr>
            <a:endParaRPr lang="en-US" sz="2200" dirty="0"/>
          </a:p>
          <a:p>
            <a:pPr marL="457200" indent="-457200" eaLnBrk="1" fontAlgn="auto" hangingPunct="1">
              <a:lnSpc>
                <a:spcPct val="150000"/>
              </a:lnSpc>
              <a:spcAft>
                <a:spcPts val="0"/>
              </a:spcAft>
              <a:buFont typeface="+mj-lt"/>
              <a:buAutoNum type="arabicPeriod"/>
              <a:defRPr/>
            </a:pPr>
            <a:endParaRPr lang="en-US" sz="2200" dirty="0"/>
          </a:p>
          <a:p>
            <a:pPr eaLnBrk="1" fontAlgn="auto" hangingPunct="1">
              <a:lnSpc>
                <a:spcPct val="150000"/>
              </a:lnSpc>
              <a:spcAft>
                <a:spcPts val="0"/>
              </a:spcAft>
              <a:buNone/>
              <a:defRPr/>
            </a:pPr>
            <a:endParaRPr lang="en-IN" sz="2200" dirty="0"/>
          </a:p>
        </p:txBody>
      </p:sp>
      <p:pic>
        <p:nvPicPr>
          <p:cNvPr id="128009" name="Picture 9" descr="NIET LOGO.jpg">
            <a:extLst>
              <a:ext uri="{FF2B5EF4-FFF2-40B4-BE49-F238E27FC236}">
                <a16:creationId xmlns:a16="http://schemas.microsoft.com/office/drawing/2014/main" id="{074B03D9-5D2B-4ABA-ACF5-A3AA166454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AE7514-91FA-4F15-BE44-3C428D1F4226}"/>
              </a:ext>
            </a:extLst>
          </p:cNvPr>
          <p:cNvSpPr>
            <a:spLocks noGrp="1"/>
          </p:cNvSpPr>
          <p:nvPr>
            <p:ph type="dt" sz="quarter" idx="10"/>
          </p:nvPr>
        </p:nvSpPr>
        <p:spPr/>
        <p:txBody>
          <a:bodyPr/>
          <a:lstStyle/>
          <a:p>
            <a:pPr>
              <a:defRPr/>
            </a:pPr>
            <a:fld id="{9357CC1B-BEB3-46C9-8E41-3C9BBDFFA47F}" type="datetime1">
              <a:rPr lang="en-US" smtClean="0"/>
              <a:t>3/24/2022</a:t>
            </a:fld>
            <a:endParaRPr lang="en-US" dirty="0"/>
          </a:p>
        </p:txBody>
      </p:sp>
      <p:sp>
        <p:nvSpPr>
          <p:cNvPr id="5" name="Footer Placeholder 4">
            <a:extLst>
              <a:ext uri="{FF2B5EF4-FFF2-40B4-BE49-F238E27FC236}">
                <a16:creationId xmlns:a16="http://schemas.microsoft.com/office/drawing/2014/main" id="{56846970-E5A3-4F97-913B-252CBC2F9204}"/>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29028" name="Slide Number Placeholder 5">
            <a:extLst>
              <a:ext uri="{FF2B5EF4-FFF2-40B4-BE49-F238E27FC236}">
                <a16:creationId xmlns:a16="http://schemas.microsoft.com/office/drawing/2014/main" id="{BD2B718C-EBEA-4482-9BBA-1E9E8183F21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72C743-DC87-4C1B-A86D-80D0B8A2BDC6}" type="slidenum">
              <a:rPr lang="en-US" altLang="en-US" sz="1200">
                <a:solidFill>
                  <a:srgbClr val="898989"/>
                </a:solidFill>
              </a:rPr>
              <a:pPr>
                <a:spcBef>
                  <a:spcPct val="0"/>
                </a:spcBef>
                <a:buFontTx/>
                <a:buNone/>
              </a:pPr>
              <a:t>116</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6A787510-159E-4E2D-A95E-20C33B3B7089}"/>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8D653B11-A516-408B-BF64-5ABE734DBE8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800" dirty="0"/>
          </a:p>
          <a:p>
            <a:pPr algn="ctr" eaLnBrk="1" fontAlgn="auto" hangingPunct="1">
              <a:spcAft>
                <a:spcPts val="0"/>
              </a:spcAft>
              <a:defRPr/>
            </a:pPr>
            <a:r>
              <a:rPr lang="en-US" sz="3000" dirty="0"/>
              <a:t>Expected Questions for University Exam </a:t>
            </a:r>
          </a:p>
          <a:p>
            <a:pPr algn="ctr" eaLnBrk="1" fontAlgn="auto" hangingPunct="1">
              <a:spcAft>
                <a:spcPts val="0"/>
              </a:spcAft>
              <a:defRPr/>
            </a:pPr>
            <a:endParaRPr lang="en-US" sz="3000" dirty="0"/>
          </a:p>
        </p:txBody>
      </p:sp>
      <p:sp>
        <p:nvSpPr>
          <p:cNvPr id="129031" name="Rectangle 3">
            <a:extLst>
              <a:ext uri="{FF2B5EF4-FFF2-40B4-BE49-F238E27FC236}">
                <a16:creationId xmlns:a16="http://schemas.microsoft.com/office/drawing/2014/main" id="{8A581F18-EC2F-454A-BD10-2EC135A55DB9}"/>
              </a:ext>
            </a:extLst>
          </p:cNvPr>
          <p:cNvSpPr txBox="1">
            <a:spLocks noChangeArrowheads="1"/>
          </p:cNvSpPr>
          <p:nvPr/>
        </p:nvSpPr>
        <p:spPr bwMode="auto">
          <a:xfrm>
            <a:off x="900115" y="1268415"/>
            <a:ext cx="734377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2" name="Content Placeholder 2">
            <a:extLst>
              <a:ext uri="{FF2B5EF4-FFF2-40B4-BE49-F238E27FC236}">
                <a16:creationId xmlns:a16="http://schemas.microsoft.com/office/drawing/2014/main" id="{6D4DE939-3C17-4420-9894-7B9C9F54FB25}"/>
              </a:ext>
            </a:extLst>
          </p:cNvPr>
          <p:cNvSpPr>
            <a:spLocks noGrp="1"/>
          </p:cNvSpPr>
          <p:nvPr>
            <p:ph idx="1"/>
          </p:nvPr>
        </p:nvSpPr>
        <p:spPr>
          <a:xfrm>
            <a:off x="827090" y="692150"/>
            <a:ext cx="7921625" cy="5316538"/>
          </a:xfrm>
        </p:spPr>
        <p:txBody>
          <a:bodyPr rtlCol="0">
            <a:noAutofit/>
          </a:bodyPr>
          <a:lstStyle/>
          <a:p>
            <a:pPr marL="457200" indent="-457200" eaLnBrk="1" fontAlgn="auto" hangingPunct="1">
              <a:spcAft>
                <a:spcPts val="0"/>
              </a:spcAft>
              <a:buFont typeface="+mj-lt"/>
              <a:buAutoNum type="arabicPeriod"/>
              <a:defRPr/>
            </a:pPr>
            <a:endParaRPr lang="en-US" sz="2200" dirty="0"/>
          </a:p>
          <a:p>
            <a:pPr eaLnBrk="1" fontAlgn="auto" hangingPunct="1">
              <a:lnSpc>
                <a:spcPct val="160000"/>
              </a:lnSpc>
              <a:spcAft>
                <a:spcPts val="0"/>
              </a:spcAft>
              <a:buNone/>
              <a:defRPr/>
            </a:pPr>
            <a:endParaRPr lang="en-IN" sz="2200" dirty="0"/>
          </a:p>
          <a:p>
            <a:pPr eaLnBrk="1" fontAlgn="auto" hangingPunct="1">
              <a:lnSpc>
                <a:spcPct val="160000"/>
              </a:lnSpc>
              <a:spcAft>
                <a:spcPts val="0"/>
              </a:spcAft>
              <a:buNone/>
              <a:defRPr/>
            </a:pPr>
            <a:endParaRPr lang="en-IN" sz="2200" dirty="0"/>
          </a:p>
          <a:p>
            <a:pPr eaLnBrk="1" fontAlgn="auto" hangingPunct="1">
              <a:lnSpc>
                <a:spcPct val="160000"/>
              </a:lnSpc>
              <a:spcAft>
                <a:spcPts val="0"/>
              </a:spcAft>
              <a:buNone/>
              <a:defRPr/>
            </a:pPr>
            <a:endParaRPr lang="en-IN" sz="2200" dirty="0"/>
          </a:p>
          <a:p>
            <a:pPr eaLnBrk="1" fontAlgn="auto" hangingPunct="1">
              <a:lnSpc>
                <a:spcPct val="160000"/>
              </a:lnSpc>
              <a:spcAft>
                <a:spcPts val="0"/>
              </a:spcAft>
              <a:buNone/>
              <a:defRPr/>
            </a:pPr>
            <a:endParaRPr lang="en-IN" sz="2200" dirty="0"/>
          </a:p>
          <a:p>
            <a:pPr eaLnBrk="1" fontAlgn="auto" hangingPunct="1">
              <a:spcAft>
                <a:spcPts val="0"/>
              </a:spcAft>
              <a:buNone/>
              <a:defRPr/>
            </a:pPr>
            <a:endParaRPr lang="en-IN" sz="2200" dirty="0"/>
          </a:p>
          <a:p>
            <a:pPr eaLnBrk="1" fontAlgn="auto" hangingPunct="1">
              <a:spcAft>
                <a:spcPts val="0"/>
              </a:spcAft>
              <a:buNone/>
              <a:defRPr/>
            </a:pPr>
            <a:r>
              <a:rPr lang="en-IN" sz="2200" dirty="0"/>
              <a:t>Draw Gannt chart and find average waiting time and response time using</a:t>
            </a:r>
          </a:p>
          <a:p>
            <a:pPr eaLnBrk="1" fontAlgn="auto" hangingPunct="1">
              <a:spcAft>
                <a:spcPts val="0"/>
              </a:spcAft>
              <a:defRPr/>
            </a:pPr>
            <a:r>
              <a:rPr lang="en-IN" sz="2200" dirty="0"/>
              <a:t>FCFS</a:t>
            </a:r>
          </a:p>
          <a:p>
            <a:pPr eaLnBrk="1" fontAlgn="auto" hangingPunct="1">
              <a:spcAft>
                <a:spcPts val="0"/>
              </a:spcAft>
              <a:defRPr/>
            </a:pPr>
            <a:r>
              <a:rPr lang="en-IN" sz="2200" dirty="0"/>
              <a:t>Round Robin (quantum=2)</a:t>
            </a:r>
          </a:p>
          <a:p>
            <a:pPr eaLnBrk="1" fontAlgn="auto" hangingPunct="1">
              <a:spcAft>
                <a:spcPts val="0"/>
              </a:spcAft>
              <a:defRPr/>
            </a:pPr>
            <a:r>
              <a:rPr lang="en-IN" sz="2200" dirty="0"/>
              <a:t>SJF and SRTF</a:t>
            </a:r>
          </a:p>
          <a:p>
            <a:pPr eaLnBrk="1" fontAlgn="auto" hangingPunct="1">
              <a:lnSpc>
                <a:spcPct val="160000"/>
              </a:lnSpc>
              <a:spcAft>
                <a:spcPts val="0"/>
              </a:spcAft>
              <a:buNone/>
              <a:defRPr/>
            </a:pPr>
            <a:endParaRPr lang="en-IN" sz="2200" dirty="0"/>
          </a:p>
        </p:txBody>
      </p:sp>
      <p:sp>
        <p:nvSpPr>
          <p:cNvPr id="13" name="Content Placeholder 2">
            <a:extLst>
              <a:ext uri="{FF2B5EF4-FFF2-40B4-BE49-F238E27FC236}">
                <a16:creationId xmlns:a16="http://schemas.microsoft.com/office/drawing/2014/main" id="{6CD1360F-A30F-41FA-8106-77119F6667D6}"/>
              </a:ext>
            </a:extLst>
          </p:cNvPr>
          <p:cNvSpPr txBox="1">
            <a:spLocks/>
          </p:cNvSpPr>
          <p:nvPr/>
        </p:nvSpPr>
        <p:spPr>
          <a:xfrm>
            <a:off x="819152" y="765175"/>
            <a:ext cx="8145463" cy="5316538"/>
          </a:xfrm>
          <a:prstGeom prst="rect">
            <a:avLst/>
          </a:prstGeom>
        </p:spPr>
        <p:txBody>
          <a:bodyPr/>
          <a:lstStyle/>
          <a:p>
            <a:pPr marL="457200" indent="-457200" eaLnBrk="1" fontAlgn="auto" hangingPunct="1">
              <a:spcBef>
                <a:spcPct val="20000"/>
              </a:spcBef>
              <a:spcAft>
                <a:spcPts val="0"/>
              </a:spcAft>
              <a:defRPr/>
            </a:pPr>
            <a:r>
              <a:rPr lang="en-US" sz="2200" dirty="0">
                <a:latin typeface="+mn-lt"/>
                <a:cs typeface="+mn-cs"/>
              </a:rPr>
              <a:t>9. Consider the following set of four processes, with the length of CPU burst time given in milliseconds</a:t>
            </a:r>
          </a:p>
          <a:p>
            <a:pPr marL="342900" indent="-342900" eaLnBrk="1" fontAlgn="auto" hangingPunct="1">
              <a:lnSpc>
                <a:spcPct val="160000"/>
              </a:lnSpc>
              <a:spcBef>
                <a:spcPct val="20000"/>
              </a:spcBef>
              <a:spcAft>
                <a:spcPts val="0"/>
              </a:spcAft>
              <a:defRPr/>
            </a:pPr>
            <a:endParaRPr lang="en-IN" sz="2200" dirty="0">
              <a:latin typeface="+mn-lt"/>
              <a:cs typeface="+mn-cs"/>
            </a:endParaRPr>
          </a:p>
        </p:txBody>
      </p:sp>
      <p:sp>
        <p:nvSpPr>
          <p:cNvPr id="15" name="Rectangle 39">
            <a:extLst>
              <a:ext uri="{FF2B5EF4-FFF2-40B4-BE49-F238E27FC236}">
                <a16:creationId xmlns:a16="http://schemas.microsoft.com/office/drawing/2014/main" id="{3C21DAB4-DFA3-4D17-8D4D-E53CF8EA0643}"/>
              </a:ext>
            </a:extLst>
          </p:cNvPr>
          <p:cNvSpPr>
            <a:spLocks noChangeArrowheads="1"/>
          </p:cNvSpPr>
          <p:nvPr/>
        </p:nvSpPr>
        <p:spPr bwMode="auto">
          <a:xfrm>
            <a:off x="1047750" y="1628777"/>
            <a:ext cx="7029450" cy="2143125"/>
          </a:xfrm>
          <a:prstGeom prst="rect">
            <a:avLst/>
          </a:prstGeom>
          <a:noFill/>
          <a:ln w="9525">
            <a:noFill/>
            <a:miter lim="800000"/>
            <a:headEnd/>
            <a:tailEnd/>
          </a:ln>
          <a:effectLst/>
        </p:spPr>
        <p:txBody>
          <a:bodyPr/>
          <a:lstStyle/>
          <a:p>
            <a:pPr marL="342900" indent="-342900" eaLnBrk="1" fontAlgn="auto" hangingPunct="1">
              <a:spcBef>
                <a:spcPct val="20000"/>
              </a:spcBef>
              <a:spcAft>
                <a:spcPts val="0"/>
              </a:spcAft>
              <a:tabLst>
                <a:tab pos="1603375" algn="ctr"/>
                <a:tab pos="3254375" algn="ctr"/>
                <a:tab pos="5143500" algn="ctr"/>
              </a:tabLst>
              <a:defRPr/>
            </a:pPr>
            <a:r>
              <a:rPr lang="en-US" sz="2200" dirty="0">
                <a:latin typeface="+mj-lt"/>
                <a:cs typeface="+mn-cs"/>
              </a:rPr>
              <a:t>		</a:t>
            </a:r>
            <a:r>
              <a:rPr lang="en-US" sz="2200" u="sng" dirty="0">
                <a:latin typeface="+mj-lt"/>
                <a:cs typeface="+mn-cs"/>
              </a:rPr>
              <a:t>Process</a:t>
            </a:r>
            <a:r>
              <a:rPr lang="en-US" sz="2200" dirty="0">
                <a:latin typeface="+mj-lt"/>
                <a:cs typeface="+mn-cs"/>
              </a:rPr>
              <a:t>	</a:t>
            </a:r>
            <a:r>
              <a:rPr lang="en-US" sz="2200" u="sng" dirty="0">
                <a:latin typeface="+mj-lt"/>
                <a:cs typeface="+mn-cs"/>
              </a:rPr>
              <a:t>Arrival Time</a:t>
            </a:r>
            <a:r>
              <a:rPr lang="en-US" sz="2200" dirty="0">
                <a:latin typeface="+mj-lt"/>
                <a:cs typeface="+mn-cs"/>
              </a:rPr>
              <a:t>	</a:t>
            </a:r>
            <a:r>
              <a:rPr lang="en-US" sz="2200" u="sng" dirty="0">
                <a:latin typeface="+mj-lt"/>
                <a:cs typeface="+mn-cs"/>
              </a:rPr>
              <a:t>Burst Time</a:t>
            </a:r>
            <a:endParaRPr lang="en-US" sz="2200" dirty="0">
              <a:latin typeface="+mj-lt"/>
              <a:cs typeface="+mn-cs"/>
            </a:endParaRPr>
          </a:p>
          <a:p>
            <a:pPr marL="342900" indent="-342900" eaLnBrk="1" fontAlgn="auto" hangingPunct="1">
              <a:spcBef>
                <a:spcPct val="20000"/>
              </a:spcBef>
              <a:spcAft>
                <a:spcPts val="0"/>
              </a:spcAft>
              <a:tabLst>
                <a:tab pos="1603375" algn="ctr"/>
                <a:tab pos="3254375" algn="ctr"/>
                <a:tab pos="5143500" algn="ctr"/>
              </a:tabLst>
              <a:defRPr/>
            </a:pPr>
            <a:r>
              <a:rPr lang="en-US" sz="2200" dirty="0">
                <a:latin typeface="+mj-lt"/>
                <a:cs typeface="+mn-cs"/>
              </a:rPr>
              <a:t>		</a:t>
            </a:r>
            <a:r>
              <a:rPr lang="en-US" sz="2200" i="1" dirty="0">
                <a:latin typeface="+mj-lt"/>
                <a:cs typeface="+mn-cs"/>
              </a:rPr>
              <a:t>P</a:t>
            </a:r>
            <a:r>
              <a:rPr lang="en-US" sz="2200" i="1" baseline="-25000" dirty="0">
                <a:latin typeface="+mj-lt"/>
                <a:cs typeface="+mn-cs"/>
              </a:rPr>
              <a:t>1</a:t>
            </a:r>
            <a:r>
              <a:rPr lang="en-US" sz="2200" dirty="0">
                <a:latin typeface="+mj-lt"/>
                <a:cs typeface="+mn-cs"/>
              </a:rPr>
              <a:t>	0	7</a:t>
            </a:r>
          </a:p>
          <a:p>
            <a:pPr marL="342900" indent="-342900" eaLnBrk="1" fontAlgn="auto" hangingPunct="1">
              <a:spcBef>
                <a:spcPct val="20000"/>
              </a:spcBef>
              <a:spcAft>
                <a:spcPts val="0"/>
              </a:spcAft>
              <a:tabLst>
                <a:tab pos="1603375" algn="ctr"/>
                <a:tab pos="3254375" algn="ctr"/>
                <a:tab pos="5143500" algn="ctr"/>
              </a:tabLst>
              <a:defRPr/>
            </a:pPr>
            <a:r>
              <a:rPr lang="en-US" sz="2200" dirty="0">
                <a:latin typeface="+mj-lt"/>
                <a:cs typeface="+mn-cs"/>
              </a:rPr>
              <a:t>		 </a:t>
            </a:r>
            <a:r>
              <a:rPr lang="en-US" sz="2200" i="1" dirty="0">
                <a:latin typeface="+mj-lt"/>
                <a:cs typeface="+mn-cs"/>
              </a:rPr>
              <a:t>P</a:t>
            </a:r>
            <a:r>
              <a:rPr lang="en-US" sz="2200" i="1" baseline="-25000" dirty="0">
                <a:latin typeface="+mj-lt"/>
                <a:cs typeface="+mn-cs"/>
              </a:rPr>
              <a:t>2	</a:t>
            </a:r>
            <a:r>
              <a:rPr lang="en-US" sz="2200" dirty="0">
                <a:latin typeface="+mj-lt"/>
                <a:cs typeface="+mn-cs"/>
              </a:rPr>
              <a:t>2	4</a:t>
            </a:r>
          </a:p>
          <a:p>
            <a:pPr marL="342900" indent="-342900" eaLnBrk="1" fontAlgn="auto" hangingPunct="1">
              <a:spcBef>
                <a:spcPct val="20000"/>
              </a:spcBef>
              <a:spcAft>
                <a:spcPts val="0"/>
              </a:spcAft>
              <a:tabLst>
                <a:tab pos="1603375" algn="ctr"/>
                <a:tab pos="3254375" algn="ctr"/>
                <a:tab pos="5143500" algn="ctr"/>
              </a:tabLst>
              <a:defRPr/>
            </a:pPr>
            <a:r>
              <a:rPr lang="en-US" sz="2200" dirty="0">
                <a:latin typeface="+mj-lt"/>
                <a:cs typeface="+mn-cs"/>
              </a:rPr>
              <a:t>		 </a:t>
            </a:r>
            <a:r>
              <a:rPr lang="en-US" sz="2200" i="1" dirty="0">
                <a:latin typeface="+mj-lt"/>
                <a:cs typeface="+mn-cs"/>
              </a:rPr>
              <a:t>P</a:t>
            </a:r>
            <a:r>
              <a:rPr lang="en-US" sz="2200" i="1" baseline="-25000" dirty="0">
                <a:latin typeface="+mj-lt"/>
                <a:cs typeface="+mn-cs"/>
              </a:rPr>
              <a:t>3</a:t>
            </a:r>
            <a:r>
              <a:rPr lang="en-US" sz="2200" dirty="0">
                <a:latin typeface="+mj-lt"/>
                <a:cs typeface="+mn-cs"/>
              </a:rPr>
              <a:t>	4	1</a:t>
            </a:r>
          </a:p>
          <a:p>
            <a:pPr marL="342900" indent="-342900" eaLnBrk="1" fontAlgn="auto" hangingPunct="1">
              <a:spcBef>
                <a:spcPct val="20000"/>
              </a:spcBef>
              <a:spcAft>
                <a:spcPts val="0"/>
              </a:spcAft>
              <a:tabLst>
                <a:tab pos="1603375" algn="ctr"/>
                <a:tab pos="3254375" algn="ctr"/>
                <a:tab pos="5143500" algn="ctr"/>
              </a:tabLst>
              <a:defRPr/>
            </a:pPr>
            <a:r>
              <a:rPr lang="en-US" sz="2200" dirty="0">
                <a:latin typeface="+mj-lt"/>
                <a:cs typeface="+mn-cs"/>
              </a:rPr>
              <a:t>		 </a:t>
            </a:r>
            <a:r>
              <a:rPr lang="en-US" sz="2200" i="1" dirty="0">
                <a:latin typeface="+mj-lt"/>
                <a:cs typeface="+mn-cs"/>
              </a:rPr>
              <a:t>P</a:t>
            </a:r>
            <a:r>
              <a:rPr lang="en-US" sz="2200" i="1" baseline="-25000" dirty="0">
                <a:latin typeface="+mj-lt"/>
                <a:cs typeface="+mn-cs"/>
              </a:rPr>
              <a:t>4</a:t>
            </a:r>
            <a:r>
              <a:rPr lang="en-US" sz="2200" dirty="0">
                <a:latin typeface="+mj-lt"/>
                <a:cs typeface="+mn-cs"/>
              </a:rPr>
              <a:t>	5	4</a:t>
            </a:r>
          </a:p>
          <a:p>
            <a:pPr marL="342900" indent="-342900" eaLnBrk="1" fontAlgn="auto" hangingPunct="1">
              <a:spcBef>
                <a:spcPct val="20000"/>
              </a:spcBef>
              <a:spcAft>
                <a:spcPts val="0"/>
              </a:spcAft>
              <a:tabLst>
                <a:tab pos="1603375" algn="ctr"/>
                <a:tab pos="3254375" algn="ctr"/>
                <a:tab pos="5143500" algn="ctr"/>
              </a:tabLst>
              <a:defRPr/>
            </a:pPr>
            <a:endParaRPr lang="en-US" sz="2200" dirty="0">
              <a:latin typeface="+mj-lt"/>
              <a:cs typeface="+mn-cs"/>
            </a:endParaRPr>
          </a:p>
        </p:txBody>
      </p:sp>
      <p:pic>
        <p:nvPicPr>
          <p:cNvPr id="129035" name="Picture 15" descr="NIET LOGO.jpg">
            <a:extLst>
              <a:ext uri="{FF2B5EF4-FFF2-40B4-BE49-F238E27FC236}">
                <a16:creationId xmlns:a16="http://schemas.microsoft.com/office/drawing/2014/main" id="{F4C517BB-E8BD-49D0-AC33-24CCE0C819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553902-476D-4EDE-B01F-C0C2815C6E4F}"/>
              </a:ext>
            </a:extLst>
          </p:cNvPr>
          <p:cNvSpPr>
            <a:spLocks noGrp="1"/>
          </p:cNvSpPr>
          <p:nvPr>
            <p:ph type="dt" sz="quarter" idx="10"/>
          </p:nvPr>
        </p:nvSpPr>
        <p:spPr/>
        <p:txBody>
          <a:bodyPr/>
          <a:lstStyle/>
          <a:p>
            <a:pPr>
              <a:defRPr/>
            </a:pPr>
            <a:fld id="{3BD33386-E24E-4CE4-8093-BE87E9CB02DF}" type="datetime1">
              <a:rPr lang="en-US" smtClean="0"/>
              <a:t>3/24/2022</a:t>
            </a:fld>
            <a:endParaRPr lang="en-US" dirty="0"/>
          </a:p>
        </p:txBody>
      </p:sp>
      <p:sp>
        <p:nvSpPr>
          <p:cNvPr id="5" name="Footer Placeholder 4">
            <a:extLst>
              <a:ext uri="{FF2B5EF4-FFF2-40B4-BE49-F238E27FC236}">
                <a16:creationId xmlns:a16="http://schemas.microsoft.com/office/drawing/2014/main" id="{C41BF025-EC0C-43AE-B95B-FDFA4C45D694}"/>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30052" name="Slide Number Placeholder 5">
            <a:extLst>
              <a:ext uri="{FF2B5EF4-FFF2-40B4-BE49-F238E27FC236}">
                <a16:creationId xmlns:a16="http://schemas.microsoft.com/office/drawing/2014/main" id="{A794D7FB-78EA-47AE-9E89-4C81103208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76564B-90E5-4F2C-8186-13A819F0CB87}" type="slidenum">
              <a:rPr lang="en-US" altLang="en-US" sz="1200">
                <a:solidFill>
                  <a:srgbClr val="898989"/>
                </a:solidFill>
              </a:rPr>
              <a:pPr>
                <a:spcBef>
                  <a:spcPct val="0"/>
                </a:spcBef>
                <a:buFontTx/>
                <a:buNone/>
              </a:pPr>
              <a:t>117</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39575095-5223-46B0-AA85-6941F658B0BC}"/>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C92AE7FF-ACCD-4E7E-8F33-303A687A107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800" dirty="0"/>
          </a:p>
          <a:p>
            <a:pPr algn="ctr" eaLnBrk="1" fontAlgn="auto" hangingPunct="1">
              <a:spcAft>
                <a:spcPts val="0"/>
              </a:spcAft>
              <a:defRPr/>
            </a:pPr>
            <a:r>
              <a:rPr lang="en-US" sz="3000" dirty="0"/>
              <a:t>Expected Questions for University Exam </a:t>
            </a:r>
          </a:p>
          <a:p>
            <a:pPr algn="ctr" eaLnBrk="1" fontAlgn="auto" hangingPunct="1">
              <a:spcAft>
                <a:spcPts val="0"/>
              </a:spcAft>
              <a:defRPr/>
            </a:pPr>
            <a:endParaRPr lang="en-US" sz="3000" dirty="0"/>
          </a:p>
        </p:txBody>
      </p:sp>
      <p:sp>
        <p:nvSpPr>
          <p:cNvPr id="130055" name="Rectangle 3">
            <a:extLst>
              <a:ext uri="{FF2B5EF4-FFF2-40B4-BE49-F238E27FC236}">
                <a16:creationId xmlns:a16="http://schemas.microsoft.com/office/drawing/2014/main" id="{4C6318A4-7855-498D-B5AB-E1DF8848E679}"/>
              </a:ext>
            </a:extLst>
          </p:cNvPr>
          <p:cNvSpPr txBox="1">
            <a:spLocks noChangeArrowheads="1"/>
          </p:cNvSpPr>
          <p:nvPr/>
        </p:nvSpPr>
        <p:spPr bwMode="auto">
          <a:xfrm>
            <a:off x="900115" y="1268415"/>
            <a:ext cx="734377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2" name="Content Placeholder 2">
            <a:extLst>
              <a:ext uri="{FF2B5EF4-FFF2-40B4-BE49-F238E27FC236}">
                <a16:creationId xmlns:a16="http://schemas.microsoft.com/office/drawing/2014/main" id="{6D10584C-A71B-4F4E-A75B-03B56166D00C}"/>
              </a:ext>
            </a:extLst>
          </p:cNvPr>
          <p:cNvSpPr>
            <a:spLocks noGrp="1"/>
          </p:cNvSpPr>
          <p:nvPr>
            <p:ph idx="1"/>
          </p:nvPr>
        </p:nvSpPr>
        <p:spPr>
          <a:xfrm>
            <a:off x="827090" y="776290"/>
            <a:ext cx="7921625" cy="5316537"/>
          </a:xfrm>
        </p:spPr>
        <p:txBody>
          <a:bodyPr rtlCol="0">
            <a:noAutofit/>
          </a:bodyPr>
          <a:lstStyle/>
          <a:p>
            <a:pPr eaLnBrk="1" fontAlgn="auto" hangingPunct="1">
              <a:lnSpc>
                <a:spcPct val="150000"/>
              </a:lnSpc>
              <a:spcAft>
                <a:spcPts val="0"/>
              </a:spcAft>
              <a:buNone/>
              <a:defRPr/>
            </a:pPr>
            <a:r>
              <a:rPr lang="en-US" sz="2200" dirty="0"/>
              <a:t>10.</a:t>
            </a:r>
            <a:r>
              <a:rPr lang="en-IN" sz="2200" dirty="0"/>
              <a:t> Let us consider</a:t>
            </a:r>
            <a:r>
              <a:rPr lang="en-IN" sz="2200" b="1" dirty="0"/>
              <a:t> </a:t>
            </a:r>
            <a:r>
              <a:rPr lang="en-IN" sz="2200" dirty="0"/>
              <a:t>the following</a:t>
            </a:r>
            <a:r>
              <a:rPr lang="en-IN" sz="2200" b="1" dirty="0"/>
              <a:t> </a:t>
            </a:r>
            <a:r>
              <a:rPr lang="en-IN" sz="2200" dirty="0"/>
              <a:t>snapshot </a:t>
            </a:r>
            <a:endParaRPr lang="en-US" sz="2200" dirty="0"/>
          </a:p>
          <a:p>
            <a:pPr marL="457200" indent="-457200" eaLnBrk="1" fontAlgn="auto" hangingPunct="1">
              <a:lnSpc>
                <a:spcPct val="150000"/>
              </a:lnSpc>
              <a:spcAft>
                <a:spcPts val="0"/>
              </a:spcAft>
              <a:buFont typeface="+mj-lt"/>
              <a:buAutoNum type="arabicPeriod"/>
              <a:defRPr/>
            </a:pPr>
            <a:endParaRPr lang="en-US" sz="2200" dirty="0"/>
          </a:p>
          <a:p>
            <a:pPr eaLnBrk="1" fontAlgn="auto" hangingPunct="1">
              <a:lnSpc>
                <a:spcPct val="150000"/>
              </a:lnSpc>
              <a:spcAft>
                <a:spcPts val="0"/>
              </a:spcAft>
              <a:buNone/>
              <a:defRPr/>
            </a:pPr>
            <a:endParaRPr lang="en-IN" sz="2200" dirty="0"/>
          </a:p>
          <a:p>
            <a:pPr eaLnBrk="1" fontAlgn="auto" hangingPunct="1">
              <a:lnSpc>
                <a:spcPct val="150000"/>
              </a:lnSpc>
              <a:spcAft>
                <a:spcPts val="0"/>
              </a:spcAft>
              <a:buNone/>
              <a:defRPr/>
            </a:pPr>
            <a:endParaRPr lang="en-IN" sz="2200" dirty="0"/>
          </a:p>
          <a:p>
            <a:pPr eaLnBrk="1" fontAlgn="auto" hangingPunct="1">
              <a:lnSpc>
                <a:spcPct val="150000"/>
              </a:lnSpc>
              <a:spcAft>
                <a:spcPts val="0"/>
              </a:spcAft>
              <a:buNone/>
              <a:defRPr/>
            </a:pPr>
            <a:endParaRPr lang="en-IN" sz="2200" dirty="0"/>
          </a:p>
          <a:p>
            <a:pPr eaLnBrk="1" fontAlgn="auto" hangingPunct="1">
              <a:lnSpc>
                <a:spcPct val="150000"/>
              </a:lnSpc>
              <a:spcAft>
                <a:spcPts val="0"/>
              </a:spcAft>
              <a:buNone/>
              <a:defRPr/>
            </a:pPr>
            <a:endParaRPr lang="en-IN" sz="2200" dirty="0"/>
          </a:p>
          <a:p>
            <a:pPr eaLnBrk="1" fontAlgn="auto" hangingPunct="1">
              <a:spcAft>
                <a:spcPts val="0"/>
              </a:spcAft>
              <a:defRPr/>
            </a:pPr>
            <a:r>
              <a:rPr lang="en-IN" sz="2200" dirty="0"/>
              <a:t>What  is the content of matrix need?</a:t>
            </a:r>
          </a:p>
          <a:p>
            <a:pPr eaLnBrk="1" fontAlgn="auto" hangingPunct="1">
              <a:spcAft>
                <a:spcPts val="0"/>
              </a:spcAft>
              <a:defRPr/>
            </a:pPr>
            <a:r>
              <a:rPr lang="en-IN" sz="2200" dirty="0"/>
              <a:t>Is the system in a safe state or not?</a:t>
            </a:r>
          </a:p>
          <a:p>
            <a:pPr eaLnBrk="1" fontAlgn="auto" hangingPunct="1">
              <a:spcAft>
                <a:spcPts val="0"/>
              </a:spcAft>
              <a:defRPr/>
            </a:pPr>
            <a:r>
              <a:rPr lang="en-IN" sz="2200" dirty="0"/>
              <a:t>If a request from process </a:t>
            </a:r>
            <a:r>
              <a:rPr lang="en-US" sz="2200" dirty="0">
                <a:ea typeface="MS PGothic" charset="0"/>
              </a:rPr>
              <a:t>P</a:t>
            </a:r>
            <a:r>
              <a:rPr lang="en-US" sz="2200" baseline="-25000" dirty="0">
                <a:ea typeface="MS PGothic" charset="0"/>
              </a:rPr>
              <a:t>1</a:t>
            </a:r>
            <a:r>
              <a:rPr lang="en-US" sz="2200" dirty="0">
                <a:ea typeface="MS PGothic" charset="0"/>
              </a:rPr>
              <a:t> </a:t>
            </a:r>
            <a:r>
              <a:rPr lang="en-IN" sz="2200" dirty="0"/>
              <a:t>arrives for (</a:t>
            </a:r>
            <a:r>
              <a:rPr lang="en-US" sz="2200" dirty="0">
                <a:ea typeface="MS PGothic" charset="0"/>
              </a:rPr>
              <a:t>1,0,2</a:t>
            </a:r>
            <a:r>
              <a:rPr lang="en-IN" sz="2200" dirty="0"/>
              <a:t>) can request be granted immediately or not?</a:t>
            </a:r>
          </a:p>
          <a:p>
            <a:pPr eaLnBrk="1" fontAlgn="auto" hangingPunct="1">
              <a:lnSpc>
                <a:spcPct val="150000"/>
              </a:lnSpc>
              <a:spcAft>
                <a:spcPts val="0"/>
              </a:spcAft>
              <a:buNone/>
              <a:defRPr/>
            </a:pPr>
            <a:endParaRPr lang="en-IN" sz="2200" dirty="0"/>
          </a:p>
        </p:txBody>
      </p:sp>
      <p:sp>
        <p:nvSpPr>
          <p:cNvPr id="130057" name="Rectangle 3">
            <a:extLst>
              <a:ext uri="{FF2B5EF4-FFF2-40B4-BE49-F238E27FC236}">
                <a16:creationId xmlns:a16="http://schemas.microsoft.com/office/drawing/2014/main" id="{E9AF2DFC-2C62-4EEF-830A-D273D16B2FDD}"/>
              </a:ext>
            </a:extLst>
          </p:cNvPr>
          <p:cNvSpPr txBox="1">
            <a:spLocks noChangeArrowheads="1"/>
          </p:cNvSpPr>
          <p:nvPr/>
        </p:nvSpPr>
        <p:spPr bwMode="auto">
          <a:xfrm>
            <a:off x="827090" y="957265"/>
            <a:ext cx="7921625"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tabLst>
                <a:tab pos="1371600" algn="l"/>
                <a:tab pos="2395538" algn="ctr"/>
                <a:tab pos="3594100" algn="ctr"/>
                <a:tab pos="4805363" algn="ct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371600" algn="l"/>
                <a:tab pos="2395538" algn="ctr"/>
                <a:tab pos="3594100" algn="ctr"/>
                <a:tab pos="4805363" algn="ct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371600" algn="l"/>
                <a:tab pos="2395538" algn="ctr"/>
                <a:tab pos="3594100" algn="ctr"/>
                <a:tab pos="4805363" algn="ct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371600" algn="l"/>
                <a:tab pos="2395538" algn="ctr"/>
                <a:tab pos="3594100" algn="ctr"/>
                <a:tab pos="4805363" algn="ct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371600" algn="l"/>
                <a:tab pos="2395538" algn="ctr"/>
                <a:tab pos="3594100" algn="ctr"/>
                <a:tab pos="4805363" algn="ctr"/>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371600" algn="l"/>
                <a:tab pos="2395538" algn="ctr"/>
                <a:tab pos="3594100" algn="ctr"/>
                <a:tab pos="4805363" algn="ctr"/>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371600" algn="l"/>
                <a:tab pos="2395538" algn="ctr"/>
                <a:tab pos="3594100" algn="ctr"/>
                <a:tab pos="4805363" algn="ctr"/>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371600" algn="l"/>
                <a:tab pos="2395538" algn="ctr"/>
                <a:tab pos="3594100" algn="ctr"/>
                <a:tab pos="4805363" algn="ctr"/>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371600" algn="l"/>
                <a:tab pos="2395538" algn="ctr"/>
                <a:tab pos="3594100" algn="ctr"/>
                <a:tab pos="4805363" algn="ctr"/>
              </a:tabLst>
              <a:defRPr sz="2000">
                <a:solidFill>
                  <a:schemeClr val="tx1"/>
                </a:solidFill>
                <a:latin typeface="Calibri" panose="020F0502020204030204" pitchFamily="34" charset="0"/>
              </a:defRPr>
            </a:lvl9pPr>
          </a:lstStyle>
          <a:p>
            <a:pPr eaLnBrk="1" hangingPunct="1"/>
            <a:endParaRPr lang="en-US" altLang="en-US" sz="2200">
              <a:ea typeface="ＭＳ Ｐゴシック" panose="020B0600070205080204" pitchFamily="34" charset="-128"/>
            </a:endParaRPr>
          </a:p>
          <a:p>
            <a:pPr eaLnBrk="1" hangingPunct="1">
              <a:buFont typeface="Monotype Sorts"/>
              <a:buNone/>
            </a:pPr>
            <a:r>
              <a:rPr lang="en-US" altLang="en-US" sz="2200">
                <a:ea typeface="ＭＳ Ｐゴシック" panose="020B0600070205080204" pitchFamily="34" charset="-128"/>
              </a:rPr>
              <a:t>			Allocation	  Max	Available</a:t>
            </a:r>
          </a:p>
          <a:p>
            <a:pPr eaLnBrk="1" hangingPunct="1">
              <a:buFont typeface="Monotype Sorts"/>
              <a:buNone/>
            </a:pPr>
            <a:r>
              <a:rPr lang="en-US" altLang="en-US" sz="2200" i="1">
                <a:ea typeface="ＭＳ Ｐゴシック" panose="020B0600070205080204" pitchFamily="34" charset="-128"/>
              </a:rPr>
              <a:t>			A B C	       A B C 	A B C</a:t>
            </a:r>
          </a:p>
          <a:p>
            <a:pPr eaLnBrk="1" hangingPunct="1">
              <a:buFont typeface="Monotype Sorts"/>
              <a:buNone/>
            </a:pPr>
            <a:r>
              <a:rPr lang="en-US" altLang="en-US" sz="2200">
                <a:ea typeface="ＭＳ Ｐゴシック" panose="020B0600070205080204" pitchFamily="34" charset="-128"/>
              </a:rPr>
              <a:t>		</a:t>
            </a:r>
            <a:r>
              <a:rPr lang="en-US" altLang="en-US" sz="2200" i="1">
                <a:ea typeface="ＭＳ Ｐゴシック" panose="020B0600070205080204" pitchFamily="34" charset="-128"/>
              </a:rPr>
              <a:t>P</a:t>
            </a:r>
            <a:r>
              <a:rPr lang="en-US" altLang="en-US" sz="2200" baseline="-25000">
                <a:ea typeface="ＭＳ Ｐゴシック" panose="020B0600070205080204" pitchFamily="34" charset="-128"/>
              </a:rPr>
              <a:t>0	</a:t>
            </a:r>
            <a:r>
              <a:rPr lang="en-US" altLang="en-US" sz="2200">
                <a:ea typeface="ＭＳ Ｐゴシック" panose="020B0600070205080204" pitchFamily="34" charset="-128"/>
              </a:rPr>
              <a:t>0 1 0	       7 5 3 	3 3 2</a:t>
            </a:r>
          </a:p>
          <a:p>
            <a:pPr eaLnBrk="1" hangingPunct="1">
              <a:buFont typeface="Monotype Sorts"/>
              <a:buNone/>
            </a:pPr>
            <a:r>
              <a:rPr lang="en-US" altLang="en-US" sz="2200">
                <a:ea typeface="ＭＳ Ｐゴシック" panose="020B0600070205080204" pitchFamily="34" charset="-128"/>
              </a:rPr>
              <a:t>		</a:t>
            </a:r>
            <a:r>
              <a:rPr lang="en-US" altLang="en-US" sz="2200" i="1">
                <a:ea typeface="ＭＳ Ｐゴシック" panose="020B0600070205080204" pitchFamily="34" charset="-128"/>
              </a:rPr>
              <a:t>P</a:t>
            </a:r>
            <a:r>
              <a:rPr lang="en-US" altLang="en-US" sz="2200" baseline="-25000">
                <a:ea typeface="ＭＳ Ｐゴシック" panose="020B0600070205080204" pitchFamily="34" charset="-128"/>
              </a:rPr>
              <a:t>1	 </a:t>
            </a:r>
            <a:r>
              <a:rPr lang="en-US" altLang="en-US" sz="2200">
                <a:ea typeface="ＭＳ Ｐゴシック" panose="020B0600070205080204" pitchFamily="34" charset="-128"/>
              </a:rPr>
              <a:t>2 0 0 	        3 2 2  </a:t>
            </a:r>
          </a:p>
          <a:p>
            <a:pPr eaLnBrk="1" hangingPunct="1">
              <a:buFont typeface="Monotype Sorts"/>
              <a:buNone/>
            </a:pPr>
            <a:r>
              <a:rPr lang="en-US" altLang="en-US" sz="2200">
                <a:ea typeface="ＭＳ Ｐゴシック" panose="020B0600070205080204" pitchFamily="34" charset="-128"/>
              </a:rPr>
              <a:t>		</a:t>
            </a:r>
            <a:r>
              <a:rPr lang="en-US" altLang="en-US" sz="2200" i="1">
                <a:ea typeface="ＭＳ Ｐゴシック" panose="020B0600070205080204" pitchFamily="34" charset="-128"/>
              </a:rPr>
              <a:t>P</a:t>
            </a:r>
            <a:r>
              <a:rPr lang="en-US" altLang="en-US" sz="2200" baseline="-25000">
                <a:ea typeface="ＭＳ Ｐゴシック" panose="020B0600070205080204" pitchFamily="34" charset="-128"/>
              </a:rPr>
              <a:t>2</a:t>
            </a:r>
            <a:r>
              <a:rPr lang="en-US" altLang="en-US" sz="2200">
                <a:ea typeface="ＭＳ Ｐゴシック" panose="020B0600070205080204" pitchFamily="34" charset="-128"/>
              </a:rPr>
              <a:t>	 3 0 2 	      9 0 2</a:t>
            </a:r>
          </a:p>
          <a:p>
            <a:pPr eaLnBrk="1" hangingPunct="1">
              <a:buFont typeface="Monotype Sorts"/>
              <a:buNone/>
            </a:pPr>
            <a:r>
              <a:rPr lang="en-US" altLang="en-US" sz="2200">
                <a:ea typeface="ＭＳ Ｐゴシック" panose="020B0600070205080204" pitchFamily="34" charset="-128"/>
              </a:rPr>
              <a:t>		</a:t>
            </a:r>
            <a:r>
              <a:rPr lang="en-US" altLang="en-US" sz="2200" i="1">
                <a:ea typeface="ＭＳ Ｐゴシック" panose="020B0600070205080204" pitchFamily="34" charset="-128"/>
              </a:rPr>
              <a:t>P</a:t>
            </a:r>
            <a:r>
              <a:rPr lang="en-US" altLang="en-US" sz="2200" baseline="-25000">
                <a:ea typeface="ＭＳ Ｐゴシック" panose="020B0600070205080204" pitchFamily="34" charset="-128"/>
              </a:rPr>
              <a:t>3</a:t>
            </a:r>
            <a:r>
              <a:rPr lang="en-US" altLang="en-US" sz="2200">
                <a:ea typeface="ＭＳ Ｐゴシック" panose="020B0600070205080204" pitchFamily="34" charset="-128"/>
              </a:rPr>
              <a:t>	 2 1 1 	      2 2 2</a:t>
            </a:r>
          </a:p>
          <a:p>
            <a:pPr eaLnBrk="1" hangingPunct="1">
              <a:buFont typeface="Monotype Sorts"/>
              <a:buNone/>
            </a:pPr>
            <a:r>
              <a:rPr lang="en-US" altLang="en-US" sz="2200">
                <a:ea typeface="ＭＳ Ｐゴシック" panose="020B0600070205080204" pitchFamily="34" charset="-128"/>
              </a:rPr>
              <a:t>		</a:t>
            </a:r>
            <a:r>
              <a:rPr lang="en-US" altLang="en-US" sz="2200" i="1">
                <a:ea typeface="ＭＳ Ｐゴシック" panose="020B0600070205080204" pitchFamily="34" charset="-128"/>
              </a:rPr>
              <a:t>P</a:t>
            </a:r>
            <a:r>
              <a:rPr lang="en-US" altLang="en-US" sz="2200" baseline="-25000">
                <a:ea typeface="ＭＳ Ｐゴシック" panose="020B0600070205080204" pitchFamily="34" charset="-128"/>
              </a:rPr>
              <a:t>4</a:t>
            </a:r>
            <a:r>
              <a:rPr lang="en-US" altLang="en-US" sz="2200">
                <a:ea typeface="ＭＳ Ｐゴシック" panose="020B0600070205080204" pitchFamily="34" charset="-128"/>
              </a:rPr>
              <a:t>	0 0 2	        4 3 3  		</a:t>
            </a:r>
          </a:p>
        </p:txBody>
      </p:sp>
      <p:pic>
        <p:nvPicPr>
          <p:cNvPr id="130058" name="Picture 12" descr="NIET LOGO.jpg">
            <a:extLst>
              <a:ext uri="{FF2B5EF4-FFF2-40B4-BE49-F238E27FC236}">
                <a16:creationId xmlns:a16="http://schemas.microsoft.com/office/drawing/2014/main" id="{36045B35-DDF5-4A4E-97C9-CEDBF76CF1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6FCC87-7254-4EEF-8778-57143C6DB62A}"/>
              </a:ext>
            </a:extLst>
          </p:cNvPr>
          <p:cNvSpPr>
            <a:spLocks noGrp="1"/>
          </p:cNvSpPr>
          <p:nvPr>
            <p:ph type="dt" sz="quarter" idx="10"/>
          </p:nvPr>
        </p:nvSpPr>
        <p:spPr/>
        <p:txBody>
          <a:bodyPr/>
          <a:lstStyle/>
          <a:p>
            <a:pPr>
              <a:defRPr/>
            </a:pPr>
            <a:fld id="{95E6D815-F47B-49F5-8F4C-C9A6F2987357}" type="datetime1">
              <a:rPr lang="en-US" smtClean="0"/>
              <a:t>3/24/2022</a:t>
            </a:fld>
            <a:endParaRPr lang="en-US" dirty="0"/>
          </a:p>
        </p:txBody>
      </p:sp>
      <p:sp>
        <p:nvSpPr>
          <p:cNvPr id="5" name="Footer Placeholder 4">
            <a:extLst>
              <a:ext uri="{FF2B5EF4-FFF2-40B4-BE49-F238E27FC236}">
                <a16:creationId xmlns:a16="http://schemas.microsoft.com/office/drawing/2014/main" id="{CA7D8875-9B36-47D6-9DCB-292B3878D249}"/>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31076" name="Slide Number Placeholder 5">
            <a:extLst>
              <a:ext uri="{FF2B5EF4-FFF2-40B4-BE49-F238E27FC236}">
                <a16:creationId xmlns:a16="http://schemas.microsoft.com/office/drawing/2014/main" id="{315B3153-0A14-4D53-A610-39102AFB33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B92264-B92C-4712-9625-C16D6F7F7411}" type="slidenum">
              <a:rPr lang="en-US" altLang="en-US" sz="1200">
                <a:solidFill>
                  <a:srgbClr val="898989"/>
                </a:solidFill>
              </a:rPr>
              <a:pPr>
                <a:spcBef>
                  <a:spcPct val="0"/>
                </a:spcBef>
                <a:buFontTx/>
                <a:buNone/>
              </a:pPr>
              <a:t>118</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7F22EE52-E9D5-41E3-8B0C-7EF4FFE05686}"/>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23B6EC91-71B3-467F-B202-B82940AA06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Summary</a:t>
            </a:r>
          </a:p>
          <a:p>
            <a:pPr algn="ctr" eaLnBrk="1" fontAlgn="auto" hangingPunct="1">
              <a:spcAft>
                <a:spcPts val="0"/>
              </a:spcAft>
              <a:defRPr/>
            </a:pPr>
            <a:endParaRPr lang="en-US" sz="3000" dirty="0"/>
          </a:p>
        </p:txBody>
      </p:sp>
      <p:sp>
        <p:nvSpPr>
          <p:cNvPr id="131079" name="Rectangle 3">
            <a:extLst>
              <a:ext uri="{FF2B5EF4-FFF2-40B4-BE49-F238E27FC236}">
                <a16:creationId xmlns:a16="http://schemas.microsoft.com/office/drawing/2014/main" id="{E77D1777-1522-4E10-9C80-A24B883D5858}"/>
              </a:ext>
            </a:extLst>
          </p:cNvPr>
          <p:cNvSpPr txBox="1">
            <a:spLocks noChangeArrowheads="1"/>
          </p:cNvSpPr>
          <p:nvPr/>
        </p:nvSpPr>
        <p:spPr bwMode="auto">
          <a:xfrm>
            <a:off x="395290" y="1412877"/>
            <a:ext cx="79216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0" name="Rectangle 9">
            <a:extLst>
              <a:ext uri="{FF2B5EF4-FFF2-40B4-BE49-F238E27FC236}">
                <a16:creationId xmlns:a16="http://schemas.microsoft.com/office/drawing/2014/main" id="{2D3D7AA8-11F5-4B8D-B247-280BA7609BD6}"/>
              </a:ext>
            </a:extLst>
          </p:cNvPr>
          <p:cNvSpPr/>
          <p:nvPr/>
        </p:nvSpPr>
        <p:spPr>
          <a:xfrm>
            <a:off x="1042990" y="749300"/>
            <a:ext cx="7705725" cy="5848350"/>
          </a:xfrm>
          <a:prstGeom prst="rect">
            <a:avLst/>
          </a:prstGeom>
        </p:spPr>
        <p:txBody>
          <a:bodyPr>
            <a:spAutoFit/>
          </a:bodyPr>
          <a:lstStyle/>
          <a:p>
            <a:pPr algn="just" eaLnBrk="1" fontAlgn="auto" hangingPunct="1">
              <a:spcBef>
                <a:spcPts val="0"/>
              </a:spcBef>
              <a:spcAft>
                <a:spcPts val="0"/>
              </a:spcAft>
              <a:defRPr/>
            </a:pPr>
            <a:r>
              <a:rPr lang="en-IN" sz="2200" dirty="0">
                <a:latin typeface="+mn-lt"/>
                <a:cs typeface="+mn-cs"/>
              </a:rPr>
              <a:t>In this module, we have studied the following:</a:t>
            </a:r>
          </a:p>
          <a:p>
            <a:pPr algn="just" eaLnBrk="1" fontAlgn="auto" hangingPunct="1">
              <a:spcBef>
                <a:spcPts val="0"/>
              </a:spcBef>
              <a:spcAft>
                <a:spcPts val="0"/>
              </a:spcAft>
              <a:defRPr/>
            </a:pPr>
            <a:r>
              <a:rPr lang="en-IN" sz="2200" dirty="0">
                <a:latin typeface="+mn-lt"/>
                <a:cs typeface="+mn-cs"/>
              </a:rPr>
              <a:t> </a:t>
            </a:r>
          </a:p>
          <a:p>
            <a:pPr eaLnBrk="1" fontAlgn="auto" hangingPunct="1">
              <a:spcBef>
                <a:spcPts val="0"/>
              </a:spcBef>
              <a:spcAft>
                <a:spcPts val="0"/>
              </a:spcAft>
              <a:buFont typeface="Arial" pitchFamily="34" charset="0"/>
              <a:buChar char="•"/>
              <a:defRPr/>
            </a:pPr>
            <a:r>
              <a:rPr lang="en-IN" sz="2200" dirty="0">
                <a:latin typeface="+mn-lt"/>
                <a:cs typeface="+mn-cs"/>
              </a:rPr>
              <a:t>Process Concept</a:t>
            </a:r>
          </a:p>
          <a:p>
            <a:pPr eaLnBrk="1" fontAlgn="auto" hangingPunct="1">
              <a:spcBef>
                <a:spcPts val="0"/>
              </a:spcBef>
              <a:spcAft>
                <a:spcPts val="0"/>
              </a:spcAft>
              <a:buFont typeface="Arial" pitchFamily="34" charset="0"/>
              <a:buChar char="•"/>
              <a:defRPr/>
            </a:pPr>
            <a:r>
              <a:rPr lang="en-IN" sz="2200" dirty="0">
                <a:latin typeface="+mn-lt"/>
                <a:cs typeface="+mn-cs"/>
              </a:rPr>
              <a:t>Process State</a:t>
            </a:r>
          </a:p>
          <a:p>
            <a:pPr algn="just" eaLnBrk="1" fontAlgn="auto" hangingPunct="1">
              <a:spcBef>
                <a:spcPts val="0"/>
              </a:spcBef>
              <a:spcAft>
                <a:spcPts val="0"/>
              </a:spcAft>
              <a:buFont typeface="Arial" pitchFamily="34" charset="0"/>
              <a:buChar char="•"/>
              <a:defRPr/>
            </a:pPr>
            <a:r>
              <a:rPr lang="en-US" sz="2200" dirty="0">
                <a:latin typeface="+mn-lt"/>
                <a:cs typeface="+mn-cs"/>
              </a:rPr>
              <a:t>Process Transition Diagram </a:t>
            </a:r>
          </a:p>
          <a:p>
            <a:pPr algn="just" eaLnBrk="1" fontAlgn="auto" hangingPunct="1">
              <a:spcBef>
                <a:spcPts val="0"/>
              </a:spcBef>
              <a:spcAft>
                <a:spcPts val="0"/>
              </a:spcAft>
              <a:buFont typeface="Arial" pitchFamily="34" charset="0"/>
              <a:buChar char="•"/>
              <a:defRPr/>
            </a:pPr>
            <a:r>
              <a:rPr lang="en-IN" sz="2200" dirty="0">
                <a:latin typeface="+mn-lt"/>
                <a:cs typeface="+mn-cs"/>
              </a:rPr>
              <a:t>Process Control Block (PCB)</a:t>
            </a:r>
          </a:p>
          <a:p>
            <a:pPr algn="just" eaLnBrk="1" fontAlgn="auto" hangingPunct="1">
              <a:spcBef>
                <a:spcPts val="0"/>
              </a:spcBef>
              <a:spcAft>
                <a:spcPts val="0"/>
              </a:spcAft>
              <a:buFont typeface="Arial" pitchFamily="34" charset="0"/>
              <a:buChar char="•"/>
              <a:defRPr/>
            </a:pPr>
            <a:r>
              <a:rPr lang="en-IN" sz="2200" dirty="0">
                <a:latin typeface="+mn-lt"/>
                <a:cs typeface="+mn-cs"/>
              </a:rPr>
              <a:t>Thread </a:t>
            </a:r>
          </a:p>
          <a:p>
            <a:pPr algn="just" eaLnBrk="1" fontAlgn="auto" hangingPunct="1">
              <a:spcBef>
                <a:spcPts val="0"/>
              </a:spcBef>
              <a:spcAft>
                <a:spcPts val="0"/>
              </a:spcAft>
              <a:defRPr/>
            </a:pPr>
            <a:r>
              <a:rPr lang="en-IN" sz="2200" dirty="0">
                <a:latin typeface="+mn-lt"/>
                <a:cs typeface="+mn-cs"/>
              </a:rPr>
              <a:t>		User thread</a:t>
            </a:r>
          </a:p>
          <a:p>
            <a:pPr algn="just" eaLnBrk="1" fontAlgn="auto" hangingPunct="1">
              <a:spcBef>
                <a:spcPts val="0"/>
              </a:spcBef>
              <a:spcAft>
                <a:spcPts val="0"/>
              </a:spcAft>
              <a:defRPr/>
            </a:pPr>
            <a:r>
              <a:rPr lang="en-IN" sz="2200" dirty="0">
                <a:latin typeface="+mn-lt"/>
                <a:cs typeface="+mn-cs"/>
              </a:rPr>
              <a:t>		Kernel thread</a:t>
            </a:r>
            <a:endParaRPr lang="en-US" sz="2200" dirty="0">
              <a:latin typeface="+mn-lt"/>
              <a:cs typeface="+mn-cs"/>
            </a:endParaRPr>
          </a:p>
          <a:p>
            <a:pPr algn="just" eaLnBrk="1" fontAlgn="auto" hangingPunct="1">
              <a:spcBef>
                <a:spcPts val="0"/>
              </a:spcBef>
              <a:spcAft>
                <a:spcPts val="0"/>
              </a:spcAft>
              <a:buFont typeface="Arial" pitchFamily="34" charset="0"/>
              <a:buChar char="•"/>
              <a:defRPr/>
            </a:pPr>
            <a:r>
              <a:rPr lang="en-IN" sz="2200" spc="-5" dirty="0">
                <a:latin typeface="+mn-lt"/>
                <a:cs typeface="+mn-cs"/>
              </a:rPr>
              <a:t>Single and Multithreaded</a:t>
            </a:r>
            <a:r>
              <a:rPr lang="en-IN" sz="2200" spc="-130" dirty="0">
                <a:latin typeface="+mn-lt"/>
                <a:cs typeface="+mn-cs"/>
              </a:rPr>
              <a:t> </a:t>
            </a:r>
            <a:r>
              <a:rPr lang="en-IN" sz="2200" spc="-5" dirty="0">
                <a:latin typeface="+mn-lt"/>
                <a:cs typeface="+mn-cs"/>
              </a:rPr>
              <a:t>Processes</a:t>
            </a:r>
          </a:p>
          <a:p>
            <a:pPr algn="just" eaLnBrk="1" fontAlgn="auto" hangingPunct="1">
              <a:spcBef>
                <a:spcPts val="0"/>
              </a:spcBef>
              <a:spcAft>
                <a:spcPts val="0"/>
              </a:spcAft>
              <a:buFont typeface="Arial" pitchFamily="34" charset="0"/>
              <a:buChar char="•"/>
              <a:defRPr/>
            </a:pPr>
            <a:r>
              <a:rPr lang="en-IN" sz="2200" dirty="0">
                <a:latin typeface="+mn-lt"/>
                <a:cs typeface="+mn-cs"/>
              </a:rPr>
              <a:t>Multithreading</a:t>
            </a:r>
            <a:r>
              <a:rPr lang="en-IN" sz="2200" spc="-110" dirty="0">
                <a:latin typeface="+mn-lt"/>
                <a:cs typeface="+mn-cs"/>
              </a:rPr>
              <a:t> </a:t>
            </a:r>
            <a:r>
              <a:rPr lang="en-IN" sz="2200" dirty="0">
                <a:latin typeface="+mn-lt"/>
                <a:cs typeface="+mn-cs"/>
              </a:rPr>
              <a:t>Models</a:t>
            </a:r>
          </a:p>
          <a:p>
            <a:pPr algn="just" eaLnBrk="1" fontAlgn="auto" hangingPunct="1">
              <a:spcBef>
                <a:spcPts val="0"/>
              </a:spcBef>
              <a:spcAft>
                <a:spcPts val="0"/>
              </a:spcAft>
              <a:defRPr/>
            </a:pPr>
            <a:r>
              <a:rPr lang="en-IN" sz="2200" spc="-20" dirty="0">
                <a:latin typeface="+mn-lt"/>
                <a:cs typeface="+mn-cs"/>
              </a:rPr>
              <a:t>		Many-to-One</a:t>
            </a:r>
          </a:p>
          <a:p>
            <a:pPr algn="just" eaLnBrk="1" fontAlgn="auto" hangingPunct="1">
              <a:spcBef>
                <a:spcPts val="0"/>
              </a:spcBef>
              <a:spcAft>
                <a:spcPts val="0"/>
              </a:spcAft>
              <a:defRPr/>
            </a:pPr>
            <a:r>
              <a:rPr lang="en-IN" sz="2200" spc="-45" dirty="0">
                <a:latin typeface="+mn-lt"/>
                <a:cs typeface="+mn-cs"/>
              </a:rPr>
              <a:t>		On</a:t>
            </a:r>
            <a:r>
              <a:rPr lang="en-IN" sz="2200" spc="40" dirty="0">
                <a:latin typeface="+mn-lt"/>
                <a:cs typeface="+mn-cs"/>
              </a:rPr>
              <a:t>e</a:t>
            </a:r>
            <a:r>
              <a:rPr lang="en-IN" sz="2200" spc="-30" dirty="0">
                <a:latin typeface="+mn-lt"/>
                <a:cs typeface="+mn-cs"/>
              </a:rPr>
              <a:t>-</a:t>
            </a:r>
            <a:r>
              <a:rPr lang="en-IN" sz="2200" spc="-25" dirty="0">
                <a:latin typeface="+mn-lt"/>
                <a:cs typeface="+mn-cs"/>
              </a:rPr>
              <a:t>t</a:t>
            </a:r>
            <a:r>
              <a:rPr lang="en-IN" sz="2200" spc="-20" dirty="0">
                <a:latin typeface="+mn-lt"/>
                <a:cs typeface="+mn-cs"/>
              </a:rPr>
              <a:t>o</a:t>
            </a:r>
            <a:r>
              <a:rPr lang="en-IN" sz="2200" spc="45" dirty="0">
                <a:latin typeface="+mn-lt"/>
                <a:cs typeface="+mn-cs"/>
              </a:rPr>
              <a:t>-</a:t>
            </a:r>
            <a:r>
              <a:rPr lang="en-IN" sz="2200" spc="-45" dirty="0">
                <a:latin typeface="+mn-lt"/>
                <a:cs typeface="+mn-cs"/>
              </a:rPr>
              <a:t>One</a:t>
            </a:r>
            <a:endParaRPr lang="en-IN" sz="2200" dirty="0">
              <a:latin typeface="+mn-lt"/>
              <a:cs typeface="+mn-cs"/>
            </a:endParaRPr>
          </a:p>
          <a:p>
            <a:pPr algn="just" eaLnBrk="1" fontAlgn="auto" hangingPunct="1">
              <a:spcBef>
                <a:spcPts val="0"/>
              </a:spcBef>
              <a:spcAft>
                <a:spcPts val="0"/>
              </a:spcAft>
              <a:defRPr/>
            </a:pPr>
            <a:r>
              <a:rPr lang="en-IN" sz="2200" spc="-10" dirty="0">
                <a:latin typeface="+mn-lt"/>
                <a:cs typeface="+mn-cs"/>
              </a:rPr>
              <a:t>		Many-to-Many</a:t>
            </a:r>
            <a:r>
              <a:rPr lang="en-IN" sz="2200" spc="-105" dirty="0">
                <a:latin typeface="+mn-lt"/>
                <a:cs typeface="+mn-cs"/>
              </a:rPr>
              <a:t> </a:t>
            </a:r>
            <a:r>
              <a:rPr lang="en-IN" sz="2200" spc="-5" dirty="0">
                <a:latin typeface="+mn-lt"/>
                <a:cs typeface="+mn-cs"/>
              </a:rPr>
              <a:t>Model</a:t>
            </a:r>
            <a:endParaRPr lang="en-IN" sz="2200" dirty="0">
              <a:latin typeface="+mn-lt"/>
              <a:cs typeface="+mn-cs"/>
            </a:endParaRPr>
          </a:p>
          <a:p>
            <a:pPr algn="just" eaLnBrk="1" fontAlgn="auto" hangingPunct="1">
              <a:spcBef>
                <a:spcPts val="0"/>
              </a:spcBef>
              <a:spcAft>
                <a:spcPts val="0"/>
              </a:spcAft>
              <a:buFont typeface="Arial" pitchFamily="34" charset="0"/>
              <a:buChar char="•"/>
              <a:defRPr/>
            </a:pPr>
            <a:r>
              <a:rPr lang="en-IN" sz="2200" dirty="0">
                <a:latin typeface="+mn-lt"/>
                <a:cs typeface="+mn-cs"/>
              </a:rPr>
              <a:t>Types of Schedulers</a:t>
            </a:r>
          </a:p>
          <a:p>
            <a:pPr algn="just" eaLnBrk="1" fontAlgn="auto" hangingPunct="1">
              <a:spcBef>
                <a:spcPts val="0"/>
              </a:spcBef>
              <a:spcAft>
                <a:spcPts val="0"/>
              </a:spcAft>
              <a:buFont typeface="Arial" pitchFamily="34" charset="0"/>
              <a:buChar char="•"/>
              <a:defRPr/>
            </a:pPr>
            <a:r>
              <a:rPr lang="en-IN" sz="2200" spc="-180" dirty="0">
                <a:latin typeface="+mn-lt"/>
                <a:cs typeface="+mn-cs"/>
              </a:rPr>
              <a:t>Context</a:t>
            </a:r>
            <a:r>
              <a:rPr lang="en-IN" sz="2200" spc="15" dirty="0">
                <a:latin typeface="+mn-lt"/>
                <a:cs typeface="+mn-cs"/>
              </a:rPr>
              <a:t> </a:t>
            </a:r>
            <a:r>
              <a:rPr lang="en-IN" sz="2200" spc="-265" dirty="0">
                <a:latin typeface="+mn-lt"/>
                <a:cs typeface="+mn-cs"/>
              </a:rPr>
              <a:t>Switching</a:t>
            </a:r>
            <a:endParaRPr lang="en-IN" sz="2200" dirty="0">
              <a:latin typeface="+mn-lt"/>
              <a:cs typeface="+mn-cs"/>
            </a:endParaRPr>
          </a:p>
          <a:p>
            <a:pPr algn="just" eaLnBrk="1" fontAlgn="auto" hangingPunct="1">
              <a:spcBef>
                <a:spcPts val="0"/>
              </a:spcBef>
              <a:spcAft>
                <a:spcPts val="0"/>
              </a:spcAft>
              <a:defRPr/>
            </a:pPr>
            <a:endParaRPr lang="en-IN" sz="2200" dirty="0">
              <a:latin typeface="+mn-lt"/>
              <a:cs typeface="+mn-cs"/>
            </a:endParaRPr>
          </a:p>
        </p:txBody>
      </p:sp>
      <p:pic>
        <p:nvPicPr>
          <p:cNvPr id="131081" name="Picture 11" descr="NIET LOGO.jpg">
            <a:extLst>
              <a:ext uri="{FF2B5EF4-FFF2-40B4-BE49-F238E27FC236}">
                <a16:creationId xmlns:a16="http://schemas.microsoft.com/office/drawing/2014/main" id="{2D5DFED3-AF9D-413D-8A2B-25F6461A62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AE52E98-EC7A-4750-BD33-D96A97263C1A}"/>
              </a:ext>
            </a:extLst>
          </p:cNvPr>
          <p:cNvSpPr>
            <a:spLocks noGrp="1"/>
          </p:cNvSpPr>
          <p:nvPr>
            <p:ph type="dt" sz="quarter" idx="10"/>
          </p:nvPr>
        </p:nvSpPr>
        <p:spPr/>
        <p:txBody>
          <a:bodyPr/>
          <a:lstStyle/>
          <a:p>
            <a:pPr>
              <a:defRPr/>
            </a:pPr>
            <a:fld id="{CDD2361B-58B4-4316-9FCE-EB795223DBEE}" type="datetime1">
              <a:rPr lang="en-US" smtClean="0"/>
              <a:t>3/24/2022</a:t>
            </a:fld>
            <a:endParaRPr lang="en-US" dirty="0"/>
          </a:p>
        </p:txBody>
      </p:sp>
      <p:sp>
        <p:nvSpPr>
          <p:cNvPr id="5" name="Footer Placeholder 4">
            <a:extLst>
              <a:ext uri="{FF2B5EF4-FFF2-40B4-BE49-F238E27FC236}">
                <a16:creationId xmlns:a16="http://schemas.microsoft.com/office/drawing/2014/main" id="{D4E7659C-1EEB-430D-8505-2FC47679B75E}"/>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32100" name="Slide Number Placeholder 5">
            <a:extLst>
              <a:ext uri="{FF2B5EF4-FFF2-40B4-BE49-F238E27FC236}">
                <a16:creationId xmlns:a16="http://schemas.microsoft.com/office/drawing/2014/main" id="{AC69D09F-BE48-496F-855B-981A01D2484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7CCA9C-4643-4A2F-BAD7-93D31E8F4DCD}" type="slidenum">
              <a:rPr lang="en-US" altLang="en-US" sz="1200">
                <a:solidFill>
                  <a:srgbClr val="898989"/>
                </a:solidFill>
              </a:rPr>
              <a:pPr>
                <a:spcBef>
                  <a:spcPct val="0"/>
                </a:spcBef>
                <a:buFontTx/>
                <a:buNone/>
              </a:pPr>
              <a:t>119</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3E992E12-665D-42F4-8801-417F24E27389}"/>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DF61DA22-CC86-48B2-9740-B40B48D904E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Recap of Unit</a:t>
            </a:r>
          </a:p>
          <a:p>
            <a:pPr algn="ctr" eaLnBrk="1" fontAlgn="auto" hangingPunct="1">
              <a:spcAft>
                <a:spcPts val="0"/>
              </a:spcAft>
              <a:defRPr/>
            </a:pPr>
            <a:endParaRPr lang="en-US" sz="3000" dirty="0"/>
          </a:p>
        </p:txBody>
      </p:sp>
      <p:sp>
        <p:nvSpPr>
          <p:cNvPr id="132103" name="Rectangle 3">
            <a:extLst>
              <a:ext uri="{FF2B5EF4-FFF2-40B4-BE49-F238E27FC236}">
                <a16:creationId xmlns:a16="http://schemas.microsoft.com/office/drawing/2014/main" id="{15F81C45-C83D-47A6-8480-9B441E672C28}"/>
              </a:ext>
            </a:extLst>
          </p:cNvPr>
          <p:cNvSpPr txBox="1">
            <a:spLocks noChangeArrowheads="1"/>
          </p:cNvSpPr>
          <p:nvPr/>
        </p:nvSpPr>
        <p:spPr bwMode="auto">
          <a:xfrm>
            <a:off x="395290" y="1412877"/>
            <a:ext cx="79216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0" name="Rectangle 9">
            <a:extLst>
              <a:ext uri="{FF2B5EF4-FFF2-40B4-BE49-F238E27FC236}">
                <a16:creationId xmlns:a16="http://schemas.microsoft.com/office/drawing/2014/main" id="{258D22FA-1F2D-475C-AD1A-F329A36E8AF6}"/>
              </a:ext>
            </a:extLst>
          </p:cNvPr>
          <p:cNvSpPr/>
          <p:nvPr/>
        </p:nvSpPr>
        <p:spPr>
          <a:xfrm>
            <a:off x="1042990" y="1071565"/>
            <a:ext cx="7705725" cy="5216525"/>
          </a:xfrm>
          <a:prstGeom prst="rect">
            <a:avLst/>
          </a:prstGeom>
        </p:spPr>
        <p:txBody>
          <a:bodyPr>
            <a:spAutoFit/>
          </a:bodyPr>
          <a:lstStyle/>
          <a:p>
            <a:pPr eaLnBrk="1" fontAlgn="auto" hangingPunct="1">
              <a:lnSpc>
                <a:spcPct val="150000"/>
              </a:lnSpc>
              <a:spcBef>
                <a:spcPts val="0"/>
              </a:spcBef>
              <a:spcAft>
                <a:spcPts val="0"/>
              </a:spcAft>
              <a:defRPr/>
            </a:pPr>
            <a:r>
              <a:rPr lang="en-IN" dirty="0">
                <a:latin typeface="+mn-lt"/>
              </a:rPr>
              <a:t>In this module, we have studied the following:</a:t>
            </a:r>
          </a:p>
          <a:p>
            <a:pPr eaLnBrk="1" fontAlgn="auto" hangingPunct="1">
              <a:lnSpc>
                <a:spcPct val="150000"/>
              </a:lnSpc>
              <a:spcBef>
                <a:spcPts val="0"/>
              </a:spcBef>
              <a:spcAft>
                <a:spcPts val="0"/>
              </a:spcAft>
              <a:buFont typeface="Wingdings" panose="05000000000000000000" pitchFamily="2" charset="2"/>
              <a:buChar char="Ø"/>
              <a:defRPr/>
            </a:pPr>
            <a:r>
              <a:rPr lang="en-IN" dirty="0">
                <a:latin typeface="+mn-lt"/>
              </a:rPr>
              <a:t>Scheduling Concept</a:t>
            </a:r>
          </a:p>
          <a:p>
            <a:pPr eaLnBrk="1" fontAlgn="auto" hangingPunct="1">
              <a:lnSpc>
                <a:spcPct val="150000"/>
              </a:lnSpc>
              <a:spcBef>
                <a:spcPts val="0"/>
              </a:spcBef>
              <a:spcAft>
                <a:spcPts val="0"/>
              </a:spcAft>
              <a:buFont typeface="Wingdings" panose="05000000000000000000" pitchFamily="2" charset="2"/>
              <a:buChar char="Ø"/>
              <a:defRPr/>
            </a:pPr>
            <a:r>
              <a:rPr lang="en-IN" dirty="0">
                <a:latin typeface="+mn-lt"/>
              </a:rPr>
              <a:t>Performance Criteria</a:t>
            </a:r>
          </a:p>
          <a:p>
            <a:pPr eaLnBrk="1" fontAlgn="auto" hangingPunct="1">
              <a:lnSpc>
                <a:spcPct val="150000"/>
              </a:lnSpc>
              <a:spcBef>
                <a:spcPts val="0"/>
              </a:spcBef>
              <a:spcAft>
                <a:spcPts val="0"/>
              </a:spcAft>
              <a:buFont typeface="Wingdings" panose="05000000000000000000" pitchFamily="2" charset="2"/>
              <a:buChar char="Ø"/>
              <a:defRPr/>
            </a:pPr>
            <a:r>
              <a:rPr lang="en-IN" dirty="0">
                <a:latin typeface="+mn-lt"/>
              </a:rPr>
              <a:t>Process Concept</a:t>
            </a:r>
          </a:p>
          <a:p>
            <a:pPr eaLnBrk="1" fontAlgn="auto" hangingPunct="1">
              <a:lnSpc>
                <a:spcPct val="150000"/>
              </a:lnSpc>
              <a:spcBef>
                <a:spcPts val="0"/>
              </a:spcBef>
              <a:spcAft>
                <a:spcPts val="0"/>
              </a:spcAft>
              <a:buFont typeface="Wingdings" panose="05000000000000000000" pitchFamily="2" charset="2"/>
              <a:buChar char="Ø"/>
              <a:defRPr/>
            </a:pPr>
            <a:r>
              <a:rPr lang="en-IN" dirty="0">
                <a:latin typeface="+mn-lt"/>
              </a:rPr>
              <a:t>Process State</a:t>
            </a:r>
          </a:p>
          <a:p>
            <a:pPr algn="just" eaLnBrk="1" fontAlgn="auto" hangingPunct="1">
              <a:lnSpc>
                <a:spcPct val="150000"/>
              </a:lnSpc>
              <a:spcBef>
                <a:spcPts val="0"/>
              </a:spcBef>
              <a:spcAft>
                <a:spcPts val="0"/>
              </a:spcAft>
              <a:buFont typeface="Wingdings" panose="05000000000000000000" pitchFamily="2" charset="2"/>
              <a:buChar char="Ø"/>
              <a:defRPr/>
            </a:pPr>
            <a:r>
              <a:rPr lang="en-US" dirty="0">
                <a:latin typeface="+mn-lt"/>
              </a:rPr>
              <a:t>Process Transition Diagram </a:t>
            </a:r>
          </a:p>
          <a:p>
            <a:pPr algn="just" eaLnBrk="1" fontAlgn="auto" hangingPunct="1">
              <a:lnSpc>
                <a:spcPct val="150000"/>
              </a:lnSpc>
              <a:spcBef>
                <a:spcPts val="0"/>
              </a:spcBef>
              <a:spcAft>
                <a:spcPts val="0"/>
              </a:spcAft>
              <a:buFont typeface="Wingdings" panose="05000000000000000000" pitchFamily="2" charset="2"/>
              <a:buChar char="Ø"/>
              <a:defRPr/>
            </a:pPr>
            <a:r>
              <a:rPr lang="en-IN" dirty="0">
                <a:latin typeface="+mn-lt"/>
              </a:rPr>
              <a:t>Process Control Block (PCB)</a:t>
            </a:r>
          </a:p>
          <a:p>
            <a:pPr algn="just" eaLnBrk="1" fontAlgn="auto" hangingPunct="1">
              <a:spcBef>
                <a:spcPts val="0"/>
              </a:spcBef>
              <a:spcAft>
                <a:spcPts val="0"/>
              </a:spcAft>
              <a:buFont typeface="Wingdings" panose="05000000000000000000" pitchFamily="2" charset="2"/>
              <a:buChar char="Ø"/>
              <a:defRPr/>
            </a:pPr>
            <a:r>
              <a:rPr lang="en-IN" dirty="0">
                <a:latin typeface="+mn-lt"/>
              </a:rPr>
              <a:t>Thread </a:t>
            </a:r>
          </a:p>
          <a:p>
            <a:pPr lvl="1" algn="just" eaLnBrk="1" fontAlgn="auto" hangingPunct="1">
              <a:spcBef>
                <a:spcPts val="0"/>
              </a:spcBef>
              <a:spcAft>
                <a:spcPts val="0"/>
              </a:spcAft>
              <a:buFont typeface="Wingdings" panose="05000000000000000000" pitchFamily="2" charset="2"/>
              <a:buChar char="Ø"/>
              <a:defRPr/>
            </a:pPr>
            <a:r>
              <a:rPr lang="en-IN" dirty="0">
                <a:latin typeface="+mn-lt"/>
              </a:rPr>
              <a:t>User thread</a:t>
            </a:r>
          </a:p>
          <a:p>
            <a:pPr lvl="1" algn="just" eaLnBrk="1" fontAlgn="auto" hangingPunct="1">
              <a:spcBef>
                <a:spcPts val="0"/>
              </a:spcBef>
              <a:spcAft>
                <a:spcPts val="0"/>
              </a:spcAft>
              <a:buFont typeface="Wingdings" panose="05000000000000000000" pitchFamily="2" charset="2"/>
              <a:buChar char="Ø"/>
              <a:defRPr/>
            </a:pPr>
            <a:r>
              <a:rPr lang="en-IN" dirty="0">
                <a:latin typeface="+mn-lt"/>
              </a:rPr>
              <a:t>Kernel thread</a:t>
            </a:r>
            <a:endParaRPr lang="en-US" dirty="0">
              <a:latin typeface="+mn-lt"/>
            </a:endParaRPr>
          </a:p>
          <a:p>
            <a:pPr algn="just" eaLnBrk="1" fontAlgn="auto" hangingPunct="1">
              <a:spcBef>
                <a:spcPts val="0"/>
              </a:spcBef>
              <a:spcAft>
                <a:spcPts val="0"/>
              </a:spcAft>
              <a:buFont typeface="Wingdings" panose="05000000000000000000" pitchFamily="2" charset="2"/>
              <a:buChar char="Ø"/>
              <a:defRPr/>
            </a:pPr>
            <a:r>
              <a:rPr lang="en-IN" spc="-5" dirty="0">
                <a:latin typeface="+mn-lt"/>
              </a:rPr>
              <a:t>Single and Multithreaded</a:t>
            </a:r>
            <a:r>
              <a:rPr lang="en-IN" spc="-130" dirty="0">
                <a:latin typeface="+mn-lt"/>
              </a:rPr>
              <a:t> </a:t>
            </a:r>
            <a:r>
              <a:rPr lang="en-IN" spc="-5" dirty="0">
                <a:latin typeface="+mn-lt"/>
              </a:rPr>
              <a:t>Processes</a:t>
            </a:r>
          </a:p>
          <a:p>
            <a:pPr algn="just" eaLnBrk="1" fontAlgn="auto" hangingPunct="1">
              <a:spcBef>
                <a:spcPts val="0"/>
              </a:spcBef>
              <a:spcAft>
                <a:spcPts val="0"/>
              </a:spcAft>
              <a:buFont typeface="Wingdings" panose="05000000000000000000" pitchFamily="2" charset="2"/>
              <a:buChar char="Ø"/>
              <a:defRPr/>
            </a:pPr>
            <a:r>
              <a:rPr lang="en-IN" dirty="0">
                <a:latin typeface="+mn-lt"/>
              </a:rPr>
              <a:t>Multithreading</a:t>
            </a:r>
            <a:r>
              <a:rPr lang="en-IN" spc="-110" dirty="0">
                <a:latin typeface="+mn-lt"/>
              </a:rPr>
              <a:t> </a:t>
            </a:r>
            <a:r>
              <a:rPr lang="en-IN" dirty="0">
                <a:latin typeface="+mn-lt"/>
              </a:rPr>
              <a:t>Models</a:t>
            </a:r>
          </a:p>
          <a:p>
            <a:pPr lvl="1" algn="just" eaLnBrk="1" fontAlgn="auto" hangingPunct="1">
              <a:spcBef>
                <a:spcPts val="0"/>
              </a:spcBef>
              <a:spcAft>
                <a:spcPts val="0"/>
              </a:spcAft>
              <a:buFont typeface="Wingdings" panose="05000000000000000000" pitchFamily="2" charset="2"/>
              <a:buChar char="Ø"/>
              <a:defRPr/>
            </a:pPr>
            <a:r>
              <a:rPr lang="en-IN" spc="-20" dirty="0">
                <a:latin typeface="+mn-lt"/>
              </a:rPr>
              <a:t>Many-to-One</a:t>
            </a:r>
          </a:p>
          <a:p>
            <a:pPr lvl="1" algn="just" eaLnBrk="1" fontAlgn="auto" hangingPunct="1">
              <a:spcBef>
                <a:spcPts val="0"/>
              </a:spcBef>
              <a:spcAft>
                <a:spcPts val="0"/>
              </a:spcAft>
              <a:buFont typeface="Wingdings" panose="05000000000000000000" pitchFamily="2" charset="2"/>
              <a:buChar char="Ø"/>
              <a:defRPr/>
            </a:pPr>
            <a:r>
              <a:rPr lang="en-IN" spc="-45" dirty="0">
                <a:latin typeface="+mn-lt"/>
              </a:rPr>
              <a:t>On</a:t>
            </a:r>
            <a:r>
              <a:rPr lang="en-IN" spc="40" dirty="0">
                <a:latin typeface="+mn-lt"/>
              </a:rPr>
              <a:t>e</a:t>
            </a:r>
            <a:r>
              <a:rPr lang="en-IN" spc="-30" dirty="0">
                <a:latin typeface="+mn-lt"/>
              </a:rPr>
              <a:t>-</a:t>
            </a:r>
            <a:r>
              <a:rPr lang="en-IN" spc="-25" dirty="0">
                <a:latin typeface="+mn-lt"/>
              </a:rPr>
              <a:t>t</a:t>
            </a:r>
            <a:r>
              <a:rPr lang="en-IN" spc="-20" dirty="0">
                <a:latin typeface="+mn-lt"/>
              </a:rPr>
              <a:t>o</a:t>
            </a:r>
            <a:r>
              <a:rPr lang="en-IN" spc="45" dirty="0">
                <a:latin typeface="+mn-lt"/>
              </a:rPr>
              <a:t>-</a:t>
            </a:r>
            <a:r>
              <a:rPr lang="en-IN" spc="-45" dirty="0">
                <a:latin typeface="+mn-lt"/>
              </a:rPr>
              <a:t>One</a:t>
            </a:r>
          </a:p>
          <a:p>
            <a:pPr lvl="1" algn="just" eaLnBrk="1" fontAlgn="auto" hangingPunct="1">
              <a:spcBef>
                <a:spcPts val="0"/>
              </a:spcBef>
              <a:spcAft>
                <a:spcPts val="0"/>
              </a:spcAft>
              <a:buFont typeface="Wingdings" panose="05000000000000000000" pitchFamily="2" charset="2"/>
              <a:buChar char="Ø"/>
              <a:defRPr/>
            </a:pPr>
            <a:r>
              <a:rPr lang="en-IN" spc="-10" dirty="0">
                <a:latin typeface="+mn-lt"/>
              </a:rPr>
              <a:t>Many-to-Many</a:t>
            </a:r>
            <a:r>
              <a:rPr lang="en-IN" spc="-105" dirty="0">
                <a:latin typeface="+mn-lt"/>
              </a:rPr>
              <a:t> </a:t>
            </a:r>
            <a:r>
              <a:rPr lang="en-IN" spc="-5" dirty="0">
                <a:latin typeface="+mn-lt"/>
              </a:rPr>
              <a:t>Model</a:t>
            </a:r>
            <a:endParaRPr lang="en-IN" dirty="0">
              <a:latin typeface="+mn-lt"/>
            </a:endParaRPr>
          </a:p>
        </p:txBody>
      </p:sp>
      <p:pic>
        <p:nvPicPr>
          <p:cNvPr id="132105" name="Picture 11" descr="NIET LOGO.jpg">
            <a:extLst>
              <a:ext uri="{FF2B5EF4-FFF2-40B4-BE49-F238E27FC236}">
                <a16:creationId xmlns:a16="http://schemas.microsoft.com/office/drawing/2014/main" id="{A9E9C247-34DF-4B19-9AA8-5D03EBE4DD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0643763-45EC-4463-B09E-F26D55F5FE53}"/>
              </a:ext>
            </a:extLst>
          </p:cNvPr>
          <p:cNvSpPr>
            <a:spLocks noGrp="1"/>
          </p:cNvSpPr>
          <p:nvPr>
            <p:ph type="dt" sz="quarter" idx="10"/>
          </p:nvPr>
        </p:nvSpPr>
        <p:spPr/>
        <p:txBody>
          <a:bodyPr/>
          <a:lstStyle/>
          <a:p>
            <a:pPr>
              <a:defRPr/>
            </a:pPr>
            <a:fld id="{1BC5C780-A0D0-43DB-AB48-B6281D7D59F6}" type="datetime1">
              <a:rPr lang="en-US" smtClean="0"/>
              <a:t>3/24/2022</a:t>
            </a:fld>
            <a:endParaRPr lang="en-US"/>
          </a:p>
        </p:txBody>
      </p:sp>
      <p:sp>
        <p:nvSpPr>
          <p:cNvPr id="5" name="Footer Placeholder 4">
            <a:extLst>
              <a:ext uri="{FF2B5EF4-FFF2-40B4-BE49-F238E27FC236}">
                <a16:creationId xmlns:a16="http://schemas.microsoft.com/office/drawing/2014/main" id="{3AECC28D-3DB3-4420-89BF-9BB0C2AE6805}"/>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7" name="Title 1">
            <a:extLst>
              <a:ext uri="{FF2B5EF4-FFF2-40B4-BE49-F238E27FC236}">
                <a16:creationId xmlns:a16="http://schemas.microsoft.com/office/drawing/2014/main" id="{D3F31778-FDE9-46BE-BA60-1735C85973E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Bef>
                <a:spcPts val="0"/>
              </a:spcBef>
              <a:spcAft>
                <a:spcPts val="0"/>
              </a:spcAft>
              <a:defRPr/>
            </a:pPr>
            <a:r>
              <a:rPr lang="en-US" sz="3200" dirty="0"/>
              <a:t>COs and PSOs Mapping</a:t>
            </a:r>
          </a:p>
        </p:txBody>
      </p:sp>
      <p:graphicFrame>
        <p:nvGraphicFramePr>
          <p:cNvPr id="11" name="Content Placeholder 10">
            <a:extLst>
              <a:ext uri="{FF2B5EF4-FFF2-40B4-BE49-F238E27FC236}">
                <a16:creationId xmlns:a16="http://schemas.microsoft.com/office/drawing/2014/main" id="{283A2E7C-381A-4E13-AA21-53CAEBC861F7}"/>
              </a:ext>
            </a:extLst>
          </p:cNvPr>
          <p:cNvGraphicFramePr>
            <a:graphicFrameLocks noGrp="1"/>
          </p:cNvGraphicFramePr>
          <p:nvPr>
            <p:ph idx="1"/>
          </p:nvPr>
        </p:nvGraphicFramePr>
        <p:xfrm>
          <a:off x="893763" y="1071565"/>
          <a:ext cx="7821612" cy="3582985"/>
        </p:xfrm>
        <a:graphic>
          <a:graphicData uri="http://schemas.openxmlformats.org/drawingml/2006/table">
            <a:tbl>
              <a:tblPr/>
              <a:tblGrid>
                <a:gridCol w="1283333">
                  <a:extLst>
                    <a:ext uri="{9D8B030D-6E8A-4147-A177-3AD203B41FA5}">
                      <a16:colId xmlns:a16="http://schemas.microsoft.com/office/drawing/2014/main" val="20000"/>
                    </a:ext>
                  </a:extLst>
                </a:gridCol>
                <a:gridCol w="1554295">
                  <a:extLst>
                    <a:ext uri="{9D8B030D-6E8A-4147-A177-3AD203B41FA5}">
                      <a16:colId xmlns:a16="http://schemas.microsoft.com/office/drawing/2014/main" val="20001"/>
                    </a:ext>
                  </a:extLst>
                </a:gridCol>
                <a:gridCol w="1663107">
                  <a:extLst>
                    <a:ext uri="{9D8B030D-6E8A-4147-A177-3AD203B41FA5}">
                      <a16:colId xmlns:a16="http://schemas.microsoft.com/office/drawing/2014/main" val="20002"/>
                    </a:ext>
                  </a:extLst>
                </a:gridCol>
                <a:gridCol w="1512690">
                  <a:extLst>
                    <a:ext uri="{9D8B030D-6E8A-4147-A177-3AD203B41FA5}">
                      <a16:colId xmlns:a16="http://schemas.microsoft.com/office/drawing/2014/main" val="20003"/>
                    </a:ext>
                  </a:extLst>
                </a:gridCol>
                <a:gridCol w="1808187">
                  <a:extLst>
                    <a:ext uri="{9D8B030D-6E8A-4147-A177-3AD203B41FA5}">
                      <a16:colId xmlns:a16="http://schemas.microsoft.com/office/drawing/2014/main" val="20004"/>
                    </a:ext>
                  </a:extLst>
                </a:gridCol>
              </a:tblGrid>
              <a:tr h="486913">
                <a:tc rowSpan="2">
                  <a:txBody>
                    <a:bodyPr/>
                    <a:lstStyle/>
                    <a:p>
                      <a:pPr algn="ctr">
                        <a:lnSpc>
                          <a:spcPct val="115000"/>
                        </a:lnSpc>
                        <a:spcAft>
                          <a:spcPts val="0"/>
                        </a:spcAft>
                      </a:pPr>
                      <a:r>
                        <a:rPr lang="en-US" sz="1800" b="1" dirty="0">
                          <a:latin typeface="+mn-lt"/>
                          <a:ea typeface="Times New Roman"/>
                          <a:cs typeface="Times New Roman"/>
                        </a:rPr>
                        <a:t>Course Outcomes</a:t>
                      </a:r>
                      <a:endParaRPr lang="en-IN" sz="1800" b="1" dirty="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Bef>
                          <a:spcPts val="500"/>
                        </a:spcBef>
                        <a:spcAft>
                          <a:spcPts val="500"/>
                        </a:spcAft>
                      </a:pPr>
                      <a:r>
                        <a:rPr lang="en-US" sz="1800" b="1" dirty="0">
                          <a:latin typeface="+mn-lt"/>
                          <a:ea typeface="Times New Roman"/>
                          <a:cs typeface="Times New Roman"/>
                        </a:rPr>
                        <a:t>Program Specific Outcomes</a:t>
                      </a:r>
                      <a:endParaRPr lang="en-IN" sz="1800" b="1"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4012">
                <a:tc v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PSO1</a:t>
                      </a:r>
                      <a:endParaRPr lang="en-IN"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PSO2</a:t>
                      </a:r>
                      <a:endParaRPr lang="en-IN"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PSO3</a:t>
                      </a:r>
                      <a:endParaRPr lang="en-IN"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PSO4</a:t>
                      </a:r>
                      <a:endParaRPr lang="en-IN"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2010">
                <a:tc>
                  <a:txBody>
                    <a:bodyPr/>
                    <a:lstStyle/>
                    <a:p>
                      <a:pPr algn="ctr">
                        <a:lnSpc>
                          <a:spcPct val="115000"/>
                        </a:lnSpc>
                        <a:spcAft>
                          <a:spcPts val="0"/>
                        </a:spcAft>
                      </a:pPr>
                      <a:r>
                        <a:rPr lang="en-IN" sz="1400" b="1" kern="1200" dirty="0">
                          <a:solidFill>
                            <a:schemeClr val="tx1"/>
                          </a:solidFill>
                          <a:latin typeface="+mn-lt"/>
                          <a:ea typeface="+mn-ea"/>
                          <a:cs typeface="+mn-cs"/>
                        </a:rPr>
                        <a:t>ACSE0403A </a:t>
                      </a:r>
                      <a:r>
                        <a:rPr lang="en-US" sz="1800" b="1" dirty="0">
                          <a:latin typeface="+mn-lt"/>
                          <a:ea typeface="Times New Roman"/>
                          <a:cs typeface="Times New Roman"/>
                        </a:rPr>
                        <a:t>.1</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2</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1</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2</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2</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2010">
                <a:tc>
                  <a:txBody>
                    <a:bodyPr/>
                    <a:lstStyle/>
                    <a:p>
                      <a:pPr algn="ctr">
                        <a:lnSpc>
                          <a:spcPct val="115000"/>
                        </a:lnSpc>
                        <a:spcAft>
                          <a:spcPts val="0"/>
                        </a:spcAft>
                      </a:pPr>
                      <a:r>
                        <a:rPr lang="en-IN" sz="1400" kern="1200" dirty="0">
                          <a:solidFill>
                            <a:schemeClr val="tx1"/>
                          </a:solidFill>
                          <a:latin typeface="+mn-lt"/>
                          <a:ea typeface="+mn-ea"/>
                          <a:cs typeface="+mn-cs"/>
                        </a:rPr>
                        <a:t>ACSE0403A</a:t>
                      </a:r>
                      <a:r>
                        <a:rPr lang="en-IN" sz="1800" kern="1200" dirty="0">
                          <a:solidFill>
                            <a:schemeClr val="tx1"/>
                          </a:solidFill>
                          <a:latin typeface="+mn-lt"/>
                          <a:ea typeface="+mn-ea"/>
                          <a:cs typeface="+mn-cs"/>
                        </a:rPr>
                        <a:t> </a:t>
                      </a:r>
                      <a:r>
                        <a:rPr lang="en-US" sz="1800" b="0" dirty="0">
                          <a:latin typeface="+mn-lt"/>
                          <a:ea typeface="Times New Roman"/>
                          <a:cs typeface="Times New Roman"/>
                        </a:rPr>
                        <a:t>.2</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1</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10">
                <a:tc>
                  <a:txBody>
                    <a:bodyPr/>
                    <a:lstStyle/>
                    <a:p>
                      <a:pPr algn="ctr">
                        <a:lnSpc>
                          <a:spcPct val="115000"/>
                        </a:lnSpc>
                        <a:spcAft>
                          <a:spcPts val="0"/>
                        </a:spcAft>
                      </a:pPr>
                      <a:r>
                        <a:rPr lang="en-IN" sz="1400" b="0" kern="1200" dirty="0">
                          <a:solidFill>
                            <a:schemeClr val="tx1"/>
                          </a:solidFill>
                          <a:latin typeface="+mn-lt"/>
                          <a:ea typeface="+mn-ea"/>
                          <a:cs typeface="+mn-cs"/>
                        </a:rPr>
                        <a:t>ACSE0403A</a:t>
                      </a:r>
                      <a:r>
                        <a:rPr lang="en-IN" sz="1800" b="0" kern="1200" dirty="0">
                          <a:solidFill>
                            <a:schemeClr val="tx1"/>
                          </a:solidFill>
                          <a:latin typeface="+mn-lt"/>
                          <a:ea typeface="+mn-ea"/>
                          <a:cs typeface="+mn-cs"/>
                        </a:rPr>
                        <a:t> </a:t>
                      </a:r>
                      <a:r>
                        <a:rPr lang="en-US" sz="1800" b="0" dirty="0">
                          <a:latin typeface="+mn-lt"/>
                          <a:ea typeface="Times New Roman"/>
                          <a:cs typeface="Times New Roman"/>
                        </a:rPr>
                        <a:t>.3</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2</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3</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3</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2</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010">
                <a:tc>
                  <a:txBody>
                    <a:bodyPr/>
                    <a:lstStyle/>
                    <a:p>
                      <a:pPr algn="ctr">
                        <a:lnSpc>
                          <a:spcPct val="115000"/>
                        </a:lnSpc>
                        <a:spcAft>
                          <a:spcPts val="0"/>
                        </a:spcAft>
                      </a:pPr>
                      <a:r>
                        <a:rPr lang="en-IN" sz="1400" kern="1200" dirty="0">
                          <a:solidFill>
                            <a:schemeClr val="tx1"/>
                          </a:solidFill>
                          <a:latin typeface="+mn-lt"/>
                          <a:ea typeface="+mn-ea"/>
                          <a:cs typeface="+mn-cs"/>
                        </a:rPr>
                        <a:t>ACSE0403A</a:t>
                      </a:r>
                      <a:r>
                        <a:rPr lang="en-IN" sz="1800" kern="1200" dirty="0">
                          <a:solidFill>
                            <a:schemeClr val="tx1"/>
                          </a:solidFill>
                          <a:latin typeface="+mn-lt"/>
                          <a:ea typeface="+mn-ea"/>
                          <a:cs typeface="+mn-cs"/>
                        </a:rPr>
                        <a:t> </a:t>
                      </a:r>
                      <a:r>
                        <a:rPr lang="en-US" sz="1800" b="0" dirty="0">
                          <a:latin typeface="+mn-lt"/>
                          <a:ea typeface="Times New Roman"/>
                          <a:cs typeface="Times New Roman"/>
                        </a:rPr>
                        <a:t>.4</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1</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2010">
                <a:tc>
                  <a:txBody>
                    <a:bodyPr/>
                    <a:lstStyle/>
                    <a:p>
                      <a:pPr algn="ctr">
                        <a:lnSpc>
                          <a:spcPct val="115000"/>
                        </a:lnSpc>
                        <a:spcAft>
                          <a:spcPts val="0"/>
                        </a:spcAft>
                      </a:pPr>
                      <a:r>
                        <a:rPr lang="en-IN" sz="1400" kern="1200" dirty="0">
                          <a:solidFill>
                            <a:schemeClr val="tx1"/>
                          </a:solidFill>
                          <a:latin typeface="+mn-lt"/>
                          <a:ea typeface="+mn-ea"/>
                          <a:cs typeface="+mn-cs"/>
                        </a:rPr>
                        <a:t>ACSE0403A</a:t>
                      </a:r>
                      <a:r>
                        <a:rPr lang="en-IN" sz="1800" kern="1200" dirty="0">
                          <a:solidFill>
                            <a:schemeClr val="tx1"/>
                          </a:solidFill>
                          <a:latin typeface="+mn-lt"/>
                          <a:ea typeface="+mn-ea"/>
                          <a:cs typeface="+mn-cs"/>
                        </a:rPr>
                        <a:t> </a:t>
                      </a:r>
                      <a:r>
                        <a:rPr lang="en-US" sz="1800" b="0" dirty="0">
                          <a:latin typeface="+mn-lt"/>
                          <a:ea typeface="Times New Roman"/>
                          <a:cs typeface="Times New Roman"/>
                        </a:rPr>
                        <a:t>.5</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2010">
                <a:tc>
                  <a:txBody>
                    <a:bodyPr/>
                    <a:lstStyle/>
                    <a:p>
                      <a:pPr algn="ctr">
                        <a:lnSpc>
                          <a:spcPct val="115000"/>
                        </a:lnSpc>
                        <a:spcAft>
                          <a:spcPts val="0"/>
                        </a:spcAft>
                      </a:pPr>
                      <a:r>
                        <a:rPr lang="en-IN" sz="1800" b="0" dirty="0">
                          <a:latin typeface="+mn-lt"/>
                          <a:ea typeface="Times New Roman"/>
                          <a:cs typeface="Times New Roman"/>
                        </a:rPr>
                        <a:t>Average</a:t>
                      </a:r>
                      <a:r>
                        <a:rPr lang="en-IN" sz="1800" b="0" baseline="0" dirty="0">
                          <a:latin typeface="+mn-lt"/>
                          <a:ea typeface="Times New Roman"/>
                          <a:cs typeface="Times New Roman"/>
                        </a:rPr>
                        <a:t> </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Times New Roman"/>
                          <a:cs typeface="Times New Roman"/>
                        </a:rPr>
                        <a:t>2</a:t>
                      </a: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Times New Roman"/>
                          <a:cs typeface="Times New Roman"/>
                        </a:rPr>
                        <a:t>2</a:t>
                      </a: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Times New Roman"/>
                          <a:cs typeface="Times New Roman"/>
                        </a:rPr>
                        <a:t>1.8</a:t>
                      </a: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Times New Roman"/>
                          <a:cs typeface="Times New Roman"/>
                        </a:rPr>
                        <a:t>2</a:t>
                      </a: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0" name="Rounded Rectangle 9">
            <a:extLst>
              <a:ext uri="{FF2B5EF4-FFF2-40B4-BE49-F238E27FC236}">
                <a16:creationId xmlns:a16="http://schemas.microsoft.com/office/drawing/2014/main" id="{FFCA1472-5470-401F-A3D6-3EA453EF23DC}"/>
              </a:ext>
            </a:extLst>
          </p:cNvPr>
          <p:cNvSpPr/>
          <p:nvPr/>
        </p:nvSpPr>
        <p:spPr>
          <a:xfrm>
            <a:off x="785813" y="2500313"/>
            <a:ext cx="7677150" cy="3603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92764" eaLnBrk="1" fontAlgn="auto" hangingPunct="1">
              <a:spcBef>
                <a:spcPts val="0"/>
              </a:spcBef>
              <a:spcAft>
                <a:spcPts val="0"/>
              </a:spcAft>
              <a:defRPr/>
            </a:pPr>
            <a:endParaRPr lang="en-IN"/>
          </a:p>
        </p:txBody>
      </p:sp>
      <p:pic>
        <p:nvPicPr>
          <p:cNvPr id="17466" name="Picture 1" descr="C:\Users\USER\Desktop\Logo11.png">
            <a:extLst>
              <a:ext uri="{FF2B5EF4-FFF2-40B4-BE49-F238E27FC236}">
                <a16:creationId xmlns:a16="http://schemas.microsoft.com/office/drawing/2014/main" id="{95F2612C-7273-4BD1-BC0F-9FA0B6304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2"/>
            <a:ext cx="13573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67" name="Slide Number Placeholder 11">
            <a:extLst>
              <a:ext uri="{FF2B5EF4-FFF2-40B4-BE49-F238E27FC236}">
                <a16:creationId xmlns:a16="http://schemas.microsoft.com/office/drawing/2014/main" id="{46E00FC3-C39C-4FC6-AC11-B001C93271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F83A22-E339-4DB9-95CB-5C53B0F977FC}" type="slidenum">
              <a:rPr lang="en-US" altLang="en-US" sz="1200">
                <a:solidFill>
                  <a:srgbClr val="898989"/>
                </a:solidFill>
              </a:rPr>
              <a:pPr>
                <a:spcBef>
                  <a:spcPct val="0"/>
                </a:spcBef>
                <a:buFontTx/>
                <a:buNone/>
              </a:pPr>
              <a:t>12</a:t>
            </a:fld>
            <a:endParaRPr lang="en-US" altLang="en-US" sz="1200">
              <a:solidFill>
                <a:srgbClr val="898989"/>
              </a:solidFill>
            </a:endParaRPr>
          </a:p>
        </p:txBody>
      </p:sp>
    </p:spTree>
  </p:cSld>
  <p:clrMapOvr>
    <a:masterClrMapping/>
  </p:clrMapOvr>
  <p:transition>
    <p:wipe di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46D4F8-28CE-4151-9BCD-B0912F8D58D6}"/>
              </a:ext>
            </a:extLst>
          </p:cNvPr>
          <p:cNvSpPr>
            <a:spLocks noGrp="1"/>
          </p:cNvSpPr>
          <p:nvPr>
            <p:ph type="dt" sz="quarter" idx="10"/>
          </p:nvPr>
        </p:nvSpPr>
        <p:spPr/>
        <p:txBody>
          <a:bodyPr/>
          <a:lstStyle/>
          <a:p>
            <a:pPr>
              <a:defRPr/>
            </a:pPr>
            <a:fld id="{C92CC573-8B92-4114-AD8F-3095462821CB}" type="datetime1">
              <a:rPr lang="en-US" smtClean="0"/>
              <a:t>3/24/2022</a:t>
            </a:fld>
            <a:endParaRPr lang="en-US" dirty="0"/>
          </a:p>
        </p:txBody>
      </p:sp>
      <p:sp>
        <p:nvSpPr>
          <p:cNvPr id="5" name="Footer Placeholder 4">
            <a:extLst>
              <a:ext uri="{FF2B5EF4-FFF2-40B4-BE49-F238E27FC236}">
                <a16:creationId xmlns:a16="http://schemas.microsoft.com/office/drawing/2014/main" id="{74670C9D-AD88-4DB4-905F-BB47FD272757}"/>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33124" name="Slide Number Placeholder 5">
            <a:extLst>
              <a:ext uri="{FF2B5EF4-FFF2-40B4-BE49-F238E27FC236}">
                <a16:creationId xmlns:a16="http://schemas.microsoft.com/office/drawing/2014/main" id="{4C23C17C-B19F-49D8-BDB3-26C58C47EA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BC1F15-11F3-4031-88D5-0561BC39FD39}" type="slidenum">
              <a:rPr lang="en-US" altLang="en-US" sz="1200">
                <a:solidFill>
                  <a:srgbClr val="898989"/>
                </a:solidFill>
              </a:rPr>
              <a:pPr>
                <a:spcBef>
                  <a:spcPct val="0"/>
                </a:spcBef>
                <a:buFontTx/>
                <a:buNone/>
              </a:pPr>
              <a:t>120</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3203A03F-7D01-49F1-B80B-81A983D24CFC}"/>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8B5B9954-A5F8-4445-B563-EB1899F6226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Recap of Unit</a:t>
            </a:r>
          </a:p>
          <a:p>
            <a:pPr algn="ctr" eaLnBrk="1" fontAlgn="auto" hangingPunct="1">
              <a:spcAft>
                <a:spcPts val="0"/>
              </a:spcAft>
              <a:defRPr/>
            </a:pPr>
            <a:endParaRPr lang="en-US" sz="3000" dirty="0"/>
          </a:p>
        </p:txBody>
      </p:sp>
      <p:sp>
        <p:nvSpPr>
          <p:cNvPr id="133127" name="Rectangle 3">
            <a:extLst>
              <a:ext uri="{FF2B5EF4-FFF2-40B4-BE49-F238E27FC236}">
                <a16:creationId xmlns:a16="http://schemas.microsoft.com/office/drawing/2014/main" id="{8A5B6992-0A2F-4665-950F-7FC5695B269B}"/>
              </a:ext>
            </a:extLst>
          </p:cNvPr>
          <p:cNvSpPr txBox="1">
            <a:spLocks noChangeArrowheads="1"/>
          </p:cNvSpPr>
          <p:nvPr/>
        </p:nvSpPr>
        <p:spPr bwMode="auto">
          <a:xfrm>
            <a:off x="395290" y="1412877"/>
            <a:ext cx="79216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pic>
        <p:nvPicPr>
          <p:cNvPr id="133128" name="Picture 11" descr="NIET LOGO.jpg">
            <a:extLst>
              <a:ext uri="{FF2B5EF4-FFF2-40B4-BE49-F238E27FC236}">
                <a16:creationId xmlns:a16="http://schemas.microsoft.com/office/drawing/2014/main" id="{574096EA-77BB-4701-AC67-FDA6594D06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461F44F8-FF73-4772-8DBC-9016F562518B}"/>
              </a:ext>
            </a:extLst>
          </p:cNvPr>
          <p:cNvSpPr/>
          <p:nvPr/>
        </p:nvSpPr>
        <p:spPr>
          <a:xfrm>
            <a:off x="1143000" y="1004890"/>
            <a:ext cx="6858000" cy="4016375"/>
          </a:xfrm>
          <a:prstGeom prst="rect">
            <a:avLst/>
          </a:prstGeom>
        </p:spPr>
        <p:txBody>
          <a:bodyPr>
            <a:spAutoFit/>
          </a:bodyPr>
          <a:lstStyle/>
          <a:p>
            <a:pPr eaLnBrk="1" fontAlgn="auto" hangingPunct="1">
              <a:lnSpc>
                <a:spcPct val="150000"/>
              </a:lnSpc>
              <a:spcAft>
                <a:spcPts val="0"/>
              </a:spcAft>
              <a:buFont typeface="Wingdings" panose="05000000000000000000" pitchFamily="2" charset="2"/>
              <a:buChar char="Ø"/>
              <a:defRPr/>
            </a:pPr>
            <a:r>
              <a:rPr lang="en-IN" sz="2200" dirty="0">
                <a:latin typeface="+mn-lt"/>
              </a:rPr>
              <a:t>Types of Schedulers</a:t>
            </a:r>
          </a:p>
          <a:p>
            <a:pPr eaLnBrk="1" fontAlgn="auto" hangingPunct="1">
              <a:lnSpc>
                <a:spcPct val="150000"/>
              </a:lnSpc>
              <a:spcAft>
                <a:spcPts val="0"/>
              </a:spcAft>
              <a:buFont typeface="Wingdings" panose="05000000000000000000" pitchFamily="2" charset="2"/>
              <a:buChar char="Ø"/>
              <a:defRPr/>
            </a:pPr>
            <a:r>
              <a:rPr lang="en-IN" sz="2200" dirty="0">
                <a:latin typeface="+mn-lt"/>
              </a:rPr>
              <a:t>  CPU Scheduling Algorithms</a:t>
            </a:r>
          </a:p>
          <a:p>
            <a:pPr lvl="1" eaLnBrk="1" fontAlgn="auto" hangingPunct="1">
              <a:lnSpc>
                <a:spcPct val="150000"/>
              </a:lnSpc>
              <a:spcAft>
                <a:spcPts val="0"/>
              </a:spcAft>
              <a:buFont typeface="Wingdings" panose="05000000000000000000" pitchFamily="2" charset="2"/>
              <a:buChar char="Ø"/>
              <a:defRPr/>
            </a:pPr>
            <a:r>
              <a:rPr lang="en-IN" dirty="0">
                <a:latin typeface="+mn-lt"/>
              </a:rPr>
              <a:t>First Come First Serve(FCFS) Scheduling.</a:t>
            </a:r>
          </a:p>
          <a:p>
            <a:pPr lvl="1" eaLnBrk="1" fontAlgn="auto" hangingPunct="1">
              <a:lnSpc>
                <a:spcPct val="150000"/>
              </a:lnSpc>
              <a:spcAft>
                <a:spcPts val="0"/>
              </a:spcAft>
              <a:buFont typeface="Wingdings" panose="05000000000000000000" pitchFamily="2" charset="2"/>
              <a:buChar char="Ø"/>
              <a:defRPr/>
            </a:pPr>
            <a:r>
              <a:rPr lang="en-IN" dirty="0">
                <a:latin typeface="+mn-lt"/>
              </a:rPr>
              <a:t>Shortest-Job-First(SJF) Scheduling.</a:t>
            </a:r>
          </a:p>
          <a:p>
            <a:pPr lvl="1" eaLnBrk="1" fontAlgn="auto" hangingPunct="1">
              <a:lnSpc>
                <a:spcPct val="150000"/>
              </a:lnSpc>
              <a:spcAft>
                <a:spcPts val="0"/>
              </a:spcAft>
              <a:buFont typeface="Wingdings" panose="05000000000000000000" pitchFamily="2" charset="2"/>
              <a:buChar char="Ø"/>
              <a:defRPr/>
            </a:pPr>
            <a:r>
              <a:rPr lang="en-IN" dirty="0">
                <a:latin typeface="+mn-lt"/>
              </a:rPr>
              <a:t>Priority Scheduling.</a:t>
            </a:r>
          </a:p>
          <a:p>
            <a:pPr lvl="1" eaLnBrk="1" fontAlgn="auto" hangingPunct="1">
              <a:lnSpc>
                <a:spcPct val="150000"/>
              </a:lnSpc>
              <a:spcAft>
                <a:spcPts val="0"/>
              </a:spcAft>
              <a:buFont typeface="Wingdings" panose="05000000000000000000" pitchFamily="2" charset="2"/>
              <a:buChar char="Ø"/>
              <a:defRPr/>
            </a:pPr>
            <a:r>
              <a:rPr lang="en-IN" dirty="0">
                <a:latin typeface="+mn-lt"/>
              </a:rPr>
              <a:t>Round Robin(RR) Scheduling.</a:t>
            </a:r>
          </a:p>
          <a:p>
            <a:pPr lvl="1" eaLnBrk="1" fontAlgn="auto" hangingPunct="1">
              <a:lnSpc>
                <a:spcPct val="150000"/>
              </a:lnSpc>
              <a:spcAft>
                <a:spcPts val="0"/>
              </a:spcAft>
              <a:buFont typeface="Wingdings" panose="05000000000000000000" pitchFamily="2" charset="2"/>
              <a:buChar char="Ø"/>
              <a:defRPr/>
            </a:pPr>
            <a:r>
              <a:rPr lang="en-IN" dirty="0">
                <a:latin typeface="+mn-lt"/>
              </a:rPr>
              <a:t>Multilevel Queue Scheduling.</a:t>
            </a:r>
          </a:p>
          <a:p>
            <a:pPr lvl="1" eaLnBrk="1" fontAlgn="auto" hangingPunct="1">
              <a:lnSpc>
                <a:spcPct val="150000"/>
              </a:lnSpc>
              <a:spcAft>
                <a:spcPts val="0"/>
              </a:spcAft>
              <a:buFont typeface="Wingdings" panose="05000000000000000000" pitchFamily="2" charset="2"/>
              <a:buChar char="Ø"/>
              <a:defRPr/>
            </a:pPr>
            <a:r>
              <a:rPr lang="en-IN" dirty="0">
                <a:latin typeface="+mn-lt"/>
              </a:rPr>
              <a:t>Multilevel Feedback Queue Scheduling.</a:t>
            </a:r>
          </a:p>
          <a:p>
            <a:pPr lvl="1" eaLnBrk="1" fontAlgn="auto" hangingPunct="1">
              <a:lnSpc>
                <a:spcPct val="150000"/>
              </a:lnSpc>
              <a:spcAft>
                <a:spcPts val="0"/>
              </a:spcAft>
              <a:buFont typeface="Wingdings" panose="05000000000000000000" pitchFamily="2" charset="2"/>
              <a:buChar char="Ø"/>
              <a:defRPr/>
            </a:pPr>
            <a:r>
              <a:rPr lang="en-IN" spc="-5" dirty="0">
                <a:latin typeface="+mn-lt"/>
              </a:rPr>
              <a:t>Multiple-Processor</a:t>
            </a:r>
            <a:r>
              <a:rPr lang="en-IN" spc="-25" dirty="0">
                <a:latin typeface="+mn-lt"/>
              </a:rPr>
              <a:t> </a:t>
            </a:r>
            <a:r>
              <a:rPr lang="en-IN" spc="-5" dirty="0">
                <a:latin typeface="+mn-lt"/>
              </a:rPr>
              <a:t>Scheduling</a:t>
            </a:r>
          </a:p>
        </p:txBody>
      </p:sp>
    </p:spTree>
  </p:cSld>
  <p:clrMapOvr>
    <a:masterClrMapping/>
  </p:clrMapOvr>
  <p:transition>
    <p:wedg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C0CAF2-DBB7-4CAE-B3E3-BEB29BFECD3D}"/>
              </a:ext>
            </a:extLst>
          </p:cNvPr>
          <p:cNvSpPr>
            <a:spLocks noGrp="1"/>
          </p:cNvSpPr>
          <p:nvPr>
            <p:ph type="dt" sz="quarter" idx="10"/>
          </p:nvPr>
        </p:nvSpPr>
        <p:spPr/>
        <p:txBody>
          <a:bodyPr/>
          <a:lstStyle/>
          <a:p>
            <a:pPr>
              <a:defRPr/>
            </a:pPr>
            <a:fld id="{8A73C4A5-DCED-41A0-8C59-E0B074D128B4}" type="datetime1">
              <a:rPr lang="en-US" smtClean="0"/>
              <a:t>3/24/2022</a:t>
            </a:fld>
            <a:endParaRPr lang="en-US" dirty="0"/>
          </a:p>
        </p:txBody>
      </p:sp>
      <p:sp>
        <p:nvSpPr>
          <p:cNvPr id="5" name="Footer Placeholder 4">
            <a:extLst>
              <a:ext uri="{FF2B5EF4-FFF2-40B4-BE49-F238E27FC236}">
                <a16:creationId xmlns:a16="http://schemas.microsoft.com/office/drawing/2014/main" id="{BDF60A0B-056C-42C8-A1CA-14E2025677C5}"/>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34148" name="Slide Number Placeholder 5">
            <a:extLst>
              <a:ext uri="{FF2B5EF4-FFF2-40B4-BE49-F238E27FC236}">
                <a16:creationId xmlns:a16="http://schemas.microsoft.com/office/drawing/2014/main" id="{5CAB45BE-9614-4B50-AA01-1C3F4A15CB7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95B8C5-ED43-459C-B8A1-7D9A4F430610}" type="slidenum">
              <a:rPr lang="en-US" altLang="en-US" sz="1200">
                <a:solidFill>
                  <a:srgbClr val="898989"/>
                </a:solidFill>
              </a:rPr>
              <a:pPr>
                <a:spcBef>
                  <a:spcPct val="0"/>
                </a:spcBef>
                <a:buFontTx/>
                <a:buNone/>
              </a:pPr>
              <a:t>121</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A1DAC4CE-84B8-431F-BED5-17C76C2C5162}"/>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E5E4F4E6-7A25-415C-B02F-6ABCE88A74B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a:p>
            <a:pPr algn="ctr" eaLnBrk="1" fontAlgn="auto" hangingPunct="1">
              <a:spcAft>
                <a:spcPts val="0"/>
              </a:spcAft>
              <a:defRPr/>
            </a:pPr>
            <a:r>
              <a:rPr lang="en-US" sz="3000" dirty="0"/>
              <a:t>References</a:t>
            </a:r>
          </a:p>
          <a:p>
            <a:pPr algn="ctr" eaLnBrk="1" fontAlgn="auto" hangingPunct="1">
              <a:spcAft>
                <a:spcPts val="0"/>
              </a:spcAft>
              <a:defRPr/>
            </a:pPr>
            <a:endParaRPr lang="en-US" sz="3000" dirty="0"/>
          </a:p>
        </p:txBody>
      </p:sp>
      <p:sp>
        <p:nvSpPr>
          <p:cNvPr id="134151" name="Rectangle 3">
            <a:extLst>
              <a:ext uri="{FF2B5EF4-FFF2-40B4-BE49-F238E27FC236}">
                <a16:creationId xmlns:a16="http://schemas.microsoft.com/office/drawing/2014/main" id="{58B546C3-C789-45CB-B252-C3E23FE8DEE6}"/>
              </a:ext>
            </a:extLst>
          </p:cNvPr>
          <p:cNvSpPr txBox="1">
            <a:spLocks noChangeArrowheads="1"/>
          </p:cNvSpPr>
          <p:nvPr/>
        </p:nvSpPr>
        <p:spPr bwMode="auto">
          <a:xfrm>
            <a:off x="468315" y="908050"/>
            <a:ext cx="835183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2" name="Rectangle 11">
            <a:extLst>
              <a:ext uri="{FF2B5EF4-FFF2-40B4-BE49-F238E27FC236}">
                <a16:creationId xmlns:a16="http://schemas.microsoft.com/office/drawing/2014/main" id="{8E7A9D2A-A143-47C7-9494-BC2C65139C00}"/>
              </a:ext>
            </a:extLst>
          </p:cNvPr>
          <p:cNvSpPr/>
          <p:nvPr/>
        </p:nvSpPr>
        <p:spPr>
          <a:xfrm>
            <a:off x="971552" y="836613"/>
            <a:ext cx="7561263" cy="4494212"/>
          </a:xfrm>
          <a:prstGeom prst="rect">
            <a:avLst/>
          </a:prstGeom>
        </p:spPr>
        <p:txBody>
          <a:bodyPr>
            <a:spAutoFit/>
          </a:bodyPr>
          <a:lstStyle/>
          <a:p>
            <a:pPr algn="just" eaLnBrk="1" fontAlgn="auto" hangingPunct="1">
              <a:spcBef>
                <a:spcPts val="0"/>
              </a:spcBef>
              <a:spcAft>
                <a:spcPts val="0"/>
              </a:spcAft>
              <a:defRPr/>
            </a:pPr>
            <a:r>
              <a:rPr lang="en-IN" sz="2200" dirty="0">
                <a:latin typeface="+mn-lt"/>
                <a:cs typeface="+mn-cs"/>
              </a:rPr>
              <a:t>Books : </a:t>
            </a:r>
          </a:p>
          <a:p>
            <a:pPr marL="457200" indent="-457200" algn="just" eaLnBrk="1" fontAlgn="auto" hangingPunct="1">
              <a:spcBef>
                <a:spcPts val="0"/>
              </a:spcBef>
              <a:spcAft>
                <a:spcPts val="0"/>
              </a:spcAft>
              <a:buFontTx/>
              <a:buAutoNum type="arabicPeriod"/>
              <a:defRPr/>
            </a:pPr>
            <a:r>
              <a:rPr lang="en-IN" sz="2200" dirty="0" err="1">
                <a:latin typeface="+mn-lt"/>
                <a:cs typeface="+mn-cs"/>
              </a:rPr>
              <a:t>Silberschatz</a:t>
            </a:r>
            <a:r>
              <a:rPr lang="en-IN" sz="2200" dirty="0">
                <a:latin typeface="+mn-lt"/>
                <a:cs typeface="+mn-cs"/>
              </a:rPr>
              <a:t>, Galvin and Gagne, “Operating Systems Concepts”, Wiley </a:t>
            </a:r>
          </a:p>
          <a:p>
            <a:pPr marL="457200" indent="-457200" algn="just" eaLnBrk="1" fontAlgn="auto" hangingPunct="1">
              <a:spcBef>
                <a:spcPts val="0"/>
              </a:spcBef>
              <a:spcAft>
                <a:spcPts val="0"/>
              </a:spcAft>
              <a:buFontTx/>
              <a:buAutoNum type="arabicPeriod"/>
              <a:defRPr/>
            </a:pPr>
            <a:r>
              <a:rPr lang="en-IN" sz="2200" dirty="0">
                <a:latin typeface="+mn-lt"/>
                <a:cs typeface="+mn-cs"/>
              </a:rPr>
              <a:t> </a:t>
            </a:r>
            <a:r>
              <a:rPr lang="en-IN" sz="2200" dirty="0" err="1">
                <a:latin typeface="+mn-lt"/>
                <a:cs typeface="+mn-cs"/>
              </a:rPr>
              <a:t>SibsankarHalder</a:t>
            </a:r>
            <a:r>
              <a:rPr lang="en-IN" sz="2200" dirty="0">
                <a:latin typeface="+mn-lt"/>
                <a:cs typeface="+mn-cs"/>
              </a:rPr>
              <a:t> and Alex A </a:t>
            </a:r>
            <a:r>
              <a:rPr lang="en-IN" sz="2200" dirty="0" err="1">
                <a:latin typeface="+mn-lt"/>
                <a:cs typeface="+mn-cs"/>
              </a:rPr>
              <a:t>Aravind</a:t>
            </a:r>
            <a:r>
              <a:rPr lang="en-IN" sz="2200" dirty="0">
                <a:latin typeface="+mn-lt"/>
                <a:cs typeface="+mn-cs"/>
              </a:rPr>
              <a:t>, “Operating Systems”, Pearson Education </a:t>
            </a:r>
          </a:p>
          <a:p>
            <a:pPr marL="457200" indent="-457200" algn="just" eaLnBrk="1" fontAlgn="auto" hangingPunct="1">
              <a:spcBef>
                <a:spcPts val="0"/>
              </a:spcBef>
              <a:spcAft>
                <a:spcPts val="0"/>
              </a:spcAft>
              <a:buFontTx/>
              <a:buAutoNum type="arabicPeriod"/>
              <a:defRPr/>
            </a:pPr>
            <a:r>
              <a:rPr lang="en-IN" sz="2200" dirty="0">
                <a:latin typeface="+mn-lt"/>
                <a:cs typeface="+mn-cs"/>
              </a:rPr>
              <a:t> Harvey M </a:t>
            </a:r>
            <a:r>
              <a:rPr lang="en-IN" sz="2200" dirty="0" err="1">
                <a:latin typeface="+mn-lt"/>
                <a:cs typeface="+mn-cs"/>
              </a:rPr>
              <a:t>Dietel</a:t>
            </a:r>
            <a:r>
              <a:rPr lang="en-IN" sz="2200" dirty="0">
                <a:latin typeface="+mn-lt"/>
                <a:cs typeface="+mn-cs"/>
              </a:rPr>
              <a:t>, “ An Introduction to Operating System”, Pearson Education </a:t>
            </a:r>
          </a:p>
          <a:p>
            <a:pPr marL="457200" indent="-457200" algn="just" eaLnBrk="1" fontAlgn="auto" hangingPunct="1">
              <a:spcBef>
                <a:spcPts val="0"/>
              </a:spcBef>
              <a:spcAft>
                <a:spcPts val="0"/>
              </a:spcAft>
              <a:buFontTx/>
              <a:buAutoNum type="arabicPeriod"/>
              <a:defRPr/>
            </a:pPr>
            <a:r>
              <a:rPr lang="en-IN" sz="2200" dirty="0">
                <a:latin typeface="+mn-lt"/>
                <a:cs typeface="+mn-cs"/>
              </a:rPr>
              <a:t> D M </a:t>
            </a:r>
            <a:r>
              <a:rPr lang="en-IN" sz="2200" dirty="0" err="1">
                <a:latin typeface="+mn-lt"/>
                <a:cs typeface="+mn-cs"/>
              </a:rPr>
              <a:t>Dhamdhere</a:t>
            </a:r>
            <a:r>
              <a:rPr lang="en-IN" sz="2200" dirty="0">
                <a:latin typeface="+mn-lt"/>
                <a:cs typeface="+mn-cs"/>
              </a:rPr>
              <a:t>, “Operating Systems : A Concept </a:t>
            </a:r>
            <a:r>
              <a:rPr lang="en-IN" sz="2200" dirty="0" err="1">
                <a:latin typeface="+mn-lt"/>
                <a:cs typeface="+mn-cs"/>
              </a:rPr>
              <a:t>basedApproach</a:t>
            </a:r>
            <a:r>
              <a:rPr lang="en-IN" sz="2200" dirty="0">
                <a:latin typeface="+mn-lt"/>
                <a:cs typeface="+mn-cs"/>
              </a:rPr>
              <a:t>”, McGraw Hill. </a:t>
            </a:r>
          </a:p>
          <a:p>
            <a:pPr marL="457200" indent="-457200" algn="just" eaLnBrk="1" fontAlgn="auto" hangingPunct="1">
              <a:spcBef>
                <a:spcPts val="0"/>
              </a:spcBef>
              <a:spcAft>
                <a:spcPts val="0"/>
              </a:spcAft>
              <a:buFontTx/>
              <a:buAutoNum type="arabicPeriod"/>
              <a:defRPr/>
            </a:pPr>
            <a:r>
              <a:rPr lang="en-IN" sz="2200" dirty="0">
                <a:latin typeface="+mn-lt"/>
                <a:cs typeface="+mn-cs"/>
              </a:rPr>
              <a:t>Charles Crowley, “Operating Systems: A Design-Oriented Approach”, Tata McGraw Hill Education”. </a:t>
            </a:r>
          </a:p>
          <a:p>
            <a:pPr marL="457200" indent="-457200" algn="just" eaLnBrk="1" fontAlgn="auto" hangingPunct="1">
              <a:spcBef>
                <a:spcPts val="0"/>
              </a:spcBef>
              <a:spcAft>
                <a:spcPts val="0"/>
              </a:spcAft>
              <a:buFontTx/>
              <a:buAutoNum type="arabicPeriod"/>
              <a:defRPr/>
            </a:pPr>
            <a:r>
              <a:rPr lang="en-IN" sz="2200" dirty="0">
                <a:latin typeface="+mn-lt"/>
                <a:cs typeface="+mn-cs"/>
              </a:rPr>
              <a:t> Stuart E. </a:t>
            </a:r>
            <a:r>
              <a:rPr lang="en-IN" sz="2200" dirty="0" err="1">
                <a:latin typeface="+mn-lt"/>
                <a:cs typeface="+mn-cs"/>
              </a:rPr>
              <a:t>Madnick</a:t>
            </a:r>
            <a:r>
              <a:rPr lang="en-IN" sz="2200" dirty="0">
                <a:latin typeface="+mn-lt"/>
                <a:cs typeface="+mn-cs"/>
              </a:rPr>
              <a:t> &amp; John J. Donovan, “ Operating Systems”, Tata McGraw</a:t>
            </a:r>
          </a:p>
        </p:txBody>
      </p:sp>
      <p:pic>
        <p:nvPicPr>
          <p:cNvPr id="134153" name="Picture 9" descr="NIET LOGO.jpg">
            <a:extLst>
              <a:ext uri="{FF2B5EF4-FFF2-40B4-BE49-F238E27FC236}">
                <a16:creationId xmlns:a16="http://schemas.microsoft.com/office/drawing/2014/main" id="{7DDCB754-62D2-45A4-9CC0-7A7150458A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E494C1-B603-47BE-8628-DBD6B51858D4}"/>
              </a:ext>
            </a:extLst>
          </p:cNvPr>
          <p:cNvSpPr>
            <a:spLocks noGrp="1"/>
          </p:cNvSpPr>
          <p:nvPr>
            <p:ph type="dt" sz="quarter" idx="10"/>
          </p:nvPr>
        </p:nvSpPr>
        <p:spPr/>
        <p:txBody>
          <a:bodyPr/>
          <a:lstStyle/>
          <a:p>
            <a:pPr>
              <a:defRPr/>
            </a:pPr>
            <a:fld id="{654C03EF-B15D-414B-A436-B361483AFE56}" type="datetime1">
              <a:rPr lang="en-US" smtClean="0"/>
              <a:t>3/24/2022</a:t>
            </a:fld>
            <a:endParaRPr lang="en-US"/>
          </a:p>
        </p:txBody>
      </p:sp>
      <p:sp>
        <p:nvSpPr>
          <p:cNvPr id="5" name="Footer Placeholder 4">
            <a:extLst>
              <a:ext uri="{FF2B5EF4-FFF2-40B4-BE49-F238E27FC236}">
                <a16:creationId xmlns:a16="http://schemas.microsoft.com/office/drawing/2014/main" id="{13492F62-8DBA-4C95-9ADE-0C116F26DD09}"/>
              </a:ext>
            </a:extLst>
          </p:cNvPr>
          <p:cNvSpPr>
            <a:spLocks noGrp="1"/>
          </p:cNvSpPr>
          <p:nvPr>
            <p:ph type="ftr" sz="quarter" idx="11"/>
          </p:nvPr>
        </p:nvSpPr>
        <p:spPr>
          <a:xfrm>
            <a:off x="2209800" y="6356352"/>
            <a:ext cx="5562600" cy="365125"/>
          </a:xfrm>
        </p:spPr>
        <p:txBody>
          <a:bodyPr/>
          <a:lstStyle/>
          <a:p>
            <a:pPr>
              <a:defRPr/>
            </a:pPr>
            <a:r>
              <a:rPr lang="pt-BR"/>
              <a:t>Sanchi Kaushik              ACSE0403A         OS       Unit- 2 </a:t>
            </a:r>
            <a:endParaRPr lang="en-US" dirty="0"/>
          </a:p>
        </p:txBody>
      </p:sp>
      <p:sp>
        <p:nvSpPr>
          <p:cNvPr id="135172" name="Slide Number Placeholder 5">
            <a:extLst>
              <a:ext uri="{FF2B5EF4-FFF2-40B4-BE49-F238E27FC236}">
                <a16:creationId xmlns:a16="http://schemas.microsoft.com/office/drawing/2014/main" id="{2001BFEC-017C-47E2-9D61-904B7D55AC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EAF62A-9C92-4859-8EAE-FA810A103EA0}" type="slidenum">
              <a:rPr lang="en-US" altLang="en-US" sz="1200">
                <a:solidFill>
                  <a:srgbClr val="898989"/>
                </a:solidFill>
              </a:rPr>
              <a:pPr>
                <a:spcBef>
                  <a:spcPct val="0"/>
                </a:spcBef>
                <a:buFontTx/>
                <a:buNone/>
              </a:pPr>
              <a:t>122</a:t>
            </a:fld>
            <a:endParaRPr lang="en-US" altLang="en-US" sz="1200">
              <a:solidFill>
                <a:srgbClr val="898989"/>
              </a:solidFill>
            </a:endParaRPr>
          </a:p>
        </p:txBody>
      </p:sp>
      <p:sp>
        <p:nvSpPr>
          <p:cNvPr id="7" name="Title 1">
            <a:extLst>
              <a:ext uri="{FF2B5EF4-FFF2-40B4-BE49-F238E27FC236}">
                <a16:creationId xmlns:a16="http://schemas.microsoft.com/office/drawing/2014/main" id="{27A139D1-FE01-4F6D-8C3E-F6B343ADE1B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Bef>
                <a:spcPts val="0"/>
              </a:spcBef>
              <a:spcAft>
                <a:spcPts val="0"/>
              </a:spcAft>
              <a:defRPr/>
            </a:pPr>
            <a:endParaRPr lang="en-US" sz="2400" dirty="0"/>
          </a:p>
        </p:txBody>
      </p:sp>
      <p:pic>
        <p:nvPicPr>
          <p:cNvPr id="135174" name="Picture 2" descr="E:\NIET\Project\xLogo11.png.pagespeed.ic.pydHLuCQEZ.png">
            <a:extLst>
              <a:ext uri="{FF2B5EF4-FFF2-40B4-BE49-F238E27FC236}">
                <a16:creationId xmlns:a16="http://schemas.microsoft.com/office/drawing/2014/main" id="{FE2EB32C-FD06-4C1A-B2E6-96911D479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a:extLst>
              <a:ext uri="{FF2B5EF4-FFF2-40B4-BE49-F238E27FC236}">
                <a16:creationId xmlns:a16="http://schemas.microsoft.com/office/drawing/2014/main" id="{86CBE2E5-7A3F-4099-9926-A389FFF03271}"/>
              </a:ext>
            </a:extLst>
          </p:cNvPr>
          <p:cNvSpPr>
            <a:spLocks noGrp="1"/>
          </p:cNvSpPr>
          <p:nvPr>
            <p:ph idx="1"/>
          </p:nvPr>
        </p:nvSpPr>
        <p:spPr>
          <a:xfrm>
            <a:off x="533400" y="1143000"/>
            <a:ext cx="7848600" cy="3545586"/>
          </a:xfrm>
          <a:ln>
            <a:miter lim="800000"/>
            <a:headEnd/>
            <a:tailEnd/>
          </a:ln>
        </p:spPr>
        <p:txBody>
          <a:bodyPr rtlCol="0">
            <a:spAutoFit/>
          </a:bodyPr>
          <a:lstStyle/>
          <a:p>
            <a:pPr marL="372287" indent="-372287" algn="ctr" defTabSz="992764" eaLnBrk="1" fontAlgn="auto" hangingPunct="1">
              <a:spcAft>
                <a:spcPts val="0"/>
              </a:spcAft>
              <a:buNone/>
              <a:defRPr/>
            </a:pPr>
            <a:endParaRPr lang="en-US" sz="6600" b="1" dirty="0">
              <a:ln w="10541" cmpd="sng">
                <a:solidFill>
                  <a:schemeClr val="accent1">
                    <a:shade val="88000"/>
                    <a:satMod val="110000"/>
                  </a:schemeClr>
                </a:solidFill>
                <a:prstDash val="solid"/>
              </a:ln>
              <a:solidFill>
                <a:srgbClr val="C00000"/>
              </a:solidFill>
            </a:endParaRPr>
          </a:p>
          <a:p>
            <a:pPr marL="372287" indent="-372287" algn="ctr" defTabSz="992764" eaLnBrk="1" fontAlgn="auto" hangingPunct="1">
              <a:spcAft>
                <a:spcPts val="0"/>
              </a:spcAft>
              <a:buNone/>
              <a:defRPr/>
            </a:pPr>
            <a:endParaRPr lang="en-US" sz="6600" b="1" dirty="0">
              <a:ln w="10541" cmpd="sng">
                <a:solidFill>
                  <a:schemeClr val="accent1">
                    <a:shade val="88000"/>
                    <a:satMod val="110000"/>
                  </a:schemeClr>
                </a:solidFill>
                <a:prstDash val="solid"/>
              </a:ln>
              <a:solidFill>
                <a:srgbClr val="C00000"/>
              </a:solidFill>
            </a:endParaRPr>
          </a:p>
          <a:p>
            <a:pPr marL="372287" indent="-372287" algn="ctr" defTabSz="992764" eaLnBrk="1" fontAlgn="auto" hangingPunct="1">
              <a:spcAft>
                <a:spcPts val="0"/>
              </a:spcAft>
              <a:buNone/>
              <a:defRPr/>
            </a:pPr>
            <a:r>
              <a:rPr lang="en-US" sz="6600" b="1" dirty="0">
                <a:ln w="10541" cmpd="sng">
                  <a:solidFill>
                    <a:schemeClr val="accent1">
                      <a:shade val="88000"/>
                      <a:satMod val="110000"/>
                    </a:schemeClr>
                  </a:solidFill>
                  <a:prstDash val="solid"/>
                </a:ln>
                <a:solidFill>
                  <a:srgbClr val="C00000"/>
                </a:solidFill>
              </a:rPr>
              <a:t>Thank You</a:t>
            </a:r>
          </a:p>
        </p:txBody>
      </p:sp>
      <p:pic>
        <p:nvPicPr>
          <p:cNvPr id="135176" name="Picture 9" descr="NIET LOGO.jpg">
            <a:extLst>
              <a:ext uri="{FF2B5EF4-FFF2-40B4-BE49-F238E27FC236}">
                <a16:creationId xmlns:a16="http://schemas.microsoft.com/office/drawing/2014/main" id="{CA6CA54B-D785-46B8-A4A9-BB15F9761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EBEF6617-96FA-46A7-B5C3-FF7AE61CDB82}"/>
              </a:ext>
            </a:extLst>
          </p:cNvPr>
          <p:cNvSpPr>
            <a:spLocks noGrp="1"/>
          </p:cNvSpPr>
          <p:nvPr>
            <p:ph idx="1"/>
          </p:nvPr>
        </p:nvSpPr>
        <p:spPr>
          <a:xfrm>
            <a:off x="457200" y="1327235"/>
            <a:ext cx="8229600" cy="4525963"/>
          </a:xfrm>
        </p:spPr>
        <p:txBody>
          <a:bodyPr/>
          <a:lstStyle/>
          <a:p>
            <a:pPr algn="just" eaLnBrk="1" hangingPunct="1">
              <a:lnSpc>
                <a:spcPct val="150000"/>
              </a:lnSpc>
            </a:pPr>
            <a:r>
              <a:rPr lang="en-US" altLang="en-US" sz="2200" b="1" dirty="0"/>
              <a:t>PEO1:</a:t>
            </a:r>
            <a:r>
              <a:rPr lang="en-US" altLang="en-US" sz="2200" dirty="0"/>
              <a:t>Apply sound knowledge in the field of information technology to fulfill the needs of IT industry.</a:t>
            </a:r>
          </a:p>
          <a:p>
            <a:pPr algn="just" eaLnBrk="1" hangingPunct="1">
              <a:lnSpc>
                <a:spcPct val="150000"/>
              </a:lnSpc>
            </a:pPr>
            <a:r>
              <a:rPr lang="en-US" altLang="en-US" sz="2200" b="1" dirty="0"/>
              <a:t>PEO2:</a:t>
            </a:r>
            <a:r>
              <a:rPr lang="en-US" altLang="en-US" sz="2200" dirty="0"/>
              <a:t>Design innovative and interdisciplinary systems through latest digital technologies.</a:t>
            </a:r>
          </a:p>
          <a:p>
            <a:pPr algn="just" eaLnBrk="1" hangingPunct="1">
              <a:lnSpc>
                <a:spcPct val="150000"/>
              </a:lnSpc>
            </a:pPr>
            <a:r>
              <a:rPr lang="en-US" altLang="en-US" sz="2200" b="1" dirty="0"/>
              <a:t>PEO3:</a:t>
            </a:r>
            <a:r>
              <a:rPr lang="en-US" altLang="en-US" sz="2200" dirty="0"/>
              <a:t>Inculcate professional – social ethics, team work and leadership for serving the society. </a:t>
            </a:r>
          </a:p>
          <a:p>
            <a:pPr algn="just" eaLnBrk="1" hangingPunct="1">
              <a:lnSpc>
                <a:spcPct val="150000"/>
              </a:lnSpc>
            </a:pPr>
            <a:r>
              <a:rPr lang="en-US" altLang="en-US" sz="2200" b="1" dirty="0"/>
              <a:t>PEO4:</a:t>
            </a:r>
            <a:r>
              <a:rPr lang="en-US" altLang="en-US" sz="2200" dirty="0"/>
              <a:t>Inculcate lifelong learning in the field of computing for successful career in organizations and R&amp;D sectors.</a:t>
            </a:r>
          </a:p>
          <a:p>
            <a:pPr eaLnBrk="1" hangingPunct="1">
              <a:lnSpc>
                <a:spcPct val="150000"/>
              </a:lnSpc>
            </a:pPr>
            <a:endParaRPr lang="en-IN" altLang="en-US" dirty="0"/>
          </a:p>
        </p:txBody>
      </p:sp>
      <p:sp>
        <p:nvSpPr>
          <p:cNvPr id="4" name="Date Placeholder 3">
            <a:extLst>
              <a:ext uri="{FF2B5EF4-FFF2-40B4-BE49-F238E27FC236}">
                <a16:creationId xmlns:a16="http://schemas.microsoft.com/office/drawing/2014/main" id="{99725FA5-E2B6-4A84-A08B-2597F1103B0B}"/>
              </a:ext>
            </a:extLst>
          </p:cNvPr>
          <p:cNvSpPr>
            <a:spLocks noGrp="1"/>
          </p:cNvSpPr>
          <p:nvPr>
            <p:ph type="dt" sz="quarter" idx="10"/>
          </p:nvPr>
        </p:nvSpPr>
        <p:spPr/>
        <p:txBody>
          <a:bodyPr/>
          <a:lstStyle/>
          <a:p>
            <a:pPr>
              <a:defRPr/>
            </a:pPr>
            <a:fld id="{7CBD831D-B465-4042-BD47-9453652FE69D}" type="datetime1">
              <a:rPr lang="en-US" smtClean="0"/>
              <a:t>3/24/2022</a:t>
            </a:fld>
            <a:endParaRPr lang="en-US"/>
          </a:p>
        </p:txBody>
      </p:sp>
      <p:sp>
        <p:nvSpPr>
          <p:cNvPr id="5" name="Footer Placeholder 4">
            <a:extLst>
              <a:ext uri="{FF2B5EF4-FFF2-40B4-BE49-F238E27FC236}">
                <a16:creationId xmlns:a16="http://schemas.microsoft.com/office/drawing/2014/main" id="{599FAEAE-E1A2-476E-82EF-F09ADC28B046}"/>
              </a:ext>
            </a:extLst>
          </p:cNvPr>
          <p:cNvSpPr>
            <a:spLocks noGrp="1"/>
          </p:cNvSpPr>
          <p:nvPr>
            <p:ph type="ftr" sz="quarter" idx="11"/>
          </p:nvPr>
        </p:nvSpPr>
        <p:spPr>
          <a:xfrm>
            <a:off x="3124200" y="6356351"/>
            <a:ext cx="5120208" cy="313010"/>
          </a:xfrm>
        </p:spPr>
        <p:txBody>
          <a:bodyPr/>
          <a:lstStyle/>
          <a:p>
            <a:pPr>
              <a:defRPr/>
            </a:pPr>
            <a:r>
              <a:rPr lang="pt-BR" dirty="0"/>
              <a:t>Sanchi Kaushik              ACSE0403A         OS       Unit- 2 </a:t>
            </a:r>
            <a:endParaRPr lang="en-US" dirty="0"/>
          </a:p>
        </p:txBody>
      </p:sp>
      <p:sp>
        <p:nvSpPr>
          <p:cNvPr id="18437" name="Slide Number Placeholder 5">
            <a:extLst>
              <a:ext uri="{FF2B5EF4-FFF2-40B4-BE49-F238E27FC236}">
                <a16:creationId xmlns:a16="http://schemas.microsoft.com/office/drawing/2014/main" id="{7F30DCBB-DEDE-4D88-9A30-70E3EDC166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5048C79-D35B-4468-AAF6-36C14B216F36}" type="slidenum">
              <a:rPr lang="en-US" altLang="en-US" sz="1200">
                <a:solidFill>
                  <a:srgbClr val="898989"/>
                </a:solidFill>
              </a:rPr>
              <a:pPr>
                <a:spcBef>
                  <a:spcPct val="0"/>
                </a:spcBef>
                <a:buFontTx/>
                <a:buNone/>
              </a:pPr>
              <a:t>13</a:t>
            </a:fld>
            <a:endParaRPr lang="en-US" altLang="en-US" sz="1200">
              <a:solidFill>
                <a:srgbClr val="898989"/>
              </a:solidFill>
            </a:endParaRPr>
          </a:p>
        </p:txBody>
      </p:sp>
      <p:sp>
        <p:nvSpPr>
          <p:cNvPr id="7" name="Title 1">
            <a:extLst>
              <a:ext uri="{FF2B5EF4-FFF2-40B4-BE49-F238E27FC236}">
                <a16:creationId xmlns:a16="http://schemas.microsoft.com/office/drawing/2014/main" id="{DFFDD83B-B25A-4065-A59B-B4312AEEC63E}"/>
              </a:ext>
            </a:extLst>
          </p:cNvPr>
          <p:cNvSpPr txBox="1">
            <a:spLocks/>
          </p:cNvSpPr>
          <p:nvPr/>
        </p:nvSpPr>
        <p:spPr>
          <a:xfrm>
            <a:off x="1479550" y="0"/>
            <a:ext cx="7289800" cy="90805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3200" dirty="0">
                <a:latin typeface="Times New Roman" panose="02020603050405020304" pitchFamily="18" charset="0"/>
                <a:cs typeface="Times New Roman" panose="02020603050405020304" pitchFamily="18" charset="0"/>
              </a:rPr>
              <a:t>Program Educational Objectives (PEOs)</a:t>
            </a:r>
          </a:p>
        </p:txBody>
      </p:sp>
      <p:pic>
        <p:nvPicPr>
          <p:cNvPr id="18439" name="Picture 1" descr="C:\Users\USER\Desktop\Logo11.png">
            <a:extLst>
              <a:ext uri="{FF2B5EF4-FFF2-40B4-BE49-F238E27FC236}">
                <a16:creationId xmlns:a16="http://schemas.microsoft.com/office/drawing/2014/main" id="{6DB0205E-8451-4807-9E99-E648B33EE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533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968F43A0-6A70-4C04-B37E-B05F31BCCB65}"/>
              </a:ext>
            </a:extLst>
          </p:cNvPr>
          <p:cNvGraphicFramePr>
            <a:graphicFrameLocks noGrp="1"/>
          </p:cNvGraphicFramePr>
          <p:nvPr>
            <p:ph idx="1"/>
          </p:nvPr>
        </p:nvGraphicFramePr>
        <p:xfrm>
          <a:off x="457202" y="1600200"/>
          <a:ext cx="7786689" cy="1112838"/>
        </p:xfrm>
        <a:graphic>
          <a:graphicData uri="http://schemas.openxmlformats.org/drawingml/2006/table">
            <a:tbl>
              <a:tblPr firstRow="1" bandRow="1">
                <a:tableStyleId>{5C22544A-7EE6-4342-B048-85BDC9FD1C3A}</a:tableStyleId>
              </a:tblPr>
              <a:tblGrid>
                <a:gridCol w="2595563">
                  <a:extLst>
                    <a:ext uri="{9D8B030D-6E8A-4147-A177-3AD203B41FA5}">
                      <a16:colId xmlns:a16="http://schemas.microsoft.com/office/drawing/2014/main" val="20000"/>
                    </a:ext>
                  </a:extLst>
                </a:gridCol>
                <a:gridCol w="2595563">
                  <a:extLst>
                    <a:ext uri="{9D8B030D-6E8A-4147-A177-3AD203B41FA5}">
                      <a16:colId xmlns:a16="http://schemas.microsoft.com/office/drawing/2014/main" val="20001"/>
                    </a:ext>
                  </a:extLst>
                </a:gridCol>
                <a:gridCol w="2595563">
                  <a:extLst>
                    <a:ext uri="{9D8B030D-6E8A-4147-A177-3AD203B41FA5}">
                      <a16:colId xmlns:a16="http://schemas.microsoft.com/office/drawing/2014/main" val="20002"/>
                    </a:ext>
                  </a:extLst>
                </a:gridCol>
              </a:tblGrid>
              <a:tr h="370946">
                <a:tc>
                  <a:txBody>
                    <a:bodyPr/>
                    <a:lstStyle/>
                    <a:p>
                      <a:r>
                        <a:rPr lang="en-US" sz="1800" dirty="0"/>
                        <a:t>Semester</a:t>
                      </a:r>
                      <a:r>
                        <a:rPr lang="en-US" sz="1800" baseline="0" dirty="0"/>
                        <a:t> &amp; Section</a:t>
                      </a:r>
                      <a:endParaRPr lang="en-IN" sz="1800" dirty="0"/>
                    </a:p>
                  </a:txBody>
                  <a:tcPr marL="91434" marR="91434" marT="45733" marB="45733"/>
                </a:tc>
                <a:tc>
                  <a:txBody>
                    <a:bodyPr/>
                    <a:lstStyle/>
                    <a:p>
                      <a:r>
                        <a:rPr lang="en-US" sz="1800" dirty="0"/>
                        <a:t>Subject Code</a:t>
                      </a:r>
                      <a:endParaRPr lang="en-IN" sz="1800" dirty="0"/>
                    </a:p>
                  </a:txBody>
                  <a:tcPr marL="91434" marR="91434" marT="45733" marB="45733"/>
                </a:tc>
                <a:tc>
                  <a:txBody>
                    <a:bodyPr/>
                    <a:lstStyle/>
                    <a:p>
                      <a:r>
                        <a:rPr lang="en-US" sz="1800" dirty="0"/>
                        <a:t>Result</a:t>
                      </a:r>
                      <a:endParaRPr lang="en-IN" sz="1800" dirty="0"/>
                    </a:p>
                  </a:txBody>
                  <a:tcPr marL="91434" marR="91434" marT="45733" marB="45733"/>
                </a:tc>
                <a:extLst>
                  <a:ext uri="{0D108BD9-81ED-4DB2-BD59-A6C34878D82A}">
                    <a16:rowId xmlns:a16="http://schemas.microsoft.com/office/drawing/2014/main" val="10000"/>
                  </a:ext>
                </a:extLst>
              </a:tr>
              <a:tr h="370946">
                <a:tc>
                  <a:txBody>
                    <a:bodyPr/>
                    <a:lstStyle/>
                    <a:p>
                      <a:endParaRPr lang="en-IN" sz="1800" dirty="0"/>
                    </a:p>
                  </a:txBody>
                  <a:tcPr marL="91434" marR="91434" marT="45733" marB="45733"/>
                </a:tc>
                <a:tc>
                  <a:txBody>
                    <a:bodyPr/>
                    <a:lstStyle/>
                    <a:p>
                      <a:endParaRPr lang="en-IN" sz="1800" dirty="0"/>
                    </a:p>
                  </a:txBody>
                  <a:tcPr marL="91434" marR="91434" marT="45733" marB="45733"/>
                </a:tc>
                <a:tc>
                  <a:txBody>
                    <a:bodyPr/>
                    <a:lstStyle/>
                    <a:p>
                      <a:endParaRPr lang="en-IN" sz="1800" dirty="0"/>
                    </a:p>
                  </a:txBody>
                  <a:tcPr marL="91434" marR="91434" marT="45733" marB="45733"/>
                </a:tc>
                <a:extLst>
                  <a:ext uri="{0D108BD9-81ED-4DB2-BD59-A6C34878D82A}">
                    <a16:rowId xmlns:a16="http://schemas.microsoft.com/office/drawing/2014/main" val="10001"/>
                  </a:ext>
                </a:extLst>
              </a:tr>
              <a:tr h="370946">
                <a:tc>
                  <a:txBody>
                    <a:bodyPr/>
                    <a:lstStyle/>
                    <a:p>
                      <a:endParaRPr lang="en-IN" sz="1800" dirty="0"/>
                    </a:p>
                  </a:txBody>
                  <a:tcPr marL="91434" marR="91434" marT="45733" marB="45733"/>
                </a:tc>
                <a:tc>
                  <a:txBody>
                    <a:bodyPr/>
                    <a:lstStyle/>
                    <a:p>
                      <a:endParaRPr lang="en-IN" sz="1800" dirty="0"/>
                    </a:p>
                  </a:txBody>
                  <a:tcPr marL="91434" marR="91434" marT="45733" marB="45733"/>
                </a:tc>
                <a:tc>
                  <a:txBody>
                    <a:bodyPr/>
                    <a:lstStyle/>
                    <a:p>
                      <a:endParaRPr lang="en-IN" sz="1800" dirty="0"/>
                    </a:p>
                  </a:txBody>
                  <a:tcPr marL="91434" marR="91434" marT="45733" marB="45733"/>
                </a:tc>
                <a:extLst>
                  <a:ext uri="{0D108BD9-81ED-4DB2-BD59-A6C34878D82A}">
                    <a16:rowId xmlns:a16="http://schemas.microsoft.com/office/drawing/2014/main" val="10002"/>
                  </a:ext>
                </a:extLst>
              </a:tr>
            </a:tbl>
          </a:graphicData>
        </a:graphic>
      </p:graphicFrame>
      <p:sp>
        <p:nvSpPr>
          <p:cNvPr id="4" name="Date Placeholder 3">
            <a:extLst>
              <a:ext uri="{FF2B5EF4-FFF2-40B4-BE49-F238E27FC236}">
                <a16:creationId xmlns:a16="http://schemas.microsoft.com/office/drawing/2014/main" id="{272A722D-833A-4E6A-908F-9C1654B4A363}"/>
              </a:ext>
            </a:extLst>
          </p:cNvPr>
          <p:cNvSpPr>
            <a:spLocks noGrp="1"/>
          </p:cNvSpPr>
          <p:nvPr>
            <p:ph type="dt" sz="quarter" idx="10"/>
          </p:nvPr>
        </p:nvSpPr>
        <p:spPr/>
        <p:txBody>
          <a:bodyPr/>
          <a:lstStyle/>
          <a:p>
            <a:pPr>
              <a:defRPr/>
            </a:pPr>
            <a:fld id="{D517C21C-DED9-42F0-B4F7-8C569B25DE78}" type="datetime1">
              <a:rPr lang="en-US" smtClean="0"/>
              <a:t>3/24/2022</a:t>
            </a:fld>
            <a:endParaRPr lang="en-US"/>
          </a:p>
        </p:txBody>
      </p:sp>
      <p:sp>
        <p:nvSpPr>
          <p:cNvPr id="5" name="Footer Placeholder 4">
            <a:extLst>
              <a:ext uri="{FF2B5EF4-FFF2-40B4-BE49-F238E27FC236}">
                <a16:creationId xmlns:a16="http://schemas.microsoft.com/office/drawing/2014/main" id="{95AB4EFF-E987-4372-952E-6FDC5A1FAD37}"/>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19478" name="Slide Number Placeholder 5">
            <a:extLst>
              <a:ext uri="{FF2B5EF4-FFF2-40B4-BE49-F238E27FC236}">
                <a16:creationId xmlns:a16="http://schemas.microsoft.com/office/drawing/2014/main" id="{F08A0A1E-79D3-45C9-9FCB-5839B6BAE33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BA99C4-8EF5-48D7-87C8-2929C3A48B37}" type="slidenum">
              <a:rPr lang="en-US" altLang="en-US" sz="1200">
                <a:solidFill>
                  <a:srgbClr val="898989"/>
                </a:solidFill>
              </a:rPr>
              <a:pPr>
                <a:spcBef>
                  <a:spcPct val="0"/>
                </a:spcBef>
                <a:buFontTx/>
                <a:buNone/>
              </a:pPr>
              <a:t>14</a:t>
            </a:fld>
            <a:endParaRPr lang="en-US" altLang="en-US" sz="1200">
              <a:solidFill>
                <a:srgbClr val="898989"/>
              </a:solidFill>
            </a:endParaRPr>
          </a:p>
        </p:txBody>
      </p:sp>
      <p:sp>
        <p:nvSpPr>
          <p:cNvPr id="7" name="Title 1">
            <a:extLst>
              <a:ext uri="{FF2B5EF4-FFF2-40B4-BE49-F238E27FC236}">
                <a16:creationId xmlns:a16="http://schemas.microsoft.com/office/drawing/2014/main" id="{9F69BACE-97DE-49CF-8E4A-1726D477C989}"/>
              </a:ext>
            </a:extLst>
          </p:cNvPr>
          <p:cNvSpPr txBox="1">
            <a:spLocks/>
          </p:cNvSpPr>
          <p:nvPr/>
        </p:nvSpPr>
        <p:spPr>
          <a:xfrm>
            <a:off x="1371600" y="0"/>
            <a:ext cx="7772400" cy="90805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3200" dirty="0">
                <a:effectLst>
                  <a:outerShdw blurRad="38100" dist="38100" dir="2700000" algn="tl">
                    <a:srgbClr val="000000">
                      <a:alpha val="43137"/>
                    </a:srgbClr>
                  </a:outerShdw>
                </a:effectLst>
              </a:rPr>
              <a:t>Faculty wise Result Analysis</a:t>
            </a:r>
          </a:p>
        </p:txBody>
      </p:sp>
      <p:pic>
        <p:nvPicPr>
          <p:cNvPr id="19480" name="Picture 1" descr="C:\Users\USER\Desktop\Logo11.png">
            <a:extLst>
              <a:ext uri="{FF2B5EF4-FFF2-40B4-BE49-F238E27FC236}">
                <a16:creationId xmlns:a16="http://schemas.microsoft.com/office/drawing/2014/main" id="{A3204CEB-1C52-4AAB-9DCB-6CBA5F27A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3303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Content Placeholder 7" descr="qs1.PNG">
            <a:extLst>
              <a:ext uri="{FF2B5EF4-FFF2-40B4-BE49-F238E27FC236}">
                <a16:creationId xmlns:a16="http://schemas.microsoft.com/office/drawing/2014/main" id="{6306370F-8E83-4ED6-9DD8-24F0FD503B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397000"/>
            <a:ext cx="7315200" cy="4978400"/>
          </a:xfrm>
        </p:spPr>
      </p:pic>
      <p:sp>
        <p:nvSpPr>
          <p:cNvPr id="4" name="Date Placeholder 3">
            <a:extLst>
              <a:ext uri="{FF2B5EF4-FFF2-40B4-BE49-F238E27FC236}">
                <a16:creationId xmlns:a16="http://schemas.microsoft.com/office/drawing/2014/main" id="{C27A2754-99E5-475B-8487-6272EDFB14A6}"/>
              </a:ext>
            </a:extLst>
          </p:cNvPr>
          <p:cNvSpPr>
            <a:spLocks noGrp="1"/>
          </p:cNvSpPr>
          <p:nvPr>
            <p:ph type="dt" sz="quarter" idx="10"/>
          </p:nvPr>
        </p:nvSpPr>
        <p:spPr/>
        <p:txBody>
          <a:bodyPr/>
          <a:lstStyle/>
          <a:p>
            <a:pPr>
              <a:defRPr/>
            </a:pPr>
            <a:fld id="{F0EB6B80-D8E0-4E03-90B7-FA64EB0745BE}" type="datetime1">
              <a:rPr lang="en-US" smtClean="0"/>
              <a:t>3/24/2022</a:t>
            </a:fld>
            <a:endParaRPr lang="en-US"/>
          </a:p>
        </p:txBody>
      </p:sp>
      <p:sp>
        <p:nvSpPr>
          <p:cNvPr id="5" name="Footer Placeholder 4">
            <a:extLst>
              <a:ext uri="{FF2B5EF4-FFF2-40B4-BE49-F238E27FC236}">
                <a16:creationId xmlns:a16="http://schemas.microsoft.com/office/drawing/2014/main" id="{317A051F-063B-4E0B-848C-AF7AE62A6BB5}"/>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20485" name="Slide Number Placeholder 5">
            <a:extLst>
              <a:ext uri="{FF2B5EF4-FFF2-40B4-BE49-F238E27FC236}">
                <a16:creationId xmlns:a16="http://schemas.microsoft.com/office/drawing/2014/main" id="{94DF1AFD-8F9A-4A89-A48B-D80D764F2B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C0CD4F-B8EB-4AE1-AF88-5950DAD2CA40}" type="slidenum">
              <a:rPr lang="en-US" altLang="en-US" sz="1200">
                <a:solidFill>
                  <a:srgbClr val="898989"/>
                </a:solidFill>
              </a:rPr>
              <a:pPr>
                <a:spcBef>
                  <a:spcPct val="0"/>
                </a:spcBef>
                <a:buFontTx/>
                <a:buNone/>
              </a:pPr>
              <a:t>15</a:t>
            </a:fld>
            <a:endParaRPr lang="en-US" altLang="en-US" sz="1200">
              <a:solidFill>
                <a:srgbClr val="898989"/>
              </a:solidFill>
            </a:endParaRPr>
          </a:p>
        </p:txBody>
      </p:sp>
      <p:sp>
        <p:nvSpPr>
          <p:cNvPr id="12" name="Title 1">
            <a:extLst>
              <a:ext uri="{FF2B5EF4-FFF2-40B4-BE49-F238E27FC236}">
                <a16:creationId xmlns:a16="http://schemas.microsoft.com/office/drawing/2014/main" id="{06BA5234-6ED2-43EF-A522-A4C44618027A}"/>
              </a:ext>
            </a:extLst>
          </p:cNvPr>
          <p:cNvSpPr txBox="1">
            <a:spLocks noGrp="1"/>
          </p:cNvSpPr>
          <p:nvPr>
            <p:ph type="title"/>
          </p:nvPr>
        </p:nvSpPr>
        <p:spPr>
          <a:xfrm>
            <a:off x="1370015" y="2"/>
            <a:ext cx="7773987" cy="817563"/>
          </a:xfrm>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ctr" anchorCtr="0" compatLnSpc="1">
            <a:prstTxWarp prst="textNoShape">
              <a:avLst/>
            </a:prstTxWarp>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0487" name="Picture 2" descr="C:\Users\admin\Desktop\LOGONIET.png">
            <a:extLst>
              <a:ext uri="{FF2B5EF4-FFF2-40B4-BE49-F238E27FC236}">
                <a16:creationId xmlns:a16="http://schemas.microsoft.com/office/drawing/2014/main" id="{EEAD3708-F7E7-4501-B666-39A160580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0"/>
            <a:ext cx="12668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Content Placeholder 8" descr="qs2.PNG">
            <a:extLst>
              <a:ext uri="{FF2B5EF4-FFF2-40B4-BE49-F238E27FC236}">
                <a16:creationId xmlns:a16="http://schemas.microsoft.com/office/drawing/2014/main" id="{C9BFB7D5-94FF-4A9B-BEE4-1EEFF127BB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209800"/>
            <a:ext cx="8229600" cy="3048000"/>
          </a:xfrm>
        </p:spPr>
      </p:pic>
      <p:sp>
        <p:nvSpPr>
          <p:cNvPr id="4" name="Date Placeholder 3">
            <a:extLst>
              <a:ext uri="{FF2B5EF4-FFF2-40B4-BE49-F238E27FC236}">
                <a16:creationId xmlns:a16="http://schemas.microsoft.com/office/drawing/2014/main" id="{875AC27D-72DA-4397-A7AA-7B977E0F259D}"/>
              </a:ext>
            </a:extLst>
          </p:cNvPr>
          <p:cNvSpPr>
            <a:spLocks noGrp="1"/>
          </p:cNvSpPr>
          <p:nvPr>
            <p:ph type="dt" sz="quarter" idx="10"/>
          </p:nvPr>
        </p:nvSpPr>
        <p:spPr/>
        <p:txBody>
          <a:bodyPr/>
          <a:lstStyle/>
          <a:p>
            <a:pPr>
              <a:defRPr/>
            </a:pPr>
            <a:fld id="{0695F21F-5DBE-4183-92B0-D05B755490C7}" type="datetime1">
              <a:rPr lang="en-US" smtClean="0"/>
              <a:t>3/24/2022</a:t>
            </a:fld>
            <a:endParaRPr lang="en-US"/>
          </a:p>
        </p:txBody>
      </p:sp>
      <p:sp>
        <p:nvSpPr>
          <p:cNvPr id="5" name="Footer Placeholder 4">
            <a:extLst>
              <a:ext uri="{FF2B5EF4-FFF2-40B4-BE49-F238E27FC236}">
                <a16:creationId xmlns:a16="http://schemas.microsoft.com/office/drawing/2014/main" id="{4B95A5B2-E19D-46B4-8AB5-3AAD1576F8AA}"/>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21509" name="Slide Number Placeholder 5">
            <a:extLst>
              <a:ext uri="{FF2B5EF4-FFF2-40B4-BE49-F238E27FC236}">
                <a16:creationId xmlns:a16="http://schemas.microsoft.com/office/drawing/2014/main" id="{752C02EF-B263-49C6-9047-E503313FAB5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55099E-964D-48AF-B608-AACBCFF018AF}" type="slidenum">
              <a:rPr lang="en-US" altLang="en-US" sz="1200">
                <a:solidFill>
                  <a:srgbClr val="898989"/>
                </a:solidFill>
              </a:rPr>
              <a:pPr>
                <a:spcBef>
                  <a:spcPct val="0"/>
                </a:spcBef>
                <a:buFontTx/>
                <a:buNone/>
              </a:pPr>
              <a:t>16</a:t>
            </a:fld>
            <a:endParaRPr lang="en-US" altLang="en-US" sz="1200">
              <a:solidFill>
                <a:srgbClr val="898989"/>
              </a:solidFill>
            </a:endParaRPr>
          </a:p>
        </p:txBody>
      </p:sp>
      <p:sp>
        <p:nvSpPr>
          <p:cNvPr id="8" name="Title 1">
            <a:extLst>
              <a:ext uri="{FF2B5EF4-FFF2-40B4-BE49-F238E27FC236}">
                <a16:creationId xmlns:a16="http://schemas.microsoft.com/office/drawing/2014/main" id="{ED757006-6DF6-4360-9CEC-9BC3DE873D54}"/>
              </a:ext>
            </a:extLst>
          </p:cNvPr>
          <p:cNvSpPr txBox="1">
            <a:spLocks noGrp="1"/>
          </p:cNvSpPr>
          <p:nvPr>
            <p:ph type="title"/>
          </p:nvPr>
        </p:nvSpPr>
        <p:spPr>
          <a:xfrm>
            <a:off x="1295400" y="2"/>
            <a:ext cx="7848600" cy="817563"/>
          </a:xfrm>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ctr" anchorCtr="0" compatLnSpc="1">
            <a:prstTxWarp prst="textNoShape">
              <a:avLst/>
            </a:prstTxWarp>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1511" name="Picture 2" descr="C:\Users\admin\Desktop\LOGONIET.png">
            <a:extLst>
              <a:ext uri="{FF2B5EF4-FFF2-40B4-BE49-F238E27FC236}">
                <a16:creationId xmlns:a16="http://schemas.microsoft.com/office/drawing/2014/main" id="{F6BD939A-1816-4526-A2CE-8F50CFE01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
            <a:ext cx="12144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Content Placeholder 8" descr="qs3.PNG">
            <a:extLst>
              <a:ext uri="{FF2B5EF4-FFF2-40B4-BE49-F238E27FC236}">
                <a16:creationId xmlns:a16="http://schemas.microsoft.com/office/drawing/2014/main" id="{B3D798CF-FD90-45C4-8D83-503AE6E3CE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03388"/>
            <a:ext cx="8229600" cy="4318000"/>
          </a:xfrm>
        </p:spPr>
      </p:pic>
      <p:sp>
        <p:nvSpPr>
          <p:cNvPr id="4" name="Date Placeholder 3">
            <a:extLst>
              <a:ext uri="{FF2B5EF4-FFF2-40B4-BE49-F238E27FC236}">
                <a16:creationId xmlns:a16="http://schemas.microsoft.com/office/drawing/2014/main" id="{33559CC4-CE34-45CA-8836-2D5D50F7582B}"/>
              </a:ext>
            </a:extLst>
          </p:cNvPr>
          <p:cNvSpPr>
            <a:spLocks noGrp="1"/>
          </p:cNvSpPr>
          <p:nvPr>
            <p:ph type="dt" sz="quarter" idx="10"/>
          </p:nvPr>
        </p:nvSpPr>
        <p:spPr/>
        <p:txBody>
          <a:bodyPr/>
          <a:lstStyle/>
          <a:p>
            <a:pPr>
              <a:defRPr/>
            </a:pPr>
            <a:fld id="{A08C9DA7-927F-464B-9548-E0585D93CADD}" type="datetime1">
              <a:rPr lang="en-US" smtClean="0"/>
              <a:t>3/24/2022</a:t>
            </a:fld>
            <a:endParaRPr lang="en-US"/>
          </a:p>
        </p:txBody>
      </p:sp>
      <p:sp>
        <p:nvSpPr>
          <p:cNvPr id="5" name="Footer Placeholder 4">
            <a:extLst>
              <a:ext uri="{FF2B5EF4-FFF2-40B4-BE49-F238E27FC236}">
                <a16:creationId xmlns:a16="http://schemas.microsoft.com/office/drawing/2014/main" id="{3E711ECF-5376-4402-8DCA-F489EED2BDA2}"/>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22533" name="Slide Number Placeholder 5">
            <a:extLst>
              <a:ext uri="{FF2B5EF4-FFF2-40B4-BE49-F238E27FC236}">
                <a16:creationId xmlns:a16="http://schemas.microsoft.com/office/drawing/2014/main" id="{CCD76ABA-13AC-4EB5-9B69-23EF43284C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7AD64C-9C8A-48F7-ADC4-0D7F464A3808}" type="slidenum">
              <a:rPr lang="en-US" altLang="en-US" sz="1200">
                <a:solidFill>
                  <a:srgbClr val="898989"/>
                </a:solidFill>
              </a:rPr>
              <a:pPr>
                <a:spcBef>
                  <a:spcPct val="0"/>
                </a:spcBef>
                <a:buFontTx/>
                <a:buNone/>
              </a:pPr>
              <a:t>17</a:t>
            </a:fld>
            <a:endParaRPr lang="en-US" altLang="en-US" sz="1200">
              <a:solidFill>
                <a:srgbClr val="898989"/>
              </a:solidFill>
            </a:endParaRPr>
          </a:p>
        </p:txBody>
      </p:sp>
      <p:sp>
        <p:nvSpPr>
          <p:cNvPr id="7" name="Title 1">
            <a:extLst>
              <a:ext uri="{FF2B5EF4-FFF2-40B4-BE49-F238E27FC236}">
                <a16:creationId xmlns:a16="http://schemas.microsoft.com/office/drawing/2014/main" id="{6AF526E2-94A5-49C8-A408-2213768DDAF2}"/>
              </a:ext>
            </a:extLst>
          </p:cNvPr>
          <p:cNvSpPr txBox="1">
            <a:spLocks noGrp="1"/>
          </p:cNvSpPr>
          <p:nvPr>
            <p:ph type="title"/>
          </p:nvPr>
        </p:nvSpPr>
        <p:spPr>
          <a:xfrm>
            <a:off x="1371600" y="0"/>
            <a:ext cx="7696200" cy="889000"/>
          </a:xfrm>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ctr" anchorCtr="0" compatLnSpc="1">
            <a:prstTxWarp prst="textNoShape">
              <a:avLst/>
            </a:prstTxWarp>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2535" name="Picture 9" descr="NIET LOGO.jpg">
            <a:extLst>
              <a:ext uri="{FF2B5EF4-FFF2-40B4-BE49-F238E27FC236}">
                <a16:creationId xmlns:a16="http://schemas.microsoft.com/office/drawing/2014/main" id="{867C89F6-3217-4FAE-BDB7-6973E695CD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319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295BD9-F96A-4721-A042-3B2F060E16D3}"/>
              </a:ext>
            </a:extLst>
          </p:cNvPr>
          <p:cNvSpPr>
            <a:spLocks noGrp="1"/>
          </p:cNvSpPr>
          <p:nvPr>
            <p:ph type="dt" sz="quarter" idx="10"/>
          </p:nvPr>
        </p:nvSpPr>
        <p:spPr/>
        <p:txBody>
          <a:bodyPr/>
          <a:lstStyle/>
          <a:p>
            <a:pPr>
              <a:defRPr/>
            </a:pPr>
            <a:fld id="{F411F6C0-DF08-49BD-8267-5DC5C2054203}" type="datetime1">
              <a:rPr lang="en-US" smtClean="0"/>
              <a:t>3/24/2022</a:t>
            </a:fld>
            <a:endParaRPr lang="en-US"/>
          </a:p>
        </p:txBody>
      </p:sp>
      <p:sp>
        <p:nvSpPr>
          <p:cNvPr id="5" name="Footer Placeholder 4">
            <a:extLst>
              <a:ext uri="{FF2B5EF4-FFF2-40B4-BE49-F238E27FC236}">
                <a16:creationId xmlns:a16="http://schemas.microsoft.com/office/drawing/2014/main" id="{03F90C28-9B3C-43C8-B5C2-02DD49CD2183}"/>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23556" name="Slide Number Placeholder 5">
            <a:extLst>
              <a:ext uri="{FF2B5EF4-FFF2-40B4-BE49-F238E27FC236}">
                <a16:creationId xmlns:a16="http://schemas.microsoft.com/office/drawing/2014/main" id="{1DF6DEFC-3CF2-4897-ACD3-337BF0B972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3E0CCB-061E-4250-AFAB-166608D05FB0}" type="slidenum">
              <a:rPr lang="en-US" altLang="en-US" sz="1200">
                <a:solidFill>
                  <a:srgbClr val="898989"/>
                </a:solidFill>
              </a:rPr>
              <a:pPr>
                <a:spcBef>
                  <a:spcPct val="0"/>
                </a:spcBef>
                <a:buFontTx/>
                <a:buNone/>
              </a:pPr>
              <a:t>18</a:t>
            </a:fld>
            <a:endParaRPr lang="en-US" altLang="en-US" sz="1200">
              <a:solidFill>
                <a:srgbClr val="898989"/>
              </a:solidFill>
            </a:endParaRPr>
          </a:p>
        </p:txBody>
      </p:sp>
      <p:sp>
        <p:nvSpPr>
          <p:cNvPr id="7" name="Title 1">
            <a:extLst>
              <a:ext uri="{FF2B5EF4-FFF2-40B4-BE49-F238E27FC236}">
                <a16:creationId xmlns:a16="http://schemas.microsoft.com/office/drawing/2014/main" id="{33EAF907-2C1C-433F-992D-6B7F0E4967A7}"/>
              </a:ext>
            </a:extLst>
          </p:cNvPr>
          <p:cNvSpPr txBox="1">
            <a:spLocks noGrp="1"/>
          </p:cNvSpPr>
          <p:nvPr>
            <p:ph type="title"/>
          </p:nvPr>
        </p:nvSpPr>
        <p:spPr>
          <a:xfrm>
            <a:off x="1304925" y="-19050"/>
            <a:ext cx="7848600" cy="876300"/>
          </a:xfrm>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ctr" anchorCtr="0" compatLnSpc="1">
            <a:prstTxWarp prst="textNoShape">
              <a:avLst/>
            </a:prstTxWarp>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3558" name="Content Placeholder 10" descr="qs5.PNG">
            <a:extLst>
              <a:ext uri="{FF2B5EF4-FFF2-40B4-BE49-F238E27FC236}">
                <a16:creationId xmlns:a16="http://schemas.microsoft.com/office/drawing/2014/main" id="{A0F09BFC-CAD7-43A9-9F60-8E2E1AF309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006600"/>
            <a:ext cx="8229600" cy="3454400"/>
          </a:xfrm>
        </p:spPr>
      </p:pic>
      <p:pic>
        <p:nvPicPr>
          <p:cNvPr id="23559" name="Picture 2" descr="C:\Users\admin\Desktop\LOGONIET.png">
            <a:extLst>
              <a:ext uri="{FF2B5EF4-FFF2-40B4-BE49-F238E27FC236}">
                <a16:creationId xmlns:a16="http://schemas.microsoft.com/office/drawing/2014/main" id="{A1F9DC19-0FEA-448E-AAD5-11BF9B2C4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
            <a:ext cx="12144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AC9017-BA03-4F47-9DD7-538BAF072CAD}"/>
              </a:ext>
            </a:extLst>
          </p:cNvPr>
          <p:cNvSpPr>
            <a:spLocks noGrp="1"/>
          </p:cNvSpPr>
          <p:nvPr>
            <p:ph type="dt" sz="quarter" idx="10"/>
          </p:nvPr>
        </p:nvSpPr>
        <p:spPr/>
        <p:txBody>
          <a:bodyPr/>
          <a:lstStyle/>
          <a:p>
            <a:pPr>
              <a:defRPr/>
            </a:pPr>
            <a:fld id="{E01F3EAD-41D3-446C-967A-648729DC8D6F}" type="datetime1">
              <a:rPr lang="en-US" smtClean="0"/>
              <a:t>3/24/2022</a:t>
            </a:fld>
            <a:endParaRPr lang="en-US"/>
          </a:p>
        </p:txBody>
      </p:sp>
      <p:sp>
        <p:nvSpPr>
          <p:cNvPr id="5" name="Footer Placeholder 4">
            <a:extLst>
              <a:ext uri="{FF2B5EF4-FFF2-40B4-BE49-F238E27FC236}">
                <a16:creationId xmlns:a16="http://schemas.microsoft.com/office/drawing/2014/main" id="{E3765758-A5EC-4412-B9F3-76BE90637FDA}"/>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24580" name="Slide Number Placeholder 5">
            <a:extLst>
              <a:ext uri="{FF2B5EF4-FFF2-40B4-BE49-F238E27FC236}">
                <a16:creationId xmlns:a16="http://schemas.microsoft.com/office/drawing/2014/main" id="{20E5885D-12ED-48D4-8ABA-39DA25BB85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D20BEE-9146-4F2A-9EC4-D70AC3397EEE}" type="slidenum">
              <a:rPr lang="en-US" altLang="en-US" sz="1200">
                <a:solidFill>
                  <a:srgbClr val="898989"/>
                </a:solidFill>
              </a:rPr>
              <a:pPr>
                <a:spcBef>
                  <a:spcPct val="0"/>
                </a:spcBef>
                <a:buFontTx/>
                <a:buNone/>
              </a:pPr>
              <a:t>19</a:t>
            </a:fld>
            <a:endParaRPr lang="en-US" altLang="en-US" sz="1200">
              <a:solidFill>
                <a:srgbClr val="898989"/>
              </a:solidFill>
            </a:endParaRPr>
          </a:p>
        </p:txBody>
      </p:sp>
      <p:sp>
        <p:nvSpPr>
          <p:cNvPr id="7" name="Title 1">
            <a:extLst>
              <a:ext uri="{FF2B5EF4-FFF2-40B4-BE49-F238E27FC236}">
                <a16:creationId xmlns:a16="http://schemas.microsoft.com/office/drawing/2014/main" id="{62F63CD1-711D-4D1F-A46E-DEBCF76602D5}"/>
              </a:ext>
            </a:extLst>
          </p:cNvPr>
          <p:cNvSpPr txBox="1">
            <a:spLocks noGrp="1"/>
          </p:cNvSpPr>
          <p:nvPr>
            <p:ph type="title"/>
          </p:nvPr>
        </p:nvSpPr>
        <p:spPr>
          <a:xfrm>
            <a:off x="1295400" y="-25400"/>
            <a:ext cx="7772400" cy="812800"/>
          </a:xfrm>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ctr" anchorCtr="0" compatLnSpc="1">
            <a:prstTxWarp prst="textNoShape">
              <a:avLst/>
            </a:prstTxWarp>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4582" name="Content Placeholder 12" descr="qs6.PNG">
            <a:extLst>
              <a:ext uri="{FF2B5EF4-FFF2-40B4-BE49-F238E27FC236}">
                <a16:creationId xmlns:a16="http://schemas.microsoft.com/office/drawing/2014/main" id="{FAE9C113-A227-4C7F-9F08-4884C0BA3B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301877"/>
            <a:ext cx="8229600" cy="3122613"/>
          </a:xfrm>
        </p:spPr>
      </p:pic>
      <p:pic>
        <p:nvPicPr>
          <p:cNvPr id="24583" name="Picture 8" descr="NIET LOGO.jpg">
            <a:extLst>
              <a:ext uri="{FF2B5EF4-FFF2-40B4-BE49-F238E27FC236}">
                <a16:creationId xmlns:a16="http://schemas.microsoft.com/office/drawing/2014/main" id="{F69F0FA9-3C5E-4BD2-9B12-A6F57433F8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Content Placeholder 8">
            <a:extLst>
              <a:ext uri="{FF2B5EF4-FFF2-40B4-BE49-F238E27FC236}">
                <a16:creationId xmlns:a16="http://schemas.microsoft.com/office/drawing/2014/main" id="{9A0450F0-D9DB-4F3F-A652-7B2D3E9B72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BA53E802-49C7-4F24-B4A6-DC5DBA4682B8}"/>
              </a:ext>
            </a:extLst>
          </p:cNvPr>
          <p:cNvSpPr>
            <a:spLocks noGrp="1"/>
          </p:cNvSpPr>
          <p:nvPr>
            <p:ph type="dt" sz="quarter" idx="10"/>
          </p:nvPr>
        </p:nvSpPr>
        <p:spPr/>
        <p:txBody>
          <a:bodyPr/>
          <a:lstStyle/>
          <a:p>
            <a:pPr>
              <a:defRPr/>
            </a:pPr>
            <a:fld id="{0B764B0C-4B9D-484A-9B06-6310B953E02A}" type="datetime1">
              <a:rPr lang="en-US" smtClean="0"/>
              <a:t>3/24/2022</a:t>
            </a:fld>
            <a:endParaRPr lang="en-US" dirty="0"/>
          </a:p>
        </p:txBody>
      </p:sp>
      <p:sp>
        <p:nvSpPr>
          <p:cNvPr id="5" name="Footer Placeholder 4">
            <a:extLst>
              <a:ext uri="{FF2B5EF4-FFF2-40B4-BE49-F238E27FC236}">
                <a16:creationId xmlns:a16="http://schemas.microsoft.com/office/drawing/2014/main" id="{53924078-0B3A-4EF8-921E-EDD8B457941B}"/>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6149" name="Slide Number Placeholder 5">
            <a:extLst>
              <a:ext uri="{FF2B5EF4-FFF2-40B4-BE49-F238E27FC236}">
                <a16:creationId xmlns:a16="http://schemas.microsoft.com/office/drawing/2014/main" id="{F5081B38-2BCA-42E2-BE65-3FBB4A1D237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515128-C4C0-443D-AA81-D102462E75B3}" type="slidenum">
              <a:rPr lang="en-US" altLang="en-US" sz="1200">
                <a:solidFill>
                  <a:srgbClr val="898989"/>
                </a:solidFill>
              </a:rPr>
              <a:pPr>
                <a:spcBef>
                  <a:spcPct val="0"/>
                </a:spcBef>
                <a:buFontTx/>
                <a:buNone/>
              </a:pPr>
              <a:t>2</a:t>
            </a:fld>
            <a:endParaRPr lang="en-US" altLang="en-US" sz="1200">
              <a:solidFill>
                <a:srgbClr val="898989"/>
              </a:solidFill>
            </a:endParaRPr>
          </a:p>
        </p:txBody>
      </p:sp>
      <p:pic>
        <p:nvPicPr>
          <p:cNvPr id="6150" name="Picture 2" descr="C:\Users\admin\Desktop\LOGONIET.png">
            <a:extLst>
              <a:ext uri="{FF2B5EF4-FFF2-40B4-BE49-F238E27FC236}">
                <a16:creationId xmlns:a16="http://schemas.microsoft.com/office/drawing/2014/main" id="{8036193A-096A-4314-AD77-4367DB377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
            <a:ext cx="14287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9894792-613F-44C6-B1B4-99DC8A4CF3DF}"/>
              </a:ext>
            </a:extLst>
          </p:cNvPr>
          <p:cNvSpPr/>
          <p:nvPr/>
        </p:nvSpPr>
        <p:spPr>
          <a:xfrm>
            <a:off x="306390" y="2928938"/>
            <a:ext cx="8370887" cy="214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92764" eaLnBrk="1" fontAlgn="auto" hangingPunct="1">
              <a:spcBef>
                <a:spcPts val="0"/>
              </a:spcBef>
              <a:spcAft>
                <a:spcPts val="0"/>
              </a:spcAft>
              <a:defRPr/>
            </a:pPr>
            <a:endParaRPr lang="en-US"/>
          </a:p>
        </p:txBody>
      </p:sp>
      <p:sp>
        <p:nvSpPr>
          <p:cNvPr id="9" name="Title 1">
            <a:extLst>
              <a:ext uri="{FF2B5EF4-FFF2-40B4-BE49-F238E27FC236}">
                <a16:creationId xmlns:a16="http://schemas.microsoft.com/office/drawing/2014/main" id="{B1F5DC19-FC22-4910-A9DE-3EE96F6C9AC9}"/>
              </a:ext>
            </a:extLst>
          </p:cNvPr>
          <p:cNvSpPr txBox="1">
            <a:spLocks/>
          </p:cNvSpPr>
          <p:nvPr/>
        </p:nvSpPr>
        <p:spPr>
          <a:xfrm>
            <a:off x="1479550" y="2"/>
            <a:ext cx="7664450" cy="785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Evaluation Scheme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151E68-AD0B-45D4-958B-560DC1AD5F55}"/>
              </a:ext>
            </a:extLst>
          </p:cNvPr>
          <p:cNvSpPr>
            <a:spLocks noGrp="1"/>
          </p:cNvSpPr>
          <p:nvPr>
            <p:ph type="dt" sz="quarter" idx="10"/>
          </p:nvPr>
        </p:nvSpPr>
        <p:spPr/>
        <p:txBody>
          <a:bodyPr/>
          <a:lstStyle/>
          <a:p>
            <a:pPr>
              <a:defRPr/>
            </a:pPr>
            <a:fld id="{054115C6-A7D3-4A5A-9DB3-A9A2A2A51834}" type="datetime1">
              <a:rPr lang="en-US" smtClean="0"/>
              <a:t>3/24/2022</a:t>
            </a:fld>
            <a:endParaRPr lang="en-US"/>
          </a:p>
        </p:txBody>
      </p:sp>
      <p:sp>
        <p:nvSpPr>
          <p:cNvPr id="5" name="Footer Placeholder 4">
            <a:extLst>
              <a:ext uri="{FF2B5EF4-FFF2-40B4-BE49-F238E27FC236}">
                <a16:creationId xmlns:a16="http://schemas.microsoft.com/office/drawing/2014/main" id="{D90EB841-30F3-4636-97A5-F83852531602}"/>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25604" name="Slide Number Placeholder 5">
            <a:extLst>
              <a:ext uri="{FF2B5EF4-FFF2-40B4-BE49-F238E27FC236}">
                <a16:creationId xmlns:a16="http://schemas.microsoft.com/office/drawing/2014/main" id="{46C1E23C-E28B-4F59-93FC-D5FC41D8CD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44C558-BC35-4770-8B3A-BF55AA15D276}" type="slidenum">
              <a:rPr lang="en-US" altLang="en-US" sz="1200">
                <a:solidFill>
                  <a:srgbClr val="898989"/>
                </a:solidFill>
              </a:rPr>
              <a:pPr>
                <a:spcBef>
                  <a:spcPct val="0"/>
                </a:spcBef>
                <a:buFontTx/>
                <a:buNone/>
              </a:pPr>
              <a:t>20</a:t>
            </a:fld>
            <a:endParaRPr lang="en-US" altLang="en-US" sz="1200">
              <a:solidFill>
                <a:srgbClr val="898989"/>
              </a:solidFill>
            </a:endParaRPr>
          </a:p>
        </p:txBody>
      </p:sp>
      <p:sp>
        <p:nvSpPr>
          <p:cNvPr id="7" name="Title 1">
            <a:extLst>
              <a:ext uri="{FF2B5EF4-FFF2-40B4-BE49-F238E27FC236}">
                <a16:creationId xmlns:a16="http://schemas.microsoft.com/office/drawing/2014/main" id="{5DA34E53-9EBD-43FD-9109-1E83C72A46FB}"/>
              </a:ext>
            </a:extLst>
          </p:cNvPr>
          <p:cNvSpPr txBox="1">
            <a:spLocks noGrp="1"/>
          </p:cNvSpPr>
          <p:nvPr>
            <p:ph type="title"/>
          </p:nvPr>
        </p:nvSpPr>
        <p:spPr>
          <a:xfrm>
            <a:off x="1371600" y="-46038"/>
            <a:ext cx="7772400" cy="812801"/>
          </a:xfrm>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ctr" anchorCtr="0" compatLnSpc="1">
            <a:prstTxWarp prst="textNoShape">
              <a:avLst/>
            </a:prstTxWarp>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5606" name="Content Placeholder 10" descr="qs7.PNG">
            <a:extLst>
              <a:ext uri="{FF2B5EF4-FFF2-40B4-BE49-F238E27FC236}">
                <a16:creationId xmlns:a16="http://schemas.microsoft.com/office/drawing/2014/main" id="{7184D4AB-38FB-48DB-8E1B-29D6389090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108202"/>
            <a:ext cx="8229600" cy="3336925"/>
          </a:xfrm>
        </p:spPr>
      </p:pic>
      <p:pic>
        <p:nvPicPr>
          <p:cNvPr id="25607" name="Picture 8" descr="NIET LOGO.jpg">
            <a:extLst>
              <a:ext uri="{FF2B5EF4-FFF2-40B4-BE49-F238E27FC236}">
                <a16:creationId xmlns:a16="http://schemas.microsoft.com/office/drawing/2014/main" id="{7CA3B895-7784-4FB2-8A9A-B081298966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4997F7-3FF7-45C4-AC51-4DBA31E50A87}"/>
              </a:ext>
            </a:extLst>
          </p:cNvPr>
          <p:cNvSpPr>
            <a:spLocks noGrp="1"/>
          </p:cNvSpPr>
          <p:nvPr>
            <p:ph type="dt" sz="quarter" idx="10"/>
          </p:nvPr>
        </p:nvSpPr>
        <p:spPr/>
        <p:txBody>
          <a:bodyPr/>
          <a:lstStyle/>
          <a:p>
            <a:pPr>
              <a:defRPr/>
            </a:pPr>
            <a:fld id="{97F90445-5D64-4E6C-B5B1-66E9A5A780F7}" type="datetime1">
              <a:rPr lang="en-US" smtClean="0"/>
              <a:t>3/24/2022</a:t>
            </a:fld>
            <a:endParaRPr lang="en-US"/>
          </a:p>
        </p:txBody>
      </p:sp>
      <p:sp>
        <p:nvSpPr>
          <p:cNvPr id="5" name="Footer Placeholder 4">
            <a:extLst>
              <a:ext uri="{FF2B5EF4-FFF2-40B4-BE49-F238E27FC236}">
                <a16:creationId xmlns:a16="http://schemas.microsoft.com/office/drawing/2014/main" id="{444852CC-3E94-46FA-8755-C916E7EBEB85}"/>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26628" name="Slide Number Placeholder 5">
            <a:extLst>
              <a:ext uri="{FF2B5EF4-FFF2-40B4-BE49-F238E27FC236}">
                <a16:creationId xmlns:a16="http://schemas.microsoft.com/office/drawing/2014/main" id="{CC9CCD58-9CF0-46E1-9AAD-DBD3BABF1B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68B6BB-0D2A-4416-B9C8-2B83664DB700}" type="slidenum">
              <a:rPr lang="en-US" altLang="en-US" sz="1200">
                <a:solidFill>
                  <a:srgbClr val="898989"/>
                </a:solidFill>
              </a:rPr>
              <a:pPr>
                <a:spcBef>
                  <a:spcPct val="0"/>
                </a:spcBef>
                <a:buFontTx/>
                <a:buNone/>
              </a:pPr>
              <a:t>21</a:t>
            </a:fld>
            <a:endParaRPr lang="en-US" altLang="en-US" sz="1200">
              <a:solidFill>
                <a:srgbClr val="898989"/>
              </a:solidFill>
            </a:endParaRPr>
          </a:p>
        </p:txBody>
      </p:sp>
      <p:sp>
        <p:nvSpPr>
          <p:cNvPr id="7" name="Title 1">
            <a:extLst>
              <a:ext uri="{FF2B5EF4-FFF2-40B4-BE49-F238E27FC236}">
                <a16:creationId xmlns:a16="http://schemas.microsoft.com/office/drawing/2014/main" id="{D1377D55-2C39-46FC-A1E2-B628A0C4C10A}"/>
              </a:ext>
            </a:extLst>
          </p:cNvPr>
          <p:cNvSpPr txBox="1">
            <a:spLocks noGrp="1"/>
          </p:cNvSpPr>
          <p:nvPr>
            <p:ph type="title"/>
          </p:nvPr>
        </p:nvSpPr>
        <p:spPr>
          <a:xfrm>
            <a:off x="1295400" y="12702"/>
            <a:ext cx="7848600" cy="701675"/>
          </a:xfrm>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ctr" anchorCtr="0" compatLnSpc="1">
            <a:prstTxWarp prst="textNoShape">
              <a:avLst/>
            </a:prstTxWarp>
            <a:normAutofit fontScale="90000"/>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6630" name="Picture 2" descr="E:\NIET\Project\xLogo11.png.pagespeed.ic.pydHLuCQEZ.png">
            <a:extLst>
              <a:ext uri="{FF2B5EF4-FFF2-40B4-BE49-F238E27FC236}">
                <a16:creationId xmlns:a16="http://schemas.microsoft.com/office/drawing/2014/main" id="{0C8A09FB-9D5E-4FA5-B38B-0B4BE9E3B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08585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Content Placeholder 10" descr="qs9.PNG">
            <a:extLst>
              <a:ext uri="{FF2B5EF4-FFF2-40B4-BE49-F238E27FC236}">
                <a16:creationId xmlns:a16="http://schemas.microsoft.com/office/drawing/2014/main" id="{6E03A4F8-0059-4198-A71E-F9193DC73A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784352"/>
            <a:ext cx="8229600" cy="4157663"/>
          </a:xfrm>
        </p:spPr>
      </p:pic>
      <p:pic>
        <p:nvPicPr>
          <p:cNvPr id="26632" name="Picture 8" descr="NIET LOGO.jpg">
            <a:extLst>
              <a:ext uri="{FF2B5EF4-FFF2-40B4-BE49-F238E27FC236}">
                <a16:creationId xmlns:a16="http://schemas.microsoft.com/office/drawing/2014/main" id="{8F9ED98F-B774-4527-B178-3A70C08586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55A8F3F3-DD18-420F-8D43-8614445BE6F6}"/>
              </a:ext>
            </a:extLst>
          </p:cNvPr>
          <p:cNvSpPr>
            <a:spLocks noGrp="1"/>
          </p:cNvSpPr>
          <p:nvPr>
            <p:ph idx="1"/>
          </p:nvPr>
        </p:nvSpPr>
        <p:spPr>
          <a:xfrm>
            <a:off x="609600" y="914400"/>
            <a:ext cx="7772400" cy="5334000"/>
          </a:xfrm>
        </p:spPr>
        <p:txBody>
          <a:bodyPr/>
          <a:lstStyle/>
          <a:p>
            <a:pPr algn="just" eaLnBrk="1" hangingPunct="1">
              <a:buFont typeface="Arial" panose="020B0604020202020204" pitchFamily="34" charset="0"/>
              <a:buNone/>
            </a:pPr>
            <a:r>
              <a:rPr lang="en-US" altLang="en-US" sz="2400" b="1">
                <a:solidFill>
                  <a:srgbClr val="00B0F0"/>
                </a:solidFill>
              </a:rPr>
              <a:t>Prerequisite</a:t>
            </a:r>
            <a:endParaRPr lang="en-US" altLang="en-US" sz="2200">
              <a:solidFill>
                <a:srgbClr val="00B0F0"/>
              </a:solidFill>
            </a:endParaRPr>
          </a:p>
          <a:p>
            <a:pPr algn="just" eaLnBrk="1" hangingPunct="1">
              <a:buFont typeface="Arial" panose="020B0604020202020204" pitchFamily="34" charset="0"/>
              <a:buNone/>
            </a:pPr>
            <a:r>
              <a:rPr lang="en-US" altLang="en-US" sz="2200"/>
              <a:t>First get your computer hardware basics cleared.</a:t>
            </a:r>
          </a:p>
          <a:p>
            <a:pPr algn="just" eaLnBrk="1" hangingPunct="1">
              <a:buFont typeface="Wingdings" panose="05000000000000000000" pitchFamily="2" charset="2"/>
              <a:buChar char="§"/>
            </a:pPr>
            <a:r>
              <a:rPr lang="en-US" altLang="en-US" sz="2200"/>
              <a:t>Digital logic and it’s design (Basics will make understand storing memory and page faults, Difference between RAM and ROM. etc.,)</a:t>
            </a:r>
          </a:p>
          <a:p>
            <a:pPr algn="just" eaLnBrk="1" hangingPunct="1">
              <a:buFont typeface="Wingdings" panose="05000000000000000000" pitchFamily="2" charset="2"/>
              <a:buChar char="§"/>
            </a:pPr>
            <a:r>
              <a:rPr lang="en-US" altLang="en-US" sz="2200"/>
              <a:t>Computer Organization and Architecture( Design of Computer architecture will help you understand computer peripherals and its storages, accessing them in operating system )</a:t>
            </a:r>
          </a:p>
          <a:p>
            <a:pPr algn="just" eaLnBrk="1" hangingPunct="1">
              <a:buFont typeface="Wingdings" panose="05000000000000000000" pitchFamily="2" charset="2"/>
              <a:buChar char="§"/>
            </a:pPr>
            <a:r>
              <a:rPr lang="en-US" altLang="en-US" sz="2200"/>
              <a:t>Strong programming skills (Knowledge of C).</a:t>
            </a:r>
          </a:p>
          <a:p>
            <a:pPr algn="just" eaLnBrk="1" hangingPunct="1">
              <a:buFont typeface="Arial" panose="020B0604020202020204" pitchFamily="34" charset="0"/>
              <a:buNone/>
            </a:pPr>
            <a:r>
              <a:rPr lang="en-US" altLang="en-US" sz="2200" b="1">
                <a:solidFill>
                  <a:srgbClr val="00B0F0"/>
                </a:solidFill>
              </a:rPr>
              <a:t>Recap</a:t>
            </a:r>
          </a:p>
          <a:p>
            <a:pPr algn="just"/>
            <a:r>
              <a:rPr lang="en-IN" altLang="en-US" sz="2200"/>
              <a:t>To Understood Types of operating system</a:t>
            </a:r>
          </a:p>
          <a:p>
            <a:pPr algn="just"/>
            <a:r>
              <a:rPr lang="en-IN" altLang="en-US" sz="2200"/>
              <a:t>To analyzed different structure of Operating system</a:t>
            </a:r>
          </a:p>
          <a:p>
            <a:pPr algn="just"/>
            <a:r>
              <a:rPr lang="en-IN" altLang="en-US" sz="2200"/>
              <a:t>To Understood the System calls and Function etc. </a:t>
            </a:r>
          </a:p>
          <a:p>
            <a:pPr algn="just" eaLnBrk="1" hangingPunct="1">
              <a:buFont typeface="Wingdings" panose="05000000000000000000" pitchFamily="2" charset="2"/>
              <a:buChar char="§"/>
            </a:pPr>
            <a:endParaRPr lang="en-US" altLang="en-US" sz="2200"/>
          </a:p>
        </p:txBody>
      </p:sp>
      <p:sp>
        <p:nvSpPr>
          <p:cNvPr id="4" name="Date Placeholder 3">
            <a:extLst>
              <a:ext uri="{FF2B5EF4-FFF2-40B4-BE49-F238E27FC236}">
                <a16:creationId xmlns:a16="http://schemas.microsoft.com/office/drawing/2014/main" id="{6B8210F4-0C82-435E-A885-7AB95A88A366}"/>
              </a:ext>
            </a:extLst>
          </p:cNvPr>
          <p:cNvSpPr>
            <a:spLocks noGrp="1"/>
          </p:cNvSpPr>
          <p:nvPr>
            <p:ph type="dt" sz="quarter" idx="10"/>
          </p:nvPr>
        </p:nvSpPr>
        <p:spPr/>
        <p:txBody>
          <a:bodyPr/>
          <a:lstStyle/>
          <a:p>
            <a:pPr>
              <a:defRPr/>
            </a:pPr>
            <a:fld id="{C0F94969-033E-4410-8521-CA6077AF6CFA}" type="datetime1">
              <a:rPr lang="en-US" smtClean="0"/>
              <a:t>3/24/2022</a:t>
            </a:fld>
            <a:endParaRPr lang="en-US"/>
          </a:p>
        </p:txBody>
      </p:sp>
      <p:sp>
        <p:nvSpPr>
          <p:cNvPr id="5" name="Footer Placeholder 4">
            <a:extLst>
              <a:ext uri="{FF2B5EF4-FFF2-40B4-BE49-F238E27FC236}">
                <a16:creationId xmlns:a16="http://schemas.microsoft.com/office/drawing/2014/main" id="{83EBF3DF-A317-495A-AF08-2662973BBA45}"/>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27653" name="Slide Number Placeholder 5">
            <a:extLst>
              <a:ext uri="{FF2B5EF4-FFF2-40B4-BE49-F238E27FC236}">
                <a16:creationId xmlns:a16="http://schemas.microsoft.com/office/drawing/2014/main" id="{A4745A0A-8CB5-47FF-BE8F-7674FF0612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31301B-3099-442E-A6C8-4F4D815E1514}" type="slidenum">
              <a:rPr lang="en-US" altLang="en-US" sz="1200">
                <a:solidFill>
                  <a:srgbClr val="898989"/>
                </a:solidFill>
              </a:rPr>
              <a:pPr>
                <a:spcBef>
                  <a:spcPct val="0"/>
                </a:spcBef>
                <a:buFontTx/>
                <a:buNone/>
              </a:pPr>
              <a:t>22</a:t>
            </a:fld>
            <a:endParaRPr lang="en-US" altLang="en-US" sz="1200">
              <a:solidFill>
                <a:srgbClr val="898989"/>
              </a:solidFill>
            </a:endParaRPr>
          </a:p>
        </p:txBody>
      </p:sp>
      <p:sp>
        <p:nvSpPr>
          <p:cNvPr id="7" name="Title 1">
            <a:extLst>
              <a:ext uri="{FF2B5EF4-FFF2-40B4-BE49-F238E27FC236}">
                <a16:creationId xmlns:a16="http://schemas.microsoft.com/office/drawing/2014/main" id="{64986C06-1288-4428-A66D-FB4CD6893A6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Prerequisite and Recap</a:t>
            </a:r>
          </a:p>
        </p:txBody>
      </p:sp>
      <p:pic>
        <p:nvPicPr>
          <p:cNvPr id="27655" name="Picture 2" descr="E:\NIET\Project\xLogo11.png.pagespeed.ic.pydHLuCQEZ.png">
            <a:extLst>
              <a:ext uri="{FF2B5EF4-FFF2-40B4-BE49-F238E27FC236}">
                <a16:creationId xmlns:a16="http://schemas.microsoft.com/office/drawing/2014/main" id="{1A72A7F3-A930-4309-AD12-E4A2523B6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0">
                                            <p:txEl>
                                              <p:pRg st="3" end="3"/>
                                            </p:txEl>
                                          </p:spTgt>
                                        </p:tgtEl>
                                        <p:attrNameLst>
                                          <p:attrName>style.visibility</p:attrName>
                                        </p:attrNameLst>
                                      </p:cBhvr>
                                      <p:to>
                                        <p:strVal val="visible"/>
                                      </p:to>
                                    </p:set>
                                    <p:anim calcmode="lin" valueType="num">
                                      <p:cBhvr additive="base">
                                        <p:cTn id="25"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0">
                                            <p:txEl>
                                              <p:pRg st="4" end="4"/>
                                            </p:txEl>
                                          </p:spTgt>
                                        </p:tgtEl>
                                        <p:attrNameLst>
                                          <p:attrName>style.visibility</p:attrName>
                                        </p:attrNameLst>
                                      </p:cBhvr>
                                      <p:to>
                                        <p:strVal val="visible"/>
                                      </p:to>
                                    </p:set>
                                    <p:anim calcmode="lin" valueType="num">
                                      <p:cBhvr additive="base">
                                        <p:cTn id="31"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0">
                                            <p:txEl>
                                              <p:pRg st="5" end="5"/>
                                            </p:txEl>
                                          </p:spTgt>
                                        </p:tgtEl>
                                        <p:attrNameLst>
                                          <p:attrName>style.visibility</p:attrName>
                                        </p:attrNameLst>
                                      </p:cBhvr>
                                      <p:to>
                                        <p:strVal val="visible"/>
                                      </p:to>
                                    </p:set>
                                    <p:anim calcmode="lin" valueType="num">
                                      <p:cBhvr additive="base">
                                        <p:cTn id="37" dur="500" fill="hold"/>
                                        <p:tgtEl>
                                          <p:spTgt spid="1229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90">
                                            <p:txEl>
                                              <p:pRg st="6" end="6"/>
                                            </p:txEl>
                                          </p:spTgt>
                                        </p:tgtEl>
                                        <p:attrNameLst>
                                          <p:attrName>style.visibility</p:attrName>
                                        </p:attrNameLst>
                                      </p:cBhvr>
                                      <p:to>
                                        <p:strVal val="visible"/>
                                      </p:to>
                                    </p:set>
                                    <p:anim calcmode="lin" valueType="num">
                                      <p:cBhvr additive="base">
                                        <p:cTn id="43" dur="500" fill="hold"/>
                                        <p:tgtEl>
                                          <p:spTgt spid="1229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290">
                                            <p:txEl>
                                              <p:pRg st="7" end="7"/>
                                            </p:txEl>
                                          </p:spTgt>
                                        </p:tgtEl>
                                        <p:attrNameLst>
                                          <p:attrName>style.visibility</p:attrName>
                                        </p:attrNameLst>
                                      </p:cBhvr>
                                      <p:to>
                                        <p:strVal val="visible"/>
                                      </p:to>
                                    </p:set>
                                    <p:anim calcmode="lin" valueType="num">
                                      <p:cBhvr additive="base">
                                        <p:cTn id="49" dur="500" fill="hold"/>
                                        <p:tgtEl>
                                          <p:spTgt spid="1229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290">
                                            <p:txEl>
                                              <p:pRg st="8" end="8"/>
                                            </p:txEl>
                                          </p:spTgt>
                                        </p:tgtEl>
                                        <p:attrNameLst>
                                          <p:attrName>style.visibility</p:attrName>
                                        </p:attrNameLst>
                                      </p:cBhvr>
                                      <p:to>
                                        <p:strVal val="visible"/>
                                      </p:to>
                                    </p:set>
                                    <p:anim calcmode="lin" valueType="num">
                                      <p:cBhvr additive="base">
                                        <p:cTn id="55" dur="500" fill="hold"/>
                                        <p:tgtEl>
                                          <p:spTgt spid="1229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29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80C44755-434C-4E0D-94FE-B386EF684F59}"/>
              </a:ext>
            </a:extLst>
          </p:cNvPr>
          <p:cNvSpPr>
            <a:spLocks noGrp="1"/>
          </p:cNvSpPr>
          <p:nvPr>
            <p:ph idx="1"/>
          </p:nvPr>
        </p:nvSpPr>
        <p:spPr>
          <a:xfrm>
            <a:off x="609600" y="914400"/>
            <a:ext cx="7848600" cy="5334000"/>
          </a:xfrm>
        </p:spPr>
        <p:txBody>
          <a:bodyPr/>
          <a:lstStyle/>
          <a:p>
            <a:pPr marL="342900" lvl="1" indent="-342900" algn="just" eaLnBrk="1" hangingPunct="1">
              <a:buNone/>
            </a:pPr>
            <a:r>
              <a:rPr lang="en-IN" altLang="en-US" sz="2200" b="1"/>
              <a:t>After going through this unit, you should be able to:</a:t>
            </a:r>
            <a:endParaRPr lang="en-US" altLang="en-US" sz="2200"/>
          </a:p>
          <a:p>
            <a:pPr algn="just" eaLnBrk="1" hangingPunct="1">
              <a:buFont typeface="Wingdings" panose="05000000000000000000" pitchFamily="2" charset="2"/>
              <a:buChar char="Ø"/>
            </a:pPr>
            <a:r>
              <a:rPr lang="en-US" altLang="en-US" sz="2200"/>
              <a:t>To examine issues related to multithreaded programming.</a:t>
            </a:r>
          </a:p>
          <a:p>
            <a:pPr algn="just">
              <a:buFont typeface="Wingdings" panose="05000000000000000000" pitchFamily="2" charset="2"/>
              <a:buChar char="Ø"/>
            </a:pPr>
            <a:r>
              <a:rPr lang="en-US" altLang="en-US" sz="2200"/>
              <a:t>To introduce CPU scheduling, which is the basis for multiprogrammed operating systems.</a:t>
            </a:r>
          </a:p>
          <a:p>
            <a:pPr algn="just">
              <a:buFont typeface="Wingdings" panose="05000000000000000000" pitchFamily="2" charset="2"/>
              <a:buChar char="Ø"/>
            </a:pPr>
            <a:r>
              <a:rPr lang="en-US" altLang="en-US" sz="2200"/>
              <a:t>To describe various CPU-scheduling algorithms.</a:t>
            </a:r>
          </a:p>
          <a:p>
            <a:pPr algn="just">
              <a:buFont typeface="Wingdings" panose="05000000000000000000" pitchFamily="2" charset="2"/>
              <a:buChar char="Ø"/>
            </a:pPr>
            <a:r>
              <a:rPr lang="en-US" altLang="en-US" sz="2200"/>
              <a:t>To discuss evaluation criteria for selecting a CPU-scheduling algorithm for a particular system.</a:t>
            </a:r>
          </a:p>
          <a:p>
            <a:pPr algn="just">
              <a:buFont typeface="Wingdings" panose="05000000000000000000" pitchFamily="2" charset="2"/>
              <a:buChar char="Ø"/>
            </a:pPr>
            <a:r>
              <a:rPr lang="en-US" altLang="en-US" sz="2200"/>
              <a:t>To examine the scheduling algorithms of several operating systems.</a:t>
            </a:r>
          </a:p>
          <a:p>
            <a:pPr algn="just">
              <a:buFont typeface="Wingdings" panose="05000000000000000000" pitchFamily="2" charset="2"/>
              <a:buChar char="Ø"/>
            </a:pPr>
            <a:r>
              <a:rPr lang="en-IN" altLang="en-US" sz="2200"/>
              <a:t>understand the concept of Process Concept, Process State and Process Control Block (PCB)</a:t>
            </a:r>
          </a:p>
          <a:p>
            <a:pPr algn="just">
              <a:buFont typeface="Wingdings" panose="05000000000000000000" pitchFamily="2" charset="2"/>
              <a:buChar char="Ø"/>
            </a:pPr>
            <a:r>
              <a:rPr lang="en-IN" altLang="en-US" sz="2200"/>
              <a:t>understand the concept of Threads.</a:t>
            </a:r>
          </a:p>
          <a:p>
            <a:pPr algn="just">
              <a:buFont typeface="Wingdings" panose="05000000000000000000" pitchFamily="2" charset="2"/>
              <a:buChar char="Ø"/>
            </a:pPr>
            <a:r>
              <a:rPr lang="en-IN" altLang="en-US" sz="2200"/>
              <a:t>compare and contrast different  CPU scheduling algorithms.</a:t>
            </a:r>
          </a:p>
          <a:p>
            <a:pPr algn="just"/>
            <a:endParaRPr lang="en-US" altLang="en-US" sz="2200"/>
          </a:p>
          <a:p>
            <a:pPr algn="just" eaLnBrk="1" hangingPunct="1"/>
            <a:endParaRPr lang="en-US" altLang="en-US" sz="2200"/>
          </a:p>
        </p:txBody>
      </p:sp>
      <p:sp>
        <p:nvSpPr>
          <p:cNvPr id="4" name="Date Placeholder 3">
            <a:extLst>
              <a:ext uri="{FF2B5EF4-FFF2-40B4-BE49-F238E27FC236}">
                <a16:creationId xmlns:a16="http://schemas.microsoft.com/office/drawing/2014/main" id="{272C575B-F55A-46CA-ADDE-A66BA18E515B}"/>
              </a:ext>
            </a:extLst>
          </p:cNvPr>
          <p:cNvSpPr>
            <a:spLocks noGrp="1"/>
          </p:cNvSpPr>
          <p:nvPr>
            <p:ph type="dt" sz="quarter" idx="10"/>
          </p:nvPr>
        </p:nvSpPr>
        <p:spPr/>
        <p:txBody>
          <a:bodyPr/>
          <a:lstStyle/>
          <a:p>
            <a:pPr>
              <a:defRPr/>
            </a:pPr>
            <a:fld id="{C5D73F00-5FC0-4B71-AC5A-EE264AF1CEB6}" type="datetime1">
              <a:rPr lang="en-US" smtClean="0"/>
              <a:t>3/24/2022</a:t>
            </a:fld>
            <a:endParaRPr lang="en-US"/>
          </a:p>
        </p:txBody>
      </p:sp>
      <p:sp>
        <p:nvSpPr>
          <p:cNvPr id="5" name="Footer Placeholder 4">
            <a:extLst>
              <a:ext uri="{FF2B5EF4-FFF2-40B4-BE49-F238E27FC236}">
                <a16:creationId xmlns:a16="http://schemas.microsoft.com/office/drawing/2014/main" id="{92A518B3-2D1F-4FF0-8A03-FC69DD568247}"/>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28677" name="Slide Number Placeholder 5">
            <a:extLst>
              <a:ext uri="{FF2B5EF4-FFF2-40B4-BE49-F238E27FC236}">
                <a16:creationId xmlns:a16="http://schemas.microsoft.com/office/drawing/2014/main" id="{E09592A5-BCB1-4742-88D1-219F93ED1E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590692-CAA5-4E39-A785-B3D40FFEE1AA}" type="slidenum">
              <a:rPr lang="en-US" altLang="en-US" sz="1200">
                <a:solidFill>
                  <a:srgbClr val="898989"/>
                </a:solidFill>
              </a:rPr>
              <a:pPr>
                <a:spcBef>
                  <a:spcPct val="0"/>
                </a:spcBef>
                <a:buFontTx/>
                <a:buNone/>
              </a:pPr>
              <a:t>23</a:t>
            </a:fld>
            <a:endParaRPr lang="en-US" altLang="en-US" sz="1200">
              <a:solidFill>
                <a:srgbClr val="898989"/>
              </a:solidFill>
            </a:endParaRPr>
          </a:p>
        </p:txBody>
      </p:sp>
      <p:sp>
        <p:nvSpPr>
          <p:cNvPr id="7" name="Title 1">
            <a:extLst>
              <a:ext uri="{FF2B5EF4-FFF2-40B4-BE49-F238E27FC236}">
                <a16:creationId xmlns:a16="http://schemas.microsoft.com/office/drawing/2014/main" id="{EACA7C1C-8BAB-4E4E-A8AB-6E0BC569CC8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Objective of Unit 2 </a:t>
            </a:r>
          </a:p>
        </p:txBody>
      </p:sp>
      <p:pic>
        <p:nvPicPr>
          <p:cNvPr id="28679" name="Picture 8" descr="NIET LOGO.jpg">
            <a:extLst>
              <a:ext uri="{FF2B5EF4-FFF2-40B4-BE49-F238E27FC236}">
                <a16:creationId xmlns:a16="http://schemas.microsoft.com/office/drawing/2014/main" id="{897E6900-02E4-4BB9-8A96-4ED3ED3F23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 calcmode="lin" valueType="num">
                                      <p:cBhvr additive="base">
                                        <p:cTn id="7" dur="500" fill="hold"/>
                                        <p:tgtEl>
                                          <p:spTgt spid="102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2">
                                            <p:txEl>
                                              <p:pRg st="1" end="1"/>
                                            </p:txEl>
                                          </p:spTgt>
                                        </p:tgtEl>
                                        <p:attrNameLst>
                                          <p:attrName>style.visibility</p:attrName>
                                        </p:attrNameLst>
                                      </p:cBhvr>
                                      <p:to>
                                        <p:strVal val="visible"/>
                                      </p:to>
                                    </p:set>
                                    <p:anim calcmode="lin" valueType="num">
                                      <p:cBhvr additive="base">
                                        <p:cTn id="13"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2">
                                            <p:txEl>
                                              <p:pRg st="2" end="2"/>
                                            </p:txEl>
                                          </p:spTgt>
                                        </p:tgtEl>
                                        <p:attrNameLst>
                                          <p:attrName>style.visibility</p:attrName>
                                        </p:attrNameLst>
                                      </p:cBhvr>
                                      <p:to>
                                        <p:strVal val="visible"/>
                                      </p:to>
                                    </p:set>
                                    <p:anim calcmode="lin" valueType="num">
                                      <p:cBhvr additive="base">
                                        <p:cTn id="19"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2">
                                            <p:txEl>
                                              <p:pRg st="3" end="3"/>
                                            </p:txEl>
                                          </p:spTgt>
                                        </p:tgtEl>
                                        <p:attrNameLst>
                                          <p:attrName>style.visibility</p:attrName>
                                        </p:attrNameLst>
                                      </p:cBhvr>
                                      <p:to>
                                        <p:strVal val="visible"/>
                                      </p:to>
                                    </p:set>
                                    <p:anim calcmode="lin" valueType="num">
                                      <p:cBhvr additive="base">
                                        <p:cTn id="25"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2">
                                            <p:txEl>
                                              <p:pRg st="4" end="4"/>
                                            </p:txEl>
                                          </p:spTgt>
                                        </p:tgtEl>
                                        <p:attrNameLst>
                                          <p:attrName>style.visibility</p:attrName>
                                        </p:attrNameLst>
                                      </p:cBhvr>
                                      <p:to>
                                        <p:strVal val="visible"/>
                                      </p:to>
                                    </p:set>
                                    <p:anim calcmode="lin" valueType="num">
                                      <p:cBhvr additive="base">
                                        <p:cTn id="31"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42">
                                            <p:txEl>
                                              <p:pRg st="5" end="5"/>
                                            </p:txEl>
                                          </p:spTgt>
                                        </p:tgtEl>
                                        <p:attrNameLst>
                                          <p:attrName>style.visibility</p:attrName>
                                        </p:attrNameLst>
                                      </p:cBhvr>
                                      <p:to>
                                        <p:strVal val="visible"/>
                                      </p:to>
                                    </p:set>
                                    <p:anim calcmode="lin" valueType="num">
                                      <p:cBhvr additive="base">
                                        <p:cTn id="37" dur="5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42">
                                            <p:txEl>
                                              <p:pRg st="6" end="6"/>
                                            </p:txEl>
                                          </p:spTgt>
                                        </p:tgtEl>
                                        <p:attrNameLst>
                                          <p:attrName>style.visibility</p:attrName>
                                        </p:attrNameLst>
                                      </p:cBhvr>
                                      <p:to>
                                        <p:strVal val="visible"/>
                                      </p:to>
                                    </p:set>
                                    <p:anim calcmode="lin" valueType="num">
                                      <p:cBhvr additive="base">
                                        <p:cTn id="43"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42">
                                            <p:txEl>
                                              <p:pRg st="7" end="7"/>
                                            </p:txEl>
                                          </p:spTgt>
                                        </p:tgtEl>
                                        <p:attrNameLst>
                                          <p:attrName>style.visibility</p:attrName>
                                        </p:attrNameLst>
                                      </p:cBhvr>
                                      <p:to>
                                        <p:strVal val="visible"/>
                                      </p:to>
                                    </p:set>
                                    <p:anim calcmode="lin" valueType="num">
                                      <p:cBhvr additive="base">
                                        <p:cTn id="49" dur="500" fill="hold"/>
                                        <p:tgtEl>
                                          <p:spTgt spid="1024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242">
                                            <p:txEl>
                                              <p:pRg st="8" end="8"/>
                                            </p:txEl>
                                          </p:spTgt>
                                        </p:tgtEl>
                                        <p:attrNameLst>
                                          <p:attrName>style.visibility</p:attrName>
                                        </p:attrNameLst>
                                      </p:cBhvr>
                                      <p:to>
                                        <p:strVal val="visible"/>
                                      </p:to>
                                    </p:set>
                                    <p:anim calcmode="lin" valueType="num">
                                      <p:cBhvr additive="base">
                                        <p:cTn id="55" dur="500" fill="hold"/>
                                        <p:tgtEl>
                                          <p:spTgt spid="1024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9BA49447-1B11-4B8A-8BA5-49CE42E2F38B}"/>
              </a:ext>
            </a:extLst>
          </p:cNvPr>
          <p:cNvSpPr>
            <a:spLocks noGrp="1"/>
          </p:cNvSpPr>
          <p:nvPr>
            <p:ph idx="1"/>
          </p:nvPr>
        </p:nvSpPr>
        <p:spPr>
          <a:xfrm>
            <a:off x="609600" y="914400"/>
            <a:ext cx="7848600" cy="5334000"/>
          </a:xfrm>
        </p:spPr>
        <p:txBody>
          <a:bodyPr/>
          <a:lstStyle/>
          <a:p>
            <a:pPr eaLnBrk="1" hangingPunct="1">
              <a:buFont typeface="Wingdings" panose="05000000000000000000" pitchFamily="2" charset="2"/>
              <a:buChar char="§"/>
            </a:pPr>
            <a:r>
              <a:rPr lang="en-US" altLang="en-US" sz="2200"/>
              <a:t>To understand the basic concepts and components of operating systems</a:t>
            </a:r>
          </a:p>
          <a:p>
            <a:pPr eaLnBrk="1" hangingPunct="1">
              <a:buFont typeface="Wingdings" panose="05000000000000000000" pitchFamily="2" charset="2"/>
              <a:buChar char="§"/>
            </a:pPr>
            <a:r>
              <a:rPr lang="en-US" altLang="en-US" sz="2200"/>
              <a:t>To understand computer system organization and structure.</a:t>
            </a:r>
          </a:p>
          <a:p>
            <a:pPr eaLnBrk="1" hangingPunct="1">
              <a:buFont typeface="Wingdings" panose="05000000000000000000" pitchFamily="2" charset="2"/>
              <a:buChar char="§"/>
            </a:pPr>
            <a:r>
              <a:rPr lang="en-US" altLang="en-US" sz="2200"/>
              <a:t>To understand operating system services and types of system call.</a:t>
            </a:r>
          </a:p>
          <a:p>
            <a:pPr eaLnBrk="1" hangingPunct="1">
              <a:buFont typeface="Wingdings" panose="05000000000000000000" pitchFamily="2" charset="2"/>
              <a:buChar char="§"/>
            </a:pPr>
            <a:r>
              <a:rPr lang="en-US" altLang="en-US" sz="2200"/>
              <a:t>Demonstrate the structure and functions of an operating system. </a:t>
            </a:r>
          </a:p>
          <a:p>
            <a:pPr eaLnBrk="1" hangingPunct="1">
              <a:buFont typeface="Wingdings" panose="05000000000000000000" pitchFamily="2" charset="2"/>
              <a:buChar char="§"/>
            </a:pPr>
            <a:r>
              <a:rPr lang="en-US" altLang="en-US" sz="2200"/>
              <a:t>Compare between different operating systems.</a:t>
            </a:r>
          </a:p>
          <a:p>
            <a:pPr eaLnBrk="1" hangingPunct="1">
              <a:buFont typeface="Arial" panose="020B0604020202020204" pitchFamily="34" charset="0"/>
              <a:buNone/>
            </a:pPr>
            <a:endParaRPr lang="en-US" altLang="en-US" sz="2200"/>
          </a:p>
        </p:txBody>
      </p:sp>
      <p:sp>
        <p:nvSpPr>
          <p:cNvPr id="4" name="Date Placeholder 3">
            <a:extLst>
              <a:ext uri="{FF2B5EF4-FFF2-40B4-BE49-F238E27FC236}">
                <a16:creationId xmlns:a16="http://schemas.microsoft.com/office/drawing/2014/main" id="{D7EA2CEA-14C5-47EE-A5EC-45A621B8441E}"/>
              </a:ext>
            </a:extLst>
          </p:cNvPr>
          <p:cNvSpPr>
            <a:spLocks noGrp="1"/>
          </p:cNvSpPr>
          <p:nvPr>
            <p:ph type="dt" sz="quarter" idx="10"/>
          </p:nvPr>
        </p:nvSpPr>
        <p:spPr/>
        <p:txBody>
          <a:bodyPr/>
          <a:lstStyle/>
          <a:p>
            <a:pPr>
              <a:defRPr/>
            </a:pPr>
            <a:fld id="{02244676-356F-4AC9-96E1-EC3EBCB29BFC}" type="datetime1">
              <a:rPr lang="en-US" smtClean="0"/>
              <a:t>3/24/2022</a:t>
            </a:fld>
            <a:endParaRPr lang="en-US"/>
          </a:p>
        </p:txBody>
      </p:sp>
      <p:sp>
        <p:nvSpPr>
          <p:cNvPr id="5" name="Footer Placeholder 4">
            <a:extLst>
              <a:ext uri="{FF2B5EF4-FFF2-40B4-BE49-F238E27FC236}">
                <a16:creationId xmlns:a16="http://schemas.microsoft.com/office/drawing/2014/main" id="{8EAFC77B-3518-4984-ACFF-0F7F8BCE1BF2}"/>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29701" name="Slide Number Placeholder 5">
            <a:extLst>
              <a:ext uri="{FF2B5EF4-FFF2-40B4-BE49-F238E27FC236}">
                <a16:creationId xmlns:a16="http://schemas.microsoft.com/office/drawing/2014/main" id="{8CE3C176-71C1-4D6C-B8CB-D6A93110884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3D2CD8-A92C-40A6-9CDF-6354BC1D5207}" type="slidenum">
              <a:rPr lang="en-US" altLang="en-US" sz="1200">
                <a:solidFill>
                  <a:srgbClr val="898989"/>
                </a:solidFill>
              </a:rPr>
              <a:pPr>
                <a:spcBef>
                  <a:spcPct val="0"/>
                </a:spcBef>
                <a:buFontTx/>
                <a:buNone/>
              </a:pPr>
              <a:t>24</a:t>
            </a:fld>
            <a:endParaRPr lang="en-US" altLang="en-US" sz="1200">
              <a:solidFill>
                <a:srgbClr val="898989"/>
              </a:solidFill>
            </a:endParaRPr>
          </a:p>
        </p:txBody>
      </p:sp>
      <p:sp>
        <p:nvSpPr>
          <p:cNvPr id="7" name="Title 1">
            <a:extLst>
              <a:ext uri="{FF2B5EF4-FFF2-40B4-BE49-F238E27FC236}">
                <a16:creationId xmlns:a16="http://schemas.microsoft.com/office/drawing/2014/main" id="{078A721A-B730-49E2-A66A-30E9A26BEC2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 Unit -Recap </a:t>
            </a:r>
          </a:p>
        </p:txBody>
      </p:sp>
      <p:pic>
        <p:nvPicPr>
          <p:cNvPr id="29703" name="Picture 8" descr="NIET LOGO.jpg">
            <a:extLst>
              <a:ext uri="{FF2B5EF4-FFF2-40B4-BE49-F238E27FC236}">
                <a16:creationId xmlns:a16="http://schemas.microsoft.com/office/drawing/2014/main" id="{2F0E3835-3D5D-48F8-8B23-65E1B85DE4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 calcmode="lin" valueType="num">
                                      <p:cBhvr additive="base">
                                        <p:cTn id="19" dur="5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6">
                                            <p:txEl>
                                              <p:pRg st="3" end="3"/>
                                            </p:txEl>
                                          </p:spTgt>
                                        </p:tgtEl>
                                        <p:attrNameLst>
                                          <p:attrName>style.visibility</p:attrName>
                                        </p:attrNameLst>
                                      </p:cBhvr>
                                      <p:to>
                                        <p:strVal val="visible"/>
                                      </p:to>
                                    </p:set>
                                    <p:anim calcmode="lin" valueType="num">
                                      <p:cBhvr additive="base">
                                        <p:cTn id="25"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6">
                                            <p:txEl>
                                              <p:pRg st="4" end="4"/>
                                            </p:txEl>
                                          </p:spTgt>
                                        </p:tgtEl>
                                        <p:attrNameLst>
                                          <p:attrName>style.visibility</p:attrName>
                                        </p:attrNameLst>
                                      </p:cBhvr>
                                      <p:to>
                                        <p:strVal val="visible"/>
                                      </p:to>
                                    </p:set>
                                    <p:anim calcmode="lin" valueType="num">
                                      <p:cBhvr additive="base">
                                        <p:cTn id="31"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6CDB98-50C0-42F9-A74C-217C460CB042}"/>
              </a:ext>
            </a:extLst>
          </p:cNvPr>
          <p:cNvSpPr>
            <a:spLocks noGrp="1"/>
          </p:cNvSpPr>
          <p:nvPr>
            <p:ph type="dt" sz="quarter" idx="10"/>
          </p:nvPr>
        </p:nvSpPr>
        <p:spPr/>
        <p:txBody>
          <a:bodyPr/>
          <a:lstStyle/>
          <a:p>
            <a:pPr>
              <a:defRPr/>
            </a:pPr>
            <a:fld id="{E9CEFA8D-4EE7-418C-A01B-8759F2421F6A}" type="datetime1">
              <a:rPr lang="en-US" smtClean="0"/>
              <a:t>3/24/2022</a:t>
            </a:fld>
            <a:endParaRPr lang="en-US"/>
          </a:p>
        </p:txBody>
      </p:sp>
      <p:sp>
        <p:nvSpPr>
          <p:cNvPr id="5" name="Footer Placeholder 4">
            <a:extLst>
              <a:ext uri="{FF2B5EF4-FFF2-40B4-BE49-F238E27FC236}">
                <a16:creationId xmlns:a16="http://schemas.microsoft.com/office/drawing/2014/main" id="{7B66F44F-6348-422D-9A59-241D7746804C}"/>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30724" name="Slide Number Placeholder 5">
            <a:extLst>
              <a:ext uri="{FF2B5EF4-FFF2-40B4-BE49-F238E27FC236}">
                <a16:creationId xmlns:a16="http://schemas.microsoft.com/office/drawing/2014/main" id="{39E51716-2086-4279-B744-9134D42371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9AFDC62-5706-4DAC-BB21-19B1774CA12A}" type="slidenum">
              <a:rPr lang="en-US" altLang="en-US" sz="1200">
                <a:solidFill>
                  <a:srgbClr val="898989"/>
                </a:solidFill>
              </a:rPr>
              <a:pPr>
                <a:spcBef>
                  <a:spcPct val="0"/>
                </a:spcBef>
                <a:buFontTx/>
                <a:buNone/>
              </a:pPr>
              <a:t>25</a:t>
            </a:fld>
            <a:endParaRPr lang="en-US" altLang="en-US" sz="1200">
              <a:solidFill>
                <a:srgbClr val="898989"/>
              </a:solidFill>
            </a:endParaRPr>
          </a:p>
        </p:txBody>
      </p:sp>
      <p:pic>
        <p:nvPicPr>
          <p:cNvPr id="7" name="Picture 2" descr="E:\NIET\Project\xLogo11.png.pagespeed.ic.pydHLuCQEZ.png">
            <a:extLst>
              <a:ext uri="{FF2B5EF4-FFF2-40B4-BE49-F238E27FC236}">
                <a16:creationId xmlns:a16="http://schemas.microsoft.com/office/drawing/2014/main" id="{FFCE2F99-AA6C-4AAC-AE7B-D4F2650D4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C207B4BE-BC19-45C2-B52A-DBA0383A3C76}"/>
              </a:ext>
            </a:extLst>
          </p:cNvPr>
          <p:cNvSpPr>
            <a:spLocks noGrp="1"/>
          </p:cNvSpPr>
          <p:nvPr>
            <p:ph idx="1"/>
          </p:nvPr>
        </p:nvSpPr>
        <p:spPr>
          <a:xfrm>
            <a:off x="900113" y="1239838"/>
            <a:ext cx="7924800" cy="4724400"/>
          </a:xfrm>
        </p:spPr>
        <p:txBody>
          <a:bodyPr rtlCol="0">
            <a:normAutofit/>
          </a:bodyPr>
          <a:lstStyle/>
          <a:p>
            <a:pPr marL="0" indent="0" defTabSz="992764" eaLnBrk="1" fontAlgn="auto" hangingPunct="1">
              <a:lnSpc>
                <a:spcPct val="150000"/>
              </a:lnSpc>
              <a:spcAft>
                <a:spcPts val="0"/>
              </a:spcAft>
              <a:buNone/>
              <a:defRPr/>
            </a:pPr>
            <a:r>
              <a:rPr lang="en-US" sz="1700" dirty="0">
                <a:latin typeface="+mj-lt"/>
              </a:rPr>
              <a:t> </a:t>
            </a:r>
            <a:r>
              <a:rPr lang="en-US" sz="2400" dirty="0"/>
              <a:t>An operating system acts as an intermediary between the user of a computer and computer hardware. The purpose of an operating system is to provide an environment in which a user can execute programs conveniently and efficiently</a:t>
            </a:r>
          </a:p>
          <a:p>
            <a:pPr marL="0" indent="0" defTabSz="992764" eaLnBrk="1" fontAlgn="auto" hangingPunct="1">
              <a:lnSpc>
                <a:spcPct val="150000"/>
              </a:lnSpc>
              <a:spcAft>
                <a:spcPts val="0"/>
              </a:spcAft>
              <a:buNone/>
              <a:defRPr/>
            </a:pPr>
            <a:endParaRPr lang="en-US" sz="2200" dirty="0">
              <a:latin typeface="+mj-lt"/>
            </a:endParaRPr>
          </a:p>
          <a:p>
            <a:pPr marL="372287" indent="-372287" algn="just" defTabSz="992764" eaLnBrk="1" fontAlgn="auto" hangingPunct="1">
              <a:lnSpc>
                <a:spcPct val="150000"/>
              </a:lnSpc>
              <a:spcAft>
                <a:spcPts val="0"/>
              </a:spcAft>
              <a:buNone/>
              <a:defRPr/>
            </a:pPr>
            <a:r>
              <a:rPr lang="en-US" sz="2200" dirty="0">
                <a:latin typeface="+mj-lt"/>
              </a:rPr>
              <a:t>YouTube/other  Video Links</a:t>
            </a:r>
          </a:p>
          <a:p>
            <a:pPr marL="372287" indent="-372287" algn="just" defTabSz="992764" eaLnBrk="1" fontAlgn="auto" hangingPunct="1">
              <a:lnSpc>
                <a:spcPct val="150000"/>
              </a:lnSpc>
              <a:spcAft>
                <a:spcPts val="0"/>
              </a:spcAft>
              <a:defRPr/>
            </a:pPr>
            <a:r>
              <a:rPr lang="en-IN" sz="2200" dirty="0">
                <a:hlinkClick r:id="rId3"/>
              </a:rPr>
              <a:t>https://www.youtube.com/playlist?list=PLmXKhU9FNesSFvj6gASuWmQd23Ul5omtD</a:t>
            </a:r>
            <a:endParaRPr lang="en-IN" sz="2200" dirty="0"/>
          </a:p>
          <a:p>
            <a:pPr marL="372287" indent="-372287" algn="just" defTabSz="992764" eaLnBrk="1" fontAlgn="auto" hangingPunct="1">
              <a:lnSpc>
                <a:spcPct val="150000"/>
              </a:lnSpc>
              <a:spcAft>
                <a:spcPts val="0"/>
              </a:spcAft>
              <a:defRPr/>
            </a:pPr>
            <a:endParaRPr lang="en-US" altLang="en-US" sz="2000" dirty="0">
              <a:latin typeface="Times New Roman" pitchFamily="18" charset="0"/>
              <a:ea typeface="ＭＳ Ｐゴシック" pitchFamily="34" charset="-128"/>
              <a:cs typeface="Times New Roman" pitchFamily="18" charset="0"/>
            </a:endParaRPr>
          </a:p>
          <a:p>
            <a:pPr marL="372287" indent="-372287" defTabSz="992764" eaLnBrk="1" fontAlgn="auto" hangingPunct="1">
              <a:lnSpc>
                <a:spcPct val="150000"/>
              </a:lnSpc>
              <a:spcAft>
                <a:spcPts val="0"/>
              </a:spcAft>
              <a:buNone/>
              <a:defRPr/>
            </a:pPr>
            <a:endParaRPr lang="en-US" sz="1700" dirty="0">
              <a:latin typeface="+mj-lt"/>
            </a:endParaRPr>
          </a:p>
        </p:txBody>
      </p:sp>
      <p:sp>
        <p:nvSpPr>
          <p:cNvPr id="10" name="Title 1">
            <a:extLst>
              <a:ext uri="{FF2B5EF4-FFF2-40B4-BE49-F238E27FC236}">
                <a16:creationId xmlns:a16="http://schemas.microsoft.com/office/drawing/2014/main" id="{C13278C4-FEF3-418B-B553-7BE0BE13EEEF}"/>
              </a:ext>
            </a:extLst>
          </p:cNvPr>
          <p:cNvSpPr txBox="1">
            <a:spLocks/>
          </p:cNvSpPr>
          <p:nvPr/>
        </p:nvSpPr>
        <p:spPr>
          <a:xfrm>
            <a:off x="1295400" y="2"/>
            <a:ext cx="7772400" cy="714375"/>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2600" b="1" dirty="0">
                <a:latin typeface="+mj-lt"/>
              </a:rPr>
              <a:t>Brief Introduction about the subject with video</a:t>
            </a:r>
          </a:p>
        </p:txBody>
      </p:sp>
      <p:pic>
        <p:nvPicPr>
          <p:cNvPr id="30728" name="Picture 8" descr="NIET LOGO.jpg">
            <a:extLst>
              <a:ext uri="{FF2B5EF4-FFF2-40B4-BE49-F238E27FC236}">
                <a16:creationId xmlns:a16="http://schemas.microsoft.com/office/drawing/2014/main" id="{14D91DDD-4040-41D7-9372-020A242B83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F14A9-CC74-4341-8AB8-687FC80CD9E7}"/>
              </a:ext>
            </a:extLst>
          </p:cNvPr>
          <p:cNvSpPr>
            <a:spLocks noGrp="1"/>
          </p:cNvSpPr>
          <p:nvPr>
            <p:ph idx="1"/>
          </p:nvPr>
        </p:nvSpPr>
        <p:spPr>
          <a:xfrm>
            <a:off x="428627" y="804865"/>
            <a:ext cx="8258175" cy="5400675"/>
          </a:xfrm>
        </p:spPr>
        <p:txBody>
          <a:bodyPr rtlCol="0">
            <a:noAutofit/>
          </a:bodyPr>
          <a:lstStyle/>
          <a:p>
            <a:pPr eaLnBrk="1" fontAlgn="auto" hangingPunct="1">
              <a:lnSpc>
                <a:spcPct val="150000"/>
              </a:lnSpc>
              <a:spcBef>
                <a:spcPts val="0"/>
              </a:spcBef>
              <a:spcAft>
                <a:spcPts val="0"/>
              </a:spcAft>
              <a:buFont typeface="Wingdings" panose="05000000000000000000" pitchFamily="2" charset="2"/>
              <a:buChar char="Ø"/>
              <a:defRPr/>
            </a:pPr>
            <a:r>
              <a:rPr lang="en-IN" sz="2200" dirty="0"/>
              <a:t>Scheduling Concept</a:t>
            </a:r>
          </a:p>
          <a:p>
            <a:pPr eaLnBrk="1" fontAlgn="auto" hangingPunct="1">
              <a:lnSpc>
                <a:spcPct val="150000"/>
              </a:lnSpc>
              <a:spcBef>
                <a:spcPts val="0"/>
              </a:spcBef>
              <a:spcAft>
                <a:spcPts val="0"/>
              </a:spcAft>
              <a:buFont typeface="Wingdings" panose="05000000000000000000" pitchFamily="2" charset="2"/>
              <a:buChar char="Ø"/>
              <a:defRPr/>
            </a:pPr>
            <a:r>
              <a:rPr lang="en-IN" sz="2200" dirty="0"/>
              <a:t>Performance Criteria</a:t>
            </a:r>
          </a:p>
          <a:p>
            <a:pPr eaLnBrk="1" fontAlgn="auto" hangingPunct="1">
              <a:lnSpc>
                <a:spcPct val="150000"/>
              </a:lnSpc>
              <a:spcBef>
                <a:spcPts val="0"/>
              </a:spcBef>
              <a:spcAft>
                <a:spcPts val="0"/>
              </a:spcAft>
              <a:buFont typeface="Wingdings" panose="05000000000000000000" pitchFamily="2" charset="2"/>
              <a:buChar char="Ø"/>
              <a:defRPr/>
            </a:pPr>
            <a:r>
              <a:rPr lang="en-IN" sz="2200" dirty="0"/>
              <a:t>Process Concept</a:t>
            </a:r>
          </a:p>
          <a:p>
            <a:pPr eaLnBrk="1" fontAlgn="auto" hangingPunct="1">
              <a:lnSpc>
                <a:spcPct val="150000"/>
              </a:lnSpc>
              <a:spcBef>
                <a:spcPts val="0"/>
              </a:spcBef>
              <a:spcAft>
                <a:spcPts val="0"/>
              </a:spcAft>
              <a:buFont typeface="Wingdings" panose="05000000000000000000" pitchFamily="2" charset="2"/>
              <a:buChar char="Ø"/>
              <a:defRPr/>
            </a:pPr>
            <a:r>
              <a:rPr lang="en-IN" sz="2200" dirty="0"/>
              <a:t>Process State</a:t>
            </a:r>
          </a:p>
          <a:p>
            <a:pPr algn="just" eaLnBrk="1" fontAlgn="auto" hangingPunct="1">
              <a:lnSpc>
                <a:spcPct val="150000"/>
              </a:lnSpc>
              <a:spcBef>
                <a:spcPts val="0"/>
              </a:spcBef>
              <a:spcAft>
                <a:spcPts val="0"/>
              </a:spcAft>
              <a:buFont typeface="Wingdings" panose="05000000000000000000" pitchFamily="2" charset="2"/>
              <a:buChar char="Ø"/>
              <a:defRPr/>
            </a:pPr>
            <a:r>
              <a:rPr lang="en-US" sz="2200" dirty="0"/>
              <a:t>Process Transition Diagram </a:t>
            </a:r>
          </a:p>
          <a:p>
            <a:pPr algn="just" eaLnBrk="1" fontAlgn="auto" hangingPunct="1">
              <a:lnSpc>
                <a:spcPct val="150000"/>
              </a:lnSpc>
              <a:spcBef>
                <a:spcPts val="0"/>
              </a:spcBef>
              <a:spcAft>
                <a:spcPts val="0"/>
              </a:spcAft>
              <a:buFont typeface="Wingdings" panose="05000000000000000000" pitchFamily="2" charset="2"/>
              <a:buChar char="Ø"/>
              <a:defRPr/>
            </a:pPr>
            <a:r>
              <a:rPr lang="en-IN" sz="2200" dirty="0"/>
              <a:t>Process Control Block (PCB)</a:t>
            </a:r>
          </a:p>
          <a:p>
            <a:pPr algn="just" eaLnBrk="1" fontAlgn="auto" hangingPunct="1">
              <a:spcBef>
                <a:spcPts val="0"/>
              </a:spcBef>
              <a:spcAft>
                <a:spcPts val="0"/>
              </a:spcAft>
              <a:buFont typeface="Wingdings" panose="05000000000000000000" pitchFamily="2" charset="2"/>
              <a:buChar char="Ø"/>
              <a:defRPr/>
            </a:pPr>
            <a:r>
              <a:rPr lang="en-IN" sz="2200" dirty="0"/>
              <a:t>Thread </a:t>
            </a:r>
          </a:p>
          <a:p>
            <a:pPr lvl="1" algn="just" eaLnBrk="1" fontAlgn="auto" hangingPunct="1">
              <a:spcBef>
                <a:spcPts val="0"/>
              </a:spcBef>
              <a:spcAft>
                <a:spcPts val="0"/>
              </a:spcAft>
              <a:buFont typeface="Wingdings" panose="05000000000000000000" pitchFamily="2" charset="2"/>
              <a:buChar char="Ø"/>
              <a:defRPr/>
            </a:pPr>
            <a:r>
              <a:rPr lang="en-IN" sz="1800" dirty="0"/>
              <a:t>User thread</a:t>
            </a:r>
          </a:p>
          <a:p>
            <a:pPr lvl="1" algn="just" eaLnBrk="1" fontAlgn="auto" hangingPunct="1">
              <a:spcBef>
                <a:spcPts val="0"/>
              </a:spcBef>
              <a:spcAft>
                <a:spcPts val="0"/>
              </a:spcAft>
              <a:buFont typeface="Wingdings" panose="05000000000000000000" pitchFamily="2" charset="2"/>
              <a:buChar char="Ø"/>
              <a:defRPr/>
            </a:pPr>
            <a:r>
              <a:rPr lang="en-IN" sz="1800" dirty="0"/>
              <a:t>Kernel thread</a:t>
            </a:r>
            <a:endParaRPr lang="en-US" sz="1800" dirty="0"/>
          </a:p>
          <a:p>
            <a:pPr algn="just" eaLnBrk="1" fontAlgn="auto" hangingPunct="1">
              <a:spcBef>
                <a:spcPts val="0"/>
              </a:spcBef>
              <a:spcAft>
                <a:spcPts val="0"/>
              </a:spcAft>
              <a:buFont typeface="Wingdings" panose="05000000000000000000" pitchFamily="2" charset="2"/>
              <a:buChar char="Ø"/>
              <a:defRPr/>
            </a:pPr>
            <a:r>
              <a:rPr lang="en-IN" sz="2200" spc="-5" dirty="0"/>
              <a:t>Single and Multithreaded</a:t>
            </a:r>
            <a:r>
              <a:rPr lang="en-IN" sz="2200" spc="-130" dirty="0"/>
              <a:t> </a:t>
            </a:r>
            <a:r>
              <a:rPr lang="en-IN" sz="2200" spc="-5" dirty="0"/>
              <a:t>Processes</a:t>
            </a:r>
          </a:p>
          <a:p>
            <a:pPr algn="just" eaLnBrk="1" fontAlgn="auto" hangingPunct="1">
              <a:spcBef>
                <a:spcPts val="0"/>
              </a:spcBef>
              <a:spcAft>
                <a:spcPts val="0"/>
              </a:spcAft>
              <a:buFont typeface="Wingdings" panose="05000000000000000000" pitchFamily="2" charset="2"/>
              <a:buChar char="Ø"/>
              <a:defRPr/>
            </a:pPr>
            <a:r>
              <a:rPr lang="en-IN" sz="2200" dirty="0"/>
              <a:t>Multithreading</a:t>
            </a:r>
            <a:r>
              <a:rPr lang="en-IN" sz="2200" spc="-110" dirty="0"/>
              <a:t> </a:t>
            </a:r>
            <a:r>
              <a:rPr lang="en-IN" sz="2200" dirty="0"/>
              <a:t>Models</a:t>
            </a:r>
          </a:p>
          <a:p>
            <a:pPr lvl="1" algn="just" eaLnBrk="1" fontAlgn="auto" hangingPunct="1">
              <a:spcBef>
                <a:spcPts val="0"/>
              </a:spcBef>
              <a:spcAft>
                <a:spcPts val="0"/>
              </a:spcAft>
              <a:buFont typeface="Wingdings" panose="05000000000000000000" pitchFamily="2" charset="2"/>
              <a:buChar char="Ø"/>
              <a:defRPr/>
            </a:pPr>
            <a:r>
              <a:rPr lang="en-IN" sz="1800" spc="-20" dirty="0"/>
              <a:t>Many-to-One</a:t>
            </a:r>
          </a:p>
          <a:p>
            <a:pPr lvl="1" algn="just" eaLnBrk="1" fontAlgn="auto" hangingPunct="1">
              <a:spcBef>
                <a:spcPts val="0"/>
              </a:spcBef>
              <a:spcAft>
                <a:spcPts val="0"/>
              </a:spcAft>
              <a:buFont typeface="Wingdings" panose="05000000000000000000" pitchFamily="2" charset="2"/>
              <a:buChar char="Ø"/>
              <a:defRPr/>
            </a:pPr>
            <a:r>
              <a:rPr lang="en-IN" sz="1800" spc="-45" dirty="0"/>
              <a:t>On</a:t>
            </a:r>
            <a:r>
              <a:rPr lang="en-IN" sz="1800" spc="40" dirty="0"/>
              <a:t>e</a:t>
            </a:r>
            <a:r>
              <a:rPr lang="en-IN" sz="1800" spc="-30" dirty="0"/>
              <a:t>-</a:t>
            </a:r>
            <a:r>
              <a:rPr lang="en-IN" sz="1800" spc="-25" dirty="0"/>
              <a:t>t</a:t>
            </a:r>
            <a:r>
              <a:rPr lang="en-IN" sz="1800" spc="-20" dirty="0"/>
              <a:t>o</a:t>
            </a:r>
            <a:r>
              <a:rPr lang="en-IN" sz="1800" spc="45" dirty="0"/>
              <a:t>-</a:t>
            </a:r>
            <a:r>
              <a:rPr lang="en-IN" sz="1800" spc="-45" dirty="0"/>
              <a:t>One</a:t>
            </a:r>
          </a:p>
          <a:p>
            <a:pPr lvl="1" algn="just" eaLnBrk="1" fontAlgn="auto" hangingPunct="1">
              <a:spcBef>
                <a:spcPts val="0"/>
              </a:spcBef>
              <a:spcAft>
                <a:spcPts val="0"/>
              </a:spcAft>
              <a:buFont typeface="Wingdings" panose="05000000000000000000" pitchFamily="2" charset="2"/>
              <a:buChar char="Ø"/>
              <a:defRPr/>
            </a:pPr>
            <a:r>
              <a:rPr lang="en-IN" sz="1800" spc="-10" dirty="0"/>
              <a:t>Many-to-Many</a:t>
            </a:r>
            <a:r>
              <a:rPr lang="en-IN" sz="1800" spc="-105" dirty="0"/>
              <a:t> </a:t>
            </a:r>
            <a:r>
              <a:rPr lang="en-IN" sz="1800" spc="-5" dirty="0"/>
              <a:t>Model</a:t>
            </a:r>
            <a:endParaRPr lang="en-IN" sz="1800" dirty="0"/>
          </a:p>
          <a:p>
            <a:pPr algn="just" eaLnBrk="1" fontAlgn="auto" hangingPunct="1">
              <a:spcBef>
                <a:spcPts val="0"/>
              </a:spcBef>
              <a:spcAft>
                <a:spcPts val="0"/>
              </a:spcAft>
              <a:buFont typeface="Wingdings" panose="05000000000000000000" pitchFamily="2" charset="2"/>
              <a:buChar char="Ø"/>
              <a:defRPr/>
            </a:pPr>
            <a:endParaRPr lang="en-IN" sz="2200" dirty="0"/>
          </a:p>
          <a:p>
            <a:pPr marL="0" indent="0" algn="just" eaLnBrk="1" fontAlgn="auto" hangingPunct="1">
              <a:spcBef>
                <a:spcPts val="0"/>
              </a:spcBef>
              <a:spcAft>
                <a:spcPts val="0"/>
              </a:spcAft>
              <a:buNone/>
              <a:defRPr/>
            </a:pPr>
            <a:r>
              <a:rPr lang="en-IN" sz="2200" dirty="0">
                <a:solidFill>
                  <a:schemeClr val="dk1"/>
                </a:solidFill>
              </a:rPr>
              <a:t>		</a:t>
            </a:r>
            <a:endParaRPr lang="en-US" sz="2200" dirty="0">
              <a:solidFill>
                <a:schemeClr val="dk1"/>
              </a:solidFill>
            </a:endParaRPr>
          </a:p>
        </p:txBody>
      </p:sp>
      <p:sp>
        <p:nvSpPr>
          <p:cNvPr id="4" name="Date Placeholder 3">
            <a:extLst>
              <a:ext uri="{FF2B5EF4-FFF2-40B4-BE49-F238E27FC236}">
                <a16:creationId xmlns:a16="http://schemas.microsoft.com/office/drawing/2014/main" id="{E56C5CFC-E772-41E9-A167-9C2077D0D2C4}"/>
              </a:ext>
            </a:extLst>
          </p:cNvPr>
          <p:cNvSpPr>
            <a:spLocks noGrp="1"/>
          </p:cNvSpPr>
          <p:nvPr>
            <p:ph type="dt" sz="quarter" idx="10"/>
          </p:nvPr>
        </p:nvSpPr>
        <p:spPr/>
        <p:txBody>
          <a:bodyPr/>
          <a:lstStyle/>
          <a:p>
            <a:pPr>
              <a:defRPr/>
            </a:pPr>
            <a:fld id="{491D8C2E-4A3C-4709-B1C0-741B415EA47D}" type="datetime1">
              <a:rPr lang="en-US" smtClean="0"/>
              <a:t>3/24/2022</a:t>
            </a:fld>
            <a:endParaRPr lang="en-US" dirty="0"/>
          </a:p>
        </p:txBody>
      </p:sp>
      <p:sp>
        <p:nvSpPr>
          <p:cNvPr id="5" name="Footer Placeholder 4">
            <a:extLst>
              <a:ext uri="{FF2B5EF4-FFF2-40B4-BE49-F238E27FC236}">
                <a16:creationId xmlns:a16="http://schemas.microsoft.com/office/drawing/2014/main" id="{E77D19E6-CCA9-4DE7-B9B2-0D4BB431A9B8}"/>
              </a:ext>
            </a:extLst>
          </p:cNvPr>
          <p:cNvSpPr>
            <a:spLocks noGrp="1"/>
          </p:cNvSpPr>
          <p:nvPr>
            <p:ph type="ftr" sz="quarter" idx="11"/>
          </p:nvPr>
        </p:nvSpPr>
        <p:spPr>
          <a:xfrm>
            <a:off x="2514600" y="6324602"/>
            <a:ext cx="4876800" cy="365125"/>
          </a:xfrm>
        </p:spPr>
        <p:txBody>
          <a:bodyPr/>
          <a:lstStyle/>
          <a:p>
            <a:pPr>
              <a:defRPr/>
            </a:pPr>
            <a:r>
              <a:rPr lang="pt-BR"/>
              <a:t>Sanchi Kaushik              ACSE0403A         OS       Unit- 2 </a:t>
            </a:r>
            <a:endParaRPr lang="en-US" dirty="0"/>
          </a:p>
        </p:txBody>
      </p:sp>
      <p:sp>
        <p:nvSpPr>
          <p:cNvPr id="31749" name="Slide Number Placeholder 5">
            <a:extLst>
              <a:ext uri="{FF2B5EF4-FFF2-40B4-BE49-F238E27FC236}">
                <a16:creationId xmlns:a16="http://schemas.microsoft.com/office/drawing/2014/main" id="{F1D8C2FB-F70B-40DB-B337-CDBEBBCB0E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E665F6-7A4C-4E6C-A8C9-0051E2C92747}" type="slidenum">
              <a:rPr lang="en-US" altLang="en-US" sz="1200">
                <a:solidFill>
                  <a:srgbClr val="898989"/>
                </a:solidFill>
              </a:rPr>
              <a:pPr>
                <a:spcBef>
                  <a:spcPct val="0"/>
                </a:spcBef>
                <a:buFontTx/>
                <a:buNone/>
              </a:pPr>
              <a:t>26</a:t>
            </a:fld>
            <a:endParaRPr lang="en-US" altLang="en-US" sz="1200">
              <a:solidFill>
                <a:srgbClr val="898989"/>
              </a:solidFill>
            </a:endParaRPr>
          </a:p>
        </p:txBody>
      </p:sp>
      <p:sp>
        <p:nvSpPr>
          <p:cNvPr id="7" name="Title 1">
            <a:extLst>
              <a:ext uri="{FF2B5EF4-FFF2-40B4-BE49-F238E27FC236}">
                <a16:creationId xmlns:a16="http://schemas.microsoft.com/office/drawing/2014/main" id="{FB8701A1-86F4-42CA-90F1-DAE8285CCEE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Unit-2 Content</a:t>
            </a:r>
          </a:p>
        </p:txBody>
      </p:sp>
      <p:pic>
        <p:nvPicPr>
          <p:cNvPr id="31751" name="Picture 8" descr="NIET LOGO.jpg">
            <a:extLst>
              <a:ext uri="{FF2B5EF4-FFF2-40B4-BE49-F238E27FC236}">
                <a16:creationId xmlns:a16="http://schemas.microsoft.com/office/drawing/2014/main" id="{41BC19DD-3A35-42D5-94F6-AF54E29D98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40E17-079D-4C73-8736-26338927D01D}"/>
              </a:ext>
            </a:extLst>
          </p:cNvPr>
          <p:cNvSpPr>
            <a:spLocks noGrp="1"/>
          </p:cNvSpPr>
          <p:nvPr>
            <p:ph idx="1"/>
          </p:nvPr>
        </p:nvSpPr>
        <p:spPr>
          <a:xfrm>
            <a:off x="571500" y="765175"/>
            <a:ext cx="8104188" cy="5449888"/>
          </a:xfrm>
        </p:spPr>
        <p:txBody>
          <a:bodyPr rtlCol="0">
            <a:noAutofit/>
          </a:bodyPr>
          <a:lstStyle/>
          <a:p>
            <a:pPr eaLnBrk="1" fontAlgn="auto" hangingPunct="1">
              <a:lnSpc>
                <a:spcPct val="150000"/>
              </a:lnSpc>
              <a:spcAft>
                <a:spcPts val="0"/>
              </a:spcAft>
              <a:buFont typeface="Wingdings" panose="05000000000000000000" pitchFamily="2" charset="2"/>
              <a:buChar char="Ø"/>
              <a:defRPr/>
            </a:pPr>
            <a:r>
              <a:rPr lang="en-IN" sz="2200" dirty="0"/>
              <a:t>Types of Schedulers</a:t>
            </a:r>
          </a:p>
          <a:p>
            <a:pPr eaLnBrk="1" fontAlgn="auto" hangingPunct="1">
              <a:lnSpc>
                <a:spcPct val="150000"/>
              </a:lnSpc>
              <a:spcAft>
                <a:spcPts val="0"/>
              </a:spcAft>
              <a:buFont typeface="Wingdings" panose="05000000000000000000" pitchFamily="2" charset="2"/>
              <a:buChar char="Ø"/>
              <a:defRPr/>
            </a:pPr>
            <a:r>
              <a:rPr lang="en-IN" sz="2200" dirty="0"/>
              <a:t>  CPU Scheduling Algorithms</a:t>
            </a:r>
          </a:p>
          <a:p>
            <a:pPr lvl="1" eaLnBrk="1" fontAlgn="auto" hangingPunct="1">
              <a:lnSpc>
                <a:spcPct val="150000"/>
              </a:lnSpc>
              <a:spcAft>
                <a:spcPts val="0"/>
              </a:spcAft>
              <a:buFont typeface="Wingdings" panose="05000000000000000000" pitchFamily="2" charset="2"/>
              <a:buChar char="Ø"/>
              <a:defRPr/>
            </a:pPr>
            <a:r>
              <a:rPr lang="en-IN" sz="1800" dirty="0"/>
              <a:t>First Come First Serve(FCFS) Scheduling.</a:t>
            </a:r>
          </a:p>
          <a:p>
            <a:pPr lvl="1" eaLnBrk="1" fontAlgn="auto" hangingPunct="1">
              <a:lnSpc>
                <a:spcPct val="150000"/>
              </a:lnSpc>
              <a:spcAft>
                <a:spcPts val="0"/>
              </a:spcAft>
              <a:buFont typeface="Wingdings" panose="05000000000000000000" pitchFamily="2" charset="2"/>
              <a:buChar char="Ø"/>
              <a:defRPr/>
            </a:pPr>
            <a:r>
              <a:rPr lang="en-IN" sz="1800" dirty="0"/>
              <a:t>Shortest-Job-First(SJF) Scheduling.</a:t>
            </a:r>
          </a:p>
          <a:p>
            <a:pPr lvl="1" eaLnBrk="1" fontAlgn="auto" hangingPunct="1">
              <a:lnSpc>
                <a:spcPct val="150000"/>
              </a:lnSpc>
              <a:spcAft>
                <a:spcPts val="0"/>
              </a:spcAft>
              <a:buFont typeface="Wingdings" panose="05000000000000000000" pitchFamily="2" charset="2"/>
              <a:buChar char="Ø"/>
              <a:defRPr/>
            </a:pPr>
            <a:r>
              <a:rPr lang="en-IN" sz="1800" dirty="0"/>
              <a:t>Priority Scheduling.</a:t>
            </a:r>
          </a:p>
          <a:p>
            <a:pPr lvl="1" eaLnBrk="1" fontAlgn="auto" hangingPunct="1">
              <a:lnSpc>
                <a:spcPct val="150000"/>
              </a:lnSpc>
              <a:spcAft>
                <a:spcPts val="0"/>
              </a:spcAft>
              <a:buFont typeface="Wingdings" panose="05000000000000000000" pitchFamily="2" charset="2"/>
              <a:buChar char="Ø"/>
              <a:defRPr/>
            </a:pPr>
            <a:r>
              <a:rPr lang="en-IN" sz="1800" dirty="0"/>
              <a:t>Round Robin(RR) Scheduling.</a:t>
            </a:r>
          </a:p>
          <a:p>
            <a:pPr lvl="1" eaLnBrk="1" fontAlgn="auto" hangingPunct="1">
              <a:lnSpc>
                <a:spcPct val="150000"/>
              </a:lnSpc>
              <a:spcAft>
                <a:spcPts val="0"/>
              </a:spcAft>
              <a:buFont typeface="Wingdings" panose="05000000000000000000" pitchFamily="2" charset="2"/>
              <a:buChar char="Ø"/>
              <a:defRPr/>
            </a:pPr>
            <a:r>
              <a:rPr lang="en-IN" sz="1800" dirty="0"/>
              <a:t>Multilevel Queue Scheduling.</a:t>
            </a:r>
          </a:p>
          <a:p>
            <a:pPr lvl="1" eaLnBrk="1" fontAlgn="auto" hangingPunct="1">
              <a:lnSpc>
                <a:spcPct val="150000"/>
              </a:lnSpc>
              <a:spcAft>
                <a:spcPts val="0"/>
              </a:spcAft>
              <a:buFont typeface="Wingdings" panose="05000000000000000000" pitchFamily="2" charset="2"/>
              <a:buChar char="Ø"/>
              <a:defRPr/>
            </a:pPr>
            <a:r>
              <a:rPr lang="en-IN" sz="1800" dirty="0"/>
              <a:t>Multilevel Feedback Queue Scheduling.</a:t>
            </a:r>
          </a:p>
          <a:p>
            <a:pPr lvl="1" eaLnBrk="1" fontAlgn="auto" hangingPunct="1">
              <a:lnSpc>
                <a:spcPct val="150000"/>
              </a:lnSpc>
              <a:spcAft>
                <a:spcPts val="0"/>
              </a:spcAft>
              <a:buFont typeface="Wingdings" panose="05000000000000000000" pitchFamily="2" charset="2"/>
              <a:buChar char="Ø"/>
              <a:defRPr/>
            </a:pPr>
            <a:r>
              <a:rPr lang="en-IN" sz="1800" spc="-5" dirty="0"/>
              <a:t>Multiple-Processor</a:t>
            </a:r>
            <a:r>
              <a:rPr lang="en-IN" sz="1800" spc="-25" dirty="0"/>
              <a:t> </a:t>
            </a:r>
            <a:r>
              <a:rPr lang="en-IN" sz="1800" spc="-5" dirty="0"/>
              <a:t>Scheduling</a:t>
            </a:r>
          </a:p>
          <a:p>
            <a:pPr marL="0" indent="0" eaLnBrk="1" fontAlgn="auto" hangingPunct="1">
              <a:lnSpc>
                <a:spcPct val="150000"/>
              </a:lnSpc>
              <a:spcAft>
                <a:spcPts val="0"/>
              </a:spcAft>
              <a:buNone/>
              <a:defRPr/>
            </a:pPr>
            <a:r>
              <a:rPr lang="en-IN" sz="2200" spc="-5" dirty="0"/>
              <a:t>	</a:t>
            </a:r>
          </a:p>
          <a:p>
            <a:pPr eaLnBrk="1" fontAlgn="auto" hangingPunct="1">
              <a:lnSpc>
                <a:spcPct val="150000"/>
              </a:lnSpc>
              <a:spcAft>
                <a:spcPts val="0"/>
              </a:spcAft>
              <a:buFont typeface="Wingdings" panose="05000000000000000000" pitchFamily="2" charset="2"/>
              <a:buChar char="Ø"/>
              <a:defRPr/>
            </a:pPr>
            <a:endParaRPr lang="en-IN" sz="2200" spc="-5" dirty="0"/>
          </a:p>
          <a:p>
            <a:pPr eaLnBrk="1" fontAlgn="auto" hangingPunct="1">
              <a:lnSpc>
                <a:spcPct val="150000"/>
              </a:lnSpc>
              <a:spcAft>
                <a:spcPts val="0"/>
              </a:spcAft>
              <a:buFont typeface="Wingdings" panose="05000000000000000000" pitchFamily="2" charset="2"/>
              <a:buChar char="Ø"/>
              <a:defRPr/>
            </a:pPr>
            <a:endParaRPr lang="en-IN" sz="2200" spc="-5" dirty="0"/>
          </a:p>
          <a:p>
            <a:pPr lvl="2" eaLnBrk="1" fontAlgn="auto" hangingPunct="1">
              <a:lnSpc>
                <a:spcPct val="150000"/>
              </a:lnSpc>
              <a:spcBef>
                <a:spcPts val="0"/>
              </a:spcBef>
              <a:spcAft>
                <a:spcPts val="0"/>
              </a:spcAft>
              <a:buFont typeface="Wingdings" panose="05000000000000000000" pitchFamily="2" charset="2"/>
              <a:buChar char="Ø"/>
              <a:defRPr/>
            </a:pPr>
            <a:endParaRPr lang="en-IN" sz="2200" spc="-5" dirty="0"/>
          </a:p>
          <a:p>
            <a:pPr lvl="2" eaLnBrk="1" fontAlgn="auto" hangingPunct="1">
              <a:lnSpc>
                <a:spcPct val="150000"/>
              </a:lnSpc>
              <a:spcBef>
                <a:spcPts val="0"/>
              </a:spcBef>
              <a:spcAft>
                <a:spcPts val="0"/>
              </a:spcAft>
              <a:buFont typeface="Wingdings" panose="05000000000000000000" pitchFamily="2" charset="2"/>
              <a:buChar char="Ø"/>
              <a:defRPr/>
            </a:pPr>
            <a:endParaRPr lang="en-IN" sz="2200" spc="-5" dirty="0"/>
          </a:p>
          <a:p>
            <a:pPr lvl="2" eaLnBrk="1" fontAlgn="auto" hangingPunct="1">
              <a:lnSpc>
                <a:spcPct val="150000"/>
              </a:lnSpc>
              <a:spcBef>
                <a:spcPts val="0"/>
              </a:spcBef>
              <a:spcAft>
                <a:spcPts val="0"/>
              </a:spcAft>
              <a:buFont typeface="Wingdings" panose="05000000000000000000" pitchFamily="2" charset="2"/>
              <a:buChar char="Ø"/>
              <a:defRPr/>
            </a:pPr>
            <a:endParaRPr lang="en-IN" sz="2200" dirty="0"/>
          </a:p>
          <a:p>
            <a:pPr algn="just" eaLnBrk="1" fontAlgn="auto" hangingPunct="1">
              <a:lnSpc>
                <a:spcPct val="150000"/>
              </a:lnSpc>
              <a:spcBef>
                <a:spcPts val="0"/>
              </a:spcBef>
              <a:spcAft>
                <a:spcPts val="0"/>
              </a:spcAft>
              <a:buFont typeface="Wingdings" panose="05000000000000000000" pitchFamily="2" charset="2"/>
              <a:buChar char="Ø"/>
              <a:defRPr/>
            </a:pPr>
            <a:endParaRPr lang="en-US" sz="2200" dirty="0">
              <a:solidFill>
                <a:schemeClr val="dk1"/>
              </a:solidFill>
            </a:endParaRPr>
          </a:p>
        </p:txBody>
      </p:sp>
      <p:sp>
        <p:nvSpPr>
          <p:cNvPr id="4" name="Date Placeholder 3">
            <a:extLst>
              <a:ext uri="{FF2B5EF4-FFF2-40B4-BE49-F238E27FC236}">
                <a16:creationId xmlns:a16="http://schemas.microsoft.com/office/drawing/2014/main" id="{CFCD7890-0558-4BA4-994B-1067122E3BCB}"/>
              </a:ext>
            </a:extLst>
          </p:cNvPr>
          <p:cNvSpPr>
            <a:spLocks noGrp="1"/>
          </p:cNvSpPr>
          <p:nvPr>
            <p:ph type="dt" sz="quarter" idx="10"/>
          </p:nvPr>
        </p:nvSpPr>
        <p:spPr/>
        <p:txBody>
          <a:bodyPr/>
          <a:lstStyle/>
          <a:p>
            <a:pPr>
              <a:defRPr/>
            </a:pPr>
            <a:fld id="{26A2527B-8E20-444C-928D-F3CBAEE970A9}" type="datetime1">
              <a:rPr lang="en-US" smtClean="0"/>
              <a:t>3/24/2022</a:t>
            </a:fld>
            <a:endParaRPr lang="en-US" dirty="0"/>
          </a:p>
        </p:txBody>
      </p:sp>
      <p:sp>
        <p:nvSpPr>
          <p:cNvPr id="5" name="Footer Placeholder 4">
            <a:extLst>
              <a:ext uri="{FF2B5EF4-FFF2-40B4-BE49-F238E27FC236}">
                <a16:creationId xmlns:a16="http://schemas.microsoft.com/office/drawing/2014/main" id="{1014C0A1-6B8D-436F-95FC-C3879D8D2F30}"/>
              </a:ext>
            </a:extLst>
          </p:cNvPr>
          <p:cNvSpPr>
            <a:spLocks noGrp="1"/>
          </p:cNvSpPr>
          <p:nvPr>
            <p:ph type="ftr" sz="quarter" idx="11"/>
          </p:nvPr>
        </p:nvSpPr>
        <p:spPr>
          <a:xfrm>
            <a:off x="2514600" y="6324602"/>
            <a:ext cx="4876800" cy="365125"/>
          </a:xfrm>
        </p:spPr>
        <p:txBody>
          <a:bodyPr/>
          <a:lstStyle/>
          <a:p>
            <a:pPr>
              <a:defRPr/>
            </a:pPr>
            <a:r>
              <a:rPr lang="pt-BR"/>
              <a:t>Sanchi Kaushik              ACSE0403A         OS       Unit- 2 </a:t>
            </a:r>
            <a:endParaRPr lang="en-US" dirty="0"/>
          </a:p>
        </p:txBody>
      </p:sp>
      <p:sp>
        <p:nvSpPr>
          <p:cNvPr id="32773" name="Slide Number Placeholder 5">
            <a:extLst>
              <a:ext uri="{FF2B5EF4-FFF2-40B4-BE49-F238E27FC236}">
                <a16:creationId xmlns:a16="http://schemas.microsoft.com/office/drawing/2014/main" id="{70F3D02D-0F0E-4FE3-83B2-047C2E7F8AB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AFB601-9CA5-45D4-916E-40E3DE6C3440}" type="slidenum">
              <a:rPr lang="en-US" altLang="en-US" sz="1200">
                <a:solidFill>
                  <a:srgbClr val="898989"/>
                </a:solidFill>
              </a:rPr>
              <a:pPr>
                <a:spcBef>
                  <a:spcPct val="0"/>
                </a:spcBef>
                <a:buFontTx/>
                <a:buNone/>
              </a:pPr>
              <a:t>27</a:t>
            </a:fld>
            <a:endParaRPr lang="en-US" altLang="en-US" sz="1200">
              <a:solidFill>
                <a:srgbClr val="898989"/>
              </a:solidFill>
            </a:endParaRPr>
          </a:p>
        </p:txBody>
      </p:sp>
      <p:sp>
        <p:nvSpPr>
          <p:cNvPr id="7" name="Title 1">
            <a:extLst>
              <a:ext uri="{FF2B5EF4-FFF2-40B4-BE49-F238E27FC236}">
                <a16:creationId xmlns:a16="http://schemas.microsoft.com/office/drawing/2014/main" id="{EC9078EA-3B29-4FF1-94E9-65067970A76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Unit-2 Content</a:t>
            </a:r>
          </a:p>
        </p:txBody>
      </p:sp>
      <p:pic>
        <p:nvPicPr>
          <p:cNvPr id="32775" name="Picture 8" descr="NIET LOGO.jpg">
            <a:extLst>
              <a:ext uri="{FF2B5EF4-FFF2-40B4-BE49-F238E27FC236}">
                <a16:creationId xmlns:a16="http://schemas.microsoft.com/office/drawing/2014/main" id="{614829AD-C236-413C-A68A-84BC0DE803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3DFAB-DC4A-46D6-B456-8075C00DE41A}"/>
              </a:ext>
            </a:extLst>
          </p:cNvPr>
          <p:cNvSpPr>
            <a:spLocks noGrp="1"/>
          </p:cNvSpPr>
          <p:nvPr>
            <p:ph idx="1"/>
          </p:nvPr>
        </p:nvSpPr>
        <p:spPr>
          <a:xfrm>
            <a:off x="457202" y="873127"/>
            <a:ext cx="8291513" cy="5364163"/>
          </a:xfrm>
        </p:spPr>
        <p:txBody>
          <a:bodyPr rtlCol="0">
            <a:noAutofit/>
          </a:bodyPr>
          <a:lstStyle/>
          <a:p>
            <a:pPr marL="527050" lvl="1" indent="0" eaLnBrk="1" fontAlgn="auto" hangingPunct="1">
              <a:lnSpc>
                <a:spcPct val="150000"/>
              </a:lnSpc>
              <a:spcBef>
                <a:spcPts val="285"/>
              </a:spcBef>
              <a:spcAft>
                <a:spcPts val="0"/>
              </a:spcAft>
              <a:buNone/>
              <a:tabLst>
                <a:tab pos="670560" algn="l"/>
              </a:tabLst>
              <a:defRPr/>
            </a:pPr>
            <a:endParaRPr lang="en-IN" sz="2200" dirty="0"/>
          </a:p>
          <a:p>
            <a:pPr marL="527050" lvl="1" indent="0" eaLnBrk="1" fontAlgn="auto" hangingPunct="1">
              <a:lnSpc>
                <a:spcPct val="150000"/>
              </a:lnSpc>
              <a:spcBef>
                <a:spcPts val="285"/>
              </a:spcBef>
              <a:spcAft>
                <a:spcPts val="0"/>
              </a:spcAft>
              <a:buNone/>
              <a:tabLst>
                <a:tab pos="670560" algn="l"/>
              </a:tabLst>
              <a:defRPr/>
            </a:pPr>
            <a:r>
              <a:rPr lang="en-IN" sz="2200" dirty="0"/>
              <a:t>After going through this unit, you should be able to:</a:t>
            </a:r>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r>
              <a:rPr lang="en-IN" sz="2200" dirty="0"/>
              <a:t>understand the concept of Process Concept, Process State</a:t>
            </a:r>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r>
              <a:rPr lang="en-IN" sz="2200" dirty="0"/>
              <a:t>and Process Control Block (PCB)</a:t>
            </a:r>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r>
              <a:rPr lang="en-IN" sz="2200" dirty="0"/>
              <a:t>understand the concept of Threads.</a:t>
            </a:r>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r>
              <a:rPr lang="en-IN" sz="2200" dirty="0"/>
              <a:t>compare and contrast different  CPU scheduling algorithms.</a:t>
            </a:r>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endParaRPr lang="en-IN" sz="2200" dirty="0"/>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endParaRPr lang="en-IN" sz="2200" dirty="0"/>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endParaRPr lang="en-IN" sz="2200" dirty="0"/>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endParaRPr lang="en-IN" sz="2200" dirty="0"/>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endParaRPr lang="en-IN" sz="2200" dirty="0"/>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endParaRPr lang="en-IN" sz="2200" dirty="0"/>
          </a:p>
          <a:p>
            <a:pPr marL="869950" lvl="1" indent="-342900" eaLnBrk="1" fontAlgn="auto" hangingPunct="1">
              <a:lnSpc>
                <a:spcPct val="150000"/>
              </a:lnSpc>
              <a:spcBef>
                <a:spcPts val="285"/>
              </a:spcBef>
              <a:spcAft>
                <a:spcPts val="0"/>
              </a:spcAft>
              <a:buFont typeface="Wingdings" panose="05000000000000000000" pitchFamily="2" charset="2"/>
              <a:buChar char="Ø"/>
              <a:tabLst>
                <a:tab pos="670560" algn="l"/>
              </a:tabLst>
              <a:defRPr/>
            </a:pPr>
            <a:endParaRPr lang="en-IN" sz="2200" dirty="0"/>
          </a:p>
        </p:txBody>
      </p:sp>
      <p:sp>
        <p:nvSpPr>
          <p:cNvPr id="4" name="Date Placeholder 3">
            <a:extLst>
              <a:ext uri="{FF2B5EF4-FFF2-40B4-BE49-F238E27FC236}">
                <a16:creationId xmlns:a16="http://schemas.microsoft.com/office/drawing/2014/main" id="{2AA7F90E-A169-486E-B9BA-92E2FD23C268}"/>
              </a:ext>
            </a:extLst>
          </p:cNvPr>
          <p:cNvSpPr>
            <a:spLocks noGrp="1"/>
          </p:cNvSpPr>
          <p:nvPr>
            <p:ph type="dt" sz="quarter" idx="10"/>
          </p:nvPr>
        </p:nvSpPr>
        <p:spPr/>
        <p:txBody>
          <a:bodyPr/>
          <a:lstStyle/>
          <a:p>
            <a:pPr>
              <a:defRPr/>
            </a:pPr>
            <a:fld id="{8B1E46F0-21A8-4BD5-A5BF-3C2A2BEC471A}" type="datetime1">
              <a:rPr lang="en-US" smtClean="0"/>
              <a:t>3/24/2022</a:t>
            </a:fld>
            <a:endParaRPr lang="en-US" dirty="0"/>
          </a:p>
        </p:txBody>
      </p:sp>
      <p:sp>
        <p:nvSpPr>
          <p:cNvPr id="5" name="Footer Placeholder 4">
            <a:extLst>
              <a:ext uri="{FF2B5EF4-FFF2-40B4-BE49-F238E27FC236}">
                <a16:creationId xmlns:a16="http://schemas.microsoft.com/office/drawing/2014/main" id="{8BA3FA64-330D-49EA-92E3-85D94EC7E611}"/>
              </a:ext>
            </a:extLst>
          </p:cNvPr>
          <p:cNvSpPr>
            <a:spLocks noGrp="1"/>
          </p:cNvSpPr>
          <p:nvPr>
            <p:ph type="ftr" sz="quarter" idx="11"/>
          </p:nvPr>
        </p:nvSpPr>
        <p:spPr>
          <a:xfrm>
            <a:off x="2514600" y="6324602"/>
            <a:ext cx="4876800" cy="365125"/>
          </a:xfrm>
        </p:spPr>
        <p:txBody>
          <a:bodyPr/>
          <a:lstStyle/>
          <a:p>
            <a:pPr>
              <a:defRPr/>
            </a:pPr>
            <a:r>
              <a:rPr lang="pt-BR"/>
              <a:t>Sanchi Kaushik              ACSE0403A         OS       Unit- 2 </a:t>
            </a:r>
            <a:endParaRPr lang="en-US" dirty="0"/>
          </a:p>
        </p:txBody>
      </p:sp>
      <p:sp>
        <p:nvSpPr>
          <p:cNvPr id="33797" name="Slide Number Placeholder 5">
            <a:extLst>
              <a:ext uri="{FF2B5EF4-FFF2-40B4-BE49-F238E27FC236}">
                <a16:creationId xmlns:a16="http://schemas.microsoft.com/office/drawing/2014/main" id="{D94AC6C2-2998-4C15-8F73-B972BEA3E1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50523D-BB63-43F0-87E6-1162D03EC9EF}" type="slidenum">
              <a:rPr lang="en-US" altLang="en-US" sz="1200">
                <a:solidFill>
                  <a:srgbClr val="898989"/>
                </a:solidFill>
              </a:rPr>
              <a:pPr>
                <a:spcBef>
                  <a:spcPct val="0"/>
                </a:spcBef>
                <a:buFontTx/>
                <a:buNone/>
              </a:pPr>
              <a:t>28</a:t>
            </a:fld>
            <a:endParaRPr lang="en-US" altLang="en-US" sz="1200">
              <a:solidFill>
                <a:srgbClr val="898989"/>
              </a:solidFill>
            </a:endParaRPr>
          </a:p>
        </p:txBody>
      </p:sp>
      <p:sp>
        <p:nvSpPr>
          <p:cNvPr id="7" name="Title 1">
            <a:extLst>
              <a:ext uri="{FF2B5EF4-FFF2-40B4-BE49-F238E27FC236}">
                <a16:creationId xmlns:a16="http://schemas.microsoft.com/office/drawing/2014/main" id="{3F97D19A-3FB6-4068-99D2-FC496B38EB3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Unit-2 Objective</a:t>
            </a:r>
          </a:p>
        </p:txBody>
      </p:sp>
      <p:pic>
        <p:nvPicPr>
          <p:cNvPr id="33799" name="Picture 8" descr="NIET LOGO.jpg">
            <a:extLst>
              <a:ext uri="{FF2B5EF4-FFF2-40B4-BE49-F238E27FC236}">
                <a16:creationId xmlns:a16="http://schemas.microsoft.com/office/drawing/2014/main" id="{9383454D-8C78-4AD6-920C-E808779FA2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47317-67FD-481F-99AC-AA7589443439}"/>
              </a:ext>
            </a:extLst>
          </p:cNvPr>
          <p:cNvSpPr>
            <a:spLocks noGrp="1"/>
          </p:cNvSpPr>
          <p:nvPr>
            <p:ph idx="1"/>
          </p:nvPr>
        </p:nvSpPr>
        <p:spPr>
          <a:xfrm>
            <a:off x="827088" y="765177"/>
            <a:ext cx="8102600" cy="5807075"/>
          </a:xfrm>
        </p:spPr>
        <p:txBody>
          <a:bodyPr rtlCol="0">
            <a:noAutofit/>
          </a:bodyPr>
          <a:lstStyle/>
          <a:p>
            <a:pPr algn="just" eaLnBrk="1" fontAlgn="auto" hangingPunct="1">
              <a:lnSpc>
                <a:spcPct val="150000"/>
              </a:lnSpc>
              <a:spcBef>
                <a:spcPts val="0"/>
              </a:spcBef>
              <a:spcAft>
                <a:spcPts val="0"/>
              </a:spcAft>
              <a:buNone/>
              <a:defRPr/>
            </a:pPr>
            <a:endParaRPr lang="en-US" sz="1800" dirty="0">
              <a:latin typeface="Times New Roman" pitchFamily="18" charset="0"/>
              <a:cs typeface="Times New Roman" pitchFamily="18" charset="0"/>
            </a:endParaRPr>
          </a:p>
          <a:p>
            <a:pPr algn="just" eaLnBrk="1" fontAlgn="auto" hangingPunct="1">
              <a:lnSpc>
                <a:spcPct val="150000"/>
              </a:lnSpc>
              <a:spcBef>
                <a:spcPts val="0"/>
              </a:spcBef>
              <a:spcAft>
                <a:spcPts val="0"/>
              </a:spcAft>
              <a:buNone/>
              <a:defRPr/>
            </a:pPr>
            <a:r>
              <a:rPr lang="en-US" sz="1800" dirty="0">
                <a:latin typeface="Times New Roman" pitchFamily="18" charset="0"/>
                <a:cs typeface="Times New Roman" pitchFamily="18" charset="0"/>
              </a:rPr>
              <a:t>At the end of semester, students will be able to:</a:t>
            </a:r>
          </a:p>
          <a:p>
            <a:pPr algn="just" eaLnBrk="1" fontAlgn="auto" hangingPunct="1">
              <a:lnSpc>
                <a:spcPct val="150000"/>
              </a:lnSpc>
              <a:spcBef>
                <a:spcPts val="0"/>
              </a:spcBef>
              <a:spcAft>
                <a:spcPts val="0"/>
              </a:spcAft>
              <a:buNone/>
              <a:defRPr/>
            </a:pPr>
            <a:endParaRPr lang="en-US" sz="1800" dirty="0">
              <a:latin typeface="Times New Roman" pitchFamily="18" charset="0"/>
              <a:cs typeface="Times New Roman" pitchFamily="18" charset="0"/>
            </a:endParaRPr>
          </a:p>
          <a:p>
            <a:pPr marL="630238" indent="-630238" eaLnBrk="1" fontAlgn="auto" hangingPunct="1">
              <a:spcBef>
                <a:spcPts val="0"/>
              </a:spcBef>
              <a:spcAft>
                <a:spcPts val="0"/>
              </a:spcAft>
              <a:buNone/>
              <a:defRPr/>
            </a:pPr>
            <a:r>
              <a:rPr lang="en-US" sz="1800" dirty="0">
                <a:latin typeface="Times New Roman" pitchFamily="18" charset="0"/>
                <a:cs typeface="Times New Roman" pitchFamily="18" charset="0"/>
              </a:rPr>
              <a:t> CO2: </a:t>
            </a:r>
            <a:r>
              <a:rPr lang="en-US" sz="1800" b="1" dirty="0"/>
              <a:t>Implement concept of process management policies, CPU Scheduling and thread management</a:t>
            </a:r>
            <a:endParaRPr lang="en-US" sz="1800" dirty="0">
              <a:latin typeface="Times New Roman" pitchFamily="18" charset="0"/>
              <a:cs typeface="Times New Roman" pitchFamily="18" charset="0"/>
            </a:endParaRPr>
          </a:p>
          <a:p>
            <a:pPr marL="630238" indent="-630238" eaLnBrk="1" fontAlgn="auto" hangingPunct="1">
              <a:spcBef>
                <a:spcPts val="0"/>
              </a:spcBef>
              <a:spcAft>
                <a:spcPts val="0"/>
              </a:spcAft>
              <a:buNone/>
              <a:defRPr/>
            </a:pPr>
            <a:endParaRPr lang="en-US" sz="1800" dirty="0">
              <a:latin typeface="Times New Roman" pitchFamily="18" charset="0"/>
              <a:cs typeface="Times New Roman" pitchFamily="18" charset="0"/>
            </a:endParaRPr>
          </a:p>
          <a:p>
            <a:pPr marL="630238" indent="-630238" eaLnBrk="1" fontAlgn="auto" hangingPunct="1">
              <a:spcBef>
                <a:spcPts val="0"/>
              </a:spcBef>
              <a:spcAft>
                <a:spcPts val="0"/>
              </a:spcAft>
              <a:buNone/>
              <a:defRPr/>
            </a:pPr>
            <a:r>
              <a:rPr lang="en-US" sz="1800" dirty="0">
                <a:latin typeface="Times New Roman" pitchFamily="18" charset="0"/>
                <a:cs typeface="Times New Roman" pitchFamily="18" charset="0"/>
              </a:rPr>
              <a:t> </a:t>
            </a:r>
          </a:p>
        </p:txBody>
      </p:sp>
      <p:sp>
        <p:nvSpPr>
          <p:cNvPr id="4" name="Date Placeholder 3">
            <a:extLst>
              <a:ext uri="{FF2B5EF4-FFF2-40B4-BE49-F238E27FC236}">
                <a16:creationId xmlns:a16="http://schemas.microsoft.com/office/drawing/2014/main" id="{F17CD064-B74E-4F2C-B2D3-EFA8CF026CF3}"/>
              </a:ext>
            </a:extLst>
          </p:cNvPr>
          <p:cNvSpPr>
            <a:spLocks noGrp="1"/>
          </p:cNvSpPr>
          <p:nvPr>
            <p:ph type="dt" sz="quarter" idx="10"/>
          </p:nvPr>
        </p:nvSpPr>
        <p:spPr/>
        <p:txBody>
          <a:bodyPr/>
          <a:lstStyle/>
          <a:p>
            <a:pPr>
              <a:defRPr/>
            </a:pPr>
            <a:fld id="{36D88C61-29B5-4AC0-81B1-95893A1FAD31}" type="datetime1">
              <a:rPr lang="en-US" smtClean="0"/>
              <a:t>3/24/2022</a:t>
            </a:fld>
            <a:endParaRPr lang="en-US"/>
          </a:p>
        </p:txBody>
      </p:sp>
      <p:sp>
        <p:nvSpPr>
          <p:cNvPr id="5" name="Footer Placeholder 4">
            <a:extLst>
              <a:ext uri="{FF2B5EF4-FFF2-40B4-BE49-F238E27FC236}">
                <a16:creationId xmlns:a16="http://schemas.microsoft.com/office/drawing/2014/main" id="{CB937E65-CA01-4F89-B438-1E63239ACE91}"/>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34821" name="Slide Number Placeholder 5">
            <a:extLst>
              <a:ext uri="{FF2B5EF4-FFF2-40B4-BE49-F238E27FC236}">
                <a16:creationId xmlns:a16="http://schemas.microsoft.com/office/drawing/2014/main" id="{5DBE2869-A5BE-46B1-87A6-02F14762016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4569E6-4929-4AA1-8CD5-CF0BC0D1F152}" type="slidenum">
              <a:rPr lang="en-US" altLang="en-US" sz="1200">
                <a:solidFill>
                  <a:srgbClr val="898989"/>
                </a:solidFill>
              </a:rPr>
              <a:pPr>
                <a:spcBef>
                  <a:spcPct val="0"/>
                </a:spcBef>
                <a:buFontTx/>
                <a:buNone/>
              </a:pPr>
              <a:t>29</a:t>
            </a:fld>
            <a:endParaRPr lang="en-US" altLang="en-US" sz="1200">
              <a:solidFill>
                <a:srgbClr val="898989"/>
              </a:solidFill>
            </a:endParaRPr>
          </a:p>
        </p:txBody>
      </p:sp>
      <p:pic>
        <p:nvPicPr>
          <p:cNvPr id="34822" name="Picture 2" descr="C:\Users\admin\Desktop\LOGONIET.png">
            <a:extLst>
              <a:ext uri="{FF2B5EF4-FFF2-40B4-BE49-F238E27FC236}">
                <a16:creationId xmlns:a16="http://schemas.microsoft.com/office/drawing/2014/main" id="{322C9A92-481F-41BB-BDF4-F58E4038B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2" y="0"/>
            <a:ext cx="11858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5F4EB7A3-6192-420E-AA4E-9B104670658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200" b="1" dirty="0"/>
              <a:t>Course Outcome of Unit 2</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14B0E65-09AB-4235-8F5A-EA928ECD85EE}"/>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7" name="Title 1">
            <a:extLst>
              <a:ext uri="{FF2B5EF4-FFF2-40B4-BE49-F238E27FC236}">
                <a16:creationId xmlns:a16="http://schemas.microsoft.com/office/drawing/2014/main" id="{C7DD1DAE-C60F-4372-BB16-E8034629E056}"/>
              </a:ext>
            </a:extLst>
          </p:cNvPr>
          <p:cNvSpPr txBox="1">
            <a:spLocks/>
          </p:cNvSpPr>
          <p:nvPr/>
        </p:nvSpPr>
        <p:spPr>
          <a:xfrm>
            <a:off x="1371600" y="2"/>
            <a:ext cx="7772400" cy="7143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t>Subject Syllabus</a:t>
            </a:r>
          </a:p>
        </p:txBody>
      </p:sp>
      <p:pic>
        <p:nvPicPr>
          <p:cNvPr id="7172" name="Content Placeholder 12" descr="Capture6.PNG">
            <a:extLst>
              <a:ext uri="{FF2B5EF4-FFF2-40B4-BE49-F238E27FC236}">
                <a16:creationId xmlns:a16="http://schemas.microsoft.com/office/drawing/2014/main" id="{0DF2585B-A0C1-4D13-B112-7AE4FF986D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5877" y="887413"/>
            <a:ext cx="7046913" cy="5327650"/>
          </a:xfrm>
        </p:spPr>
      </p:pic>
      <p:pic>
        <p:nvPicPr>
          <p:cNvPr id="7173" name="Picture 1" descr="C:\Users\USER\Desktop\Logo11.png">
            <a:extLst>
              <a:ext uri="{FF2B5EF4-FFF2-40B4-BE49-F238E27FC236}">
                <a16:creationId xmlns:a16="http://schemas.microsoft.com/office/drawing/2014/main" id="{8258BCFD-E1A7-43C7-BF32-D651EB3D8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
            <a:ext cx="1333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a:extLst>
              <a:ext uri="{FF2B5EF4-FFF2-40B4-BE49-F238E27FC236}">
                <a16:creationId xmlns:a16="http://schemas.microsoft.com/office/drawing/2014/main" id="{2404F2FF-1AFA-4031-A087-766696D2AFAB}"/>
              </a:ext>
            </a:extLst>
          </p:cNvPr>
          <p:cNvSpPr>
            <a:spLocks noGrp="1"/>
          </p:cNvSpPr>
          <p:nvPr>
            <p:ph type="dt" sz="quarter" idx="10"/>
          </p:nvPr>
        </p:nvSpPr>
        <p:spPr/>
        <p:txBody>
          <a:bodyPr/>
          <a:lstStyle/>
          <a:p>
            <a:pPr>
              <a:defRPr/>
            </a:pPr>
            <a:fld id="{65BFD8F1-21F6-4EF9-8483-D74B75549C1C}" type="datetime1">
              <a:rPr lang="en-US" smtClean="0"/>
              <a:t>3/24/2022</a:t>
            </a:fld>
            <a:endParaRPr lang="en-US"/>
          </a:p>
        </p:txBody>
      </p:sp>
      <p:sp>
        <p:nvSpPr>
          <p:cNvPr id="7175" name="Slide Number Placeholder 8">
            <a:extLst>
              <a:ext uri="{FF2B5EF4-FFF2-40B4-BE49-F238E27FC236}">
                <a16:creationId xmlns:a16="http://schemas.microsoft.com/office/drawing/2014/main" id="{510FCC63-57FE-4F67-B6DA-6CD855CFB0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8FC1C7-EE06-4EF4-81FA-41433DC54BE9}" type="slidenum">
              <a:rPr lang="en-US" altLang="en-US" sz="1200">
                <a:solidFill>
                  <a:srgbClr val="898989"/>
                </a:solidFill>
              </a:rPr>
              <a:pPr>
                <a:spcBef>
                  <a:spcPct val="0"/>
                </a:spcBef>
                <a:buFontTx/>
                <a:buNone/>
              </a:pPr>
              <a:t>3</a:t>
            </a:fld>
            <a:endParaRPr lang="en-US" altLang="en-US" sz="1200">
              <a:solidFill>
                <a:srgbClr val="898989"/>
              </a:solidFill>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4C42C020-7A37-4F26-8075-4FF9433BC330}"/>
              </a:ext>
            </a:extLst>
          </p:cNvPr>
          <p:cNvGraphicFramePr>
            <a:graphicFrameLocks noGrp="1"/>
          </p:cNvGraphicFramePr>
          <p:nvPr>
            <p:ph idx="1"/>
          </p:nvPr>
        </p:nvGraphicFramePr>
        <p:xfrm>
          <a:off x="395288" y="1631952"/>
          <a:ext cx="8497886" cy="1308101"/>
        </p:xfrm>
        <a:graphic>
          <a:graphicData uri="http://schemas.openxmlformats.org/drawingml/2006/table">
            <a:tbl>
              <a:tblPr firstRow="1" bandRow="1">
                <a:tableStyleId>{5C22544A-7EE6-4342-B048-85BDC9FD1C3A}</a:tableStyleId>
              </a:tblPr>
              <a:tblGrid>
                <a:gridCol w="1085902">
                  <a:extLst>
                    <a:ext uri="{9D8B030D-6E8A-4147-A177-3AD203B41FA5}">
                      <a16:colId xmlns:a16="http://schemas.microsoft.com/office/drawing/2014/main" val="20000"/>
                    </a:ext>
                  </a:extLst>
                </a:gridCol>
                <a:gridCol w="567818">
                  <a:extLst>
                    <a:ext uri="{9D8B030D-6E8A-4147-A177-3AD203B41FA5}">
                      <a16:colId xmlns:a16="http://schemas.microsoft.com/office/drawing/2014/main" val="20001"/>
                    </a:ext>
                  </a:extLst>
                </a:gridCol>
                <a:gridCol w="567818">
                  <a:extLst>
                    <a:ext uri="{9D8B030D-6E8A-4147-A177-3AD203B41FA5}">
                      <a16:colId xmlns:a16="http://schemas.microsoft.com/office/drawing/2014/main" val="20002"/>
                    </a:ext>
                  </a:extLst>
                </a:gridCol>
                <a:gridCol w="567818">
                  <a:extLst>
                    <a:ext uri="{9D8B030D-6E8A-4147-A177-3AD203B41FA5}">
                      <a16:colId xmlns:a16="http://schemas.microsoft.com/office/drawing/2014/main" val="20003"/>
                    </a:ext>
                  </a:extLst>
                </a:gridCol>
                <a:gridCol w="567818">
                  <a:extLst>
                    <a:ext uri="{9D8B030D-6E8A-4147-A177-3AD203B41FA5}">
                      <a16:colId xmlns:a16="http://schemas.microsoft.com/office/drawing/2014/main" val="20004"/>
                    </a:ext>
                  </a:extLst>
                </a:gridCol>
                <a:gridCol w="567818">
                  <a:extLst>
                    <a:ext uri="{9D8B030D-6E8A-4147-A177-3AD203B41FA5}">
                      <a16:colId xmlns:a16="http://schemas.microsoft.com/office/drawing/2014/main" val="20005"/>
                    </a:ext>
                  </a:extLst>
                </a:gridCol>
                <a:gridCol w="567818">
                  <a:extLst>
                    <a:ext uri="{9D8B030D-6E8A-4147-A177-3AD203B41FA5}">
                      <a16:colId xmlns:a16="http://schemas.microsoft.com/office/drawing/2014/main" val="20006"/>
                    </a:ext>
                  </a:extLst>
                </a:gridCol>
                <a:gridCol w="567818">
                  <a:extLst>
                    <a:ext uri="{9D8B030D-6E8A-4147-A177-3AD203B41FA5}">
                      <a16:colId xmlns:a16="http://schemas.microsoft.com/office/drawing/2014/main" val="20007"/>
                    </a:ext>
                  </a:extLst>
                </a:gridCol>
                <a:gridCol w="567818">
                  <a:extLst>
                    <a:ext uri="{9D8B030D-6E8A-4147-A177-3AD203B41FA5}">
                      <a16:colId xmlns:a16="http://schemas.microsoft.com/office/drawing/2014/main" val="20008"/>
                    </a:ext>
                  </a:extLst>
                </a:gridCol>
                <a:gridCol w="567818">
                  <a:extLst>
                    <a:ext uri="{9D8B030D-6E8A-4147-A177-3AD203B41FA5}">
                      <a16:colId xmlns:a16="http://schemas.microsoft.com/office/drawing/2014/main" val="20009"/>
                    </a:ext>
                  </a:extLst>
                </a:gridCol>
                <a:gridCol w="701359">
                  <a:extLst>
                    <a:ext uri="{9D8B030D-6E8A-4147-A177-3AD203B41FA5}">
                      <a16:colId xmlns:a16="http://schemas.microsoft.com/office/drawing/2014/main" val="20010"/>
                    </a:ext>
                  </a:extLst>
                </a:gridCol>
                <a:gridCol w="701359">
                  <a:extLst>
                    <a:ext uri="{9D8B030D-6E8A-4147-A177-3AD203B41FA5}">
                      <a16:colId xmlns:a16="http://schemas.microsoft.com/office/drawing/2014/main" val="20011"/>
                    </a:ext>
                  </a:extLst>
                </a:gridCol>
                <a:gridCol w="898904">
                  <a:extLst>
                    <a:ext uri="{9D8B030D-6E8A-4147-A177-3AD203B41FA5}">
                      <a16:colId xmlns:a16="http://schemas.microsoft.com/office/drawing/2014/main" val="20012"/>
                    </a:ext>
                  </a:extLst>
                </a:gridCol>
              </a:tblGrid>
              <a:tr h="413156">
                <a:tc gridSpan="13">
                  <a:txBody>
                    <a:bodyPr/>
                    <a:lstStyle/>
                    <a:p>
                      <a:pPr algn="ctr">
                        <a:lnSpc>
                          <a:spcPct val="115000"/>
                        </a:lnSpc>
                        <a:spcAft>
                          <a:spcPts val="0"/>
                        </a:spcAft>
                      </a:pPr>
                      <a:r>
                        <a:rPr lang="en-US" sz="1400" b="1" dirty="0">
                          <a:solidFill>
                            <a:srgbClr val="000000"/>
                          </a:solidFill>
                          <a:latin typeface="+mn-lt"/>
                          <a:ea typeface="Times New Roman"/>
                          <a:cs typeface="Times New Roman"/>
                        </a:rPr>
                        <a:t>OPERATING SYSTEM(ACSE0403A)</a:t>
                      </a:r>
                      <a:endParaRPr lang="en-IN" sz="1400" dirty="0">
                        <a:latin typeface="+mn-lt"/>
                        <a:ea typeface="Times New Roman"/>
                        <a:cs typeface="Times New Roman"/>
                      </a:endParaRPr>
                    </a:p>
                  </a:txBody>
                  <a:tcPr marL="68584" marR="68584"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13156">
                <a:tc>
                  <a:txBody>
                    <a:bodyPr/>
                    <a:lstStyle/>
                    <a:p>
                      <a:pPr>
                        <a:lnSpc>
                          <a:spcPct val="115000"/>
                        </a:lnSpc>
                        <a:spcAft>
                          <a:spcPts val="1000"/>
                        </a:spcAft>
                      </a:pPr>
                      <a:r>
                        <a:rPr lang="en-US" sz="1400">
                          <a:latin typeface="+mn-lt"/>
                          <a:ea typeface="Times New Roman"/>
                          <a:cs typeface="Times New Roman"/>
                        </a:rPr>
                        <a:t>CODE</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PO1</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PO2</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PO3</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PO4</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PO5</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PO6</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PO7</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PO8</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PO9</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PO10</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PO11</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PO12</a:t>
                      </a:r>
                      <a:endParaRPr lang="en-IN" sz="1400">
                        <a:latin typeface="+mn-lt"/>
                        <a:ea typeface="Times New Roman"/>
                        <a:cs typeface="Times New Roman"/>
                      </a:endParaRPr>
                    </a:p>
                  </a:txBody>
                  <a:tcPr marL="68584" marR="68584" marT="0" marB="0"/>
                </a:tc>
                <a:extLst>
                  <a:ext uri="{0D108BD9-81ED-4DB2-BD59-A6C34878D82A}">
                    <a16:rowId xmlns:a16="http://schemas.microsoft.com/office/drawing/2014/main" val="10001"/>
                  </a:ext>
                </a:extLst>
              </a:tr>
              <a:tr h="481789">
                <a:tc>
                  <a:txBody>
                    <a:bodyPr/>
                    <a:lstStyle/>
                    <a:p>
                      <a:pPr>
                        <a:lnSpc>
                          <a:spcPct val="115000"/>
                        </a:lnSpc>
                        <a:spcAft>
                          <a:spcPts val="1000"/>
                        </a:spcAft>
                      </a:pPr>
                      <a:r>
                        <a:rPr lang="en-US" sz="1400" dirty="0">
                          <a:latin typeface="+mn-lt"/>
                          <a:ea typeface="Times New Roman"/>
                          <a:cs typeface="Times New Roman"/>
                        </a:rPr>
                        <a:t>ACSE0403A.2</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2</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2</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-2</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1</a:t>
                      </a:r>
                      <a:endParaRPr lang="en-IN" sz="1400" dirty="0">
                        <a:latin typeface="+mn-lt"/>
                        <a:ea typeface="Times New Roman"/>
                        <a:cs typeface="Times New Roman"/>
                      </a:endParaRPr>
                    </a:p>
                  </a:txBody>
                  <a:tcPr marL="68584" marR="68584"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68584" marR="68584" marT="0" marB="0"/>
                </a:tc>
                <a:extLst>
                  <a:ext uri="{0D108BD9-81ED-4DB2-BD59-A6C34878D82A}">
                    <a16:rowId xmlns:a16="http://schemas.microsoft.com/office/drawing/2014/main" val="10002"/>
                  </a:ext>
                </a:extLst>
              </a:tr>
            </a:tbl>
          </a:graphicData>
        </a:graphic>
      </p:graphicFrame>
      <p:sp>
        <p:nvSpPr>
          <p:cNvPr id="4" name="Date Placeholder 3">
            <a:extLst>
              <a:ext uri="{FF2B5EF4-FFF2-40B4-BE49-F238E27FC236}">
                <a16:creationId xmlns:a16="http://schemas.microsoft.com/office/drawing/2014/main" id="{9959E5EF-EC8A-46BF-8165-F0B9E1A127D7}"/>
              </a:ext>
            </a:extLst>
          </p:cNvPr>
          <p:cNvSpPr>
            <a:spLocks noGrp="1"/>
          </p:cNvSpPr>
          <p:nvPr>
            <p:ph type="dt" sz="quarter" idx="10"/>
          </p:nvPr>
        </p:nvSpPr>
        <p:spPr/>
        <p:txBody>
          <a:bodyPr/>
          <a:lstStyle/>
          <a:p>
            <a:pPr>
              <a:defRPr/>
            </a:pPr>
            <a:fld id="{31DD3A7A-DAF2-426C-9273-A03EAA5346FE}" type="datetime1">
              <a:rPr lang="en-US" smtClean="0"/>
              <a:t>3/24/2022</a:t>
            </a:fld>
            <a:endParaRPr lang="en-US"/>
          </a:p>
        </p:txBody>
      </p:sp>
      <p:sp>
        <p:nvSpPr>
          <p:cNvPr id="5" name="Footer Placeholder 4">
            <a:extLst>
              <a:ext uri="{FF2B5EF4-FFF2-40B4-BE49-F238E27FC236}">
                <a16:creationId xmlns:a16="http://schemas.microsoft.com/office/drawing/2014/main" id="{D5123A8C-E0EF-48C2-9C86-FCEEFAE978E3}"/>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35890" name="Slide Number Placeholder 5">
            <a:extLst>
              <a:ext uri="{FF2B5EF4-FFF2-40B4-BE49-F238E27FC236}">
                <a16:creationId xmlns:a16="http://schemas.microsoft.com/office/drawing/2014/main" id="{1DCF9DED-7D7A-4D35-95B1-7599C185BBE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9BB1FA-2BA1-405A-A905-304295AD57AF}" type="slidenum">
              <a:rPr lang="en-US" altLang="en-US" sz="1200">
                <a:solidFill>
                  <a:srgbClr val="898989"/>
                </a:solidFill>
              </a:rPr>
              <a:pPr>
                <a:spcBef>
                  <a:spcPct val="0"/>
                </a:spcBef>
                <a:buFontTx/>
                <a:buNone/>
              </a:pPr>
              <a:t>30</a:t>
            </a:fld>
            <a:endParaRPr lang="en-US" altLang="en-US" sz="1200">
              <a:solidFill>
                <a:srgbClr val="898989"/>
              </a:solidFill>
            </a:endParaRPr>
          </a:p>
        </p:txBody>
      </p:sp>
      <p:sp>
        <p:nvSpPr>
          <p:cNvPr id="7" name="Title 1">
            <a:extLst>
              <a:ext uri="{FF2B5EF4-FFF2-40B4-BE49-F238E27FC236}">
                <a16:creationId xmlns:a16="http://schemas.microsoft.com/office/drawing/2014/main" id="{42666C68-E6A3-463A-8821-03D7F45082CC}"/>
              </a:ext>
            </a:extLst>
          </p:cNvPr>
          <p:cNvSpPr txBox="1">
            <a:spLocks/>
          </p:cNvSpPr>
          <p:nvPr/>
        </p:nvSpPr>
        <p:spPr>
          <a:xfrm>
            <a:off x="1371600" y="0"/>
            <a:ext cx="7772400" cy="6858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2400" b="1" dirty="0"/>
              <a:t>CO-PO Mapping</a:t>
            </a:r>
          </a:p>
        </p:txBody>
      </p:sp>
      <p:pic>
        <p:nvPicPr>
          <p:cNvPr id="35892" name="Picture 2" descr="C:\Users\admin\Desktop\LOGONIET.png">
            <a:extLst>
              <a:ext uri="{FF2B5EF4-FFF2-40B4-BE49-F238E27FC236}">
                <a16:creationId xmlns:a16="http://schemas.microsoft.com/office/drawing/2014/main" id="{CD30DA5E-C377-4986-B57A-ABEB5936F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0"/>
            <a:ext cx="11858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29AAA2-625B-4750-9776-4066BD948909}"/>
              </a:ext>
            </a:extLst>
          </p:cNvPr>
          <p:cNvSpPr>
            <a:spLocks noGrp="1"/>
          </p:cNvSpPr>
          <p:nvPr>
            <p:ph type="dt" sz="quarter" idx="10"/>
          </p:nvPr>
        </p:nvSpPr>
        <p:spPr/>
        <p:txBody>
          <a:bodyPr/>
          <a:lstStyle/>
          <a:p>
            <a:pPr>
              <a:defRPr/>
            </a:pPr>
            <a:fld id="{454B0EFE-8C0E-44D5-BE63-44138A54973E}" type="datetime1">
              <a:rPr lang="en-US" smtClean="0"/>
              <a:t>3/24/2022</a:t>
            </a:fld>
            <a:endParaRPr lang="en-US"/>
          </a:p>
        </p:txBody>
      </p:sp>
      <p:sp>
        <p:nvSpPr>
          <p:cNvPr id="5" name="Footer Placeholder 4">
            <a:extLst>
              <a:ext uri="{FF2B5EF4-FFF2-40B4-BE49-F238E27FC236}">
                <a16:creationId xmlns:a16="http://schemas.microsoft.com/office/drawing/2014/main" id="{82A93A8F-24EF-44D6-BDE6-F432402ECB79}"/>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36868" name="Slide Number Placeholder 5">
            <a:extLst>
              <a:ext uri="{FF2B5EF4-FFF2-40B4-BE49-F238E27FC236}">
                <a16:creationId xmlns:a16="http://schemas.microsoft.com/office/drawing/2014/main" id="{E4807C2D-8057-4450-B0B0-58025029E80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31586B-5A2E-4F5F-BAA2-769D9EC340FE}" type="slidenum">
              <a:rPr lang="en-US" altLang="en-US" sz="1200">
                <a:solidFill>
                  <a:srgbClr val="898989"/>
                </a:solidFill>
              </a:rPr>
              <a:pPr>
                <a:spcBef>
                  <a:spcPct val="0"/>
                </a:spcBef>
                <a:buFontTx/>
                <a:buNone/>
              </a:pPr>
              <a:t>31</a:t>
            </a:fld>
            <a:endParaRPr lang="en-US" altLang="en-US" sz="1200">
              <a:solidFill>
                <a:srgbClr val="898989"/>
              </a:solidFill>
            </a:endParaRPr>
          </a:p>
        </p:txBody>
      </p:sp>
      <p:sp>
        <p:nvSpPr>
          <p:cNvPr id="7" name="Title 1">
            <a:extLst>
              <a:ext uri="{FF2B5EF4-FFF2-40B4-BE49-F238E27FC236}">
                <a16:creationId xmlns:a16="http://schemas.microsoft.com/office/drawing/2014/main" id="{158D748E-7613-44AA-9D4D-EAC9CA83B38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400" b="1" dirty="0">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D65A1BE7-0CE8-4358-AE76-E73154EC8DE4}"/>
              </a:ext>
            </a:extLst>
          </p:cNvPr>
          <p:cNvGraphicFramePr>
            <a:graphicFrameLocks noGrp="1"/>
          </p:cNvGraphicFramePr>
          <p:nvPr/>
        </p:nvGraphicFramePr>
        <p:xfrm>
          <a:off x="214315" y="1000125"/>
          <a:ext cx="8624887" cy="5056188"/>
        </p:xfrm>
        <a:graphic>
          <a:graphicData uri="http://schemas.openxmlformats.org/drawingml/2006/table">
            <a:tbl>
              <a:tblPr firstRow="1" bandRow="1">
                <a:tableStyleId>{5C22544A-7EE6-4342-B048-85BDC9FD1C3A}</a:tableStyleId>
              </a:tblPr>
              <a:tblGrid>
                <a:gridCol w="6429397">
                  <a:extLst>
                    <a:ext uri="{9D8B030D-6E8A-4147-A177-3AD203B41FA5}">
                      <a16:colId xmlns:a16="http://schemas.microsoft.com/office/drawing/2014/main" val="20000"/>
                    </a:ext>
                  </a:extLst>
                </a:gridCol>
                <a:gridCol w="2195490">
                  <a:extLst>
                    <a:ext uri="{9D8B030D-6E8A-4147-A177-3AD203B41FA5}">
                      <a16:colId xmlns:a16="http://schemas.microsoft.com/office/drawing/2014/main" val="20001"/>
                    </a:ext>
                  </a:extLst>
                </a:gridCol>
              </a:tblGrid>
              <a:tr h="438203">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a:tc>
                <a:extLst>
                  <a:ext uri="{0D108BD9-81ED-4DB2-BD59-A6C34878D82A}">
                    <a16:rowId xmlns:a16="http://schemas.microsoft.com/office/drawing/2014/main" val="10000"/>
                  </a:ext>
                </a:extLst>
              </a:tr>
              <a:tr h="77528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Scheduling Concepts, Performance Criteria</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 CO2</a:t>
                      </a:r>
                    </a:p>
                  </a:txBody>
                  <a:tcPr/>
                </a:tc>
                <a:extLst>
                  <a:ext uri="{0D108BD9-81ED-4DB2-BD59-A6C34878D82A}">
                    <a16:rowId xmlns:a16="http://schemas.microsoft.com/office/drawing/2014/main" val="10001"/>
                  </a:ext>
                </a:extLst>
              </a:tr>
              <a:tr h="1112361">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Process States, Process Transition Diagram, Schedulers</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CO2</a:t>
                      </a:r>
                    </a:p>
                  </a:txBody>
                  <a:tcPr/>
                </a:tc>
                <a:extLst>
                  <a:ext uri="{0D108BD9-81ED-4DB2-BD59-A6C34878D82A}">
                    <a16:rowId xmlns:a16="http://schemas.microsoft.com/office/drawing/2014/main" val="10002"/>
                  </a:ext>
                </a:extLst>
              </a:tr>
              <a:tr h="438203">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Process Control Block (PCB),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CO2</a:t>
                      </a:r>
                    </a:p>
                  </a:txBody>
                  <a:tcPr/>
                </a:tc>
                <a:extLst>
                  <a:ext uri="{0D108BD9-81ED-4DB2-BD59-A6C34878D82A}">
                    <a16:rowId xmlns:a16="http://schemas.microsoft.com/office/drawing/2014/main" val="10003"/>
                  </a:ext>
                </a:extLst>
              </a:tr>
              <a:tr h="1516857">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Process Address Space, Process Identification Information</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914400" marR="0" lvl="2" indent="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algn="ctr"/>
                      <a:r>
                        <a:rPr lang="en-IN" sz="2000" dirty="0">
                          <a:latin typeface="Times New Roman" panose="02020603050405020304" pitchFamily="18" charset="0"/>
                          <a:cs typeface="Times New Roman" panose="02020603050405020304" pitchFamily="18" charset="0"/>
                        </a:rPr>
                        <a:t>CO2</a:t>
                      </a:r>
                    </a:p>
                  </a:txBody>
                  <a:tcPr/>
                </a:tc>
                <a:extLst>
                  <a:ext uri="{0D108BD9-81ED-4DB2-BD59-A6C34878D82A}">
                    <a16:rowId xmlns:a16="http://schemas.microsoft.com/office/drawing/2014/main" val="10004"/>
                  </a:ext>
                </a:extLst>
              </a:tr>
              <a:tr h="77528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 Threads and their management</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algn="ctr"/>
                      <a:r>
                        <a:rPr lang="en-IN" sz="2000" dirty="0">
                          <a:latin typeface="Times New Roman" panose="02020603050405020304" pitchFamily="18" charset="0"/>
                          <a:cs typeface="Times New Roman" panose="02020603050405020304" pitchFamily="18" charset="0"/>
                        </a:rPr>
                        <a:t>CO2</a:t>
                      </a:r>
                    </a:p>
                  </a:txBody>
                  <a:tcPr/>
                </a:tc>
                <a:extLst>
                  <a:ext uri="{0D108BD9-81ED-4DB2-BD59-A6C34878D82A}">
                    <a16:rowId xmlns:a16="http://schemas.microsoft.com/office/drawing/2014/main" val="10005"/>
                  </a:ext>
                </a:extLst>
              </a:tr>
            </a:tbl>
          </a:graphicData>
        </a:graphic>
      </p:graphicFrame>
      <p:pic>
        <p:nvPicPr>
          <p:cNvPr id="36893" name="Picture 9" descr="NIET LOGO.jpg">
            <a:extLst>
              <a:ext uri="{FF2B5EF4-FFF2-40B4-BE49-F238E27FC236}">
                <a16:creationId xmlns:a16="http://schemas.microsoft.com/office/drawing/2014/main" id="{C5B93D92-EA8B-4C96-B453-F097CF3FC7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6842C-935D-42AA-8DDD-8156BC16BD74}"/>
              </a:ext>
            </a:extLst>
          </p:cNvPr>
          <p:cNvSpPr>
            <a:spLocks noGrp="1"/>
          </p:cNvSpPr>
          <p:nvPr>
            <p:ph type="dt" sz="quarter" idx="10"/>
          </p:nvPr>
        </p:nvSpPr>
        <p:spPr/>
        <p:txBody>
          <a:bodyPr/>
          <a:lstStyle/>
          <a:p>
            <a:pPr>
              <a:defRPr/>
            </a:pPr>
            <a:fld id="{D8FD87E0-4A8F-4736-AE42-A0523CB0ECE0}" type="datetime1">
              <a:rPr lang="en-US" smtClean="0"/>
              <a:t>3/24/2022</a:t>
            </a:fld>
            <a:endParaRPr lang="en-US"/>
          </a:p>
        </p:txBody>
      </p:sp>
      <p:sp>
        <p:nvSpPr>
          <p:cNvPr id="5" name="Footer Placeholder 4">
            <a:extLst>
              <a:ext uri="{FF2B5EF4-FFF2-40B4-BE49-F238E27FC236}">
                <a16:creationId xmlns:a16="http://schemas.microsoft.com/office/drawing/2014/main" id="{67658F48-9A0C-4577-A452-7B685A238E21}"/>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37892" name="Slide Number Placeholder 5">
            <a:extLst>
              <a:ext uri="{FF2B5EF4-FFF2-40B4-BE49-F238E27FC236}">
                <a16:creationId xmlns:a16="http://schemas.microsoft.com/office/drawing/2014/main" id="{DABD7875-1264-4CF8-8DC5-0A3FC700AEA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8501E2-7CD3-4F70-B367-628683131717}" type="slidenum">
              <a:rPr lang="en-US" altLang="en-US" sz="1200">
                <a:solidFill>
                  <a:srgbClr val="898989"/>
                </a:solidFill>
              </a:rPr>
              <a:pPr>
                <a:spcBef>
                  <a:spcPct val="0"/>
                </a:spcBef>
                <a:buFontTx/>
                <a:buNone/>
              </a:pPr>
              <a:t>32</a:t>
            </a:fld>
            <a:endParaRPr lang="en-US" altLang="en-US" sz="1200">
              <a:solidFill>
                <a:srgbClr val="898989"/>
              </a:solidFill>
            </a:endParaRPr>
          </a:p>
        </p:txBody>
      </p:sp>
      <p:sp>
        <p:nvSpPr>
          <p:cNvPr id="7" name="Title 1">
            <a:extLst>
              <a:ext uri="{FF2B5EF4-FFF2-40B4-BE49-F238E27FC236}">
                <a16:creationId xmlns:a16="http://schemas.microsoft.com/office/drawing/2014/main" id="{7C6115D3-1E87-4C6E-A26D-3D9C4EEA680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400" b="1" dirty="0">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1FE9DC2A-82C2-4EFB-A6CB-2476613B89E7}"/>
              </a:ext>
            </a:extLst>
          </p:cNvPr>
          <p:cNvGraphicFramePr>
            <a:graphicFrameLocks noGrp="1"/>
          </p:cNvGraphicFramePr>
          <p:nvPr/>
        </p:nvGraphicFramePr>
        <p:xfrm>
          <a:off x="533400" y="1125538"/>
          <a:ext cx="8305800" cy="3292474"/>
        </p:xfrm>
        <a:graphic>
          <a:graphicData uri="http://schemas.openxmlformats.org/drawingml/2006/table">
            <a:tbl>
              <a:tblPr firstRow="1" bandRow="1">
                <a:tableStyleId>{5C22544A-7EE6-4342-B048-85BDC9FD1C3A}</a:tableStyleId>
              </a:tblPr>
              <a:tblGrid>
                <a:gridCol w="5110170">
                  <a:extLst>
                    <a:ext uri="{9D8B030D-6E8A-4147-A177-3AD203B41FA5}">
                      <a16:colId xmlns:a16="http://schemas.microsoft.com/office/drawing/2014/main" val="20000"/>
                    </a:ext>
                  </a:extLst>
                </a:gridCol>
                <a:gridCol w="3195630">
                  <a:extLst>
                    <a:ext uri="{9D8B030D-6E8A-4147-A177-3AD203B41FA5}">
                      <a16:colId xmlns:a16="http://schemas.microsoft.com/office/drawing/2014/main" val="20001"/>
                    </a:ext>
                  </a:extLst>
                </a:gridCol>
              </a:tblGrid>
              <a:tr h="396316">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T="45729" marB="45729"/>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marT="45729" marB="45729"/>
                </a:tc>
                <a:extLst>
                  <a:ext uri="{0D108BD9-81ED-4DB2-BD59-A6C34878D82A}">
                    <a16:rowId xmlns:a16="http://schemas.microsoft.com/office/drawing/2014/main" val="10000"/>
                  </a:ext>
                </a:extLst>
              </a:tr>
              <a:tr h="1006035">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Types of Scheduling: Long Term Scheduling, Mid Term Scheduling, Short Term Scheduling</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29" marB="45729"/>
                </a:tc>
                <a:tc>
                  <a:txBody>
                    <a:bodyPr/>
                    <a:lstStyle/>
                    <a:p>
                      <a:pPr algn="ctr"/>
                      <a:r>
                        <a:rPr lang="en-IN" sz="2000" dirty="0">
                          <a:latin typeface="Times New Roman" panose="02020603050405020304" pitchFamily="18" charset="0"/>
                          <a:cs typeface="Times New Roman" panose="02020603050405020304" pitchFamily="18" charset="0"/>
                        </a:rPr>
                        <a:t> CO2</a:t>
                      </a:r>
                    </a:p>
                  </a:txBody>
                  <a:tcPr marT="45729" marB="45729"/>
                </a:tc>
                <a:extLst>
                  <a:ext uri="{0D108BD9-81ED-4DB2-BD59-A6C34878D82A}">
                    <a16:rowId xmlns:a16="http://schemas.microsoft.com/office/drawing/2014/main" val="10001"/>
                  </a:ext>
                </a:extLst>
              </a:tr>
              <a:tr h="701175">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Preemptive and Non Pre-emptive Scheduling, Dispatcher</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29" marB="45729"/>
                </a:tc>
                <a:tc>
                  <a:txBody>
                    <a:bodyPr/>
                    <a:lstStyle/>
                    <a:p>
                      <a:pPr algn="ctr"/>
                      <a:r>
                        <a:rPr lang="en-IN" sz="2000" dirty="0">
                          <a:latin typeface="Times New Roman" panose="02020603050405020304" pitchFamily="18" charset="0"/>
                          <a:cs typeface="Times New Roman" panose="02020603050405020304" pitchFamily="18" charset="0"/>
                        </a:rPr>
                        <a:t>CO2</a:t>
                      </a:r>
                    </a:p>
                  </a:txBody>
                  <a:tcPr marT="45729" marB="45729"/>
                </a:tc>
                <a:extLst>
                  <a:ext uri="{0D108BD9-81ED-4DB2-BD59-A6C34878D82A}">
                    <a16:rowId xmlns:a16="http://schemas.microsoft.com/office/drawing/2014/main" val="10002"/>
                  </a:ext>
                </a:extLst>
              </a:tr>
              <a:tr h="396316">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Dispatcher, Scheduling Algorithm</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29" marB="45729"/>
                </a:tc>
                <a:tc>
                  <a:txBody>
                    <a:bodyPr/>
                    <a:lstStyle/>
                    <a:p>
                      <a:pPr algn="ctr"/>
                      <a:r>
                        <a:rPr lang="en-IN" sz="2000" dirty="0">
                          <a:latin typeface="Times New Roman" panose="02020603050405020304" pitchFamily="18" charset="0"/>
                          <a:cs typeface="Times New Roman" panose="02020603050405020304" pitchFamily="18" charset="0"/>
                        </a:rPr>
                        <a:t>CO2</a:t>
                      </a:r>
                    </a:p>
                  </a:txBody>
                  <a:tcPr marT="45729" marB="45729"/>
                </a:tc>
                <a:extLst>
                  <a:ext uri="{0D108BD9-81ED-4DB2-BD59-A6C34878D82A}">
                    <a16:rowId xmlns:a16="http://schemas.microsoft.com/office/drawing/2014/main" val="10003"/>
                  </a:ext>
                </a:extLst>
              </a:tr>
              <a:tr h="396316">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 FCFS, Non Pre-emptive SJF</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29" marB="45729"/>
                </a:tc>
                <a:tc>
                  <a:txBody>
                    <a:bodyPr/>
                    <a:lstStyle/>
                    <a:p>
                      <a:pPr algn="ctr"/>
                      <a:r>
                        <a:rPr lang="en-IN" sz="2000" dirty="0">
                          <a:latin typeface="Times New Roman" panose="02020603050405020304" pitchFamily="18" charset="0"/>
                          <a:cs typeface="Times New Roman" panose="02020603050405020304" pitchFamily="18" charset="0"/>
                        </a:rPr>
                        <a:t>CO2</a:t>
                      </a:r>
                    </a:p>
                  </a:txBody>
                  <a:tcPr marT="45729" marB="45729"/>
                </a:tc>
                <a:extLst>
                  <a:ext uri="{0D108BD9-81ED-4DB2-BD59-A6C34878D82A}">
                    <a16:rowId xmlns:a16="http://schemas.microsoft.com/office/drawing/2014/main" val="10004"/>
                  </a:ext>
                </a:extLst>
              </a:tr>
              <a:tr h="396316">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Preemptive SJF, Non Pre-emptive Priority</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txBody>
                  <a:tcPr marT="45729" marB="45729"/>
                </a:tc>
                <a:tc>
                  <a:txBody>
                    <a:bodyPr/>
                    <a:lstStyle/>
                    <a:p>
                      <a:pPr algn="ctr"/>
                      <a:r>
                        <a:rPr lang="en-IN" sz="2000" dirty="0">
                          <a:latin typeface="Times New Roman" panose="02020603050405020304" pitchFamily="18" charset="0"/>
                          <a:cs typeface="Times New Roman" panose="02020603050405020304" pitchFamily="18" charset="0"/>
                        </a:rPr>
                        <a:t>CO2</a:t>
                      </a:r>
                    </a:p>
                  </a:txBody>
                  <a:tcPr marT="45729" marB="45729"/>
                </a:tc>
                <a:extLst>
                  <a:ext uri="{0D108BD9-81ED-4DB2-BD59-A6C34878D82A}">
                    <a16:rowId xmlns:a16="http://schemas.microsoft.com/office/drawing/2014/main" val="10005"/>
                  </a:ext>
                </a:extLst>
              </a:tr>
            </a:tbl>
          </a:graphicData>
        </a:graphic>
      </p:graphicFrame>
      <p:pic>
        <p:nvPicPr>
          <p:cNvPr id="37917" name="Picture 9" descr="NIET LOGO.jpg">
            <a:extLst>
              <a:ext uri="{FF2B5EF4-FFF2-40B4-BE49-F238E27FC236}">
                <a16:creationId xmlns:a16="http://schemas.microsoft.com/office/drawing/2014/main" id="{4BDBF651-F056-4878-B93C-F8C4BE7150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4D42B4-DBA7-4127-B59A-928995FD33FC}"/>
              </a:ext>
            </a:extLst>
          </p:cNvPr>
          <p:cNvSpPr>
            <a:spLocks noGrp="1"/>
          </p:cNvSpPr>
          <p:nvPr>
            <p:ph type="dt" sz="quarter" idx="10"/>
          </p:nvPr>
        </p:nvSpPr>
        <p:spPr/>
        <p:txBody>
          <a:bodyPr/>
          <a:lstStyle/>
          <a:p>
            <a:pPr>
              <a:defRPr/>
            </a:pPr>
            <a:fld id="{286BBE44-A0CF-4A38-AB0D-0E03AFE9BEB8}" type="datetime1">
              <a:rPr lang="en-US" smtClean="0"/>
              <a:t>3/24/2022</a:t>
            </a:fld>
            <a:endParaRPr lang="en-US"/>
          </a:p>
        </p:txBody>
      </p:sp>
      <p:sp>
        <p:nvSpPr>
          <p:cNvPr id="5" name="Footer Placeholder 4">
            <a:extLst>
              <a:ext uri="{FF2B5EF4-FFF2-40B4-BE49-F238E27FC236}">
                <a16:creationId xmlns:a16="http://schemas.microsoft.com/office/drawing/2014/main" id="{26F98796-BAE0-4F4E-AB65-3452D0B149EF}"/>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39940" name="Slide Number Placeholder 5">
            <a:extLst>
              <a:ext uri="{FF2B5EF4-FFF2-40B4-BE49-F238E27FC236}">
                <a16:creationId xmlns:a16="http://schemas.microsoft.com/office/drawing/2014/main" id="{4952DE00-AA88-4877-BB59-E10858BDE7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94484B-DE6B-41C9-AC2E-16F12F394ED2}" type="slidenum">
              <a:rPr lang="en-US" altLang="en-US" sz="1200">
                <a:solidFill>
                  <a:srgbClr val="898989"/>
                </a:solidFill>
              </a:rPr>
              <a:pPr>
                <a:spcBef>
                  <a:spcPct val="0"/>
                </a:spcBef>
                <a:buFontTx/>
                <a:buNone/>
              </a:pPr>
              <a:t>33</a:t>
            </a:fld>
            <a:endParaRPr lang="en-US" altLang="en-US" sz="1200">
              <a:solidFill>
                <a:srgbClr val="898989"/>
              </a:solidFill>
            </a:endParaRPr>
          </a:p>
        </p:txBody>
      </p:sp>
      <p:sp>
        <p:nvSpPr>
          <p:cNvPr id="7" name="Title 1">
            <a:extLst>
              <a:ext uri="{FF2B5EF4-FFF2-40B4-BE49-F238E27FC236}">
                <a16:creationId xmlns:a16="http://schemas.microsoft.com/office/drawing/2014/main" id="{E2D31A68-54B9-40C0-9080-B92AE67D524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400" b="1" dirty="0">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C55170B4-3A2B-46CD-A7B6-D7C64AFE89B8}"/>
              </a:ext>
            </a:extLst>
          </p:cNvPr>
          <p:cNvGraphicFramePr>
            <a:graphicFrameLocks noGrp="1"/>
          </p:cNvGraphicFramePr>
          <p:nvPr/>
        </p:nvGraphicFramePr>
        <p:xfrm>
          <a:off x="533400" y="1503363"/>
          <a:ext cx="8305800" cy="22860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a:tc>
                <a:extLst>
                  <a:ext uri="{0D108BD9-81ED-4DB2-BD59-A6C34878D82A}">
                    <a16:rowId xmlns:a16="http://schemas.microsoft.com/office/drawing/2014/main" val="10000"/>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Pre-emptive Priority</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 CO2</a:t>
                      </a:r>
                    </a:p>
                  </a:txBody>
                  <a:tcPr/>
                </a:tc>
                <a:extLst>
                  <a:ext uri="{0D108BD9-81ED-4DB2-BD59-A6C34878D82A}">
                    <a16:rowId xmlns:a16="http://schemas.microsoft.com/office/drawing/2014/main" val="10001"/>
                  </a:ext>
                </a:extLst>
              </a:tr>
              <a:tr h="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Round Robin</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CO2</a:t>
                      </a:r>
                    </a:p>
                  </a:txBody>
                  <a:tcPr/>
                </a:tc>
                <a:extLst>
                  <a:ext uri="{0D108BD9-81ED-4DB2-BD59-A6C34878D82A}">
                    <a16:rowId xmlns:a16="http://schemas.microsoft.com/office/drawing/2014/main" val="10002"/>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Multilevel Queue Scheduling</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CO2</a:t>
                      </a:r>
                    </a:p>
                  </a:txBody>
                  <a:tcPr/>
                </a:tc>
                <a:extLst>
                  <a:ext uri="{0D108BD9-81ED-4DB2-BD59-A6C34878D82A}">
                    <a16:rowId xmlns:a16="http://schemas.microsoft.com/office/drawing/2014/main" val="10003"/>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Multilevel Feedback Queue Scheduling.</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CO2</a:t>
                      </a:r>
                    </a:p>
                  </a:txBody>
                  <a:tcPr/>
                </a:tc>
                <a:extLst>
                  <a:ext uri="{0D108BD9-81ED-4DB2-BD59-A6C34878D82A}">
                    <a16:rowId xmlns:a16="http://schemas.microsoft.com/office/drawing/2014/main" val="10004"/>
                  </a:ext>
                </a:extLst>
              </a:tr>
            </a:tbl>
          </a:graphicData>
        </a:graphic>
      </p:graphicFrame>
      <p:pic>
        <p:nvPicPr>
          <p:cNvPr id="39962" name="Picture 9" descr="NIET LOGO.jpg">
            <a:extLst>
              <a:ext uri="{FF2B5EF4-FFF2-40B4-BE49-F238E27FC236}">
                <a16:creationId xmlns:a16="http://schemas.microsoft.com/office/drawing/2014/main" id="{42D5463C-5E2F-4E65-B2FB-5EF5DE8D96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50EDCA4-109A-4C90-B50F-45FA5324C4D8}"/>
              </a:ext>
            </a:extLst>
          </p:cNvPr>
          <p:cNvSpPr>
            <a:spLocks noGrp="1"/>
          </p:cNvSpPr>
          <p:nvPr>
            <p:ph type="dt" sz="quarter" idx="10"/>
          </p:nvPr>
        </p:nvSpPr>
        <p:spPr/>
        <p:txBody>
          <a:bodyPr/>
          <a:lstStyle/>
          <a:p>
            <a:pPr>
              <a:defRPr/>
            </a:pPr>
            <a:fld id="{BAD1C708-0C8F-4212-9032-D760ACABFD75}" type="datetime1">
              <a:rPr lang="en-US" smtClean="0"/>
              <a:t>3/24/2022</a:t>
            </a:fld>
            <a:endParaRPr lang="en-US"/>
          </a:p>
        </p:txBody>
      </p:sp>
      <p:sp>
        <p:nvSpPr>
          <p:cNvPr id="5" name="Footer Placeholder 4">
            <a:extLst>
              <a:ext uri="{FF2B5EF4-FFF2-40B4-BE49-F238E27FC236}">
                <a16:creationId xmlns:a16="http://schemas.microsoft.com/office/drawing/2014/main" id="{DDA5AA29-9903-43DE-91AB-1FF998E19F41}"/>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41988" name="Slide Number Placeholder 5">
            <a:extLst>
              <a:ext uri="{FF2B5EF4-FFF2-40B4-BE49-F238E27FC236}">
                <a16:creationId xmlns:a16="http://schemas.microsoft.com/office/drawing/2014/main" id="{5C17E23D-B79A-41E5-A288-748AD89F7B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50FA5A-9C7E-4709-B277-2E791E64083D}" type="slidenum">
              <a:rPr lang="en-US" altLang="en-US" sz="1200">
                <a:solidFill>
                  <a:srgbClr val="898989"/>
                </a:solidFill>
              </a:rPr>
              <a:pPr>
                <a:spcBef>
                  <a:spcPct val="0"/>
                </a:spcBef>
                <a:buFontTx/>
                <a:buNone/>
              </a:pPr>
              <a:t>34</a:t>
            </a:fld>
            <a:endParaRPr lang="en-US" altLang="en-US" sz="1200">
              <a:solidFill>
                <a:srgbClr val="898989"/>
              </a:solidFill>
            </a:endParaRPr>
          </a:p>
        </p:txBody>
      </p:sp>
      <p:sp>
        <p:nvSpPr>
          <p:cNvPr id="7" name="Title 1">
            <a:extLst>
              <a:ext uri="{FF2B5EF4-FFF2-40B4-BE49-F238E27FC236}">
                <a16:creationId xmlns:a16="http://schemas.microsoft.com/office/drawing/2014/main" id="{8283A39A-AF41-4445-8A26-CFE41DDF880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400" b="1" dirty="0">
                <a:latin typeface="Times New Roman" panose="02020603050405020304" pitchFamily="18" charset="0"/>
                <a:cs typeface="Times New Roman" panose="02020603050405020304" pitchFamily="18" charset="0"/>
              </a:rPr>
              <a:t>Topic Objectives </a:t>
            </a:r>
          </a:p>
        </p:txBody>
      </p:sp>
      <p:graphicFrame>
        <p:nvGraphicFramePr>
          <p:cNvPr id="2" name="Table 2">
            <a:extLst>
              <a:ext uri="{FF2B5EF4-FFF2-40B4-BE49-F238E27FC236}">
                <a16:creationId xmlns:a16="http://schemas.microsoft.com/office/drawing/2014/main" id="{75A784C5-E114-4FA2-B394-1DA7439C6F14}"/>
              </a:ext>
            </a:extLst>
          </p:cNvPr>
          <p:cNvGraphicFramePr>
            <a:graphicFrameLocks noGrp="1"/>
          </p:cNvGraphicFramePr>
          <p:nvPr/>
        </p:nvGraphicFramePr>
        <p:xfrm>
          <a:off x="214315" y="1052513"/>
          <a:ext cx="8548687" cy="4881776"/>
        </p:xfrm>
        <a:graphic>
          <a:graphicData uri="http://schemas.openxmlformats.org/drawingml/2006/table">
            <a:tbl>
              <a:tblPr firstRow="1" bandRow="1">
                <a:tableStyleId>{5C22544A-7EE6-4342-B048-85BDC9FD1C3A}</a:tableStyleId>
              </a:tblPr>
              <a:tblGrid>
                <a:gridCol w="4823346">
                  <a:extLst>
                    <a:ext uri="{9D8B030D-6E8A-4147-A177-3AD203B41FA5}">
                      <a16:colId xmlns:a16="http://schemas.microsoft.com/office/drawing/2014/main" val="20000"/>
                    </a:ext>
                  </a:extLst>
                </a:gridCol>
                <a:gridCol w="3725341">
                  <a:extLst>
                    <a:ext uri="{9D8B030D-6E8A-4147-A177-3AD203B41FA5}">
                      <a16:colId xmlns:a16="http://schemas.microsoft.com/office/drawing/2014/main" val="20001"/>
                    </a:ext>
                  </a:extLst>
                </a:gridCol>
              </a:tblGrid>
              <a:tr h="396213">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T="45715" marB="45715"/>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Objective </a:t>
                      </a:r>
                    </a:p>
                  </a:txBody>
                  <a:tcPr marT="45715" marB="45715"/>
                </a:tc>
                <a:extLst>
                  <a:ext uri="{0D108BD9-81ED-4DB2-BD59-A6C34878D82A}">
                    <a16:rowId xmlns:a16="http://schemas.microsoft.com/office/drawing/2014/main" val="10000"/>
                  </a:ext>
                </a:extLst>
              </a:tr>
              <a:tr h="370796">
                <a:tc>
                  <a:txBody>
                    <a:bodyPr/>
                    <a:lstStyle/>
                    <a:p>
                      <a:endParaRPr lang="en-IN" sz="1800" dirty="0">
                        <a:latin typeface="Times New Roman" panose="02020603050405020304" pitchFamily="18" charset="0"/>
                        <a:cs typeface="Times New Roman" panose="02020603050405020304" pitchFamily="18" charset="0"/>
                      </a:endParaRPr>
                    </a:p>
                  </a:txBody>
                  <a:tcPr marT="45715" marB="45715"/>
                </a:tc>
                <a:tc>
                  <a:txBody>
                    <a:bodyPr/>
                    <a:lstStyle/>
                    <a:p>
                      <a:r>
                        <a:rPr lang="en-US" sz="1800" b="1" dirty="0">
                          <a:latin typeface="Times New Roman" panose="02020603050405020304" pitchFamily="18" charset="0"/>
                          <a:cs typeface="Times New Roman" panose="02020603050405020304" pitchFamily="18" charset="0"/>
                        </a:rPr>
                        <a:t>Students will be able to </a:t>
                      </a:r>
                      <a:endParaRPr lang="en-IN" sz="1800" b="1" dirty="0">
                        <a:latin typeface="Times New Roman" panose="02020603050405020304" pitchFamily="18" charset="0"/>
                        <a:cs typeface="Times New Roman" panose="02020603050405020304" pitchFamily="18" charset="0"/>
                      </a:endParaRPr>
                    </a:p>
                  </a:txBody>
                  <a:tcPr marT="45715" marB="45715"/>
                </a:tc>
                <a:extLst>
                  <a:ext uri="{0D108BD9-81ED-4DB2-BD59-A6C34878D82A}">
                    <a16:rowId xmlns:a16="http://schemas.microsoft.com/office/drawing/2014/main" val="10001"/>
                  </a:ext>
                </a:extLst>
              </a:tr>
              <a:tr h="700997">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Process Management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5" marB="4571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Understand the </a:t>
                      </a:r>
                      <a:r>
                        <a:rPr lang="en-US" sz="2000" baseline="0" dirty="0">
                          <a:latin typeface="Times New Roman" panose="02020603050405020304" pitchFamily="18" charset="0"/>
                          <a:cs typeface="Times New Roman" panose="02020603050405020304" pitchFamily="18" charset="0"/>
                        </a:rPr>
                        <a:t> Process</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marT="45715" marB="45715"/>
                </a:tc>
                <a:extLst>
                  <a:ext uri="{0D108BD9-81ED-4DB2-BD59-A6C34878D82A}">
                    <a16:rowId xmlns:a16="http://schemas.microsoft.com/office/drawing/2014/main" val="10002"/>
                  </a:ext>
                </a:extLst>
              </a:tr>
              <a:tr h="1005781">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Types of Scheduling: Long Term Scheduling, Mid Term Scheduling, Short Term Scheduling</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5" marB="45715"/>
                </a:tc>
                <a:tc>
                  <a:txBody>
                    <a:bodyPr/>
                    <a:lstStyle/>
                    <a:p>
                      <a:pPr algn="just"/>
                      <a:r>
                        <a:rPr lang="en-IN" sz="2000" dirty="0">
                          <a:latin typeface="Times New Roman" panose="02020603050405020304" pitchFamily="18" charset="0"/>
                          <a:cs typeface="Times New Roman" panose="02020603050405020304" pitchFamily="18" charset="0"/>
                        </a:rPr>
                        <a:t>Understand</a:t>
                      </a:r>
                      <a:r>
                        <a:rPr lang="en-IN" sz="2000" baseline="0" dirty="0">
                          <a:latin typeface="Times New Roman" panose="02020603050405020304" pitchFamily="18" charset="0"/>
                          <a:cs typeface="Times New Roman" panose="02020603050405020304" pitchFamily="18" charset="0"/>
                        </a:rPr>
                        <a:t> the different types of  scheduling</a:t>
                      </a:r>
                      <a:endParaRPr lang="en-IN" sz="2000" dirty="0">
                        <a:latin typeface="Times New Roman" panose="02020603050405020304" pitchFamily="18" charset="0"/>
                        <a:cs typeface="Times New Roman" panose="02020603050405020304" pitchFamily="18" charset="0"/>
                      </a:endParaRPr>
                    </a:p>
                  </a:txBody>
                  <a:tcPr marT="45715" marB="45715"/>
                </a:tc>
                <a:extLst>
                  <a:ext uri="{0D108BD9-81ED-4DB2-BD59-A6C34878D82A}">
                    <a16:rowId xmlns:a16="http://schemas.microsoft.com/office/drawing/2014/main" val="10003"/>
                  </a:ext>
                </a:extLst>
              </a:tr>
              <a:tr h="700997">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Scheduling Algorithm</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5" marB="45715"/>
                </a:tc>
                <a:tc>
                  <a:txBody>
                    <a:bodyPr/>
                    <a:lstStyle/>
                    <a:p>
                      <a:pPr algn="just"/>
                      <a:r>
                        <a:rPr lang="en-IN" sz="2000" dirty="0">
                          <a:latin typeface="Times New Roman" panose="02020603050405020304" pitchFamily="18" charset="0"/>
                          <a:cs typeface="Times New Roman" panose="02020603050405020304" pitchFamily="18" charset="0"/>
                        </a:rPr>
                        <a:t>Understand</a:t>
                      </a:r>
                      <a:r>
                        <a:rPr lang="en-IN" sz="2000" baseline="0" dirty="0">
                          <a:latin typeface="Times New Roman" panose="02020603050405020304" pitchFamily="18" charset="0"/>
                          <a:cs typeface="Times New Roman" panose="02020603050405020304" pitchFamily="18" charset="0"/>
                        </a:rPr>
                        <a:t> the Scheduling Concept</a:t>
                      </a:r>
                      <a:endParaRPr lang="en-IN" sz="2000" dirty="0">
                        <a:latin typeface="Times New Roman" panose="02020603050405020304" pitchFamily="18" charset="0"/>
                        <a:cs typeface="Times New Roman" panose="02020603050405020304" pitchFamily="18" charset="0"/>
                      </a:endParaRPr>
                    </a:p>
                  </a:txBody>
                  <a:tcPr marT="45715" marB="45715"/>
                </a:tc>
                <a:extLst>
                  <a:ext uri="{0D108BD9-81ED-4DB2-BD59-A6C34878D82A}">
                    <a16:rowId xmlns:a16="http://schemas.microsoft.com/office/drawing/2014/main" val="10004"/>
                  </a:ext>
                </a:extLst>
              </a:tr>
              <a:tr h="1005781">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Non Pre-emptive Priority, Pre-emptive Priority, Round Robin</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5" marB="45715"/>
                </a:tc>
                <a:tc>
                  <a:txBody>
                    <a:bodyPr/>
                    <a:lstStyle/>
                    <a:p>
                      <a:pPr algn="just"/>
                      <a:r>
                        <a:rPr lang="en-IN" sz="2000" dirty="0">
                          <a:latin typeface="Times New Roman" panose="02020603050405020304" pitchFamily="18" charset="0"/>
                          <a:cs typeface="Times New Roman" panose="02020603050405020304" pitchFamily="18" charset="0"/>
                        </a:rPr>
                        <a:t>Understand</a:t>
                      </a:r>
                      <a:r>
                        <a:rPr lang="en-IN" sz="2000" baseline="0" dirty="0">
                          <a:latin typeface="Times New Roman" panose="02020603050405020304" pitchFamily="18" charset="0"/>
                          <a:cs typeface="Times New Roman" panose="02020603050405020304" pitchFamily="18" charset="0"/>
                        </a:rPr>
                        <a:t> the different types of  Pre-emptive and non  pre-emptive algorithm</a:t>
                      </a:r>
                      <a:endParaRPr lang="en-IN" sz="2000" dirty="0">
                        <a:latin typeface="Times New Roman" panose="02020603050405020304" pitchFamily="18" charset="0"/>
                        <a:cs typeface="Times New Roman" panose="02020603050405020304" pitchFamily="18" charset="0"/>
                      </a:endParaRPr>
                    </a:p>
                  </a:txBody>
                  <a:tcPr marT="45715" marB="45715"/>
                </a:tc>
                <a:extLst>
                  <a:ext uri="{0D108BD9-81ED-4DB2-BD59-A6C34878D82A}">
                    <a16:rowId xmlns:a16="http://schemas.microsoft.com/office/drawing/2014/main" val="10005"/>
                  </a:ext>
                </a:extLst>
              </a:tr>
              <a:tr h="700997">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 Multilevel Queue Scheduling </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txBody>
                  <a:tcPr marT="45715" marB="45715"/>
                </a:tc>
                <a:tc>
                  <a:txBody>
                    <a:bodyPr/>
                    <a:lstStyle/>
                    <a:p>
                      <a:pPr algn="just"/>
                      <a:r>
                        <a:rPr lang="en-IN" sz="2000" dirty="0">
                          <a:latin typeface="Times New Roman" panose="02020603050405020304" pitchFamily="18" charset="0"/>
                          <a:cs typeface="Times New Roman" panose="02020603050405020304" pitchFamily="18" charset="0"/>
                        </a:rPr>
                        <a:t>Know</a:t>
                      </a:r>
                      <a:r>
                        <a:rPr lang="en-IN" sz="2000" baseline="0" dirty="0">
                          <a:latin typeface="Times New Roman" panose="02020603050405020304" pitchFamily="18" charset="0"/>
                          <a:cs typeface="Times New Roman" panose="02020603050405020304" pitchFamily="18" charset="0"/>
                        </a:rPr>
                        <a:t> the different types of  multilevel queue scheduling</a:t>
                      </a:r>
                      <a:endParaRPr lang="en-IN" sz="2000" dirty="0">
                        <a:latin typeface="Times New Roman" panose="02020603050405020304" pitchFamily="18" charset="0"/>
                        <a:cs typeface="Times New Roman" panose="02020603050405020304" pitchFamily="18" charset="0"/>
                      </a:endParaRPr>
                    </a:p>
                  </a:txBody>
                  <a:tcPr marT="45715" marB="45715"/>
                </a:tc>
                <a:extLst>
                  <a:ext uri="{0D108BD9-81ED-4DB2-BD59-A6C34878D82A}">
                    <a16:rowId xmlns:a16="http://schemas.microsoft.com/office/drawing/2014/main" val="10006"/>
                  </a:ext>
                </a:extLst>
              </a:tr>
            </a:tbl>
          </a:graphicData>
        </a:graphic>
      </p:graphicFrame>
      <p:pic>
        <p:nvPicPr>
          <p:cNvPr id="42016" name="Picture 9" descr="NIET LOGO.jpg">
            <a:extLst>
              <a:ext uri="{FF2B5EF4-FFF2-40B4-BE49-F238E27FC236}">
                <a16:creationId xmlns:a16="http://schemas.microsoft.com/office/drawing/2014/main" id="{A2B24DE4-ED6C-43CD-91A7-3238CE6438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DE4004-6C92-43AC-A8B9-7AE9BDA53499}"/>
              </a:ext>
            </a:extLst>
          </p:cNvPr>
          <p:cNvSpPr>
            <a:spLocks noGrp="1"/>
          </p:cNvSpPr>
          <p:nvPr>
            <p:ph type="dt" sz="quarter" idx="10"/>
          </p:nvPr>
        </p:nvSpPr>
        <p:spPr/>
        <p:txBody>
          <a:bodyPr/>
          <a:lstStyle/>
          <a:p>
            <a:pPr>
              <a:defRPr/>
            </a:pPr>
            <a:fld id="{96A29F09-877B-444F-BCD2-671ED6CE3314}" type="datetime1">
              <a:rPr lang="en-US" smtClean="0"/>
              <a:t>3/24/2022</a:t>
            </a:fld>
            <a:endParaRPr lang="en-US"/>
          </a:p>
        </p:txBody>
      </p:sp>
      <p:sp>
        <p:nvSpPr>
          <p:cNvPr id="5" name="Footer Placeholder 4">
            <a:extLst>
              <a:ext uri="{FF2B5EF4-FFF2-40B4-BE49-F238E27FC236}">
                <a16:creationId xmlns:a16="http://schemas.microsoft.com/office/drawing/2014/main" id="{E65CE701-91DB-45C5-BCD0-430A5707526F}"/>
              </a:ext>
            </a:extLst>
          </p:cNvPr>
          <p:cNvSpPr>
            <a:spLocks noGrp="1"/>
          </p:cNvSpPr>
          <p:nvPr>
            <p:ph type="ftr" sz="quarter" idx="11"/>
          </p:nvPr>
        </p:nvSpPr>
        <p:spPr>
          <a:xfrm>
            <a:off x="2514600" y="6324602"/>
            <a:ext cx="4876800" cy="365125"/>
          </a:xfrm>
        </p:spPr>
        <p:txBody>
          <a:bodyPr/>
          <a:lstStyle/>
          <a:p>
            <a:pPr>
              <a:defRPr/>
            </a:pPr>
            <a:r>
              <a:rPr lang="pt-BR"/>
              <a:t>Sanchi Kaushik              ACSE0403A         OS       Unit- 2 </a:t>
            </a:r>
            <a:endParaRPr lang="en-US" dirty="0"/>
          </a:p>
        </p:txBody>
      </p:sp>
      <p:sp>
        <p:nvSpPr>
          <p:cNvPr id="43012" name="Slide Number Placeholder 5">
            <a:extLst>
              <a:ext uri="{FF2B5EF4-FFF2-40B4-BE49-F238E27FC236}">
                <a16:creationId xmlns:a16="http://schemas.microsoft.com/office/drawing/2014/main" id="{9548791D-7404-415C-9852-7E24D2DE807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5AEDEA-A5A2-4227-8BC0-37DD656859BC}" type="slidenum">
              <a:rPr lang="en-US" altLang="en-US" sz="1200">
                <a:solidFill>
                  <a:srgbClr val="898989"/>
                </a:solidFill>
              </a:rPr>
              <a:pPr>
                <a:spcBef>
                  <a:spcPct val="0"/>
                </a:spcBef>
                <a:buFontTx/>
                <a:buNone/>
              </a:pPr>
              <a:t>35</a:t>
            </a:fld>
            <a:endParaRPr lang="en-US" altLang="en-US" sz="1200">
              <a:solidFill>
                <a:srgbClr val="898989"/>
              </a:solidFill>
            </a:endParaRPr>
          </a:p>
        </p:txBody>
      </p:sp>
      <p:sp>
        <p:nvSpPr>
          <p:cNvPr id="7" name="Title 1">
            <a:extLst>
              <a:ext uri="{FF2B5EF4-FFF2-40B4-BE49-F238E27FC236}">
                <a16:creationId xmlns:a16="http://schemas.microsoft.com/office/drawing/2014/main" id="{FB556B55-1FD5-4C62-98B4-6EA7FC2333E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t>Introduction </a:t>
            </a:r>
            <a:r>
              <a:rPr lang="en-IN" sz="3000" dirty="0"/>
              <a:t>(CO2)</a:t>
            </a:r>
            <a:endParaRPr lang="en-US" sz="3000" dirty="0"/>
          </a:p>
        </p:txBody>
      </p:sp>
      <p:sp>
        <p:nvSpPr>
          <p:cNvPr id="9" name="Content Placeholder 8">
            <a:extLst>
              <a:ext uri="{FF2B5EF4-FFF2-40B4-BE49-F238E27FC236}">
                <a16:creationId xmlns:a16="http://schemas.microsoft.com/office/drawing/2014/main" id="{5E9E4AFA-6D67-4DF1-9908-CBFE29778F7E}"/>
              </a:ext>
            </a:extLst>
          </p:cNvPr>
          <p:cNvSpPr>
            <a:spLocks noGrp="1"/>
          </p:cNvSpPr>
          <p:nvPr>
            <p:ph idx="1"/>
          </p:nvPr>
        </p:nvSpPr>
        <p:spPr>
          <a:xfrm>
            <a:off x="457200" y="1071563"/>
            <a:ext cx="8229600" cy="5054600"/>
          </a:xfrm>
        </p:spPr>
        <p:txBody>
          <a:bodyPr rtlCol="0">
            <a:normAutofit fontScale="92500" lnSpcReduction="10000"/>
          </a:bodyPr>
          <a:lstStyle/>
          <a:p>
            <a:pPr algn="just" eaLnBrk="1" fontAlgn="auto" hangingPunct="1">
              <a:spcAft>
                <a:spcPts val="0"/>
              </a:spcAft>
              <a:buNone/>
              <a:defRPr/>
            </a:pPr>
            <a:r>
              <a:rPr lang="en-US" sz="2400" dirty="0"/>
              <a:t>     Process management involves various tasks like creation, scheduling, termination of processes, and a dead lock. Process is a program that is under execution, which is an important part of modern-day operating systems. The OS must allocate resources that enable processes to share and exchange information. It also protects the resources of each process from other methods and allows synchronization among processes.   </a:t>
            </a:r>
          </a:p>
          <a:p>
            <a:pPr algn="just" eaLnBrk="1" fontAlgn="auto" hangingPunct="1">
              <a:spcAft>
                <a:spcPts val="0"/>
              </a:spcAft>
              <a:buNone/>
              <a:defRPr/>
            </a:pPr>
            <a:r>
              <a:rPr lang="en-US" sz="2400" dirty="0"/>
              <a:t> </a:t>
            </a:r>
          </a:p>
          <a:p>
            <a:pPr algn="just" eaLnBrk="1" fontAlgn="auto" hangingPunct="1">
              <a:spcAft>
                <a:spcPts val="0"/>
              </a:spcAft>
              <a:buNone/>
              <a:defRPr/>
            </a:pPr>
            <a:r>
              <a:rPr lang="en-US" sz="2400" dirty="0"/>
              <a:t>     The  scheduling is the activity of the process manager that handles the removal of the running process from the CPU and the selection of another process on the basis of a particular strategy.</a:t>
            </a:r>
          </a:p>
          <a:p>
            <a:pPr algn="just" eaLnBrk="1" fontAlgn="auto" hangingPunct="1">
              <a:spcAft>
                <a:spcPts val="0"/>
              </a:spcAft>
              <a:buNone/>
              <a:defRPr/>
            </a:pPr>
            <a:r>
              <a:rPr lang="en-US" sz="2400" dirty="0"/>
              <a:t>     </a:t>
            </a:r>
          </a:p>
          <a:p>
            <a:pPr algn="just" eaLnBrk="1" fontAlgn="auto" hangingPunct="1">
              <a:spcAft>
                <a:spcPts val="0"/>
              </a:spcAft>
              <a:buNone/>
              <a:defRPr/>
            </a:pPr>
            <a:endParaRPr lang="en-US" sz="2400" dirty="0"/>
          </a:p>
          <a:p>
            <a:pPr algn="just" eaLnBrk="1" fontAlgn="auto" hangingPunct="1">
              <a:spcAft>
                <a:spcPts val="0"/>
              </a:spcAft>
              <a:buNone/>
              <a:defRPr/>
            </a:pPr>
            <a:r>
              <a:rPr lang="en-US" sz="2400" dirty="0"/>
              <a:t>    For video lecture: </a:t>
            </a:r>
            <a:r>
              <a:rPr lang="en-US" sz="2400" dirty="0">
                <a:solidFill>
                  <a:schemeClr val="accent5"/>
                </a:solidFill>
              </a:rPr>
              <a:t>https://www.youtube.com/watch?v=zWtFoPL8BYg</a:t>
            </a:r>
          </a:p>
        </p:txBody>
      </p:sp>
      <p:pic>
        <p:nvPicPr>
          <p:cNvPr id="43015" name="Picture 9" descr="NIET LOGO.jpg">
            <a:extLst>
              <a:ext uri="{FF2B5EF4-FFF2-40B4-BE49-F238E27FC236}">
                <a16:creationId xmlns:a16="http://schemas.microsoft.com/office/drawing/2014/main" id="{81F738A1-1409-4EDD-B6AD-79ED5DADFE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A8BE039A-3BD1-40D2-B33D-C0D3230067C3}"/>
              </a:ext>
            </a:extLst>
          </p:cNvPr>
          <p:cNvSpPr>
            <a:spLocks noGrp="1"/>
          </p:cNvSpPr>
          <p:nvPr>
            <p:ph idx="1"/>
          </p:nvPr>
        </p:nvSpPr>
        <p:spPr>
          <a:xfrm>
            <a:off x="461963" y="908052"/>
            <a:ext cx="8229600" cy="5484813"/>
          </a:xfrm>
        </p:spPr>
        <p:txBody>
          <a:bodyPr/>
          <a:lstStyle/>
          <a:p>
            <a:pPr eaLnBrk="1" hangingPunct="1">
              <a:buFont typeface="Arial" panose="020B0604020202020204" pitchFamily="34" charset="0"/>
              <a:buNone/>
            </a:pPr>
            <a:r>
              <a:rPr lang="en-US" altLang="en-US" sz="1800"/>
              <a:t>   Various criteria or characteristics that help in designing a good scheduling are:</a:t>
            </a:r>
          </a:p>
          <a:p>
            <a:pPr eaLnBrk="1" hangingPunct="1">
              <a:buFont typeface="Arial" panose="020B0604020202020204" pitchFamily="34" charset="0"/>
              <a:buNone/>
            </a:pPr>
            <a:endParaRPr lang="en-US" altLang="en-US" sz="1800"/>
          </a:p>
          <a:p>
            <a:pPr eaLnBrk="1" hangingPunct="1">
              <a:buFont typeface="Arial" panose="020B0604020202020204" pitchFamily="34" charset="0"/>
              <a:buNone/>
            </a:pPr>
            <a:r>
              <a:rPr lang="en-US" altLang="en-US" sz="1800"/>
              <a:t>    </a:t>
            </a:r>
            <a:r>
              <a:rPr lang="en-US" altLang="en-US" sz="1800" b="1"/>
              <a:t>CPU Utilization</a:t>
            </a:r>
            <a:r>
              <a:rPr lang="en-US" altLang="en-US" sz="1800"/>
              <a:t> − A scheduling algorithm should be designed so that CPU remains busy as possible. It should make efficient use of CPU. </a:t>
            </a:r>
            <a:endParaRPr lang="en-US" altLang="en-US" sz="1800" b="1"/>
          </a:p>
          <a:p>
            <a:pPr eaLnBrk="1" hangingPunct="1">
              <a:buFont typeface="Arial" panose="020B0604020202020204" pitchFamily="34" charset="0"/>
              <a:buNone/>
            </a:pPr>
            <a:r>
              <a:rPr lang="en-US" altLang="en-US" sz="1800" b="1"/>
              <a:t>     Throughput</a:t>
            </a:r>
            <a:r>
              <a:rPr lang="en-US" altLang="en-US" sz="1800"/>
              <a:t> − Throughput is the amount of work completed in a unit of time.</a:t>
            </a:r>
          </a:p>
          <a:p>
            <a:pPr eaLnBrk="1" hangingPunct="1"/>
            <a:r>
              <a:rPr lang="en-US" altLang="en-US" sz="1800" b="1"/>
              <a:t>Response time</a:t>
            </a:r>
            <a:r>
              <a:rPr lang="en-US" altLang="en-US" sz="1800"/>
              <a:t> − Response time is the time taken to start responding to the request. A scheduler must aim to minimize response time for interactive users.</a:t>
            </a:r>
          </a:p>
          <a:p>
            <a:pPr eaLnBrk="1" hangingPunct="1"/>
            <a:r>
              <a:rPr lang="en-US" altLang="en-US" sz="1800" b="1"/>
              <a:t>Turnaround time</a:t>
            </a:r>
            <a:r>
              <a:rPr lang="en-US" altLang="en-US" sz="1800"/>
              <a:t> − Turnaround time refers to the time between the moment of submission of a job/ process and the time of its completion. Thus how long it takes to execute a process is also an important factor.</a:t>
            </a:r>
          </a:p>
          <a:p>
            <a:pPr eaLnBrk="1" hangingPunct="1"/>
            <a:r>
              <a:rPr lang="en-US" altLang="en-US" sz="1800" b="1"/>
              <a:t>Waiting time</a:t>
            </a:r>
            <a:r>
              <a:rPr lang="en-US" altLang="en-US" sz="1800"/>
              <a:t> − It is the time a job waits for resource allocation when several jobs are competing in multiprogramming system. The aim is to minimize the waiting time.</a:t>
            </a:r>
          </a:p>
          <a:p>
            <a:pPr eaLnBrk="1" hangingPunct="1"/>
            <a:r>
              <a:rPr lang="en-US" altLang="en-US" sz="1800" b="1"/>
              <a:t>Fairness</a:t>
            </a:r>
            <a:r>
              <a:rPr lang="en-US" altLang="en-US" sz="1800"/>
              <a:t> − A good scheduler should make sure that each process gets its fair share of the CPU.</a:t>
            </a:r>
          </a:p>
          <a:p>
            <a:pPr eaLnBrk="1" hangingPunct="1">
              <a:buFont typeface="Arial" panose="020B0604020202020204" pitchFamily="34" charset="0"/>
              <a:buNone/>
            </a:pPr>
            <a:endParaRPr lang="en-US" altLang="en-US" sz="1800"/>
          </a:p>
        </p:txBody>
      </p:sp>
      <p:sp>
        <p:nvSpPr>
          <p:cNvPr id="4" name="Date Placeholder 3">
            <a:extLst>
              <a:ext uri="{FF2B5EF4-FFF2-40B4-BE49-F238E27FC236}">
                <a16:creationId xmlns:a16="http://schemas.microsoft.com/office/drawing/2014/main" id="{D1643946-9797-4D2B-B95C-E0B4EEEBEF7B}"/>
              </a:ext>
            </a:extLst>
          </p:cNvPr>
          <p:cNvSpPr>
            <a:spLocks noGrp="1"/>
          </p:cNvSpPr>
          <p:nvPr>
            <p:ph type="dt" sz="quarter" idx="10"/>
          </p:nvPr>
        </p:nvSpPr>
        <p:spPr/>
        <p:txBody>
          <a:bodyPr/>
          <a:lstStyle/>
          <a:p>
            <a:pPr>
              <a:defRPr/>
            </a:pPr>
            <a:fld id="{DAA9E245-3E9E-4085-8AAD-CD3348E43EA5}" type="datetime1">
              <a:rPr lang="en-US" smtClean="0"/>
              <a:t>3/24/2022</a:t>
            </a:fld>
            <a:endParaRPr lang="en-US"/>
          </a:p>
        </p:txBody>
      </p:sp>
      <p:sp>
        <p:nvSpPr>
          <p:cNvPr id="5" name="Footer Placeholder 4">
            <a:extLst>
              <a:ext uri="{FF2B5EF4-FFF2-40B4-BE49-F238E27FC236}">
                <a16:creationId xmlns:a16="http://schemas.microsoft.com/office/drawing/2014/main" id="{C3FB90CA-E583-42BB-B223-28786C569BEA}"/>
              </a:ext>
            </a:extLst>
          </p:cNvPr>
          <p:cNvSpPr>
            <a:spLocks noGrp="1"/>
          </p:cNvSpPr>
          <p:nvPr>
            <p:ph type="ftr" sz="quarter" idx="11"/>
          </p:nvPr>
        </p:nvSpPr>
        <p:spPr>
          <a:xfrm>
            <a:off x="2051050" y="6356352"/>
            <a:ext cx="4681538" cy="365125"/>
          </a:xfrm>
        </p:spPr>
        <p:txBody>
          <a:bodyPr/>
          <a:lstStyle/>
          <a:p>
            <a:pPr>
              <a:defRPr/>
            </a:pPr>
            <a:r>
              <a:rPr lang="pt-BR"/>
              <a:t>Sanchi Kaushik              ACSE0403A         OS       Unit- 2 </a:t>
            </a:r>
            <a:endParaRPr lang="en-US" dirty="0"/>
          </a:p>
        </p:txBody>
      </p:sp>
      <p:sp>
        <p:nvSpPr>
          <p:cNvPr id="44037" name="Slide Number Placeholder 5">
            <a:extLst>
              <a:ext uri="{FF2B5EF4-FFF2-40B4-BE49-F238E27FC236}">
                <a16:creationId xmlns:a16="http://schemas.microsoft.com/office/drawing/2014/main" id="{5864395E-C1AD-4F77-AFF4-2E8F3009D2C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E26156-3746-429E-886A-1B9865E7D9FE}" type="slidenum">
              <a:rPr lang="en-US" altLang="en-US" sz="1200">
                <a:solidFill>
                  <a:srgbClr val="898989"/>
                </a:solidFill>
              </a:rPr>
              <a:pPr>
                <a:spcBef>
                  <a:spcPct val="0"/>
                </a:spcBef>
                <a:buFontTx/>
                <a:buNone/>
              </a:pPr>
              <a:t>36</a:t>
            </a:fld>
            <a:endParaRPr lang="en-US" altLang="en-US" sz="1200">
              <a:solidFill>
                <a:srgbClr val="898989"/>
              </a:solidFill>
            </a:endParaRPr>
          </a:p>
        </p:txBody>
      </p:sp>
      <p:sp>
        <p:nvSpPr>
          <p:cNvPr id="7" name="Title 1">
            <a:extLst>
              <a:ext uri="{FF2B5EF4-FFF2-40B4-BE49-F238E27FC236}">
                <a16:creationId xmlns:a16="http://schemas.microsoft.com/office/drawing/2014/main" id="{21D26ED9-64A3-4B5A-9A54-7B80E774CC40}"/>
              </a:ext>
            </a:extLst>
          </p:cNvPr>
          <p:cNvSpPr txBox="1">
            <a:spLocks noGrp="1"/>
          </p:cNvSpPr>
          <p:nvPr>
            <p:ph type="title"/>
          </p:nvPr>
        </p:nvSpPr>
        <p:spPr>
          <a:xfrm>
            <a:off x="1320800" y="44452"/>
            <a:ext cx="7715250" cy="779463"/>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dirty="0"/>
              <a:t>Scheduling Concepts</a:t>
            </a:r>
            <a:r>
              <a:rPr lang="en-IN" sz="3000" dirty="0"/>
              <a:t>(CO2)</a:t>
            </a:r>
            <a:endParaRPr lang="en-US" sz="3000" dirty="0"/>
          </a:p>
        </p:txBody>
      </p:sp>
      <p:pic>
        <p:nvPicPr>
          <p:cNvPr id="44039" name="Picture 7" descr="NIET LOGO.jpg">
            <a:extLst>
              <a:ext uri="{FF2B5EF4-FFF2-40B4-BE49-F238E27FC236}">
                <a16:creationId xmlns:a16="http://schemas.microsoft.com/office/drawing/2014/main" id="{05F03D54-0FFE-4137-ADB8-F8AC29C7FF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D4E69-4DF2-4470-BABC-DF222FC80FD2}"/>
              </a:ext>
            </a:extLst>
          </p:cNvPr>
          <p:cNvSpPr>
            <a:spLocks noGrp="1"/>
          </p:cNvSpPr>
          <p:nvPr>
            <p:ph idx="1"/>
          </p:nvPr>
        </p:nvSpPr>
        <p:spPr>
          <a:xfrm>
            <a:off x="484188" y="1052513"/>
            <a:ext cx="8229600" cy="4525962"/>
          </a:xfrm>
        </p:spPr>
        <p:txBody>
          <a:bodyPr rtlCol="0">
            <a:normAutofit fontScale="85000" lnSpcReduction="10000"/>
          </a:bodyPr>
          <a:lstStyle/>
          <a:p>
            <a:pPr algn="just" eaLnBrk="1" fontAlgn="auto" hangingPunct="1">
              <a:lnSpc>
                <a:spcPct val="150000"/>
              </a:lnSpc>
              <a:spcAft>
                <a:spcPts val="0"/>
              </a:spcAft>
              <a:buFont typeface="Wingdings" panose="05000000000000000000" pitchFamily="2" charset="2"/>
              <a:buChar char="Ø"/>
              <a:defRPr/>
            </a:pPr>
            <a:r>
              <a:rPr lang="en-US" sz="2400" dirty="0"/>
              <a:t>      </a:t>
            </a:r>
            <a:r>
              <a:rPr lang="en-US" sz="2200" dirty="0"/>
              <a:t>A process is basically a program in execution. The execution of a process must progress in a sequential fashion.</a:t>
            </a:r>
          </a:p>
          <a:p>
            <a:pPr algn="just" eaLnBrk="1" fontAlgn="auto" hangingPunct="1">
              <a:lnSpc>
                <a:spcPct val="150000"/>
              </a:lnSpc>
              <a:spcAft>
                <a:spcPts val="0"/>
              </a:spcAft>
              <a:buFont typeface="Wingdings" panose="05000000000000000000" pitchFamily="2" charset="2"/>
              <a:buChar char="Ø"/>
              <a:defRPr/>
            </a:pPr>
            <a:r>
              <a:rPr lang="en-US" sz="2200" dirty="0"/>
              <a:t>      A process is defined as an entity which represents the basic unit of work to be implemented in the system.</a:t>
            </a:r>
          </a:p>
          <a:p>
            <a:pPr algn="just" eaLnBrk="1" fontAlgn="auto" hangingPunct="1">
              <a:lnSpc>
                <a:spcPct val="150000"/>
              </a:lnSpc>
              <a:spcAft>
                <a:spcPts val="0"/>
              </a:spcAft>
              <a:buFont typeface="Wingdings" panose="05000000000000000000" pitchFamily="2" charset="2"/>
              <a:buChar char="Ø"/>
              <a:defRPr/>
            </a:pPr>
            <a:r>
              <a:rPr lang="en-US" sz="2200" dirty="0"/>
              <a:t>     To put it in simple terms, we write our computer programs in a text file and when we execute this program, it becomes a process which performs all the tasks mentioned in the program.</a:t>
            </a:r>
          </a:p>
          <a:p>
            <a:pPr algn="just" eaLnBrk="1" fontAlgn="auto" hangingPunct="1">
              <a:lnSpc>
                <a:spcPct val="150000"/>
              </a:lnSpc>
              <a:spcAft>
                <a:spcPts val="0"/>
              </a:spcAft>
              <a:buFont typeface="Wingdings" panose="05000000000000000000" pitchFamily="2" charset="2"/>
              <a:buChar char="Ø"/>
              <a:defRPr/>
            </a:pPr>
            <a:r>
              <a:rPr lang="en-US" sz="2200" dirty="0"/>
              <a:t>     When a program is loaded into the memory and it becomes a process, it can be divided into four sections ─ stack, heap, text and data. The following image shows a simplified layout of a process inside main memory .</a:t>
            </a:r>
          </a:p>
        </p:txBody>
      </p:sp>
      <p:sp>
        <p:nvSpPr>
          <p:cNvPr id="4" name="Date Placeholder 3">
            <a:extLst>
              <a:ext uri="{FF2B5EF4-FFF2-40B4-BE49-F238E27FC236}">
                <a16:creationId xmlns:a16="http://schemas.microsoft.com/office/drawing/2014/main" id="{EF342AA9-868F-4524-B05A-E7D808FE766E}"/>
              </a:ext>
            </a:extLst>
          </p:cNvPr>
          <p:cNvSpPr>
            <a:spLocks noGrp="1"/>
          </p:cNvSpPr>
          <p:nvPr>
            <p:ph type="dt" sz="quarter" idx="10"/>
          </p:nvPr>
        </p:nvSpPr>
        <p:spPr/>
        <p:txBody>
          <a:bodyPr/>
          <a:lstStyle/>
          <a:p>
            <a:pPr>
              <a:defRPr/>
            </a:pPr>
            <a:fld id="{42C03E07-73B3-40F3-951D-E4FFA24137D1}" type="datetime1">
              <a:rPr lang="en-US" smtClean="0"/>
              <a:t>3/24/2022</a:t>
            </a:fld>
            <a:endParaRPr lang="en-US"/>
          </a:p>
        </p:txBody>
      </p:sp>
      <p:sp>
        <p:nvSpPr>
          <p:cNvPr id="5" name="Footer Placeholder 4">
            <a:extLst>
              <a:ext uri="{FF2B5EF4-FFF2-40B4-BE49-F238E27FC236}">
                <a16:creationId xmlns:a16="http://schemas.microsoft.com/office/drawing/2014/main" id="{203B94FC-9D38-4914-BE34-D8B6220064C5}"/>
              </a:ext>
            </a:extLst>
          </p:cNvPr>
          <p:cNvSpPr>
            <a:spLocks noGrp="1"/>
          </p:cNvSpPr>
          <p:nvPr>
            <p:ph type="ftr" sz="quarter" idx="11"/>
          </p:nvPr>
        </p:nvSpPr>
        <p:spPr>
          <a:xfrm>
            <a:off x="2225080" y="6353943"/>
            <a:ext cx="4328120" cy="365125"/>
          </a:xfrm>
        </p:spPr>
        <p:txBody>
          <a:bodyPr/>
          <a:lstStyle/>
          <a:p>
            <a:pPr>
              <a:defRPr/>
            </a:pPr>
            <a:r>
              <a:rPr lang="pt-BR" dirty="0"/>
              <a:t>Sanchi Kaushik              ACSE0403A         OS       Unit- 2 </a:t>
            </a:r>
            <a:endParaRPr lang="en-US" dirty="0"/>
          </a:p>
        </p:txBody>
      </p:sp>
      <p:sp>
        <p:nvSpPr>
          <p:cNvPr id="45061" name="Slide Number Placeholder 5">
            <a:extLst>
              <a:ext uri="{FF2B5EF4-FFF2-40B4-BE49-F238E27FC236}">
                <a16:creationId xmlns:a16="http://schemas.microsoft.com/office/drawing/2014/main" id="{7A487C92-BEE7-4E52-A132-ABEE81D8E7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FC3B57-CCB8-451E-A3F3-058DD7042A3D}" type="slidenum">
              <a:rPr lang="en-US" altLang="en-US" sz="1200">
                <a:solidFill>
                  <a:srgbClr val="898989"/>
                </a:solidFill>
              </a:rPr>
              <a:pPr>
                <a:spcBef>
                  <a:spcPct val="0"/>
                </a:spcBef>
                <a:buFontTx/>
                <a:buNone/>
              </a:pPr>
              <a:t>37</a:t>
            </a:fld>
            <a:endParaRPr lang="en-US" altLang="en-US" sz="1200">
              <a:solidFill>
                <a:srgbClr val="898989"/>
              </a:solidFill>
            </a:endParaRPr>
          </a:p>
        </p:txBody>
      </p:sp>
      <p:sp>
        <p:nvSpPr>
          <p:cNvPr id="7" name="Title 1">
            <a:extLst>
              <a:ext uri="{FF2B5EF4-FFF2-40B4-BE49-F238E27FC236}">
                <a16:creationId xmlns:a16="http://schemas.microsoft.com/office/drawing/2014/main" id="{B1F21950-CCFA-40EB-A768-18C0BE1D2F5D}"/>
              </a:ext>
            </a:extLst>
          </p:cNvPr>
          <p:cNvSpPr txBox="1">
            <a:spLocks noGrp="1"/>
          </p:cNvSpPr>
          <p:nvPr>
            <p:ph type="title"/>
          </p:nvPr>
        </p:nvSpPr>
        <p:spPr>
          <a:xfrm>
            <a:off x="1331913" y="44452"/>
            <a:ext cx="7777162" cy="779463"/>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IN" sz="3000" dirty="0"/>
              <a:t>Process (CO2)</a:t>
            </a:r>
            <a:endParaRPr lang="en-US" sz="3000" dirty="0"/>
          </a:p>
        </p:txBody>
      </p:sp>
      <p:pic>
        <p:nvPicPr>
          <p:cNvPr id="45063" name="Picture 7" descr="NIET LOGO.jpg">
            <a:extLst>
              <a:ext uri="{FF2B5EF4-FFF2-40B4-BE49-F238E27FC236}">
                <a16:creationId xmlns:a16="http://schemas.microsoft.com/office/drawing/2014/main" id="{AFBD4D6E-4F47-4F77-9476-4BDBCB0DE0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690FCB-5564-4464-AB1A-D9A42B85E6DE}"/>
              </a:ext>
            </a:extLst>
          </p:cNvPr>
          <p:cNvSpPr>
            <a:spLocks noGrp="1"/>
          </p:cNvSpPr>
          <p:nvPr>
            <p:ph type="dt" sz="quarter" idx="10"/>
          </p:nvPr>
        </p:nvSpPr>
        <p:spPr/>
        <p:txBody>
          <a:bodyPr/>
          <a:lstStyle/>
          <a:p>
            <a:pPr>
              <a:defRPr/>
            </a:pPr>
            <a:fld id="{79CC3BB9-ADED-40E6-8329-005E6118BD58}" type="datetime1">
              <a:rPr lang="en-US" smtClean="0"/>
              <a:t>3/24/2022</a:t>
            </a:fld>
            <a:endParaRPr lang="en-US"/>
          </a:p>
        </p:txBody>
      </p:sp>
      <p:sp>
        <p:nvSpPr>
          <p:cNvPr id="5" name="Footer Placeholder 4">
            <a:extLst>
              <a:ext uri="{FF2B5EF4-FFF2-40B4-BE49-F238E27FC236}">
                <a16:creationId xmlns:a16="http://schemas.microsoft.com/office/drawing/2014/main" id="{E16D38A5-6679-46D2-8EB6-AEA0656E53FB}"/>
              </a:ext>
            </a:extLst>
          </p:cNvPr>
          <p:cNvSpPr>
            <a:spLocks noGrp="1"/>
          </p:cNvSpPr>
          <p:nvPr>
            <p:ph type="ftr" sz="quarter" idx="11"/>
          </p:nvPr>
        </p:nvSpPr>
        <p:spPr>
          <a:xfrm>
            <a:off x="3124202" y="6356352"/>
            <a:ext cx="4233863" cy="365125"/>
          </a:xfrm>
        </p:spPr>
        <p:txBody>
          <a:bodyPr/>
          <a:lstStyle/>
          <a:p>
            <a:pPr>
              <a:defRPr/>
            </a:pPr>
            <a:r>
              <a:rPr lang="pt-BR"/>
              <a:t>Sanchi Kaushik              ACSE0403A         OS       Unit- 2 </a:t>
            </a:r>
            <a:endParaRPr lang="en-US" dirty="0"/>
          </a:p>
        </p:txBody>
      </p:sp>
      <p:sp>
        <p:nvSpPr>
          <p:cNvPr id="46084" name="Slide Number Placeholder 5">
            <a:extLst>
              <a:ext uri="{FF2B5EF4-FFF2-40B4-BE49-F238E27FC236}">
                <a16:creationId xmlns:a16="http://schemas.microsoft.com/office/drawing/2014/main" id="{87751B62-3314-4BDE-AAD1-EBBB59726B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DF83603-8B27-4C1C-A946-A2B9E4DAA3A5}" type="slidenum">
              <a:rPr lang="en-US" altLang="en-US" sz="1200">
                <a:solidFill>
                  <a:srgbClr val="898989"/>
                </a:solidFill>
              </a:rPr>
              <a:pPr>
                <a:spcBef>
                  <a:spcPct val="0"/>
                </a:spcBef>
                <a:buFontTx/>
                <a:buNone/>
              </a:pPr>
              <a:t>38</a:t>
            </a:fld>
            <a:endParaRPr lang="en-US" altLang="en-US" sz="1200">
              <a:solidFill>
                <a:srgbClr val="898989"/>
              </a:solidFill>
            </a:endParaRPr>
          </a:p>
        </p:txBody>
      </p:sp>
      <p:sp>
        <p:nvSpPr>
          <p:cNvPr id="7" name="Title 1">
            <a:extLst>
              <a:ext uri="{FF2B5EF4-FFF2-40B4-BE49-F238E27FC236}">
                <a16:creationId xmlns:a16="http://schemas.microsoft.com/office/drawing/2014/main" id="{7C51419F-6F82-4FC4-AC60-9B0A944FBA14}"/>
              </a:ext>
            </a:extLst>
          </p:cNvPr>
          <p:cNvSpPr txBox="1">
            <a:spLocks noGrp="1"/>
          </p:cNvSpPr>
          <p:nvPr>
            <p:ph type="title"/>
          </p:nvPr>
        </p:nvSpPr>
        <p:spPr>
          <a:xfrm>
            <a:off x="1331913" y="44452"/>
            <a:ext cx="7777162" cy="779463"/>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IN" sz="3000" dirty="0"/>
              <a:t>Process (CO2)</a:t>
            </a:r>
            <a:endParaRPr lang="en-US" sz="3000" dirty="0"/>
          </a:p>
        </p:txBody>
      </p:sp>
      <p:pic>
        <p:nvPicPr>
          <p:cNvPr id="46086" name="Picture 7" descr="NIET LOGO.jpg">
            <a:extLst>
              <a:ext uri="{FF2B5EF4-FFF2-40B4-BE49-F238E27FC236}">
                <a16:creationId xmlns:a16="http://schemas.microsoft.com/office/drawing/2014/main" id="{F0FCC6E7-5F3C-4C6B-A842-50CC4F7FFF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Content Placeholder 9" descr="process_components.jpg">
            <a:extLst>
              <a:ext uri="{FF2B5EF4-FFF2-40B4-BE49-F238E27FC236}">
                <a16:creationId xmlns:a16="http://schemas.microsoft.com/office/drawing/2014/main" id="{03B79151-041A-4362-B793-22B60EFF5D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627315" y="1268415"/>
            <a:ext cx="4321175" cy="4752975"/>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21369F1B-1568-4133-8E09-11F6C2A0FD7D}"/>
              </a:ext>
            </a:extLst>
          </p:cNvPr>
          <p:cNvSpPr>
            <a:spLocks noGrp="1"/>
          </p:cNvSpPr>
          <p:nvPr>
            <p:ph idx="1"/>
          </p:nvPr>
        </p:nvSpPr>
        <p:spPr>
          <a:xfrm>
            <a:off x="900115" y="908050"/>
            <a:ext cx="7920037" cy="4878388"/>
          </a:xfrm>
        </p:spPr>
        <p:txBody>
          <a:bodyPr/>
          <a:lstStyle/>
          <a:p>
            <a:pPr marL="184150" indent="-171450" eaLnBrk="1" hangingPunct="1">
              <a:lnSpc>
                <a:spcPct val="150000"/>
              </a:lnSpc>
              <a:spcBef>
                <a:spcPts val="325"/>
              </a:spcBef>
              <a:buClr>
                <a:srgbClr val="006600"/>
              </a:buClr>
              <a:buSzPct val="95000"/>
              <a:buNone/>
              <a:tabLst>
                <a:tab pos="184150" algn="l"/>
              </a:tabLst>
            </a:pPr>
            <a:r>
              <a:rPr lang="en-IN" altLang="en-US" sz="2400">
                <a:latin typeface="Arial" panose="020B0604020202020204" pitchFamily="34" charset="0"/>
                <a:cs typeface="Arial" panose="020B0604020202020204" pitchFamily="34" charset="0"/>
              </a:rPr>
              <a:t> </a:t>
            </a:r>
            <a:r>
              <a:rPr lang="en-IN" altLang="en-US" sz="2400">
                <a:cs typeface="Arial" panose="020B0604020202020204" pitchFamily="34" charset="0"/>
              </a:rPr>
              <a:t>As a process executes, it changes </a:t>
            </a:r>
            <a:r>
              <a:rPr lang="en-IN" altLang="en-US" sz="2400" i="1">
                <a:cs typeface="Arial" panose="020B0604020202020204" pitchFamily="34" charset="0"/>
              </a:rPr>
              <a:t>state</a:t>
            </a:r>
            <a:endParaRPr lang="en-IN" altLang="en-US" sz="2400">
              <a:cs typeface="Arial" panose="020B0604020202020204" pitchFamily="34" charset="0"/>
            </a:endParaRPr>
          </a:p>
          <a:p>
            <a:pPr marL="184150" indent="-171450" eaLnBrk="1" hangingPunct="1">
              <a:lnSpc>
                <a:spcPct val="150000"/>
              </a:lnSpc>
              <a:spcBef>
                <a:spcPts val="188"/>
              </a:spcBef>
              <a:tabLst>
                <a:tab pos="184150" algn="l"/>
              </a:tabLst>
            </a:pPr>
            <a:r>
              <a:rPr lang="en-IN" altLang="en-US" sz="2400">
                <a:cs typeface="Times New Roman" panose="02020603050405020304" pitchFamily="18" charset="0"/>
              </a:rPr>
              <a:t> </a:t>
            </a:r>
            <a:r>
              <a:rPr lang="en-IN" altLang="en-US" sz="2400" b="1">
                <a:cs typeface="Arial" panose="020B0604020202020204" pitchFamily="34" charset="0"/>
              </a:rPr>
              <a:t>New</a:t>
            </a:r>
            <a:r>
              <a:rPr lang="en-IN" altLang="en-US" sz="2400">
                <a:cs typeface="Arial" panose="020B0604020202020204" pitchFamily="34" charset="0"/>
              </a:rPr>
              <a:t>: The process is being created.</a:t>
            </a:r>
          </a:p>
          <a:p>
            <a:pPr marL="184150" indent="-171450" eaLnBrk="1" hangingPunct="1">
              <a:lnSpc>
                <a:spcPct val="150000"/>
              </a:lnSpc>
              <a:spcBef>
                <a:spcPts val="200"/>
              </a:spcBef>
              <a:tabLst>
                <a:tab pos="184150" algn="l"/>
              </a:tabLst>
            </a:pPr>
            <a:r>
              <a:rPr lang="en-IN" altLang="en-US" sz="2400">
                <a:cs typeface="Times New Roman" panose="02020603050405020304" pitchFamily="18" charset="0"/>
              </a:rPr>
              <a:t> </a:t>
            </a:r>
            <a:r>
              <a:rPr lang="en-IN" altLang="en-US" sz="2400" b="1">
                <a:cs typeface="Arial" panose="020B0604020202020204" pitchFamily="34" charset="0"/>
              </a:rPr>
              <a:t>Running</a:t>
            </a:r>
            <a:r>
              <a:rPr lang="en-IN" altLang="en-US" sz="2400">
                <a:cs typeface="Arial" panose="020B0604020202020204" pitchFamily="34" charset="0"/>
              </a:rPr>
              <a:t>: Instructions are being executed.</a:t>
            </a:r>
          </a:p>
          <a:p>
            <a:pPr marL="184150" indent="-171450" eaLnBrk="1" hangingPunct="1">
              <a:lnSpc>
                <a:spcPct val="150000"/>
              </a:lnSpc>
              <a:spcBef>
                <a:spcPts val="200"/>
              </a:spcBef>
              <a:tabLst>
                <a:tab pos="184150" algn="l"/>
              </a:tabLst>
            </a:pPr>
            <a:r>
              <a:rPr lang="en-IN" altLang="en-US" sz="2400">
                <a:cs typeface="Times New Roman" panose="02020603050405020304" pitchFamily="18" charset="0"/>
              </a:rPr>
              <a:t> </a:t>
            </a:r>
            <a:r>
              <a:rPr lang="en-IN" altLang="en-US" sz="2400" b="1">
                <a:cs typeface="Arial" panose="020B0604020202020204" pitchFamily="34" charset="0"/>
              </a:rPr>
              <a:t>Waiting</a:t>
            </a:r>
            <a:r>
              <a:rPr lang="en-IN" altLang="en-US" sz="2400">
                <a:cs typeface="Arial" panose="020B0604020202020204" pitchFamily="34" charset="0"/>
              </a:rPr>
              <a:t>: The process is waiting for some event to occur.</a:t>
            </a:r>
          </a:p>
          <a:p>
            <a:pPr marL="184150" indent="-171450" eaLnBrk="1" hangingPunct="1">
              <a:lnSpc>
                <a:spcPct val="150000"/>
              </a:lnSpc>
              <a:spcBef>
                <a:spcPts val="200"/>
              </a:spcBef>
              <a:tabLst>
                <a:tab pos="184150" algn="l"/>
              </a:tabLst>
            </a:pPr>
            <a:r>
              <a:rPr lang="en-IN" altLang="en-US" sz="2400">
                <a:cs typeface="Times New Roman" panose="02020603050405020304" pitchFamily="18" charset="0"/>
              </a:rPr>
              <a:t> </a:t>
            </a:r>
            <a:r>
              <a:rPr lang="en-IN" altLang="en-US" sz="2400" b="1">
                <a:cs typeface="Arial" panose="020B0604020202020204" pitchFamily="34" charset="0"/>
              </a:rPr>
              <a:t>Ready</a:t>
            </a:r>
            <a:r>
              <a:rPr lang="en-IN" altLang="en-US" sz="2400">
                <a:cs typeface="Arial" panose="020B0604020202020204" pitchFamily="34" charset="0"/>
              </a:rPr>
              <a:t>: The process is waiting to be assigned to  a processor</a:t>
            </a:r>
          </a:p>
          <a:p>
            <a:pPr marL="184150" indent="-171450" eaLnBrk="1" hangingPunct="1">
              <a:lnSpc>
                <a:spcPct val="150000"/>
              </a:lnSpc>
              <a:spcBef>
                <a:spcPts val="163"/>
              </a:spcBef>
              <a:tabLst>
                <a:tab pos="184150" algn="l"/>
              </a:tabLst>
            </a:pPr>
            <a:r>
              <a:rPr lang="en-IN" altLang="en-US" sz="2400">
                <a:cs typeface="Times New Roman" panose="02020603050405020304" pitchFamily="18" charset="0"/>
              </a:rPr>
              <a:t> </a:t>
            </a:r>
            <a:r>
              <a:rPr lang="en-IN" altLang="en-US" sz="2400" b="1">
                <a:cs typeface="Arial" panose="020B0604020202020204" pitchFamily="34" charset="0"/>
              </a:rPr>
              <a:t>Terminated</a:t>
            </a:r>
            <a:r>
              <a:rPr lang="en-IN" altLang="en-US" sz="2400">
                <a:cs typeface="Arial" panose="020B0604020202020204" pitchFamily="34" charset="0"/>
              </a:rPr>
              <a:t>: The process has finished execution.</a:t>
            </a:r>
          </a:p>
          <a:p>
            <a:pPr marL="184150" indent="-171450" eaLnBrk="1" hangingPunct="1">
              <a:lnSpc>
                <a:spcPct val="150000"/>
              </a:lnSpc>
              <a:spcBef>
                <a:spcPts val="675"/>
              </a:spcBef>
              <a:buClr>
                <a:srgbClr val="000000"/>
              </a:buClr>
              <a:buSzPct val="92000"/>
              <a:buNone/>
              <a:tabLst>
                <a:tab pos="184150" algn="l"/>
              </a:tabLst>
            </a:pPr>
            <a:endParaRPr lang="en-IN" altLang="en-US" sz="2400">
              <a:cs typeface="Courier New" panose="02070309020205020404" pitchFamily="49" charset="0"/>
            </a:endParaRPr>
          </a:p>
          <a:p>
            <a:pPr marL="184150" indent="-171450" eaLnBrk="1" hangingPunct="1">
              <a:lnSpc>
                <a:spcPct val="150000"/>
              </a:lnSpc>
              <a:spcBef>
                <a:spcPts val="675"/>
              </a:spcBef>
              <a:buClr>
                <a:srgbClr val="000000"/>
              </a:buClr>
              <a:buSzPct val="92000"/>
              <a:tabLst>
                <a:tab pos="184150" algn="l"/>
              </a:tabLst>
            </a:pPr>
            <a:endParaRPr lang="en-IN" altLang="en-US" sz="2400">
              <a:ea typeface="Carlito"/>
              <a:cs typeface="Carlito"/>
            </a:endParaRPr>
          </a:p>
          <a:p>
            <a:pPr marL="184150" indent="-171450" algn="just" eaLnBrk="1" hangingPunct="1">
              <a:lnSpc>
                <a:spcPct val="150000"/>
              </a:lnSpc>
              <a:spcBef>
                <a:spcPts val="75"/>
              </a:spcBef>
              <a:tabLst>
                <a:tab pos="184150" algn="l"/>
              </a:tabLst>
            </a:pPr>
            <a:endParaRPr lang="en-IN" altLang="en-US" sz="2400">
              <a:latin typeface="Carlito"/>
              <a:ea typeface="Carlito"/>
              <a:cs typeface="Carlito"/>
            </a:endParaRPr>
          </a:p>
          <a:p>
            <a:pPr marL="184150" indent="-171450" eaLnBrk="1" hangingPunct="1">
              <a:lnSpc>
                <a:spcPct val="150000"/>
              </a:lnSpc>
              <a:buNone/>
              <a:tabLst>
                <a:tab pos="184150" algn="l"/>
              </a:tabLst>
            </a:pPr>
            <a:endParaRPr lang="en-US" altLang="en-US" sz="2400"/>
          </a:p>
        </p:txBody>
      </p:sp>
      <p:sp>
        <p:nvSpPr>
          <p:cNvPr id="4" name="Date Placeholder 3">
            <a:extLst>
              <a:ext uri="{FF2B5EF4-FFF2-40B4-BE49-F238E27FC236}">
                <a16:creationId xmlns:a16="http://schemas.microsoft.com/office/drawing/2014/main" id="{914138A0-FC7F-408D-B3BA-C8779461C2E2}"/>
              </a:ext>
            </a:extLst>
          </p:cNvPr>
          <p:cNvSpPr>
            <a:spLocks noGrp="1"/>
          </p:cNvSpPr>
          <p:nvPr>
            <p:ph type="dt" sz="quarter" idx="10"/>
          </p:nvPr>
        </p:nvSpPr>
        <p:spPr/>
        <p:txBody>
          <a:bodyPr/>
          <a:lstStyle/>
          <a:p>
            <a:pPr>
              <a:defRPr/>
            </a:pPr>
            <a:fld id="{290FC999-62B0-4B1C-A4C8-237ABB17CD63}" type="datetime1">
              <a:rPr lang="en-US" smtClean="0"/>
              <a:t>3/24/2022</a:t>
            </a:fld>
            <a:endParaRPr lang="en-US"/>
          </a:p>
        </p:txBody>
      </p:sp>
      <p:sp>
        <p:nvSpPr>
          <p:cNvPr id="5" name="Footer Placeholder 4">
            <a:extLst>
              <a:ext uri="{FF2B5EF4-FFF2-40B4-BE49-F238E27FC236}">
                <a16:creationId xmlns:a16="http://schemas.microsoft.com/office/drawing/2014/main" id="{487723C3-4A64-4AF7-8132-BF4B1A76B3BA}"/>
              </a:ext>
            </a:extLst>
          </p:cNvPr>
          <p:cNvSpPr>
            <a:spLocks noGrp="1"/>
          </p:cNvSpPr>
          <p:nvPr>
            <p:ph type="ftr" sz="quarter" idx="11"/>
          </p:nvPr>
        </p:nvSpPr>
        <p:spPr>
          <a:xfrm>
            <a:off x="2209800" y="6356352"/>
            <a:ext cx="5562600" cy="365125"/>
          </a:xfrm>
        </p:spPr>
        <p:txBody>
          <a:bodyPr/>
          <a:lstStyle/>
          <a:p>
            <a:pPr>
              <a:defRPr/>
            </a:pPr>
            <a:r>
              <a:rPr lang="pt-BR"/>
              <a:t>Sanchi Kaushik              ACSE0403A         OS       Unit- 2 </a:t>
            </a:r>
            <a:endParaRPr lang="en-US" dirty="0"/>
          </a:p>
        </p:txBody>
      </p:sp>
      <p:sp>
        <p:nvSpPr>
          <p:cNvPr id="47109" name="Slide Number Placeholder 5">
            <a:extLst>
              <a:ext uri="{FF2B5EF4-FFF2-40B4-BE49-F238E27FC236}">
                <a16:creationId xmlns:a16="http://schemas.microsoft.com/office/drawing/2014/main" id="{54134E87-7E18-4A50-BF0A-63CADFE5A6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335020-2431-4F7A-8E6C-8C0C57A3BA5E}" type="slidenum">
              <a:rPr lang="en-US" altLang="en-US" sz="1200">
                <a:solidFill>
                  <a:srgbClr val="898989"/>
                </a:solidFill>
              </a:rPr>
              <a:pPr>
                <a:spcBef>
                  <a:spcPct val="0"/>
                </a:spcBef>
                <a:buFontTx/>
                <a:buNone/>
              </a:pPr>
              <a:t>39</a:t>
            </a:fld>
            <a:endParaRPr lang="en-US" altLang="en-US" sz="1200">
              <a:solidFill>
                <a:srgbClr val="898989"/>
              </a:solidFill>
            </a:endParaRPr>
          </a:p>
        </p:txBody>
      </p:sp>
      <p:sp>
        <p:nvSpPr>
          <p:cNvPr id="7" name="Title 1">
            <a:extLst>
              <a:ext uri="{FF2B5EF4-FFF2-40B4-BE49-F238E27FC236}">
                <a16:creationId xmlns:a16="http://schemas.microsoft.com/office/drawing/2014/main" id="{BE729D8D-4A5D-40F4-B927-B145C3BC4D7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t>Process State(CO2)</a:t>
            </a:r>
            <a:endParaRPr lang="en-US" sz="3000" dirty="0"/>
          </a:p>
        </p:txBody>
      </p:sp>
      <p:pic>
        <p:nvPicPr>
          <p:cNvPr id="47111" name="Picture 8" descr="NIET LOGO.jpg">
            <a:extLst>
              <a:ext uri="{FF2B5EF4-FFF2-40B4-BE49-F238E27FC236}">
                <a16:creationId xmlns:a16="http://schemas.microsoft.com/office/drawing/2014/main" id="{8BA0BDFA-2A08-4ECE-8E47-04C0071494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49CD43-7483-4EA2-908C-A69BEBA44F95}"/>
              </a:ext>
            </a:extLst>
          </p:cNvPr>
          <p:cNvSpPr>
            <a:spLocks noGrp="1"/>
          </p:cNvSpPr>
          <p:nvPr>
            <p:ph type="dt" sz="quarter" idx="10"/>
          </p:nvPr>
        </p:nvSpPr>
        <p:spPr/>
        <p:txBody>
          <a:bodyPr/>
          <a:lstStyle/>
          <a:p>
            <a:pPr>
              <a:defRPr/>
            </a:pPr>
            <a:fld id="{5FCBCC99-8CCE-4792-B9A4-41D9E12A6C13}" type="datetime1">
              <a:rPr lang="en-US" smtClean="0"/>
              <a:t>3/24/2022</a:t>
            </a:fld>
            <a:endParaRPr lang="en-US"/>
          </a:p>
        </p:txBody>
      </p:sp>
      <p:sp>
        <p:nvSpPr>
          <p:cNvPr id="5" name="Footer Placeholder 4">
            <a:extLst>
              <a:ext uri="{FF2B5EF4-FFF2-40B4-BE49-F238E27FC236}">
                <a16:creationId xmlns:a16="http://schemas.microsoft.com/office/drawing/2014/main" id="{D0AEA934-5785-4C54-A4CF-D91A0FD0AD11}"/>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7" name="Title 1">
            <a:extLst>
              <a:ext uri="{FF2B5EF4-FFF2-40B4-BE49-F238E27FC236}">
                <a16:creationId xmlns:a16="http://schemas.microsoft.com/office/drawing/2014/main" id="{C9A0623C-B4FA-4A08-B02E-456356E45C4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Subject Syllabus</a:t>
            </a:r>
          </a:p>
        </p:txBody>
      </p:sp>
      <p:pic>
        <p:nvPicPr>
          <p:cNvPr id="8197" name="Content Placeholder 9" descr="Capture7.PNG">
            <a:extLst>
              <a:ext uri="{FF2B5EF4-FFF2-40B4-BE49-F238E27FC236}">
                <a16:creationId xmlns:a16="http://schemas.microsoft.com/office/drawing/2014/main" id="{6D17FFF0-4F65-42C3-A145-176FACD275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28690" y="1357313"/>
            <a:ext cx="7572375" cy="3594100"/>
          </a:xfrm>
        </p:spPr>
      </p:pic>
      <p:pic>
        <p:nvPicPr>
          <p:cNvPr id="8198" name="Picture 10" descr="Capture8.PNG">
            <a:extLst>
              <a:ext uri="{FF2B5EF4-FFF2-40B4-BE49-F238E27FC236}">
                <a16:creationId xmlns:a16="http://schemas.microsoft.com/office/drawing/2014/main" id="{AF7AA101-D24A-49F0-894C-D84C2EC754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4786315"/>
            <a:ext cx="735806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1" descr="C:\Users\USER\Desktop\Logo11.png">
            <a:extLst>
              <a:ext uri="{FF2B5EF4-FFF2-40B4-BE49-F238E27FC236}">
                <a16:creationId xmlns:a16="http://schemas.microsoft.com/office/drawing/2014/main" id="{F08CAC02-FCE7-40F9-9EA6-7343A36BE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
            <a:ext cx="1333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Slide Number Placeholder 8">
            <a:extLst>
              <a:ext uri="{FF2B5EF4-FFF2-40B4-BE49-F238E27FC236}">
                <a16:creationId xmlns:a16="http://schemas.microsoft.com/office/drawing/2014/main" id="{E59486C5-5074-4960-9D8C-65A965815B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0F6813-EB97-4050-850B-A18B1AE3BA8C}" type="slidenum">
              <a:rPr lang="en-US" altLang="en-US" sz="1200">
                <a:solidFill>
                  <a:srgbClr val="898989"/>
                </a:solidFill>
              </a:rPr>
              <a:pPr>
                <a:spcBef>
                  <a:spcPct val="0"/>
                </a:spcBef>
                <a:buFontTx/>
                <a:buNone/>
              </a:pPr>
              <a:t>4</a:t>
            </a:fld>
            <a:endParaRPr lang="en-US" altLang="en-US" sz="1200">
              <a:solidFill>
                <a:srgbClr val="898989"/>
              </a:solidFill>
            </a:endParaRP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9D7EF1-0FE9-41D4-AEFD-BCE6930F6EF2}"/>
              </a:ext>
            </a:extLst>
          </p:cNvPr>
          <p:cNvSpPr>
            <a:spLocks noGrp="1"/>
          </p:cNvSpPr>
          <p:nvPr>
            <p:ph type="dt" sz="quarter" idx="10"/>
          </p:nvPr>
        </p:nvSpPr>
        <p:spPr/>
        <p:txBody>
          <a:bodyPr/>
          <a:lstStyle/>
          <a:p>
            <a:pPr>
              <a:defRPr/>
            </a:pPr>
            <a:fld id="{932FF1CC-6452-49BE-B462-7C381BC866F8}" type="datetime1">
              <a:rPr lang="en-US" smtClean="0"/>
              <a:t>3/24/2022</a:t>
            </a:fld>
            <a:endParaRPr lang="en-US"/>
          </a:p>
        </p:txBody>
      </p:sp>
      <p:sp>
        <p:nvSpPr>
          <p:cNvPr id="5" name="Footer Placeholder 4">
            <a:extLst>
              <a:ext uri="{FF2B5EF4-FFF2-40B4-BE49-F238E27FC236}">
                <a16:creationId xmlns:a16="http://schemas.microsoft.com/office/drawing/2014/main" id="{457D982E-C7AA-4F39-9FB4-2C43715FCE61}"/>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48132" name="Slide Number Placeholder 5">
            <a:extLst>
              <a:ext uri="{FF2B5EF4-FFF2-40B4-BE49-F238E27FC236}">
                <a16:creationId xmlns:a16="http://schemas.microsoft.com/office/drawing/2014/main" id="{C0785D8F-272F-4521-AA6A-CE28F47B36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9234EB-E102-4208-809F-E2C987C47480}" type="slidenum">
              <a:rPr lang="en-US" altLang="en-US" sz="1200">
                <a:solidFill>
                  <a:srgbClr val="898989"/>
                </a:solidFill>
              </a:rPr>
              <a:pPr>
                <a:spcBef>
                  <a:spcPct val="0"/>
                </a:spcBef>
                <a:buFontTx/>
                <a:buNone/>
              </a:pPr>
              <a:t>40</a:t>
            </a:fld>
            <a:endParaRPr lang="en-US" altLang="en-US" sz="1200">
              <a:solidFill>
                <a:srgbClr val="898989"/>
              </a:solidFill>
            </a:endParaRPr>
          </a:p>
        </p:txBody>
      </p:sp>
      <p:sp>
        <p:nvSpPr>
          <p:cNvPr id="7" name="Title 1">
            <a:extLst>
              <a:ext uri="{FF2B5EF4-FFF2-40B4-BE49-F238E27FC236}">
                <a16:creationId xmlns:a16="http://schemas.microsoft.com/office/drawing/2014/main" id="{755ECBA0-CD05-4B7E-B80C-FE4CA3C2630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Process Transition Diagram</a:t>
            </a:r>
            <a:r>
              <a:rPr lang="en-IN" sz="3000" dirty="0"/>
              <a:t>(CO2)</a:t>
            </a:r>
            <a:endParaRPr lang="en-US" sz="3000" dirty="0"/>
          </a:p>
        </p:txBody>
      </p:sp>
      <p:sp>
        <p:nvSpPr>
          <p:cNvPr id="9" name="Rectangle 8">
            <a:extLst>
              <a:ext uri="{FF2B5EF4-FFF2-40B4-BE49-F238E27FC236}">
                <a16:creationId xmlns:a16="http://schemas.microsoft.com/office/drawing/2014/main" id="{A78B2B8F-FC8E-41F1-BDC0-9BD3992931B4}"/>
              </a:ext>
            </a:extLst>
          </p:cNvPr>
          <p:cNvSpPr/>
          <p:nvPr/>
        </p:nvSpPr>
        <p:spPr>
          <a:xfrm>
            <a:off x="1042988" y="692152"/>
            <a:ext cx="7777162" cy="860425"/>
          </a:xfrm>
          <a:prstGeom prst="rect">
            <a:avLst/>
          </a:prstGeom>
        </p:spPr>
        <p:txBody>
          <a:bodyPr>
            <a:spAutoFit/>
          </a:bodyPr>
          <a:lstStyle/>
          <a:p>
            <a:pPr marL="12700" eaLnBrk="1" fontAlgn="auto" hangingPunct="1">
              <a:spcBef>
                <a:spcPts val="770"/>
              </a:spcBef>
              <a:spcAft>
                <a:spcPts val="0"/>
              </a:spcAft>
              <a:defRPr/>
            </a:pPr>
            <a:endParaRPr lang="en-IN" sz="2200" spc="-5" dirty="0">
              <a:latin typeface="+mn-lt"/>
              <a:cs typeface="Courier New"/>
            </a:endParaRPr>
          </a:p>
          <a:p>
            <a:pPr marL="12700" eaLnBrk="1" fontAlgn="auto" hangingPunct="1">
              <a:spcBef>
                <a:spcPts val="675"/>
              </a:spcBef>
              <a:spcAft>
                <a:spcPts val="0"/>
              </a:spcAft>
              <a:defRPr/>
            </a:pPr>
            <a:r>
              <a:rPr lang="en-IN" sz="2200" spc="-5" dirty="0">
                <a:latin typeface="+mn-lt"/>
                <a:cs typeface="Courier New"/>
              </a:rPr>
              <a:t>}</a:t>
            </a:r>
            <a:endParaRPr lang="en-IN" sz="2200" dirty="0">
              <a:latin typeface="+mn-lt"/>
              <a:cs typeface="Courier New"/>
            </a:endParaRPr>
          </a:p>
        </p:txBody>
      </p:sp>
      <p:sp>
        <p:nvSpPr>
          <p:cNvPr id="48135" name="object 10">
            <a:extLst>
              <a:ext uri="{FF2B5EF4-FFF2-40B4-BE49-F238E27FC236}">
                <a16:creationId xmlns:a16="http://schemas.microsoft.com/office/drawing/2014/main" id="{B91520B4-081A-49D8-9D1E-4FF1794DDBA0}"/>
              </a:ext>
            </a:extLst>
          </p:cNvPr>
          <p:cNvSpPr>
            <a:spLocks noChangeArrowheads="1"/>
          </p:cNvSpPr>
          <p:nvPr/>
        </p:nvSpPr>
        <p:spPr bwMode="auto">
          <a:xfrm>
            <a:off x="971550" y="1052513"/>
            <a:ext cx="7740650" cy="44180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pic>
        <p:nvPicPr>
          <p:cNvPr id="48136" name="Picture 10" descr="NIET LOGO.jpg">
            <a:extLst>
              <a:ext uri="{FF2B5EF4-FFF2-40B4-BE49-F238E27FC236}">
                <a16:creationId xmlns:a16="http://schemas.microsoft.com/office/drawing/2014/main" id="{5975C923-65E8-4B00-9801-CE25A32645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436D659-99A2-4FE5-B758-6F8B293635E9}"/>
              </a:ext>
            </a:extLst>
          </p:cNvPr>
          <p:cNvSpPr>
            <a:spLocks noGrp="1"/>
          </p:cNvSpPr>
          <p:nvPr>
            <p:ph type="dt" sz="quarter" idx="10"/>
          </p:nvPr>
        </p:nvSpPr>
        <p:spPr/>
        <p:txBody>
          <a:bodyPr/>
          <a:lstStyle/>
          <a:p>
            <a:pPr>
              <a:defRPr/>
            </a:pPr>
            <a:fld id="{A7C51141-5875-4FDE-837D-F546232EFC82}" type="datetime1">
              <a:rPr lang="en-US" smtClean="0"/>
              <a:t>3/24/2022</a:t>
            </a:fld>
            <a:endParaRPr lang="en-US"/>
          </a:p>
        </p:txBody>
      </p:sp>
      <p:sp>
        <p:nvSpPr>
          <p:cNvPr id="5" name="Footer Placeholder 4">
            <a:extLst>
              <a:ext uri="{FF2B5EF4-FFF2-40B4-BE49-F238E27FC236}">
                <a16:creationId xmlns:a16="http://schemas.microsoft.com/office/drawing/2014/main" id="{DB48DA85-BFC4-4EFB-99BD-3C7D0FB51E54}"/>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49156" name="Slide Number Placeholder 5">
            <a:extLst>
              <a:ext uri="{FF2B5EF4-FFF2-40B4-BE49-F238E27FC236}">
                <a16:creationId xmlns:a16="http://schemas.microsoft.com/office/drawing/2014/main" id="{D62F7BF6-C123-434C-AB50-9D0E7FB3AC6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32F0F3-A0E3-4705-8476-CCA1F80B2FCC}" type="slidenum">
              <a:rPr lang="en-US" altLang="en-US" sz="1200">
                <a:solidFill>
                  <a:srgbClr val="898989"/>
                </a:solidFill>
              </a:rPr>
              <a:pPr>
                <a:spcBef>
                  <a:spcPct val="0"/>
                </a:spcBef>
                <a:buFontTx/>
                <a:buNone/>
              </a:pPr>
              <a:t>41</a:t>
            </a:fld>
            <a:endParaRPr lang="en-US" altLang="en-US" sz="1200">
              <a:solidFill>
                <a:srgbClr val="898989"/>
              </a:solidFill>
            </a:endParaRPr>
          </a:p>
        </p:txBody>
      </p:sp>
      <p:sp>
        <p:nvSpPr>
          <p:cNvPr id="7" name="Title 1">
            <a:extLst>
              <a:ext uri="{FF2B5EF4-FFF2-40B4-BE49-F238E27FC236}">
                <a16:creationId xmlns:a16="http://schemas.microsoft.com/office/drawing/2014/main" id="{10D3846A-C6F5-4261-BA0E-3049F433BC8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p>
        </p:txBody>
      </p:sp>
      <p:sp>
        <p:nvSpPr>
          <p:cNvPr id="49158" name="Rectangle 3">
            <a:extLst>
              <a:ext uri="{FF2B5EF4-FFF2-40B4-BE49-F238E27FC236}">
                <a16:creationId xmlns:a16="http://schemas.microsoft.com/office/drawing/2014/main" id="{99D9D815-A9D5-4394-BE1B-13F6E50DA458}"/>
              </a:ext>
            </a:extLst>
          </p:cNvPr>
          <p:cNvSpPr txBox="1">
            <a:spLocks noChangeArrowheads="1"/>
          </p:cNvSpPr>
          <p:nvPr/>
        </p:nvSpPr>
        <p:spPr bwMode="auto">
          <a:xfrm>
            <a:off x="900113" y="908050"/>
            <a:ext cx="7993062"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2425" indent="-341313">
              <a:spcBef>
                <a:spcPct val="20000"/>
              </a:spcBef>
              <a:buFont typeface="Arial" panose="020B0604020202020204" pitchFamily="34" charset="0"/>
              <a:buChar char="•"/>
              <a:tabLst>
                <a:tab pos="352425" algn="l"/>
                <a:tab pos="35401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2425" algn="l"/>
                <a:tab pos="35401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2425" algn="l"/>
                <a:tab pos="35401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9pPr>
          </a:lstStyle>
          <a:p>
            <a:pPr eaLnBrk="1" hangingPunct="1">
              <a:lnSpc>
                <a:spcPct val="120000"/>
              </a:lnSpc>
              <a:spcBef>
                <a:spcPts val="100"/>
              </a:spcBef>
              <a:buClr>
                <a:srgbClr val="993300"/>
              </a:buClr>
              <a:buSzPct val="89000"/>
              <a:buNone/>
            </a:pPr>
            <a:endParaRPr lang="en-US" altLang="en-US" sz="2000"/>
          </a:p>
        </p:txBody>
      </p:sp>
      <p:sp>
        <p:nvSpPr>
          <p:cNvPr id="10" name="Rectangle 2">
            <a:extLst>
              <a:ext uri="{FF2B5EF4-FFF2-40B4-BE49-F238E27FC236}">
                <a16:creationId xmlns:a16="http://schemas.microsoft.com/office/drawing/2014/main" id="{7A649421-0FB5-4AC3-AFCD-5A9B1F1D56FD}"/>
              </a:ext>
            </a:extLst>
          </p:cNvPr>
          <p:cNvSpPr>
            <a:spLocks noGrp="1" noChangeArrowheads="1"/>
          </p:cNvSpPr>
          <p:nvPr>
            <p:ph type="title"/>
          </p:nvPr>
        </p:nvSpPr>
        <p:spPr>
          <a:xfrm>
            <a:off x="1646240" y="115888"/>
            <a:ext cx="6886575" cy="457200"/>
          </a:xfrm>
        </p:spPr>
        <p:txBody>
          <a:bodyPr rtlCol="0">
            <a:noAutofit/>
          </a:bodyPr>
          <a:lstStyle/>
          <a:p>
            <a:pPr eaLnBrk="1" fontAlgn="auto" hangingPunct="1">
              <a:spcAft>
                <a:spcPts val="0"/>
              </a:spcAft>
              <a:defRPr/>
            </a:pPr>
            <a:r>
              <a:rPr lang="en-IN" sz="3000" dirty="0"/>
              <a:t>Process Control Block (PCB)(CO2)</a:t>
            </a:r>
            <a:endParaRPr lang="en-US" sz="3000" dirty="0">
              <a:latin typeface="+mn-lt"/>
            </a:endParaRPr>
          </a:p>
        </p:txBody>
      </p:sp>
      <p:sp>
        <p:nvSpPr>
          <p:cNvPr id="11" name="Rectangle 10">
            <a:extLst>
              <a:ext uri="{FF2B5EF4-FFF2-40B4-BE49-F238E27FC236}">
                <a16:creationId xmlns:a16="http://schemas.microsoft.com/office/drawing/2014/main" id="{A549AF8E-0006-49DC-9B35-637C45AD3C90}"/>
              </a:ext>
            </a:extLst>
          </p:cNvPr>
          <p:cNvSpPr/>
          <p:nvPr/>
        </p:nvSpPr>
        <p:spPr>
          <a:xfrm>
            <a:off x="1042988" y="765175"/>
            <a:ext cx="7345362" cy="5386388"/>
          </a:xfrm>
          <a:prstGeom prst="rect">
            <a:avLst/>
          </a:prstGeom>
        </p:spPr>
        <p:txBody>
          <a:bodyPr>
            <a:spAutoFit/>
          </a:bodyPr>
          <a:lstStyle/>
          <a:p>
            <a:pPr marL="184150" indent="-171450" eaLnBrk="1" fontAlgn="auto" hangingPunct="1">
              <a:lnSpc>
                <a:spcPct val="150000"/>
              </a:lnSpc>
              <a:spcBef>
                <a:spcPts val="380"/>
              </a:spcBef>
              <a:spcAft>
                <a:spcPts val="0"/>
              </a:spcAft>
              <a:buClr>
                <a:srgbClr val="006600"/>
              </a:buClr>
              <a:buSzPct val="94736"/>
              <a:tabLst>
                <a:tab pos="184150" algn="l"/>
              </a:tabLst>
              <a:defRPr/>
            </a:pPr>
            <a:r>
              <a:rPr lang="en-IN" sz="2400" dirty="0">
                <a:latin typeface="+mn-lt"/>
                <a:cs typeface="+mn-cs"/>
              </a:rPr>
              <a:t>Information associated with each process.</a:t>
            </a:r>
          </a:p>
          <a:p>
            <a:pPr marL="184150" indent="-171450" eaLnBrk="1" fontAlgn="auto" hangingPunct="1">
              <a:lnSpc>
                <a:spcPct val="150000"/>
              </a:lnSpc>
              <a:spcBef>
                <a:spcPts val="380"/>
              </a:spcBef>
              <a:spcAft>
                <a:spcPts val="0"/>
              </a:spcAft>
              <a:buClr>
                <a:srgbClr val="006600"/>
              </a:buClr>
              <a:buSzPct val="94736"/>
              <a:buFont typeface="Arial" pitchFamily="34" charset="0"/>
              <a:buChar char="•"/>
              <a:tabLst>
                <a:tab pos="184150" algn="l"/>
              </a:tabLst>
              <a:defRPr/>
            </a:pPr>
            <a:r>
              <a:rPr lang="en-IN" sz="2400" spc="10" dirty="0">
                <a:latin typeface="+mn-lt"/>
                <a:cs typeface="Arial"/>
              </a:rPr>
              <a:t>Process</a:t>
            </a:r>
            <a:r>
              <a:rPr lang="en-IN" sz="2400" spc="30" dirty="0">
                <a:latin typeface="+mn-lt"/>
                <a:cs typeface="Arial"/>
              </a:rPr>
              <a:t> </a:t>
            </a:r>
            <a:r>
              <a:rPr lang="en-IN" sz="2400" spc="10" dirty="0">
                <a:latin typeface="+mn-lt"/>
                <a:cs typeface="Arial"/>
              </a:rPr>
              <a:t>ID</a:t>
            </a:r>
            <a:endParaRPr lang="en-IN" sz="2400" dirty="0">
              <a:latin typeface="+mn-lt"/>
              <a:cs typeface="Arial"/>
            </a:endParaRPr>
          </a:p>
          <a:p>
            <a:pPr marL="184150" indent="-171450" eaLnBrk="1" fontAlgn="auto" hangingPunct="1">
              <a:lnSpc>
                <a:spcPct val="150000"/>
              </a:lnSpc>
              <a:spcBef>
                <a:spcPts val="285"/>
              </a:spcBef>
              <a:spcAft>
                <a:spcPts val="0"/>
              </a:spcAft>
              <a:buClr>
                <a:srgbClr val="006600"/>
              </a:buClr>
              <a:buSzPct val="94736"/>
              <a:buFont typeface="Arial" pitchFamily="34" charset="0"/>
              <a:buChar char="•"/>
              <a:tabLst>
                <a:tab pos="184150" algn="l"/>
              </a:tabLst>
              <a:defRPr/>
            </a:pPr>
            <a:r>
              <a:rPr lang="en-IN" sz="2400" spc="20" dirty="0">
                <a:latin typeface="+mn-lt"/>
                <a:cs typeface="Arial"/>
              </a:rPr>
              <a:t>Process</a:t>
            </a:r>
            <a:r>
              <a:rPr lang="en-IN" sz="2400" spc="-30" dirty="0">
                <a:latin typeface="+mn-lt"/>
                <a:cs typeface="Arial"/>
              </a:rPr>
              <a:t> </a:t>
            </a:r>
            <a:r>
              <a:rPr lang="en-IN" sz="2400" spc="20" dirty="0">
                <a:latin typeface="+mn-lt"/>
                <a:cs typeface="Arial"/>
              </a:rPr>
              <a:t>state</a:t>
            </a:r>
            <a:endParaRPr lang="en-IN" sz="2400" dirty="0">
              <a:latin typeface="+mn-lt"/>
              <a:cs typeface="Arial"/>
            </a:endParaRPr>
          </a:p>
          <a:p>
            <a:pPr marL="184150" indent="-171450" eaLnBrk="1" fontAlgn="auto" hangingPunct="1">
              <a:lnSpc>
                <a:spcPct val="150000"/>
              </a:lnSpc>
              <a:spcBef>
                <a:spcPts val="285"/>
              </a:spcBef>
              <a:spcAft>
                <a:spcPts val="0"/>
              </a:spcAft>
              <a:buClr>
                <a:srgbClr val="006600"/>
              </a:buClr>
              <a:buSzPct val="94736"/>
              <a:buFont typeface="Arial" pitchFamily="34" charset="0"/>
              <a:buChar char="•"/>
              <a:tabLst>
                <a:tab pos="184150" algn="l"/>
              </a:tabLst>
              <a:defRPr/>
            </a:pPr>
            <a:r>
              <a:rPr lang="en-IN" sz="2400" dirty="0">
                <a:latin typeface="+mn-lt"/>
                <a:cs typeface="Arial"/>
              </a:rPr>
              <a:t>Program</a:t>
            </a:r>
            <a:r>
              <a:rPr lang="en-IN" sz="2400" spc="20" dirty="0">
                <a:latin typeface="+mn-lt"/>
                <a:cs typeface="Arial"/>
              </a:rPr>
              <a:t> </a:t>
            </a:r>
            <a:r>
              <a:rPr lang="en-IN" sz="2400" dirty="0">
                <a:latin typeface="+mn-lt"/>
                <a:cs typeface="Arial"/>
              </a:rPr>
              <a:t>counter</a:t>
            </a:r>
          </a:p>
          <a:p>
            <a:pPr marL="184150" indent="-171450" eaLnBrk="1" fontAlgn="auto" hangingPunct="1">
              <a:lnSpc>
                <a:spcPct val="150000"/>
              </a:lnSpc>
              <a:spcBef>
                <a:spcPts val="285"/>
              </a:spcBef>
              <a:spcAft>
                <a:spcPts val="0"/>
              </a:spcAft>
              <a:buClr>
                <a:srgbClr val="006600"/>
              </a:buClr>
              <a:buSzPct val="94736"/>
              <a:buFont typeface="Arial" pitchFamily="34" charset="0"/>
              <a:buChar char="•"/>
              <a:tabLst>
                <a:tab pos="184150" algn="l"/>
              </a:tabLst>
              <a:defRPr/>
            </a:pPr>
            <a:r>
              <a:rPr lang="en-IN" sz="2400" spc="5" dirty="0">
                <a:latin typeface="+mn-lt"/>
                <a:cs typeface="Arial"/>
              </a:rPr>
              <a:t>CPU</a:t>
            </a:r>
            <a:r>
              <a:rPr lang="en-IN" sz="2400" spc="20" dirty="0">
                <a:latin typeface="+mn-lt"/>
                <a:cs typeface="Arial"/>
              </a:rPr>
              <a:t> </a:t>
            </a:r>
            <a:r>
              <a:rPr lang="en-IN" sz="2400" spc="-5" dirty="0">
                <a:latin typeface="+mn-lt"/>
                <a:cs typeface="Arial"/>
              </a:rPr>
              <a:t>registers</a:t>
            </a:r>
            <a:endParaRPr lang="en-IN" sz="2400" dirty="0">
              <a:latin typeface="+mn-lt"/>
              <a:cs typeface="Arial"/>
            </a:endParaRPr>
          </a:p>
          <a:p>
            <a:pPr marL="184150" indent="-171450" eaLnBrk="1" fontAlgn="auto" hangingPunct="1">
              <a:lnSpc>
                <a:spcPct val="150000"/>
              </a:lnSpc>
              <a:spcBef>
                <a:spcPts val="285"/>
              </a:spcBef>
              <a:spcAft>
                <a:spcPts val="0"/>
              </a:spcAft>
              <a:buClr>
                <a:srgbClr val="006600"/>
              </a:buClr>
              <a:buSzPct val="94736"/>
              <a:buFont typeface="Arial" pitchFamily="34" charset="0"/>
              <a:buChar char="•"/>
              <a:tabLst>
                <a:tab pos="184150" algn="l"/>
              </a:tabLst>
              <a:defRPr/>
            </a:pPr>
            <a:r>
              <a:rPr lang="en-IN" sz="2400" spc="10" dirty="0">
                <a:latin typeface="+mn-lt"/>
                <a:cs typeface="Arial"/>
              </a:rPr>
              <a:t>CPU </a:t>
            </a:r>
            <a:r>
              <a:rPr lang="en-IN" sz="2400" spc="5" dirty="0">
                <a:latin typeface="+mn-lt"/>
                <a:cs typeface="Arial"/>
              </a:rPr>
              <a:t>scheduling</a:t>
            </a:r>
            <a:r>
              <a:rPr lang="en-IN" sz="2400" spc="35" dirty="0">
                <a:latin typeface="+mn-lt"/>
                <a:cs typeface="Arial"/>
              </a:rPr>
              <a:t> </a:t>
            </a:r>
            <a:r>
              <a:rPr lang="en-IN" sz="2400" spc="5" dirty="0">
                <a:latin typeface="+mn-lt"/>
                <a:cs typeface="Arial"/>
              </a:rPr>
              <a:t>information</a:t>
            </a:r>
            <a:endParaRPr lang="en-IN" sz="2400" dirty="0">
              <a:latin typeface="+mn-lt"/>
              <a:cs typeface="Arial"/>
            </a:endParaRPr>
          </a:p>
          <a:p>
            <a:pPr marL="184150" indent="-171450" eaLnBrk="1" fontAlgn="auto" hangingPunct="1">
              <a:lnSpc>
                <a:spcPct val="150000"/>
              </a:lnSpc>
              <a:spcBef>
                <a:spcPts val="210"/>
              </a:spcBef>
              <a:spcAft>
                <a:spcPts val="0"/>
              </a:spcAft>
              <a:buClr>
                <a:srgbClr val="006600"/>
              </a:buClr>
              <a:buSzPct val="94736"/>
              <a:buFont typeface="Arial" pitchFamily="34" charset="0"/>
              <a:buChar char="•"/>
              <a:tabLst>
                <a:tab pos="184150" algn="l"/>
              </a:tabLst>
              <a:defRPr/>
            </a:pPr>
            <a:r>
              <a:rPr lang="en-IN" sz="2400" spc="5" dirty="0">
                <a:latin typeface="+mn-lt"/>
                <a:cs typeface="Arial"/>
              </a:rPr>
              <a:t>Memory-management information</a:t>
            </a:r>
            <a:endParaRPr lang="en-IN" sz="2400" dirty="0">
              <a:latin typeface="+mn-lt"/>
              <a:cs typeface="Arial"/>
            </a:endParaRPr>
          </a:p>
          <a:p>
            <a:pPr marL="184150" indent="-171450" eaLnBrk="1" fontAlgn="auto" hangingPunct="1">
              <a:lnSpc>
                <a:spcPct val="150000"/>
              </a:lnSpc>
              <a:spcBef>
                <a:spcPts val="285"/>
              </a:spcBef>
              <a:spcAft>
                <a:spcPts val="0"/>
              </a:spcAft>
              <a:buClr>
                <a:srgbClr val="006600"/>
              </a:buClr>
              <a:buSzPct val="94736"/>
              <a:buFont typeface="Arial" pitchFamily="34" charset="0"/>
              <a:buChar char="•"/>
              <a:tabLst>
                <a:tab pos="184150" algn="l"/>
              </a:tabLst>
              <a:defRPr/>
            </a:pPr>
            <a:r>
              <a:rPr lang="en-IN" sz="2400" spc="5" dirty="0">
                <a:latin typeface="+mn-lt"/>
                <a:cs typeface="Arial"/>
              </a:rPr>
              <a:t>Accounting</a:t>
            </a:r>
            <a:r>
              <a:rPr lang="en-IN" sz="2400" spc="25" dirty="0">
                <a:latin typeface="+mn-lt"/>
                <a:cs typeface="Arial"/>
              </a:rPr>
              <a:t> </a:t>
            </a:r>
            <a:r>
              <a:rPr lang="en-IN" sz="2400" spc="5" dirty="0">
                <a:latin typeface="+mn-lt"/>
                <a:cs typeface="Arial"/>
              </a:rPr>
              <a:t>information</a:t>
            </a:r>
            <a:endParaRPr lang="en-IN" sz="2400" dirty="0">
              <a:latin typeface="+mn-lt"/>
              <a:cs typeface="Arial"/>
            </a:endParaRPr>
          </a:p>
          <a:p>
            <a:pPr marL="184150" indent="-171450" eaLnBrk="1" fontAlgn="auto" hangingPunct="1">
              <a:lnSpc>
                <a:spcPct val="150000"/>
              </a:lnSpc>
              <a:spcBef>
                <a:spcPts val="285"/>
              </a:spcBef>
              <a:spcAft>
                <a:spcPts val="0"/>
              </a:spcAft>
              <a:buClr>
                <a:srgbClr val="006600"/>
              </a:buClr>
              <a:buSzPct val="94736"/>
              <a:buFont typeface="Arial" pitchFamily="34" charset="0"/>
              <a:buChar char="•"/>
              <a:tabLst>
                <a:tab pos="184150" algn="l"/>
              </a:tabLst>
              <a:defRPr/>
            </a:pPr>
            <a:r>
              <a:rPr lang="en-IN" sz="2400" spc="5" dirty="0">
                <a:latin typeface="+mn-lt"/>
                <a:cs typeface="Arial"/>
              </a:rPr>
              <a:t>I/O status</a:t>
            </a:r>
            <a:r>
              <a:rPr lang="en-IN" sz="2400" spc="45" dirty="0">
                <a:latin typeface="+mn-lt"/>
                <a:cs typeface="Arial"/>
              </a:rPr>
              <a:t> </a:t>
            </a:r>
            <a:r>
              <a:rPr lang="en-IN" sz="2400" spc="5" dirty="0">
                <a:latin typeface="+mn-lt"/>
                <a:cs typeface="Arial"/>
              </a:rPr>
              <a:t>information</a:t>
            </a:r>
            <a:endParaRPr lang="en-IN" sz="2400" dirty="0">
              <a:latin typeface="+mn-lt"/>
              <a:cs typeface="Arial"/>
            </a:endParaRPr>
          </a:p>
        </p:txBody>
      </p:sp>
      <p:pic>
        <p:nvPicPr>
          <p:cNvPr id="49161" name="Picture 11" descr="NIET LOGO.jpg">
            <a:extLst>
              <a:ext uri="{FF2B5EF4-FFF2-40B4-BE49-F238E27FC236}">
                <a16:creationId xmlns:a16="http://schemas.microsoft.com/office/drawing/2014/main" id="{16A0A592-B8E6-40FE-8CA2-CE699DF747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02B8AB-4DEC-4645-AACE-9D053D382048}"/>
              </a:ext>
            </a:extLst>
          </p:cNvPr>
          <p:cNvSpPr>
            <a:spLocks noGrp="1"/>
          </p:cNvSpPr>
          <p:nvPr>
            <p:ph type="dt" sz="quarter" idx="10"/>
          </p:nvPr>
        </p:nvSpPr>
        <p:spPr/>
        <p:txBody>
          <a:bodyPr/>
          <a:lstStyle/>
          <a:p>
            <a:pPr>
              <a:defRPr/>
            </a:pPr>
            <a:fld id="{5A91A2F3-D8D8-45D6-8758-E6F1A0911FD5}" type="datetime1">
              <a:rPr lang="en-US" smtClean="0"/>
              <a:t>3/24/2022</a:t>
            </a:fld>
            <a:endParaRPr lang="en-US"/>
          </a:p>
        </p:txBody>
      </p:sp>
      <p:sp>
        <p:nvSpPr>
          <p:cNvPr id="5" name="Footer Placeholder 4">
            <a:extLst>
              <a:ext uri="{FF2B5EF4-FFF2-40B4-BE49-F238E27FC236}">
                <a16:creationId xmlns:a16="http://schemas.microsoft.com/office/drawing/2014/main" id="{AE6F4C72-FE0A-43F6-A6DE-25EFE9357EA0}"/>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0180" name="Slide Number Placeholder 5">
            <a:extLst>
              <a:ext uri="{FF2B5EF4-FFF2-40B4-BE49-F238E27FC236}">
                <a16:creationId xmlns:a16="http://schemas.microsoft.com/office/drawing/2014/main" id="{A34CA73B-7C5E-41A3-9F30-0A29F66C301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1903-2BBB-4414-98FD-A222B8684775}" type="slidenum">
              <a:rPr lang="en-US" altLang="en-US" sz="1200">
                <a:solidFill>
                  <a:srgbClr val="898989"/>
                </a:solidFill>
              </a:rPr>
              <a:pPr>
                <a:spcBef>
                  <a:spcPct val="0"/>
                </a:spcBef>
                <a:buFontTx/>
                <a:buNone/>
              </a:pPr>
              <a:t>42</a:t>
            </a:fld>
            <a:endParaRPr lang="en-US" altLang="en-US" sz="1200">
              <a:solidFill>
                <a:srgbClr val="898989"/>
              </a:solidFill>
            </a:endParaRPr>
          </a:p>
        </p:txBody>
      </p:sp>
      <p:sp>
        <p:nvSpPr>
          <p:cNvPr id="7" name="Title 1">
            <a:extLst>
              <a:ext uri="{FF2B5EF4-FFF2-40B4-BE49-F238E27FC236}">
                <a16:creationId xmlns:a16="http://schemas.microsoft.com/office/drawing/2014/main" id="{A5044863-31AC-4E35-942D-057DD3C5E6D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t>Process Control Block (PCB)(CO2)</a:t>
            </a:r>
            <a:endParaRPr lang="en-US" sz="3000" dirty="0"/>
          </a:p>
        </p:txBody>
      </p:sp>
      <p:sp>
        <p:nvSpPr>
          <p:cNvPr id="50182" name="object 3">
            <a:extLst>
              <a:ext uri="{FF2B5EF4-FFF2-40B4-BE49-F238E27FC236}">
                <a16:creationId xmlns:a16="http://schemas.microsoft.com/office/drawing/2014/main" id="{D9229BDE-7A10-44A8-8380-7CF022B4F2DD}"/>
              </a:ext>
            </a:extLst>
          </p:cNvPr>
          <p:cNvSpPr txBox="1">
            <a:spLocks noChangeArrowheads="1"/>
          </p:cNvSpPr>
          <p:nvPr/>
        </p:nvSpPr>
        <p:spPr bwMode="auto">
          <a:xfrm>
            <a:off x="962027" y="765175"/>
            <a:ext cx="7858125" cy="56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585" rIns="0" bIns="0">
            <a:spAutoFit/>
          </a:bodyPr>
          <a:lstStyle>
            <a:lvl1pPr marL="377825" indent="-341313">
              <a:spcBef>
                <a:spcPct val="20000"/>
              </a:spcBef>
              <a:buFont typeface="Arial" panose="020B0604020202020204" pitchFamily="34" charset="0"/>
              <a:buChar char="•"/>
              <a:tabLst>
                <a:tab pos="377825" algn="l"/>
                <a:tab pos="37941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77825" algn="l"/>
                <a:tab pos="37941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77825" algn="l"/>
                <a:tab pos="37941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77825" algn="l"/>
                <a:tab pos="37941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77825" algn="l"/>
                <a:tab pos="3794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77825" algn="l"/>
                <a:tab pos="3794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77825" algn="l"/>
                <a:tab pos="3794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77825" algn="l"/>
                <a:tab pos="3794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77825" algn="l"/>
                <a:tab pos="379413" algn="l"/>
              </a:tabLst>
              <a:defRPr sz="2000">
                <a:solidFill>
                  <a:schemeClr val="tx1"/>
                </a:solidFill>
                <a:latin typeface="Calibri" panose="020F0502020204030204" pitchFamily="34" charset="0"/>
              </a:defRPr>
            </a:lvl9pPr>
          </a:lstStyle>
          <a:p>
            <a:pPr eaLnBrk="1" hangingPunct="1">
              <a:lnSpc>
                <a:spcPct val="150000"/>
              </a:lnSpc>
              <a:spcBef>
                <a:spcPts val="850"/>
              </a:spcBef>
              <a:buClr>
                <a:srgbClr val="993300"/>
              </a:buClr>
              <a:buSzPct val="89000"/>
              <a:buNone/>
            </a:pPr>
            <a:endParaRPr lang="en-US" altLang="en-US" sz="2200"/>
          </a:p>
        </p:txBody>
      </p:sp>
      <p:sp>
        <p:nvSpPr>
          <p:cNvPr id="50183" name="object 10">
            <a:extLst>
              <a:ext uri="{FF2B5EF4-FFF2-40B4-BE49-F238E27FC236}">
                <a16:creationId xmlns:a16="http://schemas.microsoft.com/office/drawing/2014/main" id="{A1DDAA61-223C-4D89-86A0-EA826D2F7E91}"/>
              </a:ext>
            </a:extLst>
          </p:cNvPr>
          <p:cNvSpPr>
            <a:spLocks noChangeArrowheads="1"/>
          </p:cNvSpPr>
          <p:nvPr/>
        </p:nvSpPr>
        <p:spPr bwMode="auto">
          <a:xfrm>
            <a:off x="2771775" y="1125540"/>
            <a:ext cx="3671888" cy="49672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pic>
        <p:nvPicPr>
          <p:cNvPr id="50184" name="Picture 8" descr="NIET LOGO.jpg">
            <a:extLst>
              <a:ext uri="{FF2B5EF4-FFF2-40B4-BE49-F238E27FC236}">
                <a16:creationId xmlns:a16="http://schemas.microsoft.com/office/drawing/2014/main" id="{6E88A20D-4A44-4512-A963-75F6B2111E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961FF9-A32A-4DF4-93FF-F304FA80CFEE}"/>
              </a:ext>
            </a:extLst>
          </p:cNvPr>
          <p:cNvSpPr>
            <a:spLocks noGrp="1"/>
          </p:cNvSpPr>
          <p:nvPr>
            <p:ph type="dt" sz="quarter" idx="10"/>
          </p:nvPr>
        </p:nvSpPr>
        <p:spPr/>
        <p:txBody>
          <a:bodyPr/>
          <a:lstStyle/>
          <a:p>
            <a:pPr>
              <a:defRPr/>
            </a:pPr>
            <a:fld id="{03DE7411-B40B-4623-BB70-EC587D835905}" type="datetime1">
              <a:rPr lang="en-US" smtClean="0"/>
              <a:t>3/24/2022</a:t>
            </a:fld>
            <a:endParaRPr lang="en-US"/>
          </a:p>
        </p:txBody>
      </p:sp>
      <p:sp>
        <p:nvSpPr>
          <p:cNvPr id="5" name="Footer Placeholder 4">
            <a:extLst>
              <a:ext uri="{FF2B5EF4-FFF2-40B4-BE49-F238E27FC236}">
                <a16:creationId xmlns:a16="http://schemas.microsoft.com/office/drawing/2014/main" id="{028C0EA1-D18D-434A-BDFC-BAD71E8F86F5}"/>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1204" name="Slide Number Placeholder 5">
            <a:extLst>
              <a:ext uri="{FF2B5EF4-FFF2-40B4-BE49-F238E27FC236}">
                <a16:creationId xmlns:a16="http://schemas.microsoft.com/office/drawing/2014/main" id="{D2FE2833-52B7-4701-A628-62AC2B8D49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0CB7FC-67AD-45F1-88FB-D88255F6F5AC}" type="slidenum">
              <a:rPr lang="en-US" altLang="en-US" sz="1200">
                <a:solidFill>
                  <a:srgbClr val="898989"/>
                </a:solidFill>
              </a:rPr>
              <a:pPr>
                <a:spcBef>
                  <a:spcPct val="0"/>
                </a:spcBef>
                <a:buFontTx/>
                <a:buNone/>
              </a:pPr>
              <a:t>43</a:t>
            </a:fld>
            <a:endParaRPr lang="en-US" altLang="en-US" sz="1200">
              <a:solidFill>
                <a:srgbClr val="898989"/>
              </a:solidFill>
            </a:endParaRPr>
          </a:p>
        </p:txBody>
      </p:sp>
      <p:sp>
        <p:nvSpPr>
          <p:cNvPr id="7" name="Title 1">
            <a:extLst>
              <a:ext uri="{FF2B5EF4-FFF2-40B4-BE49-F238E27FC236}">
                <a16:creationId xmlns:a16="http://schemas.microsoft.com/office/drawing/2014/main" id="{B8630DBA-A102-49B7-BFEC-D62BA86BCCA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t>Thread(CO2)</a:t>
            </a:r>
            <a:endParaRPr lang="en-US" sz="3000" dirty="0"/>
          </a:p>
        </p:txBody>
      </p:sp>
      <p:sp>
        <p:nvSpPr>
          <p:cNvPr id="51206" name="Rectangle 3">
            <a:extLst>
              <a:ext uri="{FF2B5EF4-FFF2-40B4-BE49-F238E27FC236}">
                <a16:creationId xmlns:a16="http://schemas.microsoft.com/office/drawing/2014/main" id="{1098ABDC-7993-4793-8E32-D102C065C582}"/>
              </a:ext>
            </a:extLst>
          </p:cNvPr>
          <p:cNvSpPr txBox="1">
            <a:spLocks noChangeArrowheads="1"/>
          </p:cNvSpPr>
          <p:nvPr/>
        </p:nvSpPr>
        <p:spPr bwMode="auto">
          <a:xfrm>
            <a:off x="900115" y="908052"/>
            <a:ext cx="755967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51207" name="object 3">
            <a:extLst>
              <a:ext uri="{FF2B5EF4-FFF2-40B4-BE49-F238E27FC236}">
                <a16:creationId xmlns:a16="http://schemas.microsoft.com/office/drawing/2014/main" id="{F83F78E5-B1AA-47B1-8D26-569CDFE09E1E}"/>
              </a:ext>
            </a:extLst>
          </p:cNvPr>
          <p:cNvSpPr txBox="1">
            <a:spLocks noChangeArrowheads="1"/>
          </p:cNvSpPr>
          <p:nvPr/>
        </p:nvSpPr>
        <p:spPr bwMode="auto">
          <a:xfrm>
            <a:off x="900113" y="908050"/>
            <a:ext cx="7853362"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412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pPr>
            <a:r>
              <a:rPr lang="en-IN" altLang="en-US" sz="2400"/>
              <a:t>A thread is a basic unit of CPU utilization</a:t>
            </a:r>
          </a:p>
          <a:p>
            <a:pPr algn="just" eaLnBrk="1" hangingPunct="1">
              <a:lnSpc>
                <a:spcPct val="150000"/>
              </a:lnSpc>
              <a:spcBef>
                <a:spcPct val="0"/>
              </a:spcBef>
            </a:pPr>
            <a:r>
              <a:rPr lang="en-IN" altLang="en-US" sz="2400"/>
              <a:t>Thread is an execution unit which consists of its own program counter, a stack, and a set of registers.</a:t>
            </a:r>
          </a:p>
          <a:p>
            <a:pPr algn="just" eaLnBrk="1" hangingPunct="1">
              <a:lnSpc>
                <a:spcPct val="150000"/>
              </a:lnSpc>
              <a:spcBef>
                <a:spcPct val="0"/>
              </a:spcBef>
            </a:pPr>
            <a:r>
              <a:rPr lang="en-IN" altLang="en-US" sz="2400"/>
              <a:t>Threads are also known as Lightweight processes</a:t>
            </a:r>
          </a:p>
          <a:p>
            <a:pPr algn="just" eaLnBrk="1" hangingPunct="1">
              <a:lnSpc>
                <a:spcPct val="150000"/>
              </a:lnSpc>
              <a:spcBef>
                <a:spcPct val="0"/>
              </a:spcBef>
            </a:pPr>
            <a:r>
              <a:rPr lang="en-IN" altLang="en-US" sz="2400"/>
              <a:t>Threads are popular way to improve application through parallelism.</a:t>
            </a:r>
          </a:p>
          <a:p>
            <a:pPr algn="just" eaLnBrk="1" hangingPunct="1">
              <a:lnSpc>
                <a:spcPct val="150000"/>
              </a:lnSpc>
              <a:spcBef>
                <a:spcPct val="0"/>
              </a:spcBef>
            </a:pPr>
            <a:r>
              <a:rPr lang="en-IN" altLang="en-US" sz="2400"/>
              <a:t>As each thread has its own independent resource for process execution, multpile processes can be executed parallely by increasing number of threads.</a:t>
            </a:r>
            <a:endParaRPr lang="en-US" altLang="en-US" sz="2400"/>
          </a:p>
        </p:txBody>
      </p:sp>
      <p:pic>
        <p:nvPicPr>
          <p:cNvPr id="51208" name="Picture 9" descr="NIET LOGO.jpg">
            <a:extLst>
              <a:ext uri="{FF2B5EF4-FFF2-40B4-BE49-F238E27FC236}">
                <a16:creationId xmlns:a16="http://schemas.microsoft.com/office/drawing/2014/main" id="{3B93F94F-8766-4C32-AA55-46E13BDD4B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CD9822-7B3C-4881-A556-8EF418E3CCEE}"/>
              </a:ext>
            </a:extLst>
          </p:cNvPr>
          <p:cNvSpPr>
            <a:spLocks noGrp="1"/>
          </p:cNvSpPr>
          <p:nvPr>
            <p:ph type="dt" sz="quarter" idx="10"/>
          </p:nvPr>
        </p:nvSpPr>
        <p:spPr/>
        <p:txBody>
          <a:bodyPr/>
          <a:lstStyle/>
          <a:p>
            <a:pPr>
              <a:defRPr/>
            </a:pPr>
            <a:fld id="{F4D0FE3C-89FC-4DA2-8CD2-3791B03FE396}" type="datetime1">
              <a:rPr lang="en-US" smtClean="0"/>
              <a:t>3/24/2022</a:t>
            </a:fld>
            <a:endParaRPr lang="en-US"/>
          </a:p>
        </p:txBody>
      </p:sp>
      <p:sp>
        <p:nvSpPr>
          <p:cNvPr id="5" name="Footer Placeholder 4">
            <a:extLst>
              <a:ext uri="{FF2B5EF4-FFF2-40B4-BE49-F238E27FC236}">
                <a16:creationId xmlns:a16="http://schemas.microsoft.com/office/drawing/2014/main" id="{A1E1F714-43C9-4DAD-91F8-5EFBAD21BDEF}"/>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2228" name="Slide Number Placeholder 5">
            <a:extLst>
              <a:ext uri="{FF2B5EF4-FFF2-40B4-BE49-F238E27FC236}">
                <a16:creationId xmlns:a16="http://schemas.microsoft.com/office/drawing/2014/main" id="{104C03CF-2F49-4D8D-9251-BF6EF7C585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BC2A01-AB82-4498-945E-70D2C4248BFF}" type="slidenum">
              <a:rPr lang="en-US" altLang="en-US" sz="1200">
                <a:solidFill>
                  <a:srgbClr val="898989"/>
                </a:solidFill>
              </a:rPr>
              <a:pPr>
                <a:spcBef>
                  <a:spcPct val="0"/>
                </a:spcBef>
                <a:buFontTx/>
                <a:buNone/>
              </a:pPr>
              <a:t>44</a:t>
            </a:fld>
            <a:endParaRPr lang="en-US" altLang="en-US" sz="1200">
              <a:solidFill>
                <a:srgbClr val="898989"/>
              </a:solidFill>
            </a:endParaRPr>
          </a:p>
        </p:txBody>
      </p:sp>
      <p:sp>
        <p:nvSpPr>
          <p:cNvPr id="7" name="Title 1">
            <a:extLst>
              <a:ext uri="{FF2B5EF4-FFF2-40B4-BE49-F238E27FC236}">
                <a16:creationId xmlns:a16="http://schemas.microsoft.com/office/drawing/2014/main" id="{0C3B0736-A33A-43C1-B798-12354AD07FA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Single and Multithreaded</a:t>
            </a:r>
            <a:r>
              <a:rPr lang="en-IN" sz="3200" spc="-130" dirty="0"/>
              <a:t> </a:t>
            </a:r>
            <a:r>
              <a:rPr lang="en-IN" sz="3200" spc="-5" dirty="0"/>
              <a:t>Processes</a:t>
            </a:r>
            <a:r>
              <a:rPr lang="en-IN" sz="3000" dirty="0"/>
              <a:t>(CO2)</a:t>
            </a:r>
            <a:endParaRPr lang="en-US" sz="3000" dirty="0"/>
          </a:p>
        </p:txBody>
      </p:sp>
      <p:sp>
        <p:nvSpPr>
          <p:cNvPr id="52230" name="Rectangle 3">
            <a:extLst>
              <a:ext uri="{FF2B5EF4-FFF2-40B4-BE49-F238E27FC236}">
                <a16:creationId xmlns:a16="http://schemas.microsoft.com/office/drawing/2014/main" id="{EA36E8D3-D403-4D83-9E84-D2B75936C443}"/>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52231" name="object 3">
            <a:extLst>
              <a:ext uri="{FF2B5EF4-FFF2-40B4-BE49-F238E27FC236}">
                <a16:creationId xmlns:a16="http://schemas.microsoft.com/office/drawing/2014/main" id="{B7D62BAB-D0A2-4B29-8780-EEC014BE0B4C}"/>
              </a:ext>
            </a:extLst>
          </p:cNvPr>
          <p:cNvSpPr txBox="1">
            <a:spLocks noChangeArrowheads="1"/>
          </p:cNvSpPr>
          <p:nvPr/>
        </p:nvSpPr>
        <p:spPr bwMode="auto">
          <a:xfrm>
            <a:off x="971552" y="908052"/>
            <a:ext cx="7781925" cy="39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412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35000"/>
              </a:lnSpc>
              <a:spcBef>
                <a:spcPct val="0"/>
              </a:spcBef>
              <a:buFontTx/>
              <a:buNone/>
            </a:pPr>
            <a:endParaRPr lang="en-US" altLang="en-US" sz="2000"/>
          </a:p>
        </p:txBody>
      </p:sp>
      <p:sp>
        <p:nvSpPr>
          <p:cNvPr id="52232" name="object 12">
            <a:extLst>
              <a:ext uri="{FF2B5EF4-FFF2-40B4-BE49-F238E27FC236}">
                <a16:creationId xmlns:a16="http://schemas.microsoft.com/office/drawing/2014/main" id="{A1A3BFF2-2249-43C7-842F-88ABCD62D9B8}"/>
              </a:ext>
            </a:extLst>
          </p:cNvPr>
          <p:cNvSpPr>
            <a:spLocks noChangeArrowheads="1"/>
          </p:cNvSpPr>
          <p:nvPr/>
        </p:nvSpPr>
        <p:spPr bwMode="auto">
          <a:xfrm>
            <a:off x="1042990" y="1125540"/>
            <a:ext cx="7705725" cy="37433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pic>
        <p:nvPicPr>
          <p:cNvPr id="52233" name="Picture 10" descr="NIET LOGO.jpg">
            <a:extLst>
              <a:ext uri="{FF2B5EF4-FFF2-40B4-BE49-F238E27FC236}">
                <a16:creationId xmlns:a16="http://schemas.microsoft.com/office/drawing/2014/main" id="{4C046D8C-0F4E-4C25-AB36-7581462081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450D10-91F0-40FF-936D-42A55FE80F1B}"/>
              </a:ext>
            </a:extLst>
          </p:cNvPr>
          <p:cNvSpPr>
            <a:spLocks noGrp="1"/>
          </p:cNvSpPr>
          <p:nvPr>
            <p:ph type="dt" sz="quarter" idx="10"/>
          </p:nvPr>
        </p:nvSpPr>
        <p:spPr/>
        <p:txBody>
          <a:bodyPr/>
          <a:lstStyle/>
          <a:p>
            <a:pPr>
              <a:defRPr/>
            </a:pPr>
            <a:fld id="{056738A5-8B32-4EBD-9CE7-B7BCE6852548}" type="datetime1">
              <a:rPr lang="en-US" smtClean="0"/>
              <a:t>3/24/2022</a:t>
            </a:fld>
            <a:endParaRPr lang="en-US"/>
          </a:p>
        </p:txBody>
      </p:sp>
      <p:sp>
        <p:nvSpPr>
          <p:cNvPr id="5" name="Footer Placeholder 4">
            <a:extLst>
              <a:ext uri="{FF2B5EF4-FFF2-40B4-BE49-F238E27FC236}">
                <a16:creationId xmlns:a16="http://schemas.microsoft.com/office/drawing/2014/main" id="{9B4ED377-026B-4F6F-8DC1-5F959441EDDD}"/>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3252" name="Slide Number Placeholder 5">
            <a:extLst>
              <a:ext uri="{FF2B5EF4-FFF2-40B4-BE49-F238E27FC236}">
                <a16:creationId xmlns:a16="http://schemas.microsoft.com/office/drawing/2014/main" id="{D1A1AD29-8B4B-4A9A-AF66-6174F4DA021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3FDD2AA-956E-489B-B2D2-9839525D0C49}" type="slidenum">
              <a:rPr lang="en-US" altLang="en-US" sz="1200">
                <a:solidFill>
                  <a:srgbClr val="898989"/>
                </a:solidFill>
              </a:rPr>
              <a:pPr>
                <a:spcBef>
                  <a:spcPct val="0"/>
                </a:spcBef>
                <a:buFontTx/>
                <a:buNone/>
              </a:pPr>
              <a:t>45</a:t>
            </a:fld>
            <a:endParaRPr lang="en-US" altLang="en-US" sz="1200">
              <a:solidFill>
                <a:srgbClr val="898989"/>
              </a:solidFill>
            </a:endParaRPr>
          </a:p>
        </p:txBody>
      </p:sp>
      <p:sp>
        <p:nvSpPr>
          <p:cNvPr id="7" name="Title 1">
            <a:extLst>
              <a:ext uri="{FF2B5EF4-FFF2-40B4-BE49-F238E27FC236}">
                <a16:creationId xmlns:a16="http://schemas.microsoft.com/office/drawing/2014/main" id="{6FE28D6C-63F2-42D7-8F86-FCF37EFAE51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10" dirty="0"/>
              <a:t>Multithreaded Server</a:t>
            </a:r>
            <a:r>
              <a:rPr lang="en-IN" sz="3200" spc="15" dirty="0"/>
              <a:t> </a:t>
            </a:r>
            <a:r>
              <a:rPr lang="en-IN" sz="3200" spc="-10" dirty="0"/>
              <a:t>Architecture</a:t>
            </a:r>
            <a:r>
              <a:rPr lang="en-IN" sz="3000" dirty="0"/>
              <a:t> (CO2)</a:t>
            </a:r>
            <a:endParaRPr lang="en-US" sz="3000" dirty="0"/>
          </a:p>
        </p:txBody>
      </p:sp>
      <p:sp>
        <p:nvSpPr>
          <p:cNvPr id="53254" name="Rectangle 3">
            <a:extLst>
              <a:ext uri="{FF2B5EF4-FFF2-40B4-BE49-F238E27FC236}">
                <a16:creationId xmlns:a16="http://schemas.microsoft.com/office/drawing/2014/main" id="{9A25232D-5331-463F-80E8-A4B7919FFF23}"/>
              </a:ext>
            </a:extLst>
          </p:cNvPr>
          <p:cNvSpPr txBox="1">
            <a:spLocks noChangeArrowheads="1"/>
          </p:cNvSpPr>
          <p:nvPr/>
        </p:nvSpPr>
        <p:spPr bwMode="auto">
          <a:xfrm>
            <a:off x="900115" y="1258888"/>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53255" name="object 3">
            <a:extLst>
              <a:ext uri="{FF2B5EF4-FFF2-40B4-BE49-F238E27FC236}">
                <a16:creationId xmlns:a16="http://schemas.microsoft.com/office/drawing/2014/main" id="{1E8C1D89-9FA1-4CFB-98E8-F832FA908917}"/>
              </a:ext>
            </a:extLst>
          </p:cNvPr>
          <p:cNvSpPr txBox="1">
            <a:spLocks noChangeArrowheads="1"/>
          </p:cNvSpPr>
          <p:nvPr/>
        </p:nvSpPr>
        <p:spPr bwMode="auto">
          <a:xfrm>
            <a:off x="971552" y="908052"/>
            <a:ext cx="7781925" cy="39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412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35000"/>
              </a:lnSpc>
              <a:spcBef>
                <a:spcPct val="0"/>
              </a:spcBef>
              <a:buFontTx/>
              <a:buNone/>
            </a:pPr>
            <a:endParaRPr lang="en-US" altLang="en-US" sz="2000"/>
          </a:p>
        </p:txBody>
      </p:sp>
      <p:grpSp>
        <p:nvGrpSpPr>
          <p:cNvPr id="53256" name="object 3">
            <a:extLst>
              <a:ext uri="{FF2B5EF4-FFF2-40B4-BE49-F238E27FC236}">
                <a16:creationId xmlns:a16="http://schemas.microsoft.com/office/drawing/2014/main" id="{80ECF6CD-A385-4300-B0FF-F0F86B79EB24}"/>
              </a:ext>
            </a:extLst>
          </p:cNvPr>
          <p:cNvGrpSpPr>
            <a:grpSpLocks/>
          </p:cNvGrpSpPr>
          <p:nvPr/>
        </p:nvGrpSpPr>
        <p:grpSpPr bwMode="auto">
          <a:xfrm>
            <a:off x="827088" y="1052513"/>
            <a:ext cx="7345362" cy="4464050"/>
            <a:chOff x="774839" y="1830336"/>
            <a:chExt cx="9144000" cy="2805417"/>
          </a:xfrm>
        </p:grpSpPr>
        <p:sp>
          <p:nvSpPr>
            <p:cNvPr id="53258" name="object 5">
              <a:extLst>
                <a:ext uri="{FF2B5EF4-FFF2-40B4-BE49-F238E27FC236}">
                  <a16:creationId xmlns:a16="http://schemas.microsoft.com/office/drawing/2014/main" id="{8DA22ADC-B926-4DC5-8BA0-EB38EAB258BE}"/>
                </a:ext>
              </a:extLst>
            </p:cNvPr>
            <p:cNvSpPr>
              <a:spLocks noChangeArrowheads="1"/>
            </p:cNvSpPr>
            <p:nvPr/>
          </p:nvSpPr>
          <p:spPr bwMode="auto">
            <a:xfrm>
              <a:off x="3675011" y="1830336"/>
              <a:ext cx="2750185" cy="416559"/>
            </a:xfrm>
            <a:custGeom>
              <a:avLst/>
              <a:gdLst>
                <a:gd name="T0" fmla="*/ 9042 w 2750185"/>
                <a:gd name="T1" fmla="*/ 262890 h 416560"/>
                <a:gd name="T2" fmla="*/ 9613 w 2750185"/>
                <a:gd name="T3" fmla="*/ 367753 h 416560"/>
                <a:gd name="T4" fmla="*/ 33832 w 2750185"/>
                <a:gd name="T5" fmla="*/ 391515 h 416560"/>
                <a:gd name="T6" fmla="*/ 20828 w 2750185"/>
                <a:gd name="T7" fmla="*/ 287210 h 416560"/>
                <a:gd name="T8" fmla="*/ 118872 w 2750185"/>
                <a:gd name="T9" fmla="*/ 220218 h 416560"/>
                <a:gd name="T10" fmla="*/ 84175 w 2750185"/>
                <a:gd name="T11" fmla="*/ 247218 h 416560"/>
                <a:gd name="T12" fmla="*/ 101346 w 2750185"/>
                <a:gd name="T13" fmla="*/ 371094 h 416560"/>
                <a:gd name="T14" fmla="*/ 205460 w 2750185"/>
                <a:gd name="T15" fmla="*/ 285927 h 416560"/>
                <a:gd name="T16" fmla="*/ 163830 w 2750185"/>
                <a:gd name="T17" fmla="*/ 214884 h 416560"/>
                <a:gd name="T18" fmla="*/ 188976 w 2750185"/>
                <a:gd name="T19" fmla="*/ 310134 h 416560"/>
                <a:gd name="T20" fmla="*/ 163830 w 2750185"/>
                <a:gd name="T21" fmla="*/ 416052 h 416560"/>
                <a:gd name="T22" fmla="*/ 205676 w 2750185"/>
                <a:gd name="T23" fmla="*/ 340499 h 416560"/>
                <a:gd name="T24" fmla="*/ 888492 w 2750185"/>
                <a:gd name="T25" fmla="*/ 227076 h 416560"/>
                <a:gd name="T26" fmla="*/ 858774 w 2750185"/>
                <a:gd name="T27" fmla="*/ 274320 h 416560"/>
                <a:gd name="T28" fmla="*/ 875538 w 2750185"/>
                <a:gd name="T29" fmla="*/ 365658 h 416560"/>
                <a:gd name="T30" fmla="*/ 898398 w 2750185"/>
                <a:gd name="T31" fmla="*/ 371094 h 416560"/>
                <a:gd name="T32" fmla="*/ 888492 w 2750185"/>
                <a:gd name="T33" fmla="*/ 274320 h 416560"/>
                <a:gd name="T34" fmla="*/ 2467356 w 2750185"/>
                <a:gd name="T35" fmla="*/ 259842 h 416560"/>
                <a:gd name="T36" fmla="*/ 2437638 w 2750185"/>
                <a:gd name="T37" fmla="*/ 259842 h 416560"/>
                <a:gd name="T38" fmla="*/ 2452840 w 2750185"/>
                <a:gd name="T39" fmla="*/ 358140 h 416560"/>
                <a:gd name="T40" fmla="*/ 2472690 w 2750185"/>
                <a:gd name="T41" fmla="*/ 372618 h 416560"/>
                <a:gd name="T42" fmla="*/ 2467356 w 2750185"/>
                <a:gd name="T43" fmla="*/ 356616 h 416560"/>
                <a:gd name="T44" fmla="*/ 2580132 w 2750185"/>
                <a:gd name="T45" fmla="*/ 295656 h 416560"/>
                <a:gd name="T46" fmla="*/ 2547366 w 2750185"/>
                <a:gd name="T47" fmla="*/ 256032 h 416560"/>
                <a:gd name="T48" fmla="*/ 2516886 w 2750185"/>
                <a:gd name="T49" fmla="*/ 274320 h 416560"/>
                <a:gd name="T50" fmla="*/ 2516886 w 2750185"/>
                <a:gd name="T51" fmla="*/ 371094 h 416560"/>
                <a:gd name="T52" fmla="*/ 2534234 w 2750185"/>
                <a:gd name="T53" fmla="*/ 273913 h 416560"/>
                <a:gd name="T54" fmla="*/ 2563164 w 2750185"/>
                <a:gd name="T55" fmla="*/ 287134 h 416560"/>
                <a:gd name="T56" fmla="*/ 2580132 w 2750185"/>
                <a:gd name="T57" fmla="*/ 295656 h 416560"/>
                <a:gd name="T58" fmla="*/ 2551836 w 2750185"/>
                <a:gd name="T59" fmla="*/ 47904 h 416560"/>
                <a:gd name="T60" fmla="*/ 2552408 w 2750185"/>
                <a:gd name="T61" fmla="*/ 152107 h 416560"/>
                <a:gd name="T62" fmla="*/ 2576830 w 2750185"/>
                <a:gd name="T63" fmla="*/ 175869 h 416560"/>
                <a:gd name="T64" fmla="*/ 2562872 w 2750185"/>
                <a:gd name="T65" fmla="*/ 71577 h 416560"/>
                <a:gd name="T66" fmla="*/ 2689860 w 2750185"/>
                <a:gd name="T67" fmla="*/ 50292 h 416560"/>
                <a:gd name="T68" fmla="*/ 2648712 w 2750185"/>
                <a:gd name="T69" fmla="*/ 5334 h 416560"/>
                <a:gd name="T70" fmla="*/ 2602230 w 2750185"/>
                <a:gd name="T71" fmla="*/ 58674 h 416560"/>
                <a:gd name="T72" fmla="*/ 2630652 w 2750185"/>
                <a:gd name="T73" fmla="*/ 27266 h 416560"/>
                <a:gd name="T74" fmla="*/ 2670835 w 2750185"/>
                <a:gd name="T75" fmla="*/ 40538 h 416560"/>
                <a:gd name="T76" fmla="*/ 2656903 w 2750185"/>
                <a:gd name="T77" fmla="*/ 77393 h 416560"/>
                <a:gd name="T78" fmla="*/ 2607843 w 2750185"/>
                <a:gd name="T79" fmla="*/ 118681 h 416560"/>
                <a:gd name="T80" fmla="*/ 2689860 w 2750185"/>
                <a:gd name="T81" fmla="*/ 137922 h 416560"/>
                <a:gd name="T82" fmla="*/ 2628811 w 2750185"/>
                <a:gd name="T83" fmla="*/ 117233 h 416560"/>
                <a:gd name="T84" fmla="*/ 2687028 w 2750185"/>
                <a:gd name="T85" fmla="*/ 67779 h 416560"/>
                <a:gd name="T86" fmla="*/ 2741003 w 2750185"/>
                <a:gd name="T87" fmla="*/ 46291 h 416560"/>
                <a:gd name="T88" fmla="*/ 2716771 w 2750185"/>
                <a:gd name="T89" fmla="*/ 23228 h 416560"/>
                <a:gd name="T90" fmla="*/ 2730817 w 2750185"/>
                <a:gd name="T91" fmla="*/ 127431 h 416560"/>
                <a:gd name="T92" fmla="*/ 2718054 w 2750185"/>
                <a:gd name="T93" fmla="*/ 200406 h 416560"/>
                <a:gd name="T94" fmla="*/ 2750058 w 2750185"/>
                <a:gd name="T95" fmla="*/ 98298 h 416560"/>
                <a:gd name="T96" fmla="*/ 0 w 2750185"/>
                <a:gd name="T97" fmla="*/ 0 h 416560"/>
                <a:gd name="T98" fmla="*/ 2750185 w 2750185"/>
                <a:gd name="T99" fmla="*/ 416560 h 416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T96" t="T97" r="T98" b="T99"/>
              <a:pathLst>
                <a:path w="2750185" h="416560">
                  <a:moveTo>
                    <a:pt x="44196" y="214884"/>
                  </a:moveTo>
                  <a:lnTo>
                    <a:pt x="33528" y="214884"/>
                  </a:lnTo>
                  <a:lnTo>
                    <a:pt x="19608" y="238734"/>
                  </a:lnTo>
                  <a:lnTo>
                    <a:pt x="9042" y="262890"/>
                  </a:lnTo>
                  <a:lnTo>
                    <a:pt x="2336" y="288175"/>
                  </a:lnTo>
                  <a:lnTo>
                    <a:pt x="0" y="315468"/>
                  </a:lnTo>
                  <a:lnTo>
                    <a:pt x="2552" y="343077"/>
                  </a:lnTo>
                  <a:lnTo>
                    <a:pt x="9613" y="367753"/>
                  </a:lnTo>
                  <a:lnTo>
                    <a:pt x="20243" y="391439"/>
                  </a:lnTo>
                  <a:lnTo>
                    <a:pt x="33528" y="416052"/>
                  </a:lnTo>
                  <a:lnTo>
                    <a:pt x="44196" y="416052"/>
                  </a:lnTo>
                  <a:lnTo>
                    <a:pt x="33832" y="391515"/>
                  </a:lnTo>
                  <a:lnTo>
                    <a:pt x="25908" y="368427"/>
                  </a:lnTo>
                  <a:lnTo>
                    <a:pt x="20828" y="345325"/>
                  </a:lnTo>
                  <a:lnTo>
                    <a:pt x="19050" y="320802"/>
                  </a:lnTo>
                  <a:lnTo>
                    <a:pt x="20828" y="287210"/>
                  </a:lnTo>
                  <a:lnTo>
                    <a:pt x="25908" y="261264"/>
                  </a:lnTo>
                  <a:lnTo>
                    <a:pt x="33832" y="238607"/>
                  </a:lnTo>
                  <a:lnTo>
                    <a:pt x="44196" y="214884"/>
                  </a:lnTo>
                  <a:close/>
                </a:path>
                <a:path w="2750185" h="416560">
                  <a:moveTo>
                    <a:pt x="118872" y="220218"/>
                  </a:moveTo>
                  <a:lnTo>
                    <a:pt x="106680" y="220218"/>
                  </a:lnTo>
                  <a:lnTo>
                    <a:pt x="101168" y="235026"/>
                  </a:lnTo>
                  <a:lnTo>
                    <a:pt x="94107" y="243268"/>
                  </a:lnTo>
                  <a:lnTo>
                    <a:pt x="84175" y="247218"/>
                  </a:lnTo>
                  <a:lnTo>
                    <a:pt x="70104" y="249174"/>
                  </a:lnTo>
                  <a:lnTo>
                    <a:pt x="70104" y="265176"/>
                  </a:lnTo>
                  <a:lnTo>
                    <a:pt x="101346" y="265176"/>
                  </a:lnTo>
                  <a:lnTo>
                    <a:pt x="101346" y="371094"/>
                  </a:lnTo>
                  <a:lnTo>
                    <a:pt x="118872" y="371094"/>
                  </a:lnTo>
                  <a:lnTo>
                    <a:pt x="118872" y="220218"/>
                  </a:lnTo>
                  <a:close/>
                </a:path>
                <a:path w="2750185" h="416560">
                  <a:moveTo>
                    <a:pt x="208026" y="313182"/>
                  </a:moveTo>
                  <a:lnTo>
                    <a:pt x="205460" y="285927"/>
                  </a:lnTo>
                  <a:lnTo>
                    <a:pt x="198399" y="261454"/>
                  </a:lnTo>
                  <a:lnTo>
                    <a:pt x="187769" y="238277"/>
                  </a:lnTo>
                  <a:lnTo>
                    <a:pt x="174498" y="214884"/>
                  </a:lnTo>
                  <a:lnTo>
                    <a:pt x="163830" y="214884"/>
                  </a:lnTo>
                  <a:lnTo>
                    <a:pt x="174180" y="238226"/>
                  </a:lnTo>
                  <a:lnTo>
                    <a:pt x="182118" y="261073"/>
                  </a:lnTo>
                  <a:lnTo>
                    <a:pt x="187185" y="284632"/>
                  </a:lnTo>
                  <a:lnTo>
                    <a:pt x="188976" y="310134"/>
                  </a:lnTo>
                  <a:lnTo>
                    <a:pt x="187185" y="343077"/>
                  </a:lnTo>
                  <a:lnTo>
                    <a:pt x="182118" y="369087"/>
                  </a:lnTo>
                  <a:lnTo>
                    <a:pt x="174180" y="392099"/>
                  </a:lnTo>
                  <a:lnTo>
                    <a:pt x="163830" y="416052"/>
                  </a:lnTo>
                  <a:lnTo>
                    <a:pt x="174498" y="416052"/>
                  </a:lnTo>
                  <a:lnTo>
                    <a:pt x="188404" y="390867"/>
                  </a:lnTo>
                  <a:lnTo>
                    <a:pt x="198970" y="366039"/>
                  </a:lnTo>
                  <a:lnTo>
                    <a:pt x="205676" y="340499"/>
                  </a:lnTo>
                  <a:lnTo>
                    <a:pt x="208026" y="313182"/>
                  </a:lnTo>
                  <a:close/>
                </a:path>
                <a:path w="2750185" h="416560">
                  <a:moveTo>
                    <a:pt x="904494" y="259842"/>
                  </a:moveTo>
                  <a:lnTo>
                    <a:pt x="888492" y="259842"/>
                  </a:lnTo>
                  <a:lnTo>
                    <a:pt x="888492" y="227076"/>
                  </a:lnTo>
                  <a:lnTo>
                    <a:pt x="870966" y="227076"/>
                  </a:lnTo>
                  <a:lnTo>
                    <a:pt x="870966" y="259842"/>
                  </a:lnTo>
                  <a:lnTo>
                    <a:pt x="858774" y="259842"/>
                  </a:lnTo>
                  <a:lnTo>
                    <a:pt x="858774" y="274320"/>
                  </a:lnTo>
                  <a:lnTo>
                    <a:pt x="870966" y="274320"/>
                  </a:lnTo>
                  <a:lnTo>
                    <a:pt x="870966" y="348996"/>
                  </a:lnTo>
                  <a:lnTo>
                    <a:pt x="872032" y="358140"/>
                  </a:lnTo>
                  <a:lnTo>
                    <a:pt x="875538" y="365658"/>
                  </a:lnTo>
                  <a:lnTo>
                    <a:pt x="881888" y="370738"/>
                  </a:lnTo>
                  <a:lnTo>
                    <a:pt x="891540" y="372618"/>
                  </a:lnTo>
                  <a:lnTo>
                    <a:pt x="893064" y="372618"/>
                  </a:lnTo>
                  <a:lnTo>
                    <a:pt x="898398" y="371094"/>
                  </a:lnTo>
                  <a:lnTo>
                    <a:pt x="904494" y="371094"/>
                  </a:lnTo>
                  <a:lnTo>
                    <a:pt x="904494" y="356616"/>
                  </a:lnTo>
                  <a:lnTo>
                    <a:pt x="888492" y="356616"/>
                  </a:lnTo>
                  <a:lnTo>
                    <a:pt x="888492" y="274320"/>
                  </a:lnTo>
                  <a:lnTo>
                    <a:pt x="904494" y="274320"/>
                  </a:lnTo>
                  <a:lnTo>
                    <a:pt x="904494" y="259842"/>
                  </a:lnTo>
                  <a:close/>
                </a:path>
                <a:path w="2750185" h="416560">
                  <a:moveTo>
                    <a:pt x="2483358" y="259842"/>
                  </a:moveTo>
                  <a:lnTo>
                    <a:pt x="2467356" y="259842"/>
                  </a:lnTo>
                  <a:lnTo>
                    <a:pt x="2467356" y="227076"/>
                  </a:lnTo>
                  <a:lnTo>
                    <a:pt x="2452116" y="227076"/>
                  </a:lnTo>
                  <a:lnTo>
                    <a:pt x="2452116" y="259842"/>
                  </a:lnTo>
                  <a:lnTo>
                    <a:pt x="2437638" y="259842"/>
                  </a:lnTo>
                  <a:lnTo>
                    <a:pt x="2437638" y="274320"/>
                  </a:lnTo>
                  <a:lnTo>
                    <a:pt x="2452116" y="274320"/>
                  </a:lnTo>
                  <a:lnTo>
                    <a:pt x="2452116" y="348996"/>
                  </a:lnTo>
                  <a:lnTo>
                    <a:pt x="2452840" y="358140"/>
                  </a:lnTo>
                  <a:lnTo>
                    <a:pt x="2455634" y="365658"/>
                  </a:lnTo>
                  <a:lnTo>
                    <a:pt x="2461437" y="370738"/>
                  </a:lnTo>
                  <a:lnTo>
                    <a:pt x="2471166" y="372618"/>
                  </a:lnTo>
                  <a:lnTo>
                    <a:pt x="2472690" y="372618"/>
                  </a:lnTo>
                  <a:lnTo>
                    <a:pt x="2477262" y="371094"/>
                  </a:lnTo>
                  <a:lnTo>
                    <a:pt x="2483358" y="371094"/>
                  </a:lnTo>
                  <a:lnTo>
                    <a:pt x="2483358" y="356616"/>
                  </a:lnTo>
                  <a:lnTo>
                    <a:pt x="2467356" y="356616"/>
                  </a:lnTo>
                  <a:lnTo>
                    <a:pt x="2467356" y="274320"/>
                  </a:lnTo>
                  <a:lnTo>
                    <a:pt x="2483358" y="274320"/>
                  </a:lnTo>
                  <a:lnTo>
                    <a:pt x="2483358" y="259842"/>
                  </a:lnTo>
                  <a:close/>
                </a:path>
                <a:path w="2750185" h="416560">
                  <a:moveTo>
                    <a:pt x="2580132" y="295656"/>
                  </a:moveTo>
                  <a:lnTo>
                    <a:pt x="2576931" y="275958"/>
                  </a:lnTo>
                  <a:lnTo>
                    <a:pt x="2568892" y="263842"/>
                  </a:lnTo>
                  <a:lnTo>
                    <a:pt x="2558262" y="257721"/>
                  </a:lnTo>
                  <a:lnTo>
                    <a:pt x="2547366" y="256032"/>
                  </a:lnTo>
                  <a:lnTo>
                    <a:pt x="2536494" y="257810"/>
                  </a:lnTo>
                  <a:lnTo>
                    <a:pt x="2527833" y="262318"/>
                  </a:lnTo>
                  <a:lnTo>
                    <a:pt x="2521318" y="268236"/>
                  </a:lnTo>
                  <a:lnTo>
                    <a:pt x="2516886" y="274320"/>
                  </a:lnTo>
                  <a:lnTo>
                    <a:pt x="2516886" y="218694"/>
                  </a:lnTo>
                  <a:lnTo>
                    <a:pt x="2500884" y="218694"/>
                  </a:lnTo>
                  <a:lnTo>
                    <a:pt x="2500884" y="371094"/>
                  </a:lnTo>
                  <a:lnTo>
                    <a:pt x="2516886" y="371094"/>
                  </a:lnTo>
                  <a:lnTo>
                    <a:pt x="2516886" y="310134"/>
                  </a:lnTo>
                  <a:lnTo>
                    <a:pt x="2519337" y="291960"/>
                  </a:lnTo>
                  <a:lnTo>
                    <a:pt x="2525649" y="280225"/>
                  </a:lnTo>
                  <a:lnTo>
                    <a:pt x="2534234" y="273913"/>
                  </a:lnTo>
                  <a:lnTo>
                    <a:pt x="2543556" y="272034"/>
                  </a:lnTo>
                  <a:lnTo>
                    <a:pt x="2553512" y="273926"/>
                  </a:lnTo>
                  <a:lnTo>
                    <a:pt x="2559837" y="279171"/>
                  </a:lnTo>
                  <a:lnTo>
                    <a:pt x="2563164" y="287134"/>
                  </a:lnTo>
                  <a:lnTo>
                    <a:pt x="2564130" y="297180"/>
                  </a:lnTo>
                  <a:lnTo>
                    <a:pt x="2564130" y="371094"/>
                  </a:lnTo>
                  <a:lnTo>
                    <a:pt x="2580132" y="371094"/>
                  </a:lnTo>
                  <a:lnTo>
                    <a:pt x="2580132" y="295656"/>
                  </a:lnTo>
                  <a:close/>
                </a:path>
                <a:path w="2750185" h="416560">
                  <a:moveTo>
                    <a:pt x="2586990" y="0"/>
                  </a:moveTo>
                  <a:lnTo>
                    <a:pt x="2575560" y="0"/>
                  </a:lnTo>
                  <a:lnTo>
                    <a:pt x="2561869" y="23837"/>
                  </a:lnTo>
                  <a:lnTo>
                    <a:pt x="2551836" y="47904"/>
                  </a:lnTo>
                  <a:lnTo>
                    <a:pt x="2545651" y="72961"/>
                  </a:lnTo>
                  <a:lnTo>
                    <a:pt x="2543556" y="99822"/>
                  </a:lnTo>
                  <a:lnTo>
                    <a:pt x="2545867" y="127431"/>
                  </a:lnTo>
                  <a:lnTo>
                    <a:pt x="2552408" y="152107"/>
                  </a:lnTo>
                  <a:lnTo>
                    <a:pt x="2562517" y="175793"/>
                  </a:lnTo>
                  <a:lnTo>
                    <a:pt x="2575560" y="200406"/>
                  </a:lnTo>
                  <a:lnTo>
                    <a:pt x="2586990" y="200406"/>
                  </a:lnTo>
                  <a:lnTo>
                    <a:pt x="2576830" y="175869"/>
                  </a:lnTo>
                  <a:lnTo>
                    <a:pt x="2568600" y="152781"/>
                  </a:lnTo>
                  <a:lnTo>
                    <a:pt x="2563088" y="129679"/>
                  </a:lnTo>
                  <a:lnTo>
                    <a:pt x="2561082" y="105156"/>
                  </a:lnTo>
                  <a:lnTo>
                    <a:pt x="2562872" y="71577"/>
                  </a:lnTo>
                  <a:lnTo>
                    <a:pt x="2568029" y="45720"/>
                  </a:lnTo>
                  <a:lnTo>
                    <a:pt x="2576182" y="23279"/>
                  </a:lnTo>
                  <a:lnTo>
                    <a:pt x="2586990" y="0"/>
                  </a:lnTo>
                  <a:close/>
                </a:path>
                <a:path w="2750185" h="416560">
                  <a:moveTo>
                    <a:pt x="2689860" y="50292"/>
                  </a:moveTo>
                  <a:lnTo>
                    <a:pt x="2686532" y="31686"/>
                  </a:lnTo>
                  <a:lnTo>
                    <a:pt x="2677566" y="17526"/>
                  </a:lnTo>
                  <a:lnTo>
                    <a:pt x="2664460" y="8496"/>
                  </a:lnTo>
                  <a:lnTo>
                    <a:pt x="2648712" y="5334"/>
                  </a:lnTo>
                  <a:lnTo>
                    <a:pt x="2635339" y="6908"/>
                  </a:lnTo>
                  <a:lnTo>
                    <a:pt x="2620035" y="13995"/>
                  </a:lnTo>
                  <a:lnTo>
                    <a:pt x="2607449" y="30086"/>
                  </a:lnTo>
                  <a:lnTo>
                    <a:pt x="2602230" y="58674"/>
                  </a:lnTo>
                  <a:lnTo>
                    <a:pt x="2618232" y="58674"/>
                  </a:lnTo>
                  <a:lnTo>
                    <a:pt x="2619514" y="49530"/>
                  </a:lnTo>
                  <a:lnTo>
                    <a:pt x="2622804" y="37617"/>
                  </a:lnTo>
                  <a:lnTo>
                    <a:pt x="2630652" y="27266"/>
                  </a:lnTo>
                  <a:lnTo>
                    <a:pt x="2645664" y="22860"/>
                  </a:lnTo>
                  <a:lnTo>
                    <a:pt x="2657856" y="25323"/>
                  </a:lnTo>
                  <a:lnTo>
                    <a:pt x="2666136" y="31711"/>
                  </a:lnTo>
                  <a:lnTo>
                    <a:pt x="2670835" y="40538"/>
                  </a:lnTo>
                  <a:lnTo>
                    <a:pt x="2672334" y="50292"/>
                  </a:lnTo>
                  <a:lnTo>
                    <a:pt x="2670327" y="62280"/>
                  </a:lnTo>
                  <a:lnTo>
                    <a:pt x="2664904" y="70764"/>
                  </a:lnTo>
                  <a:lnTo>
                    <a:pt x="2656903" y="77393"/>
                  </a:lnTo>
                  <a:lnTo>
                    <a:pt x="2647188" y="83820"/>
                  </a:lnTo>
                  <a:lnTo>
                    <a:pt x="2629662" y="96774"/>
                  </a:lnTo>
                  <a:lnTo>
                    <a:pt x="2617495" y="106146"/>
                  </a:lnTo>
                  <a:lnTo>
                    <a:pt x="2607843" y="118681"/>
                  </a:lnTo>
                  <a:lnTo>
                    <a:pt x="2601468" y="134912"/>
                  </a:lnTo>
                  <a:lnTo>
                    <a:pt x="2599182" y="155448"/>
                  </a:lnTo>
                  <a:lnTo>
                    <a:pt x="2689860" y="155448"/>
                  </a:lnTo>
                  <a:lnTo>
                    <a:pt x="2689860" y="137922"/>
                  </a:lnTo>
                  <a:lnTo>
                    <a:pt x="2616708" y="137922"/>
                  </a:lnTo>
                  <a:lnTo>
                    <a:pt x="2618359" y="132638"/>
                  </a:lnTo>
                  <a:lnTo>
                    <a:pt x="2621940" y="125437"/>
                  </a:lnTo>
                  <a:lnTo>
                    <a:pt x="2628811" y="117233"/>
                  </a:lnTo>
                  <a:lnTo>
                    <a:pt x="2653284" y="99822"/>
                  </a:lnTo>
                  <a:lnTo>
                    <a:pt x="2667673" y="91325"/>
                  </a:lnTo>
                  <a:lnTo>
                    <a:pt x="2679281" y="81051"/>
                  </a:lnTo>
                  <a:lnTo>
                    <a:pt x="2687028" y="67779"/>
                  </a:lnTo>
                  <a:lnTo>
                    <a:pt x="2689860" y="50292"/>
                  </a:lnTo>
                  <a:close/>
                </a:path>
                <a:path w="2750185" h="416560">
                  <a:moveTo>
                    <a:pt x="2750058" y="98298"/>
                  </a:moveTo>
                  <a:lnTo>
                    <a:pt x="2747708" y="70713"/>
                  </a:lnTo>
                  <a:lnTo>
                    <a:pt x="2741003" y="46291"/>
                  </a:lnTo>
                  <a:lnTo>
                    <a:pt x="2730436" y="23279"/>
                  </a:lnTo>
                  <a:lnTo>
                    <a:pt x="2716530" y="0"/>
                  </a:lnTo>
                  <a:lnTo>
                    <a:pt x="2705862" y="0"/>
                  </a:lnTo>
                  <a:lnTo>
                    <a:pt x="2716771" y="23228"/>
                  </a:lnTo>
                  <a:lnTo>
                    <a:pt x="2725191" y="45808"/>
                  </a:lnTo>
                  <a:lnTo>
                    <a:pt x="2730614" y="69113"/>
                  </a:lnTo>
                  <a:lnTo>
                    <a:pt x="2732532" y="94488"/>
                  </a:lnTo>
                  <a:lnTo>
                    <a:pt x="2730817" y="127431"/>
                  </a:lnTo>
                  <a:lnTo>
                    <a:pt x="2725763" y="153441"/>
                  </a:lnTo>
                  <a:lnTo>
                    <a:pt x="2717419" y="176453"/>
                  </a:lnTo>
                  <a:lnTo>
                    <a:pt x="2705862" y="200406"/>
                  </a:lnTo>
                  <a:lnTo>
                    <a:pt x="2718054" y="200406"/>
                  </a:lnTo>
                  <a:lnTo>
                    <a:pt x="2732049" y="175234"/>
                  </a:lnTo>
                  <a:lnTo>
                    <a:pt x="2742057" y="150495"/>
                  </a:lnTo>
                  <a:lnTo>
                    <a:pt x="2748051" y="125171"/>
                  </a:lnTo>
                  <a:lnTo>
                    <a:pt x="2750058" y="98298"/>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59" name="object 6">
              <a:extLst>
                <a:ext uri="{FF2B5EF4-FFF2-40B4-BE49-F238E27FC236}">
                  <a16:creationId xmlns:a16="http://schemas.microsoft.com/office/drawing/2014/main" id="{F14B8ABA-8FF6-40A5-847A-AB2FF176099B}"/>
                </a:ext>
              </a:extLst>
            </p:cNvPr>
            <p:cNvSpPr>
              <a:spLocks noChangeArrowheads="1"/>
            </p:cNvSpPr>
            <p:nvPr/>
          </p:nvSpPr>
          <p:spPr bwMode="auto">
            <a:xfrm>
              <a:off x="6550799" y="2049018"/>
              <a:ext cx="86868" cy="15544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60" name="object 7">
              <a:extLst>
                <a:ext uri="{FF2B5EF4-FFF2-40B4-BE49-F238E27FC236}">
                  <a16:creationId xmlns:a16="http://schemas.microsoft.com/office/drawing/2014/main" id="{F0C2C4F9-7B75-4E8F-BF07-E279BF560B53}"/>
                </a:ext>
              </a:extLst>
            </p:cNvPr>
            <p:cNvSpPr>
              <a:spLocks noChangeArrowheads="1"/>
            </p:cNvSpPr>
            <p:nvPr/>
          </p:nvSpPr>
          <p:spPr bwMode="auto">
            <a:xfrm>
              <a:off x="6706248" y="2049030"/>
              <a:ext cx="598170" cy="154305"/>
            </a:xfrm>
            <a:custGeom>
              <a:avLst/>
              <a:gdLst>
                <a:gd name="T0" fmla="*/ 45720 w 598170"/>
                <a:gd name="T1" fmla="*/ 41148 h 154305"/>
                <a:gd name="T2" fmla="*/ 29718 w 598170"/>
                <a:gd name="T3" fmla="*/ 41148 h 154305"/>
                <a:gd name="T4" fmla="*/ 29718 w 598170"/>
                <a:gd name="T5" fmla="*/ 8382 h 154305"/>
                <a:gd name="T6" fmla="*/ 12192 w 598170"/>
                <a:gd name="T7" fmla="*/ 8382 h 154305"/>
                <a:gd name="T8" fmla="*/ 12192 w 598170"/>
                <a:gd name="T9" fmla="*/ 41148 h 154305"/>
                <a:gd name="T10" fmla="*/ 0 w 598170"/>
                <a:gd name="T11" fmla="*/ 41148 h 154305"/>
                <a:gd name="T12" fmla="*/ 0 w 598170"/>
                <a:gd name="T13" fmla="*/ 55626 h 154305"/>
                <a:gd name="T14" fmla="*/ 12192 w 598170"/>
                <a:gd name="T15" fmla="*/ 55626 h 154305"/>
                <a:gd name="T16" fmla="*/ 12192 w 598170"/>
                <a:gd name="T17" fmla="*/ 130302 h 154305"/>
                <a:gd name="T18" fmla="*/ 13042 w 598170"/>
                <a:gd name="T19" fmla="*/ 139446 h 154305"/>
                <a:gd name="T20" fmla="*/ 16192 w 598170"/>
                <a:gd name="T21" fmla="*/ 146964 h 154305"/>
                <a:gd name="T22" fmla="*/ 22479 w 598170"/>
                <a:gd name="T23" fmla="*/ 152044 h 154305"/>
                <a:gd name="T24" fmla="*/ 32766 w 598170"/>
                <a:gd name="T25" fmla="*/ 153924 h 154305"/>
                <a:gd name="T26" fmla="*/ 35052 w 598170"/>
                <a:gd name="T27" fmla="*/ 153924 h 154305"/>
                <a:gd name="T28" fmla="*/ 39624 w 598170"/>
                <a:gd name="T29" fmla="*/ 152400 h 154305"/>
                <a:gd name="T30" fmla="*/ 45720 w 598170"/>
                <a:gd name="T31" fmla="*/ 152400 h 154305"/>
                <a:gd name="T32" fmla="*/ 45720 w 598170"/>
                <a:gd name="T33" fmla="*/ 137922 h 154305"/>
                <a:gd name="T34" fmla="*/ 29718 w 598170"/>
                <a:gd name="T35" fmla="*/ 137922 h 154305"/>
                <a:gd name="T36" fmla="*/ 29718 w 598170"/>
                <a:gd name="T37" fmla="*/ 55626 h 154305"/>
                <a:gd name="T38" fmla="*/ 45720 w 598170"/>
                <a:gd name="T39" fmla="*/ 55626 h 154305"/>
                <a:gd name="T40" fmla="*/ 45720 w 598170"/>
                <a:gd name="T41" fmla="*/ 41148 h 154305"/>
                <a:gd name="T42" fmla="*/ 598170 w 598170"/>
                <a:gd name="T43" fmla="*/ 0 h 154305"/>
                <a:gd name="T44" fmla="*/ 580644 w 598170"/>
                <a:gd name="T45" fmla="*/ 0 h 154305"/>
                <a:gd name="T46" fmla="*/ 580644 w 598170"/>
                <a:gd name="T47" fmla="*/ 13716 h 154305"/>
                <a:gd name="T48" fmla="*/ 598170 w 598170"/>
                <a:gd name="T49" fmla="*/ 13716 h 154305"/>
                <a:gd name="T50" fmla="*/ 598170 w 598170"/>
                <a:gd name="T51" fmla="*/ 0 h 154305"/>
                <a:gd name="T52" fmla="*/ 0 w 598170"/>
                <a:gd name="T53" fmla="*/ 0 h 154305"/>
                <a:gd name="T54" fmla="*/ 598170 w 598170"/>
                <a:gd name="T55" fmla="*/ 154305 h 154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T52" t="T53" r="T54" b="T55"/>
              <a:pathLst>
                <a:path w="598170" h="154305">
                  <a:moveTo>
                    <a:pt x="45720" y="41148"/>
                  </a:moveTo>
                  <a:lnTo>
                    <a:pt x="29718" y="41148"/>
                  </a:lnTo>
                  <a:lnTo>
                    <a:pt x="29718" y="8382"/>
                  </a:lnTo>
                  <a:lnTo>
                    <a:pt x="12192" y="8382"/>
                  </a:lnTo>
                  <a:lnTo>
                    <a:pt x="12192" y="41148"/>
                  </a:lnTo>
                  <a:lnTo>
                    <a:pt x="0" y="41148"/>
                  </a:lnTo>
                  <a:lnTo>
                    <a:pt x="0" y="55626"/>
                  </a:lnTo>
                  <a:lnTo>
                    <a:pt x="12192" y="55626"/>
                  </a:lnTo>
                  <a:lnTo>
                    <a:pt x="12192" y="130302"/>
                  </a:lnTo>
                  <a:lnTo>
                    <a:pt x="13042" y="139446"/>
                  </a:lnTo>
                  <a:lnTo>
                    <a:pt x="16192" y="146964"/>
                  </a:lnTo>
                  <a:lnTo>
                    <a:pt x="22479" y="152044"/>
                  </a:lnTo>
                  <a:lnTo>
                    <a:pt x="32766" y="153924"/>
                  </a:lnTo>
                  <a:lnTo>
                    <a:pt x="35052" y="153924"/>
                  </a:lnTo>
                  <a:lnTo>
                    <a:pt x="39624" y="152400"/>
                  </a:lnTo>
                  <a:lnTo>
                    <a:pt x="45720" y="152400"/>
                  </a:lnTo>
                  <a:lnTo>
                    <a:pt x="45720" y="137922"/>
                  </a:lnTo>
                  <a:lnTo>
                    <a:pt x="29718" y="137922"/>
                  </a:lnTo>
                  <a:lnTo>
                    <a:pt x="29718" y="55626"/>
                  </a:lnTo>
                  <a:lnTo>
                    <a:pt x="45720" y="55626"/>
                  </a:lnTo>
                  <a:lnTo>
                    <a:pt x="45720" y="41148"/>
                  </a:lnTo>
                  <a:close/>
                </a:path>
                <a:path w="598170" h="154305">
                  <a:moveTo>
                    <a:pt x="598170" y="0"/>
                  </a:moveTo>
                  <a:lnTo>
                    <a:pt x="580644" y="0"/>
                  </a:lnTo>
                  <a:lnTo>
                    <a:pt x="580644" y="13716"/>
                  </a:lnTo>
                  <a:lnTo>
                    <a:pt x="598170" y="13716"/>
                  </a:lnTo>
                  <a:lnTo>
                    <a:pt x="598170" y="0"/>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61" name="object 8">
              <a:extLst>
                <a:ext uri="{FF2B5EF4-FFF2-40B4-BE49-F238E27FC236}">
                  <a16:creationId xmlns:a16="http://schemas.microsoft.com/office/drawing/2014/main" id="{303C7683-D3EA-4629-A9DF-B8026E57390B}"/>
                </a:ext>
              </a:extLst>
            </p:cNvPr>
            <p:cNvSpPr>
              <a:spLocks noChangeArrowheads="1"/>
            </p:cNvSpPr>
            <p:nvPr/>
          </p:nvSpPr>
          <p:spPr bwMode="auto">
            <a:xfrm>
              <a:off x="774839" y="2062734"/>
              <a:ext cx="9144000" cy="858519"/>
            </a:xfrm>
            <a:custGeom>
              <a:avLst/>
              <a:gdLst>
                <a:gd name="T0" fmla="*/ 9144000 w 9144000"/>
                <a:gd name="T1" fmla="*/ 858011 h 858519"/>
                <a:gd name="T2" fmla="*/ 9144000 w 9144000"/>
                <a:gd name="T3" fmla="*/ 0 h 858519"/>
                <a:gd name="T4" fmla="*/ 0 w 9144000"/>
                <a:gd name="T5" fmla="*/ 0 h 858519"/>
                <a:gd name="T6" fmla="*/ 0 w 9144000"/>
                <a:gd name="T7" fmla="*/ 858012 h 858519"/>
                <a:gd name="T8" fmla="*/ 9144000 w 9144000"/>
                <a:gd name="T9" fmla="*/ 858011 h 858519"/>
                <a:gd name="T10" fmla="*/ 0 w 9144000"/>
                <a:gd name="T11" fmla="*/ 0 h 858519"/>
                <a:gd name="T12" fmla="*/ 9144000 w 9144000"/>
                <a:gd name="T13" fmla="*/ 858519 h 858519"/>
              </a:gdLst>
              <a:ahLst/>
              <a:cxnLst>
                <a:cxn ang="0">
                  <a:pos x="T0" y="T1"/>
                </a:cxn>
                <a:cxn ang="0">
                  <a:pos x="T2" y="T3"/>
                </a:cxn>
                <a:cxn ang="0">
                  <a:pos x="T4" y="T5"/>
                </a:cxn>
                <a:cxn ang="0">
                  <a:pos x="T6" y="T7"/>
                </a:cxn>
                <a:cxn ang="0">
                  <a:pos x="T8" y="T9"/>
                </a:cxn>
              </a:cxnLst>
              <a:rect l="T10" t="T11" r="T12" b="T13"/>
              <a:pathLst>
                <a:path w="9144000" h="858519">
                  <a:moveTo>
                    <a:pt x="9144000" y="858011"/>
                  </a:moveTo>
                  <a:lnTo>
                    <a:pt x="9144000" y="0"/>
                  </a:lnTo>
                  <a:lnTo>
                    <a:pt x="0" y="0"/>
                  </a:lnTo>
                  <a:lnTo>
                    <a:pt x="0" y="858012"/>
                  </a:lnTo>
                  <a:lnTo>
                    <a:pt x="9144000" y="85801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62" name="object 11">
              <a:extLst>
                <a:ext uri="{FF2B5EF4-FFF2-40B4-BE49-F238E27FC236}">
                  <a16:creationId xmlns:a16="http://schemas.microsoft.com/office/drawing/2014/main" id="{B89A1F9C-BC09-449A-9630-3201B06670E9}"/>
                </a:ext>
              </a:extLst>
            </p:cNvPr>
            <p:cNvSpPr>
              <a:spLocks noChangeArrowheads="1"/>
            </p:cNvSpPr>
            <p:nvPr/>
          </p:nvSpPr>
          <p:spPr bwMode="auto">
            <a:xfrm>
              <a:off x="2260739" y="2353818"/>
              <a:ext cx="1036319" cy="447040"/>
            </a:xfrm>
            <a:custGeom>
              <a:avLst/>
              <a:gdLst>
                <a:gd name="T0" fmla="*/ 0 w 1036320"/>
                <a:gd name="T1" fmla="*/ 0 h 447039"/>
                <a:gd name="T2" fmla="*/ 0 w 1036320"/>
                <a:gd name="T3" fmla="*/ 446532 h 447039"/>
                <a:gd name="T4" fmla="*/ 1036319 w 1036320"/>
                <a:gd name="T5" fmla="*/ 446532 h 447039"/>
                <a:gd name="T6" fmla="*/ 1036319 w 1036320"/>
                <a:gd name="T7" fmla="*/ 0 h 447039"/>
                <a:gd name="T8" fmla="*/ 0 w 1036320"/>
                <a:gd name="T9" fmla="*/ 0 h 447039"/>
                <a:gd name="T10" fmla="*/ 0 w 1036320"/>
                <a:gd name="T11" fmla="*/ 0 h 447039"/>
                <a:gd name="T12" fmla="*/ 1036320 w 1036320"/>
                <a:gd name="T13" fmla="*/ 447039 h 447039"/>
              </a:gdLst>
              <a:ahLst/>
              <a:cxnLst>
                <a:cxn ang="0">
                  <a:pos x="T0" y="T1"/>
                </a:cxn>
                <a:cxn ang="0">
                  <a:pos x="T2" y="T3"/>
                </a:cxn>
                <a:cxn ang="0">
                  <a:pos x="T4" y="T5"/>
                </a:cxn>
                <a:cxn ang="0">
                  <a:pos x="T6" y="T7"/>
                </a:cxn>
                <a:cxn ang="0">
                  <a:pos x="T8" y="T9"/>
                </a:cxn>
              </a:cxnLst>
              <a:rect l="T10" t="T11" r="T12" b="T13"/>
              <a:pathLst>
                <a:path w="1036320" h="447039">
                  <a:moveTo>
                    <a:pt x="0" y="0"/>
                  </a:moveTo>
                  <a:lnTo>
                    <a:pt x="0" y="446532"/>
                  </a:lnTo>
                  <a:lnTo>
                    <a:pt x="1036319" y="446532"/>
                  </a:lnTo>
                  <a:lnTo>
                    <a:pt x="1036319" y="0"/>
                  </a:lnTo>
                  <a:lnTo>
                    <a:pt x="0" y="0"/>
                  </a:lnTo>
                  <a:close/>
                </a:path>
              </a:pathLst>
            </a:custGeom>
            <a:solidFill>
              <a:srgbClr val="C7EAF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63" name="object 12">
              <a:extLst>
                <a:ext uri="{FF2B5EF4-FFF2-40B4-BE49-F238E27FC236}">
                  <a16:creationId xmlns:a16="http://schemas.microsoft.com/office/drawing/2014/main" id="{35265F6F-41E2-4F3F-A192-8D6302DABF85}"/>
                </a:ext>
              </a:extLst>
            </p:cNvPr>
            <p:cNvSpPr>
              <a:spLocks noChangeArrowheads="1"/>
            </p:cNvSpPr>
            <p:nvPr/>
          </p:nvSpPr>
          <p:spPr bwMode="auto">
            <a:xfrm>
              <a:off x="2260739" y="2353818"/>
              <a:ext cx="1036319" cy="447040"/>
            </a:xfrm>
            <a:custGeom>
              <a:avLst/>
              <a:gdLst>
                <a:gd name="T0" fmla="*/ 1036319 w 1036320"/>
                <a:gd name="T1" fmla="*/ 0 h 447039"/>
                <a:gd name="T2" fmla="*/ 1036319 w 1036320"/>
                <a:gd name="T3" fmla="*/ 446531 h 447039"/>
                <a:gd name="T4" fmla="*/ 0 w 1036320"/>
                <a:gd name="T5" fmla="*/ 446531 h 447039"/>
                <a:gd name="T6" fmla="*/ 0 w 1036320"/>
                <a:gd name="T7" fmla="*/ 0 h 447039"/>
                <a:gd name="T8" fmla="*/ 1036319 w 1036320"/>
                <a:gd name="T9" fmla="*/ 0 h 447039"/>
                <a:gd name="T10" fmla="*/ 0 w 1036320"/>
                <a:gd name="T11" fmla="*/ 0 h 447039"/>
                <a:gd name="T12" fmla="*/ 1036320 w 1036320"/>
                <a:gd name="T13" fmla="*/ 447039 h 447039"/>
              </a:gdLst>
              <a:ahLst/>
              <a:cxnLst>
                <a:cxn ang="0">
                  <a:pos x="T0" y="T1"/>
                </a:cxn>
                <a:cxn ang="0">
                  <a:pos x="T2" y="T3"/>
                </a:cxn>
                <a:cxn ang="0">
                  <a:pos x="T4" y="T5"/>
                </a:cxn>
                <a:cxn ang="0">
                  <a:pos x="T6" y="T7"/>
                </a:cxn>
                <a:cxn ang="0">
                  <a:pos x="T8" y="T9"/>
                </a:cxn>
              </a:cxnLst>
              <a:rect l="T10" t="T11" r="T12" b="T13"/>
              <a:pathLst>
                <a:path w="1036320" h="447039">
                  <a:moveTo>
                    <a:pt x="1036319" y="0"/>
                  </a:moveTo>
                  <a:lnTo>
                    <a:pt x="1036319" y="446531"/>
                  </a:lnTo>
                  <a:lnTo>
                    <a:pt x="0" y="446531"/>
                  </a:lnTo>
                  <a:lnTo>
                    <a:pt x="0" y="0"/>
                  </a:lnTo>
                  <a:lnTo>
                    <a:pt x="1036319" y="0"/>
                  </a:lnTo>
                  <a:close/>
                </a:path>
              </a:pathLst>
            </a:custGeom>
            <a:noFill/>
            <a:ln w="9525">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3264" name="object 13">
              <a:extLst>
                <a:ext uri="{FF2B5EF4-FFF2-40B4-BE49-F238E27FC236}">
                  <a16:creationId xmlns:a16="http://schemas.microsoft.com/office/drawing/2014/main" id="{53BD0954-0085-4593-B49E-A84068CC544A}"/>
                </a:ext>
              </a:extLst>
            </p:cNvPr>
            <p:cNvSpPr>
              <a:spLocks noChangeArrowheads="1"/>
            </p:cNvSpPr>
            <p:nvPr/>
          </p:nvSpPr>
          <p:spPr bwMode="auto">
            <a:xfrm>
              <a:off x="2537345" y="2536698"/>
              <a:ext cx="92201" cy="11963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65" name="object 14">
              <a:extLst>
                <a:ext uri="{FF2B5EF4-FFF2-40B4-BE49-F238E27FC236}">
                  <a16:creationId xmlns:a16="http://schemas.microsoft.com/office/drawing/2014/main" id="{EA16F74E-E335-4A76-A737-46D4B46F4CBC}"/>
                </a:ext>
              </a:extLst>
            </p:cNvPr>
            <p:cNvSpPr>
              <a:spLocks noChangeArrowheads="1"/>
            </p:cNvSpPr>
            <p:nvPr/>
          </p:nvSpPr>
          <p:spPr bwMode="auto">
            <a:xfrm>
              <a:off x="2650121" y="2498598"/>
              <a:ext cx="26670" cy="154940"/>
            </a:xfrm>
            <a:custGeom>
              <a:avLst/>
              <a:gdLst>
                <a:gd name="T0" fmla="*/ 26669 w 26669"/>
                <a:gd name="T1" fmla="*/ 154686 h 154939"/>
                <a:gd name="T2" fmla="*/ 26669 w 26669"/>
                <a:gd name="T3" fmla="*/ 0 h 154939"/>
                <a:gd name="T4" fmla="*/ 0 w 26669"/>
                <a:gd name="T5" fmla="*/ 0 h 154939"/>
                <a:gd name="T6" fmla="*/ 0 w 26669"/>
                <a:gd name="T7" fmla="*/ 154686 h 154939"/>
                <a:gd name="T8" fmla="*/ 26669 w 26669"/>
                <a:gd name="T9" fmla="*/ 154686 h 154939"/>
                <a:gd name="T10" fmla="*/ 0 w 26669"/>
                <a:gd name="T11" fmla="*/ 0 h 154939"/>
                <a:gd name="T12" fmla="*/ 26669 w 26669"/>
                <a:gd name="T13" fmla="*/ 154939 h 154939"/>
              </a:gdLst>
              <a:ahLst/>
              <a:cxnLst>
                <a:cxn ang="0">
                  <a:pos x="T0" y="T1"/>
                </a:cxn>
                <a:cxn ang="0">
                  <a:pos x="T2" y="T3"/>
                </a:cxn>
                <a:cxn ang="0">
                  <a:pos x="T4" y="T5"/>
                </a:cxn>
                <a:cxn ang="0">
                  <a:pos x="T6" y="T7"/>
                </a:cxn>
                <a:cxn ang="0">
                  <a:pos x="T8" y="T9"/>
                </a:cxn>
              </a:cxnLst>
              <a:rect l="T10" t="T11" r="T12" b="T13"/>
              <a:pathLst>
                <a:path w="26669" h="154939">
                  <a:moveTo>
                    <a:pt x="26669" y="154686"/>
                  </a:moveTo>
                  <a:lnTo>
                    <a:pt x="26669" y="0"/>
                  </a:lnTo>
                  <a:lnTo>
                    <a:pt x="0" y="0"/>
                  </a:lnTo>
                  <a:lnTo>
                    <a:pt x="0" y="154686"/>
                  </a:lnTo>
                  <a:lnTo>
                    <a:pt x="26669" y="154686"/>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66" name="object 15">
              <a:extLst>
                <a:ext uri="{FF2B5EF4-FFF2-40B4-BE49-F238E27FC236}">
                  <a16:creationId xmlns:a16="http://schemas.microsoft.com/office/drawing/2014/main" id="{418C5DE6-3071-4693-9367-7E9FC4C98FDF}"/>
                </a:ext>
              </a:extLst>
            </p:cNvPr>
            <p:cNvSpPr>
              <a:spLocks noChangeArrowheads="1"/>
            </p:cNvSpPr>
            <p:nvPr/>
          </p:nvSpPr>
          <p:spPr bwMode="auto">
            <a:xfrm>
              <a:off x="2701937" y="2498598"/>
              <a:ext cx="320801" cy="157734"/>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67" name="object 16">
              <a:extLst>
                <a:ext uri="{FF2B5EF4-FFF2-40B4-BE49-F238E27FC236}">
                  <a16:creationId xmlns:a16="http://schemas.microsoft.com/office/drawing/2014/main" id="{C2EA393C-3B9E-426C-A82F-4CF4D7847C20}"/>
                </a:ext>
              </a:extLst>
            </p:cNvPr>
            <p:cNvSpPr>
              <a:spLocks noChangeArrowheads="1"/>
            </p:cNvSpPr>
            <p:nvPr/>
          </p:nvSpPr>
          <p:spPr bwMode="auto">
            <a:xfrm>
              <a:off x="3675011" y="2045220"/>
              <a:ext cx="208279" cy="201295"/>
            </a:xfrm>
            <a:custGeom>
              <a:avLst/>
              <a:gdLst>
                <a:gd name="T0" fmla="*/ 44196 w 208279"/>
                <a:gd name="T1" fmla="*/ 0 h 201294"/>
                <a:gd name="T2" fmla="*/ 33528 w 208279"/>
                <a:gd name="T3" fmla="*/ 0 h 201294"/>
                <a:gd name="T4" fmla="*/ 19608 w 208279"/>
                <a:gd name="T5" fmla="*/ 23850 h 201294"/>
                <a:gd name="T6" fmla="*/ 9042 w 208279"/>
                <a:gd name="T7" fmla="*/ 48006 h 201294"/>
                <a:gd name="T8" fmla="*/ 2336 w 208279"/>
                <a:gd name="T9" fmla="*/ 73291 h 201294"/>
                <a:gd name="T10" fmla="*/ 0 w 208279"/>
                <a:gd name="T11" fmla="*/ 100584 h 201294"/>
                <a:gd name="T12" fmla="*/ 2552 w 208279"/>
                <a:gd name="T13" fmla="*/ 128193 h 201294"/>
                <a:gd name="T14" fmla="*/ 9613 w 208279"/>
                <a:gd name="T15" fmla="*/ 152869 h 201294"/>
                <a:gd name="T16" fmla="*/ 20243 w 208279"/>
                <a:gd name="T17" fmla="*/ 176555 h 201294"/>
                <a:gd name="T18" fmla="*/ 33528 w 208279"/>
                <a:gd name="T19" fmla="*/ 201168 h 201294"/>
                <a:gd name="T20" fmla="*/ 44196 w 208279"/>
                <a:gd name="T21" fmla="*/ 201168 h 201294"/>
                <a:gd name="T22" fmla="*/ 33832 w 208279"/>
                <a:gd name="T23" fmla="*/ 176631 h 201294"/>
                <a:gd name="T24" fmla="*/ 25908 w 208279"/>
                <a:gd name="T25" fmla="*/ 153543 h 201294"/>
                <a:gd name="T26" fmla="*/ 20828 w 208279"/>
                <a:gd name="T27" fmla="*/ 130441 h 201294"/>
                <a:gd name="T28" fmla="*/ 19050 w 208279"/>
                <a:gd name="T29" fmla="*/ 105918 h 201294"/>
                <a:gd name="T30" fmla="*/ 20828 w 208279"/>
                <a:gd name="T31" fmla="*/ 72326 h 201294"/>
                <a:gd name="T32" fmla="*/ 25908 w 208279"/>
                <a:gd name="T33" fmla="*/ 46380 h 201294"/>
                <a:gd name="T34" fmla="*/ 33832 w 208279"/>
                <a:gd name="T35" fmla="*/ 23723 h 201294"/>
                <a:gd name="T36" fmla="*/ 44196 w 208279"/>
                <a:gd name="T37" fmla="*/ 0 h 201294"/>
                <a:gd name="T38" fmla="*/ 118872 w 208279"/>
                <a:gd name="T39" fmla="*/ 5334 h 201294"/>
                <a:gd name="T40" fmla="*/ 106680 w 208279"/>
                <a:gd name="T41" fmla="*/ 5334 h 201294"/>
                <a:gd name="T42" fmla="*/ 101168 w 208279"/>
                <a:gd name="T43" fmla="*/ 20142 h 201294"/>
                <a:gd name="T44" fmla="*/ 94107 w 208279"/>
                <a:gd name="T45" fmla="*/ 28384 h 201294"/>
                <a:gd name="T46" fmla="*/ 84175 w 208279"/>
                <a:gd name="T47" fmla="*/ 32334 h 201294"/>
                <a:gd name="T48" fmla="*/ 70104 w 208279"/>
                <a:gd name="T49" fmla="*/ 34290 h 201294"/>
                <a:gd name="T50" fmla="*/ 70104 w 208279"/>
                <a:gd name="T51" fmla="*/ 50292 h 201294"/>
                <a:gd name="T52" fmla="*/ 101346 w 208279"/>
                <a:gd name="T53" fmla="*/ 50292 h 201294"/>
                <a:gd name="T54" fmla="*/ 101346 w 208279"/>
                <a:gd name="T55" fmla="*/ 156210 h 201294"/>
                <a:gd name="T56" fmla="*/ 118872 w 208279"/>
                <a:gd name="T57" fmla="*/ 156210 h 201294"/>
                <a:gd name="T58" fmla="*/ 118872 w 208279"/>
                <a:gd name="T59" fmla="*/ 5334 h 201294"/>
                <a:gd name="T60" fmla="*/ 208026 w 208279"/>
                <a:gd name="T61" fmla="*/ 98298 h 201294"/>
                <a:gd name="T62" fmla="*/ 205460 w 208279"/>
                <a:gd name="T63" fmla="*/ 71043 h 201294"/>
                <a:gd name="T64" fmla="*/ 198399 w 208279"/>
                <a:gd name="T65" fmla="*/ 46570 h 201294"/>
                <a:gd name="T66" fmla="*/ 187769 w 208279"/>
                <a:gd name="T67" fmla="*/ 23393 h 201294"/>
                <a:gd name="T68" fmla="*/ 174498 w 208279"/>
                <a:gd name="T69" fmla="*/ 0 h 201294"/>
                <a:gd name="T70" fmla="*/ 163830 w 208279"/>
                <a:gd name="T71" fmla="*/ 0 h 201294"/>
                <a:gd name="T72" fmla="*/ 174180 w 208279"/>
                <a:gd name="T73" fmla="*/ 23342 h 201294"/>
                <a:gd name="T74" fmla="*/ 182118 w 208279"/>
                <a:gd name="T75" fmla="*/ 46189 h 201294"/>
                <a:gd name="T76" fmla="*/ 187185 w 208279"/>
                <a:gd name="T77" fmla="*/ 69748 h 201294"/>
                <a:gd name="T78" fmla="*/ 188976 w 208279"/>
                <a:gd name="T79" fmla="*/ 95250 h 201294"/>
                <a:gd name="T80" fmla="*/ 187185 w 208279"/>
                <a:gd name="T81" fmla="*/ 128193 h 201294"/>
                <a:gd name="T82" fmla="*/ 182118 w 208279"/>
                <a:gd name="T83" fmla="*/ 154203 h 201294"/>
                <a:gd name="T84" fmla="*/ 174180 w 208279"/>
                <a:gd name="T85" fmla="*/ 177215 h 201294"/>
                <a:gd name="T86" fmla="*/ 163830 w 208279"/>
                <a:gd name="T87" fmla="*/ 201168 h 201294"/>
                <a:gd name="T88" fmla="*/ 174498 w 208279"/>
                <a:gd name="T89" fmla="*/ 201168 h 201294"/>
                <a:gd name="T90" fmla="*/ 188404 w 208279"/>
                <a:gd name="T91" fmla="*/ 175983 h 201294"/>
                <a:gd name="T92" fmla="*/ 198970 w 208279"/>
                <a:gd name="T93" fmla="*/ 151155 h 201294"/>
                <a:gd name="T94" fmla="*/ 205676 w 208279"/>
                <a:gd name="T95" fmla="*/ 125615 h 201294"/>
                <a:gd name="T96" fmla="*/ 208026 w 208279"/>
                <a:gd name="T97" fmla="*/ 98298 h 201294"/>
                <a:gd name="T98" fmla="*/ 0 w 208279"/>
                <a:gd name="T99" fmla="*/ 0 h 201294"/>
                <a:gd name="T100" fmla="*/ 208279 w 208279"/>
                <a:gd name="T101" fmla="*/ 201294 h 20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T98" t="T99" r="T100" b="T101"/>
              <a:pathLst>
                <a:path w="208279" h="201294">
                  <a:moveTo>
                    <a:pt x="44196" y="0"/>
                  </a:moveTo>
                  <a:lnTo>
                    <a:pt x="33528" y="0"/>
                  </a:lnTo>
                  <a:lnTo>
                    <a:pt x="19608" y="23850"/>
                  </a:lnTo>
                  <a:lnTo>
                    <a:pt x="9042" y="48006"/>
                  </a:lnTo>
                  <a:lnTo>
                    <a:pt x="2336" y="73291"/>
                  </a:lnTo>
                  <a:lnTo>
                    <a:pt x="0" y="100584"/>
                  </a:lnTo>
                  <a:lnTo>
                    <a:pt x="2552" y="128193"/>
                  </a:lnTo>
                  <a:lnTo>
                    <a:pt x="9613" y="152869"/>
                  </a:lnTo>
                  <a:lnTo>
                    <a:pt x="20243" y="176555"/>
                  </a:lnTo>
                  <a:lnTo>
                    <a:pt x="33528" y="201168"/>
                  </a:lnTo>
                  <a:lnTo>
                    <a:pt x="44196" y="201168"/>
                  </a:lnTo>
                  <a:lnTo>
                    <a:pt x="33832" y="176631"/>
                  </a:lnTo>
                  <a:lnTo>
                    <a:pt x="25908" y="153543"/>
                  </a:lnTo>
                  <a:lnTo>
                    <a:pt x="20828" y="130441"/>
                  </a:lnTo>
                  <a:lnTo>
                    <a:pt x="19050" y="105918"/>
                  </a:lnTo>
                  <a:lnTo>
                    <a:pt x="20828" y="72326"/>
                  </a:lnTo>
                  <a:lnTo>
                    <a:pt x="25908" y="46380"/>
                  </a:lnTo>
                  <a:lnTo>
                    <a:pt x="33832" y="23723"/>
                  </a:lnTo>
                  <a:lnTo>
                    <a:pt x="44196" y="0"/>
                  </a:lnTo>
                  <a:close/>
                </a:path>
                <a:path w="208279" h="201294">
                  <a:moveTo>
                    <a:pt x="118872" y="5334"/>
                  </a:moveTo>
                  <a:lnTo>
                    <a:pt x="106680" y="5334"/>
                  </a:lnTo>
                  <a:lnTo>
                    <a:pt x="101168" y="20142"/>
                  </a:lnTo>
                  <a:lnTo>
                    <a:pt x="94107" y="28384"/>
                  </a:lnTo>
                  <a:lnTo>
                    <a:pt x="84175" y="32334"/>
                  </a:lnTo>
                  <a:lnTo>
                    <a:pt x="70104" y="34290"/>
                  </a:lnTo>
                  <a:lnTo>
                    <a:pt x="70104" y="50292"/>
                  </a:lnTo>
                  <a:lnTo>
                    <a:pt x="101346" y="50292"/>
                  </a:lnTo>
                  <a:lnTo>
                    <a:pt x="101346" y="156210"/>
                  </a:lnTo>
                  <a:lnTo>
                    <a:pt x="118872" y="156210"/>
                  </a:lnTo>
                  <a:lnTo>
                    <a:pt x="118872" y="5334"/>
                  </a:lnTo>
                  <a:close/>
                </a:path>
                <a:path w="208279" h="201294">
                  <a:moveTo>
                    <a:pt x="208026" y="98298"/>
                  </a:moveTo>
                  <a:lnTo>
                    <a:pt x="205460" y="71043"/>
                  </a:lnTo>
                  <a:lnTo>
                    <a:pt x="198399" y="46570"/>
                  </a:lnTo>
                  <a:lnTo>
                    <a:pt x="187769" y="23393"/>
                  </a:lnTo>
                  <a:lnTo>
                    <a:pt x="174498" y="0"/>
                  </a:lnTo>
                  <a:lnTo>
                    <a:pt x="163830" y="0"/>
                  </a:lnTo>
                  <a:lnTo>
                    <a:pt x="174180" y="23342"/>
                  </a:lnTo>
                  <a:lnTo>
                    <a:pt x="182118" y="46189"/>
                  </a:lnTo>
                  <a:lnTo>
                    <a:pt x="187185" y="69748"/>
                  </a:lnTo>
                  <a:lnTo>
                    <a:pt x="188976" y="95250"/>
                  </a:lnTo>
                  <a:lnTo>
                    <a:pt x="187185" y="128193"/>
                  </a:lnTo>
                  <a:lnTo>
                    <a:pt x="182118" y="154203"/>
                  </a:lnTo>
                  <a:lnTo>
                    <a:pt x="174180" y="177215"/>
                  </a:lnTo>
                  <a:lnTo>
                    <a:pt x="163830" y="201168"/>
                  </a:lnTo>
                  <a:lnTo>
                    <a:pt x="174498" y="201168"/>
                  </a:lnTo>
                  <a:lnTo>
                    <a:pt x="188404" y="175983"/>
                  </a:lnTo>
                  <a:lnTo>
                    <a:pt x="198970" y="151155"/>
                  </a:lnTo>
                  <a:lnTo>
                    <a:pt x="205676" y="125615"/>
                  </a:lnTo>
                  <a:lnTo>
                    <a:pt x="208026" y="98298"/>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68" name="object 17">
              <a:extLst>
                <a:ext uri="{FF2B5EF4-FFF2-40B4-BE49-F238E27FC236}">
                  <a16:creationId xmlns:a16="http://schemas.microsoft.com/office/drawing/2014/main" id="{DD839EBA-A881-4897-A02F-8B1D158F7B54}"/>
                </a:ext>
              </a:extLst>
            </p:cNvPr>
            <p:cNvSpPr>
              <a:spLocks noChangeArrowheads="1"/>
            </p:cNvSpPr>
            <p:nvPr/>
          </p:nvSpPr>
          <p:spPr bwMode="auto">
            <a:xfrm>
              <a:off x="3962285" y="2086356"/>
              <a:ext cx="249174" cy="16002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69" name="object 18">
              <a:extLst>
                <a:ext uri="{FF2B5EF4-FFF2-40B4-BE49-F238E27FC236}">
                  <a16:creationId xmlns:a16="http://schemas.microsoft.com/office/drawing/2014/main" id="{970FC3B6-C7FF-4233-8395-3F879AA4078B}"/>
                </a:ext>
              </a:extLst>
            </p:cNvPr>
            <p:cNvSpPr>
              <a:spLocks noChangeArrowheads="1"/>
            </p:cNvSpPr>
            <p:nvPr/>
          </p:nvSpPr>
          <p:spPr bwMode="auto">
            <a:xfrm>
              <a:off x="4236605" y="2090166"/>
              <a:ext cx="79248" cy="1143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0" name="object 19">
              <a:extLst>
                <a:ext uri="{FF2B5EF4-FFF2-40B4-BE49-F238E27FC236}">
                  <a16:creationId xmlns:a16="http://schemas.microsoft.com/office/drawing/2014/main" id="{35FF4D8B-A042-4709-B486-A53E84E3A885}"/>
                </a:ext>
              </a:extLst>
            </p:cNvPr>
            <p:cNvSpPr>
              <a:spLocks noChangeArrowheads="1"/>
            </p:cNvSpPr>
            <p:nvPr/>
          </p:nvSpPr>
          <p:spPr bwMode="auto">
            <a:xfrm>
              <a:off x="4336427" y="2057400"/>
              <a:ext cx="243077" cy="147066"/>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1" name="object 20">
              <a:extLst>
                <a:ext uri="{FF2B5EF4-FFF2-40B4-BE49-F238E27FC236}">
                  <a16:creationId xmlns:a16="http://schemas.microsoft.com/office/drawing/2014/main" id="{AF6FB841-3AB7-4E94-B7DD-C0F5795649E9}"/>
                </a:ext>
              </a:extLst>
            </p:cNvPr>
            <p:cNvSpPr>
              <a:spLocks noChangeArrowheads="1"/>
            </p:cNvSpPr>
            <p:nvPr/>
          </p:nvSpPr>
          <p:spPr bwMode="auto">
            <a:xfrm>
              <a:off x="6112649" y="2049018"/>
              <a:ext cx="142494" cy="153924"/>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2" name="object 21">
              <a:extLst>
                <a:ext uri="{FF2B5EF4-FFF2-40B4-BE49-F238E27FC236}">
                  <a16:creationId xmlns:a16="http://schemas.microsoft.com/office/drawing/2014/main" id="{B59845B7-384B-4F11-9FBC-F4C40A3FEAB0}"/>
                </a:ext>
              </a:extLst>
            </p:cNvPr>
            <p:cNvSpPr>
              <a:spLocks noChangeArrowheads="1"/>
            </p:cNvSpPr>
            <p:nvPr/>
          </p:nvSpPr>
          <p:spPr bwMode="auto">
            <a:xfrm>
              <a:off x="6284087" y="2049018"/>
              <a:ext cx="353580" cy="155448"/>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3" name="object 22">
              <a:extLst>
                <a:ext uri="{FF2B5EF4-FFF2-40B4-BE49-F238E27FC236}">
                  <a16:creationId xmlns:a16="http://schemas.microsoft.com/office/drawing/2014/main" id="{E336A0DD-B67A-49F4-82C6-6DB8570A7257}"/>
                </a:ext>
              </a:extLst>
            </p:cNvPr>
            <p:cNvSpPr>
              <a:spLocks noChangeArrowheads="1"/>
            </p:cNvSpPr>
            <p:nvPr/>
          </p:nvSpPr>
          <p:spPr bwMode="auto">
            <a:xfrm>
              <a:off x="6706247" y="2057400"/>
              <a:ext cx="147053" cy="147066"/>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4" name="object 23">
              <a:extLst>
                <a:ext uri="{FF2B5EF4-FFF2-40B4-BE49-F238E27FC236}">
                  <a16:creationId xmlns:a16="http://schemas.microsoft.com/office/drawing/2014/main" id="{58180257-CA04-435F-920F-12EC44181C0F}"/>
                </a:ext>
              </a:extLst>
            </p:cNvPr>
            <p:cNvSpPr>
              <a:spLocks noChangeArrowheads="1"/>
            </p:cNvSpPr>
            <p:nvPr/>
          </p:nvSpPr>
          <p:spPr bwMode="auto">
            <a:xfrm>
              <a:off x="6920369" y="2086356"/>
              <a:ext cx="187452" cy="118110"/>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5" name="object 24">
              <a:extLst>
                <a:ext uri="{FF2B5EF4-FFF2-40B4-BE49-F238E27FC236}">
                  <a16:creationId xmlns:a16="http://schemas.microsoft.com/office/drawing/2014/main" id="{58DBD820-B852-4DBE-ADBE-1921B7D0FF30}"/>
                </a:ext>
              </a:extLst>
            </p:cNvPr>
            <p:cNvSpPr>
              <a:spLocks noChangeArrowheads="1"/>
            </p:cNvSpPr>
            <p:nvPr/>
          </p:nvSpPr>
          <p:spPr bwMode="auto">
            <a:xfrm>
              <a:off x="7129919" y="2049018"/>
              <a:ext cx="378713" cy="155448"/>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6" name="object 25">
              <a:extLst>
                <a:ext uri="{FF2B5EF4-FFF2-40B4-BE49-F238E27FC236}">
                  <a16:creationId xmlns:a16="http://schemas.microsoft.com/office/drawing/2014/main" id="{206CFA8A-701A-4577-B30C-C00E3FB2AF68}"/>
                </a:ext>
              </a:extLst>
            </p:cNvPr>
            <p:cNvSpPr>
              <a:spLocks noChangeArrowheads="1"/>
            </p:cNvSpPr>
            <p:nvPr/>
          </p:nvSpPr>
          <p:spPr bwMode="auto">
            <a:xfrm>
              <a:off x="6339712" y="2263902"/>
              <a:ext cx="144030" cy="153924"/>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7" name="object 26">
              <a:extLst>
                <a:ext uri="{FF2B5EF4-FFF2-40B4-BE49-F238E27FC236}">
                  <a16:creationId xmlns:a16="http://schemas.microsoft.com/office/drawing/2014/main" id="{B6BBE557-35F0-4CD4-9C43-60C93B04A5F4}"/>
                </a:ext>
              </a:extLst>
            </p:cNvPr>
            <p:cNvSpPr>
              <a:spLocks noChangeArrowheads="1"/>
            </p:cNvSpPr>
            <p:nvPr/>
          </p:nvSpPr>
          <p:spPr bwMode="auto">
            <a:xfrm>
              <a:off x="6504317" y="2301240"/>
              <a:ext cx="89153" cy="118872"/>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8" name="object 27">
              <a:extLst>
                <a:ext uri="{FF2B5EF4-FFF2-40B4-BE49-F238E27FC236}">
                  <a16:creationId xmlns:a16="http://schemas.microsoft.com/office/drawing/2014/main" id="{7369A0F9-C74D-4D71-930B-786160D35670}"/>
                </a:ext>
              </a:extLst>
            </p:cNvPr>
            <p:cNvSpPr>
              <a:spLocks noChangeArrowheads="1"/>
            </p:cNvSpPr>
            <p:nvPr/>
          </p:nvSpPr>
          <p:spPr bwMode="auto">
            <a:xfrm>
              <a:off x="6669658" y="2301240"/>
              <a:ext cx="247662" cy="160020"/>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79" name="object 28">
              <a:extLst>
                <a:ext uri="{FF2B5EF4-FFF2-40B4-BE49-F238E27FC236}">
                  <a16:creationId xmlns:a16="http://schemas.microsoft.com/office/drawing/2014/main" id="{08E31BAF-0B27-4FA2-AD46-701B5910299F}"/>
                </a:ext>
              </a:extLst>
            </p:cNvPr>
            <p:cNvSpPr>
              <a:spLocks noChangeArrowheads="1"/>
            </p:cNvSpPr>
            <p:nvPr/>
          </p:nvSpPr>
          <p:spPr bwMode="auto">
            <a:xfrm>
              <a:off x="6942455" y="2305050"/>
              <a:ext cx="80772" cy="115062"/>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80" name="object 29">
              <a:extLst>
                <a:ext uri="{FF2B5EF4-FFF2-40B4-BE49-F238E27FC236}">
                  <a16:creationId xmlns:a16="http://schemas.microsoft.com/office/drawing/2014/main" id="{B174C8B4-EC60-49B3-B17A-5A9C6D23BAE2}"/>
                </a:ext>
              </a:extLst>
            </p:cNvPr>
            <p:cNvSpPr>
              <a:spLocks noChangeArrowheads="1"/>
            </p:cNvSpPr>
            <p:nvPr/>
          </p:nvSpPr>
          <p:spPr bwMode="auto">
            <a:xfrm>
              <a:off x="7043813" y="2273046"/>
              <a:ext cx="241553" cy="147066"/>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81" name="object 30">
              <a:extLst>
                <a:ext uri="{FF2B5EF4-FFF2-40B4-BE49-F238E27FC236}">
                  <a16:creationId xmlns:a16="http://schemas.microsoft.com/office/drawing/2014/main" id="{52882CCE-FB69-4CCF-9FF6-5499116FBD61}"/>
                </a:ext>
              </a:extLst>
            </p:cNvPr>
            <p:cNvSpPr>
              <a:spLocks noChangeArrowheads="1"/>
            </p:cNvSpPr>
            <p:nvPr/>
          </p:nvSpPr>
          <p:spPr bwMode="auto">
            <a:xfrm>
              <a:off x="4947551" y="2353818"/>
              <a:ext cx="1038225" cy="447040"/>
            </a:xfrm>
            <a:custGeom>
              <a:avLst/>
              <a:gdLst>
                <a:gd name="T0" fmla="*/ 0 w 1038225"/>
                <a:gd name="T1" fmla="*/ 0 h 447039"/>
                <a:gd name="T2" fmla="*/ 0 w 1038225"/>
                <a:gd name="T3" fmla="*/ 446532 h 447039"/>
                <a:gd name="T4" fmla="*/ 1037844 w 1038225"/>
                <a:gd name="T5" fmla="*/ 446532 h 447039"/>
                <a:gd name="T6" fmla="*/ 1037844 w 1038225"/>
                <a:gd name="T7" fmla="*/ 0 h 447039"/>
                <a:gd name="T8" fmla="*/ 0 w 1038225"/>
                <a:gd name="T9" fmla="*/ 0 h 447039"/>
                <a:gd name="T10" fmla="*/ 0 w 1038225"/>
                <a:gd name="T11" fmla="*/ 0 h 447039"/>
                <a:gd name="T12" fmla="*/ 1038225 w 1038225"/>
                <a:gd name="T13" fmla="*/ 447039 h 447039"/>
              </a:gdLst>
              <a:ahLst/>
              <a:cxnLst>
                <a:cxn ang="0">
                  <a:pos x="T0" y="T1"/>
                </a:cxn>
                <a:cxn ang="0">
                  <a:pos x="T2" y="T3"/>
                </a:cxn>
                <a:cxn ang="0">
                  <a:pos x="T4" y="T5"/>
                </a:cxn>
                <a:cxn ang="0">
                  <a:pos x="T6" y="T7"/>
                </a:cxn>
                <a:cxn ang="0">
                  <a:pos x="T8" y="T9"/>
                </a:cxn>
              </a:cxnLst>
              <a:rect l="T10" t="T11" r="T12" b="T13"/>
              <a:pathLst>
                <a:path w="1038225" h="447039">
                  <a:moveTo>
                    <a:pt x="0" y="0"/>
                  </a:moveTo>
                  <a:lnTo>
                    <a:pt x="0" y="446532"/>
                  </a:lnTo>
                  <a:lnTo>
                    <a:pt x="1037844" y="446532"/>
                  </a:lnTo>
                  <a:lnTo>
                    <a:pt x="1037844" y="0"/>
                  </a:lnTo>
                  <a:lnTo>
                    <a:pt x="0" y="0"/>
                  </a:lnTo>
                  <a:close/>
                </a:path>
              </a:pathLst>
            </a:custGeom>
            <a:solidFill>
              <a:srgbClr val="C7EAF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82" name="object 31">
              <a:extLst>
                <a:ext uri="{FF2B5EF4-FFF2-40B4-BE49-F238E27FC236}">
                  <a16:creationId xmlns:a16="http://schemas.microsoft.com/office/drawing/2014/main" id="{F1FCA027-7E52-4C15-B245-95F63A3A0179}"/>
                </a:ext>
              </a:extLst>
            </p:cNvPr>
            <p:cNvSpPr>
              <a:spLocks noChangeArrowheads="1"/>
            </p:cNvSpPr>
            <p:nvPr/>
          </p:nvSpPr>
          <p:spPr bwMode="auto">
            <a:xfrm>
              <a:off x="4947551" y="2353818"/>
              <a:ext cx="1038225" cy="447040"/>
            </a:xfrm>
            <a:custGeom>
              <a:avLst/>
              <a:gdLst>
                <a:gd name="T0" fmla="*/ 1037843 w 1038225"/>
                <a:gd name="T1" fmla="*/ 0 h 447039"/>
                <a:gd name="T2" fmla="*/ 1037843 w 1038225"/>
                <a:gd name="T3" fmla="*/ 446531 h 447039"/>
                <a:gd name="T4" fmla="*/ 0 w 1038225"/>
                <a:gd name="T5" fmla="*/ 446531 h 447039"/>
                <a:gd name="T6" fmla="*/ 0 w 1038225"/>
                <a:gd name="T7" fmla="*/ 0 h 447039"/>
                <a:gd name="T8" fmla="*/ 1037843 w 1038225"/>
                <a:gd name="T9" fmla="*/ 0 h 447039"/>
                <a:gd name="T10" fmla="*/ 0 w 1038225"/>
                <a:gd name="T11" fmla="*/ 0 h 447039"/>
                <a:gd name="T12" fmla="*/ 1038225 w 1038225"/>
                <a:gd name="T13" fmla="*/ 447039 h 447039"/>
              </a:gdLst>
              <a:ahLst/>
              <a:cxnLst>
                <a:cxn ang="0">
                  <a:pos x="T0" y="T1"/>
                </a:cxn>
                <a:cxn ang="0">
                  <a:pos x="T2" y="T3"/>
                </a:cxn>
                <a:cxn ang="0">
                  <a:pos x="T4" y="T5"/>
                </a:cxn>
                <a:cxn ang="0">
                  <a:pos x="T6" y="T7"/>
                </a:cxn>
                <a:cxn ang="0">
                  <a:pos x="T8" y="T9"/>
                </a:cxn>
              </a:cxnLst>
              <a:rect l="T10" t="T11" r="T12" b="T13"/>
              <a:pathLst>
                <a:path w="1038225" h="447039">
                  <a:moveTo>
                    <a:pt x="1037843" y="0"/>
                  </a:moveTo>
                  <a:lnTo>
                    <a:pt x="1037843" y="446531"/>
                  </a:lnTo>
                  <a:lnTo>
                    <a:pt x="0" y="446531"/>
                  </a:lnTo>
                  <a:lnTo>
                    <a:pt x="0" y="0"/>
                  </a:lnTo>
                  <a:lnTo>
                    <a:pt x="1037843" y="0"/>
                  </a:lnTo>
                  <a:close/>
                </a:path>
              </a:pathLst>
            </a:custGeom>
            <a:noFill/>
            <a:ln w="9525">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3283" name="object 32">
              <a:extLst>
                <a:ext uri="{FF2B5EF4-FFF2-40B4-BE49-F238E27FC236}">
                  <a16:creationId xmlns:a16="http://schemas.microsoft.com/office/drawing/2014/main" id="{1E778B76-FEFC-4759-AFB5-7832277D2ED9}"/>
                </a:ext>
              </a:extLst>
            </p:cNvPr>
            <p:cNvSpPr>
              <a:spLocks noChangeArrowheads="1"/>
            </p:cNvSpPr>
            <p:nvPr/>
          </p:nvSpPr>
          <p:spPr bwMode="auto">
            <a:xfrm>
              <a:off x="5187581" y="2536710"/>
              <a:ext cx="561975" cy="120014"/>
            </a:xfrm>
            <a:custGeom>
              <a:avLst/>
              <a:gdLst>
                <a:gd name="T0" fmla="*/ 59817 w 561975"/>
                <a:gd name="T1" fmla="*/ 47713 h 120014"/>
                <a:gd name="T2" fmla="*/ 28194 w 561975"/>
                <a:gd name="T3" fmla="*/ 28194 h 120014"/>
                <a:gd name="T4" fmla="*/ 61722 w 561975"/>
                <a:gd name="T5" fmla="*/ 30480 h 120014"/>
                <a:gd name="T6" fmla="*/ 83489 w 561975"/>
                <a:gd name="T7" fmla="*/ 17995 h 120014"/>
                <a:gd name="T8" fmla="*/ 42672 w 561975"/>
                <a:gd name="T9" fmla="*/ 0 h 120014"/>
                <a:gd name="T10" fmla="*/ 4953 w 561975"/>
                <a:gd name="T11" fmla="*/ 24752 h 120014"/>
                <a:gd name="T12" fmla="*/ 33909 w 561975"/>
                <a:gd name="T13" fmla="*/ 70294 h 120014"/>
                <a:gd name="T14" fmla="*/ 64770 w 561975"/>
                <a:gd name="T15" fmla="*/ 89154 h 120014"/>
                <a:gd name="T16" fmla="*/ 37909 w 561975"/>
                <a:gd name="T17" fmla="*/ 95440 h 120014"/>
                <a:gd name="T18" fmla="*/ 26670 w 561975"/>
                <a:gd name="T19" fmla="*/ 80772 h 120014"/>
                <a:gd name="T20" fmla="*/ 15328 w 561975"/>
                <a:gd name="T21" fmla="*/ 111633 h 120014"/>
                <a:gd name="T22" fmla="*/ 60896 w 561975"/>
                <a:gd name="T23" fmla="*/ 118059 h 120014"/>
                <a:gd name="T24" fmla="*/ 91440 w 561975"/>
                <a:gd name="T25" fmla="*/ 80772 h 120014"/>
                <a:gd name="T26" fmla="*/ 183159 w 561975"/>
                <a:gd name="T27" fmla="*/ 11811 h 120014"/>
                <a:gd name="T28" fmla="*/ 131826 w 561975"/>
                <a:gd name="T29" fmla="*/ 48006 h 120014"/>
                <a:gd name="T30" fmla="*/ 143929 w 561975"/>
                <a:gd name="T31" fmla="*/ 26670 h 120014"/>
                <a:gd name="T32" fmla="*/ 164782 w 561975"/>
                <a:gd name="T33" fmla="*/ 29997 h 120014"/>
                <a:gd name="T34" fmla="*/ 171450 w 561975"/>
                <a:gd name="T35" fmla="*/ 4699 h 120014"/>
                <a:gd name="T36" fmla="*/ 125920 w 561975"/>
                <a:gd name="T37" fmla="*/ 6883 h 120014"/>
                <a:gd name="T38" fmla="*/ 104394 w 561975"/>
                <a:gd name="T39" fmla="*/ 57150 h 120014"/>
                <a:gd name="T40" fmla="*/ 129540 w 561975"/>
                <a:gd name="T41" fmla="*/ 113411 h 120014"/>
                <a:gd name="T42" fmla="*/ 167360 w 561975"/>
                <a:gd name="T43" fmla="*/ 117868 h 120014"/>
                <a:gd name="T44" fmla="*/ 198120 w 561975"/>
                <a:gd name="T45" fmla="*/ 82296 h 120014"/>
                <a:gd name="T46" fmla="*/ 161544 w 561975"/>
                <a:gd name="T47" fmla="*/ 94488 h 120014"/>
                <a:gd name="T48" fmla="*/ 134874 w 561975"/>
                <a:gd name="T49" fmla="*/ 84010 h 120014"/>
                <a:gd name="T50" fmla="*/ 131826 w 561975"/>
                <a:gd name="T51" fmla="*/ 67818 h 120014"/>
                <a:gd name="T52" fmla="*/ 199644 w 561975"/>
                <a:gd name="T53" fmla="*/ 62484 h 120014"/>
                <a:gd name="T54" fmla="*/ 260959 w 561975"/>
                <a:gd name="T55" fmla="*/ 1854 h 120014"/>
                <a:gd name="T56" fmla="*/ 242316 w 561975"/>
                <a:gd name="T57" fmla="*/ 22860 h 120014"/>
                <a:gd name="T58" fmla="*/ 217170 w 561975"/>
                <a:gd name="T59" fmla="*/ 116586 h 120014"/>
                <a:gd name="T60" fmla="*/ 244754 w 561975"/>
                <a:gd name="T61" fmla="*/ 47828 h 120014"/>
                <a:gd name="T62" fmla="*/ 268224 w 561975"/>
                <a:gd name="T63" fmla="*/ 30480 h 120014"/>
                <a:gd name="T64" fmla="*/ 382524 w 561975"/>
                <a:gd name="T65" fmla="*/ 3048 h 120014"/>
                <a:gd name="T66" fmla="*/ 331470 w 561975"/>
                <a:gd name="T67" fmla="*/ 86106 h 120014"/>
                <a:gd name="T68" fmla="*/ 316992 w 561975"/>
                <a:gd name="T69" fmla="*/ 116586 h 120014"/>
                <a:gd name="T70" fmla="*/ 485394 w 561975"/>
                <a:gd name="T71" fmla="*/ 62484 h 120014"/>
                <a:gd name="T72" fmla="*/ 458724 w 561975"/>
                <a:gd name="T73" fmla="*/ 5956 h 120014"/>
                <a:gd name="T74" fmla="*/ 418947 w 561975"/>
                <a:gd name="T75" fmla="*/ 38315 h 120014"/>
                <a:gd name="T76" fmla="*/ 437388 w 561975"/>
                <a:gd name="T77" fmla="*/ 25146 h 120014"/>
                <a:gd name="T78" fmla="*/ 455599 w 561975"/>
                <a:gd name="T79" fmla="*/ 37033 h 120014"/>
                <a:gd name="T80" fmla="*/ 452920 w 561975"/>
                <a:gd name="T81" fmla="*/ 2476 h 120014"/>
                <a:gd name="T82" fmla="*/ 397192 w 561975"/>
                <a:gd name="T83" fmla="*/ 23139 h 120014"/>
                <a:gd name="T84" fmla="*/ 393801 w 561975"/>
                <a:gd name="T85" fmla="*/ 86512 h 120014"/>
                <a:gd name="T86" fmla="*/ 419709 w 561975"/>
                <a:gd name="T87" fmla="*/ 116395 h 120014"/>
                <a:gd name="T88" fmla="*/ 465772 w 561975"/>
                <a:gd name="T89" fmla="*/ 111823 h 120014"/>
                <a:gd name="T90" fmla="*/ 456438 w 561975"/>
                <a:gd name="T91" fmla="*/ 82296 h 120014"/>
                <a:gd name="T92" fmla="*/ 439674 w 561975"/>
                <a:gd name="T93" fmla="*/ 94488 h 120014"/>
                <a:gd name="T94" fmla="*/ 416737 w 561975"/>
                <a:gd name="T95" fmla="*/ 75196 h 120014"/>
                <a:gd name="T96" fmla="*/ 458724 w 561975"/>
                <a:gd name="T97" fmla="*/ 67818 h 120014"/>
                <a:gd name="T98" fmla="*/ 561594 w 561975"/>
                <a:gd name="T99" fmla="*/ 0 h 120014"/>
                <a:gd name="T100" fmla="*/ 539115 w 561975"/>
                <a:gd name="T101" fmla="*/ 6858 h 120014"/>
                <a:gd name="T102" fmla="*/ 528066 w 561975"/>
                <a:gd name="T103" fmla="*/ 3048 h 120014"/>
                <a:gd name="T104" fmla="*/ 529590 w 561975"/>
                <a:gd name="T105" fmla="*/ 116586 h 120014"/>
                <a:gd name="T106" fmla="*/ 533781 w 561975"/>
                <a:gd name="T107" fmla="*/ 39243 h 120014"/>
                <a:gd name="T108" fmla="*/ 561594 w 561975"/>
                <a:gd name="T109" fmla="*/ 30480 h 120014"/>
                <a:gd name="T110" fmla="*/ 0 w 561975"/>
                <a:gd name="T111" fmla="*/ 0 h 120014"/>
                <a:gd name="T112" fmla="*/ 561975 w 561975"/>
                <a:gd name="T113" fmla="*/ 120014 h 120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T110" t="T111" r="T112" b="T113"/>
              <a:pathLst>
                <a:path w="561975" h="120014">
                  <a:moveTo>
                    <a:pt x="91440" y="80772"/>
                  </a:moveTo>
                  <a:lnTo>
                    <a:pt x="81546" y="57632"/>
                  </a:lnTo>
                  <a:lnTo>
                    <a:pt x="59817" y="47713"/>
                  </a:lnTo>
                  <a:lnTo>
                    <a:pt x="38074" y="42506"/>
                  </a:lnTo>
                  <a:lnTo>
                    <a:pt x="28194" y="33528"/>
                  </a:lnTo>
                  <a:lnTo>
                    <a:pt x="28194" y="28194"/>
                  </a:lnTo>
                  <a:lnTo>
                    <a:pt x="29718" y="22860"/>
                  </a:lnTo>
                  <a:lnTo>
                    <a:pt x="58674" y="22860"/>
                  </a:lnTo>
                  <a:lnTo>
                    <a:pt x="61722" y="30480"/>
                  </a:lnTo>
                  <a:lnTo>
                    <a:pt x="63246" y="37338"/>
                  </a:lnTo>
                  <a:lnTo>
                    <a:pt x="88392" y="37338"/>
                  </a:lnTo>
                  <a:lnTo>
                    <a:pt x="83489" y="17995"/>
                  </a:lnTo>
                  <a:lnTo>
                    <a:pt x="72669" y="6667"/>
                  </a:lnTo>
                  <a:lnTo>
                    <a:pt x="58280" y="1333"/>
                  </a:lnTo>
                  <a:lnTo>
                    <a:pt x="42672" y="0"/>
                  </a:lnTo>
                  <a:lnTo>
                    <a:pt x="23622" y="3581"/>
                  </a:lnTo>
                  <a:lnTo>
                    <a:pt x="11430" y="12661"/>
                  </a:lnTo>
                  <a:lnTo>
                    <a:pt x="4953" y="24752"/>
                  </a:lnTo>
                  <a:lnTo>
                    <a:pt x="3048" y="37338"/>
                  </a:lnTo>
                  <a:lnTo>
                    <a:pt x="12687" y="60452"/>
                  </a:lnTo>
                  <a:lnTo>
                    <a:pt x="33909" y="70294"/>
                  </a:lnTo>
                  <a:lnTo>
                    <a:pt x="55118" y="75260"/>
                  </a:lnTo>
                  <a:lnTo>
                    <a:pt x="64770" y="83820"/>
                  </a:lnTo>
                  <a:lnTo>
                    <a:pt x="64770" y="89154"/>
                  </a:lnTo>
                  <a:lnTo>
                    <a:pt x="61722" y="96774"/>
                  </a:lnTo>
                  <a:lnTo>
                    <a:pt x="48768" y="96774"/>
                  </a:lnTo>
                  <a:lnTo>
                    <a:pt x="37909" y="95440"/>
                  </a:lnTo>
                  <a:lnTo>
                    <a:pt x="31140" y="91909"/>
                  </a:lnTo>
                  <a:lnTo>
                    <a:pt x="27647" y="86804"/>
                  </a:lnTo>
                  <a:lnTo>
                    <a:pt x="26670" y="80772"/>
                  </a:lnTo>
                  <a:lnTo>
                    <a:pt x="0" y="80772"/>
                  </a:lnTo>
                  <a:lnTo>
                    <a:pt x="4267" y="99695"/>
                  </a:lnTo>
                  <a:lnTo>
                    <a:pt x="15328" y="111633"/>
                  </a:lnTo>
                  <a:lnTo>
                    <a:pt x="30530" y="117843"/>
                  </a:lnTo>
                  <a:lnTo>
                    <a:pt x="47244" y="119634"/>
                  </a:lnTo>
                  <a:lnTo>
                    <a:pt x="60896" y="118059"/>
                  </a:lnTo>
                  <a:lnTo>
                    <a:pt x="75336" y="112204"/>
                  </a:lnTo>
                  <a:lnTo>
                    <a:pt x="86779" y="100342"/>
                  </a:lnTo>
                  <a:lnTo>
                    <a:pt x="91440" y="80772"/>
                  </a:lnTo>
                  <a:close/>
                </a:path>
                <a:path w="561975" h="120014">
                  <a:moveTo>
                    <a:pt x="199644" y="62484"/>
                  </a:moveTo>
                  <a:lnTo>
                    <a:pt x="194932" y="30861"/>
                  </a:lnTo>
                  <a:lnTo>
                    <a:pt x="183159" y="11811"/>
                  </a:lnTo>
                  <a:lnTo>
                    <a:pt x="171450" y="4699"/>
                  </a:lnTo>
                  <a:lnTo>
                    <a:pt x="171450" y="48006"/>
                  </a:lnTo>
                  <a:lnTo>
                    <a:pt x="131826" y="48006"/>
                  </a:lnTo>
                  <a:lnTo>
                    <a:pt x="133858" y="38315"/>
                  </a:lnTo>
                  <a:lnTo>
                    <a:pt x="137820" y="31140"/>
                  </a:lnTo>
                  <a:lnTo>
                    <a:pt x="143929" y="26670"/>
                  </a:lnTo>
                  <a:lnTo>
                    <a:pt x="152400" y="25146"/>
                  </a:lnTo>
                  <a:lnTo>
                    <a:pt x="158584" y="26250"/>
                  </a:lnTo>
                  <a:lnTo>
                    <a:pt x="164782" y="29997"/>
                  </a:lnTo>
                  <a:lnTo>
                    <a:pt x="169545" y="37033"/>
                  </a:lnTo>
                  <a:lnTo>
                    <a:pt x="171450" y="48006"/>
                  </a:lnTo>
                  <a:lnTo>
                    <a:pt x="171450" y="4699"/>
                  </a:lnTo>
                  <a:lnTo>
                    <a:pt x="167817" y="2476"/>
                  </a:lnTo>
                  <a:lnTo>
                    <a:pt x="152400" y="0"/>
                  </a:lnTo>
                  <a:lnTo>
                    <a:pt x="125920" y="6883"/>
                  </a:lnTo>
                  <a:lnTo>
                    <a:pt x="111531" y="23139"/>
                  </a:lnTo>
                  <a:lnTo>
                    <a:pt x="105562" y="42100"/>
                  </a:lnTo>
                  <a:lnTo>
                    <a:pt x="104394" y="57150"/>
                  </a:lnTo>
                  <a:lnTo>
                    <a:pt x="108051" y="86512"/>
                  </a:lnTo>
                  <a:lnTo>
                    <a:pt x="118300" y="105816"/>
                  </a:lnTo>
                  <a:lnTo>
                    <a:pt x="129540" y="113411"/>
                  </a:lnTo>
                  <a:lnTo>
                    <a:pt x="133959" y="116395"/>
                  </a:lnTo>
                  <a:lnTo>
                    <a:pt x="153924" y="119634"/>
                  </a:lnTo>
                  <a:lnTo>
                    <a:pt x="167360" y="117868"/>
                  </a:lnTo>
                  <a:lnTo>
                    <a:pt x="180301" y="111823"/>
                  </a:lnTo>
                  <a:lnTo>
                    <a:pt x="191096" y="100342"/>
                  </a:lnTo>
                  <a:lnTo>
                    <a:pt x="198120" y="82296"/>
                  </a:lnTo>
                  <a:lnTo>
                    <a:pt x="171450" y="82296"/>
                  </a:lnTo>
                  <a:lnTo>
                    <a:pt x="167640" y="91440"/>
                  </a:lnTo>
                  <a:lnTo>
                    <a:pt x="161544" y="94488"/>
                  </a:lnTo>
                  <a:lnTo>
                    <a:pt x="153924" y="94488"/>
                  </a:lnTo>
                  <a:lnTo>
                    <a:pt x="141744" y="91389"/>
                  </a:lnTo>
                  <a:lnTo>
                    <a:pt x="134874" y="84010"/>
                  </a:lnTo>
                  <a:lnTo>
                    <a:pt x="131419" y="75196"/>
                  </a:lnTo>
                  <a:lnTo>
                    <a:pt x="129540" y="67818"/>
                  </a:lnTo>
                  <a:lnTo>
                    <a:pt x="131826" y="67818"/>
                  </a:lnTo>
                  <a:lnTo>
                    <a:pt x="171450" y="67818"/>
                  </a:lnTo>
                  <a:lnTo>
                    <a:pt x="199644" y="67818"/>
                  </a:lnTo>
                  <a:lnTo>
                    <a:pt x="199644" y="62484"/>
                  </a:lnTo>
                  <a:close/>
                </a:path>
                <a:path w="561975" h="120014">
                  <a:moveTo>
                    <a:pt x="275844" y="0"/>
                  </a:moveTo>
                  <a:lnTo>
                    <a:pt x="271272" y="0"/>
                  </a:lnTo>
                  <a:lnTo>
                    <a:pt x="260959" y="1854"/>
                  </a:lnTo>
                  <a:lnTo>
                    <a:pt x="253365" y="6858"/>
                  </a:lnTo>
                  <a:lnTo>
                    <a:pt x="247472" y="14135"/>
                  </a:lnTo>
                  <a:lnTo>
                    <a:pt x="242316" y="22860"/>
                  </a:lnTo>
                  <a:lnTo>
                    <a:pt x="242316" y="3048"/>
                  </a:lnTo>
                  <a:lnTo>
                    <a:pt x="217170" y="3048"/>
                  </a:lnTo>
                  <a:lnTo>
                    <a:pt x="217170" y="116586"/>
                  </a:lnTo>
                  <a:lnTo>
                    <a:pt x="243840" y="116586"/>
                  </a:lnTo>
                  <a:lnTo>
                    <a:pt x="243840" y="57150"/>
                  </a:lnTo>
                  <a:lnTo>
                    <a:pt x="244754" y="47828"/>
                  </a:lnTo>
                  <a:lnTo>
                    <a:pt x="248310" y="39243"/>
                  </a:lnTo>
                  <a:lnTo>
                    <a:pt x="255727" y="32931"/>
                  </a:lnTo>
                  <a:lnTo>
                    <a:pt x="268224" y="30480"/>
                  </a:lnTo>
                  <a:lnTo>
                    <a:pt x="275844" y="30480"/>
                  </a:lnTo>
                  <a:lnTo>
                    <a:pt x="275844" y="0"/>
                  </a:lnTo>
                  <a:close/>
                </a:path>
                <a:path w="561975" h="120014">
                  <a:moveTo>
                    <a:pt x="382524" y="3048"/>
                  </a:moveTo>
                  <a:lnTo>
                    <a:pt x="353568" y="3048"/>
                  </a:lnTo>
                  <a:lnTo>
                    <a:pt x="332994" y="86106"/>
                  </a:lnTo>
                  <a:lnTo>
                    <a:pt x="331470" y="86106"/>
                  </a:lnTo>
                  <a:lnTo>
                    <a:pt x="310896" y="3048"/>
                  </a:lnTo>
                  <a:lnTo>
                    <a:pt x="281940" y="3048"/>
                  </a:lnTo>
                  <a:lnTo>
                    <a:pt x="316992" y="116586"/>
                  </a:lnTo>
                  <a:lnTo>
                    <a:pt x="345948" y="116586"/>
                  </a:lnTo>
                  <a:lnTo>
                    <a:pt x="382524" y="3048"/>
                  </a:lnTo>
                  <a:close/>
                </a:path>
                <a:path w="561975" h="120014">
                  <a:moveTo>
                    <a:pt x="485394" y="62484"/>
                  </a:moveTo>
                  <a:lnTo>
                    <a:pt x="480568" y="30861"/>
                  </a:lnTo>
                  <a:lnTo>
                    <a:pt x="468528" y="11811"/>
                  </a:lnTo>
                  <a:lnTo>
                    <a:pt x="458724" y="5956"/>
                  </a:lnTo>
                  <a:lnTo>
                    <a:pt x="458724" y="48006"/>
                  </a:lnTo>
                  <a:lnTo>
                    <a:pt x="416814" y="48006"/>
                  </a:lnTo>
                  <a:lnTo>
                    <a:pt x="418947" y="38315"/>
                  </a:lnTo>
                  <a:lnTo>
                    <a:pt x="423100" y="31140"/>
                  </a:lnTo>
                  <a:lnTo>
                    <a:pt x="429234" y="26670"/>
                  </a:lnTo>
                  <a:lnTo>
                    <a:pt x="437388" y="25146"/>
                  </a:lnTo>
                  <a:lnTo>
                    <a:pt x="443928" y="26250"/>
                  </a:lnTo>
                  <a:lnTo>
                    <a:pt x="450342" y="29997"/>
                  </a:lnTo>
                  <a:lnTo>
                    <a:pt x="455599" y="37033"/>
                  </a:lnTo>
                  <a:lnTo>
                    <a:pt x="458724" y="48006"/>
                  </a:lnTo>
                  <a:lnTo>
                    <a:pt x="458724" y="5956"/>
                  </a:lnTo>
                  <a:lnTo>
                    <a:pt x="452920" y="2476"/>
                  </a:lnTo>
                  <a:lnTo>
                    <a:pt x="437388" y="0"/>
                  </a:lnTo>
                  <a:lnTo>
                    <a:pt x="411353" y="6883"/>
                  </a:lnTo>
                  <a:lnTo>
                    <a:pt x="397192" y="23139"/>
                  </a:lnTo>
                  <a:lnTo>
                    <a:pt x="391299" y="42100"/>
                  </a:lnTo>
                  <a:lnTo>
                    <a:pt x="390144" y="57150"/>
                  </a:lnTo>
                  <a:lnTo>
                    <a:pt x="393801" y="86512"/>
                  </a:lnTo>
                  <a:lnTo>
                    <a:pt x="404050" y="105816"/>
                  </a:lnTo>
                  <a:lnTo>
                    <a:pt x="415290" y="113411"/>
                  </a:lnTo>
                  <a:lnTo>
                    <a:pt x="419709" y="116395"/>
                  </a:lnTo>
                  <a:lnTo>
                    <a:pt x="439674" y="119634"/>
                  </a:lnTo>
                  <a:lnTo>
                    <a:pt x="452793" y="117868"/>
                  </a:lnTo>
                  <a:lnTo>
                    <a:pt x="465772" y="111823"/>
                  </a:lnTo>
                  <a:lnTo>
                    <a:pt x="476745" y="100342"/>
                  </a:lnTo>
                  <a:lnTo>
                    <a:pt x="483870" y="82296"/>
                  </a:lnTo>
                  <a:lnTo>
                    <a:pt x="456438" y="82296"/>
                  </a:lnTo>
                  <a:lnTo>
                    <a:pt x="454914" y="91440"/>
                  </a:lnTo>
                  <a:lnTo>
                    <a:pt x="447294" y="94488"/>
                  </a:lnTo>
                  <a:lnTo>
                    <a:pt x="439674" y="94488"/>
                  </a:lnTo>
                  <a:lnTo>
                    <a:pt x="427075" y="91389"/>
                  </a:lnTo>
                  <a:lnTo>
                    <a:pt x="420052" y="84010"/>
                  </a:lnTo>
                  <a:lnTo>
                    <a:pt x="416737" y="75196"/>
                  </a:lnTo>
                  <a:lnTo>
                    <a:pt x="415290" y="67818"/>
                  </a:lnTo>
                  <a:lnTo>
                    <a:pt x="416814" y="67818"/>
                  </a:lnTo>
                  <a:lnTo>
                    <a:pt x="458724" y="67818"/>
                  </a:lnTo>
                  <a:lnTo>
                    <a:pt x="485394" y="67818"/>
                  </a:lnTo>
                  <a:lnTo>
                    <a:pt x="485394" y="62484"/>
                  </a:lnTo>
                  <a:close/>
                </a:path>
                <a:path w="561975" h="120014">
                  <a:moveTo>
                    <a:pt x="561594" y="0"/>
                  </a:moveTo>
                  <a:lnTo>
                    <a:pt x="557022" y="0"/>
                  </a:lnTo>
                  <a:lnTo>
                    <a:pt x="546709" y="1854"/>
                  </a:lnTo>
                  <a:lnTo>
                    <a:pt x="539115" y="6858"/>
                  </a:lnTo>
                  <a:lnTo>
                    <a:pt x="533222" y="14135"/>
                  </a:lnTo>
                  <a:lnTo>
                    <a:pt x="528066" y="22860"/>
                  </a:lnTo>
                  <a:lnTo>
                    <a:pt x="528066" y="3048"/>
                  </a:lnTo>
                  <a:lnTo>
                    <a:pt x="502920" y="3048"/>
                  </a:lnTo>
                  <a:lnTo>
                    <a:pt x="502920" y="116586"/>
                  </a:lnTo>
                  <a:lnTo>
                    <a:pt x="529590" y="116586"/>
                  </a:lnTo>
                  <a:lnTo>
                    <a:pt x="529590" y="57150"/>
                  </a:lnTo>
                  <a:lnTo>
                    <a:pt x="530390" y="47828"/>
                  </a:lnTo>
                  <a:lnTo>
                    <a:pt x="533781" y="39243"/>
                  </a:lnTo>
                  <a:lnTo>
                    <a:pt x="541159" y="32931"/>
                  </a:lnTo>
                  <a:lnTo>
                    <a:pt x="553974" y="30480"/>
                  </a:lnTo>
                  <a:lnTo>
                    <a:pt x="561594" y="30480"/>
                  </a:lnTo>
                  <a:lnTo>
                    <a:pt x="561594" y="0"/>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84" name="object 33">
              <a:extLst>
                <a:ext uri="{FF2B5EF4-FFF2-40B4-BE49-F238E27FC236}">
                  <a16:creationId xmlns:a16="http://schemas.microsoft.com/office/drawing/2014/main" id="{F0823C1D-725C-440C-B00F-83A3C5739137}"/>
                </a:ext>
              </a:extLst>
            </p:cNvPr>
            <p:cNvSpPr>
              <a:spLocks noChangeArrowheads="1"/>
            </p:cNvSpPr>
            <p:nvPr/>
          </p:nvSpPr>
          <p:spPr bwMode="auto">
            <a:xfrm>
              <a:off x="7635875" y="2353818"/>
              <a:ext cx="1038225" cy="447040"/>
            </a:xfrm>
            <a:custGeom>
              <a:avLst/>
              <a:gdLst>
                <a:gd name="T0" fmla="*/ 0 w 1038225"/>
                <a:gd name="T1" fmla="*/ 0 h 447039"/>
                <a:gd name="T2" fmla="*/ 0 w 1038225"/>
                <a:gd name="T3" fmla="*/ 446532 h 447039"/>
                <a:gd name="T4" fmla="*/ 1037844 w 1038225"/>
                <a:gd name="T5" fmla="*/ 446532 h 447039"/>
                <a:gd name="T6" fmla="*/ 1037844 w 1038225"/>
                <a:gd name="T7" fmla="*/ 0 h 447039"/>
                <a:gd name="T8" fmla="*/ 0 w 1038225"/>
                <a:gd name="T9" fmla="*/ 0 h 447039"/>
                <a:gd name="T10" fmla="*/ 0 w 1038225"/>
                <a:gd name="T11" fmla="*/ 0 h 447039"/>
                <a:gd name="T12" fmla="*/ 1038225 w 1038225"/>
                <a:gd name="T13" fmla="*/ 447039 h 447039"/>
              </a:gdLst>
              <a:ahLst/>
              <a:cxnLst>
                <a:cxn ang="0">
                  <a:pos x="T0" y="T1"/>
                </a:cxn>
                <a:cxn ang="0">
                  <a:pos x="T2" y="T3"/>
                </a:cxn>
                <a:cxn ang="0">
                  <a:pos x="T4" y="T5"/>
                </a:cxn>
                <a:cxn ang="0">
                  <a:pos x="T6" y="T7"/>
                </a:cxn>
                <a:cxn ang="0">
                  <a:pos x="T8" y="T9"/>
                </a:cxn>
              </a:cxnLst>
              <a:rect l="T10" t="T11" r="T12" b="T13"/>
              <a:pathLst>
                <a:path w="1038225" h="447039">
                  <a:moveTo>
                    <a:pt x="0" y="0"/>
                  </a:moveTo>
                  <a:lnTo>
                    <a:pt x="0" y="446532"/>
                  </a:lnTo>
                  <a:lnTo>
                    <a:pt x="1037844" y="446532"/>
                  </a:lnTo>
                  <a:lnTo>
                    <a:pt x="1037844" y="0"/>
                  </a:lnTo>
                  <a:lnTo>
                    <a:pt x="0" y="0"/>
                  </a:lnTo>
                  <a:close/>
                </a:path>
              </a:pathLst>
            </a:custGeom>
            <a:solidFill>
              <a:srgbClr val="C7EAF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85" name="object 34">
              <a:extLst>
                <a:ext uri="{FF2B5EF4-FFF2-40B4-BE49-F238E27FC236}">
                  <a16:creationId xmlns:a16="http://schemas.microsoft.com/office/drawing/2014/main" id="{2CE89B31-A78E-49C1-A286-2C81797840FB}"/>
                </a:ext>
              </a:extLst>
            </p:cNvPr>
            <p:cNvSpPr>
              <a:spLocks noChangeArrowheads="1"/>
            </p:cNvSpPr>
            <p:nvPr/>
          </p:nvSpPr>
          <p:spPr bwMode="auto">
            <a:xfrm>
              <a:off x="7635887" y="2353818"/>
              <a:ext cx="1038225" cy="447040"/>
            </a:xfrm>
            <a:custGeom>
              <a:avLst/>
              <a:gdLst>
                <a:gd name="T0" fmla="*/ 1037844 w 1038225"/>
                <a:gd name="T1" fmla="*/ 0 h 447039"/>
                <a:gd name="T2" fmla="*/ 1037844 w 1038225"/>
                <a:gd name="T3" fmla="*/ 446531 h 447039"/>
                <a:gd name="T4" fmla="*/ 0 w 1038225"/>
                <a:gd name="T5" fmla="*/ 446531 h 447039"/>
                <a:gd name="T6" fmla="*/ 0 w 1038225"/>
                <a:gd name="T7" fmla="*/ 0 h 447039"/>
                <a:gd name="T8" fmla="*/ 1037844 w 1038225"/>
                <a:gd name="T9" fmla="*/ 0 h 447039"/>
                <a:gd name="T10" fmla="*/ 0 w 1038225"/>
                <a:gd name="T11" fmla="*/ 0 h 447039"/>
                <a:gd name="T12" fmla="*/ 1038225 w 1038225"/>
                <a:gd name="T13" fmla="*/ 447039 h 447039"/>
              </a:gdLst>
              <a:ahLst/>
              <a:cxnLst>
                <a:cxn ang="0">
                  <a:pos x="T0" y="T1"/>
                </a:cxn>
                <a:cxn ang="0">
                  <a:pos x="T2" y="T3"/>
                </a:cxn>
                <a:cxn ang="0">
                  <a:pos x="T4" y="T5"/>
                </a:cxn>
                <a:cxn ang="0">
                  <a:pos x="T6" y="T7"/>
                </a:cxn>
                <a:cxn ang="0">
                  <a:pos x="T8" y="T9"/>
                </a:cxn>
              </a:cxnLst>
              <a:rect l="T10" t="T11" r="T12" b="T13"/>
              <a:pathLst>
                <a:path w="1038225" h="447039">
                  <a:moveTo>
                    <a:pt x="1037844" y="0"/>
                  </a:moveTo>
                  <a:lnTo>
                    <a:pt x="1037844" y="446531"/>
                  </a:lnTo>
                  <a:lnTo>
                    <a:pt x="0" y="446531"/>
                  </a:lnTo>
                  <a:lnTo>
                    <a:pt x="0" y="0"/>
                  </a:lnTo>
                  <a:lnTo>
                    <a:pt x="1037844" y="0"/>
                  </a:lnTo>
                  <a:close/>
                </a:path>
              </a:pathLst>
            </a:custGeom>
            <a:noFill/>
            <a:ln w="9525">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3286" name="object 35">
              <a:extLst>
                <a:ext uri="{FF2B5EF4-FFF2-40B4-BE49-F238E27FC236}">
                  <a16:creationId xmlns:a16="http://schemas.microsoft.com/office/drawing/2014/main" id="{C82054F8-8E22-41B4-BF2C-803A9A228473}"/>
                </a:ext>
              </a:extLst>
            </p:cNvPr>
            <p:cNvSpPr>
              <a:spLocks noChangeArrowheads="1"/>
            </p:cNvSpPr>
            <p:nvPr/>
          </p:nvSpPr>
          <p:spPr bwMode="auto">
            <a:xfrm>
              <a:off x="7865999" y="2498598"/>
              <a:ext cx="163842" cy="15621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87" name="object 36">
              <a:extLst>
                <a:ext uri="{FF2B5EF4-FFF2-40B4-BE49-F238E27FC236}">
                  <a16:creationId xmlns:a16="http://schemas.microsoft.com/office/drawing/2014/main" id="{54F23C5B-AE76-4D40-B5CD-6B7060810650}"/>
                </a:ext>
              </a:extLst>
            </p:cNvPr>
            <p:cNvSpPr>
              <a:spLocks noChangeArrowheads="1"/>
            </p:cNvSpPr>
            <p:nvPr/>
          </p:nvSpPr>
          <p:spPr bwMode="auto">
            <a:xfrm>
              <a:off x="8054975" y="2498598"/>
              <a:ext cx="377951" cy="157734"/>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88" name="object 37">
              <a:extLst>
                <a:ext uri="{FF2B5EF4-FFF2-40B4-BE49-F238E27FC236}">
                  <a16:creationId xmlns:a16="http://schemas.microsoft.com/office/drawing/2014/main" id="{B2B3B91D-C580-43CE-86DC-3400D3E01ABA}"/>
                </a:ext>
              </a:extLst>
            </p:cNvPr>
            <p:cNvSpPr>
              <a:spLocks noChangeArrowheads="1"/>
            </p:cNvSpPr>
            <p:nvPr/>
          </p:nvSpPr>
          <p:spPr bwMode="auto">
            <a:xfrm>
              <a:off x="3297059" y="2577846"/>
              <a:ext cx="1595120" cy="0"/>
            </a:xfrm>
            <a:custGeom>
              <a:avLst/>
              <a:gdLst>
                <a:gd name="T0" fmla="*/ 1594865 w 1595120"/>
                <a:gd name="T1" fmla="*/ 0 w 1595120"/>
                <a:gd name="T2" fmla="*/ 0 w 1595120"/>
                <a:gd name="T3" fmla="*/ 1595120 w 1595120"/>
              </a:gdLst>
              <a:ahLst/>
              <a:cxnLst>
                <a:cxn ang="0">
                  <a:pos x="T0" y="0"/>
                </a:cxn>
                <a:cxn ang="0">
                  <a:pos x="T1" y="0"/>
                </a:cxn>
              </a:cxnLst>
              <a:rect l="T2" t="0" r="T3" b="0"/>
              <a:pathLst>
                <a:path w="1595120">
                  <a:moveTo>
                    <a:pt x="1594865" y="0"/>
                  </a:moveTo>
                  <a:lnTo>
                    <a:pt x="0" y="0"/>
                  </a:lnTo>
                </a:path>
              </a:pathLst>
            </a:custGeom>
            <a:noFill/>
            <a:ln w="20624">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3289" name="object 38">
              <a:extLst>
                <a:ext uri="{FF2B5EF4-FFF2-40B4-BE49-F238E27FC236}">
                  <a16:creationId xmlns:a16="http://schemas.microsoft.com/office/drawing/2014/main" id="{3A7C2A8F-4B66-488B-8170-E5DF5B6B5F55}"/>
                </a:ext>
              </a:extLst>
            </p:cNvPr>
            <p:cNvSpPr>
              <a:spLocks noChangeArrowheads="1"/>
            </p:cNvSpPr>
            <p:nvPr/>
          </p:nvSpPr>
          <p:spPr bwMode="auto">
            <a:xfrm>
              <a:off x="4850777" y="2531363"/>
              <a:ext cx="97155" cy="91440"/>
            </a:xfrm>
            <a:custGeom>
              <a:avLst/>
              <a:gdLst>
                <a:gd name="T0" fmla="*/ 96774 w 97154"/>
                <a:gd name="T1" fmla="*/ 46481 h 91439"/>
                <a:gd name="T2" fmla="*/ 0 w 97154"/>
                <a:gd name="T3" fmla="*/ 0 h 91439"/>
                <a:gd name="T4" fmla="*/ 17525 w 97154"/>
                <a:gd name="T5" fmla="*/ 46481 h 91439"/>
                <a:gd name="T6" fmla="*/ 0 w 97154"/>
                <a:gd name="T7" fmla="*/ 91439 h 91439"/>
                <a:gd name="T8" fmla="*/ 96774 w 97154"/>
                <a:gd name="T9" fmla="*/ 46481 h 91439"/>
                <a:gd name="T10" fmla="*/ 0 w 97154"/>
                <a:gd name="T11" fmla="*/ 0 h 91439"/>
                <a:gd name="T12" fmla="*/ 97154 w 97154"/>
                <a:gd name="T13" fmla="*/ 91439 h 91439"/>
              </a:gdLst>
              <a:ahLst/>
              <a:cxnLst>
                <a:cxn ang="0">
                  <a:pos x="T0" y="T1"/>
                </a:cxn>
                <a:cxn ang="0">
                  <a:pos x="T2" y="T3"/>
                </a:cxn>
                <a:cxn ang="0">
                  <a:pos x="T4" y="T5"/>
                </a:cxn>
                <a:cxn ang="0">
                  <a:pos x="T6" y="T7"/>
                </a:cxn>
                <a:cxn ang="0">
                  <a:pos x="T8" y="T9"/>
                </a:cxn>
              </a:cxnLst>
              <a:rect l="T10" t="T11" r="T12" b="T13"/>
              <a:pathLst>
                <a:path w="97154" h="91439">
                  <a:moveTo>
                    <a:pt x="96774" y="46481"/>
                  </a:moveTo>
                  <a:lnTo>
                    <a:pt x="0" y="0"/>
                  </a:lnTo>
                  <a:lnTo>
                    <a:pt x="17525" y="46481"/>
                  </a:lnTo>
                  <a:lnTo>
                    <a:pt x="0" y="91439"/>
                  </a:lnTo>
                  <a:lnTo>
                    <a:pt x="96774" y="46481"/>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90" name="object 39">
              <a:extLst>
                <a:ext uri="{FF2B5EF4-FFF2-40B4-BE49-F238E27FC236}">
                  <a16:creationId xmlns:a16="http://schemas.microsoft.com/office/drawing/2014/main" id="{20BBC444-B688-43DD-B48E-FDCFD177D61D}"/>
                </a:ext>
              </a:extLst>
            </p:cNvPr>
            <p:cNvSpPr>
              <a:spLocks noChangeArrowheads="1"/>
            </p:cNvSpPr>
            <p:nvPr/>
          </p:nvSpPr>
          <p:spPr bwMode="auto">
            <a:xfrm>
              <a:off x="5466473" y="2800350"/>
              <a:ext cx="389890" cy="802640"/>
            </a:xfrm>
            <a:custGeom>
              <a:avLst/>
              <a:gdLst>
                <a:gd name="T0" fmla="*/ 0 w 389889"/>
                <a:gd name="T1" fmla="*/ 64008 h 802639"/>
                <a:gd name="T2" fmla="*/ 0 w 389889"/>
                <a:gd name="T3" fmla="*/ 338744 h 802639"/>
                <a:gd name="T4" fmla="*/ 0 w 389889"/>
                <a:gd name="T5" fmla="*/ 493109 h 802639"/>
                <a:gd name="T6" fmla="*/ 0 w 389889"/>
                <a:gd name="T7" fmla="*/ 583608 h 802639"/>
                <a:gd name="T8" fmla="*/ 0 w 389889"/>
                <a:gd name="T9" fmla="*/ 666750 h 802639"/>
                <a:gd name="T10" fmla="*/ 13345 w 389889"/>
                <a:gd name="T11" fmla="*/ 722410 h 802639"/>
                <a:gd name="T12" fmla="*/ 49111 w 389889"/>
                <a:gd name="T13" fmla="*/ 764128 h 802639"/>
                <a:gd name="T14" fmla="*/ 100893 w 389889"/>
                <a:gd name="T15" fmla="*/ 790981 h 802639"/>
                <a:gd name="T16" fmla="*/ 162287 w 389889"/>
                <a:gd name="T17" fmla="*/ 802048 h 802639"/>
                <a:gd name="T18" fmla="*/ 194587 w 389889"/>
                <a:gd name="T19" fmla="*/ 801373 h 802639"/>
                <a:gd name="T20" fmla="*/ 258391 w 389889"/>
                <a:gd name="T21" fmla="*/ 787029 h 802639"/>
                <a:gd name="T22" fmla="*/ 315796 w 389889"/>
                <a:gd name="T23" fmla="*/ 754592 h 802639"/>
                <a:gd name="T24" fmla="*/ 360397 w 389889"/>
                <a:gd name="T25" fmla="*/ 703139 h 802639"/>
                <a:gd name="T26" fmla="*/ 385790 w 389889"/>
                <a:gd name="T27" fmla="*/ 631748 h 802639"/>
                <a:gd name="T28" fmla="*/ 389283 w 389889"/>
                <a:gd name="T29" fmla="*/ 588287 h 802639"/>
                <a:gd name="T30" fmla="*/ 385572 w 389889"/>
                <a:gd name="T31" fmla="*/ 539496 h 802639"/>
                <a:gd name="T32" fmla="*/ 338875 w 389889"/>
                <a:gd name="T33" fmla="*/ 227599 h 802639"/>
                <a:gd name="T34" fmla="*/ 314896 w 389889"/>
                <a:gd name="T35" fmla="*/ 67437 h 802639"/>
                <a:gd name="T36" fmla="*/ 306062 w 389889"/>
                <a:gd name="T37" fmla="*/ 8429 h 802639"/>
                <a:gd name="T38" fmla="*/ 304800 w 389889"/>
                <a:gd name="T39" fmla="*/ 0 h 802639"/>
                <a:gd name="T40" fmla="*/ 0 w 389889"/>
                <a:gd name="T41" fmla="*/ 0 h 802639"/>
                <a:gd name="T42" fmla="*/ 389889 w 389889"/>
                <a:gd name="T43" fmla="*/ 802639 h 802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389889" h="802639">
                  <a:moveTo>
                    <a:pt x="0" y="64008"/>
                  </a:moveTo>
                  <a:lnTo>
                    <a:pt x="0" y="338744"/>
                  </a:lnTo>
                  <a:lnTo>
                    <a:pt x="0" y="493109"/>
                  </a:lnTo>
                  <a:lnTo>
                    <a:pt x="0" y="583608"/>
                  </a:lnTo>
                  <a:lnTo>
                    <a:pt x="0" y="666750"/>
                  </a:lnTo>
                  <a:lnTo>
                    <a:pt x="13345" y="722410"/>
                  </a:lnTo>
                  <a:lnTo>
                    <a:pt x="49111" y="764128"/>
                  </a:lnTo>
                  <a:lnTo>
                    <a:pt x="100893" y="790981"/>
                  </a:lnTo>
                  <a:lnTo>
                    <a:pt x="162287" y="802048"/>
                  </a:lnTo>
                  <a:lnTo>
                    <a:pt x="194587" y="801373"/>
                  </a:lnTo>
                  <a:lnTo>
                    <a:pt x="258391" y="787029"/>
                  </a:lnTo>
                  <a:lnTo>
                    <a:pt x="315796" y="754592"/>
                  </a:lnTo>
                  <a:lnTo>
                    <a:pt x="360397" y="703139"/>
                  </a:lnTo>
                  <a:lnTo>
                    <a:pt x="385790" y="631748"/>
                  </a:lnTo>
                  <a:lnTo>
                    <a:pt x="389283" y="588287"/>
                  </a:lnTo>
                  <a:lnTo>
                    <a:pt x="385572" y="539496"/>
                  </a:lnTo>
                  <a:lnTo>
                    <a:pt x="338875" y="227599"/>
                  </a:lnTo>
                  <a:lnTo>
                    <a:pt x="314896" y="67437"/>
                  </a:lnTo>
                  <a:lnTo>
                    <a:pt x="306062" y="8429"/>
                  </a:lnTo>
                  <a:lnTo>
                    <a:pt x="304800" y="0"/>
                  </a:lnTo>
                </a:path>
              </a:pathLst>
            </a:custGeom>
            <a:noFill/>
            <a:ln w="20624">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3291" name="object 40">
              <a:extLst>
                <a:ext uri="{FF2B5EF4-FFF2-40B4-BE49-F238E27FC236}">
                  <a16:creationId xmlns:a16="http://schemas.microsoft.com/office/drawing/2014/main" id="{58A8C3BE-FD72-49A0-928C-600B8BD5D3F0}"/>
                </a:ext>
              </a:extLst>
            </p:cNvPr>
            <p:cNvSpPr>
              <a:spLocks noChangeArrowheads="1"/>
            </p:cNvSpPr>
            <p:nvPr/>
          </p:nvSpPr>
          <p:spPr bwMode="auto">
            <a:xfrm>
              <a:off x="5425325" y="2800350"/>
              <a:ext cx="82550" cy="109220"/>
            </a:xfrm>
            <a:custGeom>
              <a:avLst/>
              <a:gdLst>
                <a:gd name="T0" fmla="*/ 82296 w 82550"/>
                <a:gd name="T1" fmla="*/ 108965 h 109219"/>
                <a:gd name="T2" fmla="*/ 41148 w 82550"/>
                <a:gd name="T3" fmla="*/ 0 h 109219"/>
                <a:gd name="T4" fmla="*/ 0 w 82550"/>
                <a:gd name="T5" fmla="*/ 108965 h 109219"/>
                <a:gd name="T6" fmla="*/ 41148 w 82550"/>
                <a:gd name="T7" fmla="*/ 89153 h 109219"/>
                <a:gd name="T8" fmla="*/ 82296 w 82550"/>
                <a:gd name="T9" fmla="*/ 108965 h 109219"/>
                <a:gd name="T10" fmla="*/ 0 w 82550"/>
                <a:gd name="T11" fmla="*/ 0 h 109219"/>
                <a:gd name="T12" fmla="*/ 82550 w 82550"/>
                <a:gd name="T13" fmla="*/ 109219 h 109219"/>
              </a:gdLst>
              <a:ahLst/>
              <a:cxnLst>
                <a:cxn ang="0">
                  <a:pos x="T0" y="T1"/>
                </a:cxn>
                <a:cxn ang="0">
                  <a:pos x="T2" y="T3"/>
                </a:cxn>
                <a:cxn ang="0">
                  <a:pos x="T4" y="T5"/>
                </a:cxn>
                <a:cxn ang="0">
                  <a:pos x="T6" y="T7"/>
                </a:cxn>
                <a:cxn ang="0">
                  <a:pos x="T8" y="T9"/>
                </a:cxn>
              </a:cxnLst>
              <a:rect l="T10" t="T11" r="T12" b="T13"/>
              <a:pathLst>
                <a:path w="82550" h="109219">
                  <a:moveTo>
                    <a:pt x="82296" y="108965"/>
                  </a:moveTo>
                  <a:lnTo>
                    <a:pt x="41148" y="0"/>
                  </a:lnTo>
                  <a:lnTo>
                    <a:pt x="0" y="108965"/>
                  </a:lnTo>
                  <a:lnTo>
                    <a:pt x="41148" y="89153"/>
                  </a:lnTo>
                  <a:lnTo>
                    <a:pt x="82296" y="108965"/>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92" name="object 41">
              <a:extLst>
                <a:ext uri="{FF2B5EF4-FFF2-40B4-BE49-F238E27FC236}">
                  <a16:creationId xmlns:a16="http://schemas.microsoft.com/office/drawing/2014/main" id="{F9E17C78-D1DB-43FA-ADD4-F1508C48ED74}"/>
                </a:ext>
              </a:extLst>
            </p:cNvPr>
            <p:cNvSpPr>
              <a:spLocks noChangeArrowheads="1"/>
            </p:cNvSpPr>
            <p:nvPr/>
          </p:nvSpPr>
          <p:spPr bwMode="auto">
            <a:xfrm>
              <a:off x="5985382" y="2577846"/>
              <a:ext cx="1593850" cy="0"/>
            </a:xfrm>
            <a:custGeom>
              <a:avLst/>
              <a:gdLst>
                <a:gd name="T0" fmla="*/ 1593341 w 1593850"/>
                <a:gd name="T1" fmla="*/ 0 w 1593850"/>
                <a:gd name="T2" fmla="*/ 0 w 1593850"/>
                <a:gd name="T3" fmla="*/ 1593850 w 1593850"/>
              </a:gdLst>
              <a:ahLst/>
              <a:cxnLst>
                <a:cxn ang="0">
                  <a:pos x="T0" y="0"/>
                </a:cxn>
                <a:cxn ang="0">
                  <a:pos x="T1" y="0"/>
                </a:cxn>
              </a:cxnLst>
              <a:rect l="T2" t="0" r="T3" b="0"/>
              <a:pathLst>
                <a:path w="1593850">
                  <a:moveTo>
                    <a:pt x="1593341" y="0"/>
                  </a:moveTo>
                  <a:lnTo>
                    <a:pt x="0" y="0"/>
                  </a:lnTo>
                </a:path>
              </a:pathLst>
            </a:custGeom>
            <a:noFill/>
            <a:ln w="20624">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3293" name="object 42">
              <a:extLst>
                <a:ext uri="{FF2B5EF4-FFF2-40B4-BE49-F238E27FC236}">
                  <a16:creationId xmlns:a16="http://schemas.microsoft.com/office/drawing/2014/main" id="{B841878F-4E7F-40F9-ACB9-7E85D64B6112}"/>
                </a:ext>
              </a:extLst>
            </p:cNvPr>
            <p:cNvSpPr>
              <a:spLocks noChangeArrowheads="1"/>
            </p:cNvSpPr>
            <p:nvPr/>
          </p:nvSpPr>
          <p:spPr bwMode="auto">
            <a:xfrm>
              <a:off x="7539101" y="2531363"/>
              <a:ext cx="97155" cy="91440"/>
            </a:xfrm>
            <a:custGeom>
              <a:avLst/>
              <a:gdLst>
                <a:gd name="T0" fmla="*/ 96774 w 97154"/>
                <a:gd name="T1" fmla="*/ 46481 h 91439"/>
                <a:gd name="T2" fmla="*/ 0 w 97154"/>
                <a:gd name="T3" fmla="*/ 0 h 91439"/>
                <a:gd name="T4" fmla="*/ 17525 w 97154"/>
                <a:gd name="T5" fmla="*/ 46481 h 91439"/>
                <a:gd name="T6" fmla="*/ 0 w 97154"/>
                <a:gd name="T7" fmla="*/ 91439 h 91439"/>
                <a:gd name="T8" fmla="*/ 96774 w 97154"/>
                <a:gd name="T9" fmla="*/ 46481 h 91439"/>
                <a:gd name="T10" fmla="*/ 0 w 97154"/>
                <a:gd name="T11" fmla="*/ 0 h 91439"/>
                <a:gd name="T12" fmla="*/ 97154 w 97154"/>
                <a:gd name="T13" fmla="*/ 91439 h 91439"/>
              </a:gdLst>
              <a:ahLst/>
              <a:cxnLst>
                <a:cxn ang="0">
                  <a:pos x="T0" y="T1"/>
                </a:cxn>
                <a:cxn ang="0">
                  <a:pos x="T2" y="T3"/>
                </a:cxn>
                <a:cxn ang="0">
                  <a:pos x="T4" y="T5"/>
                </a:cxn>
                <a:cxn ang="0">
                  <a:pos x="T6" y="T7"/>
                </a:cxn>
                <a:cxn ang="0">
                  <a:pos x="T8" y="T9"/>
                </a:cxn>
              </a:cxnLst>
              <a:rect l="T10" t="T11" r="T12" b="T13"/>
              <a:pathLst>
                <a:path w="97154" h="91439">
                  <a:moveTo>
                    <a:pt x="96774" y="46481"/>
                  </a:moveTo>
                  <a:lnTo>
                    <a:pt x="0" y="0"/>
                  </a:lnTo>
                  <a:lnTo>
                    <a:pt x="17525" y="46481"/>
                  </a:lnTo>
                  <a:lnTo>
                    <a:pt x="0" y="91439"/>
                  </a:lnTo>
                  <a:lnTo>
                    <a:pt x="96774" y="46481"/>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94" name="object 43">
              <a:extLst>
                <a:ext uri="{FF2B5EF4-FFF2-40B4-BE49-F238E27FC236}">
                  <a16:creationId xmlns:a16="http://schemas.microsoft.com/office/drawing/2014/main" id="{E96EAC64-0734-470A-BF86-C088571A0604}"/>
                </a:ext>
              </a:extLst>
            </p:cNvPr>
            <p:cNvSpPr>
              <a:spLocks noChangeArrowheads="1"/>
            </p:cNvSpPr>
            <p:nvPr/>
          </p:nvSpPr>
          <p:spPr bwMode="auto">
            <a:xfrm>
              <a:off x="1003439" y="2919984"/>
              <a:ext cx="8915400" cy="858519"/>
            </a:xfrm>
            <a:custGeom>
              <a:avLst/>
              <a:gdLst>
                <a:gd name="T0" fmla="*/ 0 w 8915400"/>
                <a:gd name="T1" fmla="*/ 858012 h 858520"/>
                <a:gd name="T2" fmla="*/ 8915400 w 8915400"/>
                <a:gd name="T3" fmla="*/ 858012 h 858520"/>
                <a:gd name="T4" fmla="*/ 8915400 w 8915400"/>
                <a:gd name="T5" fmla="*/ 0 h 858520"/>
                <a:gd name="T6" fmla="*/ 0 w 8915400"/>
                <a:gd name="T7" fmla="*/ 0 h 858520"/>
                <a:gd name="T8" fmla="*/ 0 w 8915400"/>
                <a:gd name="T9" fmla="*/ 858012 h 858520"/>
                <a:gd name="T10" fmla="*/ 0 w 8915400"/>
                <a:gd name="T11" fmla="*/ 0 h 858520"/>
                <a:gd name="T12" fmla="*/ 8915400 w 8915400"/>
                <a:gd name="T13" fmla="*/ 858520 h 858520"/>
              </a:gdLst>
              <a:ahLst/>
              <a:cxnLst>
                <a:cxn ang="0">
                  <a:pos x="T0" y="T1"/>
                </a:cxn>
                <a:cxn ang="0">
                  <a:pos x="T2" y="T3"/>
                </a:cxn>
                <a:cxn ang="0">
                  <a:pos x="T4" y="T5"/>
                </a:cxn>
                <a:cxn ang="0">
                  <a:pos x="T6" y="T7"/>
                </a:cxn>
                <a:cxn ang="0">
                  <a:pos x="T8" y="T9"/>
                </a:cxn>
              </a:cxnLst>
              <a:rect l="T10" t="T11" r="T12" b="T13"/>
              <a:pathLst>
                <a:path w="8915400" h="858520">
                  <a:moveTo>
                    <a:pt x="0" y="858012"/>
                  </a:moveTo>
                  <a:lnTo>
                    <a:pt x="8915400" y="858012"/>
                  </a:lnTo>
                  <a:lnTo>
                    <a:pt x="8915400" y="0"/>
                  </a:lnTo>
                  <a:lnTo>
                    <a:pt x="0" y="0"/>
                  </a:lnTo>
                  <a:lnTo>
                    <a:pt x="0" y="8580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95" name="object 45">
              <a:extLst>
                <a:ext uri="{FF2B5EF4-FFF2-40B4-BE49-F238E27FC236}">
                  <a16:creationId xmlns:a16="http://schemas.microsoft.com/office/drawing/2014/main" id="{E1EDFB88-D28A-4910-9358-903D7B9C3D3A}"/>
                </a:ext>
              </a:extLst>
            </p:cNvPr>
            <p:cNvSpPr>
              <a:spLocks noChangeArrowheads="1"/>
            </p:cNvSpPr>
            <p:nvPr/>
          </p:nvSpPr>
          <p:spPr bwMode="auto">
            <a:xfrm>
              <a:off x="4644275" y="3753612"/>
              <a:ext cx="206501" cy="201167"/>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296" name="object 46">
              <a:extLst>
                <a:ext uri="{FF2B5EF4-FFF2-40B4-BE49-F238E27FC236}">
                  <a16:creationId xmlns:a16="http://schemas.microsoft.com/office/drawing/2014/main" id="{1CA38C99-3049-4727-893D-57CD5023D303}"/>
                </a:ext>
              </a:extLst>
            </p:cNvPr>
            <p:cNvSpPr>
              <a:spLocks noChangeArrowheads="1"/>
            </p:cNvSpPr>
            <p:nvPr/>
          </p:nvSpPr>
          <p:spPr bwMode="auto">
            <a:xfrm>
              <a:off x="5617349" y="3757434"/>
              <a:ext cx="460375" cy="154305"/>
            </a:xfrm>
            <a:custGeom>
              <a:avLst/>
              <a:gdLst>
                <a:gd name="T0" fmla="*/ 16002 w 460375"/>
                <a:gd name="T1" fmla="*/ 0 h 154304"/>
                <a:gd name="T2" fmla="*/ 0 w 460375"/>
                <a:gd name="T3" fmla="*/ 0 h 154304"/>
                <a:gd name="T4" fmla="*/ 0 w 460375"/>
                <a:gd name="T5" fmla="*/ 152400 h 154304"/>
                <a:gd name="T6" fmla="*/ 16002 w 460375"/>
                <a:gd name="T7" fmla="*/ 152400 h 154304"/>
                <a:gd name="T8" fmla="*/ 16002 w 460375"/>
                <a:gd name="T9" fmla="*/ 0 h 154304"/>
                <a:gd name="T10" fmla="*/ 58674 w 460375"/>
                <a:gd name="T11" fmla="*/ 41148 h 154304"/>
                <a:gd name="T12" fmla="*/ 41148 w 460375"/>
                <a:gd name="T13" fmla="*/ 41148 h 154304"/>
                <a:gd name="T14" fmla="*/ 41148 w 460375"/>
                <a:gd name="T15" fmla="*/ 152400 h 154304"/>
                <a:gd name="T16" fmla="*/ 58674 w 460375"/>
                <a:gd name="T17" fmla="*/ 152400 h 154304"/>
                <a:gd name="T18" fmla="*/ 58674 w 460375"/>
                <a:gd name="T19" fmla="*/ 41148 h 154304"/>
                <a:gd name="T20" fmla="*/ 58674 w 460375"/>
                <a:gd name="T21" fmla="*/ 0 h 154304"/>
                <a:gd name="T22" fmla="*/ 41148 w 460375"/>
                <a:gd name="T23" fmla="*/ 0 h 154304"/>
                <a:gd name="T24" fmla="*/ 41148 w 460375"/>
                <a:gd name="T25" fmla="*/ 21336 h 154304"/>
                <a:gd name="T26" fmla="*/ 58674 w 460375"/>
                <a:gd name="T27" fmla="*/ 21336 h 154304"/>
                <a:gd name="T28" fmla="*/ 58674 w 460375"/>
                <a:gd name="T29" fmla="*/ 0 h 154304"/>
                <a:gd name="T30" fmla="*/ 215646 w 460375"/>
                <a:gd name="T31" fmla="*/ 41148 h 154304"/>
                <a:gd name="T32" fmla="*/ 199644 w 460375"/>
                <a:gd name="T33" fmla="*/ 41148 h 154304"/>
                <a:gd name="T34" fmla="*/ 199644 w 460375"/>
                <a:gd name="T35" fmla="*/ 10668 h 154304"/>
                <a:gd name="T36" fmla="*/ 182880 w 460375"/>
                <a:gd name="T37" fmla="*/ 10668 h 154304"/>
                <a:gd name="T38" fmla="*/ 182880 w 460375"/>
                <a:gd name="T39" fmla="*/ 41148 h 154304"/>
                <a:gd name="T40" fmla="*/ 169926 w 460375"/>
                <a:gd name="T41" fmla="*/ 41148 h 154304"/>
                <a:gd name="T42" fmla="*/ 169926 w 460375"/>
                <a:gd name="T43" fmla="*/ 57150 h 154304"/>
                <a:gd name="T44" fmla="*/ 182880 w 460375"/>
                <a:gd name="T45" fmla="*/ 57150 h 154304"/>
                <a:gd name="T46" fmla="*/ 182880 w 460375"/>
                <a:gd name="T47" fmla="*/ 131064 h 154304"/>
                <a:gd name="T48" fmla="*/ 183832 w 460375"/>
                <a:gd name="T49" fmla="*/ 139776 h 154304"/>
                <a:gd name="T50" fmla="*/ 187159 w 460375"/>
                <a:gd name="T51" fmla="*/ 147066 h 154304"/>
                <a:gd name="T52" fmla="*/ 193484 w 460375"/>
                <a:gd name="T53" fmla="*/ 152057 h 154304"/>
                <a:gd name="T54" fmla="*/ 203454 w 460375"/>
                <a:gd name="T55" fmla="*/ 153924 h 154304"/>
                <a:gd name="T56" fmla="*/ 209550 w 460375"/>
                <a:gd name="T57" fmla="*/ 153924 h 154304"/>
                <a:gd name="T58" fmla="*/ 215646 w 460375"/>
                <a:gd name="T59" fmla="*/ 152400 h 154304"/>
                <a:gd name="T60" fmla="*/ 215646 w 460375"/>
                <a:gd name="T61" fmla="*/ 137922 h 154304"/>
                <a:gd name="T62" fmla="*/ 199644 w 460375"/>
                <a:gd name="T63" fmla="*/ 137922 h 154304"/>
                <a:gd name="T64" fmla="*/ 199644 w 460375"/>
                <a:gd name="T65" fmla="*/ 57150 h 154304"/>
                <a:gd name="T66" fmla="*/ 215646 w 460375"/>
                <a:gd name="T67" fmla="*/ 57150 h 154304"/>
                <a:gd name="T68" fmla="*/ 215646 w 460375"/>
                <a:gd name="T69" fmla="*/ 41148 h 154304"/>
                <a:gd name="T70" fmla="*/ 460248 w 460375"/>
                <a:gd name="T71" fmla="*/ 0 h 154304"/>
                <a:gd name="T72" fmla="*/ 444246 w 460375"/>
                <a:gd name="T73" fmla="*/ 0 h 154304"/>
                <a:gd name="T74" fmla="*/ 444246 w 460375"/>
                <a:gd name="T75" fmla="*/ 19812 h 154304"/>
                <a:gd name="T76" fmla="*/ 460248 w 460375"/>
                <a:gd name="T77" fmla="*/ 19812 h 154304"/>
                <a:gd name="T78" fmla="*/ 460248 w 460375"/>
                <a:gd name="T79" fmla="*/ 0 h 154304"/>
                <a:gd name="T80" fmla="*/ 0 w 460375"/>
                <a:gd name="T81" fmla="*/ 0 h 154304"/>
                <a:gd name="T82" fmla="*/ 460375 w 460375"/>
                <a:gd name="T83" fmla="*/ 154304 h 154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T80" t="T81" r="T82" b="T83"/>
              <a:pathLst>
                <a:path w="460375" h="154304">
                  <a:moveTo>
                    <a:pt x="16002" y="0"/>
                  </a:moveTo>
                  <a:lnTo>
                    <a:pt x="0" y="0"/>
                  </a:lnTo>
                  <a:lnTo>
                    <a:pt x="0" y="152400"/>
                  </a:lnTo>
                  <a:lnTo>
                    <a:pt x="16002" y="152400"/>
                  </a:lnTo>
                  <a:lnTo>
                    <a:pt x="16002" y="0"/>
                  </a:lnTo>
                  <a:close/>
                </a:path>
                <a:path w="460375" h="154304">
                  <a:moveTo>
                    <a:pt x="58674" y="41148"/>
                  </a:moveTo>
                  <a:lnTo>
                    <a:pt x="41148" y="41148"/>
                  </a:lnTo>
                  <a:lnTo>
                    <a:pt x="41148" y="152400"/>
                  </a:lnTo>
                  <a:lnTo>
                    <a:pt x="58674" y="152400"/>
                  </a:lnTo>
                  <a:lnTo>
                    <a:pt x="58674" y="41148"/>
                  </a:lnTo>
                  <a:close/>
                </a:path>
                <a:path w="460375" h="154304">
                  <a:moveTo>
                    <a:pt x="58674" y="0"/>
                  </a:moveTo>
                  <a:lnTo>
                    <a:pt x="41148" y="0"/>
                  </a:lnTo>
                  <a:lnTo>
                    <a:pt x="41148" y="21336"/>
                  </a:lnTo>
                  <a:lnTo>
                    <a:pt x="58674" y="21336"/>
                  </a:lnTo>
                  <a:lnTo>
                    <a:pt x="58674" y="0"/>
                  </a:lnTo>
                  <a:close/>
                </a:path>
                <a:path w="460375" h="154304">
                  <a:moveTo>
                    <a:pt x="215646" y="41148"/>
                  </a:moveTo>
                  <a:lnTo>
                    <a:pt x="199644" y="41148"/>
                  </a:lnTo>
                  <a:lnTo>
                    <a:pt x="199644" y="10668"/>
                  </a:lnTo>
                  <a:lnTo>
                    <a:pt x="182880" y="10668"/>
                  </a:lnTo>
                  <a:lnTo>
                    <a:pt x="182880" y="41148"/>
                  </a:lnTo>
                  <a:lnTo>
                    <a:pt x="169926" y="41148"/>
                  </a:lnTo>
                  <a:lnTo>
                    <a:pt x="169926" y="57150"/>
                  </a:lnTo>
                  <a:lnTo>
                    <a:pt x="182880" y="57150"/>
                  </a:lnTo>
                  <a:lnTo>
                    <a:pt x="182880" y="131064"/>
                  </a:lnTo>
                  <a:lnTo>
                    <a:pt x="183832" y="139776"/>
                  </a:lnTo>
                  <a:lnTo>
                    <a:pt x="187159" y="147066"/>
                  </a:lnTo>
                  <a:lnTo>
                    <a:pt x="193484" y="152057"/>
                  </a:lnTo>
                  <a:lnTo>
                    <a:pt x="203454" y="153924"/>
                  </a:lnTo>
                  <a:lnTo>
                    <a:pt x="209550" y="153924"/>
                  </a:lnTo>
                  <a:lnTo>
                    <a:pt x="215646" y="152400"/>
                  </a:lnTo>
                  <a:lnTo>
                    <a:pt x="215646" y="137922"/>
                  </a:lnTo>
                  <a:lnTo>
                    <a:pt x="199644" y="137922"/>
                  </a:lnTo>
                  <a:lnTo>
                    <a:pt x="199644" y="57150"/>
                  </a:lnTo>
                  <a:lnTo>
                    <a:pt x="215646" y="57150"/>
                  </a:lnTo>
                  <a:lnTo>
                    <a:pt x="215646" y="41148"/>
                  </a:lnTo>
                  <a:close/>
                </a:path>
                <a:path w="460375" h="154304">
                  <a:moveTo>
                    <a:pt x="460248" y="0"/>
                  </a:moveTo>
                  <a:lnTo>
                    <a:pt x="444246" y="0"/>
                  </a:lnTo>
                  <a:lnTo>
                    <a:pt x="444246" y="19812"/>
                  </a:lnTo>
                  <a:lnTo>
                    <a:pt x="460248" y="19812"/>
                  </a:lnTo>
                  <a:lnTo>
                    <a:pt x="460248" y="0"/>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97" name="object 47">
              <a:extLst>
                <a:ext uri="{FF2B5EF4-FFF2-40B4-BE49-F238E27FC236}">
                  <a16:creationId xmlns:a16="http://schemas.microsoft.com/office/drawing/2014/main" id="{8560633A-FB0B-4E59-84BE-EC995CAF3F7C}"/>
                </a:ext>
              </a:extLst>
            </p:cNvPr>
            <p:cNvSpPr>
              <a:spLocks noChangeArrowheads="1"/>
            </p:cNvSpPr>
            <p:nvPr/>
          </p:nvSpPr>
          <p:spPr bwMode="auto">
            <a:xfrm>
              <a:off x="5466473" y="2800350"/>
              <a:ext cx="389890" cy="802640"/>
            </a:xfrm>
            <a:custGeom>
              <a:avLst/>
              <a:gdLst>
                <a:gd name="T0" fmla="*/ 0 w 389889"/>
                <a:gd name="T1" fmla="*/ 64008 h 802639"/>
                <a:gd name="T2" fmla="*/ 0 w 389889"/>
                <a:gd name="T3" fmla="*/ 338744 h 802639"/>
                <a:gd name="T4" fmla="*/ 0 w 389889"/>
                <a:gd name="T5" fmla="*/ 493109 h 802639"/>
                <a:gd name="T6" fmla="*/ 0 w 389889"/>
                <a:gd name="T7" fmla="*/ 583608 h 802639"/>
                <a:gd name="T8" fmla="*/ 0 w 389889"/>
                <a:gd name="T9" fmla="*/ 666750 h 802639"/>
                <a:gd name="T10" fmla="*/ 13345 w 389889"/>
                <a:gd name="T11" fmla="*/ 722410 h 802639"/>
                <a:gd name="T12" fmla="*/ 49111 w 389889"/>
                <a:gd name="T13" fmla="*/ 764128 h 802639"/>
                <a:gd name="T14" fmla="*/ 100893 w 389889"/>
                <a:gd name="T15" fmla="*/ 790981 h 802639"/>
                <a:gd name="T16" fmla="*/ 162287 w 389889"/>
                <a:gd name="T17" fmla="*/ 802048 h 802639"/>
                <a:gd name="T18" fmla="*/ 194587 w 389889"/>
                <a:gd name="T19" fmla="*/ 801373 h 802639"/>
                <a:gd name="T20" fmla="*/ 258391 w 389889"/>
                <a:gd name="T21" fmla="*/ 787029 h 802639"/>
                <a:gd name="T22" fmla="*/ 315796 w 389889"/>
                <a:gd name="T23" fmla="*/ 754592 h 802639"/>
                <a:gd name="T24" fmla="*/ 360397 w 389889"/>
                <a:gd name="T25" fmla="*/ 703139 h 802639"/>
                <a:gd name="T26" fmla="*/ 385790 w 389889"/>
                <a:gd name="T27" fmla="*/ 631748 h 802639"/>
                <a:gd name="T28" fmla="*/ 389283 w 389889"/>
                <a:gd name="T29" fmla="*/ 588287 h 802639"/>
                <a:gd name="T30" fmla="*/ 385572 w 389889"/>
                <a:gd name="T31" fmla="*/ 539496 h 802639"/>
                <a:gd name="T32" fmla="*/ 338875 w 389889"/>
                <a:gd name="T33" fmla="*/ 227599 h 802639"/>
                <a:gd name="T34" fmla="*/ 314896 w 389889"/>
                <a:gd name="T35" fmla="*/ 67437 h 802639"/>
                <a:gd name="T36" fmla="*/ 306062 w 389889"/>
                <a:gd name="T37" fmla="*/ 8429 h 802639"/>
                <a:gd name="T38" fmla="*/ 304800 w 389889"/>
                <a:gd name="T39" fmla="*/ 0 h 802639"/>
                <a:gd name="T40" fmla="*/ 0 w 389889"/>
                <a:gd name="T41" fmla="*/ 0 h 802639"/>
                <a:gd name="T42" fmla="*/ 389889 w 389889"/>
                <a:gd name="T43" fmla="*/ 802639 h 802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389889" h="802639">
                  <a:moveTo>
                    <a:pt x="0" y="64008"/>
                  </a:moveTo>
                  <a:lnTo>
                    <a:pt x="0" y="338744"/>
                  </a:lnTo>
                  <a:lnTo>
                    <a:pt x="0" y="493109"/>
                  </a:lnTo>
                  <a:lnTo>
                    <a:pt x="0" y="583608"/>
                  </a:lnTo>
                  <a:lnTo>
                    <a:pt x="0" y="666750"/>
                  </a:lnTo>
                  <a:lnTo>
                    <a:pt x="13345" y="722410"/>
                  </a:lnTo>
                  <a:lnTo>
                    <a:pt x="49111" y="764128"/>
                  </a:lnTo>
                  <a:lnTo>
                    <a:pt x="100893" y="790981"/>
                  </a:lnTo>
                  <a:lnTo>
                    <a:pt x="162287" y="802048"/>
                  </a:lnTo>
                  <a:lnTo>
                    <a:pt x="194587" y="801373"/>
                  </a:lnTo>
                  <a:lnTo>
                    <a:pt x="258391" y="787029"/>
                  </a:lnTo>
                  <a:lnTo>
                    <a:pt x="315796" y="754592"/>
                  </a:lnTo>
                  <a:lnTo>
                    <a:pt x="360397" y="703139"/>
                  </a:lnTo>
                  <a:lnTo>
                    <a:pt x="385790" y="631748"/>
                  </a:lnTo>
                  <a:lnTo>
                    <a:pt x="389283" y="588287"/>
                  </a:lnTo>
                  <a:lnTo>
                    <a:pt x="385572" y="539496"/>
                  </a:lnTo>
                  <a:lnTo>
                    <a:pt x="338875" y="227599"/>
                  </a:lnTo>
                  <a:lnTo>
                    <a:pt x="314896" y="67437"/>
                  </a:lnTo>
                  <a:lnTo>
                    <a:pt x="306062" y="8429"/>
                  </a:lnTo>
                  <a:lnTo>
                    <a:pt x="304800" y="0"/>
                  </a:lnTo>
                </a:path>
              </a:pathLst>
            </a:custGeom>
            <a:noFill/>
            <a:ln w="20624">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3298" name="object 48">
              <a:extLst>
                <a:ext uri="{FF2B5EF4-FFF2-40B4-BE49-F238E27FC236}">
                  <a16:creationId xmlns:a16="http://schemas.microsoft.com/office/drawing/2014/main" id="{8CFAF664-C565-452E-8F19-E0649B1BE6C5}"/>
                </a:ext>
              </a:extLst>
            </p:cNvPr>
            <p:cNvSpPr>
              <a:spLocks noChangeArrowheads="1"/>
            </p:cNvSpPr>
            <p:nvPr/>
          </p:nvSpPr>
          <p:spPr bwMode="auto">
            <a:xfrm>
              <a:off x="1003439" y="3777234"/>
              <a:ext cx="8915400" cy="858519"/>
            </a:xfrm>
            <a:custGeom>
              <a:avLst/>
              <a:gdLst>
                <a:gd name="T0" fmla="*/ 0 w 8915400"/>
                <a:gd name="T1" fmla="*/ 858012 h 858520"/>
                <a:gd name="T2" fmla="*/ 8915400 w 8915400"/>
                <a:gd name="T3" fmla="*/ 858012 h 858520"/>
                <a:gd name="T4" fmla="*/ 8915400 w 8915400"/>
                <a:gd name="T5" fmla="*/ 0 h 858520"/>
                <a:gd name="T6" fmla="*/ 0 w 8915400"/>
                <a:gd name="T7" fmla="*/ 0 h 858520"/>
                <a:gd name="T8" fmla="*/ 0 w 8915400"/>
                <a:gd name="T9" fmla="*/ 858012 h 858520"/>
                <a:gd name="T10" fmla="*/ 0 w 8915400"/>
                <a:gd name="T11" fmla="*/ 0 h 858520"/>
                <a:gd name="T12" fmla="*/ 8915400 w 8915400"/>
                <a:gd name="T13" fmla="*/ 858520 h 858520"/>
              </a:gdLst>
              <a:ahLst/>
              <a:cxnLst>
                <a:cxn ang="0">
                  <a:pos x="T0" y="T1"/>
                </a:cxn>
                <a:cxn ang="0">
                  <a:pos x="T2" y="T3"/>
                </a:cxn>
                <a:cxn ang="0">
                  <a:pos x="T4" y="T5"/>
                </a:cxn>
                <a:cxn ang="0">
                  <a:pos x="T6" y="T7"/>
                </a:cxn>
                <a:cxn ang="0">
                  <a:pos x="T8" y="T9"/>
                </a:cxn>
              </a:cxnLst>
              <a:rect l="T10" t="T11" r="T12" b="T13"/>
              <a:pathLst>
                <a:path w="8915400" h="858520">
                  <a:moveTo>
                    <a:pt x="0" y="858012"/>
                  </a:moveTo>
                  <a:lnTo>
                    <a:pt x="8915400" y="858012"/>
                  </a:lnTo>
                  <a:lnTo>
                    <a:pt x="8915400" y="0"/>
                  </a:lnTo>
                  <a:lnTo>
                    <a:pt x="0" y="0"/>
                  </a:lnTo>
                  <a:lnTo>
                    <a:pt x="0" y="8580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299" name="object 50">
              <a:extLst>
                <a:ext uri="{FF2B5EF4-FFF2-40B4-BE49-F238E27FC236}">
                  <a16:creationId xmlns:a16="http://schemas.microsoft.com/office/drawing/2014/main" id="{3B6F384C-3657-4CF0-9B47-E9E1E829819B}"/>
                </a:ext>
              </a:extLst>
            </p:cNvPr>
            <p:cNvSpPr>
              <a:spLocks noChangeArrowheads="1"/>
            </p:cNvSpPr>
            <p:nvPr/>
          </p:nvSpPr>
          <p:spPr bwMode="auto">
            <a:xfrm>
              <a:off x="4644275" y="3753612"/>
              <a:ext cx="206501" cy="201167"/>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00" name="object 51">
              <a:extLst>
                <a:ext uri="{FF2B5EF4-FFF2-40B4-BE49-F238E27FC236}">
                  <a16:creationId xmlns:a16="http://schemas.microsoft.com/office/drawing/2014/main" id="{C73C92F3-5A1C-49F1-B384-D423C3CCD34F}"/>
                </a:ext>
              </a:extLst>
            </p:cNvPr>
            <p:cNvSpPr>
              <a:spLocks noChangeArrowheads="1"/>
            </p:cNvSpPr>
            <p:nvPr/>
          </p:nvSpPr>
          <p:spPr bwMode="auto">
            <a:xfrm>
              <a:off x="5617349" y="3757422"/>
              <a:ext cx="16510" cy="152400"/>
            </a:xfrm>
            <a:custGeom>
              <a:avLst/>
              <a:gdLst>
                <a:gd name="T0" fmla="*/ 16001 w 16510"/>
                <a:gd name="T1" fmla="*/ 152400 h 152400"/>
                <a:gd name="T2" fmla="*/ 16001 w 16510"/>
                <a:gd name="T3" fmla="*/ 0 h 152400"/>
                <a:gd name="T4" fmla="*/ 0 w 16510"/>
                <a:gd name="T5" fmla="*/ 0 h 152400"/>
                <a:gd name="T6" fmla="*/ 0 w 16510"/>
                <a:gd name="T7" fmla="*/ 152400 h 152400"/>
                <a:gd name="T8" fmla="*/ 16001 w 16510"/>
                <a:gd name="T9" fmla="*/ 152400 h 152400"/>
                <a:gd name="T10" fmla="*/ 0 w 16510"/>
                <a:gd name="T11" fmla="*/ 0 h 152400"/>
                <a:gd name="T12" fmla="*/ 16510 w 16510"/>
                <a:gd name="T13" fmla="*/ 152400 h 152400"/>
              </a:gdLst>
              <a:ahLst/>
              <a:cxnLst>
                <a:cxn ang="0">
                  <a:pos x="T0" y="T1"/>
                </a:cxn>
                <a:cxn ang="0">
                  <a:pos x="T2" y="T3"/>
                </a:cxn>
                <a:cxn ang="0">
                  <a:pos x="T4" y="T5"/>
                </a:cxn>
                <a:cxn ang="0">
                  <a:pos x="T6" y="T7"/>
                </a:cxn>
                <a:cxn ang="0">
                  <a:pos x="T8" y="T9"/>
                </a:cxn>
              </a:cxnLst>
              <a:rect l="T10" t="T11" r="T12" b="T13"/>
              <a:pathLst>
                <a:path w="16510" h="152400">
                  <a:moveTo>
                    <a:pt x="16001" y="152400"/>
                  </a:moveTo>
                  <a:lnTo>
                    <a:pt x="16001" y="0"/>
                  </a:lnTo>
                  <a:lnTo>
                    <a:pt x="0" y="0"/>
                  </a:lnTo>
                  <a:lnTo>
                    <a:pt x="0" y="152400"/>
                  </a:lnTo>
                  <a:lnTo>
                    <a:pt x="16001" y="152400"/>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301" name="object 52">
              <a:extLst>
                <a:ext uri="{FF2B5EF4-FFF2-40B4-BE49-F238E27FC236}">
                  <a16:creationId xmlns:a16="http://schemas.microsoft.com/office/drawing/2014/main" id="{FAFBD991-A622-4D64-881A-065BB7C17F88}"/>
                </a:ext>
              </a:extLst>
            </p:cNvPr>
            <p:cNvSpPr>
              <a:spLocks noChangeArrowheads="1"/>
            </p:cNvSpPr>
            <p:nvPr/>
          </p:nvSpPr>
          <p:spPr bwMode="auto">
            <a:xfrm>
              <a:off x="5658497" y="3757422"/>
              <a:ext cx="276606" cy="156210"/>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02" name="object 53">
              <a:extLst>
                <a:ext uri="{FF2B5EF4-FFF2-40B4-BE49-F238E27FC236}">
                  <a16:creationId xmlns:a16="http://schemas.microsoft.com/office/drawing/2014/main" id="{D34C23FD-6FB6-4449-B824-C4CB4FD3E126}"/>
                </a:ext>
              </a:extLst>
            </p:cNvPr>
            <p:cNvSpPr>
              <a:spLocks noChangeArrowheads="1"/>
            </p:cNvSpPr>
            <p:nvPr/>
          </p:nvSpPr>
          <p:spPr bwMode="auto">
            <a:xfrm>
              <a:off x="5955677" y="3795522"/>
              <a:ext cx="80772" cy="114300"/>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03" name="object 54">
              <a:extLst>
                <a:ext uri="{FF2B5EF4-FFF2-40B4-BE49-F238E27FC236}">
                  <a16:creationId xmlns:a16="http://schemas.microsoft.com/office/drawing/2014/main" id="{AE32A03F-B0EE-4AA0-A976-5C377E8B28C7}"/>
                </a:ext>
              </a:extLst>
            </p:cNvPr>
            <p:cNvSpPr>
              <a:spLocks noChangeArrowheads="1"/>
            </p:cNvSpPr>
            <p:nvPr/>
          </p:nvSpPr>
          <p:spPr bwMode="auto">
            <a:xfrm>
              <a:off x="6061596" y="3757434"/>
              <a:ext cx="16510" cy="152400"/>
            </a:xfrm>
            <a:custGeom>
              <a:avLst/>
              <a:gdLst>
                <a:gd name="T0" fmla="*/ 16002 w 16510"/>
                <a:gd name="T1" fmla="*/ 41148 h 152400"/>
                <a:gd name="T2" fmla="*/ 0 w 16510"/>
                <a:gd name="T3" fmla="*/ 41148 h 152400"/>
                <a:gd name="T4" fmla="*/ 0 w 16510"/>
                <a:gd name="T5" fmla="*/ 152400 h 152400"/>
                <a:gd name="T6" fmla="*/ 16002 w 16510"/>
                <a:gd name="T7" fmla="*/ 152400 h 152400"/>
                <a:gd name="T8" fmla="*/ 16002 w 16510"/>
                <a:gd name="T9" fmla="*/ 41148 h 152400"/>
                <a:gd name="T10" fmla="*/ 16002 w 16510"/>
                <a:gd name="T11" fmla="*/ 0 h 152400"/>
                <a:gd name="T12" fmla="*/ 0 w 16510"/>
                <a:gd name="T13" fmla="*/ 0 h 152400"/>
                <a:gd name="T14" fmla="*/ 0 w 16510"/>
                <a:gd name="T15" fmla="*/ 21336 h 152400"/>
                <a:gd name="T16" fmla="*/ 16002 w 16510"/>
                <a:gd name="T17" fmla="*/ 21336 h 152400"/>
                <a:gd name="T18" fmla="*/ 16002 w 16510"/>
                <a:gd name="T19" fmla="*/ 0 h 152400"/>
                <a:gd name="T20" fmla="*/ 0 w 16510"/>
                <a:gd name="T21" fmla="*/ 0 h 152400"/>
                <a:gd name="T22" fmla="*/ 16510 w 16510"/>
                <a:gd name="T23" fmla="*/ 152400 h 15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6510" h="152400">
                  <a:moveTo>
                    <a:pt x="16002" y="41148"/>
                  </a:moveTo>
                  <a:lnTo>
                    <a:pt x="0" y="41148"/>
                  </a:lnTo>
                  <a:lnTo>
                    <a:pt x="0" y="152400"/>
                  </a:lnTo>
                  <a:lnTo>
                    <a:pt x="16002" y="152400"/>
                  </a:lnTo>
                  <a:lnTo>
                    <a:pt x="16002" y="41148"/>
                  </a:lnTo>
                  <a:close/>
                </a:path>
                <a:path w="16510" h="152400">
                  <a:moveTo>
                    <a:pt x="16002" y="0"/>
                  </a:moveTo>
                  <a:lnTo>
                    <a:pt x="0" y="0"/>
                  </a:lnTo>
                  <a:lnTo>
                    <a:pt x="0" y="21336"/>
                  </a:lnTo>
                  <a:lnTo>
                    <a:pt x="16002" y="21336"/>
                  </a:lnTo>
                  <a:lnTo>
                    <a:pt x="16002" y="0"/>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304" name="object 55">
              <a:extLst>
                <a:ext uri="{FF2B5EF4-FFF2-40B4-BE49-F238E27FC236}">
                  <a16:creationId xmlns:a16="http://schemas.microsoft.com/office/drawing/2014/main" id="{58C6245C-8FB2-42DA-8400-59142BBFA09B}"/>
                </a:ext>
              </a:extLst>
            </p:cNvPr>
            <p:cNvSpPr>
              <a:spLocks noChangeArrowheads="1"/>
            </p:cNvSpPr>
            <p:nvPr/>
          </p:nvSpPr>
          <p:spPr bwMode="auto">
            <a:xfrm>
              <a:off x="6102743" y="3795522"/>
              <a:ext cx="81534" cy="114300"/>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05" name="object 56">
              <a:extLst>
                <a:ext uri="{FF2B5EF4-FFF2-40B4-BE49-F238E27FC236}">
                  <a16:creationId xmlns:a16="http://schemas.microsoft.com/office/drawing/2014/main" id="{18A173A0-AD05-4852-8DE9-568B65279476}"/>
                </a:ext>
              </a:extLst>
            </p:cNvPr>
            <p:cNvSpPr>
              <a:spLocks noChangeArrowheads="1"/>
            </p:cNvSpPr>
            <p:nvPr/>
          </p:nvSpPr>
          <p:spPr bwMode="auto">
            <a:xfrm>
              <a:off x="6204851" y="3795522"/>
              <a:ext cx="86867" cy="163068"/>
            </a:xfrm>
            <a:prstGeom prst="rect">
              <a:avLst/>
            </a:prstGeom>
            <a:blipFill dpi="0" rotWithShape="1">
              <a:blip r:embed="rId2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06" name="object 57">
              <a:extLst>
                <a:ext uri="{FF2B5EF4-FFF2-40B4-BE49-F238E27FC236}">
                  <a16:creationId xmlns:a16="http://schemas.microsoft.com/office/drawing/2014/main" id="{B2EC36CD-8CC5-4980-96BC-AD6652FD5CE5}"/>
                </a:ext>
              </a:extLst>
            </p:cNvPr>
            <p:cNvSpPr>
              <a:spLocks noChangeArrowheads="1"/>
            </p:cNvSpPr>
            <p:nvPr/>
          </p:nvSpPr>
          <p:spPr bwMode="auto">
            <a:xfrm>
              <a:off x="4923929" y="3795522"/>
              <a:ext cx="1039368" cy="332994"/>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07" name="object 58">
              <a:extLst>
                <a:ext uri="{FF2B5EF4-FFF2-40B4-BE49-F238E27FC236}">
                  <a16:creationId xmlns:a16="http://schemas.microsoft.com/office/drawing/2014/main" id="{CBA7255F-9480-4E89-B644-AB5A1F2049BE}"/>
                </a:ext>
              </a:extLst>
            </p:cNvPr>
            <p:cNvSpPr>
              <a:spLocks noChangeArrowheads="1"/>
            </p:cNvSpPr>
            <p:nvPr/>
          </p:nvSpPr>
          <p:spPr bwMode="auto">
            <a:xfrm>
              <a:off x="4859159" y="3972318"/>
              <a:ext cx="1139190" cy="372110"/>
            </a:xfrm>
            <a:custGeom>
              <a:avLst/>
              <a:gdLst>
                <a:gd name="T0" fmla="*/ 83820 w 1139189"/>
                <a:gd name="T1" fmla="*/ 294132 h 372110"/>
                <a:gd name="T2" fmla="*/ 80987 w 1139189"/>
                <a:gd name="T3" fmla="*/ 279336 h 372110"/>
                <a:gd name="T4" fmla="*/ 74383 w 1139189"/>
                <a:gd name="T5" fmla="*/ 266128 h 372110"/>
                <a:gd name="T6" fmla="*/ 63347 w 1139189"/>
                <a:gd name="T7" fmla="*/ 256616 h 372110"/>
                <a:gd name="T8" fmla="*/ 47244 w 1139189"/>
                <a:gd name="T9" fmla="*/ 252984 h 372110"/>
                <a:gd name="T10" fmla="*/ 25717 w 1139189"/>
                <a:gd name="T11" fmla="*/ 258038 h 372110"/>
                <a:gd name="T12" fmla="*/ 11049 w 1139189"/>
                <a:gd name="T13" fmla="*/ 271741 h 372110"/>
                <a:gd name="T14" fmla="*/ 2667 w 1139189"/>
                <a:gd name="T15" fmla="*/ 291871 h 372110"/>
                <a:gd name="T16" fmla="*/ 0 w 1139189"/>
                <a:gd name="T17" fmla="*/ 316230 h 372110"/>
                <a:gd name="T18" fmla="*/ 2832 w 1139189"/>
                <a:gd name="T19" fmla="*/ 338416 h 372110"/>
                <a:gd name="T20" fmla="*/ 11239 w 1139189"/>
                <a:gd name="T21" fmla="*/ 356044 h 372110"/>
                <a:gd name="T22" fmla="*/ 25069 w 1139189"/>
                <a:gd name="T23" fmla="*/ 367665 h 372110"/>
                <a:gd name="T24" fmla="*/ 44196 w 1139189"/>
                <a:gd name="T25" fmla="*/ 371856 h 372110"/>
                <a:gd name="T26" fmla="*/ 62064 w 1139189"/>
                <a:gd name="T27" fmla="*/ 367639 h 372110"/>
                <a:gd name="T28" fmla="*/ 74002 w 1139189"/>
                <a:gd name="T29" fmla="*/ 356997 h 372110"/>
                <a:gd name="T30" fmla="*/ 80949 w 1139189"/>
                <a:gd name="T31" fmla="*/ 342912 h 372110"/>
                <a:gd name="T32" fmla="*/ 83820 w 1139189"/>
                <a:gd name="T33" fmla="*/ 328422 h 372110"/>
                <a:gd name="T34" fmla="*/ 67818 w 1139189"/>
                <a:gd name="T35" fmla="*/ 328422 h 372110"/>
                <a:gd name="T36" fmla="*/ 64338 w 1139189"/>
                <a:gd name="T37" fmla="*/ 340296 h 372110"/>
                <a:gd name="T38" fmla="*/ 58864 w 1139189"/>
                <a:gd name="T39" fmla="*/ 348615 h 372110"/>
                <a:gd name="T40" fmla="*/ 51955 w 1139189"/>
                <a:gd name="T41" fmla="*/ 353491 h 372110"/>
                <a:gd name="T42" fmla="*/ 44196 w 1139189"/>
                <a:gd name="T43" fmla="*/ 355092 h 372110"/>
                <a:gd name="T44" fmla="*/ 30695 w 1139189"/>
                <a:gd name="T45" fmla="*/ 351205 h 372110"/>
                <a:gd name="T46" fmla="*/ 22567 w 1139189"/>
                <a:gd name="T47" fmla="*/ 341185 h 372110"/>
                <a:gd name="T48" fmla="*/ 18580 w 1139189"/>
                <a:gd name="T49" fmla="*/ 327444 h 372110"/>
                <a:gd name="T50" fmla="*/ 17526 w 1139189"/>
                <a:gd name="T51" fmla="*/ 312420 h 372110"/>
                <a:gd name="T52" fmla="*/ 18796 w 1139189"/>
                <a:gd name="T53" fmla="*/ 297624 h 372110"/>
                <a:gd name="T54" fmla="*/ 23139 w 1139189"/>
                <a:gd name="T55" fmla="*/ 284416 h 372110"/>
                <a:gd name="T56" fmla="*/ 31343 w 1139189"/>
                <a:gd name="T57" fmla="*/ 274904 h 372110"/>
                <a:gd name="T58" fmla="*/ 44196 w 1139189"/>
                <a:gd name="T59" fmla="*/ 271272 h 372110"/>
                <a:gd name="T60" fmla="*/ 53771 w 1139189"/>
                <a:gd name="T61" fmla="*/ 272910 h 372110"/>
                <a:gd name="T62" fmla="*/ 60858 w 1139189"/>
                <a:gd name="T63" fmla="*/ 277558 h 372110"/>
                <a:gd name="T64" fmla="*/ 65519 w 1139189"/>
                <a:gd name="T65" fmla="*/ 284772 h 372110"/>
                <a:gd name="T66" fmla="*/ 67818 w 1139189"/>
                <a:gd name="T67" fmla="*/ 294132 h 372110"/>
                <a:gd name="T68" fmla="*/ 83820 w 1139189"/>
                <a:gd name="T69" fmla="*/ 294132 h 372110"/>
                <a:gd name="T70" fmla="*/ 118872 w 1139189"/>
                <a:gd name="T71" fmla="*/ 215646 h 372110"/>
                <a:gd name="T72" fmla="*/ 101346 w 1139189"/>
                <a:gd name="T73" fmla="*/ 215646 h 372110"/>
                <a:gd name="T74" fmla="*/ 101346 w 1139189"/>
                <a:gd name="T75" fmla="*/ 368046 h 372110"/>
                <a:gd name="T76" fmla="*/ 118872 w 1139189"/>
                <a:gd name="T77" fmla="*/ 368046 h 372110"/>
                <a:gd name="T78" fmla="*/ 118872 w 1139189"/>
                <a:gd name="T79" fmla="*/ 215646 h 372110"/>
                <a:gd name="T80" fmla="*/ 160020 w 1139189"/>
                <a:gd name="T81" fmla="*/ 256794 h 372110"/>
                <a:gd name="T82" fmla="*/ 144018 w 1139189"/>
                <a:gd name="T83" fmla="*/ 256794 h 372110"/>
                <a:gd name="T84" fmla="*/ 144018 w 1139189"/>
                <a:gd name="T85" fmla="*/ 368046 h 372110"/>
                <a:gd name="T86" fmla="*/ 160020 w 1139189"/>
                <a:gd name="T87" fmla="*/ 368046 h 372110"/>
                <a:gd name="T88" fmla="*/ 160020 w 1139189"/>
                <a:gd name="T89" fmla="*/ 256794 h 372110"/>
                <a:gd name="T90" fmla="*/ 160020 w 1139189"/>
                <a:gd name="T91" fmla="*/ 215646 h 372110"/>
                <a:gd name="T92" fmla="*/ 144018 w 1139189"/>
                <a:gd name="T93" fmla="*/ 215646 h 372110"/>
                <a:gd name="T94" fmla="*/ 144018 w 1139189"/>
                <a:gd name="T95" fmla="*/ 236982 h 372110"/>
                <a:gd name="T96" fmla="*/ 160020 w 1139189"/>
                <a:gd name="T97" fmla="*/ 236982 h 372110"/>
                <a:gd name="T98" fmla="*/ 160020 w 1139189"/>
                <a:gd name="T99" fmla="*/ 215646 h 372110"/>
                <a:gd name="T100" fmla="*/ 1139190 w 1139189"/>
                <a:gd name="T101" fmla="*/ 0 h 372110"/>
                <a:gd name="T102" fmla="*/ 1123188 w 1139189"/>
                <a:gd name="T103" fmla="*/ 0 h 372110"/>
                <a:gd name="T104" fmla="*/ 1123188 w 1139189"/>
                <a:gd name="T105" fmla="*/ 152400 h 372110"/>
                <a:gd name="T106" fmla="*/ 1139190 w 1139189"/>
                <a:gd name="T107" fmla="*/ 152400 h 372110"/>
                <a:gd name="T108" fmla="*/ 1139190 w 1139189"/>
                <a:gd name="T109" fmla="*/ 0 h 372110"/>
                <a:gd name="T110" fmla="*/ 0 w 1139189"/>
                <a:gd name="T111" fmla="*/ 0 h 372110"/>
                <a:gd name="T112" fmla="*/ 1139189 w 1139189"/>
                <a:gd name="T113" fmla="*/ 372110 h 37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T110" t="T111" r="T112" b="T113"/>
              <a:pathLst>
                <a:path w="1139189" h="372110">
                  <a:moveTo>
                    <a:pt x="83820" y="294132"/>
                  </a:moveTo>
                  <a:lnTo>
                    <a:pt x="80987" y="279336"/>
                  </a:lnTo>
                  <a:lnTo>
                    <a:pt x="74383" y="266128"/>
                  </a:lnTo>
                  <a:lnTo>
                    <a:pt x="63347" y="256616"/>
                  </a:lnTo>
                  <a:lnTo>
                    <a:pt x="47244" y="252984"/>
                  </a:lnTo>
                  <a:lnTo>
                    <a:pt x="25717" y="258038"/>
                  </a:lnTo>
                  <a:lnTo>
                    <a:pt x="11049" y="271741"/>
                  </a:lnTo>
                  <a:lnTo>
                    <a:pt x="2667" y="291871"/>
                  </a:lnTo>
                  <a:lnTo>
                    <a:pt x="0" y="316230"/>
                  </a:lnTo>
                  <a:lnTo>
                    <a:pt x="2832" y="338416"/>
                  </a:lnTo>
                  <a:lnTo>
                    <a:pt x="11239" y="356044"/>
                  </a:lnTo>
                  <a:lnTo>
                    <a:pt x="25069" y="367665"/>
                  </a:lnTo>
                  <a:lnTo>
                    <a:pt x="44196" y="371856"/>
                  </a:lnTo>
                  <a:lnTo>
                    <a:pt x="62064" y="367639"/>
                  </a:lnTo>
                  <a:lnTo>
                    <a:pt x="74002" y="356997"/>
                  </a:lnTo>
                  <a:lnTo>
                    <a:pt x="80949" y="342912"/>
                  </a:lnTo>
                  <a:lnTo>
                    <a:pt x="83820" y="328422"/>
                  </a:lnTo>
                  <a:lnTo>
                    <a:pt x="67818" y="328422"/>
                  </a:lnTo>
                  <a:lnTo>
                    <a:pt x="64338" y="340296"/>
                  </a:lnTo>
                  <a:lnTo>
                    <a:pt x="58864" y="348615"/>
                  </a:lnTo>
                  <a:lnTo>
                    <a:pt x="51955" y="353491"/>
                  </a:lnTo>
                  <a:lnTo>
                    <a:pt x="44196" y="355092"/>
                  </a:lnTo>
                  <a:lnTo>
                    <a:pt x="30695" y="351205"/>
                  </a:lnTo>
                  <a:lnTo>
                    <a:pt x="22567" y="341185"/>
                  </a:lnTo>
                  <a:lnTo>
                    <a:pt x="18580" y="327444"/>
                  </a:lnTo>
                  <a:lnTo>
                    <a:pt x="17526" y="312420"/>
                  </a:lnTo>
                  <a:lnTo>
                    <a:pt x="18796" y="297624"/>
                  </a:lnTo>
                  <a:lnTo>
                    <a:pt x="23139" y="284416"/>
                  </a:lnTo>
                  <a:lnTo>
                    <a:pt x="31343" y="274904"/>
                  </a:lnTo>
                  <a:lnTo>
                    <a:pt x="44196" y="271272"/>
                  </a:lnTo>
                  <a:lnTo>
                    <a:pt x="53771" y="272910"/>
                  </a:lnTo>
                  <a:lnTo>
                    <a:pt x="60858" y="277558"/>
                  </a:lnTo>
                  <a:lnTo>
                    <a:pt x="65519" y="284772"/>
                  </a:lnTo>
                  <a:lnTo>
                    <a:pt x="67818" y="294132"/>
                  </a:lnTo>
                  <a:lnTo>
                    <a:pt x="83820" y="294132"/>
                  </a:lnTo>
                  <a:close/>
                </a:path>
                <a:path w="1139189" h="372110">
                  <a:moveTo>
                    <a:pt x="118872" y="215646"/>
                  </a:moveTo>
                  <a:lnTo>
                    <a:pt x="101346" y="215646"/>
                  </a:lnTo>
                  <a:lnTo>
                    <a:pt x="101346" y="368046"/>
                  </a:lnTo>
                  <a:lnTo>
                    <a:pt x="118872" y="368046"/>
                  </a:lnTo>
                  <a:lnTo>
                    <a:pt x="118872" y="215646"/>
                  </a:lnTo>
                  <a:close/>
                </a:path>
                <a:path w="1139189" h="372110">
                  <a:moveTo>
                    <a:pt x="160020" y="256794"/>
                  </a:moveTo>
                  <a:lnTo>
                    <a:pt x="144018" y="256794"/>
                  </a:lnTo>
                  <a:lnTo>
                    <a:pt x="144018" y="368046"/>
                  </a:lnTo>
                  <a:lnTo>
                    <a:pt x="160020" y="368046"/>
                  </a:lnTo>
                  <a:lnTo>
                    <a:pt x="160020" y="256794"/>
                  </a:lnTo>
                  <a:close/>
                </a:path>
                <a:path w="1139189" h="372110">
                  <a:moveTo>
                    <a:pt x="160020" y="215646"/>
                  </a:moveTo>
                  <a:lnTo>
                    <a:pt x="144018" y="215646"/>
                  </a:lnTo>
                  <a:lnTo>
                    <a:pt x="144018" y="236982"/>
                  </a:lnTo>
                  <a:lnTo>
                    <a:pt x="160020" y="236982"/>
                  </a:lnTo>
                  <a:lnTo>
                    <a:pt x="160020" y="215646"/>
                  </a:lnTo>
                  <a:close/>
                </a:path>
                <a:path w="1139189" h="372110">
                  <a:moveTo>
                    <a:pt x="1139190" y="0"/>
                  </a:moveTo>
                  <a:lnTo>
                    <a:pt x="1123188" y="0"/>
                  </a:lnTo>
                  <a:lnTo>
                    <a:pt x="1123188" y="152400"/>
                  </a:lnTo>
                  <a:lnTo>
                    <a:pt x="1139190" y="152400"/>
                  </a:lnTo>
                  <a:lnTo>
                    <a:pt x="1139190" y="0"/>
                  </a:lnTo>
                  <a:close/>
                </a:path>
              </a:pathLst>
            </a:cu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53308" name="object 59">
              <a:extLst>
                <a:ext uri="{FF2B5EF4-FFF2-40B4-BE49-F238E27FC236}">
                  <a16:creationId xmlns:a16="http://schemas.microsoft.com/office/drawing/2014/main" id="{287129BA-263E-4707-9EEF-927C48C2DD08}"/>
                </a:ext>
              </a:extLst>
            </p:cNvPr>
            <p:cNvSpPr>
              <a:spLocks noChangeArrowheads="1"/>
            </p:cNvSpPr>
            <p:nvPr/>
          </p:nvSpPr>
          <p:spPr bwMode="auto">
            <a:xfrm>
              <a:off x="5039753" y="4225290"/>
              <a:ext cx="90677" cy="118872"/>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09" name="object 60">
              <a:extLst>
                <a:ext uri="{FF2B5EF4-FFF2-40B4-BE49-F238E27FC236}">
                  <a16:creationId xmlns:a16="http://schemas.microsoft.com/office/drawing/2014/main" id="{CF679675-515B-4111-8C25-110782755F27}"/>
                </a:ext>
              </a:extLst>
            </p:cNvPr>
            <p:cNvSpPr>
              <a:spLocks noChangeArrowheads="1"/>
            </p:cNvSpPr>
            <p:nvPr/>
          </p:nvSpPr>
          <p:spPr bwMode="auto">
            <a:xfrm>
              <a:off x="5151005" y="4198619"/>
              <a:ext cx="142493" cy="143256"/>
            </a:xfrm>
            <a:prstGeom prst="rect">
              <a:avLst/>
            </a:prstGeom>
            <a:blipFill dpi="0" rotWithShape="1">
              <a:blip r:embed="rId2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10" name="object 61">
              <a:extLst>
                <a:ext uri="{FF2B5EF4-FFF2-40B4-BE49-F238E27FC236}">
                  <a16:creationId xmlns:a16="http://schemas.microsoft.com/office/drawing/2014/main" id="{A9A4F663-219B-4A29-8398-FFFC8BDFB58F}"/>
                </a:ext>
              </a:extLst>
            </p:cNvPr>
            <p:cNvSpPr>
              <a:spLocks noChangeArrowheads="1"/>
            </p:cNvSpPr>
            <p:nvPr/>
          </p:nvSpPr>
          <p:spPr bwMode="auto">
            <a:xfrm>
              <a:off x="5365127" y="4225290"/>
              <a:ext cx="247650" cy="160020"/>
            </a:xfrm>
            <a:prstGeom prst="rect">
              <a:avLst/>
            </a:prstGeom>
            <a:blipFill dpi="0" rotWithShape="1">
              <a:blip r:embed="rId2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11" name="object 62">
              <a:extLst>
                <a:ext uri="{FF2B5EF4-FFF2-40B4-BE49-F238E27FC236}">
                  <a16:creationId xmlns:a16="http://schemas.microsoft.com/office/drawing/2014/main" id="{2B9B2FA2-3091-4F23-BAC5-B9C8991EE7CA}"/>
                </a:ext>
              </a:extLst>
            </p:cNvPr>
            <p:cNvSpPr>
              <a:spLocks noChangeArrowheads="1"/>
            </p:cNvSpPr>
            <p:nvPr/>
          </p:nvSpPr>
          <p:spPr bwMode="auto">
            <a:xfrm>
              <a:off x="5637923" y="4229100"/>
              <a:ext cx="79248" cy="115062"/>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53312" name="object 63">
              <a:extLst>
                <a:ext uri="{FF2B5EF4-FFF2-40B4-BE49-F238E27FC236}">
                  <a16:creationId xmlns:a16="http://schemas.microsoft.com/office/drawing/2014/main" id="{CE846160-D50D-41FA-BD0D-560674D41F27}"/>
                </a:ext>
              </a:extLst>
            </p:cNvPr>
            <p:cNvSpPr>
              <a:spLocks noChangeArrowheads="1"/>
            </p:cNvSpPr>
            <p:nvPr/>
          </p:nvSpPr>
          <p:spPr bwMode="auto">
            <a:xfrm>
              <a:off x="5739269" y="4198619"/>
              <a:ext cx="333756" cy="145542"/>
            </a:xfrm>
            <a:prstGeom prst="rect">
              <a:avLst/>
            </a:prstGeom>
            <a:blipFill dpi="0" rotWithShape="1">
              <a:blip r:embed="rId3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grpSp>
      <p:pic>
        <p:nvPicPr>
          <p:cNvPr id="53257" name="Picture 71" descr="NIET LOGO.jpg">
            <a:extLst>
              <a:ext uri="{FF2B5EF4-FFF2-40B4-BE49-F238E27FC236}">
                <a16:creationId xmlns:a16="http://schemas.microsoft.com/office/drawing/2014/main" id="{FB28CFCF-7417-4E39-B03B-267137540C41}"/>
              </a:ext>
            </a:extLst>
          </p:cNvPr>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1B6A85-F836-4F1E-BC03-9E57F54B692A}"/>
              </a:ext>
            </a:extLst>
          </p:cNvPr>
          <p:cNvSpPr>
            <a:spLocks noGrp="1"/>
          </p:cNvSpPr>
          <p:nvPr>
            <p:ph type="dt" sz="quarter" idx="10"/>
          </p:nvPr>
        </p:nvSpPr>
        <p:spPr/>
        <p:txBody>
          <a:bodyPr/>
          <a:lstStyle/>
          <a:p>
            <a:pPr>
              <a:defRPr/>
            </a:pPr>
            <a:fld id="{6CACD6D5-8A0D-40CB-B294-3C110233F30F}" type="datetime1">
              <a:rPr lang="en-US" smtClean="0"/>
              <a:t>3/24/2022</a:t>
            </a:fld>
            <a:endParaRPr lang="en-US" dirty="0"/>
          </a:p>
        </p:txBody>
      </p:sp>
      <p:sp>
        <p:nvSpPr>
          <p:cNvPr id="5" name="Footer Placeholder 4">
            <a:extLst>
              <a:ext uri="{FF2B5EF4-FFF2-40B4-BE49-F238E27FC236}">
                <a16:creationId xmlns:a16="http://schemas.microsoft.com/office/drawing/2014/main" id="{6A727E3E-4E0B-40F2-875A-EF1A224E3729}"/>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4276" name="Slide Number Placeholder 5">
            <a:extLst>
              <a:ext uri="{FF2B5EF4-FFF2-40B4-BE49-F238E27FC236}">
                <a16:creationId xmlns:a16="http://schemas.microsoft.com/office/drawing/2014/main" id="{B73C549F-FFDB-4907-BAB6-7B80A020E4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3DF489-C679-41B7-B843-5F2979673EF5}" type="slidenum">
              <a:rPr lang="en-US" altLang="en-US" sz="1200">
                <a:solidFill>
                  <a:srgbClr val="898989"/>
                </a:solidFill>
              </a:rPr>
              <a:pPr>
                <a:spcBef>
                  <a:spcPct val="0"/>
                </a:spcBef>
                <a:buFontTx/>
                <a:buNone/>
              </a:pPr>
              <a:t>46</a:t>
            </a:fld>
            <a:endParaRPr lang="en-US" altLang="en-US" sz="1200">
              <a:solidFill>
                <a:srgbClr val="898989"/>
              </a:solidFill>
            </a:endParaRPr>
          </a:p>
        </p:txBody>
      </p:sp>
      <p:sp>
        <p:nvSpPr>
          <p:cNvPr id="7" name="Title 1">
            <a:extLst>
              <a:ext uri="{FF2B5EF4-FFF2-40B4-BE49-F238E27FC236}">
                <a16:creationId xmlns:a16="http://schemas.microsoft.com/office/drawing/2014/main" id="{E1C84835-A0D0-4FD7-B89A-18915B39E7D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t>Benefits of Multithreading(CO2)</a:t>
            </a:r>
            <a:endParaRPr lang="en-US" sz="3000" dirty="0"/>
          </a:p>
        </p:txBody>
      </p:sp>
      <p:sp>
        <p:nvSpPr>
          <p:cNvPr id="54278" name="Rectangle 3">
            <a:extLst>
              <a:ext uri="{FF2B5EF4-FFF2-40B4-BE49-F238E27FC236}">
                <a16:creationId xmlns:a16="http://schemas.microsoft.com/office/drawing/2014/main" id="{B552DCAF-5A78-49A4-A805-E328C9FEC44D}"/>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54279" name="object 3">
            <a:extLst>
              <a:ext uri="{FF2B5EF4-FFF2-40B4-BE49-F238E27FC236}">
                <a16:creationId xmlns:a16="http://schemas.microsoft.com/office/drawing/2014/main" id="{1BA1B887-331C-4FFE-84DC-BDEAADED90AF}"/>
              </a:ext>
            </a:extLst>
          </p:cNvPr>
          <p:cNvSpPr txBox="1">
            <a:spLocks noChangeArrowheads="1"/>
          </p:cNvSpPr>
          <p:nvPr/>
        </p:nvSpPr>
        <p:spPr bwMode="auto">
          <a:xfrm>
            <a:off x="971552" y="908052"/>
            <a:ext cx="778192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9pPr>
          </a:lstStyle>
          <a:p>
            <a:pPr eaLnBrk="1" hangingPunct="1">
              <a:lnSpc>
                <a:spcPct val="150000"/>
              </a:lnSpc>
              <a:spcBef>
                <a:spcPts val="100"/>
              </a:spcBef>
              <a:buClr>
                <a:srgbClr val="9A3300"/>
              </a:buClr>
              <a:buSzPct val="89000"/>
            </a:pPr>
            <a:r>
              <a:rPr lang="en-IN" altLang="en-US" sz="2200" b="1"/>
              <a:t>Responsiveness – </a:t>
            </a:r>
            <a:r>
              <a:rPr lang="en-IN" altLang="en-US" sz="2200"/>
              <a:t>may allow continued execution if part of  process is blocked, especially important for user interfaces</a:t>
            </a:r>
          </a:p>
          <a:p>
            <a:pPr eaLnBrk="1" hangingPunct="1">
              <a:lnSpc>
                <a:spcPct val="150000"/>
              </a:lnSpc>
              <a:spcBef>
                <a:spcPts val="750"/>
              </a:spcBef>
              <a:buClr>
                <a:srgbClr val="9A3300"/>
              </a:buClr>
              <a:buSzPct val="89000"/>
            </a:pPr>
            <a:r>
              <a:rPr lang="en-IN" altLang="en-US" sz="2200" b="1"/>
              <a:t>Resource Sharing – </a:t>
            </a:r>
            <a:r>
              <a:rPr lang="en-IN" altLang="en-US" sz="2200"/>
              <a:t>threads share resources of process, easier  than shared memory or message passing</a:t>
            </a:r>
          </a:p>
          <a:p>
            <a:pPr eaLnBrk="1" hangingPunct="1">
              <a:lnSpc>
                <a:spcPct val="150000"/>
              </a:lnSpc>
              <a:spcBef>
                <a:spcPts val="750"/>
              </a:spcBef>
              <a:buClr>
                <a:srgbClr val="9A3300"/>
              </a:buClr>
              <a:buSzPct val="89000"/>
            </a:pPr>
            <a:r>
              <a:rPr lang="en-IN" altLang="en-US" sz="2200" b="1"/>
              <a:t>Economy – </a:t>
            </a:r>
            <a:r>
              <a:rPr lang="en-IN" altLang="en-US" sz="2200"/>
              <a:t>cheaper than process creation, thread switching  lower overhead than context switching</a:t>
            </a:r>
          </a:p>
          <a:p>
            <a:pPr eaLnBrk="1" hangingPunct="1">
              <a:lnSpc>
                <a:spcPct val="150000"/>
              </a:lnSpc>
              <a:spcBef>
                <a:spcPts val="750"/>
              </a:spcBef>
              <a:buClr>
                <a:srgbClr val="9A3300"/>
              </a:buClr>
              <a:buSzPct val="89000"/>
            </a:pPr>
            <a:r>
              <a:rPr lang="en-IN" altLang="en-US" sz="2200" b="1"/>
              <a:t>Scalability – </a:t>
            </a:r>
            <a:r>
              <a:rPr lang="en-IN" altLang="en-US" sz="2200"/>
              <a:t>process can take advantage of multiprocessor  architectures</a:t>
            </a:r>
          </a:p>
          <a:p>
            <a:pPr algn="just" eaLnBrk="1" hangingPunct="1">
              <a:lnSpc>
                <a:spcPct val="135000"/>
              </a:lnSpc>
              <a:spcBef>
                <a:spcPct val="0"/>
              </a:spcBef>
              <a:buFontTx/>
              <a:buNone/>
            </a:pPr>
            <a:endParaRPr lang="en-US" altLang="en-US" sz="2000"/>
          </a:p>
        </p:txBody>
      </p:sp>
      <p:pic>
        <p:nvPicPr>
          <p:cNvPr id="54280" name="Picture 9" descr="NIET LOGO.jpg">
            <a:extLst>
              <a:ext uri="{FF2B5EF4-FFF2-40B4-BE49-F238E27FC236}">
                <a16:creationId xmlns:a16="http://schemas.microsoft.com/office/drawing/2014/main" id="{33DDF816-898E-450C-8DEF-AF7BDF2B9F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4DB340C-C5A0-4738-AF47-593269F72523}"/>
              </a:ext>
            </a:extLst>
          </p:cNvPr>
          <p:cNvSpPr>
            <a:spLocks noGrp="1"/>
          </p:cNvSpPr>
          <p:nvPr>
            <p:ph type="dt" sz="quarter" idx="10"/>
          </p:nvPr>
        </p:nvSpPr>
        <p:spPr/>
        <p:txBody>
          <a:bodyPr/>
          <a:lstStyle/>
          <a:p>
            <a:pPr>
              <a:defRPr/>
            </a:pPr>
            <a:fld id="{2DD8FA99-A306-4DEE-BF73-8D7D0AD01DC7}" type="datetime1">
              <a:rPr lang="en-US" smtClean="0"/>
              <a:t>3/24/2022</a:t>
            </a:fld>
            <a:endParaRPr lang="en-US"/>
          </a:p>
        </p:txBody>
      </p:sp>
      <p:sp>
        <p:nvSpPr>
          <p:cNvPr id="5" name="Footer Placeholder 4">
            <a:extLst>
              <a:ext uri="{FF2B5EF4-FFF2-40B4-BE49-F238E27FC236}">
                <a16:creationId xmlns:a16="http://schemas.microsoft.com/office/drawing/2014/main" id="{5CC1394B-382C-472C-9E7E-9DB312F37172}"/>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5300" name="Slide Number Placeholder 5">
            <a:extLst>
              <a:ext uri="{FF2B5EF4-FFF2-40B4-BE49-F238E27FC236}">
                <a16:creationId xmlns:a16="http://schemas.microsoft.com/office/drawing/2014/main" id="{0070CB45-6074-4CF5-AE3D-E2C022DA53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1326A7-8C47-4045-95EC-4332B4CEF982}" type="slidenum">
              <a:rPr lang="en-US" altLang="en-US" sz="1200">
                <a:solidFill>
                  <a:srgbClr val="898989"/>
                </a:solidFill>
              </a:rPr>
              <a:pPr>
                <a:spcBef>
                  <a:spcPct val="0"/>
                </a:spcBef>
                <a:buFontTx/>
                <a:buNone/>
              </a:pPr>
              <a:t>47</a:t>
            </a:fld>
            <a:endParaRPr lang="en-US" altLang="en-US" sz="1200">
              <a:solidFill>
                <a:srgbClr val="898989"/>
              </a:solidFill>
            </a:endParaRPr>
          </a:p>
        </p:txBody>
      </p:sp>
      <p:sp>
        <p:nvSpPr>
          <p:cNvPr id="7" name="Title 1">
            <a:extLst>
              <a:ext uri="{FF2B5EF4-FFF2-40B4-BE49-F238E27FC236}">
                <a16:creationId xmlns:a16="http://schemas.microsoft.com/office/drawing/2014/main" id="{05EBBE6B-28CA-4E4D-9A02-CE146E4DC17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10" dirty="0"/>
              <a:t>User</a:t>
            </a:r>
            <a:r>
              <a:rPr lang="en-IN" sz="3200" spc="-55" dirty="0"/>
              <a:t> </a:t>
            </a:r>
            <a:r>
              <a:rPr lang="en-IN" sz="3200" spc="-10" dirty="0"/>
              <a:t>Threads</a:t>
            </a:r>
            <a:r>
              <a:rPr lang="en-IN" sz="3000" dirty="0"/>
              <a:t>(CO2)</a:t>
            </a:r>
            <a:endParaRPr lang="en-US" sz="3000" dirty="0"/>
          </a:p>
        </p:txBody>
      </p:sp>
      <p:sp>
        <p:nvSpPr>
          <p:cNvPr id="55302" name="Rectangle 3">
            <a:extLst>
              <a:ext uri="{FF2B5EF4-FFF2-40B4-BE49-F238E27FC236}">
                <a16:creationId xmlns:a16="http://schemas.microsoft.com/office/drawing/2014/main" id="{263EEBE7-E40A-4CE9-B4CF-825F2F2668CA}"/>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55303" name="object 3">
            <a:extLst>
              <a:ext uri="{FF2B5EF4-FFF2-40B4-BE49-F238E27FC236}">
                <a16:creationId xmlns:a16="http://schemas.microsoft.com/office/drawing/2014/main" id="{D5D870DF-B73B-4129-ACF0-20D01C1204A3}"/>
              </a:ext>
            </a:extLst>
          </p:cNvPr>
          <p:cNvSpPr txBox="1">
            <a:spLocks noChangeArrowheads="1"/>
          </p:cNvSpPr>
          <p:nvPr/>
        </p:nvSpPr>
        <p:spPr bwMode="auto">
          <a:xfrm>
            <a:off x="971552" y="896938"/>
            <a:ext cx="7781925" cy="539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228600" indent="-228600">
              <a:spcBef>
                <a:spcPct val="20000"/>
              </a:spcBef>
              <a:buFont typeface="Arial" panose="020B0604020202020204" pitchFamily="34" charset="0"/>
              <a:buChar char="•"/>
              <a:tabLst>
                <a:tab pos="228600" algn="l"/>
              </a:tabLst>
              <a:defRPr sz="3200">
                <a:solidFill>
                  <a:schemeClr val="tx1"/>
                </a:solidFill>
                <a:latin typeface="Calibri" panose="020F0502020204030204" pitchFamily="34" charset="0"/>
              </a:defRPr>
            </a:lvl1pPr>
            <a:lvl2pPr marL="333375" indent="-104775">
              <a:spcBef>
                <a:spcPct val="20000"/>
              </a:spcBef>
              <a:buFont typeface="Arial" panose="020B0604020202020204" pitchFamily="34" charset="0"/>
              <a:buChar char="–"/>
              <a:tabLst>
                <a:tab pos="228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228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228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228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defRPr>
            </a:lvl9pPr>
          </a:lstStyle>
          <a:p>
            <a:pPr eaLnBrk="1" hangingPunct="1">
              <a:lnSpc>
                <a:spcPct val="150000"/>
              </a:lnSpc>
              <a:spcBef>
                <a:spcPts val="475"/>
              </a:spcBef>
              <a:buClr>
                <a:srgbClr val="006600"/>
              </a:buClr>
              <a:buSzPct val="96000"/>
              <a:buNone/>
            </a:pPr>
            <a:r>
              <a:rPr lang="en-IN" altLang="en-US" sz="2400" b="1"/>
              <a:t>User Threads</a:t>
            </a:r>
          </a:p>
          <a:p>
            <a:pPr eaLnBrk="1" hangingPunct="1">
              <a:lnSpc>
                <a:spcPct val="150000"/>
              </a:lnSpc>
              <a:spcBef>
                <a:spcPts val="475"/>
              </a:spcBef>
              <a:buClr>
                <a:srgbClr val="006600"/>
              </a:buClr>
              <a:buSzPct val="96000"/>
            </a:pPr>
            <a:r>
              <a:rPr lang="en-IN" altLang="en-US" sz="2400"/>
              <a:t>Thread management done by user-level threads library</a:t>
            </a:r>
          </a:p>
          <a:p>
            <a:pPr eaLnBrk="1" hangingPunct="1">
              <a:lnSpc>
                <a:spcPct val="150000"/>
              </a:lnSpc>
              <a:spcBef>
                <a:spcPts val="375"/>
              </a:spcBef>
              <a:buClr>
                <a:srgbClr val="006600"/>
              </a:buClr>
              <a:buSzPct val="96000"/>
            </a:pPr>
            <a:r>
              <a:rPr lang="en-IN" altLang="en-US" sz="2400"/>
              <a:t>No need for kernel intervention</a:t>
            </a:r>
          </a:p>
          <a:p>
            <a:pPr eaLnBrk="1" hangingPunct="1">
              <a:lnSpc>
                <a:spcPct val="150000"/>
              </a:lnSpc>
              <a:spcBef>
                <a:spcPts val="450"/>
              </a:spcBef>
              <a:buClr>
                <a:srgbClr val="006600"/>
              </a:buClr>
              <a:buSzPct val="96000"/>
            </a:pPr>
            <a:r>
              <a:rPr lang="en-IN" altLang="en-US" sz="2400"/>
              <a:t>Drawback : all may run in single process. If one blocks, all  block.</a:t>
            </a:r>
          </a:p>
          <a:p>
            <a:pPr eaLnBrk="1" hangingPunct="1">
              <a:lnSpc>
                <a:spcPct val="150000"/>
              </a:lnSpc>
              <a:spcBef>
                <a:spcPts val="450"/>
              </a:spcBef>
              <a:buClr>
                <a:srgbClr val="006600"/>
              </a:buClr>
              <a:buSzPct val="96000"/>
            </a:pPr>
            <a:r>
              <a:rPr lang="en-IN" altLang="en-US" sz="2400"/>
              <a:t>Examples</a:t>
            </a:r>
          </a:p>
          <a:p>
            <a:pPr lvl="1" eaLnBrk="1" hangingPunct="1">
              <a:lnSpc>
                <a:spcPct val="150000"/>
              </a:lnSpc>
              <a:spcBef>
                <a:spcPts val="375"/>
              </a:spcBef>
              <a:buFont typeface="Arial" panose="020B0604020202020204" pitchFamily="34" charset="0"/>
              <a:buChar char="•"/>
            </a:pPr>
            <a:r>
              <a:rPr lang="en-IN" altLang="en-US" sz="2400"/>
              <a:t>POSIX Pthreads</a:t>
            </a:r>
          </a:p>
          <a:p>
            <a:pPr lvl="1" eaLnBrk="1" hangingPunct="1">
              <a:lnSpc>
                <a:spcPct val="150000"/>
              </a:lnSpc>
              <a:spcBef>
                <a:spcPts val="375"/>
              </a:spcBef>
              <a:buFont typeface="Arial" panose="020B0604020202020204" pitchFamily="34" charset="0"/>
              <a:buChar char="•"/>
            </a:pPr>
            <a:r>
              <a:rPr lang="en-IN" altLang="en-US" sz="2400"/>
              <a:t>Mach C-threads</a:t>
            </a:r>
          </a:p>
          <a:p>
            <a:pPr lvl="1" eaLnBrk="1" hangingPunct="1">
              <a:lnSpc>
                <a:spcPct val="150000"/>
              </a:lnSpc>
              <a:spcBef>
                <a:spcPts val="375"/>
              </a:spcBef>
              <a:buFont typeface="Arial" panose="020B0604020202020204" pitchFamily="34" charset="0"/>
              <a:buChar char="•"/>
            </a:pPr>
            <a:r>
              <a:rPr lang="en-IN" altLang="en-US" sz="2400"/>
              <a:t>Solaris threads</a:t>
            </a:r>
            <a:endParaRPr lang="en-US" altLang="en-US" sz="2200"/>
          </a:p>
        </p:txBody>
      </p:sp>
      <p:pic>
        <p:nvPicPr>
          <p:cNvPr id="55304" name="Picture 9" descr="NIET LOGO.jpg">
            <a:extLst>
              <a:ext uri="{FF2B5EF4-FFF2-40B4-BE49-F238E27FC236}">
                <a16:creationId xmlns:a16="http://schemas.microsoft.com/office/drawing/2014/main" id="{2FF43ACC-EBF6-4854-844F-C0BDEEE0E4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D533F8-3E6A-41CD-BB3E-CB1AE4284184}"/>
              </a:ext>
            </a:extLst>
          </p:cNvPr>
          <p:cNvSpPr>
            <a:spLocks noGrp="1"/>
          </p:cNvSpPr>
          <p:nvPr>
            <p:ph type="dt" sz="quarter" idx="10"/>
          </p:nvPr>
        </p:nvSpPr>
        <p:spPr/>
        <p:txBody>
          <a:bodyPr/>
          <a:lstStyle/>
          <a:p>
            <a:pPr>
              <a:defRPr/>
            </a:pPr>
            <a:fld id="{57512EFA-3EA6-482C-ADC6-602FA8683A3B}" type="datetime1">
              <a:rPr lang="en-US" smtClean="0"/>
              <a:t>3/24/2022</a:t>
            </a:fld>
            <a:endParaRPr lang="en-US"/>
          </a:p>
        </p:txBody>
      </p:sp>
      <p:sp>
        <p:nvSpPr>
          <p:cNvPr id="5" name="Footer Placeholder 4">
            <a:extLst>
              <a:ext uri="{FF2B5EF4-FFF2-40B4-BE49-F238E27FC236}">
                <a16:creationId xmlns:a16="http://schemas.microsoft.com/office/drawing/2014/main" id="{2CD3101E-2AE4-4163-A3DA-4C641F63085C}"/>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6324" name="Slide Number Placeholder 5">
            <a:extLst>
              <a:ext uri="{FF2B5EF4-FFF2-40B4-BE49-F238E27FC236}">
                <a16:creationId xmlns:a16="http://schemas.microsoft.com/office/drawing/2014/main" id="{83FF7522-8477-4CB4-BC37-8287142E63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AC7E73-85E3-4D47-A6C5-B395AEB3F3E2}" type="slidenum">
              <a:rPr lang="en-US" altLang="en-US" sz="1200">
                <a:solidFill>
                  <a:srgbClr val="898989"/>
                </a:solidFill>
              </a:rPr>
              <a:pPr>
                <a:spcBef>
                  <a:spcPct val="0"/>
                </a:spcBef>
                <a:buFontTx/>
                <a:buNone/>
              </a:pPr>
              <a:t>48</a:t>
            </a:fld>
            <a:endParaRPr lang="en-US" altLang="en-US" sz="1200">
              <a:solidFill>
                <a:srgbClr val="898989"/>
              </a:solidFill>
            </a:endParaRPr>
          </a:p>
        </p:txBody>
      </p:sp>
      <p:sp>
        <p:nvSpPr>
          <p:cNvPr id="7" name="Title 1">
            <a:extLst>
              <a:ext uri="{FF2B5EF4-FFF2-40B4-BE49-F238E27FC236}">
                <a16:creationId xmlns:a16="http://schemas.microsoft.com/office/drawing/2014/main" id="{F265D5CE-E851-452A-A2C3-AF733C41388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t>Kernel</a:t>
            </a:r>
            <a:r>
              <a:rPr lang="en-IN" sz="3000" spc="-125" dirty="0"/>
              <a:t> </a:t>
            </a:r>
            <a:r>
              <a:rPr lang="en-IN" sz="3000" dirty="0"/>
              <a:t>Threads(CO2)</a:t>
            </a:r>
          </a:p>
        </p:txBody>
      </p:sp>
      <p:sp>
        <p:nvSpPr>
          <p:cNvPr id="56326" name="Rectangle 3">
            <a:extLst>
              <a:ext uri="{FF2B5EF4-FFF2-40B4-BE49-F238E27FC236}">
                <a16:creationId xmlns:a16="http://schemas.microsoft.com/office/drawing/2014/main" id="{100FB3A5-FDF8-4B6B-B261-794E404D01E5}"/>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9" name="object 3">
            <a:extLst>
              <a:ext uri="{FF2B5EF4-FFF2-40B4-BE49-F238E27FC236}">
                <a16:creationId xmlns:a16="http://schemas.microsoft.com/office/drawing/2014/main" id="{88913504-B40F-4256-89AB-CCF471CDB3CE}"/>
              </a:ext>
            </a:extLst>
          </p:cNvPr>
          <p:cNvSpPr txBox="1"/>
          <p:nvPr/>
        </p:nvSpPr>
        <p:spPr>
          <a:xfrm>
            <a:off x="971552" y="765177"/>
            <a:ext cx="7781925" cy="5337175"/>
          </a:xfrm>
          <a:prstGeom prst="rect">
            <a:avLst/>
          </a:prstGeom>
        </p:spPr>
        <p:txBody>
          <a:bodyPr lIns="0" tIns="12700" rIns="0" bIns="0">
            <a:spAutoFit/>
          </a:bodyPr>
          <a:lstStyle/>
          <a:p>
            <a:pPr marL="333375" lvl="1" indent="-104775" eaLnBrk="1" fontAlgn="auto" hangingPunct="1">
              <a:lnSpc>
                <a:spcPct val="150000"/>
              </a:lnSpc>
              <a:spcBef>
                <a:spcPts val="375"/>
              </a:spcBef>
              <a:spcAft>
                <a:spcPts val="0"/>
              </a:spcAft>
              <a:tabLst>
                <a:tab pos="333375" algn="l"/>
              </a:tabLst>
              <a:defRPr/>
            </a:pPr>
            <a:r>
              <a:rPr lang="en-IN" sz="2400" b="1" dirty="0">
                <a:latin typeface="+mn-lt"/>
                <a:cs typeface="+mn-cs"/>
              </a:rPr>
              <a:t>Kernel</a:t>
            </a:r>
            <a:r>
              <a:rPr lang="en-IN" sz="2400" b="1" spc="-125" dirty="0">
                <a:latin typeface="+mn-lt"/>
                <a:cs typeface="+mn-cs"/>
              </a:rPr>
              <a:t> </a:t>
            </a:r>
            <a:r>
              <a:rPr lang="en-IN" sz="2400" b="1" dirty="0">
                <a:latin typeface="+mn-lt"/>
                <a:cs typeface="+mn-cs"/>
              </a:rPr>
              <a:t>Threads</a:t>
            </a:r>
          </a:p>
          <a:p>
            <a:pPr marL="228600" indent="-228600" eaLnBrk="1" fontAlgn="auto" hangingPunct="1">
              <a:lnSpc>
                <a:spcPct val="150000"/>
              </a:lnSpc>
              <a:spcBef>
                <a:spcPts val="470"/>
              </a:spcBef>
              <a:spcAft>
                <a:spcPts val="0"/>
              </a:spcAft>
              <a:buClr>
                <a:srgbClr val="006600"/>
              </a:buClr>
              <a:buSzPct val="96000"/>
              <a:buFont typeface="Arial" pitchFamily="34" charset="0"/>
              <a:buChar char="•"/>
              <a:tabLst>
                <a:tab pos="228600" algn="l"/>
              </a:tabLst>
              <a:defRPr/>
            </a:pPr>
            <a:r>
              <a:rPr lang="en-IN" sz="2200" spc="15" dirty="0">
                <a:latin typeface="+mn-lt"/>
                <a:cs typeface="Arial"/>
              </a:rPr>
              <a:t>Supported by the</a:t>
            </a:r>
            <a:r>
              <a:rPr lang="en-IN" sz="2200" spc="220" dirty="0">
                <a:latin typeface="+mn-lt"/>
                <a:cs typeface="Arial"/>
              </a:rPr>
              <a:t> </a:t>
            </a:r>
            <a:r>
              <a:rPr lang="en-IN" sz="2200" spc="20" dirty="0">
                <a:latin typeface="+mn-lt"/>
                <a:cs typeface="Arial"/>
              </a:rPr>
              <a:t>Kernel</a:t>
            </a:r>
            <a:endParaRPr lang="en-IN" sz="2200" dirty="0">
              <a:latin typeface="+mn-lt"/>
              <a:cs typeface="Arial"/>
            </a:endParaRPr>
          </a:p>
          <a:p>
            <a:pPr marL="228600" indent="-228600" eaLnBrk="1" fontAlgn="auto" hangingPunct="1">
              <a:lnSpc>
                <a:spcPct val="150000"/>
              </a:lnSpc>
              <a:spcBef>
                <a:spcPts val="375"/>
              </a:spcBef>
              <a:spcAft>
                <a:spcPts val="0"/>
              </a:spcAft>
              <a:buClr>
                <a:srgbClr val="006600"/>
              </a:buClr>
              <a:buSzPct val="96000"/>
              <a:buFont typeface="Arial" pitchFamily="34" charset="0"/>
              <a:buChar char="•"/>
              <a:tabLst>
                <a:tab pos="228600" algn="l"/>
              </a:tabLst>
              <a:defRPr/>
            </a:pPr>
            <a:r>
              <a:rPr lang="en-IN" sz="2200" spc="15" dirty="0">
                <a:latin typeface="+mn-lt"/>
                <a:cs typeface="Arial"/>
              </a:rPr>
              <a:t>Generally slower </a:t>
            </a:r>
            <a:r>
              <a:rPr lang="en-IN" sz="2200" spc="10" dirty="0">
                <a:latin typeface="+mn-lt"/>
                <a:cs typeface="Arial"/>
              </a:rPr>
              <a:t>to </a:t>
            </a:r>
            <a:r>
              <a:rPr lang="en-IN" sz="2200" spc="15" dirty="0">
                <a:latin typeface="+mn-lt"/>
                <a:cs typeface="Arial"/>
              </a:rPr>
              <a:t>create than user</a:t>
            </a:r>
            <a:r>
              <a:rPr lang="en-IN" sz="2200" spc="229" dirty="0">
                <a:latin typeface="+mn-lt"/>
                <a:cs typeface="Arial"/>
              </a:rPr>
              <a:t> </a:t>
            </a:r>
            <a:r>
              <a:rPr lang="en-IN" sz="2200" spc="20" dirty="0">
                <a:latin typeface="+mn-lt"/>
                <a:cs typeface="Arial"/>
              </a:rPr>
              <a:t>threads</a:t>
            </a:r>
            <a:endParaRPr lang="en-IN" sz="2200" dirty="0">
              <a:latin typeface="+mn-lt"/>
              <a:cs typeface="Arial"/>
            </a:endParaRPr>
          </a:p>
          <a:p>
            <a:pPr marL="228600" indent="-228600" eaLnBrk="1" fontAlgn="auto" hangingPunct="1">
              <a:lnSpc>
                <a:spcPct val="150000"/>
              </a:lnSpc>
              <a:spcBef>
                <a:spcPts val="450"/>
              </a:spcBef>
              <a:spcAft>
                <a:spcPts val="0"/>
              </a:spcAft>
              <a:buClr>
                <a:srgbClr val="006600"/>
              </a:buClr>
              <a:buSzPct val="96000"/>
              <a:buFont typeface="Arial" pitchFamily="34" charset="0"/>
              <a:buChar char="•"/>
              <a:tabLst>
                <a:tab pos="228600" algn="l"/>
              </a:tabLst>
              <a:defRPr/>
            </a:pPr>
            <a:r>
              <a:rPr lang="en-IN" sz="2200" spc="10" dirty="0">
                <a:latin typeface="+mn-lt"/>
                <a:cs typeface="Arial"/>
              </a:rPr>
              <a:t>If </a:t>
            </a:r>
            <a:r>
              <a:rPr lang="en-IN" sz="2200" spc="15" dirty="0">
                <a:latin typeface="+mn-lt"/>
                <a:cs typeface="Arial"/>
              </a:rPr>
              <a:t>one blocks another </a:t>
            </a:r>
            <a:r>
              <a:rPr lang="en-IN" sz="2200" spc="10" dirty="0">
                <a:latin typeface="+mn-lt"/>
                <a:cs typeface="Arial"/>
              </a:rPr>
              <a:t>in </a:t>
            </a:r>
            <a:r>
              <a:rPr lang="en-IN" sz="2200" spc="15" dirty="0">
                <a:latin typeface="+mn-lt"/>
                <a:cs typeface="Arial"/>
              </a:rPr>
              <a:t>the application can be</a:t>
            </a:r>
            <a:r>
              <a:rPr lang="en-IN" sz="2200" spc="350" dirty="0">
                <a:latin typeface="+mn-lt"/>
                <a:cs typeface="Arial"/>
              </a:rPr>
              <a:t> </a:t>
            </a:r>
            <a:r>
              <a:rPr lang="en-IN" sz="2200" spc="20" dirty="0">
                <a:latin typeface="+mn-lt"/>
                <a:cs typeface="Arial"/>
              </a:rPr>
              <a:t>run</a:t>
            </a:r>
            <a:endParaRPr lang="en-IN" sz="2200" dirty="0">
              <a:latin typeface="+mn-lt"/>
              <a:cs typeface="Arial"/>
            </a:endParaRPr>
          </a:p>
          <a:p>
            <a:pPr marL="228600" indent="-228600" eaLnBrk="1" fontAlgn="auto" hangingPunct="1">
              <a:lnSpc>
                <a:spcPct val="150000"/>
              </a:lnSpc>
              <a:spcBef>
                <a:spcPts val="375"/>
              </a:spcBef>
              <a:spcAft>
                <a:spcPts val="0"/>
              </a:spcAft>
              <a:buClr>
                <a:srgbClr val="006600"/>
              </a:buClr>
              <a:buSzPct val="96000"/>
              <a:buFont typeface="Arial" pitchFamily="34" charset="0"/>
              <a:buChar char="•"/>
              <a:tabLst>
                <a:tab pos="228600" algn="l"/>
              </a:tabLst>
              <a:defRPr/>
            </a:pPr>
            <a:r>
              <a:rPr lang="en-IN" sz="2200" spc="10" dirty="0">
                <a:latin typeface="+mn-lt"/>
                <a:cs typeface="Arial"/>
              </a:rPr>
              <a:t>Can</a:t>
            </a:r>
            <a:r>
              <a:rPr lang="en-IN" sz="2200" spc="85" dirty="0">
                <a:latin typeface="+mn-lt"/>
                <a:cs typeface="Arial"/>
              </a:rPr>
              <a:t> </a:t>
            </a:r>
            <a:r>
              <a:rPr lang="en-IN" sz="2200" spc="10" dirty="0">
                <a:latin typeface="+mn-lt"/>
                <a:cs typeface="Arial"/>
              </a:rPr>
              <a:t>be</a:t>
            </a:r>
            <a:r>
              <a:rPr lang="en-IN" sz="2200" spc="85" dirty="0">
                <a:latin typeface="+mn-lt"/>
                <a:cs typeface="Arial"/>
              </a:rPr>
              <a:t> </a:t>
            </a:r>
            <a:r>
              <a:rPr lang="en-IN" sz="2200" spc="10" dirty="0">
                <a:latin typeface="+mn-lt"/>
                <a:cs typeface="Arial"/>
              </a:rPr>
              <a:t>scheduled</a:t>
            </a:r>
            <a:r>
              <a:rPr lang="en-IN" sz="2200" spc="90" dirty="0">
                <a:latin typeface="+mn-lt"/>
                <a:cs typeface="Arial"/>
              </a:rPr>
              <a:t> </a:t>
            </a:r>
            <a:r>
              <a:rPr lang="en-IN" sz="2200" spc="10" dirty="0">
                <a:latin typeface="+mn-lt"/>
                <a:cs typeface="Arial"/>
              </a:rPr>
              <a:t>on</a:t>
            </a:r>
            <a:r>
              <a:rPr lang="en-IN" sz="2200" spc="85" dirty="0">
                <a:latin typeface="+mn-lt"/>
                <a:cs typeface="Arial"/>
              </a:rPr>
              <a:t> </a:t>
            </a:r>
            <a:r>
              <a:rPr lang="en-IN" sz="2200" spc="5" dirty="0">
                <a:latin typeface="+mn-lt"/>
                <a:cs typeface="Arial"/>
              </a:rPr>
              <a:t>different</a:t>
            </a:r>
            <a:r>
              <a:rPr lang="en-IN" sz="2200" spc="90" dirty="0">
                <a:latin typeface="+mn-lt"/>
                <a:cs typeface="Arial"/>
              </a:rPr>
              <a:t> </a:t>
            </a:r>
            <a:r>
              <a:rPr lang="en-IN" sz="2200" spc="10" dirty="0">
                <a:latin typeface="+mn-lt"/>
                <a:cs typeface="Arial"/>
              </a:rPr>
              <a:t>CPUs</a:t>
            </a:r>
            <a:r>
              <a:rPr lang="en-IN" sz="2200" spc="85" dirty="0">
                <a:latin typeface="+mn-lt"/>
                <a:cs typeface="Arial"/>
              </a:rPr>
              <a:t> </a:t>
            </a:r>
            <a:r>
              <a:rPr lang="en-IN" sz="2200" spc="5" dirty="0">
                <a:latin typeface="+mn-lt"/>
                <a:cs typeface="Arial"/>
              </a:rPr>
              <a:t>in</a:t>
            </a:r>
            <a:r>
              <a:rPr lang="en-IN" sz="2200" spc="90" dirty="0">
                <a:latin typeface="+mn-lt"/>
                <a:cs typeface="Arial"/>
              </a:rPr>
              <a:t> </a:t>
            </a:r>
            <a:r>
              <a:rPr lang="en-IN" sz="2200" spc="10" dirty="0">
                <a:latin typeface="+mn-lt"/>
                <a:cs typeface="Arial"/>
              </a:rPr>
              <a:t>multiprocessor</a:t>
            </a:r>
            <a:endParaRPr lang="en-IN" sz="2200" dirty="0">
              <a:latin typeface="+mn-lt"/>
              <a:cs typeface="Arial"/>
            </a:endParaRPr>
          </a:p>
          <a:p>
            <a:pPr marL="228600" indent="-228600" eaLnBrk="1" fontAlgn="auto" hangingPunct="1">
              <a:lnSpc>
                <a:spcPct val="150000"/>
              </a:lnSpc>
              <a:spcBef>
                <a:spcPts val="375"/>
              </a:spcBef>
              <a:spcAft>
                <a:spcPts val="0"/>
              </a:spcAft>
              <a:buClr>
                <a:srgbClr val="006600"/>
              </a:buClr>
              <a:buSzPct val="96000"/>
              <a:buFont typeface="Arial" pitchFamily="34" charset="0"/>
              <a:buChar char="•"/>
              <a:tabLst>
                <a:tab pos="228600" algn="l"/>
              </a:tabLst>
              <a:defRPr/>
            </a:pPr>
            <a:r>
              <a:rPr lang="en-IN" sz="2200" spc="30" dirty="0">
                <a:latin typeface="+mn-lt"/>
                <a:cs typeface="Arial"/>
              </a:rPr>
              <a:t>Examples</a:t>
            </a:r>
            <a:endParaRPr lang="en-IN" sz="2200" dirty="0">
              <a:latin typeface="+mn-lt"/>
              <a:cs typeface="Arial"/>
            </a:endParaRPr>
          </a:p>
          <a:p>
            <a:pPr marL="228600" eaLnBrk="1" fontAlgn="auto" hangingPunct="1">
              <a:spcBef>
                <a:spcPts val="375"/>
              </a:spcBef>
              <a:spcAft>
                <a:spcPts val="0"/>
              </a:spcAft>
              <a:buFont typeface="Arial" pitchFamily="34" charset="0"/>
              <a:buChar char="•"/>
              <a:defRPr/>
            </a:pPr>
            <a:r>
              <a:rPr lang="en-IN" sz="2200" spc="20" dirty="0">
                <a:latin typeface="+mn-lt"/>
                <a:cs typeface="Arial"/>
              </a:rPr>
              <a:t>Windows</a:t>
            </a:r>
            <a:r>
              <a:rPr lang="en-IN" sz="2200" spc="155" dirty="0">
                <a:latin typeface="+mn-lt"/>
                <a:cs typeface="Arial"/>
              </a:rPr>
              <a:t> </a:t>
            </a:r>
            <a:r>
              <a:rPr lang="en-IN" sz="2200" spc="20" dirty="0">
                <a:latin typeface="+mn-lt"/>
                <a:cs typeface="Arial"/>
              </a:rPr>
              <a:t>95/98/NT/2000</a:t>
            </a:r>
            <a:endParaRPr lang="en-IN" sz="2200" dirty="0">
              <a:latin typeface="+mn-lt"/>
              <a:cs typeface="Arial"/>
            </a:endParaRPr>
          </a:p>
          <a:p>
            <a:pPr marL="333375" lvl="1" indent="-104775" eaLnBrk="1" fontAlgn="auto" hangingPunct="1">
              <a:spcBef>
                <a:spcPts val="375"/>
              </a:spcBef>
              <a:spcAft>
                <a:spcPts val="0"/>
              </a:spcAft>
              <a:buFont typeface="Arial" pitchFamily="34" charset="0"/>
              <a:buChar char="•"/>
              <a:tabLst>
                <a:tab pos="333375" algn="l"/>
              </a:tabLst>
              <a:defRPr/>
            </a:pPr>
            <a:r>
              <a:rPr lang="en-IN" sz="2200" spc="15" dirty="0">
                <a:latin typeface="+mn-lt"/>
                <a:cs typeface="Arial"/>
              </a:rPr>
              <a:t>Solaris</a:t>
            </a:r>
            <a:endParaRPr lang="en-IN" sz="2200" dirty="0">
              <a:latin typeface="+mn-lt"/>
              <a:cs typeface="Arial"/>
            </a:endParaRPr>
          </a:p>
          <a:p>
            <a:pPr marL="333375" lvl="1" indent="-104775" eaLnBrk="1" fontAlgn="auto" hangingPunct="1">
              <a:spcBef>
                <a:spcPts val="375"/>
              </a:spcBef>
              <a:spcAft>
                <a:spcPts val="0"/>
              </a:spcAft>
              <a:buFont typeface="Arial" pitchFamily="34" charset="0"/>
              <a:buChar char="•"/>
              <a:tabLst>
                <a:tab pos="333375" algn="l"/>
              </a:tabLst>
              <a:defRPr/>
            </a:pPr>
            <a:r>
              <a:rPr lang="en-IN" sz="2200" spc="20" dirty="0">
                <a:latin typeface="+mn-lt"/>
                <a:cs typeface="Arial"/>
              </a:rPr>
              <a:t>Tru64</a:t>
            </a:r>
            <a:r>
              <a:rPr lang="en-IN" sz="2200" spc="110" dirty="0">
                <a:latin typeface="+mn-lt"/>
                <a:cs typeface="Arial"/>
              </a:rPr>
              <a:t> </a:t>
            </a:r>
            <a:r>
              <a:rPr lang="en-IN" sz="2200" spc="25" dirty="0">
                <a:latin typeface="+mn-lt"/>
                <a:cs typeface="Arial"/>
              </a:rPr>
              <a:t>UNIX</a:t>
            </a:r>
            <a:endParaRPr lang="en-IN" sz="2200" dirty="0">
              <a:latin typeface="+mn-lt"/>
              <a:cs typeface="Arial"/>
            </a:endParaRPr>
          </a:p>
          <a:p>
            <a:pPr marL="333375" lvl="1" indent="-104775" eaLnBrk="1" fontAlgn="auto" hangingPunct="1">
              <a:spcBef>
                <a:spcPts val="375"/>
              </a:spcBef>
              <a:spcAft>
                <a:spcPts val="0"/>
              </a:spcAft>
              <a:buFont typeface="Arial" pitchFamily="34" charset="0"/>
              <a:buChar char="•"/>
              <a:tabLst>
                <a:tab pos="333375" algn="l"/>
              </a:tabLst>
              <a:defRPr/>
            </a:pPr>
            <a:r>
              <a:rPr lang="en-IN" sz="2200" dirty="0">
                <a:latin typeface="+mn-lt"/>
                <a:cs typeface="Arial"/>
              </a:rPr>
              <a:t>BeOS</a:t>
            </a:r>
          </a:p>
          <a:p>
            <a:pPr marL="333375" lvl="1" indent="-104775" eaLnBrk="1" fontAlgn="auto" hangingPunct="1">
              <a:spcBef>
                <a:spcPts val="375"/>
              </a:spcBef>
              <a:spcAft>
                <a:spcPts val="0"/>
              </a:spcAft>
              <a:buFont typeface="Arial" pitchFamily="34" charset="0"/>
              <a:buChar char="•"/>
              <a:tabLst>
                <a:tab pos="333375" algn="l"/>
              </a:tabLst>
              <a:defRPr/>
            </a:pPr>
            <a:r>
              <a:rPr lang="en-IN" sz="2200" spc="30" dirty="0">
                <a:latin typeface="+mn-lt"/>
                <a:cs typeface="Arial"/>
              </a:rPr>
              <a:t>Linux</a:t>
            </a:r>
            <a:endParaRPr sz="2200" dirty="0">
              <a:latin typeface="+mn-lt"/>
              <a:cs typeface="Arial"/>
            </a:endParaRPr>
          </a:p>
        </p:txBody>
      </p:sp>
      <p:pic>
        <p:nvPicPr>
          <p:cNvPr id="56328" name="Picture 9" descr="NIET LOGO.jpg">
            <a:extLst>
              <a:ext uri="{FF2B5EF4-FFF2-40B4-BE49-F238E27FC236}">
                <a16:creationId xmlns:a16="http://schemas.microsoft.com/office/drawing/2014/main" id="{68F42ADD-CB38-4F3D-9068-88FA93AA4F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339EC0-2920-4703-8093-BDDA0388270A}"/>
              </a:ext>
            </a:extLst>
          </p:cNvPr>
          <p:cNvSpPr>
            <a:spLocks noGrp="1"/>
          </p:cNvSpPr>
          <p:nvPr>
            <p:ph type="dt" sz="quarter" idx="10"/>
          </p:nvPr>
        </p:nvSpPr>
        <p:spPr/>
        <p:txBody>
          <a:bodyPr/>
          <a:lstStyle/>
          <a:p>
            <a:pPr>
              <a:defRPr/>
            </a:pPr>
            <a:fld id="{67E32E65-71E0-4E5D-9CF9-DCF4BEB243BA}" type="datetime1">
              <a:rPr lang="en-US" smtClean="0"/>
              <a:t>3/24/2022</a:t>
            </a:fld>
            <a:endParaRPr lang="en-US"/>
          </a:p>
        </p:txBody>
      </p:sp>
      <p:sp>
        <p:nvSpPr>
          <p:cNvPr id="5" name="Footer Placeholder 4">
            <a:extLst>
              <a:ext uri="{FF2B5EF4-FFF2-40B4-BE49-F238E27FC236}">
                <a16:creationId xmlns:a16="http://schemas.microsoft.com/office/drawing/2014/main" id="{1CE10F4F-C033-4C6B-82BD-162DAE11371C}"/>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7348" name="Slide Number Placeholder 5">
            <a:extLst>
              <a:ext uri="{FF2B5EF4-FFF2-40B4-BE49-F238E27FC236}">
                <a16:creationId xmlns:a16="http://schemas.microsoft.com/office/drawing/2014/main" id="{99921737-E163-4DAA-90E2-80EC4F71B30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C00D6F-19AB-430E-9C6F-DEE9EB593EB3}" type="slidenum">
              <a:rPr lang="en-US" altLang="en-US" sz="1200">
                <a:solidFill>
                  <a:srgbClr val="898989"/>
                </a:solidFill>
              </a:rPr>
              <a:pPr>
                <a:spcBef>
                  <a:spcPct val="0"/>
                </a:spcBef>
                <a:buFontTx/>
                <a:buNone/>
              </a:pPr>
              <a:t>49</a:t>
            </a:fld>
            <a:endParaRPr lang="en-US" altLang="en-US" sz="1200">
              <a:solidFill>
                <a:srgbClr val="898989"/>
              </a:solidFill>
            </a:endParaRPr>
          </a:p>
        </p:txBody>
      </p:sp>
      <p:sp>
        <p:nvSpPr>
          <p:cNvPr id="7" name="Title 1">
            <a:extLst>
              <a:ext uri="{FF2B5EF4-FFF2-40B4-BE49-F238E27FC236}">
                <a16:creationId xmlns:a16="http://schemas.microsoft.com/office/drawing/2014/main" id="{F86C2B0A-46C4-4305-A00A-5E2BA8AD4DB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t>Multithreading</a:t>
            </a:r>
            <a:r>
              <a:rPr lang="en-IN" sz="3200" spc="-110" dirty="0"/>
              <a:t> </a:t>
            </a:r>
            <a:r>
              <a:rPr lang="en-IN" sz="3200" dirty="0"/>
              <a:t>Models</a:t>
            </a:r>
            <a:r>
              <a:rPr lang="en-IN" sz="3000" dirty="0"/>
              <a:t>(CO2)</a:t>
            </a:r>
            <a:endParaRPr lang="en-US" sz="3000" dirty="0"/>
          </a:p>
        </p:txBody>
      </p:sp>
      <p:sp>
        <p:nvSpPr>
          <p:cNvPr id="57350" name="Rectangle 3">
            <a:extLst>
              <a:ext uri="{FF2B5EF4-FFF2-40B4-BE49-F238E27FC236}">
                <a16:creationId xmlns:a16="http://schemas.microsoft.com/office/drawing/2014/main" id="{D33426E2-EB5E-4D67-904E-6C531DF7DBCD}"/>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57351" name="object 3">
            <a:extLst>
              <a:ext uri="{FF2B5EF4-FFF2-40B4-BE49-F238E27FC236}">
                <a16:creationId xmlns:a16="http://schemas.microsoft.com/office/drawing/2014/main" id="{48A109C8-EE1B-4F5D-8C02-1CC6EBCB0072}"/>
              </a:ext>
            </a:extLst>
          </p:cNvPr>
          <p:cNvSpPr txBox="1">
            <a:spLocks noChangeArrowheads="1"/>
          </p:cNvSpPr>
          <p:nvPr/>
        </p:nvSpPr>
        <p:spPr bwMode="auto">
          <a:xfrm>
            <a:off x="971552" y="836615"/>
            <a:ext cx="7781925"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228600" indent="-228600">
              <a:spcBef>
                <a:spcPct val="20000"/>
              </a:spcBef>
              <a:buFont typeface="Arial" panose="020B0604020202020204" pitchFamily="34" charset="0"/>
              <a:buChar char="•"/>
              <a:tabLst>
                <a:tab pos="2286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228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228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228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228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defRPr>
            </a:lvl9pPr>
          </a:lstStyle>
          <a:p>
            <a:pPr eaLnBrk="1" hangingPunct="1">
              <a:lnSpc>
                <a:spcPct val="150000"/>
              </a:lnSpc>
              <a:spcBef>
                <a:spcPts val="125"/>
              </a:spcBef>
              <a:buClr>
                <a:srgbClr val="006600"/>
              </a:buClr>
              <a:buSzPct val="96000"/>
            </a:pPr>
            <a:r>
              <a:rPr lang="en-IN" altLang="en-US" sz="2400"/>
              <a:t>Many-to-One</a:t>
            </a:r>
          </a:p>
          <a:p>
            <a:pPr eaLnBrk="1" hangingPunct="1">
              <a:lnSpc>
                <a:spcPct val="150000"/>
              </a:lnSpc>
              <a:spcBef>
                <a:spcPct val="0"/>
              </a:spcBef>
              <a:buClr>
                <a:srgbClr val="006600"/>
              </a:buClr>
              <a:buSzPct val="96000"/>
            </a:pPr>
            <a:r>
              <a:rPr lang="en-IN" altLang="en-US" sz="2400"/>
              <a:t>One-to-One</a:t>
            </a:r>
          </a:p>
          <a:p>
            <a:pPr eaLnBrk="1" hangingPunct="1">
              <a:lnSpc>
                <a:spcPct val="150000"/>
              </a:lnSpc>
              <a:spcBef>
                <a:spcPct val="0"/>
              </a:spcBef>
              <a:buClr>
                <a:srgbClr val="006600"/>
              </a:buClr>
              <a:buSzPct val="96000"/>
            </a:pPr>
            <a:r>
              <a:rPr lang="en-IN" altLang="en-US" sz="2400"/>
              <a:t>Many-to-Many</a:t>
            </a:r>
          </a:p>
          <a:p>
            <a:pPr algn="just" eaLnBrk="1" hangingPunct="1">
              <a:lnSpc>
                <a:spcPct val="135000"/>
              </a:lnSpc>
              <a:spcBef>
                <a:spcPct val="0"/>
              </a:spcBef>
              <a:buFontTx/>
              <a:buNone/>
            </a:pPr>
            <a:endParaRPr lang="en-US" altLang="en-US" sz="2400"/>
          </a:p>
        </p:txBody>
      </p:sp>
      <p:pic>
        <p:nvPicPr>
          <p:cNvPr id="57352" name="Picture 9" descr="NIET LOGO.jpg">
            <a:extLst>
              <a:ext uri="{FF2B5EF4-FFF2-40B4-BE49-F238E27FC236}">
                <a16:creationId xmlns:a16="http://schemas.microsoft.com/office/drawing/2014/main" id="{6A049243-47ED-4429-BAE0-928D4293DD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3"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2CF9275D-7A89-47C3-9F4C-07E404B7B6B6}"/>
              </a:ext>
            </a:extLst>
          </p:cNvPr>
          <p:cNvSpPr>
            <a:spLocks noGrp="1"/>
          </p:cNvSpPr>
          <p:nvPr>
            <p:ph idx="1"/>
          </p:nvPr>
        </p:nvSpPr>
        <p:spPr>
          <a:xfrm>
            <a:off x="628650" y="1123952"/>
            <a:ext cx="7886700" cy="5053013"/>
          </a:xfrm>
        </p:spPr>
        <p:txBody>
          <a:bodyPr rtlCol="0">
            <a:normAutofit/>
          </a:bodyPr>
          <a:lstStyle/>
          <a:p>
            <a:pPr marL="372287" indent="-372287" defTabSz="992764" eaLnBrk="1" fontAlgn="auto" hangingPunct="1">
              <a:spcAft>
                <a:spcPts val="0"/>
              </a:spcAft>
              <a:buNone/>
              <a:defRPr/>
            </a:pPr>
            <a:r>
              <a:rPr lang="en-US" sz="2800" b="1" dirty="0"/>
              <a:t>UNIT-I Fundamental Concepts of Operating System</a:t>
            </a:r>
            <a:endParaRPr lang="en-US" sz="2800" dirty="0"/>
          </a:p>
          <a:p>
            <a:pPr marL="0" indent="0" eaLnBrk="1" fontAlgn="auto" hangingPunct="1">
              <a:spcAft>
                <a:spcPts val="0"/>
              </a:spcAft>
              <a:buNone/>
              <a:defRPr/>
            </a:pPr>
            <a:endParaRPr lang="en-US" sz="2400" b="1" dirty="0"/>
          </a:p>
          <a:p>
            <a:pPr marL="0" indent="0" algn="just" eaLnBrk="1" fontAlgn="auto" hangingPunct="1">
              <a:spcAft>
                <a:spcPts val="0"/>
              </a:spcAft>
              <a:buNone/>
              <a:defRPr/>
            </a:pPr>
            <a:r>
              <a:rPr lang="en-US" sz="2400" dirty="0"/>
              <a:t>Scheduling Concepts, Performance Criteria, Process States, Process Transition Diagram, Schedulers, Process Control Block (PCB), Process Address Space, Process Identification Information, Threads and their management, Types of Scheduling: Long Term Scheduling, Mid Term Scheduling, Short Term Scheduling, Preemptive and Non Pre-emptive Scheduling, Dispatcher, Scheduling Algorithm: FCFS, Non Pre-emptive SJF, Preemptive SJF, Non Pre-emptive Priority, Pre-emptive Priority, Round Robin, Multilevel Queue Scheduling and Multilevel Feedback Queue Scheduling.</a:t>
            </a:r>
            <a:r>
              <a:rPr lang="en-US" sz="2400" b="1" dirty="0"/>
              <a:t> </a:t>
            </a:r>
          </a:p>
          <a:p>
            <a:pPr marL="372287" indent="-372287" algn="just" defTabSz="992764" eaLnBrk="1" fontAlgn="auto" hangingPunct="1">
              <a:spcAft>
                <a:spcPts val="0"/>
              </a:spcAft>
              <a:buNone/>
              <a:defRPr/>
            </a:pPr>
            <a:endParaRPr lang="en-US" sz="2200" dirty="0"/>
          </a:p>
          <a:p>
            <a:pPr marL="0" indent="0" defTabSz="992764" eaLnBrk="1" fontAlgn="auto" hangingPunct="1">
              <a:spcAft>
                <a:spcPts val="0"/>
              </a:spcAft>
              <a:buNone/>
              <a:defRPr/>
            </a:pPr>
            <a:endParaRPr lang="en-US" b="1" dirty="0"/>
          </a:p>
        </p:txBody>
      </p:sp>
      <p:sp>
        <p:nvSpPr>
          <p:cNvPr id="4" name="Date Placeholder 3">
            <a:extLst>
              <a:ext uri="{FF2B5EF4-FFF2-40B4-BE49-F238E27FC236}">
                <a16:creationId xmlns:a16="http://schemas.microsoft.com/office/drawing/2014/main" id="{A364508A-9545-48C2-801F-C87DBEE84A53}"/>
              </a:ext>
            </a:extLst>
          </p:cNvPr>
          <p:cNvSpPr>
            <a:spLocks noGrp="1"/>
          </p:cNvSpPr>
          <p:nvPr>
            <p:ph type="dt" sz="quarter" idx="10"/>
          </p:nvPr>
        </p:nvSpPr>
        <p:spPr/>
        <p:txBody>
          <a:bodyPr/>
          <a:lstStyle/>
          <a:p>
            <a:pPr>
              <a:defRPr/>
            </a:pPr>
            <a:fld id="{3A259B2E-17BD-4918-883C-DC66AE1A7B95}" type="datetime1">
              <a:rPr lang="en-US" smtClean="0"/>
              <a:t>3/24/2022</a:t>
            </a:fld>
            <a:endParaRPr lang="en-US" dirty="0"/>
          </a:p>
        </p:txBody>
      </p:sp>
      <p:sp>
        <p:nvSpPr>
          <p:cNvPr id="5" name="Footer Placeholder 4">
            <a:extLst>
              <a:ext uri="{FF2B5EF4-FFF2-40B4-BE49-F238E27FC236}">
                <a16:creationId xmlns:a16="http://schemas.microsoft.com/office/drawing/2014/main" id="{AEA1CE72-0F6B-4BA9-B682-460A01BC28C8}"/>
              </a:ext>
            </a:extLst>
          </p:cNvPr>
          <p:cNvSpPr>
            <a:spLocks noGrp="1"/>
          </p:cNvSpPr>
          <p:nvPr>
            <p:ph type="ftr" sz="quarter" idx="11"/>
          </p:nvPr>
        </p:nvSpPr>
        <p:spPr/>
        <p:txBody>
          <a:bodyPr/>
          <a:lstStyle/>
          <a:p>
            <a:pPr>
              <a:defRPr/>
            </a:pPr>
            <a:r>
              <a:rPr lang="pt-BR"/>
              <a:t>Sanchi Kaushik              ACSE0403A         OS       Unit- 2 </a:t>
            </a:r>
            <a:endParaRPr lang="en-US" dirty="0"/>
          </a:p>
        </p:txBody>
      </p:sp>
      <p:sp>
        <p:nvSpPr>
          <p:cNvPr id="9221" name="Slide Number Placeholder 5">
            <a:extLst>
              <a:ext uri="{FF2B5EF4-FFF2-40B4-BE49-F238E27FC236}">
                <a16:creationId xmlns:a16="http://schemas.microsoft.com/office/drawing/2014/main" id="{B8D29E75-4B7A-4F30-A125-C87BE6804A1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AC38B0-69FA-4053-BC62-691878890E29}" type="slidenum">
              <a:rPr lang="en-US" altLang="en-US" sz="1200">
                <a:solidFill>
                  <a:srgbClr val="898989"/>
                </a:solidFill>
              </a:rPr>
              <a:pPr>
                <a:spcBef>
                  <a:spcPct val="0"/>
                </a:spcBef>
                <a:buFontTx/>
                <a:buNone/>
              </a:pPr>
              <a:t>5</a:t>
            </a:fld>
            <a:endParaRPr lang="en-US" altLang="en-US" sz="1200">
              <a:solidFill>
                <a:srgbClr val="898989"/>
              </a:solidFill>
            </a:endParaRPr>
          </a:p>
        </p:txBody>
      </p:sp>
      <p:pic>
        <p:nvPicPr>
          <p:cNvPr id="9222" name="Picture 2" descr="C:\Users\admin\Desktop\LOGONIET.png">
            <a:extLst>
              <a:ext uri="{FF2B5EF4-FFF2-40B4-BE49-F238E27FC236}">
                <a16:creationId xmlns:a16="http://schemas.microsoft.com/office/drawing/2014/main" id="{B71B64A2-FF9D-4CD1-8DFA-CD043BBFB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427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7">
            <a:extLst>
              <a:ext uri="{FF2B5EF4-FFF2-40B4-BE49-F238E27FC236}">
                <a16:creationId xmlns:a16="http://schemas.microsoft.com/office/drawing/2014/main" id="{5AAF9F3B-46B4-4A2F-99C2-28D2EBF54F61}"/>
              </a:ext>
            </a:extLst>
          </p:cNvPr>
          <p:cNvSpPr txBox="1">
            <a:spLocks/>
          </p:cNvSpPr>
          <p:nvPr/>
        </p:nvSpPr>
        <p:spPr>
          <a:xfrm>
            <a:off x="1533527" y="2"/>
            <a:ext cx="7610475" cy="785813"/>
          </a:xfrm>
          <a:prstGeom prst="rect">
            <a:avLst/>
          </a:prstGeom>
          <a:ln/>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200" b="1" dirty="0"/>
              <a:t>Syllabus For Unit-2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829882-5AF9-4C3A-B1C9-E24C98C92044}"/>
              </a:ext>
            </a:extLst>
          </p:cNvPr>
          <p:cNvSpPr>
            <a:spLocks noGrp="1"/>
          </p:cNvSpPr>
          <p:nvPr>
            <p:ph type="dt" sz="quarter" idx="10"/>
          </p:nvPr>
        </p:nvSpPr>
        <p:spPr/>
        <p:txBody>
          <a:bodyPr/>
          <a:lstStyle/>
          <a:p>
            <a:pPr>
              <a:defRPr/>
            </a:pPr>
            <a:fld id="{EE1DA779-5670-4AE3-A508-BC84815A79E3}" type="datetime1">
              <a:rPr lang="en-US" smtClean="0"/>
              <a:t>3/24/2022</a:t>
            </a:fld>
            <a:endParaRPr lang="en-US"/>
          </a:p>
        </p:txBody>
      </p:sp>
      <p:sp>
        <p:nvSpPr>
          <p:cNvPr id="5" name="Footer Placeholder 4">
            <a:extLst>
              <a:ext uri="{FF2B5EF4-FFF2-40B4-BE49-F238E27FC236}">
                <a16:creationId xmlns:a16="http://schemas.microsoft.com/office/drawing/2014/main" id="{7EDF85CC-C2C5-4D9D-AB84-742AEE84ECAA}"/>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8372" name="Slide Number Placeholder 5">
            <a:extLst>
              <a:ext uri="{FF2B5EF4-FFF2-40B4-BE49-F238E27FC236}">
                <a16:creationId xmlns:a16="http://schemas.microsoft.com/office/drawing/2014/main" id="{18DCC0D3-F823-406A-87BF-09F4FD5EA0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1A3BF0-021B-4492-9199-3A5F4AFC0299}" type="slidenum">
              <a:rPr lang="en-US" altLang="en-US" sz="1200">
                <a:solidFill>
                  <a:srgbClr val="898989"/>
                </a:solidFill>
              </a:rPr>
              <a:pPr>
                <a:spcBef>
                  <a:spcPct val="0"/>
                </a:spcBef>
                <a:buFontTx/>
                <a:buNone/>
              </a:pPr>
              <a:t>50</a:t>
            </a:fld>
            <a:endParaRPr lang="en-US" altLang="en-US" sz="1200">
              <a:solidFill>
                <a:srgbClr val="898989"/>
              </a:solidFill>
            </a:endParaRPr>
          </a:p>
        </p:txBody>
      </p:sp>
      <p:sp>
        <p:nvSpPr>
          <p:cNvPr id="7" name="Title 1">
            <a:extLst>
              <a:ext uri="{FF2B5EF4-FFF2-40B4-BE49-F238E27FC236}">
                <a16:creationId xmlns:a16="http://schemas.microsoft.com/office/drawing/2014/main" id="{8A25725D-5213-4D74-90D3-348E15DE53D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20" dirty="0"/>
              <a:t>Many-to-One</a:t>
            </a:r>
            <a:r>
              <a:rPr lang="en-IN" sz="3000" dirty="0"/>
              <a:t>(CO2)</a:t>
            </a:r>
          </a:p>
        </p:txBody>
      </p:sp>
      <p:sp>
        <p:nvSpPr>
          <p:cNvPr id="58374" name="Rectangle 3">
            <a:extLst>
              <a:ext uri="{FF2B5EF4-FFF2-40B4-BE49-F238E27FC236}">
                <a16:creationId xmlns:a16="http://schemas.microsoft.com/office/drawing/2014/main" id="{078B114E-E895-4EE7-9358-E28F4F20A27F}"/>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9" name="object 3">
            <a:extLst>
              <a:ext uri="{FF2B5EF4-FFF2-40B4-BE49-F238E27FC236}">
                <a16:creationId xmlns:a16="http://schemas.microsoft.com/office/drawing/2014/main" id="{8536FE96-68CE-4C91-82E1-1CF8EEEE6AA3}"/>
              </a:ext>
            </a:extLst>
          </p:cNvPr>
          <p:cNvSpPr txBox="1"/>
          <p:nvPr/>
        </p:nvSpPr>
        <p:spPr>
          <a:xfrm>
            <a:off x="971552" y="836615"/>
            <a:ext cx="7781925" cy="1015021"/>
          </a:xfrm>
          <a:prstGeom prst="rect">
            <a:avLst/>
          </a:prstGeom>
        </p:spPr>
        <p:txBody>
          <a:bodyPr lIns="0" tIns="12700" rIns="0" bIns="0">
            <a:spAutoFit/>
          </a:bodyPr>
          <a:lstStyle/>
          <a:p>
            <a:pPr marL="228600" indent="-228600" eaLnBrk="1" fontAlgn="auto" hangingPunct="1">
              <a:lnSpc>
                <a:spcPct val="150000"/>
              </a:lnSpc>
              <a:spcBef>
                <a:spcPts val="120"/>
              </a:spcBef>
              <a:spcAft>
                <a:spcPts val="0"/>
              </a:spcAft>
              <a:buClr>
                <a:srgbClr val="006600"/>
              </a:buClr>
              <a:buSzPct val="96000"/>
              <a:buFont typeface="Arial" pitchFamily="34" charset="0"/>
              <a:buChar char="•"/>
              <a:tabLst>
                <a:tab pos="228600" algn="l"/>
              </a:tabLst>
              <a:defRPr/>
            </a:pPr>
            <a:r>
              <a:rPr lang="en-IN" sz="2200" spc="10" dirty="0">
                <a:latin typeface="+mn-lt"/>
                <a:cs typeface="Arial"/>
              </a:rPr>
              <a:t>Many </a:t>
            </a:r>
            <a:r>
              <a:rPr lang="en-IN" sz="2200" spc="20" dirty="0">
                <a:latin typeface="+mn-lt"/>
                <a:cs typeface="Arial"/>
              </a:rPr>
              <a:t>user-level </a:t>
            </a:r>
            <a:r>
              <a:rPr lang="en-IN" sz="2200" spc="10" dirty="0">
                <a:latin typeface="+mn-lt"/>
                <a:cs typeface="Arial"/>
              </a:rPr>
              <a:t>threads </a:t>
            </a:r>
            <a:r>
              <a:rPr lang="en-IN" sz="2200" spc="15" dirty="0">
                <a:latin typeface="+mn-lt"/>
                <a:cs typeface="Arial"/>
              </a:rPr>
              <a:t>mapped </a:t>
            </a:r>
            <a:r>
              <a:rPr lang="en-IN" sz="2200" spc="10" dirty="0">
                <a:latin typeface="+mn-lt"/>
                <a:cs typeface="Arial"/>
              </a:rPr>
              <a:t>to single kernel</a:t>
            </a:r>
            <a:r>
              <a:rPr lang="en-IN" sz="2200" spc="135" dirty="0">
                <a:latin typeface="+mn-lt"/>
                <a:cs typeface="Arial"/>
              </a:rPr>
              <a:t> </a:t>
            </a:r>
            <a:r>
              <a:rPr lang="en-IN" sz="2200" spc="10" dirty="0">
                <a:latin typeface="+mn-lt"/>
                <a:cs typeface="Arial"/>
              </a:rPr>
              <a:t>thread.</a:t>
            </a:r>
            <a:endParaRPr lang="en-IN" sz="2200" dirty="0">
              <a:latin typeface="+mn-lt"/>
              <a:cs typeface="Arial"/>
            </a:endParaRPr>
          </a:p>
          <a:p>
            <a:pPr marL="228600" indent="-228600" eaLnBrk="1" fontAlgn="auto" hangingPunct="1">
              <a:lnSpc>
                <a:spcPct val="150000"/>
              </a:lnSpc>
              <a:spcBef>
                <a:spcPts val="5"/>
              </a:spcBef>
              <a:spcAft>
                <a:spcPts val="0"/>
              </a:spcAft>
              <a:buClr>
                <a:srgbClr val="006600"/>
              </a:buClr>
              <a:buSzPct val="96000"/>
              <a:buFont typeface="Arial" pitchFamily="34" charset="0"/>
              <a:buChar char="•"/>
              <a:tabLst>
                <a:tab pos="228600" algn="l"/>
              </a:tabLst>
              <a:defRPr/>
            </a:pPr>
            <a:r>
              <a:rPr lang="en-IN" sz="2200" spc="5" dirty="0">
                <a:latin typeface="+mn-lt"/>
                <a:cs typeface="Arial"/>
              </a:rPr>
              <a:t>Used</a:t>
            </a:r>
            <a:r>
              <a:rPr lang="en-IN" sz="2200" spc="90" dirty="0">
                <a:latin typeface="+mn-lt"/>
                <a:cs typeface="Arial"/>
              </a:rPr>
              <a:t> </a:t>
            </a:r>
            <a:r>
              <a:rPr lang="en-IN" sz="2200" spc="5" dirty="0">
                <a:latin typeface="+mn-lt"/>
                <a:cs typeface="Arial"/>
              </a:rPr>
              <a:t>on</a:t>
            </a:r>
            <a:r>
              <a:rPr lang="en-IN" sz="2200" spc="90" dirty="0">
                <a:latin typeface="+mn-lt"/>
                <a:cs typeface="Arial"/>
              </a:rPr>
              <a:t> </a:t>
            </a:r>
            <a:r>
              <a:rPr lang="en-IN" sz="2200" spc="5" dirty="0">
                <a:latin typeface="+mn-lt"/>
                <a:cs typeface="Arial"/>
              </a:rPr>
              <a:t>systems</a:t>
            </a:r>
            <a:r>
              <a:rPr lang="en-IN" sz="2200" spc="90" dirty="0">
                <a:latin typeface="+mn-lt"/>
                <a:cs typeface="Arial"/>
              </a:rPr>
              <a:t> </a:t>
            </a:r>
            <a:r>
              <a:rPr lang="en-IN" sz="2200" spc="5" dirty="0">
                <a:latin typeface="+mn-lt"/>
                <a:cs typeface="Arial"/>
              </a:rPr>
              <a:t>that</a:t>
            </a:r>
            <a:r>
              <a:rPr lang="en-IN" sz="2200" spc="90" dirty="0">
                <a:latin typeface="+mn-lt"/>
                <a:cs typeface="Arial"/>
              </a:rPr>
              <a:t> </a:t>
            </a:r>
            <a:r>
              <a:rPr lang="en-IN" sz="2200" spc="5" dirty="0">
                <a:latin typeface="+mn-lt"/>
                <a:cs typeface="Arial"/>
              </a:rPr>
              <a:t>do</a:t>
            </a:r>
            <a:r>
              <a:rPr lang="en-IN" sz="2200" spc="90" dirty="0">
                <a:latin typeface="+mn-lt"/>
                <a:cs typeface="Arial"/>
              </a:rPr>
              <a:t> </a:t>
            </a:r>
            <a:r>
              <a:rPr lang="en-IN" sz="2200" spc="5" dirty="0">
                <a:latin typeface="+mn-lt"/>
                <a:cs typeface="Arial"/>
              </a:rPr>
              <a:t>not</a:t>
            </a:r>
            <a:r>
              <a:rPr lang="en-IN" sz="2200" spc="90" dirty="0">
                <a:latin typeface="+mn-lt"/>
                <a:cs typeface="Arial"/>
              </a:rPr>
              <a:t> </a:t>
            </a:r>
            <a:r>
              <a:rPr lang="en-IN" sz="2200" spc="5" dirty="0">
                <a:latin typeface="+mn-lt"/>
                <a:cs typeface="Arial"/>
              </a:rPr>
              <a:t>support</a:t>
            </a:r>
            <a:r>
              <a:rPr lang="en-IN" sz="2200" spc="90" dirty="0">
                <a:latin typeface="+mn-lt"/>
                <a:cs typeface="Arial"/>
              </a:rPr>
              <a:t> </a:t>
            </a:r>
            <a:r>
              <a:rPr lang="en-IN" sz="2200" spc="5" dirty="0">
                <a:latin typeface="+mn-lt"/>
                <a:cs typeface="Arial"/>
              </a:rPr>
              <a:t>kernel</a:t>
            </a:r>
            <a:r>
              <a:rPr lang="en-IN" sz="2200" spc="90" dirty="0">
                <a:latin typeface="+mn-lt"/>
                <a:cs typeface="Arial"/>
              </a:rPr>
              <a:t> </a:t>
            </a:r>
            <a:r>
              <a:rPr lang="en-IN" sz="2200" dirty="0">
                <a:latin typeface="+mn-lt"/>
                <a:cs typeface="Arial"/>
              </a:rPr>
              <a:t>threads</a:t>
            </a:r>
            <a:r>
              <a:rPr lang="en-IN" sz="2400" dirty="0">
                <a:solidFill>
                  <a:srgbClr val="660066"/>
                </a:solidFill>
                <a:latin typeface="Arial"/>
                <a:cs typeface="Arial"/>
              </a:rPr>
              <a:t>.</a:t>
            </a:r>
            <a:endParaRPr sz="2200" dirty="0">
              <a:latin typeface="+mn-lt"/>
              <a:cs typeface="Arial"/>
            </a:endParaRPr>
          </a:p>
        </p:txBody>
      </p:sp>
      <p:sp>
        <p:nvSpPr>
          <p:cNvPr id="58376" name="object 10">
            <a:extLst>
              <a:ext uri="{FF2B5EF4-FFF2-40B4-BE49-F238E27FC236}">
                <a16:creationId xmlns:a16="http://schemas.microsoft.com/office/drawing/2014/main" id="{8A41981D-D3A0-4C2F-8FAE-7C79236165A2}"/>
              </a:ext>
            </a:extLst>
          </p:cNvPr>
          <p:cNvSpPr>
            <a:spLocks noChangeArrowheads="1"/>
          </p:cNvSpPr>
          <p:nvPr/>
        </p:nvSpPr>
        <p:spPr bwMode="auto">
          <a:xfrm>
            <a:off x="1763713" y="2420940"/>
            <a:ext cx="5111750" cy="22320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pic>
        <p:nvPicPr>
          <p:cNvPr id="58377" name="Picture 10" descr="NIET LOGO.jpg">
            <a:extLst>
              <a:ext uri="{FF2B5EF4-FFF2-40B4-BE49-F238E27FC236}">
                <a16:creationId xmlns:a16="http://schemas.microsoft.com/office/drawing/2014/main" id="{F10F6884-F9F1-46D4-9151-4B9293F388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3"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B3A0EB-AF9F-40E9-B342-0CB3DC606E32}"/>
              </a:ext>
            </a:extLst>
          </p:cNvPr>
          <p:cNvSpPr>
            <a:spLocks noGrp="1"/>
          </p:cNvSpPr>
          <p:nvPr>
            <p:ph type="dt" sz="quarter" idx="10"/>
          </p:nvPr>
        </p:nvSpPr>
        <p:spPr/>
        <p:txBody>
          <a:bodyPr/>
          <a:lstStyle/>
          <a:p>
            <a:pPr>
              <a:defRPr/>
            </a:pPr>
            <a:fld id="{FC3E731B-D922-4688-B5B9-F4DC6FCB018D}" type="datetime1">
              <a:rPr lang="en-US" smtClean="0"/>
              <a:t>3/24/2022</a:t>
            </a:fld>
            <a:endParaRPr lang="en-US"/>
          </a:p>
        </p:txBody>
      </p:sp>
      <p:sp>
        <p:nvSpPr>
          <p:cNvPr id="5" name="Footer Placeholder 4">
            <a:extLst>
              <a:ext uri="{FF2B5EF4-FFF2-40B4-BE49-F238E27FC236}">
                <a16:creationId xmlns:a16="http://schemas.microsoft.com/office/drawing/2014/main" id="{EC67F8CA-D130-453E-A7D1-0BB9B8BAE024}"/>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59396" name="Slide Number Placeholder 5">
            <a:extLst>
              <a:ext uri="{FF2B5EF4-FFF2-40B4-BE49-F238E27FC236}">
                <a16:creationId xmlns:a16="http://schemas.microsoft.com/office/drawing/2014/main" id="{9DFBF6CD-C0CF-4A5A-968F-83EF17D5CE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70A8B2-0555-41E2-B3A2-15C6834F00E7}" type="slidenum">
              <a:rPr lang="en-US" altLang="en-US" sz="1200">
                <a:solidFill>
                  <a:srgbClr val="898989"/>
                </a:solidFill>
              </a:rPr>
              <a:pPr>
                <a:spcBef>
                  <a:spcPct val="0"/>
                </a:spcBef>
                <a:buFontTx/>
                <a:buNone/>
              </a:pPr>
              <a:t>51</a:t>
            </a:fld>
            <a:endParaRPr lang="en-US" altLang="en-US" sz="1200">
              <a:solidFill>
                <a:srgbClr val="898989"/>
              </a:solidFill>
            </a:endParaRPr>
          </a:p>
        </p:txBody>
      </p:sp>
      <p:sp>
        <p:nvSpPr>
          <p:cNvPr id="7" name="Title 1">
            <a:extLst>
              <a:ext uri="{FF2B5EF4-FFF2-40B4-BE49-F238E27FC236}">
                <a16:creationId xmlns:a16="http://schemas.microsoft.com/office/drawing/2014/main" id="{0D2FB72A-AFEB-415B-BFBF-6D0D7F15222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45" dirty="0"/>
              <a:t>On</a:t>
            </a:r>
            <a:r>
              <a:rPr lang="en-IN" sz="3200" spc="40" dirty="0"/>
              <a:t>e</a:t>
            </a:r>
            <a:r>
              <a:rPr lang="en-IN" sz="3200" spc="-30" dirty="0"/>
              <a:t>-</a:t>
            </a:r>
            <a:r>
              <a:rPr lang="en-IN" sz="3200" spc="-25" dirty="0"/>
              <a:t>t</a:t>
            </a:r>
            <a:r>
              <a:rPr lang="en-IN" sz="3200" spc="-20" dirty="0"/>
              <a:t>o</a:t>
            </a:r>
            <a:r>
              <a:rPr lang="en-IN" sz="3200" spc="45" dirty="0"/>
              <a:t>-</a:t>
            </a:r>
            <a:r>
              <a:rPr lang="en-IN" sz="3200" spc="-45" dirty="0"/>
              <a:t>One</a:t>
            </a:r>
            <a:r>
              <a:rPr lang="en-IN" sz="3000" dirty="0"/>
              <a:t>(CO2)</a:t>
            </a:r>
          </a:p>
        </p:txBody>
      </p:sp>
      <p:sp>
        <p:nvSpPr>
          <p:cNvPr id="59398" name="Rectangle 3">
            <a:extLst>
              <a:ext uri="{FF2B5EF4-FFF2-40B4-BE49-F238E27FC236}">
                <a16:creationId xmlns:a16="http://schemas.microsoft.com/office/drawing/2014/main" id="{0BB1DBC2-54EC-4E5D-8A06-D094AE785F94}"/>
              </a:ext>
            </a:extLst>
          </p:cNvPr>
          <p:cNvSpPr txBox="1">
            <a:spLocks noChangeArrowheads="1"/>
          </p:cNvSpPr>
          <p:nvPr/>
        </p:nvSpPr>
        <p:spPr bwMode="auto">
          <a:xfrm>
            <a:off x="900115" y="908052"/>
            <a:ext cx="7704137"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9" name="object 3">
            <a:extLst>
              <a:ext uri="{FF2B5EF4-FFF2-40B4-BE49-F238E27FC236}">
                <a16:creationId xmlns:a16="http://schemas.microsoft.com/office/drawing/2014/main" id="{9E8D3AD6-94C3-47C1-A40C-E8A4EC8E9BF1}"/>
              </a:ext>
            </a:extLst>
          </p:cNvPr>
          <p:cNvSpPr txBox="1"/>
          <p:nvPr/>
        </p:nvSpPr>
        <p:spPr>
          <a:xfrm>
            <a:off x="971552" y="908050"/>
            <a:ext cx="7781925" cy="2160588"/>
          </a:xfrm>
          <a:prstGeom prst="rect">
            <a:avLst/>
          </a:prstGeom>
        </p:spPr>
        <p:txBody>
          <a:bodyPr lIns="0" tIns="12700" rIns="0" bIns="0">
            <a:spAutoFit/>
          </a:bodyPr>
          <a:lstStyle/>
          <a:p>
            <a:pPr marL="228600" indent="-228600" eaLnBrk="1" fontAlgn="auto" hangingPunct="1">
              <a:lnSpc>
                <a:spcPct val="150000"/>
              </a:lnSpc>
              <a:spcBef>
                <a:spcPts val="120"/>
              </a:spcBef>
              <a:spcAft>
                <a:spcPts val="0"/>
              </a:spcAft>
              <a:buClr>
                <a:srgbClr val="006600"/>
              </a:buClr>
              <a:buSzPct val="96000"/>
              <a:buFont typeface="Arial" pitchFamily="34" charset="0"/>
              <a:buChar char="•"/>
              <a:tabLst>
                <a:tab pos="228600" algn="l"/>
              </a:tabLst>
              <a:defRPr/>
            </a:pPr>
            <a:r>
              <a:rPr lang="en-IN" sz="2200" spc="10" dirty="0">
                <a:latin typeface="+mn-lt"/>
                <a:cs typeface="Arial"/>
              </a:rPr>
              <a:t>Each </a:t>
            </a:r>
            <a:r>
              <a:rPr lang="en-IN" sz="2200" spc="20" dirty="0">
                <a:latin typeface="+mn-lt"/>
                <a:cs typeface="Arial"/>
              </a:rPr>
              <a:t>user-level </a:t>
            </a:r>
            <a:r>
              <a:rPr lang="en-IN" sz="2200" spc="10" dirty="0">
                <a:latin typeface="+mn-lt"/>
                <a:cs typeface="Arial"/>
              </a:rPr>
              <a:t>thread </a:t>
            </a:r>
            <a:r>
              <a:rPr lang="en-IN" sz="2200" spc="15" dirty="0">
                <a:latin typeface="+mn-lt"/>
                <a:cs typeface="Arial"/>
              </a:rPr>
              <a:t>maps </a:t>
            </a:r>
            <a:r>
              <a:rPr lang="en-IN" sz="2200" spc="10" dirty="0">
                <a:latin typeface="+mn-lt"/>
                <a:cs typeface="Arial"/>
              </a:rPr>
              <a:t>to kernel</a:t>
            </a:r>
            <a:r>
              <a:rPr lang="en-IN" sz="2200" spc="285" dirty="0">
                <a:latin typeface="+mn-lt"/>
                <a:cs typeface="Arial"/>
              </a:rPr>
              <a:t> </a:t>
            </a:r>
            <a:r>
              <a:rPr lang="en-IN" sz="2200" spc="10" dirty="0">
                <a:latin typeface="+mn-lt"/>
                <a:cs typeface="Arial"/>
              </a:rPr>
              <a:t>thread.</a:t>
            </a:r>
            <a:endParaRPr lang="en-IN" sz="2200" dirty="0">
              <a:latin typeface="+mn-lt"/>
              <a:cs typeface="Arial"/>
            </a:endParaRPr>
          </a:p>
          <a:p>
            <a:pPr marL="228600" indent="-228600" eaLnBrk="1" fontAlgn="auto" hangingPunct="1">
              <a:lnSpc>
                <a:spcPct val="150000"/>
              </a:lnSpc>
              <a:spcBef>
                <a:spcPts val="5"/>
              </a:spcBef>
              <a:spcAft>
                <a:spcPts val="0"/>
              </a:spcAft>
              <a:buClr>
                <a:srgbClr val="006600"/>
              </a:buClr>
              <a:buSzPct val="96000"/>
              <a:buFont typeface="Arial" pitchFamily="34" charset="0"/>
              <a:buChar char="•"/>
              <a:tabLst>
                <a:tab pos="228600" algn="l"/>
              </a:tabLst>
              <a:defRPr/>
            </a:pPr>
            <a:r>
              <a:rPr lang="en-IN" sz="2200" spc="30" dirty="0">
                <a:latin typeface="+mn-lt"/>
                <a:cs typeface="Arial"/>
              </a:rPr>
              <a:t>Examples</a:t>
            </a:r>
            <a:endParaRPr lang="en-IN" sz="2200" dirty="0">
              <a:latin typeface="+mn-lt"/>
              <a:cs typeface="Arial"/>
            </a:endParaRPr>
          </a:p>
          <a:p>
            <a:pPr marL="228600" eaLnBrk="1" fontAlgn="auto" hangingPunct="1">
              <a:lnSpc>
                <a:spcPct val="150000"/>
              </a:lnSpc>
              <a:spcBef>
                <a:spcPts val="375"/>
              </a:spcBef>
              <a:spcAft>
                <a:spcPts val="0"/>
              </a:spcAft>
              <a:buFont typeface="Arial" pitchFamily="34" charset="0"/>
              <a:buChar char="•"/>
              <a:defRPr/>
            </a:pPr>
            <a:r>
              <a:rPr lang="en-IN" sz="2200" spc="5" dirty="0">
                <a:latin typeface="+mn-lt"/>
                <a:cs typeface="Arial"/>
              </a:rPr>
              <a:t> </a:t>
            </a:r>
            <a:r>
              <a:rPr lang="en-IN" sz="2200" spc="20" dirty="0">
                <a:latin typeface="+mn-lt"/>
                <a:cs typeface="Arial"/>
              </a:rPr>
              <a:t>Windows</a:t>
            </a:r>
            <a:r>
              <a:rPr lang="en-IN" sz="2200" spc="150" dirty="0">
                <a:latin typeface="+mn-lt"/>
                <a:cs typeface="Arial"/>
              </a:rPr>
              <a:t> </a:t>
            </a:r>
            <a:r>
              <a:rPr lang="en-IN" sz="2200" spc="20" dirty="0">
                <a:latin typeface="+mn-lt"/>
                <a:cs typeface="Arial"/>
              </a:rPr>
              <a:t>95/98/NT/2000</a:t>
            </a:r>
            <a:endParaRPr lang="en-IN" sz="2200" dirty="0">
              <a:latin typeface="+mn-lt"/>
              <a:cs typeface="Arial"/>
            </a:endParaRPr>
          </a:p>
          <a:p>
            <a:pPr marL="228600" eaLnBrk="1" fontAlgn="auto" hangingPunct="1">
              <a:lnSpc>
                <a:spcPct val="150000"/>
              </a:lnSpc>
              <a:spcBef>
                <a:spcPts val="450"/>
              </a:spcBef>
              <a:spcAft>
                <a:spcPts val="0"/>
              </a:spcAft>
              <a:buFont typeface="Arial" pitchFamily="34" charset="0"/>
              <a:buChar char="•"/>
              <a:defRPr/>
            </a:pPr>
            <a:r>
              <a:rPr lang="en-IN" sz="2200" spc="45" dirty="0">
                <a:latin typeface="+mn-lt"/>
                <a:cs typeface="Arial"/>
              </a:rPr>
              <a:t> </a:t>
            </a:r>
            <a:r>
              <a:rPr lang="en-IN" sz="2200" spc="10" dirty="0">
                <a:latin typeface="+mn-lt"/>
                <a:cs typeface="Arial"/>
              </a:rPr>
              <a:t>OS/2</a:t>
            </a:r>
            <a:endParaRPr sz="2200" dirty="0">
              <a:latin typeface="+mn-lt"/>
              <a:cs typeface="Arial"/>
            </a:endParaRPr>
          </a:p>
        </p:txBody>
      </p:sp>
      <p:sp>
        <p:nvSpPr>
          <p:cNvPr id="59400" name="object 10">
            <a:extLst>
              <a:ext uri="{FF2B5EF4-FFF2-40B4-BE49-F238E27FC236}">
                <a16:creationId xmlns:a16="http://schemas.microsoft.com/office/drawing/2014/main" id="{1017F66C-2E34-451B-8299-4076BF33E903}"/>
              </a:ext>
            </a:extLst>
          </p:cNvPr>
          <p:cNvSpPr>
            <a:spLocks noChangeArrowheads="1"/>
          </p:cNvSpPr>
          <p:nvPr/>
        </p:nvSpPr>
        <p:spPr bwMode="auto">
          <a:xfrm>
            <a:off x="2700338" y="3141663"/>
            <a:ext cx="4457700" cy="17335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pic>
        <p:nvPicPr>
          <p:cNvPr id="59401" name="Picture 10" descr="NIET LOGO.jpg">
            <a:extLst>
              <a:ext uri="{FF2B5EF4-FFF2-40B4-BE49-F238E27FC236}">
                <a16:creationId xmlns:a16="http://schemas.microsoft.com/office/drawing/2014/main" id="{2232311F-3A28-4CCA-AB1C-976698AAC6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416C7A2-01F9-4131-A73B-E74DCF771579}"/>
              </a:ext>
            </a:extLst>
          </p:cNvPr>
          <p:cNvSpPr>
            <a:spLocks noGrp="1"/>
          </p:cNvSpPr>
          <p:nvPr>
            <p:ph type="dt" sz="quarter" idx="10"/>
          </p:nvPr>
        </p:nvSpPr>
        <p:spPr/>
        <p:txBody>
          <a:bodyPr/>
          <a:lstStyle/>
          <a:p>
            <a:pPr>
              <a:defRPr/>
            </a:pPr>
            <a:fld id="{F6EA3B3A-34F1-4484-98AA-933B0D5E415A}" type="datetime1">
              <a:rPr lang="en-US" smtClean="0"/>
              <a:t>3/24/2022</a:t>
            </a:fld>
            <a:endParaRPr lang="en-US"/>
          </a:p>
        </p:txBody>
      </p:sp>
      <p:sp>
        <p:nvSpPr>
          <p:cNvPr id="5" name="Footer Placeholder 4">
            <a:extLst>
              <a:ext uri="{FF2B5EF4-FFF2-40B4-BE49-F238E27FC236}">
                <a16:creationId xmlns:a16="http://schemas.microsoft.com/office/drawing/2014/main" id="{BD3B80DB-B771-4F14-BC2C-FE3EE11BA44C}"/>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60420" name="Slide Number Placeholder 5">
            <a:extLst>
              <a:ext uri="{FF2B5EF4-FFF2-40B4-BE49-F238E27FC236}">
                <a16:creationId xmlns:a16="http://schemas.microsoft.com/office/drawing/2014/main" id="{E72C68D2-806B-4E93-AA9F-B89B6E4D71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D6C691-1976-487D-9FF8-5E62078607C4}" type="slidenum">
              <a:rPr lang="en-US" altLang="en-US" sz="1200">
                <a:solidFill>
                  <a:srgbClr val="898989"/>
                </a:solidFill>
              </a:rPr>
              <a:pPr>
                <a:spcBef>
                  <a:spcPct val="0"/>
                </a:spcBef>
                <a:buFontTx/>
                <a:buNone/>
              </a:pPr>
              <a:t>52</a:t>
            </a:fld>
            <a:endParaRPr lang="en-US" altLang="en-US" sz="1200">
              <a:solidFill>
                <a:srgbClr val="898989"/>
              </a:solidFill>
            </a:endParaRPr>
          </a:p>
        </p:txBody>
      </p:sp>
      <p:sp>
        <p:nvSpPr>
          <p:cNvPr id="7" name="Title 1">
            <a:extLst>
              <a:ext uri="{FF2B5EF4-FFF2-40B4-BE49-F238E27FC236}">
                <a16:creationId xmlns:a16="http://schemas.microsoft.com/office/drawing/2014/main" id="{248C237D-BA07-4A96-A086-BD4838212DB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10" dirty="0"/>
              <a:t>Many-to-Many</a:t>
            </a:r>
            <a:r>
              <a:rPr lang="en-IN" sz="3200" spc="-105" dirty="0"/>
              <a:t> </a:t>
            </a:r>
            <a:r>
              <a:rPr lang="en-IN" sz="3200" spc="-5" dirty="0"/>
              <a:t>Model</a:t>
            </a:r>
            <a:r>
              <a:rPr lang="en-IN" sz="3000" dirty="0"/>
              <a:t>(CO2)</a:t>
            </a:r>
          </a:p>
        </p:txBody>
      </p:sp>
      <p:sp>
        <p:nvSpPr>
          <p:cNvPr id="60422" name="Rectangle 3">
            <a:extLst>
              <a:ext uri="{FF2B5EF4-FFF2-40B4-BE49-F238E27FC236}">
                <a16:creationId xmlns:a16="http://schemas.microsoft.com/office/drawing/2014/main" id="{CB135950-4153-4E21-A539-DC547CA791DA}"/>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60423" name="object 3">
            <a:extLst>
              <a:ext uri="{FF2B5EF4-FFF2-40B4-BE49-F238E27FC236}">
                <a16:creationId xmlns:a16="http://schemas.microsoft.com/office/drawing/2014/main" id="{B925D5A8-063C-4827-82B4-51D805897450}"/>
              </a:ext>
            </a:extLst>
          </p:cNvPr>
          <p:cNvSpPr txBox="1">
            <a:spLocks noChangeArrowheads="1"/>
          </p:cNvSpPr>
          <p:nvPr/>
        </p:nvSpPr>
        <p:spPr bwMode="auto">
          <a:xfrm>
            <a:off x="971552" y="765177"/>
            <a:ext cx="7781925"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Calibri" panose="020F0502020204030204" pitchFamily="34" charset="0"/>
              </a:defRPr>
            </a:lvl1pPr>
            <a:lvl2pPr marL="755650" indent="-285750">
              <a:spcBef>
                <a:spcPct val="20000"/>
              </a:spcBef>
              <a:buFont typeface="Arial" panose="020B0604020202020204" pitchFamily="34" charset="0"/>
              <a:buChar char="–"/>
              <a:tabLst>
                <a:tab pos="354013" algn="l"/>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9pPr>
          </a:lstStyle>
          <a:p>
            <a:pPr eaLnBrk="1" hangingPunct="1">
              <a:lnSpc>
                <a:spcPct val="150000"/>
              </a:lnSpc>
              <a:spcBef>
                <a:spcPts val="100"/>
              </a:spcBef>
              <a:buClr>
                <a:srgbClr val="9A3300"/>
              </a:buClr>
              <a:buSzPct val="89000"/>
            </a:pPr>
            <a:r>
              <a:rPr lang="en-IN" altLang="en-US" sz="2200"/>
              <a:t>Many user-level threads mapped to  single kernel thread</a:t>
            </a:r>
          </a:p>
          <a:p>
            <a:pPr eaLnBrk="1" hangingPunct="1">
              <a:lnSpc>
                <a:spcPct val="150000"/>
              </a:lnSpc>
              <a:spcBef>
                <a:spcPts val="750"/>
              </a:spcBef>
              <a:buClr>
                <a:srgbClr val="9A3300"/>
              </a:buClr>
              <a:buSzPct val="89000"/>
            </a:pPr>
            <a:r>
              <a:rPr lang="en-IN" altLang="en-US" sz="2200"/>
              <a:t>One thread blocking causes all to block</a:t>
            </a:r>
          </a:p>
          <a:p>
            <a:pPr eaLnBrk="1" hangingPunct="1">
              <a:lnSpc>
                <a:spcPct val="150000"/>
              </a:lnSpc>
              <a:spcBef>
                <a:spcPts val="750"/>
              </a:spcBef>
              <a:buClr>
                <a:srgbClr val="9A3300"/>
              </a:buClr>
              <a:buSzPct val="89000"/>
            </a:pPr>
            <a:r>
              <a:rPr lang="en-IN" altLang="en-US" sz="2200"/>
              <a:t>Multiple threads may not run in parallel  on muticore system because only one  may be in kernel at a time</a:t>
            </a:r>
          </a:p>
          <a:p>
            <a:pPr eaLnBrk="1" hangingPunct="1">
              <a:lnSpc>
                <a:spcPct val="150000"/>
              </a:lnSpc>
              <a:spcBef>
                <a:spcPts val="750"/>
              </a:spcBef>
              <a:buClr>
                <a:srgbClr val="9A3300"/>
              </a:buClr>
              <a:buSzPct val="89000"/>
            </a:pPr>
            <a:r>
              <a:rPr lang="en-IN" altLang="en-US" sz="2200"/>
              <a:t>Few systems currently use this model</a:t>
            </a:r>
          </a:p>
          <a:p>
            <a:pPr eaLnBrk="1" hangingPunct="1">
              <a:lnSpc>
                <a:spcPct val="150000"/>
              </a:lnSpc>
              <a:spcBef>
                <a:spcPts val="763"/>
              </a:spcBef>
              <a:buClr>
                <a:srgbClr val="9A3300"/>
              </a:buClr>
              <a:buSzPct val="89000"/>
            </a:pPr>
            <a:r>
              <a:rPr lang="en-IN" altLang="en-US" sz="2200"/>
              <a:t>Examples:</a:t>
            </a:r>
          </a:p>
          <a:p>
            <a:pPr lvl="1" eaLnBrk="1" hangingPunct="1">
              <a:lnSpc>
                <a:spcPct val="150000"/>
              </a:lnSpc>
              <a:spcBef>
                <a:spcPts val="750"/>
              </a:spcBef>
              <a:buClr>
                <a:srgbClr val="CC6500"/>
              </a:buClr>
              <a:buSzPct val="78000"/>
              <a:buFont typeface="Arial" panose="020B0604020202020204" pitchFamily="34" charset="0"/>
              <a:buChar char="•"/>
            </a:pPr>
            <a:r>
              <a:rPr lang="en-IN" altLang="en-US" sz="2200" b="1"/>
              <a:t>Solaris Green Threads</a:t>
            </a:r>
            <a:endParaRPr lang="en-IN" altLang="en-US" sz="2200"/>
          </a:p>
          <a:p>
            <a:pPr lvl="1" eaLnBrk="1" hangingPunct="1">
              <a:lnSpc>
                <a:spcPct val="150000"/>
              </a:lnSpc>
              <a:spcBef>
                <a:spcPts val="750"/>
              </a:spcBef>
              <a:buClr>
                <a:srgbClr val="CC6500"/>
              </a:buClr>
              <a:buSzPct val="78000"/>
              <a:buFont typeface="Arial" panose="020B0604020202020204" pitchFamily="34" charset="0"/>
              <a:buChar char="•"/>
            </a:pPr>
            <a:r>
              <a:rPr lang="en-IN" altLang="en-US" sz="2200" b="1"/>
              <a:t>GNU Portable Threads</a:t>
            </a:r>
            <a:endParaRPr lang="en-US" altLang="en-US" sz="2200"/>
          </a:p>
        </p:txBody>
      </p:sp>
      <p:sp>
        <p:nvSpPr>
          <p:cNvPr id="60424" name="object 10">
            <a:extLst>
              <a:ext uri="{FF2B5EF4-FFF2-40B4-BE49-F238E27FC236}">
                <a16:creationId xmlns:a16="http://schemas.microsoft.com/office/drawing/2014/main" id="{5D282CA4-1247-42D7-A8FA-977D1DDCC5DC}"/>
              </a:ext>
            </a:extLst>
          </p:cNvPr>
          <p:cNvSpPr>
            <a:spLocks noChangeArrowheads="1"/>
          </p:cNvSpPr>
          <p:nvPr/>
        </p:nvSpPr>
        <p:spPr bwMode="auto">
          <a:xfrm>
            <a:off x="5435600" y="3644900"/>
            <a:ext cx="3384550" cy="25923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pic>
        <p:nvPicPr>
          <p:cNvPr id="60425" name="Picture 10" descr="NIET LOGO.jpg">
            <a:extLst>
              <a:ext uri="{FF2B5EF4-FFF2-40B4-BE49-F238E27FC236}">
                <a16:creationId xmlns:a16="http://schemas.microsoft.com/office/drawing/2014/main" id="{14B7E1D2-AF75-4B27-B074-FAD39DABEE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B4FE26-793E-4152-BC34-D0F8D76B4DD3}"/>
              </a:ext>
            </a:extLst>
          </p:cNvPr>
          <p:cNvSpPr>
            <a:spLocks noGrp="1"/>
          </p:cNvSpPr>
          <p:nvPr>
            <p:ph type="dt" sz="quarter" idx="10"/>
          </p:nvPr>
        </p:nvSpPr>
        <p:spPr/>
        <p:txBody>
          <a:bodyPr/>
          <a:lstStyle/>
          <a:p>
            <a:pPr>
              <a:defRPr/>
            </a:pPr>
            <a:fld id="{4693BED6-2520-40FF-A5CC-C39FF0B3E4C4}" type="datetime1">
              <a:rPr lang="en-US" smtClean="0"/>
              <a:t>3/24/2022</a:t>
            </a:fld>
            <a:endParaRPr lang="en-US"/>
          </a:p>
        </p:txBody>
      </p:sp>
      <p:sp>
        <p:nvSpPr>
          <p:cNvPr id="5" name="Footer Placeholder 4">
            <a:extLst>
              <a:ext uri="{FF2B5EF4-FFF2-40B4-BE49-F238E27FC236}">
                <a16:creationId xmlns:a16="http://schemas.microsoft.com/office/drawing/2014/main" id="{E8D07DF6-6C66-4DDD-A90C-80DFD70512CF}"/>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61444" name="Slide Number Placeholder 5">
            <a:extLst>
              <a:ext uri="{FF2B5EF4-FFF2-40B4-BE49-F238E27FC236}">
                <a16:creationId xmlns:a16="http://schemas.microsoft.com/office/drawing/2014/main" id="{34F9A2C2-0FEA-484A-946F-FDD60F9C8FF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F8705D-6FA7-488E-A64F-FA71D0200E9E}" type="slidenum">
              <a:rPr lang="en-US" altLang="en-US" sz="1200">
                <a:solidFill>
                  <a:srgbClr val="898989"/>
                </a:solidFill>
              </a:rPr>
              <a:pPr>
                <a:spcBef>
                  <a:spcPct val="0"/>
                </a:spcBef>
                <a:buFontTx/>
                <a:buNone/>
              </a:pPr>
              <a:t>53</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DD31A7DB-7897-4802-92D1-AAA145FF8BA4}"/>
              </a:ext>
            </a:extLst>
          </p:cNvPr>
          <p:cNvSpPr txBox="1">
            <a:spLocks/>
          </p:cNvSpPr>
          <p:nvPr/>
        </p:nvSpPr>
        <p:spPr>
          <a:xfrm>
            <a:off x="-4284663" y="6697663"/>
            <a:ext cx="2895600" cy="320675"/>
          </a:xfrm>
          <a:prstGeom prst="rect">
            <a:avLst/>
          </a:prstGeom>
          <a:noFill/>
        </p:spPr>
        <p:txBody>
          <a:bodyPr anchor="ctr"/>
          <a:lstStyle/>
          <a:p>
            <a:pPr eaLnBrk="1" fontAlgn="auto" hangingPunct="1">
              <a:spcBef>
                <a:spcPts val="0"/>
              </a:spcBef>
              <a:spcAft>
                <a:spcPts val="0"/>
              </a:spcAft>
              <a:defRPr/>
            </a:pPr>
            <a:r>
              <a:rPr lang="en-US" sz="1200" dirty="0">
                <a:solidFill>
                  <a:schemeClr val="tx1">
                    <a:tint val="75000"/>
                  </a:schemeClr>
                </a:solidFill>
                <a:latin typeface="+mn-lt"/>
                <a:cs typeface="+mn-cs"/>
              </a:rPr>
              <a:t>Operating System Concets</a:t>
            </a:r>
          </a:p>
        </p:txBody>
      </p:sp>
      <p:sp>
        <p:nvSpPr>
          <p:cNvPr id="9" name="Title 1">
            <a:extLst>
              <a:ext uri="{FF2B5EF4-FFF2-40B4-BE49-F238E27FC236}">
                <a16:creationId xmlns:a16="http://schemas.microsoft.com/office/drawing/2014/main" id="{3877183E-BD51-4EB9-B36F-1142E4ED07F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t>Types of Schedulers</a:t>
            </a:r>
            <a:r>
              <a:rPr lang="en-IN" sz="3000" dirty="0"/>
              <a:t>(CO2)</a:t>
            </a:r>
            <a:endParaRPr lang="en-US" sz="3000" dirty="0"/>
          </a:p>
        </p:txBody>
      </p:sp>
      <p:sp>
        <p:nvSpPr>
          <p:cNvPr id="61447" name="Rectangle 3">
            <a:extLst>
              <a:ext uri="{FF2B5EF4-FFF2-40B4-BE49-F238E27FC236}">
                <a16:creationId xmlns:a16="http://schemas.microsoft.com/office/drawing/2014/main" id="{29DF8122-EEFF-4F6B-BC22-A89C153710C9}"/>
              </a:ext>
            </a:extLst>
          </p:cNvPr>
          <p:cNvSpPr txBox="1">
            <a:spLocks noChangeArrowheads="1"/>
          </p:cNvSpPr>
          <p:nvPr/>
        </p:nvSpPr>
        <p:spPr bwMode="auto">
          <a:xfrm>
            <a:off x="900115" y="1268415"/>
            <a:ext cx="734377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sp>
        <p:nvSpPr>
          <p:cNvPr id="61448" name="object 3">
            <a:extLst>
              <a:ext uri="{FF2B5EF4-FFF2-40B4-BE49-F238E27FC236}">
                <a16:creationId xmlns:a16="http://schemas.microsoft.com/office/drawing/2014/main" id="{C17EA072-E734-4556-B061-A5B29468BEB4}"/>
              </a:ext>
            </a:extLst>
          </p:cNvPr>
          <p:cNvSpPr txBox="1">
            <a:spLocks noChangeArrowheads="1"/>
          </p:cNvSpPr>
          <p:nvPr/>
        </p:nvSpPr>
        <p:spPr bwMode="auto">
          <a:xfrm>
            <a:off x="898525" y="814390"/>
            <a:ext cx="7202488"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84150" indent="-171450">
              <a:spcBef>
                <a:spcPct val="20000"/>
              </a:spcBef>
              <a:buFont typeface="Arial" panose="020B0604020202020204" pitchFamily="34" charset="0"/>
              <a:buChar char="•"/>
              <a:tabLst>
                <a:tab pos="18415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8415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8415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8415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8415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8415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8415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8415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84150" algn="l"/>
              </a:tabLst>
              <a:defRPr sz="2000">
                <a:solidFill>
                  <a:schemeClr val="tx1"/>
                </a:solidFill>
                <a:latin typeface="Calibri" panose="020F0502020204030204" pitchFamily="34" charset="0"/>
              </a:defRPr>
            </a:lvl9pPr>
          </a:lstStyle>
          <a:p>
            <a:pPr eaLnBrk="1" hangingPunct="1">
              <a:lnSpc>
                <a:spcPct val="200000"/>
              </a:lnSpc>
              <a:spcBef>
                <a:spcPts val="63"/>
              </a:spcBef>
              <a:buClr>
                <a:srgbClr val="006600"/>
              </a:buClr>
              <a:buSzPct val="95000"/>
            </a:pPr>
            <a:r>
              <a:rPr lang="en-IN" altLang="en-US" sz="2400"/>
              <a:t>Long-term scheduler (or job scheduler) – selects which  processes should be brought into the ready queue.</a:t>
            </a:r>
          </a:p>
          <a:p>
            <a:pPr eaLnBrk="1" hangingPunct="1">
              <a:lnSpc>
                <a:spcPct val="200000"/>
              </a:lnSpc>
              <a:spcBef>
                <a:spcPts val="225"/>
              </a:spcBef>
              <a:buClr>
                <a:srgbClr val="006600"/>
              </a:buClr>
              <a:buSzPct val="95000"/>
            </a:pPr>
            <a:r>
              <a:rPr lang="en-IN" altLang="en-US" sz="2400"/>
              <a:t>Short-term scheduler (or CPU scheduler) – selects which  process should be executed next and allocates CPU</a:t>
            </a:r>
            <a:endParaRPr lang="en-US" altLang="en-US" sz="2400"/>
          </a:p>
        </p:txBody>
      </p:sp>
      <p:pic>
        <p:nvPicPr>
          <p:cNvPr id="61449" name="Picture 9" descr="NIET LOGO.jpg">
            <a:extLst>
              <a:ext uri="{FF2B5EF4-FFF2-40B4-BE49-F238E27FC236}">
                <a16:creationId xmlns:a16="http://schemas.microsoft.com/office/drawing/2014/main" id="{EB850894-93E9-49AC-ABE5-0CEA9A9081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D62FD9-CA59-4CF0-80AA-7478A252D6D4}"/>
              </a:ext>
            </a:extLst>
          </p:cNvPr>
          <p:cNvSpPr>
            <a:spLocks noGrp="1"/>
          </p:cNvSpPr>
          <p:nvPr>
            <p:ph type="dt" sz="quarter" idx="10"/>
          </p:nvPr>
        </p:nvSpPr>
        <p:spPr/>
        <p:txBody>
          <a:bodyPr/>
          <a:lstStyle/>
          <a:p>
            <a:pPr>
              <a:defRPr/>
            </a:pPr>
            <a:fld id="{A25F054D-F258-46FA-9F19-B15F91E4F952}" type="datetime1">
              <a:rPr lang="en-US" smtClean="0"/>
              <a:t>3/24/2022</a:t>
            </a:fld>
            <a:endParaRPr lang="en-US"/>
          </a:p>
        </p:txBody>
      </p:sp>
      <p:sp>
        <p:nvSpPr>
          <p:cNvPr id="5" name="Footer Placeholder 4">
            <a:extLst>
              <a:ext uri="{FF2B5EF4-FFF2-40B4-BE49-F238E27FC236}">
                <a16:creationId xmlns:a16="http://schemas.microsoft.com/office/drawing/2014/main" id="{5A51C77F-F167-4A20-BBF7-0E15DE94FCF3}"/>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62468" name="Slide Number Placeholder 5">
            <a:extLst>
              <a:ext uri="{FF2B5EF4-FFF2-40B4-BE49-F238E27FC236}">
                <a16:creationId xmlns:a16="http://schemas.microsoft.com/office/drawing/2014/main" id="{14960D51-170B-4A24-A4FF-645AA9170C0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28C770-9BCE-4404-ACA3-C17EE474F23F}" type="slidenum">
              <a:rPr lang="en-US" altLang="en-US" sz="1200">
                <a:solidFill>
                  <a:srgbClr val="898989"/>
                </a:solidFill>
              </a:rPr>
              <a:pPr>
                <a:spcBef>
                  <a:spcPct val="0"/>
                </a:spcBef>
                <a:buFontTx/>
                <a:buNone/>
              </a:pPr>
              <a:t>54</a:t>
            </a:fld>
            <a:endParaRPr lang="en-US" altLang="en-US" sz="1200">
              <a:solidFill>
                <a:srgbClr val="898989"/>
              </a:solidFill>
            </a:endParaRPr>
          </a:p>
        </p:txBody>
      </p:sp>
      <p:sp>
        <p:nvSpPr>
          <p:cNvPr id="9" name="Title 1">
            <a:extLst>
              <a:ext uri="{FF2B5EF4-FFF2-40B4-BE49-F238E27FC236}">
                <a16:creationId xmlns:a16="http://schemas.microsoft.com/office/drawing/2014/main" id="{5B55ABAC-032B-45C6-B4A2-9D04140E7BBF}"/>
              </a:ext>
            </a:extLst>
          </p:cNvPr>
          <p:cNvSpPr txBox="1">
            <a:spLocks/>
          </p:cNvSpPr>
          <p:nvPr/>
        </p:nvSpPr>
        <p:spPr>
          <a:xfrm>
            <a:off x="1371600" y="-2698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t>Addition of Medium Term Scheduling</a:t>
            </a:r>
            <a:r>
              <a:rPr lang="en-IN" sz="3000" dirty="0"/>
              <a:t>(CO2)</a:t>
            </a:r>
            <a:endParaRPr lang="en-US" sz="3000" dirty="0"/>
          </a:p>
        </p:txBody>
      </p:sp>
      <p:sp>
        <p:nvSpPr>
          <p:cNvPr id="62470" name="object 3">
            <a:extLst>
              <a:ext uri="{FF2B5EF4-FFF2-40B4-BE49-F238E27FC236}">
                <a16:creationId xmlns:a16="http://schemas.microsoft.com/office/drawing/2014/main" id="{67A78604-BC81-46F0-AE7E-14526F924275}"/>
              </a:ext>
            </a:extLst>
          </p:cNvPr>
          <p:cNvSpPr txBox="1">
            <a:spLocks noChangeArrowheads="1"/>
          </p:cNvSpPr>
          <p:nvPr/>
        </p:nvSpPr>
        <p:spPr bwMode="auto">
          <a:xfrm>
            <a:off x="949325" y="692150"/>
            <a:ext cx="7583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2425" indent="-341313">
              <a:spcBef>
                <a:spcPct val="20000"/>
              </a:spcBef>
              <a:buFont typeface="Arial" panose="020B0604020202020204" pitchFamily="34" charset="0"/>
              <a:buChar char="•"/>
              <a:tabLst>
                <a:tab pos="352425" algn="l"/>
                <a:tab pos="354013" algn="l"/>
                <a:tab pos="564515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2425" algn="l"/>
                <a:tab pos="354013" algn="l"/>
                <a:tab pos="564515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2425" algn="l"/>
                <a:tab pos="354013" algn="l"/>
                <a:tab pos="564515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2425" algn="l"/>
                <a:tab pos="354013" algn="l"/>
                <a:tab pos="564515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2425" algn="l"/>
                <a:tab pos="354013" algn="l"/>
                <a:tab pos="564515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2425" algn="l"/>
                <a:tab pos="354013" algn="l"/>
                <a:tab pos="564515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2425" algn="l"/>
                <a:tab pos="354013" algn="l"/>
                <a:tab pos="564515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2425" algn="l"/>
                <a:tab pos="354013" algn="l"/>
                <a:tab pos="564515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2425" algn="l"/>
                <a:tab pos="354013" algn="l"/>
                <a:tab pos="5645150" algn="l"/>
              </a:tabLst>
              <a:defRPr sz="2000">
                <a:solidFill>
                  <a:schemeClr val="tx1"/>
                </a:solidFill>
                <a:latin typeface="Calibri" panose="020F0502020204030204" pitchFamily="34" charset="0"/>
              </a:defRPr>
            </a:lvl9pPr>
          </a:lstStyle>
          <a:p>
            <a:pPr eaLnBrk="1" hangingPunct="1">
              <a:spcBef>
                <a:spcPts val="100"/>
              </a:spcBef>
              <a:buClr>
                <a:srgbClr val="993300"/>
              </a:buClr>
              <a:buSzPct val="89000"/>
              <a:buNone/>
            </a:pPr>
            <a:endParaRPr lang="en-US" altLang="en-US" sz="2400"/>
          </a:p>
        </p:txBody>
      </p:sp>
      <p:sp>
        <p:nvSpPr>
          <p:cNvPr id="62471" name="object 10">
            <a:extLst>
              <a:ext uri="{FF2B5EF4-FFF2-40B4-BE49-F238E27FC236}">
                <a16:creationId xmlns:a16="http://schemas.microsoft.com/office/drawing/2014/main" id="{FBC74791-3504-4BA5-97EB-89AE22092BCD}"/>
              </a:ext>
            </a:extLst>
          </p:cNvPr>
          <p:cNvSpPr>
            <a:spLocks noChangeArrowheads="1"/>
          </p:cNvSpPr>
          <p:nvPr/>
        </p:nvSpPr>
        <p:spPr bwMode="auto">
          <a:xfrm>
            <a:off x="827088" y="1196977"/>
            <a:ext cx="7993062" cy="40862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pic>
        <p:nvPicPr>
          <p:cNvPr id="62472" name="Picture 11" descr="NIET LOGO.jpg">
            <a:extLst>
              <a:ext uri="{FF2B5EF4-FFF2-40B4-BE49-F238E27FC236}">
                <a16:creationId xmlns:a16="http://schemas.microsoft.com/office/drawing/2014/main" id="{6E53ED7A-A2D1-4C98-ADAC-6A52B8D76F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5E25DB-8DC9-4597-8800-CBC19CB6EC35}"/>
              </a:ext>
            </a:extLst>
          </p:cNvPr>
          <p:cNvSpPr>
            <a:spLocks noGrp="1"/>
          </p:cNvSpPr>
          <p:nvPr>
            <p:ph type="dt" sz="quarter" idx="10"/>
          </p:nvPr>
        </p:nvSpPr>
        <p:spPr/>
        <p:txBody>
          <a:bodyPr/>
          <a:lstStyle/>
          <a:p>
            <a:pPr>
              <a:defRPr/>
            </a:pPr>
            <a:fld id="{96E79AF4-BEB2-4579-9F69-FDF4186CAC57}" type="datetime1">
              <a:rPr lang="en-US" smtClean="0"/>
              <a:t>3/24/2022</a:t>
            </a:fld>
            <a:endParaRPr lang="en-US"/>
          </a:p>
        </p:txBody>
      </p:sp>
      <p:sp>
        <p:nvSpPr>
          <p:cNvPr id="5" name="Footer Placeholder 4">
            <a:extLst>
              <a:ext uri="{FF2B5EF4-FFF2-40B4-BE49-F238E27FC236}">
                <a16:creationId xmlns:a16="http://schemas.microsoft.com/office/drawing/2014/main" id="{0EB9ADCD-7AE8-4333-AD78-081592CC7362}"/>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63492" name="Slide Number Placeholder 5">
            <a:extLst>
              <a:ext uri="{FF2B5EF4-FFF2-40B4-BE49-F238E27FC236}">
                <a16:creationId xmlns:a16="http://schemas.microsoft.com/office/drawing/2014/main" id="{E11BC832-5CF4-4321-9E71-E577F9AAEB3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C4571F-764B-423F-9F22-212263219F9C}" type="slidenum">
              <a:rPr lang="en-US" altLang="en-US" sz="1200">
                <a:solidFill>
                  <a:srgbClr val="898989"/>
                </a:solidFill>
              </a:rPr>
              <a:pPr>
                <a:spcBef>
                  <a:spcPct val="0"/>
                </a:spcBef>
                <a:buFontTx/>
                <a:buNone/>
              </a:pPr>
              <a:t>55</a:t>
            </a:fld>
            <a:endParaRPr lang="en-US" altLang="en-US" sz="1200">
              <a:solidFill>
                <a:srgbClr val="898989"/>
              </a:solidFill>
            </a:endParaRPr>
          </a:p>
        </p:txBody>
      </p:sp>
      <p:sp>
        <p:nvSpPr>
          <p:cNvPr id="9" name="Title 1">
            <a:extLst>
              <a:ext uri="{FF2B5EF4-FFF2-40B4-BE49-F238E27FC236}">
                <a16:creationId xmlns:a16="http://schemas.microsoft.com/office/drawing/2014/main" id="{B108ADE0-9059-4082-9E08-4ABB5970AD0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t>Process Scheduling Queues(CO2)</a:t>
            </a:r>
            <a:endParaRPr lang="en-US" sz="3000" dirty="0"/>
          </a:p>
        </p:txBody>
      </p:sp>
      <p:sp>
        <p:nvSpPr>
          <p:cNvPr id="63494" name="Rectangle 11">
            <a:extLst>
              <a:ext uri="{FF2B5EF4-FFF2-40B4-BE49-F238E27FC236}">
                <a16:creationId xmlns:a16="http://schemas.microsoft.com/office/drawing/2014/main" id="{B5101742-641C-4CC2-A4AE-FB2C6F11BD88}"/>
              </a:ext>
            </a:extLst>
          </p:cNvPr>
          <p:cNvSpPr>
            <a:spLocks noChangeArrowheads="1"/>
          </p:cNvSpPr>
          <p:nvPr/>
        </p:nvSpPr>
        <p:spPr bwMode="auto">
          <a:xfrm>
            <a:off x="971550" y="981077"/>
            <a:ext cx="763270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4150" indent="-171450">
              <a:spcBef>
                <a:spcPct val="20000"/>
              </a:spcBef>
              <a:buFont typeface="Arial" panose="020B0604020202020204" pitchFamily="34" charset="0"/>
              <a:buChar char="•"/>
              <a:tabLst>
                <a:tab pos="18415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8415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8415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8415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8415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8415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8415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8415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84150" algn="l"/>
              </a:tabLst>
              <a:defRPr sz="2000">
                <a:solidFill>
                  <a:schemeClr val="tx1"/>
                </a:solidFill>
                <a:latin typeface="Calibri" panose="020F0502020204030204" pitchFamily="34" charset="0"/>
              </a:defRPr>
            </a:lvl9pPr>
          </a:lstStyle>
          <a:p>
            <a:pPr eaLnBrk="1" hangingPunct="1">
              <a:lnSpc>
                <a:spcPct val="150000"/>
              </a:lnSpc>
              <a:spcBef>
                <a:spcPts val="375"/>
              </a:spcBef>
              <a:buClr>
                <a:srgbClr val="006600"/>
              </a:buClr>
              <a:buSzPct val="95000"/>
            </a:pPr>
            <a:r>
              <a:rPr lang="en-IN" altLang="en-US" sz="2600"/>
              <a:t>Job queue – set of all processes in the system.</a:t>
            </a:r>
          </a:p>
          <a:p>
            <a:pPr eaLnBrk="1" hangingPunct="1">
              <a:lnSpc>
                <a:spcPct val="150000"/>
              </a:lnSpc>
              <a:spcBef>
                <a:spcPts val="325"/>
              </a:spcBef>
              <a:buClr>
                <a:srgbClr val="006600"/>
              </a:buClr>
              <a:buSzPct val="95000"/>
            </a:pPr>
            <a:r>
              <a:rPr lang="en-IN" altLang="en-US" sz="2600"/>
              <a:t>Ready queue – set of all processes residing in main memory, ready and waiting to execute.</a:t>
            </a:r>
          </a:p>
          <a:p>
            <a:pPr eaLnBrk="1" hangingPunct="1">
              <a:lnSpc>
                <a:spcPct val="150000"/>
              </a:lnSpc>
              <a:spcBef>
                <a:spcPts val="188"/>
              </a:spcBef>
              <a:buClr>
                <a:srgbClr val="006600"/>
              </a:buClr>
              <a:buSzPct val="95000"/>
            </a:pPr>
            <a:r>
              <a:rPr lang="en-IN" altLang="en-US" sz="2600"/>
              <a:t>Device queues – set of processes waiting for an I/O  device.</a:t>
            </a:r>
          </a:p>
          <a:p>
            <a:pPr eaLnBrk="1" hangingPunct="1">
              <a:lnSpc>
                <a:spcPct val="150000"/>
              </a:lnSpc>
              <a:spcBef>
                <a:spcPts val="288"/>
              </a:spcBef>
              <a:buClr>
                <a:srgbClr val="006600"/>
              </a:buClr>
              <a:buSzPct val="95000"/>
            </a:pPr>
            <a:r>
              <a:rPr lang="en-IN" altLang="en-US" sz="2600"/>
              <a:t>Processes migrate between the various queues</a:t>
            </a:r>
          </a:p>
        </p:txBody>
      </p:sp>
      <p:pic>
        <p:nvPicPr>
          <p:cNvPr id="63495" name="Picture 9" descr="NIET LOGO.jpg">
            <a:extLst>
              <a:ext uri="{FF2B5EF4-FFF2-40B4-BE49-F238E27FC236}">
                <a16:creationId xmlns:a16="http://schemas.microsoft.com/office/drawing/2014/main" id="{3C7918CE-EC83-4D67-B48C-A94A0394D3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AFDE3E8-5969-44D1-96D6-97EBB8291246}"/>
              </a:ext>
            </a:extLst>
          </p:cNvPr>
          <p:cNvSpPr>
            <a:spLocks noGrp="1"/>
          </p:cNvSpPr>
          <p:nvPr>
            <p:ph type="dt" sz="quarter" idx="10"/>
          </p:nvPr>
        </p:nvSpPr>
        <p:spPr/>
        <p:txBody>
          <a:bodyPr/>
          <a:lstStyle/>
          <a:p>
            <a:pPr>
              <a:defRPr/>
            </a:pPr>
            <a:fld id="{CA40975D-99E6-4BF3-B57F-6346ABA07F7B}" type="datetime1">
              <a:rPr lang="en-US" smtClean="0"/>
              <a:t>3/24/2022</a:t>
            </a:fld>
            <a:endParaRPr lang="en-US"/>
          </a:p>
        </p:txBody>
      </p:sp>
      <p:sp>
        <p:nvSpPr>
          <p:cNvPr id="5" name="Footer Placeholder 4">
            <a:extLst>
              <a:ext uri="{FF2B5EF4-FFF2-40B4-BE49-F238E27FC236}">
                <a16:creationId xmlns:a16="http://schemas.microsoft.com/office/drawing/2014/main" id="{A8E6AFF4-C3BE-448D-AB54-54AB8A7BBB4A}"/>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64516" name="Slide Number Placeholder 5">
            <a:extLst>
              <a:ext uri="{FF2B5EF4-FFF2-40B4-BE49-F238E27FC236}">
                <a16:creationId xmlns:a16="http://schemas.microsoft.com/office/drawing/2014/main" id="{478C4ABA-9427-484A-9032-3BEAFCF334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99CF77-C700-4A22-AA2C-E3D87A08B655}" type="slidenum">
              <a:rPr lang="en-US" altLang="en-US" sz="1200">
                <a:solidFill>
                  <a:srgbClr val="898989"/>
                </a:solidFill>
              </a:rPr>
              <a:pPr>
                <a:spcBef>
                  <a:spcPct val="0"/>
                </a:spcBef>
                <a:buFontTx/>
                <a:buNone/>
              </a:pPr>
              <a:t>56</a:t>
            </a:fld>
            <a:endParaRPr lang="en-US" altLang="en-US" sz="1200">
              <a:solidFill>
                <a:srgbClr val="898989"/>
              </a:solidFill>
            </a:endParaRPr>
          </a:p>
        </p:txBody>
      </p:sp>
      <p:sp>
        <p:nvSpPr>
          <p:cNvPr id="9" name="Title 1">
            <a:extLst>
              <a:ext uri="{FF2B5EF4-FFF2-40B4-BE49-F238E27FC236}">
                <a16:creationId xmlns:a16="http://schemas.microsoft.com/office/drawing/2014/main" id="{3A1B4B6D-3CA1-4EA5-9CD7-BCB2607C96D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t>Representation of Process Scheduling(CO2)</a:t>
            </a:r>
            <a:r>
              <a:rPr lang="en-US" sz="3000" dirty="0"/>
              <a:t> </a:t>
            </a:r>
          </a:p>
        </p:txBody>
      </p:sp>
      <p:sp>
        <p:nvSpPr>
          <p:cNvPr id="64518" name="object 10">
            <a:extLst>
              <a:ext uri="{FF2B5EF4-FFF2-40B4-BE49-F238E27FC236}">
                <a16:creationId xmlns:a16="http://schemas.microsoft.com/office/drawing/2014/main" id="{06981647-6D7E-4608-816A-38E16D764913}"/>
              </a:ext>
            </a:extLst>
          </p:cNvPr>
          <p:cNvSpPr>
            <a:spLocks noChangeArrowheads="1"/>
          </p:cNvSpPr>
          <p:nvPr/>
        </p:nvSpPr>
        <p:spPr bwMode="auto">
          <a:xfrm>
            <a:off x="971552" y="981075"/>
            <a:ext cx="7566025" cy="45354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pic>
        <p:nvPicPr>
          <p:cNvPr id="64519" name="Picture 9" descr="NIET LOGO.jpg">
            <a:extLst>
              <a:ext uri="{FF2B5EF4-FFF2-40B4-BE49-F238E27FC236}">
                <a16:creationId xmlns:a16="http://schemas.microsoft.com/office/drawing/2014/main" id="{545BDB94-4B68-4038-954A-A41FF4BCD5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C0E0DB-8A48-4C69-9688-64680DBCC494}"/>
              </a:ext>
            </a:extLst>
          </p:cNvPr>
          <p:cNvSpPr>
            <a:spLocks noGrp="1"/>
          </p:cNvSpPr>
          <p:nvPr>
            <p:ph type="dt" sz="quarter" idx="10"/>
          </p:nvPr>
        </p:nvSpPr>
        <p:spPr/>
        <p:txBody>
          <a:bodyPr/>
          <a:lstStyle/>
          <a:p>
            <a:pPr>
              <a:defRPr/>
            </a:pPr>
            <a:fld id="{980172D6-19F0-4978-9833-9A203CF02B3C}" type="datetime1">
              <a:rPr lang="en-US" smtClean="0"/>
              <a:t>3/24/2022</a:t>
            </a:fld>
            <a:endParaRPr lang="en-US"/>
          </a:p>
        </p:txBody>
      </p:sp>
      <p:sp>
        <p:nvSpPr>
          <p:cNvPr id="5" name="Footer Placeholder 4">
            <a:extLst>
              <a:ext uri="{FF2B5EF4-FFF2-40B4-BE49-F238E27FC236}">
                <a16:creationId xmlns:a16="http://schemas.microsoft.com/office/drawing/2014/main" id="{DE0577AC-7EC5-45E2-931A-AE4A638B86EF}"/>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65540" name="Slide Number Placeholder 5">
            <a:extLst>
              <a:ext uri="{FF2B5EF4-FFF2-40B4-BE49-F238E27FC236}">
                <a16:creationId xmlns:a16="http://schemas.microsoft.com/office/drawing/2014/main" id="{747729BA-449E-4458-B7B8-AC74A79DB1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1BAF51-E940-4CEA-B7A2-BF8434FD49B6}" type="slidenum">
              <a:rPr lang="en-US" altLang="en-US" sz="1200">
                <a:solidFill>
                  <a:srgbClr val="898989"/>
                </a:solidFill>
              </a:rPr>
              <a:pPr>
                <a:spcBef>
                  <a:spcPct val="0"/>
                </a:spcBef>
                <a:buFontTx/>
                <a:buNone/>
              </a:pPr>
              <a:t>57</a:t>
            </a:fld>
            <a:endParaRPr lang="en-US" altLang="en-US" sz="1200">
              <a:solidFill>
                <a:srgbClr val="898989"/>
              </a:solidFill>
            </a:endParaRPr>
          </a:p>
        </p:txBody>
      </p:sp>
      <p:sp>
        <p:nvSpPr>
          <p:cNvPr id="9" name="Title 1">
            <a:extLst>
              <a:ext uri="{FF2B5EF4-FFF2-40B4-BE49-F238E27FC236}">
                <a16:creationId xmlns:a16="http://schemas.microsoft.com/office/drawing/2014/main" id="{F794BFA6-C48E-4728-A969-8B2DB872353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solidFill>
                  <a:schemeClr val="tx1"/>
                </a:solidFill>
              </a:rPr>
              <a:t>CPU</a:t>
            </a:r>
            <a:r>
              <a:rPr lang="en-IN" sz="3000" spc="-70" dirty="0">
                <a:solidFill>
                  <a:schemeClr val="tx1"/>
                </a:solidFill>
              </a:rPr>
              <a:t> </a:t>
            </a:r>
            <a:r>
              <a:rPr lang="en-IN" sz="3000" spc="-5" dirty="0">
                <a:solidFill>
                  <a:schemeClr val="tx1"/>
                </a:solidFill>
              </a:rPr>
              <a:t>Scheduler</a:t>
            </a:r>
            <a:r>
              <a:rPr lang="en-IN" sz="3000" dirty="0">
                <a:solidFill>
                  <a:schemeClr val="tx1"/>
                </a:solidFill>
              </a:rPr>
              <a:t>(CO2)</a:t>
            </a:r>
            <a:endParaRPr lang="en-US" sz="3000" dirty="0">
              <a:solidFill>
                <a:schemeClr val="tx1"/>
              </a:solidFill>
            </a:endParaRPr>
          </a:p>
        </p:txBody>
      </p:sp>
      <p:sp>
        <p:nvSpPr>
          <p:cNvPr id="10" name="Footer Placeholder 3">
            <a:extLst>
              <a:ext uri="{FF2B5EF4-FFF2-40B4-BE49-F238E27FC236}">
                <a16:creationId xmlns:a16="http://schemas.microsoft.com/office/drawing/2014/main" id="{EE7F0700-8075-41EF-9D79-B49285AFF2B8}"/>
              </a:ext>
            </a:extLst>
          </p:cNvPr>
          <p:cNvSpPr txBox="1">
            <a:spLocks/>
          </p:cNvSpPr>
          <p:nvPr/>
        </p:nvSpPr>
        <p:spPr>
          <a:xfrm>
            <a:off x="0" y="7140575"/>
            <a:ext cx="2895600" cy="320675"/>
          </a:xfrm>
          <a:prstGeom prst="rect">
            <a:avLst/>
          </a:prstGeom>
          <a:noFill/>
        </p:spPr>
        <p:txBody>
          <a:bodyPr anchor="ctr"/>
          <a:lstStyle/>
          <a:p>
            <a:pPr eaLnBrk="1" fontAlgn="auto" hangingPunct="1">
              <a:spcBef>
                <a:spcPts val="0"/>
              </a:spcBef>
              <a:spcAft>
                <a:spcPts val="0"/>
              </a:spcAft>
              <a:defRPr/>
            </a:pPr>
            <a:r>
              <a:rPr lang="en-US" sz="2000">
                <a:solidFill>
                  <a:schemeClr val="tx1">
                    <a:tint val="75000"/>
                  </a:schemeClr>
                </a:solidFill>
                <a:latin typeface="+mn-lt"/>
                <a:cs typeface="+mn-cs"/>
              </a:rPr>
              <a:t>Operating System Concepts</a:t>
            </a:r>
          </a:p>
        </p:txBody>
      </p:sp>
      <p:sp>
        <p:nvSpPr>
          <p:cNvPr id="65543" name="object 3">
            <a:extLst>
              <a:ext uri="{FF2B5EF4-FFF2-40B4-BE49-F238E27FC236}">
                <a16:creationId xmlns:a16="http://schemas.microsoft.com/office/drawing/2014/main" id="{B09990D3-19B4-46A3-AAF7-2C70C6160A7D}"/>
              </a:ext>
            </a:extLst>
          </p:cNvPr>
          <p:cNvSpPr txBox="1">
            <a:spLocks noChangeArrowheads="1"/>
          </p:cNvSpPr>
          <p:nvPr/>
        </p:nvSpPr>
        <p:spPr bwMode="auto">
          <a:xfrm>
            <a:off x="900115" y="844550"/>
            <a:ext cx="7775575"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1280" rIns="0" bIns="0">
            <a:spAutoFit/>
          </a:bodyPr>
          <a:lstStyle>
            <a:lvl1pPr marL="354013" indent="-342900">
              <a:spcBef>
                <a:spcPct val="20000"/>
              </a:spcBef>
              <a:buFont typeface="Arial" panose="020B0604020202020204" pitchFamily="34" charset="0"/>
              <a:buChar char="•"/>
              <a:tabLst>
                <a:tab pos="354013" algn="l"/>
                <a:tab pos="3556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9pPr>
          </a:lstStyle>
          <a:p>
            <a:pPr algn="just" eaLnBrk="1" hangingPunct="1">
              <a:lnSpc>
                <a:spcPct val="150000"/>
              </a:lnSpc>
              <a:spcBef>
                <a:spcPts val="63"/>
              </a:spcBef>
              <a:buClr>
                <a:srgbClr val="993300"/>
              </a:buClr>
              <a:buSzPct val="90000"/>
              <a:buNone/>
            </a:pPr>
            <a:r>
              <a:rPr lang="en-IN" altLang="en-US" sz="2400"/>
              <a:t>Selects from among the processes in memory (i.e. Ready Queue) that are ready to execute, and allocates the CPU to  one of them.</a:t>
            </a:r>
          </a:p>
          <a:p>
            <a:pPr algn="just" eaLnBrk="1" hangingPunct="1">
              <a:lnSpc>
                <a:spcPct val="150000"/>
              </a:lnSpc>
              <a:spcBef>
                <a:spcPts val="63"/>
              </a:spcBef>
              <a:buClr>
                <a:srgbClr val="993300"/>
              </a:buClr>
              <a:buSzPct val="90000"/>
              <a:buFontTx/>
              <a:buAutoNum type="arabicPeriod"/>
            </a:pPr>
            <a:r>
              <a:rPr lang="en-IN" altLang="en-US" sz="2400"/>
              <a:t>Preemptive: allows a process to be interrupted in the midst  of its CPU execution, taking the CPU away to another  process</a:t>
            </a:r>
          </a:p>
          <a:p>
            <a:pPr algn="just" eaLnBrk="1" hangingPunct="1">
              <a:lnSpc>
                <a:spcPct val="150000"/>
              </a:lnSpc>
              <a:spcBef>
                <a:spcPts val="1675"/>
              </a:spcBef>
              <a:buClr>
                <a:srgbClr val="993300"/>
              </a:buClr>
              <a:buSzPct val="90000"/>
              <a:buFontTx/>
              <a:buAutoNum type="arabicPeriod"/>
            </a:pPr>
            <a:r>
              <a:rPr lang="en-IN" altLang="en-US" sz="2400"/>
              <a:t>Non- Preemptive: ensures that a process relinquishes  control of CPU when it finishes with its current CPU burst</a:t>
            </a:r>
          </a:p>
        </p:txBody>
      </p:sp>
      <p:pic>
        <p:nvPicPr>
          <p:cNvPr id="65544" name="Picture 10" descr="NIET LOGO.jpg">
            <a:extLst>
              <a:ext uri="{FF2B5EF4-FFF2-40B4-BE49-F238E27FC236}">
                <a16:creationId xmlns:a16="http://schemas.microsoft.com/office/drawing/2014/main" id="{74351F39-5DFB-47B6-BA35-986348E728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3F4663E-57CB-46A0-8930-9D9929F18311}"/>
              </a:ext>
            </a:extLst>
          </p:cNvPr>
          <p:cNvSpPr>
            <a:spLocks noGrp="1"/>
          </p:cNvSpPr>
          <p:nvPr>
            <p:ph type="dt" sz="quarter" idx="10"/>
          </p:nvPr>
        </p:nvSpPr>
        <p:spPr/>
        <p:txBody>
          <a:bodyPr/>
          <a:lstStyle/>
          <a:p>
            <a:pPr>
              <a:defRPr/>
            </a:pPr>
            <a:fld id="{3F0FC44C-9F1C-47BB-B044-C6CD45D5BB0E}" type="datetime1">
              <a:rPr lang="en-US" smtClean="0"/>
              <a:t>3/24/2022</a:t>
            </a:fld>
            <a:endParaRPr lang="en-US"/>
          </a:p>
        </p:txBody>
      </p:sp>
      <p:sp>
        <p:nvSpPr>
          <p:cNvPr id="5" name="Footer Placeholder 4">
            <a:extLst>
              <a:ext uri="{FF2B5EF4-FFF2-40B4-BE49-F238E27FC236}">
                <a16:creationId xmlns:a16="http://schemas.microsoft.com/office/drawing/2014/main" id="{F1564FE5-DDFD-4159-BC49-C0AA0F16D77D}"/>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66564" name="Slide Number Placeholder 5">
            <a:extLst>
              <a:ext uri="{FF2B5EF4-FFF2-40B4-BE49-F238E27FC236}">
                <a16:creationId xmlns:a16="http://schemas.microsoft.com/office/drawing/2014/main" id="{2FA13FA6-9693-43BB-9EE6-FD608D93DB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E5ABA7-A2BA-4A12-AD35-9EECA12AE52E}" type="slidenum">
              <a:rPr lang="en-US" altLang="en-US" sz="1200">
                <a:solidFill>
                  <a:srgbClr val="898989"/>
                </a:solidFill>
              </a:rPr>
              <a:pPr>
                <a:spcBef>
                  <a:spcPct val="0"/>
                </a:spcBef>
                <a:buFontTx/>
                <a:buNone/>
              </a:pPr>
              <a:t>58</a:t>
            </a:fld>
            <a:endParaRPr lang="en-US" altLang="en-US" sz="1200">
              <a:solidFill>
                <a:srgbClr val="898989"/>
              </a:solidFill>
            </a:endParaRPr>
          </a:p>
        </p:txBody>
      </p:sp>
      <p:sp>
        <p:nvSpPr>
          <p:cNvPr id="11" name="Footer Placeholder 2">
            <a:extLst>
              <a:ext uri="{FF2B5EF4-FFF2-40B4-BE49-F238E27FC236}">
                <a16:creationId xmlns:a16="http://schemas.microsoft.com/office/drawing/2014/main" id="{2C036ED3-2951-40EF-B797-5EF014E713CC}"/>
              </a:ext>
            </a:extLst>
          </p:cNvPr>
          <p:cNvSpPr txBox="1">
            <a:spLocks/>
          </p:cNvSpPr>
          <p:nvPr/>
        </p:nvSpPr>
        <p:spPr>
          <a:xfrm>
            <a:off x="0" y="6537327"/>
            <a:ext cx="2895600" cy="320675"/>
          </a:xfrm>
          <a:prstGeom prst="rect">
            <a:avLst/>
          </a:prstGeom>
          <a:noFill/>
        </p:spPr>
        <p:txBody>
          <a:bodyPr anchor="ctr"/>
          <a:lstStyle/>
          <a:p>
            <a:pPr eaLnBrk="1" fontAlgn="auto" hangingPunct="1">
              <a:spcBef>
                <a:spcPts val="0"/>
              </a:spcBef>
              <a:spcAft>
                <a:spcPts val="0"/>
              </a:spcAft>
              <a:defRPr/>
            </a:pPr>
            <a:endParaRPr lang="en-US" sz="1200" dirty="0">
              <a:solidFill>
                <a:schemeClr val="tx1">
                  <a:tint val="75000"/>
                </a:schemeClr>
              </a:solidFill>
              <a:latin typeface="+mn-lt"/>
              <a:cs typeface="+mn-cs"/>
            </a:endParaRPr>
          </a:p>
        </p:txBody>
      </p:sp>
      <p:sp>
        <p:nvSpPr>
          <p:cNvPr id="9" name="Title 1">
            <a:extLst>
              <a:ext uri="{FF2B5EF4-FFF2-40B4-BE49-F238E27FC236}">
                <a16:creationId xmlns:a16="http://schemas.microsoft.com/office/drawing/2014/main" id="{EAACD60B-B9B5-4AA7-8E49-61413A0083E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IN" sz="3000" dirty="0">
              <a:solidFill>
                <a:schemeClr val="tx1"/>
              </a:solidFill>
            </a:endParaRPr>
          </a:p>
          <a:p>
            <a:pPr algn="ctr" eaLnBrk="1" fontAlgn="auto" hangingPunct="1">
              <a:spcAft>
                <a:spcPts val="0"/>
              </a:spcAft>
              <a:defRPr/>
            </a:pPr>
            <a:r>
              <a:rPr lang="en-IN" sz="3000" dirty="0">
                <a:solidFill>
                  <a:schemeClr val="tx1"/>
                </a:solidFill>
              </a:rPr>
              <a:t>CPU</a:t>
            </a:r>
            <a:r>
              <a:rPr lang="en-IN" sz="3000" spc="-70" dirty="0">
                <a:solidFill>
                  <a:schemeClr val="tx1"/>
                </a:solidFill>
              </a:rPr>
              <a:t> </a:t>
            </a:r>
            <a:r>
              <a:rPr lang="en-IN" sz="3000" spc="-5" dirty="0">
                <a:solidFill>
                  <a:schemeClr val="tx1"/>
                </a:solidFill>
              </a:rPr>
              <a:t>Scheduler</a:t>
            </a:r>
            <a:r>
              <a:rPr lang="en-IN" sz="3000" dirty="0">
                <a:solidFill>
                  <a:schemeClr val="tx1"/>
                </a:solidFill>
              </a:rPr>
              <a:t>(CO2)</a:t>
            </a:r>
            <a:endParaRPr lang="en-US" sz="3000" dirty="0">
              <a:solidFill>
                <a:schemeClr val="tx1"/>
              </a:solidFill>
            </a:endParaRPr>
          </a:p>
          <a:p>
            <a:pPr algn="ctr" eaLnBrk="1" fontAlgn="auto" hangingPunct="1">
              <a:spcAft>
                <a:spcPts val="0"/>
              </a:spcAft>
              <a:defRPr/>
            </a:pPr>
            <a:endParaRPr lang="en-US" sz="3000" dirty="0">
              <a:solidFill>
                <a:schemeClr val="tx1"/>
              </a:solidFill>
            </a:endParaRPr>
          </a:p>
        </p:txBody>
      </p:sp>
      <p:sp>
        <p:nvSpPr>
          <p:cNvPr id="66567" name="Rectangle 1027">
            <a:extLst>
              <a:ext uri="{FF2B5EF4-FFF2-40B4-BE49-F238E27FC236}">
                <a16:creationId xmlns:a16="http://schemas.microsoft.com/office/drawing/2014/main" id="{E91C09D9-5CCD-4162-8027-129A0F463491}"/>
              </a:ext>
            </a:extLst>
          </p:cNvPr>
          <p:cNvSpPr txBox="1">
            <a:spLocks noChangeArrowheads="1"/>
          </p:cNvSpPr>
          <p:nvPr/>
        </p:nvSpPr>
        <p:spPr bwMode="auto">
          <a:xfrm>
            <a:off x="1047750" y="765177"/>
            <a:ext cx="7772400"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42900">
              <a:spcBef>
                <a:spcPct val="20000"/>
              </a:spcBef>
              <a:buFont typeface="Arial" panose="020B0604020202020204" pitchFamily="34" charset="0"/>
              <a:buChar char="•"/>
              <a:tabLst>
                <a:tab pos="354013" algn="l"/>
                <a:tab pos="355600" algn="l"/>
              </a:tabLst>
              <a:defRPr sz="3200">
                <a:solidFill>
                  <a:schemeClr val="tx1"/>
                </a:solidFill>
                <a:latin typeface="Calibri" panose="020F0502020204030204" pitchFamily="34" charset="0"/>
              </a:defRPr>
            </a:lvl1pPr>
            <a:lvl2pPr marL="925513" indent="-457200">
              <a:spcBef>
                <a:spcPct val="20000"/>
              </a:spcBef>
              <a:buFont typeface="Arial" panose="020B0604020202020204" pitchFamily="34" charset="0"/>
              <a:buChar char="–"/>
              <a:tabLst>
                <a:tab pos="354013" algn="l"/>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9pPr>
          </a:lstStyle>
          <a:p>
            <a:pPr eaLnBrk="1" hangingPunct="1">
              <a:lnSpc>
                <a:spcPct val="150000"/>
              </a:lnSpc>
              <a:spcBef>
                <a:spcPts val="100"/>
              </a:spcBef>
              <a:buClr>
                <a:srgbClr val="006600"/>
              </a:buClr>
              <a:buSzPct val="90000"/>
            </a:pPr>
            <a:r>
              <a:rPr lang="en-IN" altLang="en-US" sz="2200"/>
              <a:t>CPU scheduling decisions may take place when a  process:</a:t>
            </a:r>
          </a:p>
          <a:p>
            <a:pPr lvl="1" eaLnBrk="1" hangingPunct="1">
              <a:lnSpc>
                <a:spcPct val="150000"/>
              </a:lnSpc>
              <a:spcBef>
                <a:spcPts val="425"/>
              </a:spcBef>
              <a:buFont typeface="Calibri" panose="020F0502020204030204" pitchFamily="34" charset="0"/>
              <a:buAutoNum type="arabicPeriod"/>
            </a:pPr>
            <a:r>
              <a:rPr lang="en-IN" altLang="en-US" sz="2200"/>
              <a:t>Switches from running to waiting state.</a:t>
            </a:r>
          </a:p>
          <a:p>
            <a:pPr lvl="1" eaLnBrk="1" hangingPunct="1">
              <a:lnSpc>
                <a:spcPct val="150000"/>
              </a:lnSpc>
              <a:spcBef>
                <a:spcPts val="338"/>
              </a:spcBef>
              <a:buFont typeface="Calibri" panose="020F0502020204030204" pitchFamily="34" charset="0"/>
              <a:buAutoNum type="arabicPeriod"/>
            </a:pPr>
            <a:r>
              <a:rPr lang="en-IN" altLang="en-US" sz="2200"/>
              <a:t>Switches from running to ready state.</a:t>
            </a:r>
          </a:p>
          <a:p>
            <a:pPr lvl="1" eaLnBrk="1" hangingPunct="1">
              <a:lnSpc>
                <a:spcPct val="150000"/>
              </a:lnSpc>
              <a:spcBef>
                <a:spcPts val="438"/>
              </a:spcBef>
              <a:buFont typeface="Calibri" panose="020F0502020204030204" pitchFamily="34" charset="0"/>
              <a:buAutoNum type="arabicPeriod"/>
            </a:pPr>
            <a:r>
              <a:rPr lang="en-IN" altLang="en-US" sz="2200"/>
              <a:t>Switches from waiting to ready.</a:t>
            </a:r>
          </a:p>
          <a:p>
            <a:pPr lvl="1" eaLnBrk="1" hangingPunct="1">
              <a:lnSpc>
                <a:spcPct val="150000"/>
              </a:lnSpc>
              <a:spcBef>
                <a:spcPts val="438"/>
              </a:spcBef>
              <a:buFont typeface="Calibri" panose="020F0502020204030204" pitchFamily="34" charset="0"/>
              <a:buAutoNum type="arabicPeriod"/>
            </a:pPr>
            <a:r>
              <a:rPr lang="en-IN" altLang="en-US" sz="2200"/>
              <a:t>Terminates.</a:t>
            </a:r>
          </a:p>
          <a:p>
            <a:pPr eaLnBrk="1" hangingPunct="1">
              <a:lnSpc>
                <a:spcPct val="150000"/>
              </a:lnSpc>
              <a:spcBef>
                <a:spcPts val="488"/>
              </a:spcBef>
              <a:buClr>
                <a:srgbClr val="006600"/>
              </a:buClr>
              <a:buSzPct val="90000"/>
            </a:pPr>
            <a:r>
              <a:rPr lang="en-IN" altLang="en-US" sz="2200"/>
              <a:t>Preemptive: allows a process to be interrupted</a:t>
            </a:r>
          </a:p>
          <a:p>
            <a:pPr eaLnBrk="1" hangingPunct="1">
              <a:lnSpc>
                <a:spcPct val="150000"/>
              </a:lnSpc>
              <a:spcBef>
                <a:spcPts val="475"/>
              </a:spcBef>
              <a:buClr>
                <a:srgbClr val="006600"/>
              </a:buClr>
              <a:buSzPct val="90000"/>
            </a:pPr>
            <a:r>
              <a:rPr lang="en-IN" altLang="en-US" sz="2200"/>
              <a:t>Non- Preemptive: allows a process finishes with its  current CPU burst</a:t>
            </a:r>
          </a:p>
          <a:p>
            <a:pPr eaLnBrk="1" hangingPunct="1">
              <a:lnSpc>
                <a:spcPct val="150000"/>
              </a:lnSpc>
              <a:spcBef>
                <a:spcPts val="475"/>
              </a:spcBef>
              <a:buClr>
                <a:srgbClr val="006600"/>
              </a:buClr>
              <a:buSzPct val="90000"/>
            </a:pPr>
            <a:r>
              <a:rPr lang="en-IN" altLang="en-US" sz="2200"/>
              <a:t>Scheduling under 1 and 4 is nonpreemptive.</a:t>
            </a:r>
          </a:p>
          <a:p>
            <a:pPr eaLnBrk="1" hangingPunct="1">
              <a:lnSpc>
                <a:spcPct val="150000"/>
              </a:lnSpc>
              <a:spcBef>
                <a:spcPts val="500"/>
              </a:spcBef>
              <a:buClr>
                <a:srgbClr val="006600"/>
              </a:buClr>
              <a:buSzPct val="90000"/>
            </a:pPr>
            <a:r>
              <a:rPr lang="en-IN" altLang="en-US" sz="2200"/>
              <a:t>All other scheduling is preemptive.</a:t>
            </a:r>
          </a:p>
          <a:p>
            <a:pPr eaLnBrk="1" hangingPunct="1">
              <a:spcBef>
                <a:spcPct val="0"/>
              </a:spcBef>
              <a:buFontTx/>
              <a:buNone/>
            </a:pPr>
            <a:endParaRPr lang="en-US" altLang="en-US" sz="2200"/>
          </a:p>
        </p:txBody>
      </p:sp>
      <p:pic>
        <p:nvPicPr>
          <p:cNvPr id="66568" name="Picture 9" descr="NIET LOGO.jpg">
            <a:extLst>
              <a:ext uri="{FF2B5EF4-FFF2-40B4-BE49-F238E27FC236}">
                <a16:creationId xmlns:a16="http://schemas.microsoft.com/office/drawing/2014/main" id="{C7F6CBC6-BE82-4B6C-8EC3-AB92513F54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B38BA1-4985-42A1-94A0-4CC3F88BC5A7}"/>
              </a:ext>
            </a:extLst>
          </p:cNvPr>
          <p:cNvSpPr>
            <a:spLocks noGrp="1"/>
          </p:cNvSpPr>
          <p:nvPr>
            <p:ph type="dt" sz="quarter" idx="10"/>
          </p:nvPr>
        </p:nvSpPr>
        <p:spPr/>
        <p:txBody>
          <a:bodyPr/>
          <a:lstStyle/>
          <a:p>
            <a:pPr>
              <a:defRPr/>
            </a:pPr>
            <a:fld id="{A3DCE6DB-EC46-4F3C-9D0C-779876B6BDF9}" type="datetime1">
              <a:rPr lang="en-US" smtClean="0"/>
              <a:t>3/24/2022</a:t>
            </a:fld>
            <a:endParaRPr lang="en-US"/>
          </a:p>
        </p:txBody>
      </p:sp>
      <p:sp>
        <p:nvSpPr>
          <p:cNvPr id="5" name="Footer Placeholder 4">
            <a:extLst>
              <a:ext uri="{FF2B5EF4-FFF2-40B4-BE49-F238E27FC236}">
                <a16:creationId xmlns:a16="http://schemas.microsoft.com/office/drawing/2014/main" id="{78ECCA66-8FE7-4F84-94BD-A4EE7EF3F999}"/>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67588" name="Slide Number Placeholder 5">
            <a:extLst>
              <a:ext uri="{FF2B5EF4-FFF2-40B4-BE49-F238E27FC236}">
                <a16:creationId xmlns:a16="http://schemas.microsoft.com/office/drawing/2014/main" id="{924F0B8B-4F52-45F5-81F5-E5F5D4486D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8576C8-D345-41DE-8A7B-7EC5EF150CE7}" type="slidenum">
              <a:rPr lang="en-US" altLang="en-US" sz="1200">
                <a:solidFill>
                  <a:srgbClr val="898989"/>
                </a:solidFill>
              </a:rPr>
              <a:pPr>
                <a:spcBef>
                  <a:spcPct val="0"/>
                </a:spcBef>
                <a:buFontTx/>
                <a:buNone/>
              </a:pPr>
              <a:t>59</a:t>
            </a:fld>
            <a:endParaRPr lang="en-US" altLang="en-US" sz="1200">
              <a:solidFill>
                <a:srgbClr val="898989"/>
              </a:solidFill>
            </a:endParaRPr>
          </a:p>
        </p:txBody>
      </p:sp>
      <p:sp>
        <p:nvSpPr>
          <p:cNvPr id="9" name="Title 1">
            <a:extLst>
              <a:ext uri="{FF2B5EF4-FFF2-40B4-BE49-F238E27FC236}">
                <a16:creationId xmlns:a16="http://schemas.microsoft.com/office/drawing/2014/main" id="{C8CE2C71-71C4-4FC4-8AFE-3D0E70AAE18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180" dirty="0"/>
              <a:t>Context</a:t>
            </a:r>
            <a:r>
              <a:rPr lang="en-IN" sz="3200" spc="15" dirty="0"/>
              <a:t> </a:t>
            </a:r>
            <a:r>
              <a:rPr lang="en-IN" sz="3200" spc="-265" dirty="0"/>
              <a:t>Switching</a:t>
            </a:r>
            <a:r>
              <a:rPr lang="en-IN" sz="3000" dirty="0"/>
              <a:t>(CO2)</a:t>
            </a:r>
            <a:endParaRPr lang="en-US" sz="3000" dirty="0"/>
          </a:p>
        </p:txBody>
      </p:sp>
      <p:sp>
        <p:nvSpPr>
          <p:cNvPr id="67590" name="Rectangle 3">
            <a:extLst>
              <a:ext uri="{FF2B5EF4-FFF2-40B4-BE49-F238E27FC236}">
                <a16:creationId xmlns:a16="http://schemas.microsoft.com/office/drawing/2014/main" id="{A56CBED4-D527-4018-BEC3-C0997EB9A2B2}"/>
              </a:ext>
            </a:extLst>
          </p:cNvPr>
          <p:cNvSpPr txBox="1">
            <a:spLocks noChangeArrowheads="1"/>
          </p:cNvSpPr>
          <p:nvPr/>
        </p:nvSpPr>
        <p:spPr bwMode="auto">
          <a:xfrm>
            <a:off x="1047752" y="1412877"/>
            <a:ext cx="72691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67591" name="object 3">
            <a:extLst>
              <a:ext uri="{FF2B5EF4-FFF2-40B4-BE49-F238E27FC236}">
                <a16:creationId xmlns:a16="http://schemas.microsoft.com/office/drawing/2014/main" id="{058E117C-EACD-479A-A879-87C87EE4FFBF}"/>
              </a:ext>
            </a:extLst>
          </p:cNvPr>
          <p:cNvSpPr txBox="1">
            <a:spLocks noChangeArrowheads="1"/>
          </p:cNvSpPr>
          <p:nvPr/>
        </p:nvSpPr>
        <p:spPr bwMode="auto">
          <a:xfrm>
            <a:off x="906465" y="811213"/>
            <a:ext cx="7697787" cy="27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9370" rIns="0" bIns="0">
            <a:spAutoFit/>
          </a:bodyPr>
          <a:lstStyle>
            <a:lvl1pPr marL="352425" indent="-341313">
              <a:spcBef>
                <a:spcPct val="20000"/>
              </a:spcBef>
              <a:buFont typeface="Arial" panose="020B0604020202020204" pitchFamily="34" charset="0"/>
              <a:buChar char="•"/>
              <a:tabLst>
                <a:tab pos="352425" algn="l"/>
                <a:tab pos="35401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2425" algn="l"/>
                <a:tab pos="35401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2425" algn="l"/>
                <a:tab pos="35401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9pPr>
          </a:lstStyle>
          <a:p>
            <a:pPr eaLnBrk="1" hangingPunct="1">
              <a:lnSpc>
                <a:spcPts val="1725"/>
              </a:lnSpc>
              <a:spcBef>
                <a:spcPts val="313"/>
              </a:spcBef>
              <a:buClr>
                <a:srgbClr val="993300"/>
              </a:buClr>
              <a:buSzPct val="91000"/>
            </a:pPr>
            <a:endParaRPr lang="en-US" altLang="en-US" sz="2200">
              <a:cs typeface="Courier New" panose="02070309020205020404" pitchFamily="49" charset="0"/>
            </a:endParaRPr>
          </a:p>
        </p:txBody>
      </p:sp>
      <p:grpSp>
        <p:nvGrpSpPr>
          <p:cNvPr id="67592" name="object 17">
            <a:extLst>
              <a:ext uri="{FF2B5EF4-FFF2-40B4-BE49-F238E27FC236}">
                <a16:creationId xmlns:a16="http://schemas.microsoft.com/office/drawing/2014/main" id="{FDD83CCA-314B-409E-8EEC-3FD561C52E12}"/>
              </a:ext>
            </a:extLst>
          </p:cNvPr>
          <p:cNvGrpSpPr>
            <a:grpSpLocks/>
          </p:cNvGrpSpPr>
          <p:nvPr/>
        </p:nvGrpSpPr>
        <p:grpSpPr bwMode="auto">
          <a:xfrm>
            <a:off x="1116013" y="981077"/>
            <a:ext cx="7121524" cy="5273675"/>
            <a:chOff x="2171700" y="1957387"/>
            <a:chExt cx="5774055" cy="4748530"/>
          </a:xfrm>
        </p:grpSpPr>
        <p:sp>
          <p:nvSpPr>
            <p:cNvPr id="67594" name="object 18">
              <a:extLst>
                <a:ext uri="{FF2B5EF4-FFF2-40B4-BE49-F238E27FC236}">
                  <a16:creationId xmlns:a16="http://schemas.microsoft.com/office/drawing/2014/main" id="{258C3C9C-8A43-4AB2-90B2-31E6881D1AFA}"/>
                </a:ext>
              </a:extLst>
            </p:cNvPr>
            <p:cNvSpPr>
              <a:spLocks noChangeArrowheads="1"/>
            </p:cNvSpPr>
            <p:nvPr/>
          </p:nvSpPr>
          <p:spPr bwMode="auto">
            <a:xfrm>
              <a:off x="2209799" y="1995487"/>
              <a:ext cx="5697537" cy="46720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67595" name="object 19">
              <a:extLst>
                <a:ext uri="{FF2B5EF4-FFF2-40B4-BE49-F238E27FC236}">
                  <a16:creationId xmlns:a16="http://schemas.microsoft.com/office/drawing/2014/main" id="{8ADD41C2-13DE-4EBF-8B3F-C59AF929D962}"/>
                </a:ext>
              </a:extLst>
            </p:cNvPr>
            <p:cNvSpPr>
              <a:spLocks noChangeArrowheads="1"/>
            </p:cNvSpPr>
            <p:nvPr/>
          </p:nvSpPr>
          <p:spPr bwMode="auto">
            <a:xfrm>
              <a:off x="2178049" y="1963737"/>
              <a:ext cx="5761355" cy="4735830"/>
            </a:xfrm>
            <a:custGeom>
              <a:avLst/>
              <a:gdLst>
                <a:gd name="T0" fmla="*/ 0 w 5761355"/>
                <a:gd name="T1" fmla="*/ 0 h 4735830"/>
                <a:gd name="T2" fmla="*/ 5761035 w 5761355"/>
                <a:gd name="T3" fmla="*/ 0 h 4735830"/>
                <a:gd name="T4" fmla="*/ 5761035 w 5761355"/>
                <a:gd name="T5" fmla="*/ 4735506 h 4735830"/>
                <a:gd name="T6" fmla="*/ 0 w 5761355"/>
                <a:gd name="T7" fmla="*/ 4735506 h 4735830"/>
                <a:gd name="T8" fmla="*/ 0 w 5761355"/>
                <a:gd name="T9" fmla="*/ 0 h 4735830"/>
                <a:gd name="T10" fmla="*/ 25399 w 5761355"/>
                <a:gd name="T11" fmla="*/ 25399 h 4735830"/>
                <a:gd name="T12" fmla="*/ 5735635 w 5761355"/>
                <a:gd name="T13" fmla="*/ 25399 h 4735830"/>
                <a:gd name="T14" fmla="*/ 5735635 w 5761355"/>
                <a:gd name="T15" fmla="*/ 4710106 h 4735830"/>
                <a:gd name="T16" fmla="*/ 25399 w 5761355"/>
                <a:gd name="T17" fmla="*/ 4710106 h 4735830"/>
                <a:gd name="T18" fmla="*/ 25399 w 5761355"/>
                <a:gd name="T19" fmla="*/ 25399 h 4735830"/>
                <a:gd name="T20" fmla="*/ 0 w 5761355"/>
                <a:gd name="T21" fmla="*/ 0 h 4735830"/>
                <a:gd name="T22" fmla="*/ 5761355 w 5761355"/>
                <a:gd name="T23" fmla="*/ 4735830 h 4735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5761355" h="4735830">
                  <a:moveTo>
                    <a:pt x="0" y="0"/>
                  </a:moveTo>
                  <a:lnTo>
                    <a:pt x="5761035" y="0"/>
                  </a:lnTo>
                  <a:lnTo>
                    <a:pt x="5761035" y="4735506"/>
                  </a:lnTo>
                  <a:lnTo>
                    <a:pt x="0" y="4735506"/>
                  </a:lnTo>
                  <a:lnTo>
                    <a:pt x="0" y="0"/>
                  </a:lnTo>
                  <a:close/>
                </a:path>
                <a:path w="5761355" h="4735830">
                  <a:moveTo>
                    <a:pt x="25399" y="25399"/>
                  </a:moveTo>
                  <a:lnTo>
                    <a:pt x="5735635" y="25399"/>
                  </a:lnTo>
                  <a:lnTo>
                    <a:pt x="5735635" y="4710106"/>
                  </a:lnTo>
                  <a:lnTo>
                    <a:pt x="25399" y="4710106"/>
                  </a:lnTo>
                  <a:lnTo>
                    <a:pt x="25399" y="25399"/>
                  </a:lnTo>
                  <a:close/>
                </a:path>
              </a:pathLst>
            </a:custGeom>
            <a:noFill/>
            <a:ln w="12699">
              <a:solidFill>
                <a:srgbClr val="D77A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pic>
        <p:nvPicPr>
          <p:cNvPr id="67593" name="Picture 14" descr="NIET LOGO.jpg">
            <a:extLst>
              <a:ext uri="{FF2B5EF4-FFF2-40B4-BE49-F238E27FC236}">
                <a16:creationId xmlns:a16="http://schemas.microsoft.com/office/drawing/2014/main" id="{61D8AB51-8A11-46E0-903A-12252B7F5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553C51-2C4C-4401-A70E-2C5570D4BD19}"/>
              </a:ext>
            </a:extLst>
          </p:cNvPr>
          <p:cNvSpPr>
            <a:spLocks noGrp="1"/>
          </p:cNvSpPr>
          <p:nvPr>
            <p:ph type="dt" sz="quarter" idx="10"/>
          </p:nvPr>
        </p:nvSpPr>
        <p:spPr/>
        <p:txBody>
          <a:bodyPr/>
          <a:lstStyle/>
          <a:p>
            <a:pPr>
              <a:defRPr/>
            </a:pPr>
            <a:fld id="{0EB5F31A-E153-4443-95D1-0DB8D26C76A0}" type="datetime1">
              <a:rPr lang="en-US" smtClean="0"/>
              <a:t>3/24/2022</a:t>
            </a:fld>
            <a:endParaRPr lang="en-US"/>
          </a:p>
        </p:txBody>
      </p:sp>
      <p:sp>
        <p:nvSpPr>
          <p:cNvPr id="5" name="Footer Placeholder 4">
            <a:extLst>
              <a:ext uri="{FF2B5EF4-FFF2-40B4-BE49-F238E27FC236}">
                <a16:creationId xmlns:a16="http://schemas.microsoft.com/office/drawing/2014/main" id="{C90C71C8-0129-4B31-A97C-AB7EDEE8B13D}"/>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7" name="Title 1">
            <a:extLst>
              <a:ext uri="{FF2B5EF4-FFF2-40B4-BE49-F238E27FC236}">
                <a16:creationId xmlns:a16="http://schemas.microsoft.com/office/drawing/2014/main" id="{E99970FF-4D89-423B-B7BD-042FF35FB61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3300" dirty="0"/>
              <a:t>Branch wise Applications</a:t>
            </a:r>
          </a:p>
        </p:txBody>
      </p:sp>
      <p:sp>
        <p:nvSpPr>
          <p:cNvPr id="10245" name="Rectangle 11">
            <a:extLst>
              <a:ext uri="{FF2B5EF4-FFF2-40B4-BE49-F238E27FC236}">
                <a16:creationId xmlns:a16="http://schemas.microsoft.com/office/drawing/2014/main" id="{5BA25FEC-EF0C-4995-B8E7-2178D5868814}"/>
              </a:ext>
            </a:extLst>
          </p:cNvPr>
          <p:cNvSpPr>
            <a:spLocks noChangeArrowheads="1"/>
          </p:cNvSpPr>
          <p:nvPr/>
        </p:nvSpPr>
        <p:spPr bwMode="auto">
          <a:xfrm>
            <a:off x="1071563" y="1428752"/>
            <a:ext cx="764381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en-US" sz="2600">
                <a:latin typeface="Times New Roman" panose="02020603050405020304" pitchFamily="18" charset="0"/>
                <a:cs typeface="Times New Roman" panose="02020603050405020304" pitchFamily="18" charset="0"/>
              </a:rPr>
              <a:t>  </a:t>
            </a:r>
            <a:r>
              <a:rPr lang="en-US" altLang="en-US" sz="2200">
                <a:cs typeface="Times New Roman" panose="02020603050405020304" pitchFamily="18" charset="0"/>
              </a:rPr>
              <a:t>Airlines reservation system.</a:t>
            </a:r>
          </a:p>
          <a:p>
            <a:pPr eaLnBrk="1" hangingPunct="1">
              <a:spcBef>
                <a:spcPct val="0"/>
              </a:spcBef>
            </a:pPr>
            <a:r>
              <a:rPr lang="en-US" altLang="en-US" sz="2200">
                <a:cs typeface="Times New Roman" panose="02020603050405020304" pitchFamily="18" charset="0"/>
              </a:rPr>
              <a:t>  Air traffic control system.</a:t>
            </a:r>
          </a:p>
          <a:p>
            <a:pPr eaLnBrk="1" hangingPunct="1">
              <a:spcBef>
                <a:spcPct val="0"/>
              </a:spcBef>
            </a:pPr>
            <a:r>
              <a:rPr lang="en-US" altLang="en-US" sz="2200">
                <a:cs typeface="Times New Roman" panose="02020603050405020304" pitchFamily="18" charset="0"/>
              </a:rPr>
              <a:t>  Systems that provide immediate updating.</a:t>
            </a:r>
          </a:p>
          <a:p>
            <a:pPr eaLnBrk="1" hangingPunct="1">
              <a:spcBef>
                <a:spcPct val="0"/>
              </a:spcBef>
            </a:pPr>
            <a:r>
              <a:rPr lang="en-US" altLang="en-US" sz="2200">
                <a:cs typeface="Times New Roman" panose="02020603050405020304" pitchFamily="18" charset="0"/>
              </a:rPr>
              <a:t>  Used in any system that provides up to date and minute</a:t>
            </a:r>
          </a:p>
          <a:p>
            <a:pPr eaLnBrk="1" hangingPunct="1">
              <a:spcBef>
                <a:spcPct val="0"/>
              </a:spcBef>
              <a:buFontTx/>
              <a:buNone/>
            </a:pPr>
            <a:r>
              <a:rPr lang="en-US" altLang="en-US" sz="2200">
                <a:cs typeface="Times New Roman" panose="02020603050405020304" pitchFamily="18" charset="0"/>
              </a:rPr>
              <a:t>   information on stock prices.</a:t>
            </a:r>
          </a:p>
          <a:p>
            <a:pPr eaLnBrk="1" hangingPunct="1">
              <a:spcBef>
                <a:spcPct val="0"/>
              </a:spcBef>
            </a:pPr>
            <a:r>
              <a:rPr lang="en-US" altLang="en-US" sz="2200">
                <a:cs typeface="Times New Roman" panose="02020603050405020304" pitchFamily="18" charset="0"/>
              </a:rPr>
              <a:t>  Defense application systems like RADAR.</a:t>
            </a:r>
          </a:p>
          <a:p>
            <a:pPr eaLnBrk="1" hangingPunct="1">
              <a:spcBef>
                <a:spcPct val="0"/>
              </a:spcBef>
            </a:pPr>
            <a:r>
              <a:rPr lang="en-US" altLang="en-US" sz="2200">
                <a:cs typeface="Times New Roman" panose="02020603050405020304" pitchFamily="18" charset="0"/>
              </a:rPr>
              <a:t>  Networked Multimedia Systems.</a:t>
            </a:r>
          </a:p>
          <a:p>
            <a:pPr eaLnBrk="1" hangingPunct="1">
              <a:spcBef>
                <a:spcPct val="0"/>
              </a:spcBef>
            </a:pPr>
            <a:r>
              <a:rPr lang="en-US" altLang="en-US" sz="2200">
                <a:cs typeface="Times New Roman" panose="02020603050405020304" pitchFamily="18" charset="0"/>
              </a:rPr>
              <a:t>  Command Control Systems.</a:t>
            </a:r>
          </a:p>
          <a:p>
            <a:pPr eaLnBrk="1" hangingPunct="1">
              <a:spcBef>
                <a:spcPct val="0"/>
              </a:spcBef>
            </a:pPr>
            <a:endParaRPr lang="en-US" altLang="en-US" sz="26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a:p>
        </p:txBody>
      </p:sp>
      <p:pic>
        <p:nvPicPr>
          <p:cNvPr id="10246" name="Picture 1" descr="C:\Users\USER\Desktop\Logo11.png">
            <a:extLst>
              <a:ext uri="{FF2B5EF4-FFF2-40B4-BE49-F238E27FC236}">
                <a16:creationId xmlns:a16="http://schemas.microsoft.com/office/drawing/2014/main" id="{40B53CEB-69C7-4DEF-9B0B-31304B6FF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333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Slide Number Placeholder 7">
            <a:extLst>
              <a:ext uri="{FF2B5EF4-FFF2-40B4-BE49-F238E27FC236}">
                <a16:creationId xmlns:a16="http://schemas.microsoft.com/office/drawing/2014/main" id="{87DDA267-9563-4F2D-A133-1E40D8CADF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B34F79-2607-41CC-B454-1376B0E31CF3}" type="slidenum">
              <a:rPr lang="en-US" altLang="en-US" sz="1200">
                <a:solidFill>
                  <a:srgbClr val="898989"/>
                </a:solidFill>
              </a:rPr>
              <a:pPr>
                <a:spcBef>
                  <a:spcPct val="0"/>
                </a:spcBef>
                <a:buFontTx/>
                <a:buNone/>
              </a:pPr>
              <a:t>6</a:t>
            </a:fld>
            <a:endParaRPr lang="en-US" altLang="en-US" sz="1200">
              <a:solidFill>
                <a:srgbClr val="898989"/>
              </a:solidFill>
            </a:endParaRPr>
          </a:p>
        </p:txBody>
      </p:sp>
    </p:spTree>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4EF7956-4982-44DE-A2F3-37EE1975C2E1}"/>
              </a:ext>
            </a:extLst>
          </p:cNvPr>
          <p:cNvSpPr>
            <a:spLocks noGrp="1"/>
          </p:cNvSpPr>
          <p:nvPr>
            <p:ph type="dt" sz="quarter" idx="10"/>
          </p:nvPr>
        </p:nvSpPr>
        <p:spPr/>
        <p:txBody>
          <a:bodyPr/>
          <a:lstStyle/>
          <a:p>
            <a:pPr>
              <a:defRPr/>
            </a:pPr>
            <a:fld id="{121C1C06-C08C-4623-A214-80B298564026}" type="datetime1">
              <a:rPr lang="en-US" smtClean="0"/>
              <a:t>3/24/2022</a:t>
            </a:fld>
            <a:endParaRPr lang="en-US"/>
          </a:p>
        </p:txBody>
      </p:sp>
      <p:sp>
        <p:nvSpPr>
          <p:cNvPr id="5" name="Footer Placeholder 4">
            <a:extLst>
              <a:ext uri="{FF2B5EF4-FFF2-40B4-BE49-F238E27FC236}">
                <a16:creationId xmlns:a16="http://schemas.microsoft.com/office/drawing/2014/main" id="{F59FC033-9099-4127-A60A-9BD2E009B7ED}"/>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68612" name="Slide Number Placeholder 5">
            <a:extLst>
              <a:ext uri="{FF2B5EF4-FFF2-40B4-BE49-F238E27FC236}">
                <a16:creationId xmlns:a16="http://schemas.microsoft.com/office/drawing/2014/main" id="{08BF71AF-EB44-4523-91B8-20A8DD8D9CB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2D4C92-028E-4300-A51D-04E17FCAC3AF}" type="slidenum">
              <a:rPr lang="en-US" altLang="en-US" sz="1200">
                <a:solidFill>
                  <a:srgbClr val="898989"/>
                </a:solidFill>
              </a:rPr>
              <a:pPr>
                <a:spcBef>
                  <a:spcPct val="0"/>
                </a:spcBef>
                <a:buFontTx/>
                <a:buNone/>
              </a:pPr>
              <a:t>60</a:t>
            </a:fld>
            <a:endParaRPr lang="en-US" altLang="en-US" sz="1200">
              <a:solidFill>
                <a:srgbClr val="898989"/>
              </a:solidFill>
            </a:endParaRPr>
          </a:p>
        </p:txBody>
      </p:sp>
      <p:sp>
        <p:nvSpPr>
          <p:cNvPr id="9" name="Title 1">
            <a:extLst>
              <a:ext uri="{FF2B5EF4-FFF2-40B4-BE49-F238E27FC236}">
                <a16:creationId xmlns:a16="http://schemas.microsoft.com/office/drawing/2014/main" id="{F72C03A8-2DEF-42A7-A75F-D6CCA270E66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spc="-5" dirty="0"/>
              <a:t>Dispatcher(CO2)</a:t>
            </a:r>
            <a:endParaRPr lang="en-US" sz="3000" dirty="0"/>
          </a:p>
        </p:txBody>
      </p:sp>
      <p:sp>
        <p:nvSpPr>
          <p:cNvPr id="68614" name="Rectangle 10">
            <a:extLst>
              <a:ext uri="{FF2B5EF4-FFF2-40B4-BE49-F238E27FC236}">
                <a16:creationId xmlns:a16="http://schemas.microsoft.com/office/drawing/2014/main" id="{3818E94C-2D29-4E35-86A9-58BF3BD356F5}"/>
              </a:ext>
            </a:extLst>
          </p:cNvPr>
          <p:cNvSpPr>
            <a:spLocks noChangeArrowheads="1"/>
          </p:cNvSpPr>
          <p:nvPr/>
        </p:nvSpPr>
        <p:spPr bwMode="auto">
          <a:xfrm>
            <a:off x="1042988" y="836613"/>
            <a:ext cx="7561262"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42900">
              <a:spcBef>
                <a:spcPct val="20000"/>
              </a:spcBef>
              <a:buFont typeface="Arial" panose="020B0604020202020204" pitchFamily="34" charset="0"/>
              <a:buChar char="•"/>
              <a:tabLst>
                <a:tab pos="355600" algn="l"/>
              </a:tabLst>
              <a:defRPr sz="3200">
                <a:solidFill>
                  <a:schemeClr val="tx1"/>
                </a:solidFill>
                <a:latin typeface="Calibri" panose="020F0502020204030204" pitchFamily="34" charset="0"/>
              </a:defRPr>
            </a:lvl1pPr>
            <a:lvl2pPr marL="755650" indent="-285750">
              <a:spcBef>
                <a:spcPct val="20000"/>
              </a:spcBef>
              <a:buFont typeface="Arial" panose="020B0604020202020204" pitchFamily="34" charset="0"/>
              <a:buChar char="–"/>
              <a:tabLst>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9pPr>
          </a:lstStyle>
          <a:p>
            <a:pPr algn="just" eaLnBrk="1" hangingPunct="1">
              <a:lnSpc>
                <a:spcPct val="150000"/>
              </a:lnSpc>
              <a:spcBef>
                <a:spcPts val="100"/>
              </a:spcBef>
              <a:buClr>
                <a:srgbClr val="006600"/>
              </a:buClr>
              <a:buSzPct val="90000"/>
            </a:pPr>
            <a:r>
              <a:rPr lang="en-IN" altLang="en-US" sz="2200"/>
              <a:t>Dispatcher module gives control of the CPU to the  process selected by the short-term scheduler; this  involves:</a:t>
            </a:r>
          </a:p>
          <a:p>
            <a:pPr lvl="1" algn="just" eaLnBrk="1" hangingPunct="1">
              <a:lnSpc>
                <a:spcPct val="150000"/>
              </a:lnSpc>
              <a:spcBef>
                <a:spcPts val="425"/>
              </a:spcBef>
              <a:buClr>
                <a:srgbClr val="CC66FF"/>
              </a:buClr>
              <a:buSzPct val="89000"/>
              <a:buFont typeface="Arial" panose="020B0604020202020204" pitchFamily="34" charset="0"/>
              <a:buChar char="•"/>
            </a:pPr>
            <a:r>
              <a:rPr lang="en-IN" altLang="en-US" sz="2200"/>
              <a:t>switching context</a:t>
            </a:r>
          </a:p>
          <a:p>
            <a:pPr lvl="1" algn="just" eaLnBrk="1" hangingPunct="1">
              <a:lnSpc>
                <a:spcPct val="150000"/>
              </a:lnSpc>
              <a:spcBef>
                <a:spcPts val="338"/>
              </a:spcBef>
              <a:buClr>
                <a:srgbClr val="CC66FF"/>
              </a:buClr>
              <a:buSzPct val="89000"/>
              <a:buFont typeface="Arial" panose="020B0604020202020204" pitchFamily="34" charset="0"/>
              <a:buChar char="•"/>
            </a:pPr>
            <a:r>
              <a:rPr lang="en-IN" altLang="en-US" sz="2200"/>
              <a:t>switching to user mode</a:t>
            </a:r>
          </a:p>
          <a:p>
            <a:pPr lvl="1" algn="just" eaLnBrk="1" hangingPunct="1">
              <a:lnSpc>
                <a:spcPct val="150000"/>
              </a:lnSpc>
              <a:spcBef>
                <a:spcPts val="438"/>
              </a:spcBef>
              <a:buClr>
                <a:srgbClr val="CC66FF"/>
              </a:buClr>
              <a:buSzPct val="89000"/>
              <a:buFont typeface="Arial" panose="020B0604020202020204" pitchFamily="34" charset="0"/>
              <a:buChar char="•"/>
            </a:pPr>
            <a:r>
              <a:rPr lang="en-IN" altLang="en-US" sz="2200"/>
              <a:t>jumping to the proper location in the user program to restart  that program</a:t>
            </a:r>
          </a:p>
          <a:p>
            <a:pPr algn="just" eaLnBrk="1" hangingPunct="1">
              <a:lnSpc>
                <a:spcPct val="150000"/>
              </a:lnSpc>
              <a:spcBef>
                <a:spcPts val="513"/>
              </a:spcBef>
              <a:buClr>
                <a:srgbClr val="006600"/>
              </a:buClr>
              <a:buSzPct val="90000"/>
            </a:pPr>
            <a:r>
              <a:rPr lang="en-IN" altLang="en-US" sz="2200" i="1"/>
              <a:t>Dispatch latency </a:t>
            </a:r>
            <a:r>
              <a:rPr lang="en-IN" altLang="en-US" sz="2200"/>
              <a:t>– time it takes for the dispatcher to stop  one process and start another running.</a:t>
            </a:r>
          </a:p>
          <a:p>
            <a:pPr eaLnBrk="1" hangingPunct="1">
              <a:lnSpc>
                <a:spcPct val="150000"/>
              </a:lnSpc>
              <a:spcBef>
                <a:spcPts val="100"/>
              </a:spcBef>
              <a:buClr>
                <a:srgbClr val="993300"/>
              </a:buClr>
              <a:buSzPct val="89000"/>
              <a:buNone/>
            </a:pPr>
            <a:endParaRPr lang="en-IN" altLang="en-US" sz="2400"/>
          </a:p>
        </p:txBody>
      </p:sp>
      <p:pic>
        <p:nvPicPr>
          <p:cNvPr id="68615" name="Picture 9" descr="NIET LOGO.jpg">
            <a:extLst>
              <a:ext uri="{FF2B5EF4-FFF2-40B4-BE49-F238E27FC236}">
                <a16:creationId xmlns:a16="http://schemas.microsoft.com/office/drawing/2014/main" id="{9EFC518E-269D-4293-8F38-335B1E14C1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CE6EE2DF-4D1B-4672-8F0D-0F3352C4DDB4}"/>
              </a:ext>
            </a:extLst>
          </p:cNvPr>
          <p:cNvSpPr>
            <a:spLocks noGrp="1"/>
          </p:cNvSpPr>
          <p:nvPr>
            <p:ph idx="1"/>
          </p:nvPr>
        </p:nvSpPr>
        <p:spPr>
          <a:xfrm>
            <a:off x="533400" y="914400"/>
            <a:ext cx="8305800" cy="5334000"/>
          </a:xfrm>
        </p:spPr>
        <p:txBody>
          <a:bodyPr rtlCol="0">
            <a:normAutofit/>
          </a:bodyPr>
          <a:lstStyle/>
          <a:p>
            <a:pPr algn="just" eaLnBrk="1" fontAlgn="auto" hangingPunct="1">
              <a:spcAft>
                <a:spcPts val="0"/>
              </a:spcAft>
              <a:defRPr/>
            </a:pPr>
            <a:endParaRPr lang="en-US" sz="2200" dirty="0"/>
          </a:p>
          <a:p>
            <a:pPr marL="457200" indent="-457200" algn="just" eaLnBrk="1" fontAlgn="auto" hangingPunct="1">
              <a:spcAft>
                <a:spcPts val="0"/>
              </a:spcAft>
              <a:buFont typeface="+mj-lt"/>
              <a:buAutoNum type="arabicPeriod"/>
              <a:defRPr/>
            </a:pPr>
            <a:r>
              <a:rPr lang="en-US" sz="2200" dirty="0"/>
              <a:t> What is Process? Explain PCB block.</a:t>
            </a:r>
          </a:p>
          <a:p>
            <a:pPr marL="457200" indent="-457200" algn="just" eaLnBrk="1" fontAlgn="auto" hangingPunct="1">
              <a:spcAft>
                <a:spcPts val="0"/>
              </a:spcAft>
              <a:buFont typeface="+mj-lt"/>
              <a:buAutoNum type="arabicPeriod"/>
              <a:defRPr/>
            </a:pPr>
            <a:r>
              <a:rPr lang="en-US" sz="2200" dirty="0"/>
              <a:t> What is difference between job and process.</a:t>
            </a:r>
          </a:p>
          <a:p>
            <a:pPr marL="457200" indent="-457200" algn="just" eaLnBrk="1" fontAlgn="auto" hangingPunct="1">
              <a:spcAft>
                <a:spcPts val="0"/>
              </a:spcAft>
              <a:buFont typeface="+mj-lt"/>
              <a:buAutoNum type="arabicPeriod"/>
              <a:defRPr/>
            </a:pPr>
            <a:r>
              <a:rPr lang="en-US" sz="2200" dirty="0"/>
              <a:t> What is process scheduler? Explain Characteristics of good process scheduler.</a:t>
            </a:r>
          </a:p>
          <a:p>
            <a:pPr marL="457200" indent="-457200" algn="just" eaLnBrk="1" fontAlgn="auto" hangingPunct="1">
              <a:spcAft>
                <a:spcPts val="0"/>
              </a:spcAft>
              <a:buFont typeface="+mj-lt"/>
              <a:buAutoNum type="arabicPeriod"/>
              <a:defRPr/>
            </a:pPr>
            <a:r>
              <a:rPr lang="en-US" sz="2200" dirty="0"/>
              <a:t>What do you mean by threads? Explain its types.</a:t>
            </a:r>
          </a:p>
        </p:txBody>
      </p:sp>
      <p:sp>
        <p:nvSpPr>
          <p:cNvPr id="4" name="Date Placeholder 3">
            <a:extLst>
              <a:ext uri="{FF2B5EF4-FFF2-40B4-BE49-F238E27FC236}">
                <a16:creationId xmlns:a16="http://schemas.microsoft.com/office/drawing/2014/main" id="{DF27D593-E9DB-4BF4-AF8F-01B4F0584658}"/>
              </a:ext>
            </a:extLst>
          </p:cNvPr>
          <p:cNvSpPr>
            <a:spLocks noGrp="1"/>
          </p:cNvSpPr>
          <p:nvPr>
            <p:ph type="dt" sz="quarter" idx="10"/>
          </p:nvPr>
        </p:nvSpPr>
        <p:spPr/>
        <p:txBody>
          <a:bodyPr/>
          <a:lstStyle/>
          <a:p>
            <a:pPr>
              <a:defRPr/>
            </a:pPr>
            <a:fld id="{7009F666-9E86-484E-8D9C-B6CD1633E799}" type="datetime1">
              <a:rPr lang="en-US" smtClean="0"/>
              <a:t>3/24/2022</a:t>
            </a:fld>
            <a:endParaRPr lang="en-US"/>
          </a:p>
        </p:txBody>
      </p:sp>
      <p:sp>
        <p:nvSpPr>
          <p:cNvPr id="5" name="Footer Placeholder 4">
            <a:extLst>
              <a:ext uri="{FF2B5EF4-FFF2-40B4-BE49-F238E27FC236}">
                <a16:creationId xmlns:a16="http://schemas.microsoft.com/office/drawing/2014/main" id="{F5A80D4C-1E84-4AC1-9198-233A15E34E01}"/>
              </a:ext>
            </a:extLst>
          </p:cNvPr>
          <p:cNvSpPr>
            <a:spLocks noGrp="1"/>
          </p:cNvSpPr>
          <p:nvPr>
            <p:ph type="ftr" sz="quarter" idx="11"/>
          </p:nvPr>
        </p:nvSpPr>
        <p:spPr>
          <a:xfrm>
            <a:off x="2133600" y="6356352"/>
            <a:ext cx="5410200" cy="365125"/>
          </a:xfrm>
        </p:spPr>
        <p:txBody>
          <a:bodyPr/>
          <a:lstStyle/>
          <a:p>
            <a:pPr>
              <a:defRPr/>
            </a:pPr>
            <a:r>
              <a:rPr lang="pt-BR"/>
              <a:t>Sanchi Kaushik              ACSE0403A         OS       Unit- 2 </a:t>
            </a:r>
            <a:endParaRPr lang="en-US" dirty="0"/>
          </a:p>
        </p:txBody>
      </p:sp>
      <p:sp>
        <p:nvSpPr>
          <p:cNvPr id="69637" name="Slide Number Placeholder 5">
            <a:extLst>
              <a:ext uri="{FF2B5EF4-FFF2-40B4-BE49-F238E27FC236}">
                <a16:creationId xmlns:a16="http://schemas.microsoft.com/office/drawing/2014/main" id="{C9C57B3C-48CF-437A-B11E-121C2630BF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4B5627-2D15-4C5D-B75D-1A52B79DD9F4}" type="slidenum">
              <a:rPr lang="en-US" altLang="en-US" sz="1200">
                <a:solidFill>
                  <a:srgbClr val="898989"/>
                </a:solidFill>
              </a:rPr>
              <a:pPr>
                <a:spcBef>
                  <a:spcPct val="0"/>
                </a:spcBef>
                <a:buFontTx/>
                <a:buNone/>
              </a:pPr>
              <a:t>61</a:t>
            </a:fld>
            <a:endParaRPr lang="en-US" altLang="en-US" sz="1200">
              <a:solidFill>
                <a:srgbClr val="898989"/>
              </a:solidFill>
            </a:endParaRPr>
          </a:p>
        </p:txBody>
      </p:sp>
      <p:sp>
        <p:nvSpPr>
          <p:cNvPr id="7" name="Title 1">
            <a:extLst>
              <a:ext uri="{FF2B5EF4-FFF2-40B4-BE49-F238E27FC236}">
                <a16:creationId xmlns:a16="http://schemas.microsoft.com/office/drawing/2014/main" id="{07BA3CDB-758F-428A-9413-634B30ABE9B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200" b="1" dirty="0"/>
              <a:t>Daily Quiz </a:t>
            </a:r>
          </a:p>
        </p:txBody>
      </p:sp>
      <p:pic>
        <p:nvPicPr>
          <p:cNvPr id="69639" name="Picture 9" descr="NIET LOGO.jpg">
            <a:extLst>
              <a:ext uri="{FF2B5EF4-FFF2-40B4-BE49-F238E27FC236}">
                <a16:creationId xmlns:a16="http://schemas.microsoft.com/office/drawing/2014/main" id="{7ADDAC28-F993-4741-9EDA-0FA7055574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900D18D6-B3A5-4125-81C1-C82815F8520B}"/>
              </a:ext>
            </a:extLst>
          </p:cNvPr>
          <p:cNvSpPr>
            <a:spLocks noGrp="1"/>
          </p:cNvSpPr>
          <p:nvPr>
            <p:ph idx="1"/>
          </p:nvPr>
        </p:nvSpPr>
        <p:spPr>
          <a:xfrm>
            <a:off x="533400" y="914400"/>
            <a:ext cx="8305800" cy="5334000"/>
          </a:xfrm>
        </p:spPr>
        <p:txBody>
          <a:bodyPr rtlCol="0">
            <a:normAutofit/>
          </a:bodyPr>
          <a:lstStyle/>
          <a:p>
            <a:pPr algn="just" eaLnBrk="1" fontAlgn="auto" hangingPunct="1">
              <a:spcAft>
                <a:spcPts val="0"/>
              </a:spcAft>
              <a:defRPr/>
            </a:pPr>
            <a:endParaRPr lang="en-US" sz="2200" dirty="0"/>
          </a:p>
          <a:p>
            <a:pPr marL="457200" indent="-457200" algn="just" eaLnBrk="1" fontAlgn="auto" hangingPunct="1">
              <a:spcAft>
                <a:spcPts val="0"/>
              </a:spcAft>
              <a:buNone/>
              <a:defRPr/>
            </a:pPr>
            <a:r>
              <a:rPr lang="en-US" sz="2400" dirty="0"/>
              <a:t> 5.  A Process Control Block(PCB) does not contain which of the following?</a:t>
            </a:r>
          </a:p>
          <a:p>
            <a:pPr marL="457200" indent="-457200" algn="just" eaLnBrk="1" fontAlgn="auto" hangingPunct="1">
              <a:spcAft>
                <a:spcPts val="0"/>
              </a:spcAft>
              <a:buFont typeface="Arial" panose="020B0604020202020204" pitchFamily="34" charset="0"/>
              <a:buAutoNum type="alphaLcParenR"/>
              <a:defRPr/>
            </a:pPr>
            <a:r>
              <a:rPr lang="en-US" sz="2400" dirty="0"/>
              <a:t>Code</a:t>
            </a:r>
          </a:p>
          <a:p>
            <a:pPr marL="457200" indent="-457200" algn="just" eaLnBrk="1" fontAlgn="auto" hangingPunct="1">
              <a:spcAft>
                <a:spcPts val="0"/>
              </a:spcAft>
              <a:buFont typeface="Arial" panose="020B0604020202020204" pitchFamily="34" charset="0"/>
              <a:buAutoNum type="alphaLcParenR"/>
              <a:defRPr/>
            </a:pPr>
            <a:r>
              <a:rPr lang="en-US" sz="2400" dirty="0"/>
              <a:t>Stack</a:t>
            </a:r>
          </a:p>
          <a:p>
            <a:pPr marL="457200" indent="-457200" algn="just" eaLnBrk="1" fontAlgn="auto" hangingPunct="1">
              <a:spcAft>
                <a:spcPts val="0"/>
              </a:spcAft>
              <a:buFont typeface="Arial" panose="020B0604020202020204" pitchFamily="34" charset="0"/>
              <a:buAutoNum type="alphaLcParenR"/>
              <a:defRPr/>
            </a:pPr>
            <a:r>
              <a:rPr lang="en-US" sz="2400" b="1" dirty="0"/>
              <a:t>Bootstrap program</a:t>
            </a:r>
          </a:p>
          <a:p>
            <a:pPr marL="457200" indent="-457200" algn="just" eaLnBrk="1" fontAlgn="auto" hangingPunct="1">
              <a:spcAft>
                <a:spcPts val="0"/>
              </a:spcAft>
              <a:buFont typeface="Arial" panose="020B0604020202020204" pitchFamily="34" charset="0"/>
              <a:buAutoNum type="alphaLcParenR"/>
              <a:defRPr/>
            </a:pPr>
            <a:r>
              <a:rPr lang="en-US" sz="2400" dirty="0"/>
              <a:t>Data</a:t>
            </a:r>
          </a:p>
          <a:p>
            <a:pPr marL="457200" indent="-457200" algn="just" eaLnBrk="1" fontAlgn="auto" hangingPunct="1">
              <a:spcAft>
                <a:spcPts val="0"/>
              </a:spcAft>
              <a:buNone/>
              <a:defRPr/>
            </a:pPr>
            <a:r>
              <a:rPr lang="en-US" sz="2400" dirty="0"/>
              <a:t>6. The number of processes completed per unit time is known as</a:t>
            </a:r>
          </a:p>
          <a:p>
            <a:pPr marL="457200" indent="-457200" algn="just" eaLnBrk="1" fontAlgn="auto" hangingPunct="1">
              <a:spcAft>
                <a:spcPts val="0"/>
              </a:spcAft>
              <a:buFont typeface="Arial" panose="020B0604020202020204" pitchFamily="34" charset="0"/>
              <a:buAutoNum type="alphaLcParenR"/>
              <a:defRPr/>
            </a:pPr>
            <a:r>
              <a:rPr lang="en-US" sz="2400" dirty="0"/>
              <a:t>Output</a:t>
            </a:r>
          </a:p>
          <a:p>
            <a:pPr marL="457200" indent="-457200" algn="just" eaLnBrk="1" fontAlgn="auto" hangingPunct="1">
              <a:spcAft>
                <a:spcPts val="0"/>
              </a:spcAft>
              <a:buFont typeface="Arial" panose="020B0604020202020204" pitchFamily="34" charset="0"/>
              <a:buAutoNum type="alphaLcParenR" startAt="2"/>
              <a:defRPr/>
            </a:pPr>
            <a:r>
              <a:rPr lang="en-US" sz="2400" b="1" dirty="0"/>
              <a:t>Throughput</a:t>
            </a:r>
          </a:p>
          <a:p>
            <a:pPr marL="457200" indent="-457200" algn="just" eaLnBrk="1" fontAlgn="auto" hangingPunct="1">
              <a:spcAft>
                <a:spcPts val="0"/>
              </a:spcAft>
              <a:buFont typeface="Arial" panose="020B0604020202020204" pitchFamily="34" charset="0"/>
              <a:buAutoNum type="alphaLcParenR" startAt="2"/>
              <a:defRPr/>
            </a:pPr>
            <a:r>
              <a:rPr lang="en-US" sz="2400" dirty="0"/>
              <a:t>Efficiency</a:t>
            </a:r>
          </a:p>
          <a:p>
            <a:pPr marL="457200" indent="-457200" algn="just" eaLnBrk="1" fontAlgn="auto" hangingPunct="1">
              <a:spcAft>
                <a:spcPts val="0"/>
              </a:spcAft>
              <a:buFont typeface="Arial" panose="020B0604020202020204" pitchFamily="34" charset="0"/>
              <a:buAutoNum type="alphaLcParenR" startAt="2"/>
              <a:defRPr/>
            </a:pPr>
            <a:r>
              <a:rPr lang="en-US" sz="2400" dirty="0"/>
              <a:t>capacity </a:t>
            </a:r>
            <a:endParaRPr lang="en-US" sz="2200" dirty="0"/>
          </a:p>
        </p:txBody>
      </p:sp>
      <p:sp>
        <p:nvSpPr>
          <p:cNvPr id="4" name="Date Placeholder 3">
            <a:extLst>
              <a:ext uri="{FF2B5EF4-FFF2-40B4-BE49-F238E27FC236}">
                <a16:creationId xmlns:a16="http://schemas.microsoft.com/office/drawing/2014/main" id="{AB7050AB-6203-4D02-BA53-C17C417D1682}"/>
              </a:ext>
            </a:extLst>
          </p:cNvPr>
          <p:cNvSpPr>
            <a:spLocks noGrp="1"/>
          </p:cNvSpPr>
          <p:nvPr>
            <p:ph type="dt" sz="quarter" idx="10"/>
          </p:nvPr>
        </p:nvSpPr>
        <p:spPr/>
        <p:txBody>
          <a:bodyPr/>
          <a:lstStyle/>
          <a:p>
            <a:pPr>
              <a:defRPr/>
            </a:pPr>
            <a:fld id="{579CD022-C456-48FA-8070-AABAAA2D2A1D}" type="datetime1">
              <a:rPr lang="en-US" smtClean="0"/>
              <a:t>3/24/2022</a:t>
            </a:fld>
            <a:endParaRPr lang="en-US"/>
          </a:p>
        </p:txBody>
      </p:sp>
      <p:sp>
        <p:nvSpPr>
          <p:cNvPr id="5" name="Footer Placeholder 4">
            <a:extLst>
              <a:ext uri="{FF2B5EF4-FFF2-40B4-BE49-F238E27FC236}">
                <a16:creationId xmlns:a16="http://schemas.microsoft.com/office/drawing/2014/main" id="{0D592EAB-D3CE-4DA3-80F9-966C391FECBF}"/>
              </a:ext>
            </a:extLst>
          </p:cNvPr>
          <p:cNvSpPr>
            <a:spLocks noGrp="1"/>
          </p:cNvSpPr>
          <p:nvPr>
            <p:ph type="ftr" sz="quarter" idx="11"/>
          </p:nvPr>
        </p:nvSpPr>
        <p:spPr>
          <a:xfrm>
            <a:off x="2133600" y="6356352"/>
            <a:ext cx="5410200" cy="365125"/>
          </a:xfrm>
        </p:spPr>
        <p:txBody>
          <a:bodyPr/>
          <a:lstStyle/>
          <a:p>
            <a:pPr>
              <a:defRPr/>
            </a:pPr>
            <a:r>
              <a:rPr lang="pt-BR"/>
              <a:t>Sanchi Kaushik              ACSE0403A         OS       Unit- 2 </a:t>
            </a:r>
            <a:endParaRPr lang="en-US" dirty="0"/>
          </a:p>
        </p:txBody>
      </p:sp>
      <p:sp>
        <p:nvSpPr>
          <p:cNvPr id="70661" name="Slide Number Placeholder 5">
            <a:extLst>
              <a:ext uri="{FF2B5EF4-FFF2-40B4-BE49-F238E27FC236}">
                <a16:creationId xmlns:a16="http://schemas.microsoft.com/office/drawing/2014/main" id="{3B090E1B-F2E4-4533-94CE-2E6C4D705E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2E2074-EE90-4523-8F74-077ABD105292}" type="slidenum">
              <a:rPr lang="en-US" altLang="en-US" sz="1200">
                <a:solidFill>
                  <a:srgbClr val="898989"/>
                </a:solidFill>
              </a:rPr>
              <a:pPr>
                <a:spcBef>
                  <a:spcPct val="0"/>
                </a:spcBef>
                <a:buFontTx/>
                <a:buNone/>
              </a:pPr>
              <a:t>62</a:t>
            </a:fld>
            <a:endParaRPr lang="en-US" altLang="en-US" sz="1200">
              <a:solidFill>
                <a:srgbClr val="898989"/>
              </a:solidFill>
            </a:endParaRPr>
          </a:p>
        </p:txBody>
      </p:sp>
      <p:sp>
        <p:nvSpPr>
          <p:cNvPr id="7" name="Title 1">
            <a:extLst>
              <a:ext uri="{FF2B5EF4-FFF2-40B4-BE49-F238E27FC236}">
                <a16:creationId xmlns:a16="http://schemas.microsoft.com/office/drawing/2014/main" id="{CB5462BD-2E95-430E-8D2E-14944E3DC2C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200" b="1" dirty="0"/>
              <a:t>Daily Quiz </a:t>
            </a:r>
          </a:p>
        </p:txBody>
      </p:sp>
      <p:pic>
        <p:nvPicPr>
          <p:cNvPr id="70663" name="Picture 2" descr="E:\NIET\Project\xLogo11.png.pagespeed.ic.pydHLuCQEZ.png">
            <a:extLst>
              <a:ext uri="{FF2B5EF4-FFF2-40B4-BE49-F238E27FC236}">
                <a16:creationId xmlns:a16="http://schemas.microsoft.com/office/drawing/2014/main" id="{4B31000B-4484-4932-80CB-290BDAF37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9" descr="NIET LOGO.jpg">
            <a:extLst>
              <a:ext uri="{FF2B5EF4-FFF2-40B4-BE49-F238E27FC236}">
                <a16:creationId xmlns:a16="http://schemas.microsoft.com/office/drawing/2014/main" id="{9F2368B9-49F0-4605-80B7-097098B27A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BD5E26-EC20-4FA5-9A12-61B49D59BD7F}"/>
              </a:ext>
            </a:extLst>
          </p:cNvPr>
          <p:cNvSpPr>
            <a:spLocks noGrp="1"/>
          </p:cNvSpPr>
          <p:nvPr>
            <p:ph type="dt" sz="quarter" idx="10"/>
          </p:nvPr>
        </p:nvSpPr>
        <p:spPr/>
        <p:txBody>
          <a:bodyPr/>
          <a:lstStyle/>
          <a:p>
            <a:pPr>
              <a:defRPr/>
            </a:pPr>
            <a:fld id="{A10F0C44-9CCB-4833-B0A7-BD05A99E7D8C}" type="datetime1">
              <a:rPr lang="en-US" smtClean="0"/>
              <a:t>3/24/2022</a:t>
            </a:fld>
            <a:endParaRPr lang="en-US"/>
          </a:p>
        </p:txBody>
      </p:sp>
      <p:sp>
        <p:nvSpPr>
          <p:cNvPr id="5" name="Footer Placeholder 4">
            <a:extLst>
              <a:ext uri="{FF2B5EF4-FFF2-40B4-BE49-F238E27FC236}">
                <a16:creationId xmlns:a16="http://schemas.microsoft.com/office/drawing/2014/main" id="{5C74CB0F-7B45-40D9-9AA4-6D269581687E}"/>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71684" name="Slide Number Placeholder 5">
            <a:extLst>
              <a:ext uri="{FF2B5EF4-FFF2-40B4-BE49-F238E27FC236}">
                <a16:creationId xmlns:a16="http://schemas.microsoft.com/office/drawing/2014/main" id="{A1A84FF8-E501-43C6-ACD0-77A27B1DF4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51D185-119D-47DD-B76E-6CC95ECA6686}" type="slidenum">
              <a:rPr lang="en-US" altLang="en-US" sz="1200">
                <a:solidFill>
                  <a:srgbClr val="898989"/>
                </a:solidFill>
              </a:rPr>
              <a:pPr>
                <a:spcBef>
                  <a:spcPct val="0"/>
                </a:spcBef>
                <a:buFontTx/>
                <a:buNone/>
              </a:pPr>
              <a:t>63</a:t>
            </a:fld>
            <a:endParaRPr lang="en-US" altLang="en-US" sz="1200">
              <a:solidFill>
                <a:srgbClr val="898989"/>
              </a:solidFill>
            </a:endParaRPr>
          </a:p>
        </p:txBody>
      </p:sp>
      <p:sp>
        <p:nvSpPr>
          <p:cNvPr id="7" name="Title 1">
            <a:extLst>
              <a:ext uri="{FF2B5EF4-FFF2-40B4-BE49-F238E27FC236}">
                <a16:creationId xmlns:a16="http://schemas.microsoft.com/office/drawing/2014/main" id="{3D408388-A085-48F3-B893-6EC92FAFA03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400" b="1" dirty="0">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3E756EDB-B240-475D-91E8-277B95EDB44D}"/>
              </a:ext>
            </a:extLst>
          </p:cNvPr>
          <p:cNvGraphicFramePr>
            <a:graphicFrameLocks noGrp="1"/>
          </p:cNvGraphicFramePr>
          <p:nvPr/>
        </p:nvGraphicFramePr>
        <p:xfrm>
          <a:off x="533400" y="1887540"/>
          <a:ext cx="8305800" cy="1862137"/>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96307">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T="45728" marB="45728"/>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marT="45728" marB="45728"/>
                </a:tc>
                <a:extLst>
                  <a:ext uri="{0D108BD9-81ED-4DB2-BD59-A6C34878D82A}">
                    <a16:rowId xmlns:a16="http://schemas.microsoft.com/office/drawing/2014/main" val="10000"/>
                  </a:ext>
                </a:extLst>
              </a:tr>
              <a:tr h="1008552">
                <a:tc>
                  <a:txBody>
                    <a:bodyPr/>
                    <a:lstStyle/>
                    <a:p>
                      <a:r>
                        <a:rPr lang="en-IN" sz="2400" spc="-5" dirty="0"/>
                        <a:t>Scheduling</a:t>
                      </a:r>
                      <a:r>
                        <a:rPr lang="en-IN" sz="2400" spc="-50" dirty="0"/>
                        <a:t> </a:t>
                      </a:r>
                      <a:r>
                        <a:rPr lang="en-IN" sz="2400" spc="-5" dirty="0"/>
                        <a:t>Criteria</a:t>
                      </a:r>
                      <a:endParaRPr lang="en-US" sz="2200" dirty="0"/>
                    </a:p>
                  </a:txBody>
                  <a:tcPr marL="68580" marR="68580" marT="45728" marB="45728"/>
                </a:tc>
                <a:tc>
                  <a:txBody>
                    <a:bodyPr/>
                    <a:lstStyle/>
                    <a:p>
                      <a:pPr algn="ctr"/>
                      <a:r>
                        <a:rPr lang="en-US" sz="2200" b="1" dirty="0"/>
                        <a:t>CO2</a:t>
                      </a:r>
                    </a:p>
                  </a:txBody>
                  <a:tcPr marL="68580" marR="68580" marT="45728" marB="45728"/>
                </a:tc>
                <a:extLst>
                  <a:ext uri="{0D108BD9-81ED-4DB2-BD59-A6C34878D82A}">
                    <a16:rowId xmlns:a16="http://schemas.microsoft.com/office/drawing/2014/main" val="10001"/>
                  </a:ext>
                </a:extLst>
              </a:tr>
              <a:tr h="457278">
                <a:tc>
                  <a:txBody>
                    <a:bodyPr/>
                    <a:lstStyle/>
                    <a:p>
                      <a:r>
                        <a:rPr lang="en-IN" sz="2400" dirty="0"/>
                        <a:t>CPU Scheduling algorithms</a:t>
                      </a:r>
                      <a:endParaRPr lang="en-US" sz="2200" dirty="0"/>
                    </a:p>
                  </a:txBody>
                  <a:tcPr marL="68580" marR="68580"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t>CO2</a:t>
                      </a:r>
                    </a:p>
                  </a:txBody>
                  <a:tcPr marL="68580" marR="68580" marT="45728" marB="45728"/>
                </a:tc>
                <a:extLst>
                  <a:ext uri="{0D108BD9-81ED-4DB2-BD59-A6C34878D82A}">
                    <a16:rowId xmlns:a16="http://schemas.microsoft.com/office/drawing/2014/main" val="10002"/>
                  </a:ext>
                </a:extLst>
              </a:tr>
            </a:tbl>
          </a:graphicData>
        </a:graphic>
      </p:graphicFrame>
      <p:pic>
        <p:nvPicPr>
          <p:cNvPr id="71700" name="Picture 9" descr="NIET LOGO.jpg">
            <a:extLst>
              <a:ext uri="{FF2B5EF4-FFF2-40B4-BE49-F238E27FC236}">
                <a16:creationId xmlns:a16="http://schemas.microsoft.com/office/drawing/2014/main" id="{2801EA8A-46FF-49E1-9790-DCC3494882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E87B99-B045-493E-A883-F78DC3F37B1C}"/>
              </a:ext>
            </a:extLst>
          </p:cNvPr>
          <p:cNvSpPr>
            <a:spLocks noGrp="1"/>
          </p:cNvSpPr>
          <p:nvPr>
            <p:ph type="dt" sz="quarter" idx="10"/>
          </p:nvPr>
        </p:nvSpPr>
        <p:spPr/>
        <p:txBody>
          <a:bodyPr/>
          <a:lstStyle/>
          <a:p>
            <a:pPr>
              <a:defRPr/>
            </a:pPr>
            <a:fld id="{05248A9D-0166-4DD7-9689-20383F6CB52E}" type="datetime1">
              <a:rPr lang="en-US" smtClean="0"/>
              <a:t>3/24/2022</a:t>
            </a:fld>
            <a:endParaRPr lang="en-US"/>
          </a:p>
        </p:txBody>
      </p:sp>
      <p:sp>
        <p:nvSpPr>
          <p:cNvPr id="5" name="Footer Placeholder 4">
            <a:extLst>
              <a:ext uri="{FF2B5EF4-FFF2-40B4-BE49-F238E27FC236}">
                <a16:creationId xmlns:a16="http://schemas.microsoft.com/office/drawing/2014/main" id="{9FC4E728-75BF-4A2D-89B8-73B377404B82}"/>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72708" name="Slide Number Placeholder 5">
            <a:extLst>
              <a:ext uri="{FF2B5EF4-FFF2-40B4-BE49-F238E27FC236}">
                <a16:creationId xmlns:a16="http://schemas.microsoft.com/office/drawing/2014/main" id="{B3791E23-0034-4981-95B9-2AA91D9DC4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C970AA-3AC3-4950-92A0-F7BA56734841}" type="slidenum">
              <a:rPr lang="en-US" altLang="en-US" sz="1200">
                <a:solidFill>
                  <a:srgbClr val="898989"/>
                </a:solidFill>
              </a:rPr>
              <a:pPr>
                <a:spcBef>
                  <a:spcPct val="0"/>
                </a:spcBef>
                <a:buFontTx/>
                <a:buNone/>
              </a:pPr>
              <a:t>64</a:t>
            </a:fld>
            <a:endParaRPr lang="en-US" altLang="en-US" sz="1200">
              <a:solidFill>
                <a:srgbClr val="898989"/>
              </a:solidFill>
            </a:endParaRPr>
          </a:p>
        </p:txBody>
      </p:sp>
      <p:sp>
        <p:nvSpPr>
          <p:cNvPr id="7" name="Title 1">
            <a:extLst>
              <a:ext uri="{FF2B5EF4-FFF2-40B4-BE49-F238E27FC236}">
                <a16:creationId xmlns:a16="http://schemas.microsoft.com/office/drawing/2014/main" id="{8FB26A0B-AE6D-4A64-99E6-03005A49C04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400" b="1" dirty="0">
                <a:latin typeface="Times New Roman" panose="02020603050405020304" pitchFamily="18" charset="0"/>
                <a:cs typeface="Times New Roman" panose="02020603050405020304" pitchFamily="18" charset="0"/>
              </a:rPr>
              <a:t>Topic Objectives </a:t>
            </a:r>
          </a:p>
        </p:txBody>
      </p:sp>
      <p:graphicFrame>
        <p:nvGraphicFramePr>
          <p:cNvPr id="2" name="Table 2">
            <a:extLst>
              <a:ext uri="{FF2B5EF4-FFF2-40B4-BE49-F238E27FC236}">
                <a16:creationId xmlns:a16="http://schemas.microsoft.com/office/drawing/2014/main" id="{6398EB19-5549-4711-9023-941FCAB07EAC}"/>
              </a:ext>
            </a:extLst>
          </p:cNvPr>
          <p:cNvGraphicFramePr>
            <a:graphicFrameLocks noGrp="1"/>
          </p:cNvGraphicFramePr>
          <p:nvPr/>
        </p:nvGraphicFramePr>
        <p:xfrm>
          <a:off x="457200" y="1371600"/>
          <a:ext cx="8305800" cy="2290926"/>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96188">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T="45709" marB="45709"/>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Objective </a:t>
                      </a:r>
                    </a:p>
                  </a:txBody>
                  <a:tcPr marT="45709" marB="45709"/>
                </a:tc>
                <a:extLst>
                  <a:ext uri="{0D108BD9-81ED-4DB2-BD59-A6C34878D82A}">
                    <a16:rowId xmlns:a16="http://schemas.microsoft.com/office/drawing/2014/main" val="10000"/>
                  </a:ext>
                </a:extLst>
              </a:tr>
              <a:tr h="370752">
                <a:tc>
                  <a:txBody>
                    <a:bodyPr/>
                    <a:lstStyle/>
                    <a:p>
                      <a:endParaRPr lang="en-IN" sz="1800" dirty="0">
                        <a:latin typeface="Times New Roman" panose="02020603050405020304" pitchFamily="18" charset="0"/>
                        <a:cs typeface="Times New Roman" panose="02020603050405020304" pitchFamily="18" charset="0"/>
                      </a:endParaRPr>
                    </a:p>
                  </a:txBody>
                  <a:tcPr marT="45709" marB="45709"/>
                </a:tc>
                <a:tc>
                  <a:txBody>
                    <a:bodyPr/>
                    <a:lstStyle/>
                    <a:p>
                      <a:r>
                        <a:rPr lang="en-US" sz="1800" b="1" dirty="0">
                          <a:latin typeface="Times New Roman" panose="02020603050405020304" pitchFamily="18" charset="0"/>
                          <a:cs typeface="Times New Roman" panose="02020603050405020304" pitchFamily="18" charset="0"/>
                        </a:rPr>
                        <a:t>Students will be able to </a:t>
                      </a:r>
                      <a:endParaRPr lang="en-IN" sz="1800" b="1" dirty="0">
                        <a:latin typeface="Times New Roman" panose="02020603050405020304" pitchFamily="18" charset="0"/>
                        <a:cs typeface="Times New Roman" panose="02020603050405020304" pitchFamily="18" charset="0"/>
                      </a:endParaRPr>
                    </a:p>
                  </a:txBody>
                  <a:tcPr marT="45709" marB="45709"/>
                </a:tc>
                <a:extLst>
                  <a:ext uri="{0D108BD9-81ED-4DB2-BD59-A6C34878D82A}">
                    <a16:rowId xmlns:a16="http://schemas.microsoft.com/office/drawing/2014/main" val="10001"/>
                  </a:ext>
                </a:extLst>
              </a:tr>
              <a:tr h="761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spc="-5" dirty="0"/>
                        <a:t>Scheduling</a:t>
                      </a:r>
                      <a:r>
                        <a:rPr lang="en-IN" sz="2000" spc="-50" dirty="0"/>
                        <a:t> </a:t>
                      </a:r>
                      <a:r>
                        <a:rPr lang="en-IN" sz="2000" spc="-5" dirty="0"/>
                        <a:t>Criteria</a:t>
                      </a:r>
                      <a:endParaRPr lang="en-US" sz="2000" dirty="0"/>
                    </a:p>
                    <a:p>
                      <a:endParaRPr lang="en-US" sz="2200" b="0" dirty="0"/>
                    </a:p>
                  </a:txBody>
                  <a:tcPr marL="68580" marR="68580" marT="45709" marB="45709"/>
                </a:tc>
                <a:tc>
                  <a:txBody>
                    <a:bodyPr/>
                    <a:lstStyle/>
                    <a:p>
                      <a:pPr algn="l"/>
                      <a:r>
                        <a:rPr lang="en-US" sz="2200" b="0" dirty="0"/>
                        <a:t>Understand different</a:t>
                      </a:r>
                      <a:r>
                        <a:rPr lang="en-US" sz="2200" b="0" baseline="0" dirty="0"/>
                        <a:t> types of scheduling. </a:t>
                      </a:r>
                      <a:r>
                        <a:rPr lang="en-US" sz="2200" b="0" dirty="0"/>
                        <a:t> </a:t>
                      </a:r>
                    </a:p>
                  </a:txBody>
                  <a:tcPr marL="68580" marR="68580" marT="45709" marB="45709"/>
                </a:tc>
                <a:extLst>
                  <a:ext uri="{0D108BD9-81ED-4DB2-BD59-A6C34878D82A}">
                    <a16:rowId xmlns:a16="http://schemas.microsoft.com/office/drawing/2014/main" val="10002"/>
                  </a:ext>
                </a:extLst>
              </a:tr>
              <a:tr h="761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t>CPU Scheduling algorithms</a:t>
                      </a:r>
                      <a:endParaRPr lang="en-US" sz="2000" dirty="0"/>
                    </a:p>
                    <a:p>
                      <a:endParaRPr lang="en-US" sz="2200" b="0" dirty="0"/>
                    </a:p>
                  </a:txBody>
                  <a:tcPr marL="68580" marR="68580" marT="45709" marB="4570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a:t>Know</a:t>
                      </a:r>
                      <a:r>
                        <a:rPr lang="en-US" sz="2200" b="0" baseline="0" dirty="0"/>
                        <a:t> about the how CPU Scheduling algorithms works. </a:t>
                      </a:r>
                      <a:endParaRPr lang="en-US" sz="2200" b="0" dirty="0"/>
                    </a:p>
                  </a:txBody>
                  <a:tcPr marL="68580" marR="68580" marT="45709" marB="45709"/>
                </a:tc>
                <a:extLst>
                  <a:ext uri="{0D108BD9-81ED-4DB2-BD59-A6C34878D82A}">
                    <a16:rowId xmlns:a16="http://schemas.microsoft.com/office/drawing/2014/main" val="10003"/>
                  </a:ext>
                </a:extLst>
              </a:tr>
            </a:tbl>
          </a:graphicData>
        </a:graphic>
      </p:graphicFrame>
      <p:pic>
        <p:nvPicPr>
          <p:cNvPr id="72727" name="Picture 9" descr="NIET LOGO.jpg">
            <a:extLst>
              <a:ext uri="{FF2B5EF4-FFF2-40B4-BE49-F238E27FC236}">
                <a16:creationId xmlns:a16="http://schemas.microsoft.com/office/drawing/2014/main" id="{FCB650D2-EEB5-4B8C-A82A-D49478643E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F8B70D-7756-4DD7-9107-FDC0B233C507}"/>
              </a:ext>
            </a:extLst>
          </p:cNvPr>
          <p:cNvSpPr>
            <a:spLocks noGrp="1"/>
          </p:cNvSpPr>
          <p:nvPr>
            <p:ph type="dt" sz="quarter" idx="10"/>
          </p:nvPr>
        </p:nvSpPr>
        <p:spPr/>
        <p:txBody>
          <a:bodyPr/>
          <a:lstStyle/>
          <a:p>
            <a:pPr>
              <a:defRPr/>
            </a:pPr>
            <a:fld id="{2DF23977-6BD2-4F29-8233-A7B67F485224}" type="datetime1">
              <a:rPr lang="en-US" smtClean="0"/>
              <a:t>3/24/2022</a:t>
            </a:fld>
            <a:endParaRPr lang="en-US"/>
          </a:p>
        </p:txBody>
      </p:sp>
      <p:sp>
        <p:nvSpPr>
          <p:cNvPr id="5" name="Footer Placeholder 4">
            <a:extLst>
              <a:ext uri="{FF2B5EF4-FFF2-40B4-BE49-F238E27FC236}">
                <a16:creationId xmlns:a16="http://schemas.microsoft.com/office/drawing/2014/main" id="{116CD67E-399F-4E75-968F-3D21ED7ED212}"/>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73732" name="Slide Number Placeholder 5">
            <a:extLst>
              <a:ext uri="{FF2B5EF4-FFF2-40B4-BE49-F238E27FC236}">
                <a16:creationId xmlns:a16="http://schemas.microsoft.com/office/drawing/2014/main" id="{F9BEBD33-7ECA-4756-A222-BAC603ABCF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6D7C2C-C27F-421A-8B2E-F00913964E96}" type="slidenum">
              <a:rPr lang="en-US" altLang="en-US" sz="1200">
                <a:solidFill>
                  <a:srgbClr val="898989"/>
                </a:solidFill>
              </a:rPr>
              <a:pPr>
                <a:spcBef>
                  <a:spcPct val="0"/>
                </a:spcBef>
                <a:buFontTx/>
                <a:buNone/>
              </a:pPr>
              <a:t>65</a:t>
            </a:fld>
            <a:endParaRPr lang="en-US" altLang="en-US" sz="1200">
              <a:solidFill>
                <a:srgbClr val="898989"/>
              </a:solidFill>
            </a:endParaRPr>
          </a:p>
        </p:txBody>
      </p:sp>
      <p:sp>
        <p:nvSpPr>
          <p:cNvPr id="9" name="Title 1">
            <a:extLst>
              <a:ext uri="{FF2B5EF4-FFF2-40B4-BE49-F238E27FC236}">
                <a16:creationId xmlns:a16="http://schemas.microsoft.com/office/drawing/2014/main" id="{B0D38EBB-208D-40ED-9F97-D8498916D8E1}"/>
              </a:ext>
            </a:extLst>
          </p:cNvPr>
          <p:cNvSpPr txBox="1">
            <a:spLocks/>
          </p:cNvSpPr>
          <p:nvPr/>
        </p:nvSpPr>
        <p:spPr>
          <a:xfrm>
            <a:off x="1371600" y="-2698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Scheduling</a:t>
            </a:r>
            <a:r>
              <a:rPr lang="en-IN" sz="3200" spc="-50" dirty="0"/>
              <a:t> </a:t>
            </a:r>
            <a:r>
              <a:rPr lang="en-IN" sz="3200" spc="-5" dirty="0"/>
              <a:t>Criteria</a:t>
            </a:r>
            <a:r>
              <a:rPr lang="en-IN" sz="3000" dirty="0"/>
              <a:t>(CO2)</a:t>
            </a:r>
            <a:endParaRPr lang="en-US" sz="3000" dirty="0"/>
          </a:p>
        </p:txBody>
      </p:sp>
      <p:sp>
        <p:nvSpPr>
          <p:cNvPr id="73734" name="object 3">
            <a:extLst>
              <a:ext uri="{FF2B5EF4-FFF2-40B4-BE49-F238E27FC236}">
                <a16:creationId xmlns:a16="http://schemas.microsoft.com/office/drawing/2014/main" id="{2457C2A0-9C1B-4195-BA5F-0DDD86E32723}"/>
              </a:ext>
            </a:extLst>
          </p:cNvPr>
          <p:cNvSpPr txBox="1">
            <a:spLocks noChangeArrowheads="1"/>
          </p:cNvSpPr>
          <p:nvPr/>
        </p:nvSpPr>
        <p:spPr bwMode="auto">
          <a:xfrm>
            <a:off x="900115" y="692152"/>
            <a:ext cx="7775575"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652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9pPr>
          </a:lstStyle>
          <a:p>
            <a:pPr eaLnBrk="1" hangingPunct="1">
              <a:lnSpc>
                <a:spcPct val="150000"/>
              </a:lnSpc>
              <a:spcBef>
                <a:spcPts val="575"/>
              </a:spcBef>
              <a:buClr>
                <a:srgbClr val="006600"/>
              </a:buClr>
              <a:buSzPct val="90000"/>
            </a:pPr>
            <a:r>
              <a:rPr lang="en-IN" altLang="en-US" sz="2200"/>
              <a:t>CPU utilization – keep the CPU as busy as possible</a:t>
            </a:r>
          </a:p>
          <a:p>
            <a:pPr eaLnBrk="1" hangingPunct="1">
              <a:lnSpc>
                <a:spcPct val="150000"/>
              </a:lnSpc>
              <a:spcBef>
                <a:spcPts val="625"/>
              </a:spcBef>
              <a:buClr>
                <a:srgbClr val="006600"/>
              </a:buClr>
              <a:buSzPct val="90000"/>
            </a:pPr>
            <a:r>
              <a:rPr lang="en-IN" altLang="en-US" sz="2200"/>
              <a:t>Throughput – Number of processes that complete their  execution per time unit</a:t>
            </a:r>
          </a:p>
          <a:p>
            <a:pPr eaLnBrk="1" hangingPunct="1">
              <a:lnSpc>
                <a:spcPct val="150000"/>
              </a:lnSpc>
              <a:spcBef>
                <a:spcPts val="400"/>
              </a:spcBef>
              <a:buClr>
                <a:srgbClr val="006600"/>
              </a:buClr>
              <a:buSzPct val="90000"/>
            </a:pPr>
            <a:r>
              <a:rPr lang="en-IN" altLang="en-US" sz="2200"/>
              <a:t>Turnaround time – amount of time to execute a particular  process (finishing time – arrival time)</a:t>
            </a:r>
          </a:p>
          <a:p>
            <a:pPr eaLnBrk="1" hangingPunct="1">
              <a:lnSpc>
                <a:spcPct val="150000"/>
              </a:lnSpc>
              <a:spcBef>
                <a:spcPts val="463"/>
              </a:spcBef>
              <a:buClr>
                <a:srgbClr val="006600"/>
              </a:buClr>
              <a:buSzPct val="90000"/>
            </a:pPr>
            <a:r>
              <a:rPr lang="en-IN" altLang="en-US" sz="2200"/>
              <a:t>Waiting time – amount of time a process has been waiting  in the ready queue</a:t>
            </a:r>
          </a:p>
          <a:p>
            <a:pPr eaLnBrk="1" hangingPunct="1">
              <a:lnSpc>
                <a:spcPct val="150000"/>
              </a:lnSpc>
              <a:spcBef>
                <a:spcPts val="475"/>
              </a:spcBef>
              <a:buClr>
                <a:srgbClr val="006600"/>
              </a:buClr>
              <a:buSzPct val="90000"/>
            </a:pPr>
            <a:r>
              <a:rPr lang="en-IN" altLang="en-US" sz="2200"/>
              <a:t>Response time – amount of time it takes from when a  request was submitted until the first response is  produced, </a:t>
            </a:r>
            <a:r>
              <a:rPr lang="en-IN" altLang="en-US" sz="2200" b="1"/>
              <a:t>not </a:t>
            </a:r>
            <a:r>
              <a:rPr lang="en-IN" altLang="en-US" sz="2200"/>
              <a:t>output(for time-sharing environment)</a:t>
            </a:r>
            <a:endParaRPr lang="en-US" altLang="en-US" sz="2200"/>
          </a:p>
        </p:txBody>
      </p:sp>
      <p:pic>
        <p:nvPicPr>
          <p:cNvPr id="73735" name="Picture 9" descr="NIET LOGO.jpg">
            <a:extLst>
              <a:ext uri="{FF2B5EF4-FFF2-40B4-BE49-F238E27FC236}">
                <a16:creationId xmlns:a16="http://schemas.microsoft.com/office/drawing/2014/main" id="{89952E6B-9455-4C44-A83F-3ECBEC9A60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AFA5E1-1029-4172-B72D-C1106A0F9717}"/>
              </a:ext>
            </a:extLst>
          </p:cNvPr>
          <p:cNvSpPr>
            <a:spLocks noGrp="1"/>
          </p:cNvSpPr>
          <p:nvPr>
            <p:ph type="dt" sz="quarter" idx="10"/>
          </p:nvPr>
        </p:nvSpPr>
        <p:spPr/>
        <p:txBody>
          <a:bodyPr/>
          <a:lstStyle/>
          <a:p>
            <a:pPr>
              <a:defRPr/>
            </a:pPr>
            <a:fld id="{71C87D4C-67D0-4CF1-A2AC-CB37802BEE49}" type="datetime1">
              <a:rPr lang="en-US" smtClean="0"/>
              <a:t>3/24/2022</a:t>
            </a:fld>
            <a:endParaRPr lang="en-US"/>
          </a:p>
        </p:txBody>
      </p:sp>
      <p:sp>
        <p:nvSpPr>
          <p:cNvPr id="5" name="Footer Placeholder 4">
            <a:extLst>
              <a:ext uri="{FF2B5EF4-FFF2-40B4-BE49-F238E27FC236}">
                <a16:creationId xmlns:a16="http://schemas.microsoft.com/office/drawing/2014/main" id="{1FAA0266-BC33-4378-9FE3-10E7A5152E5A}"/>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74756" name="Slide Number Placeholder 5">
            <a:extLst>
              <a:ext uri="{FF2B5EF4-FFF2-40B4-BE49-F238E27FC236}">
                <a16:creationId xmlns:a16="http://schemas.microsoft.com/office/drawing/2014/main" id="{CDD81D89-D907-483F-A1B9-7F4CDF1F11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5C59C5-347F-4CBC-BF0C-057357D8595F}" type="slidenum">
              <a:rPr lang="en-US" altLang="en-US" sz="1200">
                <a:solidFill>
                  <a:srgbClr val="898989"/>
                </a:solidFill>
              </a:rPr>
              <a:pPr>
                <a:spcBef>
                  <a:spcPct val="0"/>
                </a:spcBef>
                <a:buFontTx/>
                <a:buNone/>
              </a:pPr>
              <a:t>66</a:t>
            </a:fld>
            <a:endParaRPr lang="en-US" altLang="en-US" sz="1200">
              <a:solidFill>
                <a:srgbClr val="898989"/>
              </a:solidFill>
            </a:endParaRPr>
          </a:p>
        </p:txBody>
      </p:sp>
      <p:sp>
        <p:nvSpPr>
          <p:cNvPr id="9" name="Title 1">
            <a:extLst>
              <a:ext uri="{FF2B5EF4-FFF2-40B4-BE49-F238E27FC236}">
                <a16:creationId xmlns:a16="http://schemas.microsoft.com/office/drawing/2014/main" id="{A3C8B7F0-0BC8-4BD6-86DF-EA16EBA6756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t>CPU Scheduling algorithms(CO2)</a:t>
            </a:r>
            <a:endParaRPr lang="en-US" sz="3000" dirty="0"/>
          </a:p>
        </p:txBody>
      </p:sp>
      <p:sp>
        <p:nvSpPr>
          <p:cNvPr id="74758" name="Rectangle 3">
            <a:extLst>
              <a:ext uri="{FF2B5EF4-FFF2-40B4-BE49-F238E27FC236}">
                <a16:creationId xmlns:a16="http://schemas.microsoft.com/office/drawing/2014/main" id="{72A4B6A4-52D8-4D26-B67C-A6C264D5A837}"/>
              </a:ext>
            </a:extLst>
          </p:cNvPr>
          <p:cNvSpPr txBox="1">
            <a:spLocks noChangeArrowheads="1"/>
          </p:cNvSpPr>
          <p:nvPr/>
        </p:nvSpPr>
        <p:spPr bwMode="auto">
          <a:xfrm>
            <a:off x="1047750" y="1484313"/>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sp>
        <p:nvSpPr>
          <p:cNvPr id="12" name="object 3">
            <a:extLst>
              <a:ext uri="{FF2B5EF4-FFF2-40B4-BE49-F238E27FC236}">
                <a16:creationId xmlns:a16="http://schemas.microsoft.com/office/drawing/2014/main" id="{DF9C089A-C220-47E0-9099-B0616AC04679}"/>
              </a:ext>
            </a:extLst>
          </p:cNvPr>
          <p:cNvSpPr txBox="1"/>
          <p:nvPr/>
        </p:nvSpPr>
        <p:spPr>
          <a:xfrm>
            <a:off x="684213" y="1176338"/>
            <a:ext cx="7848600" cy="4951412"/>
          </a:xfrm>
          <a:prstGeom prst="rect">
            <a:avLst/>
          </a:prstGeom>
        </p:spPr>
        <p:txBody>
          <a:bodyPr lIns="0" tIns="12065" rIns="0" bIns="0">
            <a:spAutoFit/>
          </a:bodyPr>
          <a:lstStyle/>
          <a:p>
            <a:pPr eaLnBrk="1" fontAlgn="auto" hangingPunct="1">
              <a:lnSpc>
                <a:spcPct val="150000"/>
              </a:lnSpc>
              <a:spcBef>
                <a:spcPts val="0"/>
              </a:spcBef>
              <a:spcAft>
                <a:spcPts val="0"/>
              </a:spcAft>
              <a:defRPr/>
            </a:pPr>
            <a:r>
              <a:rPr lang="en-IN" sz="2400" b="1" dirty="0">
                <a:latin typeface="+mn-lt"/>
                <a:cs typeface="+mn-cs"/>
              </a:rPr>
              <a:t>CPU Scheduling Algorithms</a:t>
            </a:r>
          </a:p>
          <a:p>
            <a:pPr marL="457200" indent="-457200" eaLnBrk="1" fontAlgn="auto" hangingPunct="1">
              <a:lnSpc>
                <a:spcPct val="150000"/>
              </a:lnSpc>
              <a:spcBef>
                <a:spcPts val="0"/>
              </a:spcBef>
              <a:spcAft>
                <a:spcPts val="0"/>
              </a:spcAft>
              <a:buFont typeface="+mj-lt"/>
              <a:buAutoNum type="arabicPeriod"/>
              <a:defRPr/>
            </a:pPr>
            <a:r>
              <a:rPr lang="en-IN" sz="2400" dirty="0">
                <a:latin typeface="+mn-lt"/>
                <a:cs typeface="+mn-cs"/>
              </a:rPr>
              <a:t>First Come First Serve(FCFS) Scheduling.</a:t>
            </a:r>
          </a:p>
          <a:p>
            <a:pPr marL="457200" indent="-457200" eaLnBrk="1" fontAlgn="auto" hangingPunct="1">
              <a:lnSpc>
                <a:spcPct val="150000"/>
              </a:lnSpc>
              <a:spcBef>
                <a:spcPts val="0"/>
              </a:spcBef>
              <a:spcAft>
                <a:spcPts val="0"/>
              </a:spcAft>
              <a:buFont typeface="+mj-lt"/>
              <a:buAutoNum type="arabicPeriod"/>
              <a:defRPr/>
            </a:pPr>
            <a:r>
              <a:rPr lang="en-IN" sz="2400" dirty="0">
                <a:latin typeface="+mn-lt"/>
                <a:cs typeface="+mn-cs"/>
              </a:rPr>
              <a:t>Shortest-Job-First(SJF) Scheduling.</a:t>
            </a:r>
          </a:p>
          <a:p>
            <a:pPr marL="457200" indent="-457200" eaLnBrk="1" fontAlgn="auto" hangingPunct="1">
              <a:lnSpc>
                <a:spcPct val="150000"/>
              </a:lnSpc>
              <a:spcBef>
                <a:spcPts val="0"/>
              </a:spcBef>
              <a:spcAft>
                <a:spcPts val="0"/>
              </a:spcAft>
              <a:buFont typeface="+mj-lt"/>
              <a:buAutoNum type="arabicPeriod"/>
              <a:defRPr/>
            </a:pPr>
            <a:r>
              <a:rPr lang="en-IN" sz="2400" dirty="0">
                <a:latin typeface="+mn-lt"/>
                <a:cs typeface="+mn-cs"/>
              </a:rPr>
              <a:t>Priority Scheduling.</a:t>
            </a:r>
          </a:p>
          <a:p>
            <a:pPr marL="457200" indent="-457200" eaLnBrk="1" fontAlgn="auto" hangingPunct="1">
              <a:lnSpc>
                <a:spcPct val="150000"/>
              </a:lnSpc>
              <a:spcBef>
                <a:spcPts val="0"/>
              </a:spcBef>
              <a:spcAft>
                <a:spcPts val="0"/>
              </a:spcAft>
              <a:buFont typeface="+mj-lt"/>
              <a:buAutoNum type="arabicPeriod"/>
              <a:defRPr/>
            </a:pPr>
            <a:r>
              <a:rPr lang="en-IN" sz="2400" dirty="0">
                <a:latin typeface="+mn-lt"/>
                <a:cs typeface="+mn-cs"/>
              </a:rPr>
              <a:t>Round Robin(RR) Scheduling.</a:t>
            </a:r>
          </a:p>
          <a:p>
            <a:pPr marL="457200" indent="-457200" eaLnBrk="1" fontAlgn="auto" hangingPunct="1">
              <a:lnSpc>
                <a:spcPct val="150000"/>
              </a:lnSpc>
              <a:spcBef>
                <a:spcPts val="0"/>
              </a:spcBef>
              <a:spcAft>
                <a:spcPts val="0"/>
              </a:spcAft>
              <a:buFont typeface="+mj-lt"/>
              <a:buAutoNum type="arabicPeriod"/>
              <a:defRPr/>
            </a:pPr>
            <a:r>
              <a:rPr lang="en-IN" sz="2400" dirty="0">
                <a:latin typeface="+mn-lt"/>
                <a:cs typeface="+mn-cs"/>
              </a:rPr>
              <a:t>Multilevel Queue Scheduling.</a:t>
            </a:r>
          </a:p>
          <a:p>
            <a:pPr marL="457200" indent="-457200" eaLnBrk="1" fontAlgn="auto" hangingPunct="1">
              <a:lnSpc>
                <a:spcPct val="150000"/>
              </a:lnSpc>
              <a:spcBef>
                <a:spcPts val="0"/>
              </a:spcBef>
              <a:spcAft>
                <a:spcPts val="0"/>
              </a:spcAft>
              <a:buFont typeface="+mj-lt"/>
              <a:buAutoNum type="arabicPeriod"/>
              <a:defRPr/>
            </a:pPr>
            <a:r>
              <a:rPr lang="en-IN" sz="2400" dirty="0">
                <a:latin typeface="+mn-lt"/>
                <a:cs typeface="+mn-cs"/>
              </a:rPr>
              <a:t>Multilevel Feedback Queue Scheduling.</a:t>
            </a:r>
          </a:p>
          <a:p>
            <a:pPr eaLnBrk="1" fontAlgn="auto" hangingPunct="1">
              <a:lnSpc>
                <a:spcPct val="150000"/>
              </a:lnSpc>
              <a:spcBef>
                <a:spcPts val="0"/>
              </a:spcBef>
              <a:spcAft>
                <a:spcPts val="0"/>
              </a:spcAft>
              <a:defRPr/>
            </a:pPr>
            <a:br>
              <a:rPr lang="en-IN" sz="2400" dirty="0">
                <a:latin typeface="+mn-lt"/>
                <a:cs typeface="+mn-cs"/>
              </a:rPr>
            </a:br>
            <a:endParaRPr sz="2200" dirty="0">
              <a:latin typeface="+mn-lt"/>
              <a:cs typeface="Courier New"/>
            </a:endParaRPr>
          </a:p>
        </p:txBody>
      </p:sp>
      <p:pic>
        <p:nvPicPr>
          <p:cNvPr id="74760" name="Picture 9" descr="NIET LOGO.jpg">
            <a:extLst>
              <a:ext uri="{FF2B5EF4-FFF2-40B4-BE49-F238E27FC236}">
                <a16:creationId xmlns:a16="http://schemas.microsoft.com/office/drawing/2014/main" id="{5EBB523E-F5B1-41C1-A032-DC90B36A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46AD50-2372-47A6-B5BD-B48DB304FBA0}"/>
              </a:ext>
            </a:extLst>
          </p:cNvPr>
          <p:cNvSpPr>
            <a:spLocks noGrp="1"/>
          </p:cNvSpPr>
          <p:nvPr>
            <p:ph type="dt" sz="quarter" idx="10"/>
          </p:nvPr>
        </p:nvSpPr>
        <p:spPr/>
        <p:txBody>
          <a:bodyPr/>
          <a:lstStyle/>
          <a:p>
            <a:pPr>
              <a:defRPr/>
            </a:pPr>
            <a:fld id="{F0C52D88-3A69-4F99-83AC-19A36C9D2185}" type="datetime1">
              <a:rPr lang="en-US" smtClean="0"/>
              <a:t>3/24/2022</a:t>
            </a:fld>
            <a:endParaRPr lang="en-US"/>
          </a:p>
        </p:txBody>
      </p:sp>
      <p:sp>
        <p:nvSpPr>
          <p:cNvPr id="5" name="Footer Placeholder 4">
            <a:extLst>
              <a:ext uri="{FF2B5EF4-FFF2-40B4-BE49-F238E27FC236}">
                <a16:creationId xmlns:a16="http://schemas.microsoft.com/office/drawing/2014/main" id="{80DD3D30-DF78-41B0-A084-1A3FAA84F788}"/>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75780" name="Slide Number Placeholder 5">
            <a:extLst>
              <a:ext uri="{FF2B5EF4-FFF2-40B4-BE49-F238E27FC236}">
                <a16:creationId xmlns:a16="http://schemas.microsoft.com/office/drawing/2014/main" id="{348EBF36-A12B-4C5D-9E89-557F4C034DE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D2AD95-C0DA-4A0F-8236-2A53970A3E1B}" type="slidenum">
              <a:rPr lang="en-US" altLang="en-US" sz="1200">
                <a:solidFill>
                  <a:srgbClr val="898989"/>
                </a:solidFill>
              </a:rPr>
              <a:pPr>
                <a:spcBef>
                  <a:spcPct val="0"/>
                </a:spcBef>
                <a:buFontTx/>
                <a:buNone/>
              </a:pPr>
              <a:t>67</a:t>
            </a:fld>
            <a:endParaRPr lang="en-US" altLang="en-US" sz="1200">
              <a:solidFill>
                <a:srgbClr val="898989"/>
              </a:solidFill>
            </a:endParaRPr>
          </a:p>
        </p:txBody>
      </p:sp>
      <p:sp>
        <p:nvSpPr>
          <p:cNvPr id="9" name="Title 1">
            <a:extLst>
              <a:ext uri="{FF2B5EF4-FFF2-40B4-BE49-F238E27FC236}">
                <a16:creationId xmlns:a16="http://schemas.microsoft.com/office/drawing/2014/main" id="{7C52A448-CAC3-4C34-85E1-463D224C018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t>CPU Scheduling algorithms(CO2)</a:t>
            </a:r>
            <a:endParaRPr lang="en-US" sz="3000" dirty="0"/>
          </a:p>
        </p:txBody>
      </p:sp>
      <p:sp>
        <p:nvSpPr>
          <p:cNvPr id="75782" name="Rectangle 3">
            <a:extLst>
              <a:ext uri="{FF2B5EF4-FFF2-40B4-BE49-F238E27FC236}">
                <a16:creationId xmlns:a16="http://schemas.microsoft.com/office/drawing/2014/main" id="{27189F83-CEDE-43EA-8A99-4280D437900E}"/>
              </a:ext>
            </a:extLst>
          </p:cNvPr>
          <p:cNvSpPr txBox="1">
            <a:spLocks noChangeArrowheads="1"/>
          </p:cNvSpPr>
          <p:nvPr/>
        </p:nvSpPr>
        <p:spPr bwMode="auto">
          <a:xfrm>
            <a:off x="1047750" y="1484313"/>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sp>
        <p:nvSpPr>
          <p:cNvPr id="12" name="object 3">
            <a:extLst>
              <a:ext uri="{FF2B5EF4-FFF2-40B4-BE49-F238E27FC236}">
                <a16:creationId xmlns:a16="http://schemas.microsoft.com/office/drawing/2014/main" id="{186ACDCE-0DE8-4B01-A5F9-93A2C2618C9D}"/>
              </a:ext>
            </a:extLst>
          </p:cNvPr>
          <p:cNvSpPr txBox="1"/>
          <p:nvPr/>
        </p:nvSpPr>
        <p:spPr>
          <a:xfrm>
            <a:off x="684213" y="1176338"/>
            <a:ext cx="7848600" cy="4951412"/>
          </a:xfrm>
          <a:prstGeom prst="rect">
            <a:avLst/>
          </a:prstGeom>
        </p:spPr>
        <p:txBody>
          <a:bodyPr lIns="0" tIns="12065" rIns="0" bIns="0">
            <a:spAutoFit/>
          </a:bodyPr>
          <a:lstStyle/>
          <a:p>
            <a:pPr algn="just" eaLnBrk="1" fontAlgn="auto" hangingPunct="1">
              <a:lnSpc>
                <a:spcPct val="150000"/>
              </a:lnSpc>
              <a:spcBef>
                <a:spcPts val="0"/>
              </a:spcBef>
              <a:spcAft>
                <a:spcPts val="0"/>
              </a:spcAft>
              <a:defRPr/>
            </a:pPr>
            <a:r>
              <a:rPr lang="en-IN" sz="2400" b="1" dirty="0">
                <a:latin typeface="+mj-lt"/>
                <a:cs typeface="+mn-cs"/>
              </a:rPr>
              <a:t>First Come First Serve(FCFS) Scheduling</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000000"/>
                </a:solidFill>
                <a:latin typeface="+mj-lt"/>
                <a:cs typeface="+mn-cs"/>
              </a:rPr>
              <a:t>In FCFS, the process which arrives first in front of CPU will be executed first by the CPU. </a:t>
            </a: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000000"/>
                </a:solidFill>
                <a:latin typeface="+mj-lt"/>
                <a:cs typeface="+mn-cs"/>
              </a:rPr>
              <a:t>It is a non-preemptive type of scheduling algorithm, i.e. in this scheduling algorithm priority of processes does not matter, or whatever the priority of the process is, the process will be executed in the manner they arrived in front of the CPU.</a:t>
            </a:r>
            <a:br>
              <a:rPr lang="en-IN" sz="2400" dirty="0">
                <a:latin typeface="+mj-lt"/>
                <a:cs typeface="+mn-cs"/>
              </a:rPr>
            </a:br>
            <a:endParaRPr sz="2200" dirty="0">
              <a:latin typeface="+mj-lt"/>
              <a:cs typeface="Courier New"/>
            </a:endParaRPr>
          </a:p>
        </p:txBody>
      </p:sp>
      <p:pic>
        <p:nvPicPr>
          <p:cNvPr id="75784" name="Picture 9" descr="NIET LOGO.jpg">
            <a:extLst>
              <a:ext uri="{FF2B5EF4-FFF2-40B4-BE49-F238E27FC236}">
                <a16:creationId xmlns:a16="http://schemas.microsoft.com/office/drawing/2014/main" id="{C402AA37-3DFC-498F-BDBD-3A330EA7A2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BEFE3E-A8E1-4600-9463-3B5CD9C36745}"/>
              </a:ext>
            </a:extLst>
          </p:cNvPr>
          <p:cNvSpPr>
            <a:spLocks noGrp="1"/>
          </p:cNvSpPr>
          <p:nvPr>
            <p:ph type="dt" sz="quarter" idx="10"/>
          </p:nvPr>
        </p:nvSpPr>
        <p:spPr/>
        <p:txBody>
          <a:bodyPr/>
          <a:lstStyle/>
          <a:p>
            <a:pPr>
              <a:defRPr/>
            </a:pPr>
            <a:fld id="{70BDD418-4EA3-4AAC-A5B5-D641DB9B1CE3}" type="datetime1">
              <a:rPr lang="en-US" smtClean="0"/>
              <a:t>3/24/2022</a:t>
            </a:fld>
            <a:endParaRPr lang="en-US"/>
          </a:p>
        </p:txBody>
      </p:sp>
      <p:sp>
        <p:nvSpPr>
          <p:cNvPr id="5" name="Footer Placeholder 4">
            <a:extLst>
              <a:ext uri="{FF2B5EF4-FFF2-40B4-BE49-F238E27FC236}">
                <a16:creationId xmlns:a16="http://schemas.microsoft.com/office/drawing/2014/main" id="{0C59D739-BD32-440B-BB14-6A04154A9892}"/>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76804" name="Slide Number Placeholder 5">
            <a:extLst>
              <a:ext uri="{FF2B5EF4-FFF2-40B4-BE49-F238E27FC236}">
                <a16:creationId xmlns:a16="http://schemas.microsoft.com/office/drawing/2014/main" id="{C56ED81D-A8A6-49CB-96B3-B6A2A87B72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CAAD51-C5C3-4126-BAC3-D37DCE36ECCC}" type="slidenum">
              <a:rPr lang="en-US" altLang="en-US" sz="1200">
                <a:solidFill>
                  <a:srgbClr val="898989"/>
                </a:solidFill>
              </a:rPr>
              <a:pPr>
                <a:spcBef>
                  <a:spcPct val="0"/>
                </a:spcBef>
                <a:buFontTx/>
                <a:buNone/>
              </a:pPr>
              <a:t>68</a:t>
            </a:fld>
            <a:endParaRPr lang="en-US" altLang="en-US" sz="1200">
              <a:solidFill>
                <a:srgbClr val="898989"/>
              </a:solidFill>
            </a:endParaRPr>
          </a:p>
        </p:txBody>
      </p:sp>
      <p:sp>
        <p:nvSpPr>
          <p:cNvPr id="9" name="Title 1">
            <a:extLst>
              <a:ext uri="{FF2B5EF4-FFF2-40B4-BE49-F238E27FC236}">
                <a16:creationId xmlns:a16="http://schemas.microsoft.com/office/drawing/2014/main" id="{90B316D4-D3FD-4194-9674-C57DFF0001F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spc="-5" dirty="0"/>
              <a:t>First-Come, First-Served (FCFS)</a:t>
            </a:r>
            <a:r>
              <a:rPr lang="en-IN" sz="3000" spc="25" dirty="0"/>
              <a:t> </a:t>
            </a:r>
            <a:r>
              <a:rPr lang="en-IN" sz="3000" spc="-5" dirty="0"/>
              <a:t>Scheduling</a:t>
            </a:r>
            <a:r>
              <a:rPr lang="en-IN" sz="3000" dirty="0"/>
              <a:t>(CO2)</a:t>
            </a:r>
            <a:endParaRPr lang="en-US" sz="3000" dirty="0"/>
          </a:p>
        </p:txBody>
      </p:sp>
      <p:sp>
        <p:nvSpPr>
          <p:cNvPr id="76806" name="Rectangle 3">
            <a:extLst>
              <a:ext uri="{FF2B5EF4-FFF2-40B4-BE49-F238E27FC236}">
                <a16:creationId xmlns:a16="http://schemas.microsoft.com/office/drawing/2014/main" id="{D5DA6867-5167-41F0-A2D4-D262F703F21A}"/>
              </a:ext>
            </a:extLst>
          </p:cNvPr>
          <p:cNvSpPr txBox="1">
            <a:spLocks noChangeArrowheads="1"/>
          </p:cNvSpPr>
          <p:nvPr/>
        </p:nvSpPr>
        <p:spPr bwMode="auto">
          <a:xfrm>
            <a:off x="971550" y="2420938"/>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sp>
        <p:nvSpPr>
          <p:cNvPr id="76807" name="object 3">
            <a:extLst>
              <a:ext uri="{FF2B5EF4-FFF2-40B4-BE49-F238E27FC236}">
                <a16:creationId xmlns:a16="http://schemas.microsoft.com/office/drawing/2014/main" id="{CD4176C9-3DCB-4BBF-9106-EA0323C3836B}"/>
              </a:ext>
            </a:extLst>
          </p:cNvPr>
          <p:cNvSpPr txBox="1">
            <a:spLocks noChangeArrowheads="1"/>
          </p:cNvSpPr>
          <p:nvPr/>
        </p:nvSpPr>
        <p:spPr bwMode="auto">
          <a:xfrm>
            <a:off x="827088" y="692152"/>
            <a:ext cx="7993062"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585" rIns="0" bIns="0">
            <a:spAutoFit/>
          </a:bodyPr>
          <a:lstStyle>
            <a:lvl1pPr marL="352425" indent="-341313">
              <a:spcBef>
                <a:spcPct val="20000"/>
              </a:spcBef>
              <a:buFont typeface="Arial" panose="020B0604020202020204" pitchFamily="34" charset="0"/>
              <a:buChar char="•"/>
              <a:tabLst>
                <a:tab pos="352425" algn="l"/>
                <a:tab pos="35401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2425" algn="l"/>
                <a:tab pos="35401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2425" algn="l"/>
                <a:tab pos="35401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2425" algn="l"/>
                <a:tab pos="354013" algn="l"/>
              </a:tabLst>
              <a:defRPr sz="2000">
                <a:solidFill>
                  <a:schemeClr val="tx1"/>
                </a:solidFill>
                <a:latin typeface="Calibri" panose="020F0502020204030204" pitchFamily="34" charset="0"/>
              </a:defRPr>
            </a:lvl9pPr>
          </a:lstStyle>
          <a:p>
            <a:pPr eaLnBrk="1" hangingPunct="1">
              <a:spcBef>
                <a:spcPts val="850"/>
              </a:spcBef>
              <a:buClr>
                <a:srgbClr val="993300"/>
              </a:buClr>
              <a:buSzPct val="89000"/>
              <a:buNone/>
            </a:pPr>
            <a:endParaRPr lang="en-US" altLang="en-US" sz="2200"/>
          </a:p>
        </p:txBody>
      </p:sp>
      <p:sp>
        <p:nvSpPr>
          <p:cNvPr id="76808" name="object 3">
            <a:extLst>
              <a:ext uri="{FF2B5EF4-FFF2-40B4-BE49-F238E27FC236}">
                <a16:creationId xmlns:a16="http://schemas.microsoft.com/office/drawing/2014/main" id="{F3DA51AD-5A0F-4371-848E-27136B817CCF}"/>
              </a:ext>
            </a:extLst>
          </p:cNvPr>
          <p:cNvSpPr txBox="1">
            <a:spLocks noChangeArrowheads="1"/>
          </p:cNvSpPr>
          <p:nvPr/>
        </p:nvSpPr>
        <p:spPr bwMode="auto">
          <a:xfrm>
            <a:off x="2687638" y="1028702"/>
            <a:ext cx="9953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660" rIns="0" bIns="0">
            <a:spAutoFit/>
          </a:bodyPr>
          <a:lstStyle>
            <a:lvl1pPr marL="38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575"/>
              </a:spcBef>
              <a:buNone/>
            </a:pPr>
            <a:r>
              <a:rPr lang="en-US" altLang="en-US" sz="2200" u="sng"/>
              <a:t>Process</a:t>
            </a:r>
            <a:endParaRPr lang="en-US" altLang="en-US" sz="2200"/>
          </a:p>
          <a:p>
            <a:pPr algn="just" eaLnBrk="1" hangingPunct="1">
              <a:lnSpc>
                <a:spcPct val="119000"/>
              </a:lnSpc>
              <a:spcBef>
                <a:spcPts val="25"/>
              </a:spcBef>
              <a:buNone/>
            </a:pPr>
            <a:r>
              <a:rPr lang="en-US" altLang="en-US" sz="2200" i="1"/>
              <a:t>P</a:t>
            </a:r>
            <a:r>
              <a:rPr lang="en-US" altLang="en-US" sz="2200" i="1" baseline="-21000"/>
              <a:t>1  </a:t>
            </a:r>
            <a:r>
              <a:rPr lang="en-US" altLang="en-US" sz="2200" i="1"/>
              <a:t>P</a:t>
            </a:r>
            <a:r>
              <a:rPr lang="en-US" altLang="en-US" sz="2200" i="1" baseline="-21000"/>
              <a:t>2  </a:t>
            </a:r>
            <a:r>
              <a:rPr lang="en-US" altLang="en-US" sz="2200" i="1"/>
              <a:t>P</a:t>
            </a:r>
            <a:r>
              <a:rPr lang="en-US" altLang="en-US" sz="2200" i="1" baseline="-21000"/>
              <a:t>3</a:t>
            </a:r>
            <a:endParaRPr lang="en-US" altLang="en-US" sz="2200" baseline="-21000"/>
          </a:p>
        </p:txBody>
      </p:sp>
      <p:sp>
        <p:nvSpPr>
          <p:cNvPr id="76809" name="object 4">
            <a:extLst>
              <a:ext uri="{FF2B5EF4-FFF2-40B4-BE49-F238E27FC236}">
                <a16:creationId xmlns:a16="http://schemas.microsoft.com/office/drawing/2014/main" id="{B7973671-060D-4434-B14C-A6F16E6079FD}"/>
              </a:ext>
            </a:extLst>
          </p:cNvPr>
          <p:cNvSpPr txBox="1">
            <a:spLocks noChangeArrowheads="1"/>
          </p:cNvSpPr>
          <p:nvPr/>
        </p:nvSpPr>
        <p:spPr bwMode="auto">
          <a:xfrm>
            <a:off x="4162427" y="1028700"/>
            <a:ext cx="1489075"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660" rIns="0" bIns="0">
            <a:spAutoFit/>
          </a:bodyPr>
          <a:lstStyle>
            <a:lvl1pPr>
              <a:spcBef>
                <a:spcPct val="20000"/>
              </a:spcBef>
              <a:buFont typeface="Arial" panose="020B0604020202020204" pitchFamily="34" charset="0"/>
              <a:buChar char="•"/>
              <a:tabLst>
                <a:tab pos="146367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46367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46367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46367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46367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46367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46367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46367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463675" algn="l"/>
              </a:tabLst>
              <a:defRPr sz="2000">
                <a:solidFill>
                  <a:schemeClr val="tx1"/>
                </a:solidFill>
                <a:latin typeface="Calibri" panose="020F0502020204030204" pitchFamily="34" charset="0"/>
              </a:defRPr>
            </a:lvl9pPr>
          </a:lstStyle>
          <a:p>
            <a:pPr algn="ctr" eaLnBrk="1" hangingPunct="1">
              <a:spcBef>
                <a:spcPts val="575"/>
              </a:spcBef>
              <a:buNone/>
            </a:pPr>
            <a:r>
              <a:rPr lang="en-US" altLang="en-US" sz="2200" u="sng"/>
              <a:t>Burst Time	</a:t>
            </a:r>
            <a:endParaRPr lang="en-US" altLang="en-US" sz="2200"/>
          </a:p>
          <a:p>
            <a:pPr algn="ctr" eaLnBrk="1" hangingPunct="1">
              <a:spcBef>
                <a:spcPts val="475"/>
              </a:spcBef>
              <a:buNone/>
            </a:pPr>
            <a:r>
              <a:rPr lang="en-US" altLang="en-US" sz="2200"/>
              <a:t>24</a:t>
            </a:r>
          </a:p>
          <a:p>
            <a:pPr algn="ctr" eaLnBrk="1" hangingPunct="1">
              <a:spcBef>
                <a:spcPts val="400"/>
              </a:spcBef>
              <a:buNone/>
            </a:pPr>
            <a:r>
              <a:rPr lang="en-US" altLang="en-US" sz="2200"/>
              <a:t>3</a:t>
            </a:r>
          </a:p>
          <a:p>
            <a:pPr algn="ctr" eaLnBrk="1" hangingPunct="1">
              <a:spcBef>
                <a:spcPts val="500"/>
              </a:spcBef>
              <a:buNone/>
            </a:pPr>
            <a:r>
              <a:rPr lang="en-US" altLang="en-US" sz="2200"/>
              <a:t>3</a:t>
            </a:r>
          </a:p>
        </p:txBody>
      </p:sp>
      <p:sp>
        <p:nvSpPr>
          <p:cNvPr id="19" name="object 5">
            <a:extLst>
              <a:ext uri="{FF2B5EF4-FFF2-40B4-BE49-F238E27FC236}">
                <a16:creationId xmlns:a16="http://schemas.microsoft.com/office/drawing/2014/main" id="{7BE6B987-2385-4F7C-9407-B0C1084B554E}"/>
              </a:ext>
            </a:extLst>
          </p:cNvPr>
          <p:cNvSpPr txBox="1"/>
          <p:nvPr/>
        </p:nvSpPr>
        <p:spPr>
          <a:xfrm>
            <a:off x="971550" y="2708277"/>
            <a:ext cx="6985000" cy="690563"/>
          </a:xfrm>
          <a:prstGeom prst="rect">
            <a:avLst/>
          </a:prstGeom>
        </p:spPr>
        <p:txBody>
          <a:bodyPr lIns="0" tIns="12700" rIns="0" bIns="0">
            <a:spAutoFit/>
          </a:bodyPr>
          <a:lstStyle/>
          <a:p>
            <a:pPr marL="381000" indent="-342900" eaLnBrk="1" fontAlgn="auto" hangingPunct="1">
              <a:spcBef>
                <a:spcPts val="100"/>
              </a:spcBef>
              <a:spcAft>
                <a:spcPts val="0"/>
              </a:spcAft>
              <a:buClr>
                <a:srgbClr val="006600"/>
              </a:buClr>
              <a:buSzPct val="90000"/>
              <a:tabLst>
                <a:tab pos="380365" algn="l"/>
                <a:tab pos="381000" algn="l"/>
              </a:tabLst>
              <a:defRPr/>
            </a:pPr>
            <a:r>
              <a:rPr lang="en-IN" sz="2200" dirty="0">
                <a:latin typeface="+mn-lt"/>
                <a:cs typeface="Arial"/>
              </a:rPr>
              <a:t>   S</a:t>
            </a:r>
            <a:r>
              <a:rPr sz="2200" dirty="0" err="1">
                <a:latin typeface="+mn-lt"/>
                <a:cs typeface="Arial"/>
              </a:rPr>
              <a:t>uppose</a:t>
            </a:r>
            <a:r>
              <a:rPr sz="2200" dirty="0">
                <a:latin typeface="+mn-lt"/>
                <a:cs typeface="Arial"/>
              </a:rPr>
              <a:t> </a:t>
            </a:r>
            <a:r>
              <a:rPr sz="2200" spc="-5" dirty="0">
                <a:latin typeface="+mn-lt"/>
                <a:cs typeface="Arial"/>
              </a:rPr>
              <a:t>that the </a:t>
            </a:r>
            <a:r>
              <a:rPr sz="2200" dirty="0">
                <a:latin typeface="+mn-lt"/>
                <a:cs typeface="Arial"/>
              </a:rPr>
              <a:t>processes arrive in </a:t>
            </a:r>
            <a:r>
              <a:rPr sz="2200" spc="-5" dirty="0">
                <a:latin typeface="+mn-lt"/>
                <a:cs typeface="Arial"/>
              </a:rPr>
              <a:t>the </a:t>
            </a:r>
            <a:r>
              <a:rPr sz="2200" dirty="0">
                <a:latin typeface="+mn-lt"/>
                <a:cs typeface="Arial"/>
              </a:rPr>
              <a:t>order: </a:t>
            </a:r>
            <a:r>
              <a:rPr sz="2200" i="1" spc="5" dirty="0">
                <a:latin typeface="+mn-lt"/>
                <a:cs typeface="Arial"/>
              </a:rPr>
              <a:t>P</a:t>
            </a:r>
            <a:r>
              <a:rPr sz="2200" i="1" spc="7" baseline="-21367" dirty="0">
                <a:latin typeface="+mn-lt"/>
                <a:cs typeface="Arial"/>
              </a:rPr>
              <a:t>1 </a:t>
            </a:r>
            <a:r>
              <a:rPr sz="2200" dirty="0">
                <a:latin typeface="+mn-lt"/>
                <a:cs typeface="Arial"/>
              </a:rPr>
              <a:t>, </a:t>
            </a:r>
            <a:r>
              <a:rPr sz="2200" i="1" spc="5" dirty="0">
                <a:latin typeface="+mn-lt"/>
                <a:cs typeface="Arial"/>
              </a:rPr>
              <a:t>P</a:t>
            </a:r>
            <a:r>
              <a:rPr sz="2200" i="1" spc="7" baseline="-21367" dirty="0">
                <a:latin typeface="+mn-lt"/>
                <a:cs typeface="Arial"/>
              </a:rPr>
              <a:t>2 </a:t>
            </a:r>
            <a:r>
              <a:rPr sz="2200" dirty="0">
                <a:latin typeface="+mn-lt"/>
                <a:cs typeface="Arial"/>
              </a:rPr>
              <a:t>,</a:t>
            </a:r>
            <a:r>
              <a:rPr sz="2200" spc="330" dirty="0">
                <a:latin typeface="+mn-lt"/>
                <a:cs typeface="Arial"/>
              </a:rPr>
              <a:t> </a:t>
            </a:r>
            <a:r>
              <a:rPr sz="2200" i="1" spc="5" dirty="0">
                <a:latin typeface="+mn-lt"/>
                <a:cs typeface="Arial"/>
              </a:rPr>
              <a:t>P</a:t>
            </a:r>
            <a:r>
              <a:rPr sz="2200" i="1" spc="7" baseline="-21367" dirty="0">
                <a:latin typeface="+mn-lt"/>
                <a:cs typeface="Arial"/>
              </a:rPr>
              <a:t>3</a:t>
            </a:r>
            <a:r>
              <a:rPr lang="en-IN" sz="2200" i="1" baseline="-21367" dirty="0">
                <a:latin typeface="+mn-lt"/>
                <a:cs typeface="Arial"/>
              </a:rPr>
              <a:t>. </a:t>
            </a:r>
            <a:r>
              <a:rPr sz="2200" spc="-5" dirty="0">
                <a:latin typeface="+mn-lt"/>
                <a:cs typeface="Arial"/>
              </a:rPr>
              <a:t>The Gantt </a:t>
            </a:r>
            <a:r>
              <a:rPr sz="2200" dirty="0">
                <a:latin typeface="+mn-lt"/>
                <a:cs typeface="Arial"/>
              </a:rPr>
              <a:t>Chart </a:t>
            </a:r>
            <a:r>
              <a:rPr sz="2200" spc="-5" dirty="0">
                <a:latin typeface="+mn-lt"/>
                <a:cs typeface="Arial"/>
              </a:rPr>
              <a:t>for the </a:t>
            </a:r>
            <a:r>
              <a:rPr sz="2200" dirty="0">
                <a:latin typeface="+mn-lt"/>
                <a:cs typeface="Arial"/>
              </a:rPr>
              <a:t>schedule</a:t>
            </a:r>
            <a:r>
              <a:rPr sz="2200" spc="-5" dirty="0">
                <a:latin typeface="+mn-lt"/>
                <a:cs typeface="Arial"/>
              </a:rPr>
              <a:t> </a:t>
            </a:r>
            <a:r>
              <a:rPr sz="2200" dirty="0">
                <a:latin typeface="+mn-lt"/>
                <a:cs typeface="Arial"/>
              </a:rPr>
              <a:t>is:</a:t>
            </a:r>
          </a:p>
        </p:txBody>
      </p:sp>
      <p:sp>
        <p:nvSpPr>
          <p:cNvPr id="76811" name="object 6">
            <a:extLst>
              <a:ext uri="{FF2B5EF4-FFF2-40B4-BE49-F238E27FC236}">
                <a16:creationId xmlns:a16="http://schemas.microsoft.com/office/drawing/2014/main" id="{5DA101EC-F454-4E7F-A43B-F610B32B8D01}"/>
              </a:ext>
            </a:extLst>
          </p:cNvPr>
          <p:cNvSpPr>
            <a:spLocks noChangeArrowheads="1"/>
          </p:cNvSpPr>
          <p:nvPr/>
        </p:nvSpPr>
        <p:spPr bwMode="auto">
          <a:xfrm>
            <a:off x="2320925" y="4219575"/>
            <a:ext cx="5257800" cy="609600"/>
          </a:xfrm>
          <a:custGeom>
            <a:avLst/>
            <a:gdLst>
              <a:gd name="T0" fmla="*/ 5257800 w 5257800"/>
              <a:gd name="T1" fmla="*/ 0 h 609600"/>
              <a:gd name="T2" fmla="*/ 0 w 5257800"/>
              <a:gd name="T3" fmla="*/ 0 h 609600"/>
              <a:gd name="T4" fmla="*/ 0 w 5257800"/>
              <a:gd name="T5" fmla="*/ 609600 h 609600"/>
              <a:gd name="T6" fmla="*/ 5257800 w 5257800"/>
              <a:gd name="T7" fmla="*/ 609600 h 609600"/>
              <a:gd name="T8" fmla="*/ 5257800 w 5257800"/>
              <a:gd name="T9" fmla="*/ 0 h 609600"/>
              <a:gd name="T10" fmla="*/ 0 w 5257800"/>
              <a:gd name="T11" fmla="*/ 0 h 609600"/>
              <a:gd name="T12" fmla="*/ 5257800 w 5257800"/>
              <a:gd name="T13" fmla="*/ 609600 h 609600"/>
            </a:gdLst>
            <a:ahLst/>
            <a:cxnLst>
              <a:cxn ang="0">
                <a:pos x="T0" y="T1"/>
              </a:cxn>
              <a:cxn ang="0">
                <a:pos x="T2" y="T3"/>
              </a:cxn>
              <a:cxn ang="0">
                <a:pos x="T4" y="T5"/>
              </a:cxn>
              <a:cxn ang="0">
                <a:pos x="T6" y="T7"/>
              </a:cxn>
              <a:cxn ang="0">
                <a:pos x="T8" y="T9"/>
              </a:cxn>
            </a:cxnLst>
            <a:rect l="T10" t="T11" r="T12" b="T13"/>
            <a:pathLst>
              <a:path w="5257800" h="609600">
                <a:moveTo>
                  <a:pt x="5257800" y="0"/>
                </a:moveTo>
                <a:lnTo>
                  <a:pt x="0" y="0"/>
                </a:lnTo>
                <a:lnTo>
                  <a:pt x="0" y="609600"/>
                </a:lnTo>
                <a:lnTo>
                  <a:pt x="5257800" y="609600"/>
                </a:lnTo>
                <a:lnTo>
                  <a:pt x="525780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graphicFrame>
        <p:nvGraphicFramePr>
          <p:cNvPr id="21" name="object 7">
            <a:extLst>
              <a:ext uri="{FF2B5EF4-FFF2-40B4-BE49-F238E27FC236}">
                <a16:creationId xmlns:a16="http://schemas.microsoft.com/office/drawing/2014/main" id="{C9B9E26C-73CF-4016-80F6-9081DBB76D47}"/>
              </a:ext>
            </a:extLst>
          </p:cNvPr>
          <p:cNvGraphicFramePr>
            <a:graphicFrameLocks noGrp="1"/>
          </p:cNvGraphicFramePr>
          <p:nvPr/>
        </p:nvGraphicFramePr>
        <p:xfrm>
          <a:off x="1617663" y="3573463"/>
          <a:ext cx="5257800" cy="863600"/>
        </p:xfrm>
        <a:graphic>
          <a:graphicData uri="http://schemas.openxmlformats.org/drawingml/2006/table">
            <a:tbl>
              <a:tblPr/>
              <a:tblGrid>
                <a:gridCol w="3352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628650">
                <a:tc>
                  <a:txBody>
                    <a:bodyPr/>
                    <a:lstStyle/>
                    <a:p>
                      <a:pPr marL="0" marR="0" lvl="0" indent="0" algn="ctr" defTabSz="914400" rtl="0" eaLnBrk="1" fontAlgn="base" latinLnBrk="0" hangingPunct="1">
                        <a:lnSpc>
                          <a:spcPct val="100000"/>
                        </a:lnSpc>
                        <a:spcBef>
                          <a:spcPts val="963"/>
                        </a:spcBef>
                        <a:spcAft>
                          <a:spcPct val="0"/>
                        </a:spcAft>
                        <a:buClrTx/>
                        <a:buSzTx/>
                        <a:buFontTx/>
                        <a:buNone/>
                        <a:tabLst/>
                      </a:pPr>
                      <a:r>
                        <a:rPr kumimoji="0" lang="en-US" sz="1800" b="0" i="0" u="none" strike="noStrike" cap="none" normalizeH="0" baseline="0">
                          <a:ln>
                            <a:noFill/>
                          </a:ln>
                          <a:solidFill>
                            <a:srgbClr val="660066"/>
                          </a:solidFill>
                          <a:effectLst/>
                          <a:latin typeface="Arial" pitchFamily="34" charset="0"/>
                          <a:cs typeface="Arial" pitchFamily="34" charset="0"/>
                        </a:rPr>
                        <a:t>P</a:t>
                      </a:r>
                      <a:r>
                        <a:rPr kumimoji="0" lang="en-US" sz="1800" b="0" i="0" u="none" strike="noStrike" cap="none" normalizeH="0" baseline="-21000">
                          <a:ln>
                            <a:noFill/>
                          </a:ln>
                          <a:solidFill>
                            <a:srgbClr val="7B1979"/>
                          </a:solidFill>
                          <a:effectLst/>
                          <a:latin typeface="Arial" pitchFamily="34" charset="0"/>
                          <a:cs typeface="Arial" pitchFamily="34" charset="0"/>
                        </a:rPr>
                        <a:t>1</a:t>
                      </a:r>
                      <a:endParaRPr kumimoji="0" lang="en-US" sz="1800" b="0" i="0" u="none" strike="noStrike" cap="none" normalizeH="0" baseline="-21000">
                        <a:ln>
                          <a:noFill/>
                        </a:ln>
                        <a:solidFill>
                          <a:schemeClr val="tx1"/>
                        </a:solidFill>
                        <a:effectLst/>
                        <a:latin typeface="Arial" pitchFamily="34" charset="0"/>
                        <a:cs typeface="Arial" pitchFamily="34" charset="0"/>
                      </a:endParaRPr>
                    </a:p>
                  </a:txBody>
                  <a:tcPr marL="0" marR="0" marT="121920" marB="0" horzOverflow="overflow">
                    <a:lnL w="9525"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w="9525" cap="flat" cmpd="sng" algn="ctr">
                      <a:solidFill>
                        <a:srgbClr val="7B1979"/>
                      </a:solidFill>
                      <a:prstDash val="solid"/>
                      <a:round/>
                      <a:headEnd type="none" w="med" len="med"/>
                      <a:tailEnd type="none" w="med" len="med"/>
                    </a:lnB>
                    <a:lnTlToBr>
                      <a:noFill/>
                    </a:lnTlToBr>
                    <a:lnBlToTr>
                      <a:noFill/>
                    </a:lnBlToTr>
                    <a:solidFill>
                      <a:srgbClr val="FFFFFF"/>
                    </a:solidFill>
                  </a:tcPr>
                </a:tc>
                <a:tc>
                  <a:txBody>
                    <a:bodyPr/>
                    <a:lstStyle/>
                    <a:p>
                      <a:pPr marL="395288" marR="0" lvl="0" indent="0" algn="l" defTabSz="914400" rtl="0" eaLnBrk="1" fontAlgn="base" latinLnBrk="0" hangingPunct="1">
                        <a:lnSpc>
                          <a:spcPct val="100000"/>
                        </a:lnSpc>
                        <a:spcBef>
                          <a:spcPts val="963"/>
                        </a:spcBef>
                        <a:spcAft>
                          <a:spcPct val="0"/>
                        </a:spcAft>
                        <a:buClrTx/>
                        <a:buSzTx/>
                        <a:buFontTx/>
                        <a:buNone/>
                        <a:tabLst/>
                      </a:pPr>
                      <a:r>
                        <a:rPr kumimoji="0" lang="en-US" sz="1800" b="0" i="0" u="none" strike="noStrike" cap="none" normalizeH="0" baseline="0">
                          <a:ln>
                            <a:noFill/>
                          </a:ln>
                          <a:solidFill>
                            <a:srgbClr val="660066"/>
                          </a:solidFill>
                          <a:effectLst/>
                          <a:latin typeface="Arial" pitchFamily="34" charset="0"/>
                          <a:cs typeface="Arial" pitchFamily="34" charset="0"/>
                        </a:rPr>
                        <a:t>P</a:t>
                      </a:r>
                      <a:r>
                        <a:rPr kumimoji="0" lang="en-US" sz="1800" b="0" i="0" u="none" strike="noStrike" cap="none" normalizeH="0" baseline="-21000">
                          <a:ln>
                            <a:noFill/>
                          </a:ln>
                          <a:solidFill>
                            <a:srgbClr val="7B1979"/>
                          </a:solidFill>
                          <a:effectLst/>
                          <a:latin typeface="Arial" pitchFamily="34" charset="0"/>
                          <a:cs typeface="Arial" pitchFamily="34" charset="0"/>
                        </a:rPr>
                        <a:t>2</a:t>
                      </a:r>
                      <a:endParaRPr kumimoji="0" lang="en-US" sz="1800" b="0" i="0" u="none" strike="noStrike" cap="none" normalizeH="0" baseline="-21000">
                        <a:ln>
                          <a:noFill/>
                        </a:ln>
                        <a:solidFill>
                          <a:schemeClr val="tx1"/>
                        </a:solidFill>
                        <a:effectLst/>
                        <a:latin typeface="Arial" pitchFamily="34" charset="0"/>
                        <a:cs typeface="Arial" pitchFamily="34" charset="0"/>
                      </a:endParaRPr>
                    </a:p>
                  </a:txBody>
                  <a:tcPr marL="0" marR="0" marT="121920" marB="0" horzOverflow="overflow">
                    <a:lnL w="12700"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w="9525" cap="flat" cmpd="sng" algn="ctr">
                      <a:solidFill>
                        <a:srgbClr val="7B1979"/>
                      </a:solidFill>
                      <a:prstDash val="solid"/>
                      <a:round/>
                      <a:headEnd type="none" w="med" len="med"/>
                      <a:tailEnd type="none" w="med" len="med"/>
                    </a:lnB>
                    <a:lnTlToBr>
                      <a:noFill/>
                    </a:lnTlToBr>
                    <a:lnBlToTr>
                      <a:noFill/>
                    </a:lnBlToTr>
                    <a:solidFill>
                      <a:srgbClr val="FFFFFF"/>
                    </a:solidFill>
                  </a:tcPr>
                </a:tc>
                <a:tc>
                  <a:txBody>
                    <a:bodyPr/>
                    <a:lstStyle/>
                    <a:p>
                      <a:pPr marL="38100" marR="0" lvl="0" indent="0" algn="ctr" defTabSz="914400" rtl="0" eaLnBrk="1" fontAlgn="base" latinLnBrk="0" hangingPunct="1">
                        <a:lnSpc>
                          <a:spcPct val="100000"/>
                        </a:lnSpc>
                        <a:spcBef>
                          <a:spcPts val="963"/>
                        </a:spcBef>
                        <a:spcAft>
                          <a:spcPct val="0"/>
                        </a:spcAft>
                        <a:buClrTx/>
                        <a:buSzTx/>
                        <a:buFontTx/>
                        <a:buNone/>
                        <a:tabLst/>
                      </a:pPr>
                      <a:r>
                        <a:rPr kumimoji="0" lang="en-US" sz="1800" b="0" i="0" u="none" strike="noStrike" cap="none" normalizeH="0" baseline="0">
                          <a:ln>
                            <a:noFill/>
                          </a:ln>
                          <a:solidFill>
                            <a:srgbClr val="660066"/>
                          </a:solidFill>
                          <a:effectLst/>
                          <a:latin typeface="Arial" pitchFamily="34" charset="0"/>
                          <a:cs typeface="Arial" pitchFamily="34" charset="0"/>
                        </a:rPr>
                        <a:t>P</a:t>
                      </a:r>
                      <a:r>
                        <a:rPr kumimoji="0" lang="en-US" sz="1800" b="0" i="0" u="none" strike="noStrike" cap="none" normalizeH="0" baseline="-21000">
                          <a:ln>
                            <a:noFill/>
                          </a:ln>
                          <a:solidFill>
                            <a:srgbClr val="7B1979"/>
                          </a:solidFill>
                          <a:effectLst/>
                          <a:latin typeface="Arial" pitchFamily="34" charset="0"/>
                          <a:cs typeface="Arial" pitchFamily="34" charset="0"/>
                        </a:rPr>
                        <a:t>3</a:t>
                      </a:r>
                      <a:endParaRPr kumimoji="0" lang="en-US" sz="1800" b="0" i="0" u="none" strike="noStrike" cap="none" normalizeH="0" baseline="-21000">
                        <a:ln>
                          <a:noFill/>
                        </a:ln>
                        <a:solidFill>
                          <a:schemeClr val="tx1"/>
                        </a:solidFill>
                        <a:effectLst/>
                        <a:latin typeface="Arial" pitchFamily="34" charset="0"/>
                        <a:cs typeface="Arial" pitchFamily="34" charset="0"/>
                      </a:endParaRPr>
                    </a:p>
                  </a:txBody>
                  <a:tcPr marL="0" marR="0" marT="121920" marB="0" horzOverflow="overflow">
                    <a:lnL w="12700" cap="flat" cmpd="sng" algn="ctr">
                      <a:solidFill>
                        <a:srgbClr val="7B1979"/>
                      </a:solidFill>
                      <a:prstDash val="solid"/>
                      <a:round/>
                      <a:headEnd type="none" w="med" len="med"/>
                      <a:tailEnd type="none" w="med" len="med"/>
                    </a:lnL>
                    <a:lnR w="9525"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w="9525" cap="flat" cmpd="sng" algn="ctr">
                      <a:solidFill>
                        <a:srgbClr val="7B197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6827" name="object 8">
            <a:extLst>
              <a:ext uri="{FF2B5EF4-FFF2-40B4-BE49-F238E27FC236}">
                <a16:creationId xmlns:a16="http://schemas.microsoft.com/office/drawing/2014/main" id="{1737EC90-6BD2-42A6-B316-8D54CF270428}"/>
              </a:ext>
            </a:extLst>
          </p:cNvPr>
          <p:cNvSpPr txBox="1">
            <a:spLocks noChangeArrowheads="1"/>
          </p:cNvSpPr>
          <p:nvPr/>
        </p:nvSpPr>
        <p:spPr bwMode="auto">
          <a:xfrm>
            <a:off x="6732588" y="4568825"/>
            <a:ext cx="279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00"/>
              </a:spcBef>
              <a:buNone/>
            </a:pPr>
            <a:r>
              <a:rPr lang="en-US" altLang="en-US" sz="1800">
                <a:latin typeface="Arial" panose="020B0604020202020204" pitchFamily="34" charset="0"/>
              </a:rPr>
              <a:t>30</a:t>
            </a:r>
          </a:p>
        </p:txBody>
      </p:sp>
      <p:sp>
        <p:nvSpPr>
          <p:cNvPr id="26" name="object 9">
            <a:extLst>
              <a:ext uri="{FF2B5EF4-FFF2-40B4-BE49-F238E27FC236}">
                <a16:creationId xmlns:a16="http://schemas.microsoft.com/office/drawing/2014/main" id="{345A4218-EE96-4B17-B261-EEA509A75047}"/>
              </a:ext>
            </a:extLst>
          </p:cNvPr>
          <p:cNvSpPr txBox="1"/>
          <p:nvPr/>
        </p:nvSpPr>
        <p:spPr>
          <a:xfrm>
            <a:off x="831850" y="4508502"/>
            <a:ext cx="5253038" cy="1431925"/>
          </a:xfrm>
          <a:prstGeom prst="rect">
            <a:avLst/>
          </a:prstGeom>
        </p:spPr>
        <p:txBody>
          <a:bodyPr lIns="0" tIns="12700" rIns="0" bIns="0">
            <a:spAutoFit/>
          </a:bodyPr>
          <a:lstStyle/>
          <a:p>
            <a:pPr marL="701040" eaLnBrk="1" fontAlgn="auto" hangingPunct="1">
              <a:spcBef>
                <a:spcPts val="100"/>
              </a:spcBef>
              <a:spcAft>
                <a:spcPts val="0"/>
              </a:spcAft>
              <a:tabLst>
                <a:tab pos="3990340" algn="l"/>
                <a:tab pos="4904740" algn="l"/>
              </a:tabLst>
              <a:defRPr/>
            </a:pPr>
            <a:r>
              <a:rPr sz="2200" dirty="0">
                <a:latin typeface="+mn-lt"/>
                <a:cs typeface="Arial"/>
              </a:rPr>
              <a:t>0	24	27</a:t>
            </a:r>
          </a:p>
          <a:p>
            <a:pPr eaLnBrk="1" fontAlgn="auto" hangingPunct="1">
              <a:spcBef>
                <a:spcPts val="45"/>
              </a:spcBef>
              <a:spcAft>
                <a:spcPts val="0"/>
              </a:spcAft>
              <a:defRPr/>
            </a:pPr>
            <a:endParaRPr sz="2200" dirty="0">
              <a:latin typeface="+mn-lt"/>
              <a:cs typeface="Arial"/>
            </a:endParaRPr>
          </a:p>
          <a:p>
            <a:pPr marL="393700" indent="-342900" eaLnBrk="1" fontAlgn="auto" hangingPunct="1">
              <a:spcBef>
                <a:spcPts val="0"/>
              </a:spcBef>
              <a:spcAft>
                <a:spcPts val="0"/>
              </a:spcAft>
              <a:buClr>
                <a:srgbClr val="006600"/>
              </a:buClr>
              <a:buSzPct val="90000"/>
              <a:tabLst>
                <a:tab pos="393065" algn="l"/>
                <a:tab pos="393700" algn="l"/>
                <a:tab pos="2632710" algn="l"/>
                <a:tab pos="3538854" algn="l"/>
              </a:tabLst>
              <a:defRPr/>
            </a:pPr>
            <a:r>
              <a:rPr lang="en-IN" sz="2200" spc="-5" dirty="0">
                <a:latin typeface="+mn-lt"/>
                <a:cs typeface="Arial"/>
              </a:rPr>
              <a:t>     </a:t>
            </a:r>
            <a:r>
              <a:rPr sz="2200" spc="-5" dirty="0">
                <a:latin typeface="+mn-lt"/>
                <a:cs typeface="Arial"/>
              </a:rPr>
              <a:t>Waiting time</a:t>
            </a:r>
            <a:r>
              <a:rPr sz="2200" spc="25" dirty="0">
                <a:latin typeface="+mn-lt"/>
                <a:cs typeface="Arial"/>
              </a:rPr>
              <a:t> </a:t>
            </a:r>
            <a:r>
              <a:rPr sz="2200" spc="-5" dirty="0">
                <a:latin typeface="+mn-lt"/>
                <a:cs typeface="Arial"/>
              </a:rPr>
              <a:t>for</a:t>
            </a:r>
            <a:r>
              <a:rPr sz="2200" spc="10" dirty="0">
                <a:latin typeface="+mn-lt"/>
                <a:cs typeface="Arial"/>
              </a:rPr>
              <a:t> </a:t>
            </a:r>
            <a:r>
              <a:rPr sz="2200" i="1" spc="5" dirty="0">
                <a:latin typeface="+mn-lt"/>
                <a:cs typeface="Arial"/>
              </a:rPr>
              <a:t>P</a:t>
            </a:r>
            <a:r>
              <a:rPr sz="2200" i="1" spc="7" baseline="-21367" dirty="0">
                <a:latin typeface="+mn-lt"/>
                <a:cs typeface="Arial"/>
              </a:rPr>
              <a:t>1	</a:t>
            </a:r>
            <a:r>
              <a:rPr sz="2200" dirty="0">
                <a:latin typeface="+mn-lt"/>
                <a:cs typeface="Arial"/>
              </a:rPr>
              <a:t>= 0; </a:t>
            </a:r>
            <a:r>
              <a:rPr sz="2200" i="1" spc="5" dirty="0">
                <a:latin typeface="+mn-lt"/>
                <a:cs typeface="Arial"/>
              </a:rPr>
              <a:t>P</a:t>
            </a:r>
            <a:r>
              <a:rPr sz="2200" i="1" spc="7" baseline="-21367" dirty="0">
                <a:latin typeface="+mn-lt"/>
                <a:cs typeface="Arial"/>
              </a:rPr>
              <a:t>2	</a:t>
            </a:r>
            <a:r>
              <a:rPr sz="2200" dirty="0">
                <a:latin typeface="+mn-lt"/>
                <a:cs typeface="Arial"/>
              </a:rPr>
              <a:t>= 24; </a:t>
            </a:r>
            <a:r>
              <a:rPr sz="2200" i="1" spc="5" dirty="0">
                <a:latin typeface="+mn-lt"/>
                <a:cs typeface="Arial"/>
              </a:rPr>
              <a:t>P</a:t>
            </a:r>
            <a:r>
              <a:rPr sz="2200" i="1" spc="7" baseline="-21367" dirty="0">
                <a:latin typeface="+mn-lt"/>
                <a:cs typeface="Arial"/>
              </a:rPr>
              <a:t>3 </a:t>
            </a:r>
            <a:r>
              <a:rPr sz="2200" dirty="0">
                <a:latin typeface="+mn-lt"/>
                <a:cs typeface="Arial"/>
              </a:rPr>
              <a:t>=</a:t>
            </a:r>
            <a:r>
              <a:rPr sz="2200" spc="-50" dirty="0">
                <a:latin typeface="+mn-lt"/>
                <a:cs typeface="Arial"/>
              </a:rPr>
              <a:t> </a:t>
            </a:r>
            <a:r>
              <a:rPr sz="2200" dirty="0">
                <a:latin typeface="+mn-lt"/>
                <a:cs typeface="Arial"/>
              </a:rPr>
              <a:t>27</a:t>
            </a:r>
          </a:p>
          <a:p>
            <a:pPr marL="393700" indent="-342900" eaLnBrk="1" fontAlgn="auto" hangingPunct="1">
              <a:spcBef>
                <a:spcPts val="500"/>
              </a:spcBef>
              <a:spcAft>
                <a:spcPts val="0"/>
              </a:spcAft>
              <a:buClr>
                <a:srgbClr val="006600"/>
              </a:buClr>
              <a:buSzPct val="90000"/>
              <a:tabLst>
                <a:tab pos="393065" algn="l"/>
                <a:tab pos="393700" algn="l"/>
                <a:tab pos="2962910" algn="l"/>
              </a:tabLst>
              <a:defRPr/>
            </a:pPr>
            <a:r>
              <a:rPr lang="en-IN" sz="2200" dirty="0">
                <a:latin typeface="+mn-lt"/>
                <a:cs typeface="Arial"/>
              </a:rPr>
              <a:t>    </a:t>
            </a:r>
            <a:r>
              <a:rPr sz="2200" dirty="0">
                <a:latin typeface="+mn-lt"/>
                <a:cs typeface="Arial"/>
              </a:rPr>
              <a:t>Average</a:t>
            </a:r>
            <a:r>
              <a:rPr sz="2200" spc="10" dirty="0">
                <a:latin typeface="+mn-lt"/>
                <a:cs typeface="Arial"/>
              </a:rPr>
              <a:t> </a:t>
            </a:r>
            <a:r>
              <a:rPr sz="2200" spc="-5" dirty="0">
                <a:latin typeface="+mn-lt"/>
                <a:cs typeface="Arial"/>
              </a:rPr>
              <a:t>waiting</a:t>
            </a:r>
            <a:r>
              <a:rPr sz="2200" spc="15" dirty="0">
                <a:latin typeface="+mn-lt"/>
                <a:cs typeface="Arial"/>
              </a:rPr>
              <a:t> </a:t>
            </a:r>
            <a:r>
              <a:rPr sz="2200" spc="-5" dirty="0">
                <a:latin typeface="+mn-lt"/>
                <a:cs typeface="Arial"/>
              </a:rPr>
              <a:t>time:	</a:t>
            </a:r>
            <a:r>
              <a:rPr sz="2200" dirty="0">
                <a:latin typeface="+mn-lt"/>
                <a:cs typeface="Arial"/>
              </a:rPr>
              <a:t>(0 + 24 + </a:t>
            </a:r>
            <a:r>
              <a:rPr sz="2200" spc="-5" dirty="0">
                <a:latin typeface="+mn-lt"/>
                <a:cs typeface="Arial"/>
              </a:rPr>
              <a:t>27)/3 </a:t>
            </a:r>
            <a:r>
              <a:rPr sz="2200" dirty="0">
                <a:latin typeface="+mn-lt"/>
                <a:cs typeface="Arial"/>
              </a:rPr>
              <a:t>=</a:t>
            </a:r>
            <a:r>
              <a:rPr sz="2200" spc="-70" dirty="0">
                <a:latin typeface="+mn-lt"/>
                <a:cs typeface="Arial"/>
              </a:rPr>
              <a:t> </a:t>
            </a:r>
            <a:r>
              <a:rPr sz="2200" dirty="0">
                <a:latin typeface="+mn-lt"/>
                <a:cs typeface="Arial"/>
              </a:rPr>
              <a:t>17</a:t>
            </a:r>
          </a:p>
        </p:txBody>
      </p:sp>
      <p:pic>
        <p:nvPicPr>
          <p:cNvPr id="76829" name="Picture 21" descr="NIET LOGO.jpg">
            <a:extLst>
              <a:ext uri="{FF2B5EF4-FFF2-40B4-BE49-F238E27FC236}">
                <a16:creationId xmlns:a16="http://schemas.microsoft.com/office/drawing/2014/main" id="{2C1CF181-740C-4A4B-A182-8ADCE8C295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AD2602-5DE8-4E9B-B35D-B3094FE74443}"/>
              </a:ext>
            </a:extLst>
          </p:cNvPr>
          <p:cNvSpPr>
            <a:spLocks noGrp="1"/>
          </p:cNvSpPr>
          <p:nvPr>
            <p:ph type="dt" sz="quarter" idx="10"/>
          </p:nvPr>
        </p:nvSpPr>
        <p:spPr/>
        <p:txBody>
          <a:bodyPr/>
          <a:lstStyle/>
          <a:p>
            <a:pPr>
              <a:defRPr/>
            </a:pPr>
            <a:fld id="{363EC469-1C6A-4FFB-9E78-C1B54340DCD3}" type="datetime1">
              <a:rPr lang="en-US" smtClean="0"/>
              <a:t>3/24/2022</a:t>
            </a:fld>
            <a:endParaRPr lang="en-US"/>
          </a:p>
        </p:txBody>
      </p:sp>
      <p:sp>
        <p:nvSpPr>
          <p:cNvPr id="5" name="Footer Placeholder 4">
            <a:extLst>
              <a:ext uri="{FF2B5EF4-FFF2-40B4-BE49-F238E27FC236}">
                <a16:creationId xmlns:a16="http://schemas.microsoft.com/office/drawing/2014/main" id="{BA5FD80E-53F9-4962-9494-ED7FC08D5CC6}"/>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77828" name="Slide Number Placeholder 5">
            <a:extLst>
              <a:ext uri="{FF2B5EF4-FFF2-40B4-BE49-F238E27FC236}">
                <a16:creationId xmlns:a16="http://schemas.microsoft.com/office/drawing/2014/main" id="{EB89EC0F-80B1-496E-81F2-F4DF09E8FE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563BEE-A3E1-4DB9-8B49-DAB12BFFB9F4}" type="slidenum">
              <a:rPr lang="en-US" altLang="en-US" sz="1200">
                <a:solidFill>
                  <a:srgbClr val="898989"/>
                </a:solidFill>
              </a:rPr>
              <a:pPr>
                <a:spcBef>
                  <a:spcPct val="0"/>
                </a:spcBef>
                <a:buFontTx/>
                <a:buNone/>
              </a:pPr>
              <a:t>69</a:t>
            </a:fld>
            <a:endParaRPr lang="en-US" altLang="en-US" sz="1200">
              <a:solidFill>
                <a:srgbClr val="898989"/>
              </a:solidFill>
            </a:endParaRPr>
          </a:p>
        </p:txBody>
      </p:sp>
      <p:sp>
        <p:nvSpPr>
          <p:cNvPr id="9" name="Title 1">
            <a:extLst>
              <a:ext uri="{FF2B5EF4-FFF2-40B4-BE49-F238E27FC236}">
                <a16:creationId xmlns:a16="http://schemas.microsoft.com/office/drawing/2014/main" id="{807360D6-351E-4277-B20C-C6F9F126438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spc="-5" dirty="0"/>
              <a:t>FCFS Scheduling </a:t>
            </a:r>
            <a:r>
              <a:rPr lang="en-IN" sz="3000" dirty="0"/>
              <a:t>(CO2)</a:t>
            </a:r>
            <a:endParaRPr lang="en-US" sz="3000" dirty="0"/>
          </a:p>
        </p:txBody>
      </p:sp>
      <p:sp>
        <p:nvSpPr>
          <p:cNvPr id="77830" name="Rectangle 3">
            <a:extLst>
              <a:ext uri="{FF2B5EF4-FFF2-40B4-BE49-F238E27FC236}">
                <a16:creationId xmlns:a16="http://schemas.microsoft.com/office/drawing/2014/main" id="{6A70F9AA-964C-4F0B-B3A0-58EF70BD2BB6}"/>
              </a:ext>
            </a:extLst>
          </p:cNvPr>
          <p:cNvSpPr txBox="1">
            <a:spLocks noChangeArrowheads="1"/>
          </p:cNvSpPr>
          <p:nvPr/>
        </p:nvSpPr>
        <p:spPr bwMode="auto">
          <a:xfrm>
            <a:off x="1047750" y="836613"/>
            <a:ext cx="71247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77831" name="Rectangle 3">
            <a:extLst>
              <a:ext uri="{FF2B5EF4-FFF2-40B4-BE49-F238E27FC236}">
                <a16:creationId xmlns:a16="http://schemas.microsoft.com/office/drawing/2014/main" id="{241EAFC1-DD29-4D32-9056-4949B04D5F1A}"/>
              </a:ext>
            </a:extLst>
          </p:cNvPr>
          <p:cNvSpPr txBox="1">
            <a:spLocks noChangeArrowheads="1"/>
          </p:cNvSpPr>
          <p:nvPr/>
        </p:nvSpPr>
        <p:spPr bwMode="auto">
          <a:xfrm>
            <a:off x="1200150" y="1636713"/>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77832" name="Rectangle 3">
            <a:extLst>
              <a:ext uri="{FF2B5EF4-FFF2-40B4-BE49-F238E27FC236}">
                <a16:creationId xmlns:a16="http://schemas.microsoft.com/office/drawing/2014/main" id="{6A19B0DB-84B3-4309-8903-989460DFDA92}"/>
              </a:ext>
            </a:extLst>
          </p:cNvPr>
          <p:cNvSpPr txBox="1">
            <a:spLocks noChangeArrowheads="1"/>
          </p:cNvSpPr>
          <p:nvPr/>
        </p:nvSpPr>
        <p:spPr bwMode="auto">
          <a:xfrm>
            <a:off x="1042988" y="981077"/>
            <a:ext cx="72009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sp>
        <p:nvSpPr>
          <p:cNvPr id="14" name="object 3">
            <a:extLst>
              <a:ext uri="{FF2B5EF4-FFF2-40B4-BE49-F238E27FC236}">
                <a16:creationId xmlns:a16="http://schemas.microsoft.com/office/drawing/2014/main" id="{FEDCA6DE-B3A4-4EF3-81C1-7CD23506AFC4}"/>
              </a:ext>
            </a:extLst>
          </p:cNvPr>
          <p:cNvSpPr txBox="1"/>
          <p:nvPr/>
        </p:nvSpPr>
        <p:spPr>
          <a:xfrm>
            <a:off x="1042988" y="836613"/>
            <a:ext cx="5287962" cy="1141412"/>
          </a:xfrm>
          <a:prstGeom prst="rect">
            <a:avLst/>
          </a:prstGeom>
        </p:spPr>
        <p:txBody>
          <a:bodyPr lIns="0" tIns="73660" rIns="0" bIns="0">
            <a:spAutoFit/>
          </a:bodyPr>
          <a:lstStyle/>
          <a:p>
            <a:pPr marL="38100" eaLnBrk="1" fontAlgn="auto" hangingPunct="1">
              <a:spcBef>
                <a:spcPts val="580"/>
              </a:spcBef>
              <a:spcAft>
                <a:spcPts val="0"/>
              </a:spcAft>
              <a:defRPr/>
            </a:pPr>
            <a:r>
              <a:rPr sz="2200" dirty="0">
                <a:latin typeface="+mn-lt"/>
                <a:cs typeface="Arial"/>
              </a:rPr>
              <a:t>Suppose </a:t>
            </a:r>
            <a:r>
              <a:rPr sz="2200" spc="-5" dirty="0">
                <a:latin typeface="+mn-lt"/>
                <a:cs typeface="Arial"/>
              </a:rPr>
              <a:t>that the </a:t>
            </a:r>
            <a:r>
              <a:rPr sz="2200" dirty="0">
                <a:latin typeface="+mn-lt"/>
                <a:cs typeface="Arial"/>
              </a:rPr>
              <a:t>processes arrive in </a:t>
            </a:r>
            <a:r>
              <a:rPr sz="2200" spc="-5" dirty="0">
                <a:latin typeface="+mn-lt"/>
                <a:cs typeface="Arial"/>
              </a:rPr>
              <a:t>the</a:t>
            </a:r>
            <a:r>
              <a:rPr sz="2200" spc="-60" dirty="0">
                <a:latin typeface="+mn-lt"/>
                <a:cs typeface="Arial"/>
              </a:rPr>
              <a:t> </a:t>
            </a:r>
            <a:r>
              <a:rPr sz="2200" dirty="0">
                <a:latin typeface="+mn-lt"/>
                <a:cs typeface="Arial"/>
              </a:rPr>
              <a:t>order</a:t>
            </a:r>
            <a:r>
              <a:rPr lang="en-IN" sz="2200" dirty="0">
                <a:latin typeface="+mn-lt"/>
                <a:cs typeface="Arial"/>
              </a:rPr>
              <a:t> </a:t>
            </a:r>
            <a:r>
              <a:rPr sz="2200" spc="5" dirty="0">
                <a:latin typeface="+mn-lt"/>
                <a:cs typeface="Arial"/>
              </a:rPr>
              <a:t>P</a:t>
            </a:r>
            <a:r>
              <a:rPr sz="2200" spc="7" baseline="-21367" dirty="0">
                <a:latin typeface="+mn-lt"/>
                <a:cs typeface="Arial"/>
              </a:rPr>
              <a:t>2 </a:t>
            </a:r>
            <a:r>
              <a:rPr sz="2200" dirty="0">
                <a:latin typeface="+mn-lt"/>
                <a:cs typeface="Arial"/>
              </a:rPr>
              <a:t>, </a:t>
            </a:r>
            <a:r>
              <a:rPr sz="2200" spc="5" dirty="0">
                <a:latin typeface="+mn-lt"/>
                <a:cs typeface="Arial"/>
              </a:rPr>
              <a:t>P</a:t>
            </a:r>
            <a:r>
              <a:rPr sz="2200" spc="7" baseline="-21367" dirty="0">
                <a:latin typeface="+mn-lt"/>
                <a:cs typeface="Arial"/>
              </a:rPr>
              <a:t>3 </a:t>
            </a:r>
            <a:r>
              <a:rPr sz="2200" dirty="0">
                <a:latin typeface="+mn-lt"/>
                <a:cs typeface="Arial"/>
              </a:rPr>
              <a:t>, </a:t>
            </a:r>
            <a:r>
              <a:rPr sz="2200" spc="5" dirty="0">
                <a:latin typeface="+mn-lt"/>
                <a:cs typeface="Arial"/>
              </a:rPr>
              <a:t>P</a:t>
            </a:r>
            <a:r>
              <a:rPr sz="2200" spc="7" baseline="-21367" dirty="0">
                <a:latin typeface="+mn-lt"/>
                <a:cs typeface="Arial"/>
              </a:rPr>
              <a:t>1</a:t>
            </a:r>
            <a:r>
              <a:rPr sz="2200" spc="-284" baseline="-21367" dirty="0">
                <a:latin typeface="+mn-lt"/>
                <a:cs typeface="Arial"/>
              </a:rPr>
              <a:t> </a:t>
            </a:r>
            <a:r>
              <a:rPr sz="2200" dirty="0">
                <a:latin typeface="+mn-lt"/>
                <a:cs typeface="Arial"/>
              </a:rPr>
              <a:t>.</a:t>
            </a:r>
          </a:p>
          <a:p>
            <a:pPr marL="381000" indent="-342900" eaLnBrk="1" fontAlgn="auto" hangingPunct="1">
              <a:spcBef>
                <a:spcPts val="400"/>
              </a:spcBef>
              <a:spcAft>
                <a:spcPts val="0"/>
              </a:spcAft>
              <a:buClr>
                <a:srgbClr val="006600"/>
              </a:buClr>
              <a:buSzPct val="90000"/>
              <a:tabLst>
                <a:tab pos="380365" algn="l"/>
                <a:tab pos="381000" algn="l"/>
              </a:tabLst>
              <a:defRPr/>
            </a:pPr>
            <a:r>
              <a:rPr lang="en-IN" sz="2200" spc="-5" dirty="0">
                <a:latin typeface="+mn-lt"/>
                <a:cs typeface="Arial"/>
              </a:rPr>
              <a:t> </a:t>
            </a:r>
            <a:r>
              <a:rPr sz="2200" spc="-5" dirty="0">
                <a:latin typeface="+mn-lt"/>
                <a:cs typeface="Arial"/>
              </a:rPr>
              <a:t>The Gantt </a:t>
            </a:r>
            <a:r>
              <a:rPr sz="2200" dirty="0">
                <a:latin typeface="+mn-lt"/>
                <a:cs typeface="Arial"/>
              </a:rPr>
              <a:t>chart </a:t>
            </a:r>
            <a:r>
              <a:rPr sz="2200" spc="-5" dirty="0">
                <a:latin typeface="+mn-lt"/>
                <a:cs typeface="Arial"/>
              </a:rPr>
              <a:t>for the </a:t>
            </a:r>
            <a:r>
              <a:rPr sz="2200" dirty="0">
                <a:latin typeface="+mn-lt"/>
                <a:cs typeface="Arial"/>
              </a:rPr>
              <a:t>schedule</a:t>
            </a:r>
            <a:r>
              <a:rPr sz="2200" spc="-15" dirty="0">
                <a:latin typeface="+mn-lt"/>
                <a:cs typeface="Arial"/>
              </a:rPr>
              <a:t> </a:t>
            </a:r>
            <a:r>
              <a:rPr sz="2200" dirty="0">
                <a:latin typeface="+mn-lt"/>
                <a:cs typeface="Arial"/>
              </a:rPr>
              <a:t>is:</a:t>
            </a:r>
          </a:p>
        </p:txBody>
      </p:sp>
      <p:sp>
        <p:nvSpPr>
          <p:cNvPr id="15" name="object 4">
            <a:extLst>
              <a:ext uri="{FF2B5EF4-FFF2-40B4-BE49-F238E27FC236}">
                <a16:creationId xmlns:a16="http://schemas.microsoft.com/office/drawing/2014/main" id="{88001862-D9AB-4B5A-9A5A-8FBD8F4C4D3A}"/>
              </a:ext>
            </a:extLst>
          </p:cNvPr>
          <p:cNvSpPr txBox="1"/>
          <p:nvPr/>
        </p:nvSpPr>
        <p:spPr>
          <a:xfrm>
            <a:off x="900113" y="4005265"/>
            <a:ext cx="5861050" cy="1220787"/>
          </a:xfrm>
          <a:prstGeom prst="rect">
            <a:avLst/>
          </a:prstGeom>
        </p:spPr>
        <p:txBody>
          <a:bodyPr lIns="0" tIns="76200" rIns="0" bIns="0">
            <a:spAutoFit/>
          </a:bodyPr>
          <a:lstStyle/>
          <a:p>
            <a:pPr marL="355600" indent="-342900" eaLnBrk="1" fontAlgn="auto" hangingPunct="1">
              <a:spcBef>
                <a:spcPts val="600"/>
              </a:spcBef>
              <a:spcAft>
                <a:spcPts val="0"/>
              </a:spcAft>
              <a:buClr>
                <a:srgbClr val="006600"/>
              </a:buClr>
              <a:buSzPct val="90000"/>
              <a:tabLst>
                <a:tab pos="354965" algn="l"/>
                <a:tab pos="355600" algn="l"/>
                <a:tab pos="2995295" algn="l"/>
              </a:tabLst>
              <a:defRPr/>
            </a:pPr>
            <a:r>
              <a:rPr lang="en-IN" sz="2200" dirty="0">
                <a:latin typeface="+mn-lt"/>
                <a:cs typeface="Arial"/>
              </a:rPr>
              <a:t>      </a:t>
            </a:r>
            <a:r>
              <a:rPr sz="2200" dirty="0">
                <a:latin typeface="+mn-lt"/>
                <a:cs typeface="Arial"/>
              </a:rPr>
              <a:t>Average</a:t>
            </a:r>
            <a:r>
              <a:rPr sz="2200" spc="10" dirty="0">
                <a:latin typeface="+mn-lt"/>
                <a:cs typeface="Arial"/>
              </a:rPr>
              <a:t> </a:t>
            </a:r>
            <a:r>
              <a:rPr sz="2200" spc="-5" dirty="0">
                <a:latin typeface="+mn-lt"/>
                <a:cs typeface="Arial"/>
              </a:rPr>
              <a:t>waiting</a:t>
            </a:r>
            <a:r>
              <a:rPr sz="2200" spc="10" dirty="0">
                <a:latin typeface="+mn-lt"/>
                <a:cs typeface="Arial"/>
              </a:rPr>
              <a:t> </a:t>
            </a:r>
            <a:r>
              <a:rPr sz="2200" spc="-5" dirty="0">
                <a:latin typeface="+mn-lt"/>
                <a:cs typeface="Arial"/>
              </a:rPr>
              <a:t>time:	</a:t>
            </a:r>
            <a:r>
              <a:rPr sz="2200" dirty="0">
                <a:latin typeface="+mn-lt"/>
                <a:cs typeface="Arial"/>
              </a:rPr>
              <a:t>(6 + 0 + </a:t>
            </a:r>
            <a:r>
              <a:rPr sz="2200" spc="-5" dirty="0">
                <a:latin typeface="+mn-lt"/>
                <a:cs typeface="Arial"/>
              </a:rPr>
              <a:t>3)/3 </a:t>
            </a:r>
            <a:r>
              <a:rPr sz="2200" dirty="0">
                <a:latin typeface="+mn-lt"/>
                <a:cs typeface="Arial"/>
              </a:rPr>
              <a:t>=</a:t>
            </a:r>
            <a:r>
              <a:rPr sz="2200" spc="-15" dirty="0">
                <a:latin typeface="+mn-lt"/>
                <a:cs typeface="Arial"/>
              </a:rPr>
              <a:t> </a:t>
            </a:r>
            <a:r>
              <a:rPr sz="2200" dirty="0">
                <a:latin typeface="+mn-lt"/>
                <a:cs typeface="Arial"/>
              </a:rPr>
              <a:t>3</a:t>
            </a:r>
          </a:p>
          <a:p>
            <a:pPr marL="355600" indent="-342900" eaLnBrk="1" fontAlgn="auto" hangingPunct="1">
              <a:spcBef>
                <a:spcPts val="500"/>
              </a:spcBef>
              <a:spcAft>
                <a:spcPts val="0"/>
              </a:spcAft>
              <a:buClr>
                <a:srgbClr val="006600"/>
              </a:buClr>
              <a:buSzPct val="90000"/>
              <a:tabLst>
                <a:tab pos="354965" algn="l"/>
                <a:tab pos="355600" algn="l"/>
              </a:tabLst>
              <a:defRPr/>
            </a:pPr>
            <a:r>
              <a:rPr lang="en-IN" sz="2200" dirty="0">
                <a:latin typeface="+mn-lt"/>
                <a:cs typeface="Arial"/>
              </a:rPr>
              <a:t>	</a:t>
            </a:r>
            <a:r>
              <a:rPr sz="2200" dirty="0">
                <a:latin typeface="+mn-lt"/>
                <a:cs typeface="Arial"/>
              </a:rPr>
              <a:t>Much </a:t>
            </a:r>
            <a:r>
              <a:rPr sz="2200" spc="-5" dirty="0">
                <a:latin typeface="+mn-lt"/>
                <a:cs typeface="Arial"/>
              </a:rPr>
              <a:t>better than </a:t>
            </a:r>
            <a:r>
              <a:rPr sz="2200" dirty="0">
                <a:latin typeface="+mn-lt"/>
                <a:cs typeface="Arial"/>
              </a:rPr>
              <a:t>previous</a:t>
            </a:r>
            <a:r>
              <a:rPr sz="2200" spc="-10" dirty="0">
                <a:latin typeface="+mn-lt"/>
                <a:cs typeface="Arial"/>
              </a:rPr>
              <a:t> </a:t>
            </a:r>
            <a:r>
              <a:rPr sz="2200" dirty="0">
                <a:latin typeface="+mn-lt"/>
                <a:cs typeface="Arial"/>
              </a:rPr>
              <a:t>case.</a:t>
            </a:r>
          </a:p>
          <a:p>
            <a:pPr marL="355600" indent="-342900" eaLnBrk="1" fontAlgn="auto" hangingPunct="1">
              <a:spcBef>
                <a:spcPts val="500"/>
              </a:spcBef>
              <a:spcAft>
                <a:spcPts val="0"/>
              </a:spcAft>
              <a:buClr>
                <a:srgbClr val="006600"/>
              </a:buClr>
              <a:buSzPct val="90000"/>
              <a:tabLst>
                <a:tab pos="354965" algn="l"/>
                <a:tab pos="355600" algn="l"/>
              </a:tabLst>
              <a:defRPr/>
            </a:pPr>
            <a:r>
              <a:rPr lang="en-IN" sz="2200" dirty="0">
                <a:latin typeface="+mn-lt"/>
                <a:cs typeface="Arial"/>
              </a:rPr>
              <a:t>	</a:t>
            </a:r>
            <a:r>
              <a:rPr sz="2200" dirty="0">
                <a:latin typeface="+mn-lt"/>
                <a:cs typeface="Arial"/>
              </a:rPr>
              <a:t>Convoy </a:t>
            </a:r>
            <a:r>
              <a:rPr sz="2200" spc="-5" dirty="0">
                <a:latin typeface="+mn-lt"/>
                <a:cs typeface="Arial"/>
              </a:rPr>
              <a:t>effect </a:t>
            </a:r>
            <a:r>
              <a:rPr sz="2200" dirty="0">
                <a:latin typeface="+mn-lt"/>
                <a:cs typeface="Arial"/>
              </a:rPr>
              <a:t>short process behind long</a:t>
            </a:r>
            <a:r>
              <a:rPr sz="2200" spc="-95" dirty="0">
                <a:latin typeface="+mn-lt"/>
                <a:cs typeface="Arial"/>
              </a:rPr>
              <a:t> </a:t>
            </a:r>
            <a:r>
              <a:rPr sz="2200" dirty="0">
                <a:latin typeface="+mn-lt"/>
                <a:cs typeface="Arial"/>
              </a:rPr>
              <a:t>process</a:t>
            </a:r>
          </a:p>
        </p:txBody>
      </p:sp>
      <p:sp>
        <p:nvSpPr>
          <p:cNvPr id="77835" name="object 5">
            <a:extLst>
              <a:ext uri="{FF2B5EF4-FFF2-40B4-BE49-F238E27FC236}">
                <a16:creationId xmlns:a16="http://schemas.microsoft.com/office/drawing/2014/main" id="{FF3E6407-E986-43FA-A126-65E34459AAAD}"/>
              </a:ext>
            </a:extLst>
          </p:cNvPr>
          <p:cNvSpPr>
            <a:spLocks noChangeArrowheads="1"/>
          </p:cNvSpPr>
          <p:nvPr/>
        </p:nvSpPr>
        <p:spPr bwMode="auto">
          <a:xfrm>
            <a:off x="2498725" y="3062288"/>
            <a:ext cx="5257800" cy="609600"/>
          </a:xfrm>
          <a:custGeom>
            <a:avLst/>
            <a:gdLst>
              <a:gd name="T0" fmla="*/ 5257800 w 5257800"/>
              <a:gd name="T1" fmla="*/ 0 h 609600"/>
              <a:gd name="T2" fmla="*/ 0 w 5257800"/>
              <a:gd name="T3" fmla="*/ 0 h 609600"/>
              <a:gd name="T4" fmla="*/ 0 w 5257800"/>
              <a:gd name="T5" fmla="*/ 609600 h 609600"/>
              <a:gd name="T6" fmla="*/ 5257800 w 5257800"/>
              <a:gd name="T7" fmla="*/ 609600 h 609600"/>
              <a:gd name="T8" fmla="*/ 5257800 w 5257800"/>
              <a:gd name="T9" fmla="*/ 0 h 609600"/>
              <a:gd name="T10" fmla="*/ 0 w 5257800"/>
              <a:gd name="T11" fmla="*/ 0 h 609600"/>
              <a:gd name="T12" fmla="*/ 5257800 w 5257800"/>
              <a:gd name="T13" fmla="*/ 609600 h 609600"/>
            </a:gdLst>
            <a:ahLst/>
            <a:cxnLst>
              <a:cxn ang="0">
                <a:pos x="T0" y="T1"/>
              </a:cxn>
              <a:cxn ang="0">
                <a:pos x="T2" y="T3"/>
              </a:cxn>
              <a:cxn ang="0">
                <a:pos x="T4" y="T5"/>
              </a:cxn>
              <a:cxn ang="0">
                <a:pos x="T6" y="T7"/>
              </a:cxn>
              <a:cxn ang="0">
                <a:pos x="T8" y="T9"/>
              </a:cxn>
            </a:cxnLst>
            <a:rect l="T10" t="T11" r="T12" b="T13"/>
            <a:pathLst>
              <a:path w="5257800" h="609600">
                <a:moveTo>
                  <a:pt x="5257800" y="0"/>
                </a:moveTo>
                <a:lnTo>
                  <a:pt x="0" y="0"/>
                </a:lnTo>
                <a:lnTo>
                  <a:pt x="0" y="609600"/>
                </a:lnTo>
                <a:lnTo>
                  <a:pt x="5257800" y="609600"/>
                </a:lnTo>
                <a:lnTo>
                  <a:pt x="525780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graphicFrame>
        <p:nvGraphicFramePr>
          <p:cNvPr id="17" name="object 6">
            <a:extLst>
              <a:ext uri="{FF2B5EF4-FFF2-40B4-BE49-F238E27FC236}">
                <a16:creationId xmlns:a16="http://schemas.microsoft.com/office/drawing/2014/main" id="{B79FB5A5-B479-4048-ACC0-AB1B36E9BEF1}"/>
              </a:ext>
            </a:extLst>
          </p:cNvPr>
          <p:cNvGraphicFramePr>
            <a:graphicFrameLocks noGrp="1"/>
          </p:cNvGraphicFramePr>
          <p:nvPr/>
        </p:nvGraphicFramePr>
        <p:xfrm>
          <a:off x="1835150" y="2133600"/>
          <a:ext cx="5257800" cy="838200"/>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ts val="963"/>
                        </a:spcBef>
                        <a:spcAft>
                          <a:spcPct val="0"/>
                        </a:spcAft>
                        <a:buClrTx/>
                        <a:buSzTx/>
                        <a:buFontTx/>
                        <a:buNone/>
                        <a:tabLst/>
                      </a:pPr>
                      <a:r>
                        <a:rPr kumimoji="0" lang="en-US" sz="1800" b="0" i="0" u="none" strike="noStrike" cap="none" normalizeH="0" baseline="0">
                          <a:ln>
                            <a:noFill/>
                          </a:ln>
                          <a:solidFill>
                            <a:srgbClr val="660066"/>
                          </a:solidFill>
                          <a:effectLst/>
                          <a:latin typeface="Arial" pitchFamily="34" charset="0"/>
                          <a:cs typeface="Arial" pitchFamily="34" charset="0"/>
                        </a:rPr>
                        <a:t>P</a:t>
                      </a:r>
                      <a:r>
                        <a:rPr kumimoji="0" lang="en-US" sz="1800" b="0" i="0" u="none" strike="noStrike" cap="none" normalizeH="0" baseline="-21000">
                          <a:ln>
                            <a:noFill/>
                          </a:ln>
                          <a:solidFill>
                            <a:srgbClr val="7B1979"/>
                          </a:solidFill>
                          <a:effectLst/>
                          <a:latin typeface="Arial" pitchFamily="34" charset="0"/>
                          <a:cs typeface="Arial" pitchFamily="34" charset="0"/>
                        </a:rPr>
                        <a:t>2</a:t>
                      </a:r>
                      <a:endParaRPr kumimoji="0" lang="en-US" sz="1800" b="0" i="0" u="none" strike="noStrike" cap="none" normalizeH="0" baseline="-21000">
                        <a:ln>
                          <a:noFill/>
                        </a:ln>
                        <a:solidFill>
                          <a:schemeClr val="tx1"/>
                        </a:solidFill>
                        <a:effectLst/>
                        <a:latin typeface="Arial" pitchFamily="34" charset="0"/>
                        <a:cs typeface="Arial" pitchFamily="34" charset="0"/>
                      </a:endParaRPr>
                    </a:p>
                  </a:txBody>
                  <a:tcPr marL="0" marR="0" marT="121920" marB="0" horzOverflow="overflow">
                    <a:lnL w="9525"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w="9525" cap="flat" cmpd="sng" algn="ctr">
                      <a:solidFill>
                        <a:srgbClr val="7B1979"/>
                      </a:solidFill>
                      <a:prstDash val="solid"/>
                      <a:round/>
                      <a:headEnd type="none" w="med" len="med"/>
                      <a:tailEnd type="none" w="med" len="med"/>
                    </a:lnB>
                    <a:lnTlToBr>
                      <a:noFill/>
                    </a:lnTlToBr>
                    <a:lnBlToTr>
                      <a:noFill/>
                    </a:lnBlToTr>
                    <a:solidFill>
                      <a:srgbClr val="FFFFFF"/>
                    </a:solidFill>
                  </a:tcPr>
                </a:tc>
                <a:tc>
                  <a:txBody>
                    <a:bodyPr/>
                    <a:lstStyle/>
                    <a:p>
                      <a:pPr marL="279400" marR="0" lvl="0" indent="0" algn="l" defTabSz="914400" rtl="0" eaLnBrk="1" fontAlgn="base" latinLnBrk="0" hangingPunct="1">
                        <a:lnSpc>
                          <a:spcPct val="100000"/>
                        </a:lnSpc>
                        <a:spcBef>
                          <a:spcPts val="963"/>
                        </a:spcBef>
                        <a:spcAft>
                          <a:spcPct val="0"/>
                        </a:spcAft>
                        <a:buClrTx/>
                        <a:buSzTx/>
                        <a:buFontTx/>
                        <a:buNone/>
                        <a:tabLst/>
                      </a:pPr>
                      <a:r>
                        <a:rPr kumimoji="0" lang="en-US" sz="1800" b="0" i="0" u="none" strike="noStrike" cap="none" normalizeH="0" baseline="0">
                          <a:ln>
                            <a:noFill/>
                          </a:ln>
                          <a:solidFill>
                            <a:srgbClr val="660066"/>
                          </a:solidFill>
                          <a:effectLst/>
                          <a:latin typeface="Arial" pitchFamily="34" charset="0"/>
                          <a:cs typeface="Arial" pitchFamily="34" charset="0"/>
                        </a:rPr>
                        <a:t>P</a:t>
                      </a:r>
                      <a:r>
                        <a:rPr kumimoji="0" lang="en-US" sz="1800" b="0" i="0" u="none" strike="noStrike" cap="none" normalizeH="0" baseline="-21000">
                          <a:ln>
                            <a:noFill/>
                          </a:ln>
                          <a:solidFill>
                            <a:srgbClr val="7B1979"/>
                          </a:solidFill>
                          <a:effectLst/>
                          <a:latin typeface="Arial" pitchFamily="34" charset="0"/>
                          <a:cs typeface="Arial" pitchFamily="34" charset="0"/>
                        </a:rPr>
                        <a:t>3</a:t>
                      </a:r>
                      <a:endParaRPr kumimoji="0" lang="en-US" sz="1800" b="0" i="0" u="none" strike="noStrike" cap="none" normalizeH="0" baseline="-21000">
                        <a:ln>
                          <a:noFill/>
                        </a:ln>
                        <a:solidFill>
                          <a:schemeClr val="tx1"/>
                        </a:solidFill>
                        <a:effectLst/>
                        <a:latin typeface="Arial" pitchFamily="34" charset="0"/>
                        <a:cs typeface="Arial" pitchFamily="34" charset="0"/>
                      </a:endParaRPr>
                    </a:p>
                  </a:txBody>
                  <a:tcPr marL="0" marR="0" marT="121920" marB="0" horzOverflow="overflow">
                    <a:lnL w="12700"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w="9525" cap="flat" cmpd="sng" algn="ctr">
                      <a:solidFill>
                        <a:srgbClr val="7B1979"/>
                      </a:solidFill>
                      <a:prstDash val="solid"/>
                      <a:round/>
                      <a:headEnd type="none" w="med" len="med"/>
                      <a:tailEnd type="none" w="med" len="med"/>
                    </a:lnB>
                    <a:lnTlToBr>
                      <a:noFill/>
                    </a:lnTlToBr>
                    <a:lnBlToTr>
                      <a:noFill/>
                    </a:lnBlToTr>
                    <a:solidFill>
                      <a:srgbClr val="FFFFFF"/>
                    </a:solidFill>
                  </a:tcPr>
                </a:tc>
                <a:tc>
                  <a:txBody>
                    <a:bodyPr/>
                    <a:lstStyle/>
                    <a:p>
                      <a:pPr marL="339725" marR="0" lvl="0" indent="0" algn="ctr" defTabSz="914400" rtl="0" eaLnBrk="1" fontAlgn="base" latinLnBrk="0" hangingPunct="1">
                        <a:lnSpc>
                          <a:spcPct val="100000"/>
                        </a:lnSpc>
                        <a:spcBef>
                          <a:spcPts val="963"/>
                        </a:spcBef>
                        <a:spcAft>
                          <a:spcPct val="0"/>
                        </a:spcAft>
                        <a:buClrTx/>
                        <a:buSzTx/>
                        <a:buFontTx/>
                        <a:buNone/>
                        <a:tabLst/>
                      </a:pPr>
                      <a:r>
                        <a:rPr kumimoji="0" lang="en-US" sz="1800" b="0" i="0" u="none" strike="noStrike" cap="none" normalizeH="0" baseline="0">
                          <a:ln>
                            <a:noFill/>
                          </a:ln>
                          <a:solidFill>
                            <a:srgbClr val="660066"/>
                          </a:solidFill>
                          <a:effectLst/>
                          <a:latin typeface="Arial" pitchFamily="34" charset="0"/>
                          <a:cs typeface="Arial" pitchFamily="34" charset="0"/>
                        </a:rPr>
                        <a:t>P</a:t>
                      </a:r>
                      <a:r>
                        <a:rPr kumimoji="0" lang="en-US" sz="1800" b="0" i="0" u="none" strike="noStrike" cap="none" normalizeH="0" baseline="-21000">
                          <a:ln>
                            <a:noFill/>
                          </a:ln>
                          <a:solidFill>
                            <a:srgbClr val="7B1979"/>
                          </a:solidFill>
                          <a:effectLst/>
                          <a:latin typeface="Arial" pitchFamily="34" charset="0"/>
                          <a:cs typeface="Arial" pitchFamily="34" charset="0"/>
                        </a:rPr>
                        <a:t>1</a:t>
                      </a:r>
                      <a:endParaRPr kumimoji="0" lang="en-US" sz="1800" b="0" i="0" u="none" strike="noStrike" cap="none" normalizeH="0" baseline="-21000">
                        <a:ln>
                          <a:noFill/>
                        </a:ln>
                        <a:solidFill>
                          <a:schemeClr val="tx1"/>
                        </a:solidFill>
                        <a:effectLst/>
                        <a:latin typeface="Arial" pitchFamily="34" charset="0"/>
                        <a:cs typeface="Arial" pitchFamily="34" charset="0"/>
                      </a:endParaRPr>
                    </a:p>
                  </a:txBody>
                  <a:tcPr marL="0" marR="0" marT="121920" marB="0" horzOverflow="overflow">
                    <a:lnL w="12700" cap="flat" cmpd="sng" algn="ctr">
                      <a:solidFill>
                        <a:srgbClr val="7B1979"/>
                      </a:solidFill>
                      <a:prstDash val="solid"/>
                      <a:round/>
                      <a:headEnd type="none" w="med" len="med"/>
                      <a:tailEnd type="none" w="med" len="med"/>
                    </a:lnL>
                    <a:lnR w="9525"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w="9525" cap="flat" cmpd="sng" algn="ctr">
                      <a:solidFill>
                        <a:srgbClr val="7B197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7B1979"/>
                      </a:solidFill>
                      <a:prstDash val="solid"/>
                      <a:round/>
                      <a:headEnd type="none" w="med" len="med"/>
                      <a:tailEnd type="none" w="med" len="med"/>
                    </a:lnL>
                    <a:lnR w="12700" cap="flat" cmpd="sng" algn="ctr">
                      <a:solidFill>
                        <a:srgbClr val="7B1979"/>
                      </a:solidFill>
                      <a:prstDash val="solid"/>
                      <a:round/>
                      <a:headEnd type="none" w="med" len="med"/>
                      <a:tailEnd type="none" w="med" len="med"/>
                    </a:lnR>
                    <a:lnT w="9525" cap="flat" cmpd="sng" algn="ctr">
                      <a:solidFill>
                        <a:srgbClr val="7B1979"/>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7851" name="object 7">
            <a:extLst>
              <a:ext uri="{FF2B5EF4-FFF2-40B4-BE49-F238E27FC236}">
                <a16:creationId xmlns:a16="http://schemas.microsoft.com/office/drawing/2014/main" id="{9B457759-0D33-4046-B1C3-9EF1A653505F}"/>
              </a:ext>
            </a:extLst>
          </p:cNvPr>
          <p:cNvSpPr txBox="1">
            <a:spLocks noChangeArrowheads="1"/>
          </p:cNvSpPr>
          <p:nvPr/>
        </p:nvSpPr>
        <p:spPr bwMode="auto">
          <a:xfrm>
            <a:off x="7019925" y="2997200"/>
            <a:ext cx="2809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00"/>
              </a:spcBef>
              <a:buNone/>
            </a:pPr>
            <a:r>
              <a:rPr lang="en-US" altLang="en-US" sz="1800">
                <a:solidFill>
                  <a:srgbClr val="660066"/>
                </a:solidFill>
                <a:latin typeface="Arial" panose="020B0604020202020204" pitchFamily="34" charset="0"/>
              </a:rPr>
              <a:t>30</a:t>
            </a:r>
            <a:endParaRPr lang="en-US" altLang="en-US" sz="1800">
              <a:latin typeface="Arial" panose="020B0604020202020204" pitchFamily="34" charset="0"/>
            </a:endParaRPr>
          </a:p>
        </p:txBody>
      </p:sp>
      <p:sp>
        <p:nvSpPr>
          <p:cNvPr id="23" name="object 8">
            <a:extLst>
              <a:ext uri="{FF2B5EF4-FFF2-40B4-BE49-F238E27FC236}">
                <a16:creationId xmlns:a16="http://schemas.microsoft.com/office/drawing/2014/main" id="{CE3BB56D-AEE5-4FF9-B686-8169122AFF18}"/>
              </a:ext>
            </a:extLst>
          </p:cNvPr>
          <p:cNvSpPr txBox="1"/>
          <p:nvPr/>
        </p:nvSpPr>
        <p:spPr>
          <a:xfrm>
            <a:off x="827088" y="2997200"/>
            <a:ext cx="4527550" cy="1028700"/>
          </a:xfrm>
          <a:prstGeom prst="rect">
            <a:avLst/>
          </a:prstGeom>
        </p:spPr>
        <p:txBody>
          <a:bodyPr lIns="0" tIns="12700" rIns="0" bIns="0">
            <a:spAutoFit/>
          </a:bodyPr>
          <a:lstStyle/>
          <a:p>
            <a:pPr marL="891540" eaLnBrk="1" fontAlgn="auto" hangingPunct="1">
              <a:spcBef>
                <a:spcPts val="100"/>
              </a:spcBef>
              <a:spcAft>
                <a:spcPts val="0"/>
              </a:spcAft>
              <a:tabLst>
                <a:tab pos="1888489" algn="l"/>
                <a:tab pos="2802890" algn="l"/>
              </a:tabLst>
              <a:defRPr/>
            </a:pPr>
            <a:r>
              <a:rPr sz="2200" dirty="0">
                <a:latin typeface="+mn-lt"/>
                <a:cs typeface="Arial"/>
              </a:rPr>
              <a:t>0	3	6</a:t>
            </a:r>
          </a:p>
          <a:p>
            <a:pPr eaLnBrk="1" fontAlgn="auto" hangingPunct="1">
              <a:spcBef>
                <a:spcPts val="0"/>
              </a:spcBef>
              <a:spcAft>
                <a:spcPts val="0"/>
              </a:spcAft>
              <a:defRPr/>
            </a:pPr>
            <a:endParaRPr sz="2200" dirty="0">
              <a:latin typeface="+mn-lt"/>
              <a:cs typeface="Arial"/>
            </a:endParaRPr>
          </a:p>
          <a:p>
            <a:pPr marL="393700" indent="-342900" eaLnBrk="1" fontAlgn="auto" hangingPunct="1">
              <a:spcBef>
                <a:spcPts val="0"/>
              </a:spcBef>
              <a:spcAft>
                <a:spcPts val="0"/>
              </a:spcAft>
              <a:buClr>
                <a:srgbClr val="006600"/>
              </a:buClr>
              <a:buSzPct val="90000"/>
              <a:tabLst>
                <a:tab pos="393065" algn="l"/>
                <a:tab pos="393700" algn="l"/>
              </a:tabLst>
              <a:defRPr/>
            </a:pPr>
            <a:r>
              <a:rPr lang="en-IN" sz="2200" spc="-5" dirty="0">
                <a:latin typeface="+mn-lt"/>
                <a:cs typeface="Arial"/>
              </a:rPr>
              <a:t>	</a:t>
            </a:r>
            <a:r>
              <a:rPr sz="2200" spc="-5" dirty="0">
                <a:latin typeface="+mn-lt"/>
                <a:cs typeface="Arial"/>
              </a:rPr>
              <a:t>Waiting time for </a:t>
            </a:r>
            <a:r>
              <a:rPr sz="2200" i="1" spc="5" dirty="0">
                <a:latin typeface="+mn-lt"/>
                <a:cs typeface="Arial"/>
              </a:rPr>
              <a:t>P</a:t>
            </a:r>
            <a:r>
              <a:rPr sz="2200" i="1" spc="7" baseline="-21367" dirty="0">
                <a:latin typeface="+mn-lt"/>
                <a:cs typeface="Arial"/>
              </a:rPr>
              <a:t>1 </a:t>
            </a:r>
            <a:r>
              <a:rPr sz="2200" i="1" dirty="0">
                <a:latin typeface="+mn-lt"/>
                <a:cs typeface="Arial"/>
              </a:rPr>
              <a:t>= </a:t>
            </a:r>
            <a:r>
              <a:rPr sz="2200" dirty="0">
                <a:latin typeface="+mn-lt"/>
                <a:cs typeface="Arial"/>
              </a:rPr>
              <a:t>6</a:t>
            </a:r>
            <a:r>
              <a:rPr sz="2200" i="1" dirty="0">
                <a:latin typeface="+mn-lt"/>
                <a:cs typeface="Arial"/>
              </a:rPr>
              <a:t>; </a:t>
            </a:r>
            <a:r>
              <a:rPr sz="2200" i="1" spc="5" dirty="0">
                <a:latin typeface="+mn-lt"/>
                <a:cs typeface="Arial"/>
              </a:rPr>
              <a:t>P</a:t>
            </a:r>
            <a:r>
              <a:rPr sz="2200" i="1" spc="7" baseline="-21367" dirty="0">
                <a:latin typeface="+mn-lt"/>
                <a:cs typeface="Arial"/>
              </a:rPr>
              <a:t>2 </a:t>
            </a:r>
            <a:r>
              <a:rPr sz="2200" dirty="0">
                <a:latin typeface="+mn-lt"/>
                <a:cs typeface="Arial"/>
              </a:rPr>
              <a:t>= 0</a:t>
            </a:r>
            <a:r>
              <a:rPr sz="2200" i="1" baseline="-21367" dirty="0">
                <a:latin typeface="+mn-lt"/>
                <a:cs typeface="Arial"/>
              </a:rPr>
              <a:t>; </a:t>
            </a:r>
            <a:r>
              <a:rPr sz="2200" i="1" spc="5" dirty="0">
                <a:latin typeface="+mn-lt"/>
                <a:cs typeface="Arial"/>
              </a:rPr>
              <a:t>P</a:t>
            </a:r>
            <a:r>
              <a:rPr sz="2200" i="1" spc="7" baseline="-21367" dirty="0">
                <a:latin typeface="+mn-lt"/>
                <a:cs typeface="Arial"/>
              </a:rPr>
              <a:t>3 </a:t>
            </a:r>
            <a:r>
              <a:rPr sz="2200" i="1" dirty="0">
                <a:latin typeface="+mn-lt"/>
                <a:cs typeface="Arial"/>
              </a:rPr>
              <a:t>=</a:t>
            </a:r>
            <a:r>
              <a:rPr sz="2200" i="1" spc="-375" dirty="0">
                <a:latin typeface="+mn-lt"/>
                <a:cs typeface="Arial"/>
              </a:rPr>
              <a:t> </a:t>
            </a:r>
            <a:r>
              <a:rPr sz="2200" dirty="0">
                <a:latin typeface="+mn-lt"/>
                <a:cs typeface="Arial"/>
              </a:rPr>
              <a:t>3</a:t>
            </a:r>
          </a:p>
        </p:txBody>
      </p:sp>
      <p:pic>
        <p:nvPicPr>
          <p:cNvPr id="77853" name="Picture 18" descr="NIET LOGO.jpg">
            <a:extLst>
              <a:ext uri="{FF2B5EF4-FFF2-40B4-BE49-F238E27FC236}">
                <a16:creationId xmlns:a16="http://schemas.microsoft.com/office/drawing/2014/main" id="{0034D25C-B4FB-4AED-9F18-83B5BD760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7E147125-2B75-40C5-8AB5-D2F642F4E388}"/>
              </a:ext>
            </a:extLst>
          </p:cNvPr>
          <p:cNvSpPr>
            <a:spLocks noGrp="1"/>
          </p:cNvSpPr>
          <p:nvPr>
            <p:ph idx="1"/>
          </p:nvPr>
        </p:nvSpPr>
        <p:spPr>
          <a:xfrm>
            <a:off x="590550" y="1143002"/>
            <a:ext cx="8229600" cy="4525963"/>
          </a:xfrm>
        </p:spPr>
        <p:txBody>
          <a:bodyPr/>
          <a:lstStyle/>
          <a:p>
            <a:pPr marL="0" indent="0" algn="just" eaLnBrk="1" hangingPunct="1">
              <a:lnSpc>
                <a:spcPct val="150000"/>
              </a:lnSpc>
            </a:pPr>
            <a:r>
              <a:rPr lang="en-IN" altLang="en-US" sz="2400"/>
              <a:t> Provide an understanding of the basic modules and architecture of an operating system and the functions of the modules to manage, coordinate and control all the parts of the</a:t>
            </a:r>
            <a:br>
              <a:rPr lang="en-IN" altLang="en-US" sz="2400"/>
            </a:br>
            <a:r>
              <a:rPr lang="en-IN" altLang="en-US" sz="2400"/>
              <a:t>computer system. </a:t>
            </a:r>
          </a:p>
          <a:p>
            <a:pPr marL="0" indent="0" algn="just" eaLnBrk="1" hangingPunct="1">
              <a:lnSpc>
                <a:spcPct val="150000"/>
              </a:lnSpc>
            </a:pPr>
            <a:r>
              <a:rPr lang="en-IN" altLang="en-US" sz="2400"/>
              <a:t> Processor scheduling, deadlocks, memory management, process synchronization, system call and file system management.</a:t>
            </a:r>
          </a:p>
        </p:txBody>
      </p:sp>
      <p:sp>
        <p:nvSpPr>
          <p:cNvPr id="4" name="Date Placeholder 3">
            <a:extLst>
              <a:ext uri="{FF2B5EF4-FFF2-40B4-BE49-F238E27FC236}">
                <a16:creationId xmlns:a16="http://schemas.microsoft.com/office/drawing/2014/main" id="{062E6E1B-43B8-4F4C-90FB-16299D0C5D4F}"/>
              </a:ext>
            </a:extLst>
          </p:cNvPr>
          <p:cNvSpPr>
            <a:spLocks noGrp="1"/>
          </p:cNvSpPr>
          <p:nvPr>
            <p:ph type="dt" sz="quarter" idx="10"/>
          </p:nvPr>
        </p:nvSpPr>
        <p:spPr/>
        <p:txBody>
          <a:bodyPr/>
          <a:lstStyle/>
          <a:p>
            <a:pPr>
              <a:defRPr/>
            </a:pPr>
            <a:fld id="{4F5A8654-CCE8-4043-93B7-DDC13EF046A5}" type="datetime1">
              <a:rPr lang="en-US" smtClean="0"/>
              <a:t>3/24/2022</a:t>
            </a:fld>
            <a:endParaRPr lang="en-US"/>
          </a:p>
        </p:txBody>
      </p:sp>
      <p:sp>
        <p:nvSpPr>
          <p:cNvPr id="5" name="Footer Placeholder 4">
            <a:extLst>
              <a:ext uri="{FF2B5EF4-FFF2-40B4-BE49-F238E27FC236}">
                <a16:creationId xmlns:a16="http://schemas.microsoft.com/office/drawing/2014/main" id="{B79295EC-D546-4966-A373-CBA022772004}"/>
              </a:ext>
            </a:extLst>
          </p:cNvPr>
          <p:cNvSpPr>
            <a:spLocks noGrp="1"/>
          </p:cNvSpPr>
          <p:nvPr>
            <p:ph type="ftr" sz="quarter" idx="11"/>
          </p:nvPr>
        </p:nvSpPr>
        <p:spPr>
          <a:xfrm>
            <a:off x="2819400" y="6248402"/>
            <a:ext cx="4724400" cy="365125"/>
          </a:xfrm>
        </p:spPr>
        <p:txBody>
          <a:bodyPr/>
          <a:lstStyle/>
          <a:p>
            <a:pPr>
              <a:defRPr/>
            </a:pPr>
            <a:r>
              <a:rPr lang="pt-BR"/>
              <a:t>Sanchi Kaushik              ACSE0403A         OS       Unit- 2 </a:t>
            </a:r>
            <a:endParaRPr lang="en-US" dirty="0"/>
          </a:p>
        </p:txBody>
      </p:sp>
      <p:sp>
        <p:nvSpPr>
          <p:cNvPr id="11269" name="Slide Number Placeholder 5">
            <a:extLst>
              <a:ext uri="{FF2B5EF4-FFF2-40B4-BE49-F238E27FC236}">
                <a16:creationId xmlns:a16="http://schemas.microsoft.com/office/drawing/2014/main" id="{7165E36A-2A9B-4672-A15B-2802E3FB43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BA55AA-244A-48EF-94C3-F335E85F965A}" type="slidenum">
              <a:rPr lang="en-US" altLang="en-US" sz="1200">
                <a:solidFill>
                  <a:srgbClr val="898989"/>
                </a:solidFill>
              </a:rPr>
              <a:pPr>
                <a:spcBef>
                  <a:spcPct val="0"/>
                </a:spcBef>
                <a:buFontTx/>
                <a:buNone/>
              </a:pPr>
              <a:t>7</a:t>
            </a:fld>
            <a:endParaRPr lang="en-US" altLang="en-US" sz="1200">
              <a:solidFill>
                <a:srgbClr val="898989"/>
              </a:solidFill>
            </a:endParaRPr>
          </a:p>
        </p:txBody>
      </p:sp>
      <p:sp>
        <p:nvSpPr>
          <p:cNvPr id="7" name="Title 1">
            <a:extLst>
              <a:ext uri="{FF2B5EF4-FFF2-40B4-BE49-F238E27FC236}">
                <a16:creationId xmlns:a16="http://schemas.microsoft.com/office/drawing/2014/main" id="{9555FDFC-BE84-4428-9D9D-60BBDE3AEBB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Course Objectives</a:t>
            </a:r>
          </a:p>
        </p:txBody>
      </p:sp>
      <p:pic>
        <p:nvPicPr>
          <p:cNvPr id="11271" name="Picture 1" descr="C:\Users\USER\Desktop\Logo11.png">
            <a:extLst>
              <a:ext uri="{FF2B5EF4-FFF2-40B4-BE49-F238E27FC236}">
                <a16:creationId xmlns:a16="http://schemas.microsoft.com/office/drawing/2014/main" id="{109569AD-D009-4C17-8DE9-E71B7E13E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
            <a:ext cx="1333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4596384-A3AF-4C49-BE56-155EF1008844}"/>
              </a:ext>
            </a:extLst>
          </p:cNvPr>
          <p:cNvSpPr>
            <a:spLocks noGrp="1"/>
          </p:cNvSpPr>
          <p:nvPr>
            <p:ph type="dt" sz="quarter" idx="10"/>
          </p:nvPr>
        </p:nvSpPr>
        <p:spPr/>
        <p:txBody>
          <a:bodyPr/>
          <a:lstStyle/>
          <a:p>
            <a:pPr>
              <a:defRPr/>
            </a:pPr>
            <a:fld id="{4A674F95-CD6E-4AEC-92FD-D25CFB251B09}" type="datetime1">
              <a:rPr lang="en-US" smtClean="0"/>
              <a:t>3/24/2022</a:t>
            </a:fld>
            <a:endParaRPr lang="en-US"/>
          </a:p>
        </p:txBody>
      </p:sp>
      <p:sp>
        <p:nvSpPr>
          <p:cNvPr id="5" name="Footer Placeholder 4">
            <a:extLst>
              <a:ext uri="{FF2B5EF4-FFF2-40B4-BE49-F238E27FC236}">
                <a16:creationId xmlns:a16="http://schemas.microsoft.com/office/drawing/2014/main" id="{BDDC987F-3607-48C7-96C3-69458DB20812}"/>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78852" name="Slide Number Placeholder 5">
            <a:extLst>
              <a:ext uri="{FF2B5EF4-FFF2-40B4-BE49-F238E27FC236}">
                <a16:creationId xmlns:a16="http://schemas.microsoft.com/office/drawing/2014/main" id="{D785C2A0-DD8B-460A-A3DA-9FFC90AED53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0D9C8F-ABCC-4C95-8BEF-DA6BBCAD6027}" type="slidenum">
              <a:rPr lang="en-US" altLang="en-US" sz="1200">
                <a:solidFill>
                  <a:srgbClr val="898989"/>
                </a:solidFill>
              </a:rPr>
              <a:pPr>
                <a:spcBef>
                  <a:spcPct val="0"/>
                </a:spcBef>
                <a:buFontTx/>
                <a:buNone/>
              </a:pPr>
              <a:t>70</a:t>
            </a:fld>
            <a:endParaRPr lang="en-US" altLang="en-US" sz="1200">
              <a:solidFill>
                <a:srgbClr val="898989"/>
              </a:solidFill>
            </a:endParaRPr>
          </a:p>
        </p:txBody>
      </p:sp>
      <p:sp>
        <p:nvSpPr>
          <p:cNvPr id="9" name="Title 1">
            <a:extLst>
              <a:ext uri="{FF2B5EF4-FFF2-40B4-BE49-F238E27FC236}">
                <a16:creationId xmlns:a16="http://schemas.microsoft.com/office/drawing/2014/main" id="{594BAB1E-7398-4EBB-BD58-935BC3AA5835}"/>
              </a:ext>
            </a:extLst>
          </p:cNvPr>
          <p:cNvSpPr txBox="1">
            <a:spLocks/>
          </p:cNvSpPr>
          <p:nvPr/>
        </p:nvSpPr>
        <p:spPr>
          <a:xfrm>
            <a:off x="1371600" y="63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spc="-5" dirty="0"/>
              <a:t>FCFS Scheduling</a:t>
            </a:r>
            <a:r>
              <a:rPr lang="en-IN" sz="3000" dirty="0"/>
              <a:t> (CO2)</a:t>
            </a:r>
            <a:endParaRPr lang="en-US" sz="3000" dirty="0"/>
          </a:p>
        </p:txBody>
      </p:sp>
      <p:sp>
        <p:nvSpPr>
          <p:cNvPr id="78854" name="Rectangle 3">
            <a:extLst>
              <a:ext uri="{FF2B5EF4-FFF2-40B4-BE49-F238E27FC236}">
                <a16:creationId xmlns:a16="http://schemas.microsoft.com/office/drawing/2014/main" id="{256DDF07-F70D-44F4-84B9-F938984DEB1C}"/>
              </a:ext>
            </a:extLst>
          </p:cNvPr>
          <p:cNvSpPr txBox="1">
            <a:spLocks noChangeArrowheads="1"/>
          </p:cNvSpPr>
          <p:nvPr/>
        </p:nvSpPr>
        <p:spPr bwMode="auto">
          <a:xfrm>
            <a:off x="1042988" y="981077"/>
            <a:ext cx="72009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sp>
        <p:nvSpPr>
          <p:cNvPr id="19" name="TextBox 18">
            <a:extLst>
              <a:ext uri="{FF2B5EF4-FFF2-40B4-BE49-F238E27FC236}">
                <a16:creationId xmlns:a16="http://schemas.microsoft.com/office/drawing/2014/main" id="{1082D887-3807-4859-BB69-FB5B520EF2A1}"/>
              </a:ext>
            </a:extLst>
          </p:cNvPr>
          <p:cNvSpPr txBox="1"/>
          <p:nvPr/>
        </p:nvSpPr>
        <p:spPr>
          <a:xfrm>
            <a:off x="958850" y="1397000"/>
            <a:ext cx="7429500" cy="3970338"/>
          </a:xfrm>
          <a:prstGeom prst="rect">
            <a:avLst/>
          </a:prstGeom>
          <a:noFill/>
        </p:spPr>
        <p:txBody>
          <a:bodyPr>
            <a:spAutoFit/>
          </a:bodyPr>
          <a:lstStyle/>
          <a:p>
            <a:pPr eaLnBrk="1" fontAlgn="auto" hangingPunct="1">
              <a:lnSpc>
                <a:spcPct val="150000"/>
              </a:lnSpc>
              <a:spcBef>
                <a:spcPts val="0"/>
              </a:spcBef>
              <a:spcAft>
                <a:spcPts val="0"/>
              </a:spcAft>
              <a:defRPr/>
            </a:pPr>
            <a:r>
              <a:rPr lang="en-US" sz="2400" b="1" dirty="0">
                <a:solidFill>
                  <a:srgbClr val="222222"/>
                </a:solidFill>
                <a:latin typeface="+mj-lt"/>
                <a:cs typeface="+mn-cs"/>
              </a:rPr>
              <a:t>Characteristics of FCFS method:</a:t>
            </a:r>
          </a:p>
          <a:p>
            <a:pPr eaLnBrk="1" fontAlgn="auto" hangingPunct="1">
              <a:lnSpc>
                <a:spcPct val="150000"/>
              </a:lnSpc>
              <a:spcBef>
                <a:spcPts val="0"/>
              </a:spcBef>
              <a:spcAft>
                <a:spcPts val="0"/>
              </a:spcAft>
              <a:buFont typeface="Arial" panose="020B0604020202020204" pitchFamily="34" charset="0"/>
              <a:buChar char="•"/>
              <a:defRPr/>
            </a:pPr>
            <a:r>
              <a:rPr lang="en-US" sz="2400" dirty="0">
                <a:solidFill>
                  <a:srgbClr val="222222"/>
                </a:solidFill>
                <a:latin typeface="+mj-lt"/>
                <a:cs typeface="+mn-cs"/>
              </a:rPr>
              <a:t>It offers non-preemptive and pre-emptive scheduling algorithm.</a:t>
            </a:r>
          </a:p>
          <a:p>
            <a:pPr eaLnBrk="1" fontAlgn="auto" hangingPunct="1">
              <a:lnSpc>
                <a:spcPct val="150000"/>
              </a:lnSpc>
              <a:spcBef>
                <a:spcPts val="0"/>
              </a:spcBef>
              <a:spcAft>
                <a:spcPts val="0"/>
              </a:spcAft>
              <a:buFont typeface="Arial" panose="020B0604020202020204" pitchFamily="34" charset="0"/>
              <a:buChar char="•"/>
              <a:defRPr/>
            </a:pPr>
            <a:r>
              <a:rPr lang="en-US" sz="2400" dirty="0">
                <a:solidFill>
                  <a:srgbClr val="222222"/>
                </a:solidFill>
                <a:latin typeface="+mj-lt"/>
                <a:cs typeface="+mn-cs"/>
              </a:rPr>
              <a:t>Jobs are always executed on a first-come, first-serve basis</a:t>
            </a:r>
          </a:p>
          <a:p>
            <a:pPr eaLnBrk="1" fontAlgn="auto" hangingPunct="1">
              <a:lnSpc>
                <a:spcPct val="150000"/>
              </a:lnSpc>
              <a:spcBef>
                <a:spcPts val="0"/>
              </a:spcBef>
              <a:spcAft>
                <a:spcPts val="0"/>
              </a:spcAft>
              <a:buFont typeface="Arial" panose="020B0604020202020204" pitchFamily="34" charset="0"/>
              <a:buChar char="•"/>
              <a:defRPr/>
            </a:pPr>
            <a:r>
              <a:rPr lang="en-US" sz="2400" dirty="0">
                <a:solidFill>
                  <a:srgbClr val="222222"/>
                </a:solidFill>
                <a:latin typeface="+mj-lt"/>
                <a:cs typeface="+mn-cs"/>
              </a:rPr>
              <a:t>It is easy to implement and use.</a:t>
            </a:r>
          </a:p>
          <a:p>
            <a:pPr eaLnBrk="1" fontAlgn="auto" hangingPunct="1">
              <a:lnSpc>
                <a:spcPct val="150000"/>
              </a:lnSpc>
              <a:spcBef>
                <a:spcPts val="0"/>
              </a:spcBef>
              <a:spcAft>
                <a:spcPts val="0"/>
              </a:spcAft>
              <a:buFont typeface="Arial" panose="020B0604020202020204" pitchFamily="34" charset="0"/>
              <a:buChar char="•"/>
              <a:defRPr/>
            </a:pPr>
            <a:r>
              <a:rPr lang="en-US" sz="2400" dirty="0">
                <a:solidFill>
                  <a:srgbClr val="222222"/>
                </a:solidFill>
                <a:latin typeface="+mj-lt"/>
                <a:cs typeface="+mn-cs"/>
              </a:rPr>
              <a:t>However, this method is poor in performance, and the general wait time is quite high.</a:t>
            </a:r>
          </a:p>
        </p:txBody>
      </p:sp>
      <p:pic>
        <p:nvPicPr>
          <p:cNvPr id="78856" name="Picture 9" descr="NIET LOGO.jpg">
            <a:extLst>
              <a:ext uri="{FF2B5EF4-FFF2-40B4-BE49-F238E27FC236}">
                <a16:creationId xmlns:a16="http://schemas.microsoft.com/office/drawing/2014/main" id="{BA928EF2-F34C-4D34-BE1C-9E5AE43C9F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82691F-B2A1-46FC-9862-46F8840ED8DE}"/>
              </a:ext>
            </a:extLst>
          </p:cNvPr>
          <p:cNvSpPr>
            <a:spLocks noGrp="1"/>
          </p:cNvSpPr>
          <p:nvPr>
            <p:ph type="dt" sz="quarter" idx="10"/>
          </p:nvPr>
        </p:nvSpPr>
        <p:spPr/>
        <p:txBody>
          <a:bodyPr/>
          <a:lstStyle/>
          <a:p>
            <a:pPr>
              <a:defRPr/>
            </a:pPr>
            <a:fld id="{713F93CC-3B04-4668-A4DB-03C2477593CE}" type="datetime1">
              <a:rPr lang="en-US" smtClean="0"/>
              <a:t>3/24/2022</a:t>
            </a:fld>
            <a:endParaRPr lang="en-US"/>
          </a:p>
        </p:txBody>
      </p:sp>
      <p:sp>
        <p:nvSpPr>
          <p:cNvPr id="5" name="Footer Placeholder 4">
            <a:extLst>
              <a:ext uri="{FF2B5EF4-FFF2-40B4-BE49-F238E27FC236}">
                <a16:creationId xmlns:a16="http://schemas.microsoft.com/office/drawing/2014/main" id="{730CB539-7D86-4D71-9222-BC349BCC10B1}"/>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79876" name="Slide Number Placeholder 5">
            <a:extLst>
              <a:ext uri="{FF2B5EF4-FFF2-40B4-BE49-F238E27FC236}">
                <a16:creationId xmlns:a16="http://schemas.microsoft.com/office/drawing/2014/main" id="{A494940E-A076-4600-A120-F96D0BEA0B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90D3F4-6B4C-403D-9002-9DC711224328}" type="slidenum">
              <a:rPr lang="en-US" altLang="en-US" sz="1200">
                <a:solidFill>
                  <a:srgbClr val="898989"/>
                </a:solidFill>
              </a:rPr>
              <a:pPr>
                <a:spcBef>
                  <a:spcPct val="0"/>
                </a:spcBef>
                <a:buFontTx/>
                <a:buNone/>
              </a:pPr>
              <a:t>71</a:t>
            </a:fld>
            <a:endParaRPr lang="en-US" altLang="en-US" sz="1200">
              <a:solidFill>
                <a:srgbClr val="898989"/>
              </a:solidFill>
            </a:endParaRPr>
          </a:p>
        </p:txBody>
      </p:sp>
      <p:sp>
        <p:nvSpPr>
          <p:cNvPr id="9" name="Title 1">
            <a:extLst>
              <a:ext uri="{FF2B5EF4-FFF2-40B4-BE49-F238E27FC236}">
                <a16:creationId xmlns:a16="http://schemas.microsoft.com/office/drawing/2014/main" id="{DF66F1EC-4500-410F-8194-165B429CC9C3}"/>
              </a:ext>
            </a:extLst>
          </p:cNvPr>
          <p:cNvSpPr txBox="1">
            <a:spLocks/>
          </p:cNvSpPr>
          <p:nvPr/>
        </p:nvSpPr>
        <p:spPr>
          <a:xfrm>
            <a:off x="1371600" y="63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spc="-5" dirty="0"/>
              <a:t>Problems with FCFS Scheduling</a:t>
            </a:r>
            <a:r>
              <a:rPr lang="en-IN" sz="3000" dirty="0"/>
              <a:t> (CO2)</a:t>
            </a:r>
            <a:endParaRPr lang="en-US" sz="3000" dirty="0"/>
          </a:p>
        </p:txBody>
      </p:sp>
      <p:sp>
        <p:nvSpPr>
          <p:cNvPr id="79878" name="Rectangle 3">
            <a:extLst>
              <a:ext uri="{FF2B5EF4-FFF2-40B4-BE49-F238E27FC236}">
                <a16:creationId xmlns:a16="http://schemas.microsoft.com/office/drawing/2014/main" id="{DFF0CFB2-69C6-42AB-9E7D-3101578DDFB8}"/>
              </a:ext>
            </a:extLst>
          </p:cNvPr>
          <p:cNvSpPr txBox="1">
            <a:spLocks noChangeArrowheads="1"/>
          </p:cNvSpPr>
          <p:nvPr/>
        </p:nvSpPr>
        <p:spPr bwMode="auto">
          <a:xfrm>
            <a:off x="1042988" y="981077"/>
            <a:ext cx="72009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sp>
        <p:nvSpPr>
          <p:cNvPr id="19" name="TextBox 18">
            <a:extLst>
              <a:ext uri="{FF2B5EF4-FFF2-40B4-BE49-F238E27FC236}">
                <a16:creationId xmlns:a16="http://schemas.microsoft.com/office/drawing/2014/main" id="{B239DD4A-6DE6-4EF5-9656-48BD7D86C895}"/>
              </a:ext>
            </a:extLst>
          </p:cNvPr>
          <p:cNvSpPr txBox="1"/>
          <p:nvPr/>
        </p:nvSpPr>
        <p:spPr>
          <a:xfrm>
            <a:off x="611188" y="846138"/>
            <a:ext cx="8075612" cy="6094412"/>
          </a:xfrm>
          <a:prstGeom prst="rect">
            <a:avLst/>
          </a:prstGeom>
          <a:noFill/>
        </p:spPr>
        <p:txBody>
          <a:bodyPr>
            <a:spAutoFit/>
          </a:bodyPr>
          <a:lstStyle/>
          <a:p>
            <a:pPr algn="just" eaLnBrk="1" fontAlgn="auto" hangingPunct="1">
              <a:lnSpc>
                <a:spcPct val="150000"/>
              </a:lnSpc>
              <a:spcBef>
                <a:spcPts val="0"/>
              </a:spcBef>
              <a:spcAft>
                <a:spcPts val="0"/>
              </a:spcAft>
              <a:defRPr/>
            </a:pPr>
            <a:r>
              <a:rPr lang="en-US" sz="2000" dirty="0">
                <a:solidFill>
                  <a:srgbClr val="212529"/>
                </a:solidFill>
                <a:latin typeface="+mj-lt"/>
                <a:cs typeface="+mn-cs"/>
              </a:rPr>
              <a:t>Below we have a few shortcomings or problems with the FCFS scheduling algorithm:</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It is </a:t>
            </a:r>
            <a:r>
              <a:rPr lang="en-US" sz="2000" b="1" dirty="0">
                <a:solidFill>
                  <a:srgbClr val="212529"/>
                </a:solidFill>
                <a:latin typeface="+mj-lt"/>
                <a:cs typeface="+mn-cs"/>
              </a:rPr>
              <a:t>Non Pre-emptive</a:t>
            </a:r>
            <a:r>
              <a:rPr lang="en-US" sz="2000" dirty="0">
                <a:solidFill>
                  <a:srgbClr val="212529"/>
                </a:solidFill>
                <a:latin typeface="+mj-lt"/>
                <a:cs typeface="+mn-cs"/>
              </a:rPr>
              <a:t> algorithm, which means the </a:t>
            </a:r>
            <a:r>
              <a:rPr lang="en-US" sz="2000" b="1" dirty="0">
                <a:solidFill>
                  <a:srgbClr val="212529"/>
                </a:solidFill>
                <a:latin typeface="+mj-lt"/>
                <a:cs typeface="+mn-cs"/>
              </a:rPr>
              <a:t>process priority</a:t>
            </a:r>
            <a:r>
              <a:rPr lang="en-US" sz="2000" dirty="0">
                <a:solidFill>
                  <a:srgbClr val="212529"/>
                </a:solidFill>
                <a:latin typeface="+mj-lt"/>
                <a:cs typeface="+mn-cs"/>
              </a:rPr>
              <a:t> doesn't </a:t>
            </a:r>
            <a:r>
              <a:rPr lang="en-US" sz="2000" dirty="0" err="1">
                <a:solidFill>
                  <a:srgbClr val="212529"/>
                </a:solidFill>
                <a:latin typeface="+mj-lt"/>
                <a:cs typeface="+mn-cs"/>
              </a:rPr>
              <a:t>matter.If</a:t>
            </a:r>
            <a:r>
              <a:rPr lang="en-US" sz="2000" dirty="0">
                <a:solidFill>
                  <a:srgbClr val="212529"/>
                </a:solidFill>
                <a:latin typeface="+mj-lt"/>
                <a:cs typeface="+mn-cs"/>
              </a:rPr>
              <a:t> a process with very least priority is being executed, more like </a:t>
            </a:r>
            <a:r>
              <a:rPr lang="en-US" sz="2000" b="1" dirty="0">
                <a:solidFill>
                  <a:srgbClr val="212529"/>
                </a:solidFill>
                <a:latin typeface="+mj-lt"/>
                <a:cs typeface="+mn-cs"/>
              </a:rPr>
              <a:t>daily routine backup</a:t>
            </a:r>
            <a:r>
              <a:rPr lang="en-US" sz="2000" dirty="0">
                <a:solidFill>
                  <a:srgbClr val="212529"/>
                </a:solidFill>
                <a:latin typeface="+mj-lt"/>
                <a:cs typeface="+mn-cs"/>
              </a:rPr>
              <a:t> process, which takes more time, and all of a sudden some other high priority process arrives, like </a:t>
            </a:r>
            <a:r>
              <a:rPr lang="en-US" sz="2000" b="1" dirty="0">
                <a:solidFill>
                  <a:srgbClr val="212529"/>
                </a:solidFill>
                <a:latin typeface="+mj-lt"/>
                <a:cs typeface="+mn-cs"/>
              </a:rPr>
              <a:t>interrupt to avoid system crash</a:t>
            </a:r>
            <a:r>
              <a:rPr lang="en-US" sz="2000" dirty="0">
                <a:solidFill>
                  <a:srgbClr val="212529"/>
                </a:solidFill>
                <a:latin typeface="+mj-lt"/>
                <a:cs typeface="+mn-cs"/>
              </a:rPr>
              <a:t>, the high priority process will have to wait, and hence in this case, the system will crash, just because of improper process scheduling.</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Not optimal Average Waiting Time.</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Resources utilization in parallel is not possible, which leads to </a:t>
            </a:r>
            <a:r>
              <a:rPr lang="en-US" sz="2000" b="1" dirty="0">
                <a:solidFill>
                  <a:srgbClr val="212529"/>
                </a:solidFill>
                <a:latin typeface="+mj-lt"/>
                <a:cs typeface="+mn-cs"/>
              </a:rPr>
              <a:t>Convoy Effect</a:t>
            </a:r>
            <a:r>
              <a:rPr lang="en-US" sz="2000" dirty="0">
                <a:solidFill>
                  <a:srgbClr val="212529"/>
                </a:solidFill>
                <a:latin typeface="+mj-lt"/>
                <a:cs typeface="+mn-cs"/>
              </a:rPr>
              <a:t>, and hence poor resource(CPU, I/O </a:t>
            </a:r>
            <a:r>
              <a:rPr lang="en-US" sz="2000" dirty="0" err="1">
                <a:solidFill>
                  <a:srgbClr val="212529"/>
                </a:solidFill>
                <a:latin typeface="+mj-lt"/>
                <a:cs typeface="+mn-cs"/>
              </a:rPr>
              <a:t>etc</a:t>
            </a:r>
            <a:r>
              <a:rPr lang="en-US" sz="2000" dirty="0">
                <a:solidFill>
                  <a:srgbClr val="212529"/>
                </a:solidFill>
                <a:latin typeface="+mj-lt"/>
                <a:cs typeface="+mn-cs"/>
              </a:rPr>
              <a:t>) utilization.</a:t>
            </a:r>
          </a:p>
          <a:p>
            <a:pPr algn="just" eaLnBrk="1" fontAlgn="auto" hangingPunct="1">
              <a:lnSpc>
                <a:spcPct val="150000"/>
              </a:lnSpc>
              <a:spcBef>
                <a:spcPts val="0"/>
              </a:spcBef>
              <a:spcAft>
                <a:spcPts val="0"/>
              </a:spcAft>
              <a:defRPr/>
            </a:pPr>
            <a:endParaRPr lang="en-US" sz="2000" dirty="0">
              <a:solidFill>
                <a:srgbClr val="222222"/>
              </a:solidFill>
              <a:latin typeface="+mj-lt"/>
              <a:cs typeface="+mn-cs"/>
            </a:endParaRPr>
          </a:p>
        </p:txBody>
      </p:sp>
      <p:pic>
        <p:nvPicPr>
          <p:cNvPr id="79880" name="Picture 9" descr="NIET LOGO.jpg">
            <a:extLst>
              <a:ext uri="{FF2B5EF4-FFF2-40B4-BE49-F238E27FC236}">
                <a16:creationId xmlns:a16="http://schemas.microsoft.com/office/drawing/2014/main" id="{C343BBFC-2E06-4332-9FD3-8694F38658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8F2E45-5398-4CEA-A527-3EB0EB010436}"/>
              </a:ext>
            </a:extLst>
          </p:cNvPr>
          <p:cNvSpPr>
            <a:spLocks noGrp="1"/>
          </p:cNvSpPr>
          <p:nvPr>
            <p:ph type="dt" sz="quarter" idx="10"/>
          </p:nvPr>
        </p:nvSpPr>
        <p:spPr/>
        <p:txBody>
          <a:bodyPr/>
          <a:lstStyle/>
          <a:p>
            <a:pPr>
              <a:defRPr/>
            </a:pPr>
            <a:fld id="{DC915866-D5C1-4448-AA47-8AC5B1EFF211}" type="datetime1">
              <a:rPr lang="en-US" smtClean="0"/>
              <a:t>3/24/2022</a:t>
            </a:fld>
            <a:endParaRPr lang="en-US"/>
          </a:p>
        </p:txBody>
      </p:sp>
      <p:sp>
        <p:nvSpPr>
          <p:cNvPr id="5" name="Footer Placeholder 4">
            <a:extLst>
              <a:ext uri="{FF2B5EF4-FFF2-40B4-BE49-F238E27FC236}">
                <a16:creationId xmlns:a16="http://schemas.microsoft.com/office/drawing/2014/main" id="{6AA93AD4-A147-4E6E-834F-216C4A693775}"/>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80900" name="Slide Number Placeholder 5">
            <a:extLst>
              <a:ext uri="{FF2B5EF4-FFF2-40B4-BE49-F238E27FC236}">
                <a16:creationId xmlns:a16="http://schemas.microsoft.com/office/drawing/2014/main" id="{C35B689F-BF8B-48EB-86F5-B3CA6452506D}"/>
              </a:ext>
            </a:extLst>
          </p:cNvPr>
          <p:cNvSpPr>
            <a:spLocks noGrp="1" noChangeArrowheads="1"/>
          </p:cNvSpPr>
          <p:nvPr>
            <p:ph type="sldNum" sz="quarter" idx="12"/>
          </p:nvPr>
        </p:nvSpPr>
        <p:spPr bwMode="auto">
          <a:xfrm>
            <a:off x="6553200" y="636429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AF1607-3A14-4996-874F-E5E1872ECC6C}" type="slidenum">
              <a:rPr lang="en-US" altLang="en-US" sz="1200">
                <a:solidFill>
                  <a:srgbClr val="898989"/>
                </a:solidFill>
              </a:rPr>
              <a:pPr>
                <a:spcBef>
                  <a:spcPct val="0"/>
                </a:spcBef>
                <a:buFontTx/>
                <a:buNone/>
              </a:pPr>
              <a:t>72</a:t>
            </a:fld>
            <a:endParaRPr lang="en-US" altLang="en-US" sz="1200">
              <a:solidFill>
                <a:srgbClr val="898989"/>
              </a:solidFill>
            </a:endParaRPr>
          </a:p>
        </p:txBody>
      </p:sp>
      <p:sp>
        <p:nvSpPr>
          <p:cNvPr id="9" name="Title 1">
            <a:extLst>
              <a:ext uri="{FF2B5EF4-FFF2-40B4-BE49-F238E27FC236}">
                <a16:creationId xmlns:a16="http://schemas.microsoft.com/office/drawing/2014/main" id="{94BCAF9D-5B16-4082-B634-994CC5B9453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IN" sz="2800" spc="-5" dirty="0"/>
          </a:p>
          <a:p>
            <a:pPr algn="ctr" eaLnBrk="1" fontAlgn="auto" hangingPunct="1">
              <a:spcAft>
                <a:spcPts val="0"/>
              </a:spcAft>
              <a:defRPr/>
            </a:pPr>
            <a:r>
              <a:rPr lang="en-IN" sz="3000" spc="-5" dirty="0"/>
              <a:t>Shortest-Job-First </a:t>
            </a:r>
            <a:r>
              <a:rPr lang="en-IN" sz="3000" dirty="0"/>
              <a:t>(SJR)</a:t>
            </a:r>
            <a:r>
              <a:rPr lang="en-IN" sz="3000" spc="-25" dirty="0"/>
              <a:t> </a:t>
            </a:r>
            <a:r>
              <a:rPr lang="en-IN" sz="3000" spc="-5" dirty="0"/>
              <a:t>Scheduling</a:t>
            </a:r>
            <a:r>
              <a:rPr lang="en-IN" sz="3000" dirty="0"/>
              <a:t>(CO2)</a:t>
            </a:r>
            <a:endParaRPr lang="en-US" sz="3000" dirty="0"/>
          </a:p>
          <a:p>
            <a:pPr algn="ctr" eaLnBrk="1" fontAlgn="auto" hangingPunct="1">
              <a:spcAft>
                <a:spcPts val="0"/>
              </a:spcAft>
              <a:defRPr/>
            </a:pPr>
            <a:endParaRPr lang="en-US" sz="3000" dirty="0"/>
          </a:p>
        </p:txBody>
      </p:sp>
      <p:sp>
        <p:nvSpPr>
          <p:cNvPr id="80902" name="Rectangle 3">
            <a:extLst>
              <a:ext uri="{FF2B5EF4-FFF2-40B4-BE49-F238E27FC236}">
                <a16:creationId xmlns:a16="http://schemas.microsoft.com/office/drawing/2014/main" id="{734262A3-52D7-47DC-A650-C974F50B17C3}"/>
              </a:ext>
            </a:extLst>
          </p:cNvPr>
          <p:cNvSpPr txBox="1">
            <a:spLocks noChangeArrowheads="1"/>
          </p:cNvSpPr>
          <p:nvPr/>
        </p:nvSpPr>
        <p:spPr bwMode="auto">
          <a:xfrm>
            <a:off x="1047750" y="1484313"/>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sp>
        <p:nvSpPr>
          <p:cNvPr id="80903" name="object 3">
            <a:extLst>
              <a:ext uri="{FF2B5EF4-FFF2-40B4-BE49-F238E27FC236}">
                <a16:creationId xmlns:a16="http://schemas.microsoft.com/office/drawing/2014/main" id="{72B32F51-91AA-4EAC-ACDA-DB95EE703035}"/>
              </a:ext>
            </a:extLst>
          </p:cNvPr>
          <p:cNvSpPr txBox="1">
            <a:spLocks noChangeArrowheads="1"/>
          </p:cNvSpPr>
          <p:nvPr/>
        </p:nvSpPr>
        <p:spPr bwMode="auto">
          <a:xfrm>
            <a:off x="684213" y="1158877"/>
            <a:ext cx="795655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0170" rIns="0" bIns="0">
            <a:spAutoFit/>
          </a:bodyPr>
          <a:lstStyle>
            <a:lvl1pPr marL="11113">
              <a:spcBef>
                <a:spcPct val="20000"/>
              </a:spcBef>
              <a:buFont typeface="Arial" panose="020B0604020202020204" pitchFamily="34" charset="0"/>
              <a:buChar char="•"/>
              <a:tabLst>
                <a:tab pos="3556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9pPr>
          </a:lstStyle>
          <a:p>
            <a:pPr algn="just" eaLnBrk="1" hangingPunct="1">
              <a:lnSpc>
                <a:spcPct val="150000"/>
              </a:lnSpc>
              <a:spcBef>
                <a:spcPts val="100"/>
              </a:spcBef>
              <a:buClr>
                <a:srgbClr val="006600"/>
              </a:buClr>
              <a:buSzPct val="90000"/>
              <a:buNone/>
            </a:pPr>
            <a:r>
              <a:rPr lang="en-US" altLang="en-US" sz="2400">
                <a:solidFill>
                  <a:srgbClr val="222222"/>
                </a:solidFill>
              </a:rPr>
              <a:t> This algorithm associates with each process the length of the process's next CPU burst. When the CPU is available, it is assigned to the process that has the smallest next CPU burst. If the next CPU bursts of two processes are the same, FCFS scheduling is used to break the tie.</a:t>
            </a:r>
          </a:p>
        </p:txBody>
      </p:sp>
      <p:pic>
        <p:nvPicPr>
          <p:cNvPr id="80904" name="Picture 10" descr="NIET LOGO.jpg">
            <a:extLst>
              <a:ext uri="{FF2B5EF4-FFF2-40B4-BE49-F238E27FC236}">
                <a16:creationId xmlns:a16="http://schemas.microsoft.com/office/drawing/2014/main" id="{7EC2C291-A330-4E1F-95E9-50033BC621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FE7338-033B-4C1E-B099-4EBFA4ED7AB3}"/>
              </a:ext>
            </a:extLst>
          </p:cNvPr>
          <p:cNvSpPr>
            <a:spLocks noGrp="1"/>
          </p:cNvSpPr>
          <p:nvPr>
            <p:ph type="dt" sz="quarter" idx="10"/>
          </p:nvPr>
        </p:nvSpPr>
        <p:spPr/>
        <p:txBody>
          <a:bodyPr/>
          <a:lstStyle/>
          <a:p>
            <a:pPr>
              <a:defRPr/>
            </a:pPr>
            <a:fld id="{2C81E07E-41BC-414B-8D56-B1BAF61A7BC7}" type="datetime1">
              <a:rPr lang="en-US" smtClean="0"/>
              <a:t>3/24/2022</a:t>
            </a:fld>
            <a:endParaRPr lang="en-US"/>
          </a:p>
        </p:txBody>
      </p:sp>
      <p:sp>
        <p:nvSpPr>
          <p:cNvPr id="5" name="Footer Placeholder 4">
            <a:extLst>
              <a:ext uri="{FF2B5EF4-FFF2-40B4-BE49-F238E27FC236}">
                <a16:creationId xmlns:a16="http://schemas.microsoft.com/office/drawing/2014/main" id="{D812FEE0-8AF3-4ED4-9E4F-BD1AEA92C382}"/>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81924" name="Slide Number Placeholder 5">
            <a:extLst>
              <a:ext uri="{FF2B5EF4-FFF2-40B4-BE49-F238E27FC236}">
                <a16:creationId xmlns:a16="http://schemas.microsoft.com/office/drawing/2014/main" id="{2CB7699B-5C73-4B48-99CB-4C27C11B1273}"/>
              </a:ext>
            </a:extLst>
          </p:cNvPr>
          <p:cNvSpPr>
            <a:spLocks noGrp="1" noChangeArrowheads="1"/>
          </p:cNvSpPr>
          <p:nvPr>
            <p:ph type="sldNum" sz="quarter" idx="12"/>
          </p:nvPr>
        </p:nvSpPr>
        <p:spPr bwMode="auto">
          <a:xfrm>
            <a:off x="6553200" y="636429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F990952-C073-4B46-B80E-29954EADDDF9}" type="slidenum">
              <a:rPr lang="en-US" altLang="en-US" sz="1200">
                <a:solidFill>
                  <a:srgbClr val="898989"/>
                </a:solidFill>
              </a:rPr>
              <a:pPr>
                <a:spcBef>
                  <a:spcPct val="0"/>
                </a:spcBef>
                <a:buFontTx/>
                <a:buNone/>
              </a:pPr>
              <a:t>73</a:t>
            </a:fld>
            <a:endParaRPr lang="en-US" altLang="en-US" sz="1200">
              <a:solidFill>
                <a:srgbClr val="898989"/>
              </a:solidFill>
            </a:endParaRPr>
          </a:p>
        </p:txBody>
      </p:sp>
      <p:sp>
        <p:nvSpPr>
          <p:cNvPr id="9" name="Title 1">
            <a:extLst>
              <a:ext uri="{FF2B5EF4-FFF2-40B4-BE49-F238E27FC236}">
                <a16:creationId xmlns:a16="http://schemas.microsoft.com/office/drawing/2014/main" id="{7C64ADE3-6CD4-4A3C-92B7-F6AE8A6AC4B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IN" sz="2800" spc="-5" dirty="0"/>
          </a:p>
          <a:p>
            <a:pPr algn="ctr" eaLnBrk="1" fontAlgn="auto" hangingPunct="1">
              <a:spcAft>
                <a:spcPts val="0"/>
              </a:spcAft>
              <a:defRPr/>
            </a:pPr>
            <a:r>
              <a:rPr lang="en-IN" sz="3000" spc="-5" dirty="0"/>
              <a:t>Shortest-Job-First </a:t>
            </a:r>
            <a:r>
              <a:rPr lang="en-IN" sz="3000" dirty="0"/>
              <a:t>(SJR)</a:t>
            </a:r>
            <a:r>
              <a:rPr lang="en-IN" sz="3000" spc="-25" dirty="0"/>
              <a:t> </a:t>
            </a:r>
            <a:r>
              <a:rPr lang="en-IN" sz="3000" spc="-5" dirty="0"/>
              <a:t>Scheduling</a:t>
            </a:r>
            <a:r>
              <a:rPr lang="en-IN" sz="3000" dirty="0"/>
              <a:t>(CO2)</a:t>
            </a:r>
            <a:endParaRPr lang="en-US" sz="3000" dirty="0"/>
          </a:p>
          <a:p>
            <a:pPr algn="ctr" eaLnBrk="1" fontAlgn="auto" hangingPunct="1">
              <a:spcAft>
                <a:spcPts val="0"/>
              </a:spcAft>
              <a:defRPr/>
            </a:pPr>
            <a:endParaRPr lang="en-US" sz="3000" dirty="0"/>
          </a:p>
        </p:txBody>
      </p:sp>
      <p:sp>
        <p:nvSpPr>
          <p:cNvPr id="81926" name="Rectangle 3">
            <a:extLst>
              <a:ext uri="{FF2B5EF4-FFF2-40B4-BE49-F238E27FC236}">
                <a16:creationId xmlns:a16="http://schemas.microsoft.com/office/drawing/2014/main" id="{F3AFA0B2-AA56-412B-B966-E615D9F17F80}"/>
              </a:ext>
            </a:extLst>
          </p:cNvPr>
          <p:cNvSpPr txBox="1">
            <a:spLocks noChangeArrowheads="1"/>
          </p:cNvSpPr>
          <p:nvPr/>
        </p:nvSpPr>
        <p:spPr bwMode="auto">
          <a:xfrm>
            <a:off x="1047750" y="1484313"/>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endParaRPr lang="en-US" altLang="en-US" sz="2200"/>
          </a:p>
        </p:txBody>
      </p:sp>
      <p:sp>
        <p:nvSpPr>
          <p:cNvPr id="81927" name="object 3">
            <a:extLst>
              <a:ext uri="{FF2B5EF4-FFF2-40B4-BE49-F238E27FC236}">
                <a16:creationId xmlns:a16="http://schemas.microsoft.com/office/drawing/2014/main" id="{ADB5B5D0-F626-405F-89E6-B63D54EC8D08}"/>
              </a:ext>
            </a:extLst>
          </p:cNvPr>
          <p:cNvSpPr txBox="1">
            <a:spLocks noChangeArrowheads="1"/>
          </p:cNvSpPr>
          <p:nvPr/>
        </p:nvSpPr>
        <p:spPr bwMode="auto">
          <a:xfrm>
            <a:off x="503240" y="1158877"/>
            <a:ext cx="813752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0170" rIns="0" bIns="0">
            <a:spAutoFit/>
          </a:bodyPr>
          <a:lstStyle>
            <a:lvl1pPr marL="354013" indent="-342900">
              <a:spcBef>
                <a:spcPct val="20000"/>
              </a:spcBef>
              <a:buFont typeface="Arial" panose="020B0604020202020204" pitchFamily="34" charset="0"/>
              <a:buChar char="•"/>
              <a:tabLst>
                <a:tab pos="355600" algn="l"/>
              </a:tabLst>
              <a:defRPr sz="3200">
                <a:solidFill>
                  <a:schemeClr val="tx1"/>
                </a:solidFill>
                <a:latin typeface="Calibri" panose="020F0502020204030204" pitchFamily="34" charset="0"/>
              </a:defRPr>
            </a:lvl1pPr>
            <a:lvl2pPr marL="747713" indent="-279400">
              <a:spcBef>
                <a:spcPct val="20000"/>
              </a:spcBef>
              <a:buFont typeface="Arial" panose="020B0604020202020204" pitchFamily="34" charset="0"/>
              <a:buChar char="–"/>
              <a:tabLst>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Calibri" panose="020F0502020204030204" pitchFamily="34" charset="0"/>
              </a:defRPr>
            </a:lvl9pPr>
          </a:lstStyle>
          <a:p>
            <a:pPr algn="just" eaLnBrk="1" hangingPunct="1">
              <a:lnSpc>
                <a:spcPct val="150000"/>
              </a:lnSpc>
              <a:spcBef>
                <a:spcPts val="100"/>
              </a:spcBef>
              <a:buClr>
                <a:srgbClr val="006600"/>
              </a:buClr>
              <a:buSzPct val="90000"/>
            </a:pPr>
            <a:r>
              <a:rPr lang="en-US" altLang="en-US" sz="2200"/>
              <a:t>Two schemes:</a:t>
            </a:r>
          </a:p>
          <a:p>
            <a:pPr lvl="1" eaLnBrk="1" hangingPunct="1">
              <a:lnSpc>
                <a:spcPct val="150000"/>
              </a:lnSpc>
              <a:spcBef>
                <a:spcPts val="350"/>
              </a:spcBef>
              <a:buClr>
                <a:srgbClr val="CC66FF"/>
              </a:buClr>
              <a:buSzPct val="89000"/>
              <a:buFont typeface="Arial" panose="020B0604020202020204" pitchFamily="34" charset="0"/>
              <a:buChar char="•"/>
            </a:pPr>
            <a:r>
              <a:rPr lang="en-US" altLang="en-US" sz="2200"/>
              <a:t>Non-preemptive – once CPU given to the process it cannot  be preempted until completes its CPU burst.</a:t>
            </a:r>
          </a:p>
          <a:p>
            <a:pPr lvl="1" eaLnBrk="1" hangingPunct="1">
              <a:lnSpc>
                <a:spcPct val="150000"/>
              </a:lnSpc>
              <a:spcBef>
                <a:spcPts val="500"/>
              </a:spcBef>
              <a:buClr>
                <a:srgbClr val="CC66FF"/>
              </a:buClr>
              <a:buSzPct val="89000"/>
              <a:buFont typeface="Arial" panose="020B0604020202020204" pitchFamily="34" charset="0"/>
              <a:buChar char="•"/>
            </a:pPr>
            <a:r>
              <a:rPr lang="en-US" altLang="en-US" sz="2200"/>
              <a:t>Preemptive  – if a new process arrives with CPU burst length  less than remaining time of current executing process,  preempt. This scheme is know as the Shortest-Remaining-Time-First (SRTF).</a:t>
            </a:r>
          </a:p>
          <a:p>
            <a:pPr eaLnBrk="1" hangingPunct="1">
              <a:lnSpc>
                <a:spcPct val="150000"/>
              </a:lnSpc>
              <a:spcBef>
                <a:spcPts val="663"/>
              </a:spcBef>
              <a:buClr>
                <a:srgbClr val="006600"/>
              </a:buClr>
              <a:buSzPct val="90000"/>
            </a:pPr>
            <a:r>
              <a:rPr lang="en-US" altLang="en-US" sz="2200"/>
              <a:t>SJF is optimal – gives minimum average waiting time for  a given set of processes.</a:t>
            </a:r>
            <a:endParaRPr lang="en-US" altLang="en-US" sz="2200">
              <a:cs typeface="Courier New" panose="02070309020205020404" pitchFamily="49" charset="0"/>
            </a:endParaRPr>
          </a:p>
        </p:txBody>
      </p:sp>
      <p:pic>
        <p:nvPicPr>
          <p:cNvPr id="81928" name="Picture 10" descr="NIET LOGO.jpg">
            <a:extLst>
              <a:ext uri="{FF2B5EF4-FFF2-40B4-BE49-F238E27FC236}">
                <a16:creationId xmlns:a16="http://schemas.microsoft.com/office/drawing/2014/main" id="{98E1ABCF-E3FA-4317-A755-C149CC9C16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2D5F1B-9151-49C3-85D0-328271E4BA46}"/>
              </a:ext>
            </a:extLst>
          </p:cNvPr>
          <p:cNvSpPr>
            <a:spLocks noGrp="1"/>
          </p:cNvSpPr>
          <p:nvPr>
            <p:ph type="dt" sz="quarter" idx="10"/>
          </p:nvPr>
        </p:nvSpPr>
        <p:spPr/>
        <p:txBody>
          <a:bodyPr/>
          <a:lstStyle/>
          <a:p>
            <a:pPr>
              <a:defRPr/>
            </a:pPr>
            <a:fld id="{F2D6AAE9-BDA3-428E-AC51-B8DC6229FDB5}" type="datetime1">
              <a:rPr lang="en-US" smtClean="0"/>
              <a:t>3/24/2022</a:t>
            </a:fld>
            <a:endParaRPr lang="en-US"/>
          </a:p>
        </p:txBody>
      </p:sp>
      <p:sp>
        <p:nvSpPr>
          <p:cNvPr id="5" name="Footer Placeholder 4">
            <a:extLst>
              <a:ext uri="{FF2B5EF4-FFF2-40B4-BE49-F238E27FC236}">
                <a16:creationId xmlns:a16="http://schemas.microsoft.com/office/drawing/2014/main" id="{C238094F-261B-405C-A4AE-3FC178431E64}"/>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82948" name="Slide Number Placeholder 5">
            <a:extLst>
              <a:ext uri="{FF2B5EF4-FFF2-40B4-BE49-F238E27FC236}">
                <a16:creationId xmlns:a16="http://schemas.microsoft.com/office/drawing/2014/main" id="{EEC058D1-1517-40C5-AA01-1211DF4FAA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48B33C-56BC-419A-90EF-8D1B863CC09C}" type="slidenum">
              <a:rPr lang="en-US" altLang="en-US" sz="1200">
                <a:solidFill>
                  <a:srgbClr val="898989"/>
                </a:solidFill>
              </a:rPr>
              <a:pPr>
                <a:spcBef>
                  <a:spcPct val="0"/>
                </a:spcBef>
                <a:buFontTx/>
                <a:buNone/>
              </a:pPr>
              <a:t>74</a:t>
            </a:fld>
            <a:endParaRPr lang="en-US" altLang="en-US" sz="1200">
              <a:solidFill>
                <a:srgbClr val="898989"/>
              </a:solidFill>
            </a:endParaRPr>
          </a:p>
        </p:txBody>
      </p:sp>
      <p:sp>
        <p:nvSpPr>
          <p:cNvPr id="9" name="Title 1">
            <a:extLst>
              <a:ext uri="{FF2B5EF4-FFF2-40B4-BE49-F238E27FC236}">
                <a16:creationId xmlns:a16="http://schemas.microsoft.com/office/drawing/2014/main" id="{7EAB60CD-188E-4989-95C5-20C204DB0B9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spc="-5" dirty="0"/>
              <a:t>Example of Non-</a:t>
            </a:r>
            <a:r>
              <a:rPr lang="en-IN" sz="3000" spc="-5" dirty="0" err="1"/>
              <a:t>Preemptive</a:t>
            </a:r>
            <a:r>
              <a:rPr lang="en-IN" sz="3000" spc="-25" dirty="0"/>
              <a:t> </a:t>
            </a:r>
            <a:r>
              <a:rPr lang="en-IN" sz="3000" dirty="0"/>
              <a:t>SJF(CO2)</a:t>
            </a:r>
            <a:endParaRPr lang="en-US" sz="3000" dirty="0"/>
          </a:p>
        </p:txBody>
      </p:sp>
      <p:sp>
        <p:nvSpPr>
          <p:cNvPr id="82950" name="object 6">
            <a:extLst>
              <a:ext uri="{FF2B5EF4-FFF2-40B4-BE49-F238E27FC236}">
                <a16:creationId xmlns:a16="http://schemas.microsoft.com/office/drawing/2014/main" id="{6CEAE493-9E59-44C0-90D3-B0307A2D29A6}"/>
              </a:ext>
            </a:extLst>
          </p:cNvPr>
          <p:cNvSpPr>
            <a:spLocks noChangeArrowheads="1"/>
          </p:cNvSpPr>
          <p:nvPr/>
        </p:nvSpPr>
        <p:spPr bwMode="auto">
          <a:xfrm>
            <a:off x="1981200" y="4224338"/>
            <a:ext cx="5562600" cy="609600"/>
          </a:xfrm>
          <a:custGeom>
            <a:avLst/>
            <a:gdLst>
              <a:gd name="T0" fmla="*/ 5562600 w 5562600"/>
              <a:gd name="T1" fmla="*/ 0 h 609600"/>
              <a:gd name="T2" fmla="*/ 0 w 5562600"/>
              <a:gd name="T3" fmla="*/ 0 h 609600"/>
              <a:gd name="T4" fmla="*/ 0 w 5562600"/>
              <a:gd name="T5" fmla="*/ 609600 h 609600"/>
              <a:gd name="T6" fmla="*/ 5562600 w 5562600"/>
              <a:gd name="T7" fmla="*/ 609600 h 609600"/>
              <a:gd name="T8" fmla="*/ 5562600 w 5562600"/>
              <a:gd name="T9" fmla="*/ 0 h 609600"/>
              <a:gd name="T10" fmla="*/ 0 w 5562600"/>
              <a:gd name="T11" fmla="*/ 0 h 609600"/>
              <a:gd name="T12" fmla="*/ 5562600 w 5562600"/>
              <a:gd name="T13" fmla="*/ 609600 h 609600"/>
            </a:gdLst>
            <a:ahLst/>
            <a:cxnLst>
              <a:cxn ang="0">
                <a:pos x="T0" y="T1"/>
              </a:cxn>
              <a:cxn ang="0">
                <a:pos x="T2" y="T3"/>
              </a:cxn>
              <a:cxn ang="0">
                <a:pos x="T4" y="T5"/>
              </a:cxn>
              <a:cxn ang="0">
                <a:pos x="T6" y="T7"/>
              </a:cxn>
              <a:cxn ang="0">
                <a:pos x="T8" y="T9"/>
              </a:cxn>
            </a:cxnLst>
            <a:rect l="T10" t="T11" r="T12" b="T13"/>
            <a:pathLst>
              <a:path w="5562600" h="609600">
                <a:moveTo>
                  <a:pt x="5562600" y="0"/>
                </a:moveTo>
                <a:lnTo>
                  <a:pt x="0" y="0"/>
                </a:lnTo>
                <a:lnTo>
                  <a:pt x="0" y="609600"/>
                </a:lnTo>
                <a:lnTo>
                  <a:pt x="5562600" y="609600"/>
                </a:lnTo>
                <a:lnTo>
                  <a:pt x="556260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2951" name="object 5">
            <a:extLst>
              <a:ext uri="{FF2B5EF4-FFF2-40B4-BE49-F238E27FC236}">
                <a16:creationId xmlns:a16="http://schemas.microsoft.com/office/drawing/2014/main" id="{6EEFFEE4-8533-4D7A-956C-21973EABFB37}"/>
              </a:ext>
            </a:extLst>
          </p:cNvPr>
          <p:cNvSpPr>
            <a:spLocks noChangeArrowheads="1"/>
          </p:cNvSpPr>
          <p:nvPr/>
        </p:nvSpPr>
        <p:spPr bwMode="auto">
          <a:xfrm>
            <a:off x="1981200" y="4148138"/>
            <a:ext cx="5257800" cy="609600"/>
          </a:xfrm>
          <a:custGeom>
            <a:avLst/>
            <a:gdLst>
              <a:gd name="T0" fmla="*/ 5257800 w 5257800"/>
              <a:gd name="T1" fmla="*/ 0 h 609600"/>
              <a:gd name="T2" fmla="*/ 0 w 5257800"/>
              <a:gd name="T3" fmla="*/ 0 h 609600"/>
              <a:gd name="T4" fmla="*/ 0 w 5257800"/>
              <a:gd name="T5" fmla="*/ 609600 h 609600"/>
              <a:gd name="T6" fmla="*/ 5257800 w 5257800"/>
              <a:gd name="T7" fmla="*/ 609600 h 609600"/>
              <a:gd name="T8" fmla="*/ 5257800 w 5257800"/>
              <a:gd name="T9" fmla="*/ 0 h 609600"/>
              <a:gd name="T10" fmla="*/ 0 w 5257800"/>
              <a:gd name="T11" fmla="*/ 0 h 609600"/>
              <a:gd name="T12" fmla="*/ 5257800 w 5257800"/>
              <a:gd name="T13" fmla="*/ 609600 h 609600"/>
            </a:gdLst>
            <a:ahLst/>
            <a:cxnLst>
              <a:cxn ang="0">
                <a:pos x="T0" y="T1"/>
              </a:cxn>
              <a:cxn ang="0">
                <a:pos x="T2" y="T3"/>
              </a:cxn>
              <a:cxn ang="0">
                <a:pos x="T4" y="T5"/>
              </a:cxn>
              <a:cxn ang="0">
                <a:pos x="T6" y="T7"/>
              </a:cxn>
              <a:cxn ang="0">
                <a:pos x="T8" y="T9"/>
              </a:cxn>
            </a:cxnLst>
            <a:rect l="T10" t="T11" r="T12" b="T13"/>
            <a:pathLst>
              <a:path w="5257800" h="609600">
                <a:moveTo>
                  <a:pt x="5257800" y="0"/>
                </a:moveTo>
                <a:lnTo>
                  <a:pt x="0" y="0"/>
                </a:lnTo>
                <a:lnTo>
                  <a:pt x="0" y="609600"/>
                </a:lnTo>
                <a:lnTo>
                  <a:pt x="5257800" y="609600"/>
                </a:lnTo>
                <a:lnTo>
                  <a:pt x="525780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pic>
        <p:nvPicPr>
          <p:cNvPr id="82952" name="Picture 2" descr="Non Pre-emptive Shortest Job First Scheduling">
            <a:extLst>
              <a:ext uri="{FF2B5EF4-FFF2-40B4-BE49-F238E27FC236}">
                <a16:creationId xmlns:a16="http://schemas.microsoft.com/office/drawing/2014/main" id="{B0787975-BB0C-46EA-9CB9-E86C1A59A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5" y="981075"/>
            <a:ext cx="7488237"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3" name="Picture 9" descr="NIET LOGO.jpg">
            <a:extLst>
              <a:ext uri="{FF2B5EF4-FFF2-40B4-BE49-F238E27FC236}">
                <a16:creationId xmlns:a16="http://schemas.microsoft.com/office/drawing/2014/main" id="{9C667057-6896-4021-9687-C15A49A1F2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515226-CA8E-4B01-BD76-96D350ABAF5B}"/>
              </a:ext>
            </a:extLst>
          </p:cNvPr>
          <p:cNvSpPr>
            <a:spLocks noGrp="1"/>
          </p:cNvSpPr>
          <p:nvPr>
            <p:ph type="dt" sz="quarter" idx="10"/>
          </p:nvPr>
        </p:nvSpPr>
        <p:spPr/>
        <p:txBody>
          <a:bodyPr/>
          <a:lstStyle/>
          <a:p>
            <a:pPr>
              <a:defRPr/>
            </a:pPr>
            <a:fld id="{C16464D9-31CC-4A17-B858-F21F059F5C80}" type="datetime1">
              <a:rPr lang="en-US" smtClean="0"/>
              <a:t>3/24/2022</a:t>
            </a:fld>
            <a:endParaRPr lang="en-US"/>
          </a:p>
        </p:txBody>
      </p:sp>
      <p:sp>
        <p:nvSpPr>
          <p:cNvPr id="5" name="Footer Placeholder 4">
            <a:extLst>
              <a:ext uri="{FF2B5EF4-FFF2-40B4-BE49-F238E27FC236}">
                <a16:creationId xmlns:a16="http://schemas.microsoft.com/office/drawing/2014/main" id="{6F1A917B-DE87-4F2F-8205-450BFA53B9CE}"/>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83972" name="Slide Number Placeholder 5">
            <a:extLst>
              <a:ext uri="{FF2B5EF4-FFF2-40B4-BE49-F238E27FC236}">
                <a16:creationId xmlns:a16="http://schemas.microsoft.com/office/drawing/2014/main" id="{7F5242FA-A928-4A76-AC09-C7B2803A7E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927834-1B39-411E-8AC2-8052328EE604}" type="slidenum">
              <a:rPr lang="en-US" altLang="en-US" sz="1200">
                <a:solidFill>
                  <a:srgbClr val="898989"/>
                </a:solidFill>
              </a:rPr>
              <a:pPr>
                <a:spcBef>
                  <a:spcPct val="0"/>
                </a:spcBef>
                <a:buFontTx/>
                <a:buNone/>
              </a:pPr>
              <a:t>75</a:t>
            </a:fld>
            <a:endParaRPr lang="en-US" altLang="en-US" sz="1200">
              <a:solidFill>
                <a:srgbClr val="898989"/>
              </a:solidFill>
            </a:endParaRPr>
          </a:p>
        </p:txBody>
      </p:sp>
      <p:sp>
        <p:nvSpPr>
          <p:cNvPr id="9" name="Title 1">
            <a:extLst>
              <a:ext uri="{FF2B5EF4-FFF2-40B4-BE49-F238E27FC236}">
                <a16:creationId xmlns:a16="http://schemas.microsoft.com/office/drawing/2014/main" id="{4FDBEB3E-5CBF-4E3E-BE03-4C0029754D9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IN" sz="2800" spc="-5" dirty="0"/>
          </a:p>
          <a:p>
            <a:pPr algn="ctr" eaLnBrk="1" fontAlgn="auto" hangingPunct="1">
              <a:spcAft>
                <a:spcPts val="0"/>
              </a:spcAft>
              <a:defRPr/>
            </a:pPr>
            <a:r>
              <a:rPr lang="en-IN" sz="3000" spc="-5" dirty="0"/>
              <a:t>Example of </a:t>
            </a:r>
            <a:r>
              <a:rPr lang="en-IN" sz="3000" spc="-5" dirty="0" err="1"/>
              <a:t>Preemptive</a:t>
            </a:r>
            <a:r>
              <a:rPr lang="en-IN" sz="3000" spc="-25" dirty="0"/>
              <a:t> </a:t>
            </a:r>
            <a:r>
              <a:rPr lang="en-IN" sz="3000" dirty="0"/>
              <a:t>SJF(CO2)</a:t>
            </a:r>
            <a:endParaRPr lang="en-US" sz="3000" dirty="0"/>
          </a:p>
          <a:p>
            <a:pPr algn="ctr" eaLnBrk="1" fontAlgn="auto" hangingPunct="1">
              <a:spcAft>
                <a:spcPts val="0"/>
              </a:spcAft>
              <a:defRPr/>
            </a:pPr>
            <a:endParaRPr lang="en-US" sz="3000" dirty="0"/>
          </a:p>
        </p:txBody>
      </p:sp>
      <p:graphicFrame>
        <p:nvGraphicFramePr>
          <p:cNvPr id="12" name="object 3">
            <a:extLst>
              <a:ext uri="{FF2B5EF4-FFF2-40B4-BE49-F238E27FC236}">
                <a16:creationId xmlns:a16="http://schemas.microsoft.com/office/drawing/2014/main" id="{953BEABF-8263-45A9-AEBB-816737BE4626}"/>
              </a:ext>
            </a:extLst>
          </p:cNvPr>
          <p:cNvGraphicFramePr>
            <a:graphicFrameLocks noGrp="1"/>
          </p:cNvGraphicFramePr>
          <p:nvPr/>
        </p:nvGraphicFramePr>
        <p:xfrm>
          <a:off x="2312990" y="927100"/>
          <a:ext cx="4676775" cy="1755776"/>
        </p:xfrm>
        <a:graphic>
          <a:graphicData uri="http://schemas.openxmlformats.org/drawingml/2006/table">
            <a:tbl>
              <a:tblPr firstRow="1" bandRow="1">
                <a:tableStyleId>{2D5ABB26-0587-4C30-8999-92F81FD0307C}</a:tableStyleId>
              </a:tblPr>
              <a:tblGrid>
                <a:gridCol w="3118274">
                  <a:extLst>
                    <a:ext uri="{9D8B030D-6E8A-4147-A177-3AD203B41FA5}">
                      <a16:colId xmlns:a16="http://schemas.microsoft.com/office/drawing/2014/main" val="20000"/>
                    </a:ext>
                  </a:extLst>
                </a:gridCol>
                <a:gridCol w="1558501">
                  <a:extLst>
                    <a:ext uri="{9D8B030D-6E8A-4147-A177-3AD203B41FA5}">
                      <a16:colId xmlns:a16="http://schemas.microsoft.com/office/drawing/2014/main" val="20001"/>
                    </a:ext>
                  </a:extLst>
                </a:gridCol>
              </a:tblGrid>
              <a:tr h="309842">
                <a:tc>
                  <a:txBody>
                    <a:bodyPr/>
                    <a:lstStyle/>
                    <a:p>
                      <a:pPr marL="31750">
                        <a:lnSpc>
                          <a:spcPts val="1939"/>
                        </a:lnSpc>
                        <a:tabLst>
                          <a:tab pos="1463675" algn="l"/>
                        </a:tabLst>
                      </a:pPr>
                      <a:r>
                        <a:rPr sz="2000" u="sng" dirty="0">
                          <a:solidFill>
                            <a:srgbClr val="660066"/>
                          </a:solidFill>
                          <a:uFill>
                            <a:solidFill>
                              <a:srgbClr val="7B1979"/>
                            </a:solidFill>
                          </a:uFill>
                          <a:latin typeface="Arial"/>
                          <a:cs typeface="Arial"/>
                        </a:rPr>
                        <a:t>Process	Arrival</a:t>
                      </a:r>
                      <a:r>
                        <a:rPr sz="2000" u="sng" spc="-20" dirty="0">
                          <a:solidFill>
                            <a:srgbClr val="660066"/>
                          </a:solidFill>
                          <a:uFill>
                            <a:solidFill>
                              <a:srgbClr val="7B1979"/>
                            </a:solidFill>
                          </a:uFill>
                          <a:latin typeface="Arial"/>
                          <a:cs typeface="Arial"/>
                        </a:rPr>
                        <a:t> </a:t>
                      </a:r>
                      <a:r>
                        <a:rPr sz="2000" u="sng" spc="-5" dirty="0">
                          <a:solidFill>
                            <a:srgbClr val="660066"/>
                          </a:solidFill>
                          <a:uFill>
                            <a:solidFill>
                              <a:srgbClr val="7B1979"/>
                            </a:solidFill>
                          </a:uFill>
                          <a:latin typeface="Arial"/>
                          <a:cs typeface="Arial"/>
                        </a:rPr>
                        <a:t>Time</a:t>
                      </a:r>
                      <a:endParaRPr sz="2000" dirty="0">
                        <a:latin typeface="Arial"/>
                        <a:cs typeface="Arial"/>
                      </a:endParaRPr>
                    </a:p>
                  </a:txBody>
                  <a:tcPr marL="0" marR="0" marT="0" marB="0"/>
                </a:tc>
                <a:tc>
                  <a:txBody>
                    <a:bodyPr/>
                    <a:lstStyle/>
                    <a:p>
                      <a:pPr marL="266700" algn="ctr">
                        <a:lnSpc>
                          <a:spcPts val="1939"/>
                        </a:lnSpc>
                      </a:pPr>
                      <a:r>
                        <a:rPr sz="2000" u="sng" dirty="0">
                          <a:solidFill>
                            <a:srgbClr val="660066"/>
                          </a:solidFill>
                          <a:uFill>
                            <a:solidFill>
                              <a:srgbClr val="7B1979"/>
                            </a:solidFill>
                          </a:uFill>
                          <a:latin typeface="Arial"/>
                          <a:cs typeface="Arial"/>
                        </a:rPr>
                        <a:t>Burst</a:t>
                      </a:r>
                      <a:r>
                        <a:rPr sz="2000" u="sng" spc="-65" dirty="0">
                          <a:solidFill>
                            <a:srgbClr val="660066"/>
                          </a:solidFill>
                          <a:uFill>
                            <a:solidFill>
                              <a:srgbClr val="7B1979"/>
                            </a:solidFill>
                          </a:uFill>
                          <a:latin typeface="Arial"/>
                          <a:cs typeface="Arial"/>
                        </a:rPr>
                        <a:t> </a:t>
                      </a:r>
                      <a:r>
                        <a:rPr sz="2000" u="sng" spc="-5" dirty="0">
                          <a:solidFill>
                            <a:srgbClr val="660066"/>
                          </a:solidFill>
                          <a:uFill>
                            <a:solidFill>
                              <a:srgbClr val="7B1979"/>
                            </a:solidFill>
                          </a:uFill>
                          <a:latin typeface="Arial"/>
                          <a:cs typeface="Arial"/>
                        </a:rPr>
                        <a:t>Time</a:t>
                      </a:r>
                      <a:endParaRPr sz="2000">
                        <a:latin typeface="Arial"/>
                        <a:cs typeface="Arial"/>
                      </a:endParaRPr>
                    </a:p>
                  </a:txBody>
                  <a:tcPr marL="0" marR="0" marT="0" marB="0"/>
                </a:tc>
                <a:extLst>
                  <a:ext uri="{0D108BD9-81ED-4DB2-BD59-A6C34878D82A}">
                    <a16:rowId xmlns:a16="http://schemas.microsoft.com/office/drawing/2014/main" val="10000"/>
                  </a:ext>
                </a:extLst>
              </a:tr>
              <a:tr h="382648">
                <a:tc>
                  <a:txBody>
                    <a:bodyPr/>
                    <a:lstStyle/>
                    <a:p>
                      <a:pPr marL="358140">
                        <a:lnSpc>
                          <a:spcPts val="2380"/>
                        </a:lnSpc>
                        <a:tabLst>
                          <a:tab pos="1964689" algn="l"/>
                        </a:tabLst>
                      </a:pPr>
                      <a:r>
                        <a:rPr sz="2000" i="1" spc="5" dirty="0">
                          <a:solidFill>
                            <a:srgbClr val="660066"/>
                          </a:solidFill>
                          <a:latin typeface="Arial"/>
                          <a:cs typeface="Arial"/>
                        </a:rPr>
                        <a:t>P</a:t>
                      </a:r>
                      <a:r>
                        <a:rPr sz="1900" i="1" spc="7" baseline="-21367" dirty="0">
                          <a:solidFill>
                            <a:srgbClr val="7B1979"/>
                          </a:solidFill>
                          <a:latin typeface="Arial"/>
                          <a:cs typeface="Arial"/>
                        </a:rPr>
                        <a:t>1	</a:t>
                      </a:r>
                      <a:r>
                        <a:rPr sz="2000" dirty="0">
                          <a:solidFill>
                            <a:srgbClr val="660066"/>
                          </a:solidFill>
                          <a:latin typeface="Arial"/>
                          <a:cs typeface="Arial"/>
                        </a:rPr>
                        <a:t>0.0</a:t>
                      </a:r>
                      <a:endParaRPr sz="2000" dirty="0">
                        <a:latin typeface="Arial"/>
                        <a:cs typeface="Arial"/>
                      </a:endParaRPr>
                    </a:p>
                  </a:txBody>
                  <a:tcPr marL="0" marR="0" marT="0" marB="0"/>
                </a:tc>
                <a:tc>
                  <a:txBody>
                    <a:bodyPr/>
                    <a:lstStyle/>
                    <a:p>
                      <a:pPr marL="266700" algn="ctr">
                        <a:lnSpc>
                          <a:spcPts val="2380"/>
                        </a:lnSpc>
                      </a:pPr>
                      <a:r>
                        <a:rPr sz="2000" dirty="0">
                          <a:solidFill>
                            <a:srgbClr val="660066"/>
                          </a:solidFill>
                          <a:latin typeface="Arial"/>
                          <a:cs typeface="Arial"/>
                        </a:rPr>
                        <a:t>7</a:t>
                      </a:r>
                      <a:endParaRPr sz="2000">
                        <a:latin typeface="Arial"/>
                        <a:cs typeface="Arial"/>
                      </a:endParaRPr>
                    </a:p>
                  </a:txBody>
                  <a:tcPr marL="0" marR="0" marT="0" marB="0"/>
                </a:tc>
                <a:extLst>
                  <a:ext uri="{0D108BD9-81ED-4DB2-BD59-A6C34878D82A}">
                    <a16:rowId xmlns:a16="http://schemas.microsoft.com/office/drawing/2014/main" val="10001"/>
                  </a:ext>
                </a:extLst>
              </a:tr>
              <a:tr h="361906">
                <a:tc>
                  <a:txBody>
                    <a:bodyPr/>
                    <a:lstStyle/>
                    <a:p>
                      <a:pPr marL="393700">
                        <a:lnSpc>
                          <a:spcPts val="2165"/>
                        </a:lnSpc>
                        <a:tabLst>
                          <a:tab pos="1964689" algn="l"/>
                        </a:tabLst>
                      </a:pPr>
                      <a:r>
                        <a:rPr sz="2000" i="1" spc="5" dirty="0">
                          <a:solidFill>
                            <a:srgbClr val="660066"/>
                          </a:solidFill>
                          <a:latin typeface="Arial"/>
                          <a:cs typeface="Arial"/>
                        </a:rPr>
                        <a:t>P</a:t>
                      </a:r>
                      <a:r>
                        <a:rPr sz="1900" i="1" spc="7" baseline="-21367" dirty="0">
                          <a:solidFill>
                            <a:srgbClr val="7B1979"/>
                          </a:solidFill>
                          <a:latin typeface="Arial"/>
                          <a:cs typeface="Arial"/>
                        </a:rPr>
                        <a:t>2	</a:t>
                      </a:r>
                      <a:r>
                        <a:rPr sz="2000" dirty="0">
                          <a:solidFill>
                            <a:srgbClr val="660066"/>
                          </a:solidFill>
                          <a:latin typeface="Arial"/>
                          <a:cs typeface="Arial"/>
                        </a:rPr>
                        <a:t>2.0</a:t>
                      </a:r>
                      <a:endParaRPr sz="2000">
                        <a:latin typeface="Arial"/>
                        <a:cs typeface="Arial"/>
                      </a:endParaRPr>
                    </a:p>
                  </a:txBody>
                  <a:tcPr marL="0" marR="0" marT="0" marB="0"/>
                </a:tc>
                <a:tc>
                  <a:txBody>
                    <a:bodyPr/>
                    <a:lstStyle/>
                    <a:p>
                      <a:pPr marL="266700" algn="ctr">
                        <a:lnSpc>
                          <a:spcPts val="2165"/>
                        </a:lnSpc>
                      </a:pPr>
                      <a:r>
                        <a:rPr sz="2000" dirty="0">
                          <a:solidFill>
                            <a:srgbClr val="660066"/>
                          </a:solidFill>
                          <a:latin typeface="Arial"/>
                          <a:cs typeface="Arial"/>
                        </a:rPr>
                        <a:t>4</a:t>
                      </a:r>
                      <a:endParaRPr sz="2000">
                        <a:latin typeface="Arial"/>
                        <a:cs typeface="Arial"/>
                      </a:endParaRPr>
                    </a:p>
                  </a:txBody>
                  <a:tcPr marL="0" marR="0" marT="0" marB="0"/>
                </a:tc>
                <a:extLst>
                  <a:ext uri="{0D108BD9-81ED-4DB2-BD59-A6C34878D82A}">
                    <a16:rowId xmlns:a16="http://schemas.microsoft.com/office/drawing/2014/main" val="10002"/>
                  </a:ext>
                </a:extLst>
              </a:tr>
              <a:tr h="368256">
                <a:tc>
                  <a:txBody>
                    <a:bodyPr/>
                    <a:lstStyle/>
                    <a:p>
                      <a:pPr marL="393700">
                        <a:lnSpc>
                          <a:spcPts val="2215"/>
                        </a:lnSpc>
                        <a:tabLst>
                          <a:tab pos="1964689" algn="l"/>
                        </a:tabLst>
                      </a:pPr>
                      <a:r>
                        <a:rPr sz="2000" i="1" spc="5" dirty="0">
                          <a:solidFill>
                            <a:srgbClr val="660066"/>
                          </a:solidFill>
                          <a:latin typeface="Arial"/>
                          <a:cs typeface="Arial"/>
                        </a:rPr>
                        <a:t>P</a:t>
                      </a:r>
                      <a:r>
                        <a:rPr sz="1900" i="1" spc="7" baseline="-21367" dirty="0">
                          <a:solidFill>
                            <a:srgbClr val="7B1979"/>
                          </a:solidFill>
                          <a:latin typeface="Arial"/>
                          <a:cs typeface="Arial"/>
                        </a:rPr>
                        <a:t>3	</a:t>
                      </a:r>
                      <a:r>
                        <a:rPr sz="2000" dirty="0">
                          <a:solidFill>
                            <a:srgbClr val="660066"/>
                          </a:solidFill>
                          <a:latin typeface="Arial"/>
                          <a:cs typeface="Arial"/>
                        </a:rPr>
                        <a:t>4.0</a:t>
                      </a:r>
                      <a:endParaRPr sz="2000">
                        <a:latin typeface="Arial"/>
                        <a:cs typeface="Arial"/>
                      </a:endParaRPr>
                    </a:p>
                  </a:txBody>
                  <a:tcPr marL="0" marR="0" marT="0" marB="0"/>
                </a:tc>
                <a:tc>
                  <a:txBody>
                    <a:bodyPr/>
                    <a:lstStyle/>
                    <a:p>
                      <a:pPr marL="266700" algn="ctr">
                        <a:lnSpc>
                          <a:spcPts val="2215"/>
                        </a:lnSpc>
                      </a:pPr>
                      <a:r>
                        <a:rPr sz="2000" dirty="0">
                          <a:solidFill>
                            <a:srgbClr val="660066"/>
                          </a:solidFill>
                          <a:latin typeface="Arial"/>
                          <a:cs typeface="Arial"/>
                        </a:rPr>
                        <a:t>1</a:t>
                      </a:r>
                      <a:endParaRPr sz="2000">
                        <a:latin typeface="Arial"/>
                        <a:cs typeface="Arial"/>
                      </a:endParaRPr>
                    </a:p>
                  </a:txBody>
                  <a:tcPr marL="0" marR="0" marT="0" marB="0"/>
                </a:tc>
                <a:extLst>
                  <a:ext uri="{0D108BD9-81ED-4DB2-BD59-A6C34878D82A}">
                    <a16:rowId xmlns:a16="http://schemas.microsoft.com/office/drawing/2014/main" val="10003"/>
                  </a:ext>
                </a:extLst>
              </a:tr>
              <a:tr h="333124">
                <a:tc>
                  <a:txBody>
                    <a:bodyPr/>
                    <a:lstStyle/>
                    <a:p>
                      <a:pPr marL="393700">
                        <a:lnSpc>
                          <a:spcPts val="2215"/>
                        </a:lnSpc>
                        <a:tabLst>
                          <a:tab pos="1964689" algn="l"/>
                        </a:tabLst>
                      </a:pPr>
                      <a:r>
                        <a:rPr sz="2000" i="1" spc="5" dirty="0">
                          <a:solidFill>
                            <a:srgbClr val="660066"/>
                          </a:solidFill>
                          <a:latin typeface="Arial"/>
                          <a:cs typeface="Arial"/>
                        </a:rPr>
                        <a:t>P</a:t>
                      </a:r>
                      <a:r>
                        <a:rPr sz="1900" i="1" spc="7" baseline="-21367" dirty="0">
                          <a:solidFill>
                            <a:srgbClr val="7B1979"/>
                          </a:solidFill>
                          <a:latin typeface="Arial"/>
                          <a:cs typeface="Arial"/>
                        </a:rPr>
                        <a:t>4	</a:t>
                      </a:r>
                      <a:r>
                        <a:rPr sz="2000" dirty="0">
                          <a:solidFill>
                            <a:srgbClr val="660066"/>
                          </a:solidFill>
                          <a:latin typeface="Arial"/>
                          <a:cs typeface="Arial"/>
                        </a:rPr>
                        <a:t>5.0</a:t>
                      </a:r>
                      <a:endParaRPr sz="2000">
                        <a:latin typeface="Arial"/>
                        <a:cs typeface="Arial"/>
                      </a:endParaRPr>
                    </a:p>
                  </a:txBody>
                  <a:tcPr marL="0" marR="0" marT="0" marB="0"/>
                </a:tc>
                <a:tc>
                  <a:txBody>
                    <a:bodyPr/>
                    <a:lstStyle/>
                    <a:p>
                      <a:pPr marL="266700" algn="ctr">
                        <a:lnSpc>
                          <a:spcPts val="2215"/>
                        </a:lnSpc>
                      </a:pPr>
                      <a:r>
                        <a:rPr sz="2000" dirty="0">
                          <a:solidFill>
                            <a:srgbClr val="660066"/>
                          </a:solidFill>
                          <a:latin typeface="Arial"/>
                          <a:cs typeface="Arial"/>
                        </a:rPr>
                        <a:t>4</a:t>
                      </a:r>
                      <a:endParaRPr sz="2000" dirty="0">
                        <a:latin typeface="Arial"/>
                        <a:cs typeface="Arial"/>
                      </a:endParaRPr>
                    </a:p>
                  </a:txBody>
                  <a:tcPr marL="0" marR="0" marT="0" marB="0"/>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FA7264B1-7091-4050-8B23-D28CFE54AE52}"/>
              </a:ext>
            </a:extLst>
          </p:cNvPr>
          <p:cNvSpPr txBox="1"/>
          <p:nvPr/>
        </p:nvSpPr>
        <p:spPr>
          <a:xfrm>
            <a:off x="1187452" y="3192465"/>
            <a:ext cx="2316163" cy="352425"/>
          </a:xfrm>
          <a:prstGeom prst="rect">
            <a:avLst/>
          </a:prstGeom>
        </p:spPr>
        <p:txBody>
          <a:bodyPr lIns="0" tIns="12700" rIns="0" bIns="0">
            <a:spAutoFit/>
          </a:bodyPr>
          <a:lstStyle/>
          <a:p>
            <a:pPr marL="355600" indent="-342900" eaLnBrk="1" fontAlgn="auto" hangingPunct="1">
              <a:spcBef>
                <a:spcPts val="100"/>
              </a:spcBef>
              <a:spcAft>
                <a:spcPts val="0"/>
              </a:spcAft>
              <a:buClr>
                <a:srgbClr val="006600"/>
              </a:buClr>
              <a:buSzPct val="90000"/>
              <a:tabLst>
                <a:tab pos="354965" algn="l"/>
                <a:tab pos="355600" algn="l"/>
              </a:tabLst>
              <a:defRPr/>
            </a:pPr>
            <a:r>
              <a:rPr lang="en-IN" sz="2200" dirty="0">
                <a:latin typeface="+mn-lt"/>
                <a:cs typeface="Arial"/>
              </a:rPr>
              <a:t> 	</a:t>
            </a:r>
            <a:r>
              <a:rPr sz="2200" dirty="0">
                <a:latin typeface="+mn-lt"/>
                <a:cs typeface="Arial"/>
              </a:rPr>
              <a:t>SJF</a:t>
            </a:r>
            <a:r>
              <a:rPr sz="2200" spc="-45" dirty="0">
                <a:latin typeface="+mn-lt"/>
                <a:cs typeface="Arial"/>
              </a:rPr>
              <a:t> </a:t>
            </a:r>
            <a:r>
              <a:rPr sz="2200" spc="-5" dirty="0">
                <a:latin typeface="+mn-lt"/>
                <a:cs typeface="Arial"/>
              </a:rPr>
              <a:t>(preemptive)</a:t>
            </a:r>
            <a:endParaRPr sz="2200" dirty="0">
              <a:latin typeface="+mn-lt"/>
              <a:cs typeface="Arial"/>
            </a:endParaRPr>
          </a:p>
        </p:txBody>
      </p:sp>
      <p:sp>
        <p:nvSpPr>
          <p:cNvPr id="14" name="object 5">
            <a:extLst>
              <a:ext uri="{FF2B5EF4-FFF2-40B4-BE49-F238E27FC236}">
                <a16:creationId xmlns:a16="http://schemas.microsoft.com/office/drawing/2014/main" id="{1E6A71FF-F89C-4C54-8E96-04E3E47F99E0}"/>
              </a:ext>
            </a:extLst>
          </p:cNvPr>
          <p:cNvSpPr txBox="1"/>
          <p:nvPr/>
        </p:nvSpPr>
        <p:spPr>
          <a:xfrm>
            <a:off x="1187452" y="5237165"/>
            <a:ext cx="5191125" cy="352425"/>
          </a:xfrm>
          <a:prstGeom prst="rect">
            <a:avLst/>
          </a:prstGeom>
        </p:spPr>
        <p:txBody>
          <a:bodyPr lIns="0" tIns="12700" rIns="0" bIns="0">
            <a:spAutoFit/>
          </a:bodyPr>
          <a:lstStyle/>
          <a:p>
            <a:pPr marL="355600" indent="-342900" eaLnBrk="1" fontAlgn="auto" hangingPunct="1">
              <a:spcBef>
                <a:spcPts val="100"/>
              </a:spcBef>
              <a:spcAft>
                <a:spcPts val="0"/>
              </a:spcAft>
              <a:buClr>
                <a:srgbClr val="006600"/>
              </a:buClr>
              <a:buSzPct val="90000"/>
              <a:tabLst>
                <a:tab pos="354965" algn="l"/>
                <a:tab pos="355600" algn="l"/>
              </a:tabLst>
              <a:defRPr/>
            </a:pPr>
            <a:r>
              <a:rPr lang="en-IN" sz="2200" dirty="0">
                <a:latin typeface="+mn-lt"/>
                <a:cs typeface="Arial"/>
              </a:rPr>
              <a:t>	</a:t>
            </a:r>
            <a:r>
              <a:rPr sz="2200" dirty="0">
                <a:latin typeface="+mn-lt"/>
                <a:cs typeface="Arial"/>
              </a:rPr>
              <a:t>Average </a:t>
            </a:r>
            <a:r>
              <a:rPr sz="2200" spc="-5" dirty="0">
                <a:latin typeface="+mn-lt"/>
                <a:cs typeface="Arial"/>
              </a:rPr>
              <a:t>waiting time </a:t>
            </a:r>
            <a:r>
              <a:rPr sz="2200" dirty="0">
                <a:latin typeface="+mn-lt"/>
                <a:cs typeface="Arial"/>
              </a:rPr>
              <a:t>= (9 + 1 + 0 </a:t>
            </a:r>
            <a:r>
              <a:rPr sz="2200" spc="-5" dirty="0">
                <a:latin typeface="+mn-lt"/>
                <a:cs typeface="Arial"/>
              </a:rPr>
              <a:t>+2)/4 </a:t>
            </a:r>
            <a:r>
              <a:rPr sz="2200" dirty="0">
                <a:latin typeface="+mn-lt"/>
                <a:cs typeface="Arial"/>
              </a:rPr>
              <a:t>=</a:t>
            </a:r>
            <a:r>
              <a:rPr sz="2200" spc="-20" dirty="0">
                <a:latin typeface="+mn-lt"/>
                <a:cs typeface="Arial"/>
              </a:rPr>
              <a:t> </a:t>
            </a:r>
            <a:r>
              <a:rPr sz="2200" dirty="0">
                <a:latin typeface="+mn-lt"/>
                <a:cs typeface="Arial"/>
              </a:rPr>
              <a:t>3</a:t>
            </a:r>
          </a:p>
        </p:txBody>
      </p:sp>
      <p:sp>
        <p:nvSpPr>
          <p:cNvPr id="83987" name="object 6">
            <a:extLst>
              <a:ext uri="{FF2B5EF4-FFF2-40B4-BE49-F238E27FC236}">
                <a16:creationId xmlns:a16="http://schemas.microsoft.com/office/drawing/2014/main" id="{7E7D8BB6-BAA8-46B9-8B0C-90BBB76ECA7C}"/>
              </a:ext>
            </a:extLst>
          </p:cNvPr>
          <p:cNvSpPr>
            <a:spLocks noChangeArrowheads="1"/>
          </p:cNvSpPr>
          <p:nvPr/>
        </p:nvSpPr>
        <p:spPr bwMode="auto">
          <a:xfrm>
            <a:off x="1981200" y="4224338"/>
            <a:ext cx="5562600" cy="609600"/>
          </a:xfrm>
          <a:custGeom>
            <a:avLst/>
            <a:gdLst>
              <a:gd name="T0" fmla="*/ 5562600 w 5562600"/>
              <a:gd name="T1" fmla="*/ 0 h 609600"/>
              <a:gd name="T2" fmla="*/ 0 w 5562600"/>
              <a:gd name="T3" fmla="*/ 0 h 609600"/>
              <a:gd name="T4" fmla="*/ 0 w 5562600"/>
              <a:gd name="T5" fmla="*/ 609600 h 609600"/>
              <a:gd name="T6" fmla="*/ 5562600 w 5562600"/>
              <a:gd name="T7" fmla="*/ 609600 h 609600"/>
              <a:gd name="T8" fmla="*/ 5562600 w 5562600"/>
              <a:gd name="T9" fmla="*/ 0 h 609600"/>
              <a:gd name="T10" fmla="*/ 0 w 5562600"/>
              <a:gd name="T11" fmla="*/ 0 h 609600"/>
              <a:gd name="T12" fmla="*/ 5562600 w 5562600"/>
              <a:gd name="T13" fmla="*/ 609600 h 609600"/>
            </a:gdLst>
            <a:ahLst/>
            <a:cxnLst>
              <a:cxn ang="0">
                <a:pos x="T0" y="T1"/>
              </a:cxn>
              <a:cxn ang="0">
                <a:pos x="T2" y="T3"/>
              </a:cxn>
              <a:cxn ang="0">
                <a:pos x="T4" y="T5"/>
              </a:cxn>
              <a:cxn ang="0">
                <a:pos x="T6" y="T7"/>
              </a:cxn>
              <a:cxn ang="0">
                <a:pos x="T8" y="T9"/>
              </a:cxn>
            </a:cxnLst>
            <a:rect l="T10" t="T11" r="T12" b="T13"/>
            <a:pathLst>
              <a:path w="5562600" h="609600">
                <a:moveTo>
                  <a:pt x="5562600" y="0"/>
                </a:moveTo>
                <a:lnTo>
                  <a:pt x="0" y="0"/>
                </a:lnTo>
                <a:lnTo>
                  <a:pt x="0" y="609600"/>
                </a:lnTo>
                <a:lnTo>
                  <a:pt x="5562600" y="609600"/>
                </a:lnTo>
                <a:lnTo>
                  <a:pt x="556260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16" name="object 7">
            <a:extLst>
              <a:ext uri="{FF2B5EF4-FFF2-40B4-BE49-F238E27FC236}">
                <a16:creationId xmlns:a16="http://schemas.microsoft.com/office/drawing/2014/main" id="{F0E25146-683C-47BA-894D-9006F46088B2}"/>
              </a:ext>
            </a:extLst>
          </p:cNvPr>
          <p:cNvSpPr txBox="1"/>
          <p:nvPr/>
        </p:nvSpPr>
        <p:spPr>
          <a:xfrm>
            <a:off x="5435602" y="4724400"/>
            <a:ext cx="250825" cy="300038"/>
          </a:xfrm>
          <a:prstGeom prst="rect">
            <a:avLst/>
          </a:prstGeom>
        </p:spPr>
        <p:txBody>
          <a:bodyPr lIns="0" tIns="12700" rIns="0" bIns="0">
            <a:spAutoFit/>
          </a:bodyPr>
          <a:lstStyle/>
          <a:p>
            <a:pPr marL="12700" eaLnBrk="1" fontAlgn="auto" hangingPunct="1">
              <a:spcBef>
                <a:spcPts val="100"/>
              </a:spcBef>
              <a:spcAft>
                <a:spcPts val="0"/>
              </a:spcAft>
              <a:defRPr/>
            </a:pPr>
            <a:r>
              <a:rPr spc="-135" dirty="0">
                <a:solidFill>
                  <a:srgbClr val="660066"/>
                </a:solidFill>
                <a:latin typeface="Arial"/>
                <a:cs typeface="Arial"/>
              </a:rPr>
              <a:t>11</a:t>
            </a:r>
            <a:endParaRPr dirty="0">
              <a:latin typeface="Arial"/>
              <a:cs typeface="Arial"/>
            </a:endParaRPr>
          </a:p>
        </p:txBody>
      </p:sp>
      <p:sp>
        <p:nvSpPr>
          <p:cNvPr id="83989" name="object 8">
            <a:extLst>
              <a:ext uri="{FF2B5EF4-FFF2-40B4-BE49-F238E27FC236}">
                <a16:creationId xmlns:a16="http://schemas.microsoft.com/office/drawing/2014/main" id="{724F44D0-064F-4FB1-8CE0-AE6D2D3FB4BA}"/>
              </a:ext>
            </a:extLst>
          </p:cNvPr>
          <p:cNvSpPr txBox="1">
            <a:spLocks noChangeArrowheads="1"/>
          </p:cNvSpPr>
          <p:nvPr/>
        </p:nvSpPr>
        <p:spPr bwMode="auto">
          <a:xfrm>
            <a:off x="1538290" y="4713290"/>
            <a:ext cx="15398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00"/>
              </a:spcBef>
              <a:buNone/>
            </a:pPr>
            <a:r>
              <a:rPr lang="en-US" altLang="en-US" sz="1800">
                <a:solidFill>
                  <a:srgbClr val="660066"/>
                </a:solidFill>
                <a:latin typeface="Arial" panose="020B0604020202020204" pitchFamily="34" charset="0"/>
              </a:rPr>
              <a:t>0</a:t>
            </a:r>
            <a:endParaRPr lang="en-US" altLang="en-US" sz="1800">
              <a:latin typeface="Arial" panose="020B0604020202020204" pitchFamily="34" charset="0"/>
            </a:endParaRPr>
          </a:p>
        </p:txBody>
      </p:sp>
      <p:sp>
        <p:nvSpPr>
          <p:cNvPr id="83990" name="object 9">
            <a:extLst>
              <a:ext uri="{FF2B5EF4-FFF2-40B4-BE49-F238E27FC236}">
                <a16:creationId xmlns:a16="http://schemas.microsoft.com/office/drawing/2014/main" id="{F9B24D8D-EFF1-48D3-8C65-F8A0AE0C148A}"/>
              </a:ext>
            </a:extLst>
          </p:cNvPr>
          <p:cNvSpPr txBox="1">
            <a:spLocks noChangeArrowheads="1"/>
          </p:cNvSpPr>
          <p:nvPr/>
        </p:nvSpPr>
        <p:spPr bwMode="auto">
          <a:xfrm>
            <a:off x="2124075" y="4713290"/>
            <a:ext cx="2286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spcBef>
                <a:spcPct val="20000"/>
              </a:spcBef>
              <a:buFont typeface="Arial" panose="020B0604020202020204" pitchFamily="34" charset="0"/>
              <a:buChar char="•"/>
              <a:tabLst>
                <a:tab pos="773113" algn="l"/>
                <a:tab pos="1306513" algn="l"/>
                <a:tab pos="214471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73113" algn="l"/>
                <a:tab pos="1306513" algn="l"/>
                <a:tab pos="214471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73113" algn="l"/>
                <a:tab pos="1306513" algn="l"/>
                <a:tab pos="214471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73113" algn="l"/>
                <a:tab pos="1306513" algn="l"/>
                <a:tab pos="214471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73113" algn="l"/>
                <a:tab pos="1306513" algn="l"/>
                <a:tab pos="21447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73113" algn="l"/>
                <a:tab pos="1306513" algn="l"/>
                <a:tab pos="21447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73113" algn="l"/>
                <a:tab pos="1306513" algn="l"/>
                <a:tab pos="21447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73113" algn="l"/>
                <a:tab pos="1306513" algn="l"/>
                <a:tab pos="21447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73113" algn="l"/>
                <a:tab pos="1306513" algn="l"/>
                <a:tab pos="2144713" algn="l"/>
              </a:tabLst>
              <a:defRPr sz="2000">
                <a:solidFill>
                  <a:schemeClr val="tx1"/>
                </a:solidFill>
                <a:latin typeface="Calibri" panose="020F0502020204030204" pitchFamily="34" charset="0"/>
              </a:defRPr>
            </a:lvl9pPr>
          </a:lstStyle>
          <a:p>
            <a:pPr eaLnBrk="1" hangingPunct="1">
              <a:spcBef>
                <a:spcPts val="100"/>
              </a:spcBef>
              <a:buNone/>
            </a:pPr>
            <a:r>
              <a:rPr lang="en-US" altLang="en-US" sz="1800">
                <a:solidFill>
                  <a:srgbClr val="660066"/>
                </a:solidFill>
                <a:latin typeface="Arial" panose="020B0604020202020204" pitchFamily="34" charset="0"/>
              </a:rPr>
              <a:t>2	4	5	7</a:t>
            </a:r>
            <a:endParaRPr lang="en-US" altLang="en-US" sz="1800">
              <a:latin typeface="Arial" panose="020B0604020202020204" pitchFamily="34" charset="0"/>
            </a:endParaRPr>
          </a:p>
        </p:txBody>
      </p:sp>
      <p:graphicFrame>
        <p:nvGraphicFramePr>
          <p:cNvPr id="22" name="object 10">
            <a:extLst>
              <a:ext uri="{FF2B5EF4-FFF2-40B4-BE49-F238E27FC236}">
                <a16:creationId xmlns:a16="http://schemas.microsoft.com/office/drawing/2014/main" id="{1E9F06B0-7451-4547-80CA-F59C929D7D44}"/>
              </a:ext>
            </a:extLst>
          </p:cNvPr>
          <p:cNvGraphicFramePr>
            <a:graphicFrameLocks noGrp="1"/>
          </p:cNvGraphicFramePr>
          <p:nvPr/>
        </p:nvGraphicFramePr>
        <p:xfrm>
          <a:off x="1581150" y="3733802"/>
          <a:ext cx="5562600" cy="900113"/>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04800">
                  <a:extLst>
                    <a:ext uri="{9D8B030D-6E8A-4147-A177-3AD203B41FA5}">
                      <a16:colId xmlns:a16="http://schemas.microsoft.com/office/drawing/2014/main" val="20008"/>
                    </a:ext>
                  </a:extLst>
                </a:gridCol>
                <a:gridCol w="3048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04800">
                  <a:extLst>
                    <a:ext uri="{9D8B030D-6E8A-4147-A177-3AD203B41FA5}">
                      <a16:colId xmlns:a16="http://schemas.microsoft.com/office/drawing/2014/main" val="20012"/>
                    </a:ext>
                  </a:extLst>
                </a:gridCol>
                <a:gridCol w="304800">
                  <a:extLst>
                    <a:ext uri="{9D8B030D-6E8A-4147-A177-3AD203B41FA5}">
                      <a16:colId xmlns:a16="http://schemas.microsoft.com/office/drawing/2014/main" val="20013"/>
                    </a:ext>
                  </a:extLst>
                </a:gridCol>
                <a:gridCol w="304800">
                  <a:extLst>
                    <a:ext uri="{9D8B030D-6E8A-4147-A177-3AD203B41FA5}">
                      <a16:colId xmlns:a16="http://schemas.microsoft.com/office/drawing/2014/main" val="20014"/>
                    </a:ext>
                  </a:extLst>
                </a:gridCol>
                <a:gridCol w="304800">
                  <a:extLst>
                    <a:ext uri="{9D8B030D-6E8A-4147-A177-3AD203B41FA5}">
                      <a16:colId xmlns:a16="http://schemas.microsoft.com/office/drawing/2014/main" val="20015"/>
                    </a:ext>
                  </a:extLst>
                </a:gridCol>
              </a:tblGrid>
              <a:tr h="496888">
                <a:tc gridSpan="2">
                  <a:txBody>
                    <a:bodyPr/>
                    <a:lstStyle/>
                    <a:p>
                      <a:pPr marL="167005">
                        <a:lnSpc>
                          <a:spcPct val="100000"/>
                        </a:lnSpc>
                        <a:spcBef>
                          <a:spcPts val="850"/>
                        </a:spcBef>
                      </a:pPr>
                      <a:r>
                        <a:rPr sz="1800" dirty="0">
                          <a:solidFill>
                            <a:srgbClr val="660066"/>
                          </a:solidFill>
                          <a:latin typeface="Arial"/>
                          <a:cs typeface="Arial"/>
                        </a:rPr>
                        <a:t>P</a:t>
                      </a:r>
                      <a:r>
                        <a:rPr sz="1800" baseline="-20833" dirty="0">
                          <a:solidFill>
                            <a:srgbClr val="7B1979"/>
                          </a:solidFill>
                          <a:latin typeface="Arial"/>
                          <a:cs typeface="Arial"/>
                        </a:rPr>
                        <a:t>1</a:t>
                      </a:r>
                      <a:endParaRPr sz="1800" baseline="-20833" dirty="0">
                        <a:latin typeface="Arial"/>
                        <a:cs typeface="Arial"/>
                      </a:endParaRPr>
                    </a:p>
                  </a:txBody>
                  <a:tcPr marL="0" marR="0" marT="107950" marB="0">
                    <a:lnL w="9525">
                      <a:solidFill>
                        <a:srgbClr val="7B1979"/>
                      </a:solidFill>
                      <a:prstDash val="solid"/>
                    </a:lnL>
                    <a:lnR w="12700">
                      <a:solidFill>
                        <a:srgbClr val="7B1979"/>
                      </a:solidFill>
                      <a:prstDash val="solid"/>
                    </a:lnR>
                    <a:lnT w="9525">
                      <a:solidFill>
                        <a:srgbClr val="7B1979"/>
                      </a:solidFill>
                      <a:prstDash val="solid"/>
                    </a:lnT>
                    <a:solidFill>
                      <a:srgbClr val="FFFFFF"/>
                    </a:solidFill>
                  </a:tcPr>
                </a:tc>
                <a:tc hMerge="1">
                  <a:txBody>
                    <a:bodyPr/>
                    <a:lstStyle/>
                    <a:p>
                      <a:endParaRPr/>
                    </a:p>
                  </a:txBody>
                  <a:tcPr marL="0" marR="0" marT="0" marB="0"/>
                </a:tc>
                <a:tc gridSpan="2">
                  <a:txBody>
                    <a:bodyPr/>
                    <a:lstStyle/>
                    <a:p>
                      <a:pPr marL="320040">
                        <a:lnSpc>
                          <a:spcPct val="100000"/>
                        </a:lnSpc>
                        <a:spcBef>
                          <a:spcPts val="850"/>
                        </a:spcBef>
                      </a:pPr>
                      <a:r>
                        <a:rPr sz="1800" dirty="0">
                          <a:solidFill>
                            <a:srgbClr val="660066"/>
                          </a:solidFill>
                          <a:latin typeface="Arial"/>
                          <a:cs typeface="Arial"/>
                        </a:rPr>
                        <a:t>P</a:t>
                      </a:r>
                      <a:r>
                        <a:rPr sz="1800" baseline="-20833" dirty="0">
                          <a:solidFill>
                            <a:srgbClr val="7B1979"/>
                          </a:solidFill>
                          <a:latin typeface="Arial"/>
                          <a:cs typeface="Arial"/>
                        </a:rPr>
                        <a:t>2</a:t>
                      </a:r>
                      <a:endParaRPr sz="1800" baseline="-20833">
                        <a:latin typeface="Arial"/>
                        <a:cs typeface="Arial"/>
                      </a:endParaRPr>
                    </a:p>
                  </a:txBody>
                  <a:tcPr marL="0" marR="0" marT="107950" marB="0">
                    <a:lnL w="12700">
                      <a:solidFill>
                        <a:srgbClr val="7B1979"/>
                      </a:solidFill>
                      <a:prstDash val="solid"/>
                    </a:lnL>
                    <a:lnR w="12700">
                      <a:solidFill>
                        <a:srgbClr val="7B1979"/>
                      </a:solidFill>
                      <a:prstDash val="solid"/>
                    </a:lnR>
                    <a:lnT w="9525">
                      <a:solidFill>
                        <a:srgbClr val="7B1979"/>
                      </a:solidFill>
                      <a:prstDash val="solid"/>
                    </a:lnT>
                    <a:solidFill>
                      <a:srgbClr val="FFFFFF"/>
                    </a:solidFill>
                  </a:tcPr>
                </a:tc>
                <a:tc hMerge="1">
                  <a:txBody>
                    <a:bodyPr/>
                    <a:lstStyle/>
                    <a:p>
                      <a:endParaRPr/>
                    </a:p>
                  </a:txBody>
                  <a:tcPr marL="0" marR="0" marT="0" marB="0"/>
                </a:tc>
                <a:tc rowSpan="2">
                  <a:txBody>
                    <a:bodyPr/>
                    <a:lstStyle/>
                    <a:p>
                      <a:pPr marL="91440">
                        <a:lnSpc>
                          <a:spcPct val="100000"/>
                        </a:lnSpc>
                        <a:spcBef>
                          <a:spcPts val="850"/>
                        </a:spcBef>
                      </a:pPr>
                      <a:r>
                        <a:rPr sz="1800" dirty="0">
                          <a:solidFill>
                            <a:srgbClr val="660066"/>
                          </a:solidFill>
                          <a:latin typeface="Arial"/>
                          <a:cs typeface="Arial"/>
                        </a:rPr>
                        <a:t>P</a:t>
                      </a:r>
                      <a:r>
                        <a:rPr sz="1800" baseline="-20833" dirty="0">
                          <a:solidFill>
                            <a:srgbClr val="7B1979"/>
                          </a:solidFill>
                          <a:latin typeface="Arial"/>
                          <a:cs typeface="Arial"/>
                        </a:rPr>
                        <a:t>3</a:t>
                      </a:r>
                      <a:endParaRPr sz="1800" baseline="-20833">
                        <a:latin typeface="Arial"/>
                        <a:cs typeface="Arial"/>
                      </a:endParaRPr>
                    </a:p>
                  </a:txBody>
                  <a:tcPr marL="0" marR="0" marT="107950" marB="0">
                    <a:lnL w="12700">
                      <a:solidFill>
                        <a:srgbClr val="7B1979"/>
                      </a:solidFill>
                      <a:prstDash val="solid"/>
                    </a:lnL>
                    <a:lnR w="12700">
                      <a:solidFill>
                        <a:srgbClr val="7B1979"/>
                      </a:solidFill>
                      <a:prstDash val="solid"/>
                    </a:lnR>
                    <a:lnT w="9525">
                      <a:solidFill>
                        <a:srgbClr val="7B1979"/>
                      </a:solidFill>
                      <a:prstDash val="solid"/>
                    </a:lnT>
                    <a:lnB w="9525">
                      <a:solidFill>
                        <a:srgbClr val="7B1979"/>
                      </a:solidFill>
                      <a:prstDash val="solid"/>
                    </a:lnB>
                    <a:solidFill>
                      <a:srgbClr val="FFFFFF"/>
                    </a:solidFill>
                  </a:tcPr>
                </a:tc>
                <a:tc rowSpan="2" gridSpan="2">
                  <a:txBody>
                    <a:bodyPr/>
                    <a:lstStyle/>
                    <a:p>
                      <a:pPr marL="243840">
                        <a:lnSpc>
                          <a:spcPct val="100000"/>
                        </a:lnSpc>
                        <a:spcBef>
                          <a:spcPts val="850"/>
                        </a:spcBef>
                      </a:pPr>
                      <a:r>
                        <a:rPr sz="1800" dirty="0">
                          <a:solidFill>
                            <a:srgbClr val="660066"/>
                          </a:solidFill>
                          <a:latin typeface="Arial"/>
                          <a:cs typeface="Arial"/>
                        </a:rPr>
                        <a:t>P</a:t>
                      </a:r>
                      <a:r>
                        <a:rPr sz="1800" baseline="-20833" dirty="0">
                          <a:solidFill>
                            <a:srgbClr val="7B1979"/>
                          </a:solidFill>
                          <a:latin typeface="Arial"/>
                          <a:cs typeface="Arial"/>
                        </a:rPr>
                        <a:t>2</a:t>
                      </a:r>
                      <a:endParaRPr sz="1800" baseline="-20833" dirty="0">
                        <a:latin typeface="Arial"/>
                        <a:cs typeface="Arial"/>
                      </a:endParaRPr>
                    </a:p>
                  </a:txBody>
                  <a:tcPr marL="0" marR="0" marT="107950" marB="0">
                    <a:lnL w="12700">
                      <a:solidFill>
                        <a:srgbClr val="7B1979"/>
                      </a:solidFill>
                      <a:prstDash val="solid"/>
                    </a:lnL>
                    <a:lnR w="12700">
                      <a:solidFill>
                        <a:srgbClr val="7B1979"/>
                      </a:solidFill>
                      <a:prstDash val="solid"/>
                    </a:lnR>
                    <a:lnT w="9525">
                      <a:solidFill>
                        <a:srgbClr val="7B1979"/>
                      </a:solidFill>
                      <a:prstDash val="solid"/>
                    </a:lnT>
                    <a:lnB w="9525">
                      <a:solidFill>
                        <a:srgbClr val="7B1979"/>
                      </a:solidFill>
                      <a:prstDash val="solid"/>
                    </a:lnB>
                    <a:solidFill>
                      <a:srgbClr val="FFFFFF"/>
                    </a:solidFill>
                  </a:tcPr>
                </a:tc>
                <a:tc rowSpan="2" hMerge="1">
                  <a:txBody>
                    <a:bodyPr/>
                    <a:lstStyle/>
                    <a:p>
                      <a:endParaRPr/>
                    </a:p>
                  </a:txBody>
                  <a:tcPr marL="0" marR="0" marT="0" marB="0"/>
                </a:tc>
                <a:tc gridSpan="4">
                  <a:txBody>
                    <a:bodyPr/>
                    <a:lstStyle/>
                    <a:p>
                      <a:pPr marL="114935" algn="ctr">
                        <a:lnSpc>
                          <a:spcPct val="100000"/>
                        </a:lnSpc>
                        <a:spcBef>
                          <a:spcPts val="850"/>
                        </a:spcBef>
                      </a:pPr>
                      <a:r>
                        <a:rPr sz="1800" dirty="0">
                          <a:solidFill>
                            <a:srgbClr val="660066"/>
                          </a:solidFill>
                          <a:latin typeface="Arial"/>
                          <a:cs typeface="Arial"/>
                        </a:rPr>
                        <a:t>P</a:t>
                      </a:r>
                      <a:r>
                        <a:rPr sz="1800" baseline="-20833" dirty="0">
                          <a:solidFill>
                            <a:srgbClr val="7B1979"/>
                          </a:solidFill>
                          <a:latin typeface="Arial"/>
                          <a:cs typeface="Arial"/>
                        </a:rPr>
                        <a:t>4</a:t>
                      </a:r>
                      <a:endParaRPr sz="1800" baseline="-20833">
                        <a:latin typeface="Arial"/>
                        <a:cs typeface="Arial"/>
                      </a:endParaRPr>
                    </a:p>
                  </a:txBody>
                  <a:tcPr marL="0" marR="0" marT="107950" marB="0">
                    <a:lnL w="12700">
                      <a:solidFill>
                        <a:srgbClr val="7B1979"/>
                      </a:solidFill>
                      <a:prstDash val="solid"/>
                    </a:lnL>
                    <a:lnR w="12700">
                      <a:solidFill>
                        <a:srgbClr val="7B1979"/>
                      </a:solidFill>
                      <a:prstDash val="solid"/>
                    </a:lnR>
                    <a:lnT w="9525">
                      <a:solidFill>
                        <a:srgbClr val="7B1979"/>
                      </a:solidFill>
                      <a:prstDash val="solid"/>
                    </a:lnT>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5">
                  <a:txBody>
                    <a:bodyPr/>
                    <a:lstStyle/>
                    <a:p>
                      <a:pPr marL="38735" algn="ctr">
                        <a:lnSpc>
                          <a:spcPct val="100000"/>
                        </a:lnSpc>
                        <a:spcBef>
                          <a:spcPts val="850"/>
                        </a:spcBef>
                      </a:pPr>
                      <a:r>
                        <a:rPr sz="1800" dirty="0">
                          <a:solidFill>
                            <a:srgbClr val="660066"/>
                          </a:solidFill>
                          <a:latin typeface="Arial"/>
                          <a:cs typeface="Arial"/>
                        </a:rPr>
                        <a:t>P</a:t>
                      </a:r>
                      <a:r>
                        <a:rPr sz="1800" baseline="-20833" dirty="0">
                          <a:solidFill>
                            <a:srgbClr val="7B1979"/>
                          </a:solidFill>
                          <a:latin typeface="Arial"/>
                          <a:cs typeface="Arial"/>
                        </a:rPr>
                        <a:t>1</a:t>
                      </a:r>
                      <a:endParaRPr sz="1800" baseline="-20833">
                        <a:latin typeface="Arial"/>
                        <a:cs typeface="Arial"/>
                      </a:endParaRPr>
                    </a:p>
                  </a:txBody>
                  <a:tcPr marL="0" marR="0" marT="107950" marB="0">
                    <a:lnL w="12700">
                      <a:solidFill>
                        <a:srgbClr val="7B1979"/>
                      </a:solidFill>
                      <a:prstDash val="solid"/>
                    </a:lnL>
                    <a:lnR w="9525">
                      <a:solidFill>
                        <a:srgbClr val="7B1979"/>
                      </a:solidFill>
                      <a:prstDash val="solid"/>
                    </a:lnR>
                    <a:lnT w="9525">
                      <a:solidFill>
                        <a:srgbClr val="7B1979"/>
                      </a:solidFill>
                      <a:prstDash val="solid"/>
                    </a:lnT>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12712">
                <a:tc>
                  <a:txBody>
                    <a:bodyPr/>
                    <a:lstStyle/>
                    <a:p>
                      <a:pPr>
                        <a:lnSpc>
                          <a:spcPct val="100000"/>
                        </a:lnSpc>
                      </a:pPr>
                      <a:endParaRPr sz="500">
                        <a:latin typeface="Times New Roman"/>
                        <a:cs typeface="Times New Roman"/>
                      </a:endParaRPr>
                    </a:p>
                  </a:txBody>
                  <a:tcPr marL="0" marR="0" marT="0" marB="0">
                    <a:lnL w="9525">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vMerge="1">
                  <a:txBody>
                    <a:bodyPr/>
                    <a:lstStyle/>
                    <a:p>
                      <a:endParaRPr/>
                    </a:p>
                  </a:txBody>
                  <a:tcPr marL="0" marR="0" marT="107950" marB="0">
                    <a:lnL w="12700">
                      <a:solidFill>
                        <a:srgbClr val="7B1979"/>
                      </a:solidFill>
                      <a:prstDash val="solid"/>
                    </a:lnL>
                    <a:lnR w="12700">
                      <a:solidFill>
                        <a:srgbClr val="7B1979"/>
                      </a:solidFill>
                      <a:prstDash val="solid"/>
                    </a:lnR>
                    <a:lnT w="9525">
                      <a:solidFill>
                        <a:srgbClr val="7B1979"/>
                      </a:solidFill>
                      <a:prstDash val="solid"/>
                    </a:lnT>
                    <a:lnB w="9525">
                      <a:solidFill>
                        <a:srgbClr val="7B1979"/>
                      </a:solidFill>
                      <a:prstDash val="solid"/>
                    </a:lnB>
                    <a:solidFill>
                      <a:srgbClr val="FFFFFF"/>
                    </a:solidFill>
                  </a:tcPr>
                </a:tc>
                <a:tc gridSpan="2" vMerge="1">
                  <a:txBody>
                    <a:bodyPr/>
                    <a:lstStyle/>
                    <a:p>
                      <a:endParaRPr/>
                    </a:p>
                  </a:txBody>
                  <a:tcPr marL="0" marR="0" marT="107950" marB="0">
                    <a:lnL w="12700">
                      <a:solidFill>
                        <a:srgbClr val="7B1979"/>
                      </a:solidFill>
                      <a:prstDash val="solid"/>
                    </a:lnL>
                    <a:lnR w="12700">
                      <a:solidFill>
                        <a:srgbClr val="7B1979"/>
                      </a:solidFill>
                      <a:prstDash val="solid"/>
                    </a:lnR>
                    <a:lnT w="9525">
                      <a:solidFill>
                        <a:srgbClr val="7B1979"/>
                      </a:solidFill>
                      <a:prstDash val="solid"/>
                    </a:lnT>
                    <a:lnB w="9525">
                      <a:solidFill>
                        <a:srgbClr val="7B1979"/>
                      </a:solidFill>
                      <a:prstDash val="solid"/>
                    </a:lnB>
                    <a:solidFill>
                      <a:srgbClr val="FFFFFF"/>
                    </a:solidFill>
                  </a:tcPr>
                </a:tc>
                <a:tc hMerge="1" v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12700">
                      <a:solidFill>
                        <a:srgbClr val="7B1979"/>
                      </a:solidFill>
                      <a:prstDash val="solid"/>
                    </a:lnR>
                    <a:lnB w="9525">
                      <a:solidFill>
                        <a:srgbClr val="7B1979"/>
                      </a:solidFill>
                      <a:prstDash val="solid"/>
                    </a:lnB>
                    <a:solidFill>
                      <a:srgbClr val="FFFFFF"/>
                    </a:solidFill>
                  </a:tcPr>
                </a:tc>
                <a:tc>
                  <a:txBody>
                    <a:bodyPr/>
                    <a:lstStyle/>
                    <a:p>
                      <a:pPr>
                        <a:lnSpc>
                          <a:spcPct val="100000"/>
                        </a:lnSpc>
                      </a:pPr>
                      <a:endParaRPr sz="500">
                        <a:latin typeface="Times New Roman"/>
                        <a:cs typeface="Times New Roman"/>
                      </a:endParaRPr>
                    </a:p>
                  </a:txBody>
                  <a:tcPr marL="0" marR="0" marT="0" marB="0">
                    <a:lnL w="12700">
                      <a:solidFill>
                        <a:srgbClr val="7B1979"/>
                      </a:solidFill>
                      <a:prstDash val="solid"/>
                    </a:lnL>
                    <a:lnR w="9525">
                      <a:solidFill>
                        <a:srgbClr val="7B1979"/>
                      </a:solidFill>
                      <a:prstDash val="solid"/>
                    </a:lnR>
                    <a:lnB w="9525">
                      <a:solidFill>
                        <a:srgbClr val="7B1979"/>
                      </a:solidFill>
                      <a:prstDash val="solid"/>
                    </a:lnB>
                    <a:solidFill>
                      <a:srgbClr val="FFFFFF"/>
                    </a:solidFill>
                  </a:tcPr>
                </a:tc>
                <a:extLst>
                  <a:ext uri="{0D108BD9-81ED-4DB2-BD59-A6C34878D82A}">
                    <a16:rowId xmlns:a16="http://schemas.microsoft.com/office/drawing/2014/main" val="10001"/>
                  </a:ext>
                </a:extLst>
              </a:tr>
              <a:tr h="115888">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rowSpan="2">
                  <a:txBody>
                    <a:bodyPr/>
                    <a:lstStyle/>
                    <a:p>
                      <a:pPr>
                        <a:lnSpc>
                          <a:spcPct val="100000"/>
                        </a:lnSpc>
                      </a:pPr>
                      <a:endParaRPr sz="17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rowSpan="2">
                  <a:txBody>
                    <a:bodyPr/>
                    <a:lstStyle/>
                    <a:p>
                      <a:pPr>
                        <a:lnSpc>
                          <a:spcPct val="100000"/>
                        </a:lnSpc>
                      </a:pPr>
                      <a:endParaRPr sz="17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rowSpan="2">
                  <a:txBody>
                    <a:bodyPr/>
                    <a:lstStyle/>
                    <a:p>
                      <a:pPr>
                        <a:lnSpc>
                          <a:spcPct val="100000"/>
                        </a:lnSpc>
                      </a:pPr>
                      <a:endParaRPr sz="17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a:txBody>
                    <a:bodyPr/>
                    <a:lstStyle/>
                    <a:p>
                      <a:pPr>
                        <a:lnSpc>
                          <a:spcPct val="100000"/>
                        </a:lnSpc>
                      </a:pPr>
                      <a:endParaRPr sz="600">
                        <a:latin typeface="Times New Roman"/>
                        <a:cs typeface="Times New Roman"/>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extLst>
                  <a:ext uri="{0D108BD9-81ED-4DB2-BD59-A6C34878D82A}">
                    <a16:rowId xmlns:a16="http://schemas.microsoft.com/office/drawing/2014/main" val="10002"/>
                  </a:ext>
                </a:extLst>
              </a:tr>
              <a:tr h="174625">
                <a:tc gridSpan="2">
                  <a:txBody>
                    <a:bodyPr/>
                    <a:lstStyle/>
                    <a:p>
                      <a:pPr>
                        <a:lnSpc>
                          <a:spcPct val="100000"/>
                        </a:lnSpc>
                      </a:pPr>
                      <a:endParaRPr sz="1000">
                        <a:latin typeface="Times New Roman"/>
                        <a:cs typeface="Times New Roman"/>
                      </a:endParaRPr>
                    </a:p>
                  </a:txBody>
                  <a:tcPr marL="0" marR="0" marT="0" marB="0">
                    <a:lnL w="12700">
                      <a:solidFill>
                        <a:srgbClr val="7B1979"/>
                      </a:solidFill>
                      <a:prstDash val="solid"/>
                    </a:lnL>
                    <a:lnR w="12700">
                      <a:solidFill>
                        <a:srgbClr val="7B1979"/>
                      </a:solidFill>
                      <a:prstDash val="solid"/>
                    </a:lnR>
                  </a:tcPr>
                </a:tc>
                <a:tc hMerge="1">
                  <a:txBody>
                    <a:bodyPr/>
                    <a:lstStyle/>
                    <a:p>
                      <a:endParaRPr/>
                    </a:p>
                  </a:txBody>
                  <a:tcPr marL="0" marR="0" marT="0" marB="0"/>
                </a:tc>
                <a:tc gridSpan="2">
                  <a:txBody>
                    <a:bodyPr/>
                    <a:lstStyle/>
                    <a:p>
                      <a:pPr>
                        <a:lnSpc>
                          <a:spcPct val="100000"/>
                        </a:lnSpc>
                      </a:pPr>
                      <a:endParaRPr sz="1000">
                        <a:latin typeface="Times New Roman"/>
                        <a:cs typeface="Times New Roman"/>
                      </a:endParaRPr>
                    </a:p>
                  </a:txBody>
                  <a:tcPr marL="0" marR="0" marT="0" marB="0">
                    <a:lnL w="12700">
                      <a:solidFill>
                        <a:srgbClr val="7B1979"/>
                      </a:solidFill>
                      <a:prstDash val="solid"/>
                    </a:lnL>
                    <a:lnR w="12700">
                      <a:solidFill>
                        <a:srgbClr val="7B1979"/>
                      </a:solidFill>
                      <a:prstDash val="solid"/>
                    </a:lnR>
                  </a:tcPr>
                </a:tc>
                <a:tc hMerge="1">
                  <a:txBody>
                    <a:bodyPr/>
                    <a:lstStyle/>
                    <a:p>
                      <a:endParaRPr/>
                    </a:p>
                  </a:txBody>
                  <a:tcPr marL="0" marR="0" marT="0" marB="0"/>
                </a:tc>
                <a:tc vMerge="1">
                  <a:txBody>
                    <a:bodyPr/>
                    <a:lstStyle/>
                    <a:p>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vMerge="1">
                  <a:txBody>
                    <a:bodyPr/>
                    <a:lstStyle/>
                    <a:p>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vMerge="1">
                  <a:txBody>
                    <a:bodyPr/>
                    <a:lstStyle/>
                    <a:p>
                      <a:endParaRPr/>
                    </a:p>
                  </a:txBody>
                  <a:tcPr marL="0" marR="0" marT="0" marB="0">
                    <a:lnL w="12700">
                      <a:solidFill>
                        <a:srgbClr val="7B1979"/>
                      </a:solidFill>
                      <a:prstDash val="solid"/>
                    </a:lnL>
                    <a:lnR w="12700">
                      <a:solidFill>
                        <a:srgbClr val="7B1979"/>
                      </a:solidFill>
                      <a:prstDash val="solid"/>
                    </a:lnR>
                    <a:lnT w="9525">
                      <a:solidFill>
                        <a:srgbClr val="7B1979"/>
                      </a:solidFill>
                      <a:prstDash val="solid"/>
                    </a:lnT>
                  </a:tcPr>
                </a:tc>
                <a:tc gridSpan="4">
                  <a:txBody>
                    <a:bodyPr/>
                    <a:lstStyle/>
                    <a:p>
                      <a:pPr>
                        <a:lnSpc>
                          <a:spcPct val="100000"/>
                        </a:lnSpc>
                      </a:pPr>
                      <a:endParaRPr sz="1000">
                        <a:latin typeface="Times New Roman"/>
                        <a:cs typeface="Times New Roman"/>
                      </a:endParaRPr>
                    </a:p>
                  </a:txBody>
                  <a:tcPr marL="0" marR="0" marT="0" marB="0">
                    <a:lnL w="12700">
                      <a:solidFill>
                        <a:srgbClr val="7B1979"/>
                      </a:solidFill>
                      <a:prstDash val="solid"/>
                    </a:lnL>
                    <a:lnR w="12700">
                      <a:solidFill>
                        <a:srgbClr val="7B1979"/>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5">
                  <a:txBody>
                    <a:bodyPr/>
                    <a:lstStyle/>
                    <a:p>
                      <a:pPr>
                        <a:lnSpc>
                          <a:spcPct val="100000"/>
                        </a:lnSpc>
                      </a:pPr>
                      <a:endParaRPr sz="1000">
                        <a:latin typeface="Times New Roman"/>
                        <a:cs typeface="Times New Roman"/>
                      </a:endParaRPr>
                    </a:p>
                  </a:txBody>
                  <a:tcPr marL="0" marR="0" marT="0" marB="0">
                    <a:lnL w="12700">
                      <a:solidFill>
                        <a:srgbClr val="7B1979"/>
                      </a:solidFill>
                      <a:prstDash val="solid"/>
                    </a:lnL>
                    <a:lnR w="12700">
                      <a:solidFill>
                        <a:srgbClr val="7B1979"/>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84052" name="object 11">
            <a:extLst>
              <a:ext uri="{FF2B5EF4-FFF2-40B4-BE49-F238E27FC236}">
                <a16:creationId xmlns:a16="http://schemas.microsoft.com/office/drawing/2014/main" id="{94D015B8-AB94-4499-8CA3-434E20BE4AE7}"/>
              </a:ext>
            </a:extLst>
          </p:cNvPr>
          <p:cNvSpPr txBox="1">
            <a:spLocks noChangeArrowheads="1"/>
          </p:cNvSpPr>
          <p:nvPr/>
        </p:nvSpPr>
        <p:spPr bwMode="auto">
          <a:xfrm>
            <a:off x="7019925" y="4724400"/>
            <a:ext cx="2809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00"/>
              </a:spcBef>
              <a:buNone/>
            </a:pPr>
            <a:r>
              <a:rPr lang="en-US" altLang="en-US" sz="1800">
                <a:solidFill>
                  <a:srgbClr val="660066"/>
                </a:solidFill>
                <a:latin typeface="Arial" panose="020B0604020202020204" pitchFamily="34" charset="0"/>
              </a:rPr>
              <a:t>16</a:t>
            </a:r>
            <a:endParaRPr lang="en-US" altLang="en-US" sz="1800">
              <a:latin typeface="Arial" panose="020B0604020202020204" pitchFamily="34" charset="0"/>
            </a:endParaRPr>
          </a:p>
        </p:txBody>
      </p:sp>
      <p:pic>
        <p:nvPicPr>
          <p:cNvPr id="84053" name="Picture 16" descr="NIET LOGO.jpg">
            <a:extLst>
              <a:ext uri="{FF2B5EF4-FFF2-40B4-BE49-F238E27FC236}">
                <a16:creationId xmlns:a16="http://schemas.microsoft.com/office/drawing/2014/main" id="{31AB37C7-9116-4B36-B343-9FB186635A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3F09926-AF6E-4D56-BDCC-BDCEE68B3FB4}"/>
              </a:ext>
            </a:extLst>
          </p:cNvPr>
          <p:cNvSpPr>
            <a:spLocks noGrp="1"/>
          </p:cNvSpPr>
          <p:nvPr>
            <p:ph type="dt" sz="quarter" idx="10"/>
          </p:nvPr>
        </p:nvSpPr>
        <p:spPr/>
        <p:txBody>
          <a:bodyPr/>
          <a:lstStyle/>
          <a:p>
            <a:pPr>
              <a:defRPr/>
            </a:pPr>
            <a:fld id="{1BE8E1CC-24DE-4332-A083-B1C48D840E52}" type="datetime1">
              <a:rPr lang="en-US" smtClean="0"/>
              <a:t>3/24/2022</a:t>
            </a:fld>
            <a:endParaRPr lang="en-US"/>
          </a:p>
        </p:txBody>
      </p:sp>
      <p:sp>
        <p:nvSpPr>
          <p:cNvPr id="5" name="Footer Placeholder 4">
            <a:extLst>
              <a:ext uri="{FF2B5EF4-FFF2-40B4-BE49-F238E27FC236}">
                <a16:creationId xmlns:a16="http://schemas.microsoft.com/office/drawing/2014/main" id="{6E15BCB1-467E-423A-AADF-7D08FE943D6F}"/>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84996" name="Slide Number Placeholder 5">
            <a:extLst>
              <a:ext uri="{FF2B5EF4-FFF2-40B4-BE49-F238E27FC236}">
                <a16:creationId xmlns:a16="http://schemas.microsoft.com/office/drawing/2014/main" id="{44376789-E2ED-4A3F-BC16-E56CC527DB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62A4F2-897D-4F53-BA10-C2DA51E7E38B}" type="slidenum">
              <a:rPr lang="en-US" altLang="en-US" sz="1200">
                <a:solidFill>
                  <a:srgbClr val="898989"/>
                </a:solidFill>
              </a:rPr>
              <a:pPr>
                <a:spcBef>
                  <a:spcPct val="0"/>
                </a:spcBef>
                <a:buFontTx/>
                <a:buNone/>
              </a:pPr>
              <a:t>76</a:t>
            </a:fld>
            <a:endParaRPr lang="en-US" altLang="en-US" sz="1200">
              <a:solidFill>
                <a:srgbClr val="898989"/>
              </a:solidFill>
            </a:endParaRPr>
          </a:p>
        </p:txBody>
      </p:sp>
      <p:sp>
        <p:nvSpPr>
          <p:cNvPr id="9" name="Title 1">
            <a:extLst>
              <a:ext uri="{FF2B5EF4-FFF2-40B4-BE49-F238E27FC236}">
                <a16:creationId xmlns:a16="http://schemas.microsoft.com/office/drawing/2014/main" id="{FAD9055F-6A59-436F-BD05-C5895C7BDB3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Priority</a:t>
            </a:r>
            <a:r>
              <a:rPr lang="en-IN" sz="3200" spc="-50" dirty="0"/>
              <a:t> </a:t>
            </a:r>
            <a:r>
              <a:rPr lang="en-IN" sz="3200" spc="-5" dirty="0"/>
              <a:t>Scheduling</a:t>
            </a:r>
            <a:r>
              <a:rPr lang="en-IN" sz="3000" dirty="0"/>
              <a:t>(CO2)</a:t>
            </a:r>
            <a:endParaRPr lang="en-US" sz="3000" dirty="0"/>
          </a:p>
        </p:txBody>
      </p:sp>
      <p:sp>
        <p:nvSpPr>
          <p:cNvPr id="10" name="object 3">
            <a:extLst>
              <a:ext uri="{FF2B5EF4-FFF2-40B4-BE49-F238E27FC236}">
                <a16:creationId xmlns:a16="http://schemas.microsoft.com/office/drawing/2014/main" id="{EBA7CC3C-ADC6-4755-BAA7-0440FFC09D43}"/>
              </a:ext>
            </a:extLst>
          </p:cNvPr>
          <p:cNvSpPr txBox="1"/>
          <p:nvPr/>
        </p:nvSpPr>
        <p:spPr>
          <a:xfrm>
            <a:off x="830265" y="1022350"/>
            <a:ext cx="7483475" cy="5056188"/>
          </a:xfrm>
          <a:prstGeom prst="rect">
            <a:avLst/>
          </a:prstGeom>
        </p:spPr>
        <p:txBody>
          <a:bodyPr lIns="0" tIns="69215" rIns="0" bIns="0">
            <a:spAutoFit/>
          </a:bodyPr>
          <a:lstStyle/>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222222"/>
                </a:solidFill>
                <a:latin typeface="+mj-lt"/>
                <a:cs typeface="+mn-cs"/>
              </a:rPr>
              <a:t>Priority scheduling is a method of scheduling processes based on priority. In this method, the scheduler selects the tasks to work as per the priority.</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222222"/>
                </a:solidFill>
                <a:latin typeface="+mj-lt"/>
                <a:cs typeface="+mn-cs"/>
              </a:rPr>
              <a:t>Priority scheduling also helps OS to involve priority assignments. The processes with higher priority should be carried out first, whereas jobs with equal priorities are carried out on a round-robin or FCFS basis. </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222222"/>
                </a:solidFill>
                <a:latin typeface="+mj-lt"/>
                <a:cs typeface="+mn-cs"/>
              </a:rPr>
              <a:t>Priority can be decided based on memory requirements, time requirements, etc.</a:t>
            </a:r>
          </a:p>
        </p:txBody>
      </p:sp>
      <p:pic>
        <p:nvPicPr>
          <p:cNvPr id="84999" name="Picture 10" descr="NIET LOGO.jpg">
            <a:extLst>
              <a:ext uri="{FF2B5EF4-FFF2-40B4-BE49-F238E27FC236}">
                <a16:creationId xmlns:a16="http://schemas.microsoft.com/office/drawing/2014/main" id="{3C6C5710-04C4-4355-B444-9D94CDE169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AD5452-CAB5-4FF0-A4D5-C982E496EBFA}"/>
              </a:ext>
            </a:extLst>
          </p:cNvPr>
          <p:cNvSpPr>
            <a:spLocks noGrp="1"/>
          </p:cNvSpPr>
          <p:nvPr>
            <p:ph type="dt" sz="quarter" idx="10"/>
          </p:nvPr>
        </p:nvSpPr>
        <p:spPr/>
        <p:txBody>
          <a:bodyPr/>
          <a:lstStyle/>
          <a:p>
            <a:pPr>
              <a:defRPr/>
            </a:pPr>
            <a:fld id="{AB46CD24-67DB-46CB-BD10-95B1107EB7E1}" type="datetime1">
              <a:rPr lang="en-US" smtClean="0"/>
              <a:t>3/24/2022</a:t>
            </a:fld>
            <a:endParaRPr lang="en-US"/>
          </a:p>
        </p:txBody>
      </p:sp>
      <p:sp>
        <p:nvSpPr>
          <p:cNvPr id="5" name="Footer Placeholder 4">
            <a:extLst>
              <a:ext uri="{FF2B5EF4-FFF2-40B4-BE49-F238E27FC236}">
                <a16:creationId xmlns:a16="http://schemas.microsoft.com/office/drawing/2014/main" id="{ABFB1277-F2E0-4BED-87D7-DA9177B25E4E}"/>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86020" name="Slide Number Placeholder 5">
            <a:extLst>
              <a:ext uri="{FF2B5EF4-FFF2-40B4-BE49-F238E27FC236}">
                <a16:creationId xmlns:a16="http://schemas.microsoft.com/office/drawing/2014/main" id="{6D0E2C8B-107E-4DD6-9018-C652EA05FD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51FCDA-A94A-4F66-81BF-1E05752EF187}" type="slidenum">
              <a:rPr lang="en-US" altLang="en-US" sz="1200">
                <a:solidFill>
                  <a:srgbClr val="898989"/>
                </a:solidFill>
              </a:rPr>
              <a:pPr>
                <a:spcBef>
                  <a:spcPct val="0"/>
                </a:spcBef>
                <a:buFontTx/>
                <a:buNone/>
              </a:pPr>
              <a:t>77</a:t>
            </a:fld>
            <a:endParaRPr lang="en-US" altLang="en-US" sz="1200">
              <a:solidFill>
                <a:srgbClr val="898989"/>
              </a:solidFill>
            </a:endParaRPr>
          </a:p>
        </p:txBody>
      </p:sp>
      <p:sp>
        <p:nvSpPr>
          <p:cNvPr id="9" name="Title 1">
            <a:extLst>
              <a:ext uri="{FF2B5EF4-FFF2-40B4-BE49-F238E27FC236}">
                <a16:creationId xmlns:a16="http://schemas.microsoft.com/office/drawing/2014/main" id="{FD3651AB-B261-410B-BC67-5771B8388A5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Priority</a:t>
            </a:r>
            <a:r>
              <a:rPr lang="en-IN" sz="3200" spc="-50" dirty="0"/>
              <a:t> </a:t>
            </a:r>
            <a:r>
              <a:rPr lang="en-IN" sz="3200" spc="-5" dirty="0"/>
              <a:t>Scheduling</a:t>
            </a:r>
            <a:r>
              <a:rPr lang="en-IN" sz="3000" dirty="0"/>
              <a:t>(CO2)</a:t>
            </a:r>
            <a:endParaRPr lang="en-US" sz="3000" dirty="0"/>
          </a:p>
        </p:txBody>
      </p:sp>
      <p:sp>
        <p:nvSpPr>
          <p:cNvPr id="10" name="object 3">
            <a:extLst>
              <a:ext uri="{FF2B5EF4-FFF2-40B4-BE49-F238E27FC236}">
                <a16:creationId xmlns:a16="http://schemas.microsoft.com/office/drawing/2014/main" id="{240B40D8-F430-49D1-85DF-D1467D9A4622}"/>
              </a:ext>
            </a:extLst>
          </p:cNvPr>
          <p:cNvSpPr txBox="1"/>
          <p:nvPr/>
        </p:nvSpPr>
        <p:spPr>
          <a:xfrm>
            <a:off x="900113" y="785813"/>
            <a:ext cx="7632700" cy="5148262"/>
          </a:xfrm>
          <a:prstGeom prst="rect">
            <a:avLst/>
          </a:prstGeom>
        </p:spPr>
        <p:txBody>
          <a:bodyPr lIns="0" tIns="69215" rIns="0" bIns="0">
            <a:spAutoFit/>
          </a:bodyPr>
          <a:lstStyle/>
          <a:p>
            <a:pPr algn="just" eaLnBrk="1" fontAlgn="auto" hangingPunct="1">
              <a:lnSpc>
                <a:spcPct val="150000"/>
              </a:lnSpc>
              <a:spcBef>
                <a:spcPts val="0"/>
              </a:spcBef>
              <a:spcAft>
                <a:spcPts val="0"/>
              </a:spcAft>
              <a:defRPr/>
            </a:pPr>
            <a:r>
              <a:rPr lang="en-US" sz="2000" b="1" dirty="0">
                <a:solidFill>
                  <a:srgbClr val="212529"/>
                </a:solidFill>
                <a:latin typeface="+mj-lt"/>
                <a:cs typeface="+mn-cs"/>
              </a:rPr>
              <a:t>Types of Priority Scheduling Algorithm:-</a:t>
            </a:r>
          </a:p>
          <a:p>
            <a:pPr algn="just" eaLnBrk="1" fontAlgn="auto" hangingPunct="1">
              <a:lnSpc>
                <a:spcPct val="150000"/>
              </a:lnSpc>
              <a:spcBef>
                <a:spcPts val="0"/>
              </a:spcBef>
              <a:spcAft>
                <a:spcPts val="0"/>
              </a:spcAft>
              <a:buFont typeface="+mj-lt"/>
              <a:buAutoNum type="arabicPeriod"/>
              <a:defRPr/>
            </a:pPr>
            <a:r>
              <a:rPr lang="en-US" sz="2000" b="1" dirty="0">
                <a:solidFill>
                  <a:srgbClr val="212529"/>
                </a:solidFill>
                <a:latin typeface="+mj-lt"/>
                <a:cs typeface="+mn-cs"/>
              </a:rPr>
              <a:t>Preemptive Priority Scheduling</a:t>
            </a:r>
            <a:r>
              <a:rPr lang="en-US" sz="2000" dirty="0">
                <a:solidFill>
                  <a:srgbClr val="212529"/>
                </a:solidFill>
                <a:latin typeface="+mj-lt"/>
                <a:cs typeface="+mn-cs"/>
              </a:rPr>
              <a:t>: If the new process arrived at the ready queue has a higher priority than the currently running process, the CPU is preempted, which means the processing of the current process is stopped and the incoming new process with higher priority gets the CPU for its execution.</a:t>
            </a:r>
          </a:p>
          <a:p>
            <a:pPr algn="just" eaLnBrk="1" fontAlgn="auto" hangingPunct="1">
              <a:lnSpc>
                <a:spcPct val="150000"/>
              </a:lnSpc>
              <a:spcBef>
                <a:spcPts val="0"/>
              </a:spcBef>
              <a:spcAft>
                <a:spcPts val="0"/>
              </a:spcAft>
              <a:buFont typeface="+mj-lt"/>
              <a:buAutoNum type="arabicPeriod"/>
              <a:defRPr/>
            </a:pPr>
            <a:r>
              <a:rPr lang="en-US" sz="2000" b="1" dirty="0">
                <a:solidFill>
                  <a:srgbClr val="212529"/>
                </a:solidFill>
                <a:latin typeface="+mj-lt"/>
                <a:cs typeface="+mn-cs"/>
              </a:rPr>
              <a:t>Non-Preemptive Priority Scheduling</a:t>
            </a:r>
            <a:r>
              <a:rPr lang="en-US" sz="2000" dirty="0">
                <a:solidFill>
                  <a:srgbClr val="212529"/>
                </a:solidFill>
                <a:latin typeface="+mj-lt"/>
                <a:cs typeface="+mn-cs"/>
              </a:rPr>
              <a:t>: In case of non-preemptive priority scheduling algorithm if a new process arrives with a higher priority than the current running process, the incoming process is put at the head of the ready queue, which means after the execution of the current process it will be processed.</a:t>
            </a:r>
          </a:p>
        </p:txBody>
      </p:sp>
      <p:pic>
        <p:nvPicPr>
          <p:cNvPr id="86023" name="Picture 10" descr="NIET LOGO.jpg">
            <a:extLst>
              <a:ext uri="{FF2B5EF4-FFF2-40B4-BE49-F238E27FC236}">
                <a16:creationId xmlns:a16="http://schemas.microsoft.com/office/drawing/2014/main" id="{5B13A9EA-E7F2-4157-AC21-510E590FFD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DEF79A-105E-4018-AFED-6B49DDC90893}"/>
              </a:ext>
            </a:extLst>
          </p:cNvPr>
          <p:cNvSpPr>
            <a:spLocks noGrp="1"/>
          </p:cNvSpPr>
          <p:nvPr>
            <p:ph type="dt" sz="quarter" idx="10"/>
          </p:nvPr>
        </p:nvSpPr>
        <p:spPr/>
        <p:txBody>
          <a:bodyPr/>
          <a:lstStyle/>
          <a:p>
            <a:pPr>
              <a:defRPr/>
            </a:pPr>
            <a:fld id="{FA9205E3-8353-44C4-8E1B-2C814FC5F09E}" type="datetime1">
              <a:rPr lang="en-US" smtClean="0"/>
              <a:t>3/24/2022</a:t>
            </a:fld>
            <a:endParaRPr lang="en-US"/>
          </a:p>
        </p:txBody>
      </p:sp>
      <p:sp>
        <p:nvSpPr>
          <p:cNvPr id="5" name="Footer Placeholder 4">
            <a:extLst>
              <a:ext uri="{FF2B5EF4-FFF2-40B4-BE49-F238E27FC236}">
                <a16:creationId xmlns:a16="http://schemas.microsoft.com/office/drawing/2014/main" id="{6301B203-0572-47BB-8B89-11E488A795C7}"/>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87044" name="Slide Number Placeholder 5">
            <a:extLst>
              <a:ext uri="{FF2B5EF4-FFF2-40B4-BE49-F238E27FC236}">
                <a16:creationId xmlns:a16="http://schemas.microsoft.com/office/drawing/2014/main" id="{F151CFB6-0392-4870-9197-215A920190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4704DA-9E12-4106-A60E-D857EE5835BA}" type="slidenum">
              <a:rPr lang="en-US" altLang="en-US" sz="1200">
                <a:solidFill>
                  <a:srgbClr val="898989"/>
                </a:solidFill>
              </a:rPr>
              <a:pPr>
                <a:spcBef>
                  <a:spcPct val="0"/>
                </a:spcBef>
                <a:buFontTx/>
                <a:buNone/>
              </a:pPr>
              <a:t>78</a:t>
            </a:fld>
            <a:endParaRPr lang="en-US" altLang="en-US" sz="1200">
              <a:solidFill>
                <a:srgbClr val="898989"/>
              </a:solidFill>
            </a:endParaRPr>
          </a:p>
        </p:txBody>
      </p:sp>
      <p:sp>
        <p:nvSpPr>
          <p:cNvPr id="9" name="Title 1">
            <a:extLst>
              <a:ext uri="{FF2B5EF4-FFF2-40B4-BE49-F238E27FC236}">
                <a16:creationId xmlns:a16="http://schemas.microsoft.com/office/drawing/2014/main" id="{B3A04DBE-9895-47CE-8F64-483037E6463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spc="-5" dirty="0">
                <a:latin typeface="+mj-lt"/>
              </a:rPr>
              <a:t>Priority</a:t>
            </a:r>
            <a:r>
              <a:rPr lang="en-IN" sz="2400" spc="-50" dirty="0">
                <a:latin typeface="+mj-lt"/>
              </a:rPr>
              <a:t> </a:t>
            </a:r>
            <a:r>
              <a:rPr lang="en-IN" sz="2400" spc="-5" dirty="0">
                <a:latin typeface="+mj-lt"/>
              </a:rPr>
              <a:t>Scheduling</a:t>
            </a:r>
            <a:r>
              <a:rPr lang="en-IN" sz="2400" dirty="0">
                <a:solidFill>
                  <a:srgbClr val="333333"/>
                </a:solidFill>
                <a:latin typeface="+mj-lt"/>
              </a:rPr>
              <a:t> (Non-</a:t>
            </a:r>
            <a:r>
              <a:rPr lang="en-IN" sz="2400" dirty="0" err="1">
                <a:solidFill>
                  <a:srgbClr val="333333"/>
                </a:solidFill>
                <a:latin typeface="+mj-lt"/>
              </a:rPr>
              <a:t>preemptive</a:t>
            </a:r>
            <a:r>
              <a:rPr lang="en-IN" sz="2400" dirty="0">
                <a:solidFill>
                  <a:srgbClr val="333333"/>
                </a:solidFill>
                <a:latin typeface="+mj-lt"/>
              </a:rPr>
              <a:t>)</a:t>
            </a:r>
          </a:p>
          <a:p>
            <a:pPr algn="ctr" eaLnBrk="1" fontAlgn="auto" hangingPunct="1">
              <a:spcAft>
                <a:spcPts val="0"/>
              </a:spcAft>
              <a:defRPr/>
            </a:pPr>
            <a:r>
              <a:rPr lang="en-IN" sz="2400" spc="-5" dirty="0">
                <a:latin typeface="+mj-lt"/>
              </a:rPr>
              <a:t> Example </a:t>
            </a:r>
            <a:r>
              <a:rPr lang="en-IN" sz="2400" dirty="0">
                <a:latin typeface="+mj-lt"/>
              </a:rPr>
              <a:t>(CO2)</a:t>
            </a:r>
            <a:endParaRPr lang="en-US" sz="2400" dirty="0">
              <a:latin typeface="+mj-lt"/>
            </a:endParaRPr>
          </a:p>
        </p:txBody>
      </p:sp>
      <p:pic>
        <p:nvPicPr>
          <p:cNvPr id="87046" name="Picture 2">
            <a:extLst>
              <a:ext uri="{FF2B5EF4-FFF2-40B4-BE49-F238E27FC236}">
                <a16:creationId xmlns:a16="http://schemas.microsoft.com/office/drawing/2014/main" id="{58386FC4-A4B8-4386-A554-3DCA3122BC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04900"/>
            <a:ext cx="914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7" name="Picture 9" descr="NIET LOGO.jpg">
            <a:extLst>
              <a:ext uri="{FF2B5EF4-FFF2-40B4-BE49-F238E27FC236}">
                <a16:creationId xmlns:a16="http://schemas.microsoft.com/office/drawing/2014/main" id="{3C9EBD82-3977-4E29-8729-9F60C75484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58B90CD-B4E2-4462-9D5C-EF101D36BB59}"/>
              </a:ext>
            </a:extLst>
          </p:cNvPr>
          <p:cNvSpPr>
            <a:spLocks noGrp="1"/>
          </p:cNvSpPr>
          <p:nvPr>
            <p:ph type="dt" sz="quarter" idx="10"/>
          </p:nvPr>
        </p:nvSpPr>
        <p:spPr/>
        <p:txBody>
          <a:bodyPr/>
          <a:lstStyle/>
          <a:p>
            <a:pPr>
              <a:defRPr/>
            </a:pPr>
            <a:fld id="{E8FA7A46-0A8B-44DD-AA2E-008E6A6F8DB7}" type="datetime1">
              <a:rPr lang="en-US" smtClean="0"/>
              <a:t>3/24/2022</a:t>
            </a:fld>
            <a:endParaRPr lang="en-US"/>
          </a:p>
        </p:txBody>
      </p:sp>
      <p:sp>
        <p:nvSpPr>
          <p:cNvPr id="5" name="Footer Placeholder 4">
            <a:extLst>
              <a:ext uri="{FF2B5EF4-FFF2-40B4-BE49-F238E27FC236}">
                <a16:creationId xmlns:a16="http://schemas.microsoft.com/office/drawing/2014/main" id="{F056D92F-3FB9-4AC8-AE48-8B79028EC8E5}"/>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88068" name="Slide Number Placeholder 5">
            <a:extLst>
              <a:ext uri="{FF2B5EF4-FFF2-40B4-BE49-F238E27FC236}">
                <a16:creationId xmlns:a16="http://schemas.microsoft.com/office/drawing/2014/main" id="{A396D4F9-1006-457D-A8DE-ED527B3D1D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49E484-E2A0-441B-BC21-44EA735E4CAB}" type="slidenum">
              <a:rPr lang="en-US" altLang="en-US" sz="1200">
                <a:solidFill>
                  <a:srgbClr val="898989"/>
                </a:solidFill>
              </a:rPr>
              <a:pPr>
                <a:spcBef>
                  <a:spcPct val="0"/>
                </a:spcBef>
                <a:buFontTx/>
                <a:buNone/>
              </a:pPr>
              <a:t>79</a:t>
            </a:fld>
            <a:endParaRPr lang="en-US" altLang="en-US" sz="1200">
              <a:solidFill>
                <a:srgbClr val="898989"/>
              </a:solidFill>
            </a:endParaRPr>
          </a:p>
        </p:txBody>
      </p:sp>
      <p:sp>
        <p:nvSpPr>
          <p:cNvPr id="9" name="Title 1">
            <a:extLst>
              <a:ext uri="{FF2B5EF4-FFF2-40B4-BE49-F238E27FC236}">
                <a16:creationId xmlns:a16="http://schemas.microsoft.com/office/drawing/2014/main" id="{F7592411-F278-4144-893B-E22628A30FF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spc="-5" dirty="0">
                <a:latin typeface="+mj-lt"/>
              </a:rPr>
              <a:t>Priority</a:t>
            </a:r>
            <a:r>
              <a:rPr lang="en-IN" sz="2400" spc="-50" dirty="0">
                <a:latin typeface="+mj-lt"/>
              </a:rPr>
              <a:t> </a:t>
            </a:r>
            <a:r>
              <a:rPr lang="en-IN" sz="2400" spc="-5" dirty="0">
                <a:latin typeface="+mj-lt"/>
              </a:rPr>
              <a:t>Scheduling</a:t>
            </a:r>
            <a:r>
              <a:rPr lang="en-IN" sz="2400" dirty="0">
                <a:solidFill>
                  <a:srgbClr val="333333"/>
                </a:solidFill>
                <a:latin typeface="+mj-lt"/>
              </a:rPr>
              <a:t> (Non-</a:t>
            </a:r>
            <a:r>
              <a:rPr lang="en-IN" sz="2400" dirty="0" err="1">
                <a:solidFill>
                  <a:srgbClr val="333333"/>
                </a:solidFill>
                <a:latin typeface="+mj-lt"/>
              </a:rPr>
              <a:t>preemptive</a:t>
            </a:r>
            <a:r>
              <a:rPr lang="en-IN" sz="2400" dirty="0">
                <a:solidFill>
                  <a:srgbClr val="333333"/>
                </a:solidFill>
                <a:latin typeface="+mj-lt"/>
              </a:rPr>
              <a:t>)</a:t>
            </a:r>
          </a:p>
          <a:p>
            <a:pPr algn="ctr" eaLnBrk="1" fontAlgn="auto" hangingPunct="1">
              <a:spcAft>
                <a:spcPts val="0"/>
              </a:spcAft>
              <a:defRPr/>
            </a:pPr>
            <a:r>
              <a:rPr lang="en-IN" sz="2400" spc="-5" dirty="0">
                <a:latin typeface="+mj-lt"/>
              </a:rPr>
              <a:t> Example </a:t>
            </a:r>
            <a:r>
              <a:rPr lang="en-IN" sz="2400" dirty="0">
                <a:latin typeface="+mj-lt"/>
              </a:rPr>
              <a:t>(CO2)</a:t>
            </a:r>
            <a:endParaRPr lang="en-US" sz="2400" dirty="0">
              <a:latin typeface="+mj-lt"/>
            </a:endParaRPr>
          </a:p>
        </p:txBody>
      </p:sp>
      <p:pic>
        <p:nvPicPr>
          <p:cNvPr id="88070" name="Picture 6">
            <a:extLst>
              <a:ext uri="{FF2B5EF4-FFF2-40B4-BE49-F238E27FC236}">
                <a16:creationId xmlns:a16="http://schemas.microsoft.com/office/drawing/2014/main" id="{1293C2F5-8C19-4958-8A77-F80F5D5BE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5" y="1147765"/>
            <a:ext cx="7920037"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1" name="Picture 9" descr="NIET LOGO.jpg">
            <a:extLst>
              <a:ext uri="{FF2B5EF4-FFF2-40B4-BE49-F238E27FC236}">
                <a16:creationId xmlns:a16="http://schemas.microsoft.com/office/drawing/2014/main" id="{5EE704EE-83AC-4E62-ACE9-1D307A7EEB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91E963-1D4C-4BE1-A391-6A14299D448A}"/>
              </a:ext>
            </a:extLst>
          </p:cNvPr>
          <p:cNvSpPr>
            <a:spLocks noGrp="1"/>
          </p:cNvSpPr>
          <p:nvPr>
            <p:ph type="dt" sz="quarter" idx="10"/>
          </p:nvPr>
        </p:nvSpPr>
        <p:spPr/>
        <p:txBody>
          <a:bodyPr/>
          <a:lstStyle/>
          <a:p>
            <a:pPr>
              <a:defRPr/>
            </a:pPr>
            <a:fld id="{AD305243-2835-4E9F-9D50-61436AF677D8}" type="datetime1">
              <a:rPr lang="en-US" smtClean="0"/>
              <a:t>3/24/2022</a:t>
            </a:fld>
            <a:endParaRPr lang="en-US"/>
          </a:p>
        </p:txBody>
      </p:sp>
      <p:sp>
        <p:nvSpPr>
          <p:cNvPr id="5" name="Footer Placeholder 4">
            <a:extLst>
              <a:ext uri="{FF2B5EF4-FFF2-40B4-BE49-F238E27FC236}">
                <a16:creationId xmlns:a16="http://schemas.microsoft.com/office/drawing/2014/main" id="{A9E6D121-3151-482F-BB52-B7B339774F91}"/>
              </a:ext>
            </a:extLst>
          </p:cNvPr>
          <p:cNvSpPr>
            <a:spLocks noGrp="1"/>
          </p:cNvSpPr>
          <p:nvPr>
            <p:ph type="ftr" sz="quarter" idx="11"/>
          </p:nvPr>
        </p:nvSpPr>
        <p:spPr>
          <a:xfrm>
            <a:off x="2514600" y="6356352"/>
            <a:ext cx="5029200" cy="365125"/>
          </a:xfrm>
        </p:spPr>
        <p:txBody>
          <a:bodyPr/>
          <a:lstStyle/>
          <a:p>
            <a:pPr>
              <a:defRPr/>
            </a:pPr>
            <a:r>
              <a:rPr lang="pt-BR"/>
              <a:t>Sanchi Kaushik              ACSE0403A         OS       Unit- 2 </a:t>
            </a:r>
            <a:endParaRPr lang="en-US" dirty="0"/>
          </a:p>
        </p:txBody>
      </p:sp>
      <p:sp>
        <p:nvSpPr>
          <p:cNvPr id="13316" name="Slide Number Placeholder 5">
            <a:extLst>
              <a:ext uri="{FF2B5EF4-FFF2-40B4-BE49-F238E27FC236}">
                <a16:creationId xmlns:a16="http://schemas.microsoft.com/office/drawing/2014/main" id="{B33364B0-129B-40D6-A8A6-233243C869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80852E-2B9A-4CA1-A03C-CB7883B22412}" type="slidenum">
              <a:rPr lang="en-US" altLang="en-US" sz="1200">
                <a:solidFill>
                  <a:srgbClr val="898989"/>
                </a:solidFill>
              </a:rPr>
              <a:pPr>
                <a:spcBef>
                  <a:spcPct val="0"/>
                </a:spcBef>
                <a:buFontTx/>
                <a:buNone/>
              </a:pPr>
              <a:t>8</a:t>
            </a:fld>
            <a:endParaRPr lang="en-US" altLang="en-US" sz="1200">
              <a:solidFill>
                <a:srgbClr val="898989"/>
              </a:solidFill>
            </a:endParaRPr>
          </a:p>
        </p:txBody>
      </p:sp>
      <p:sp>
        <p:nvSpPr>
          <p:cNvPr id="7" name="Title 1">
            <a:extLst>
              <a:ext uri="{FF2B5EF4-FFF2-40B4-BE49-F238E27FC236}">
                <a16:creationId xmlns:a16="http://schemas.microsoft.com/office/drawing/2014/main" id="{D3FD7A99-917A-4095-B8D7-4C14563DC72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Course Outcomes</a:t>
            </a:r>
          </a:p>
        </p:txBody>
      </p:sp>
      <p:graphicFrame>
        <p:nvGraphicFramePr>
          <p:cNvPr id="10" name="Table 9">
            <a:extLst>
              <a:ext uri="{FF2B5EF4-FFF2-40B4-BE49-F238E27FC236}">
                <a16:creationId xmlns:a16="http://schemas.microsoft.com/office/drawing/2014/main" id="{A5D7658D-78F4-4C07-8FB7-C47C4FC84561}"/>
              </a:ext>
            </a:extLst>
          </p:cNvPr>
          <p:cNvGraphicFramePr>
            <a:graphicFrameLocks noGrp="1"/>
          </p:cNvGraphicFramePr>
          <p:nvPr/>
        </p:nvGraphicFramePr>
        <p:xfrm>
          <a:off x="611190" y="1916113"/>
          <a:ext cx="8137525" cy="4095750"/>
        </p:xfrm>
        <a:graphic>
          <a:graphicData uri="http://schemas.openxmlformats.org/drawingml/2006/table">
            <a:tbl>
              <a:tblPr firstRow="1" bandRow="1">
                <a:tableStyleId>{5C22544A-7EE6-4342-B048-85BDC9FD1C3A}</a:tableStyleId>
              </a:tblPr>
              <a:tblGrid>
                <a:gridCol w="792148">
                  <a:extLst>
                    <a:ext uri="{9D8B030D-6E8A-4147-A177-3AD203B41FA5}">
                      <a16:colId xmlns:a16="http://schemas.microsoft.com/office/drawing/2014/main" val="20000"/>
                    </a:ext>
                  </a:extLst>
                </a:gridCol>
                <a:gridCol w="5989122">
                  <a:extLst>
                    <a:ext uri="{9D8B030D-6E8A-4147-A177-3AD203B41FA5}">
                      <a16:colId xmlns:a16="http://schemas.microsoft.com/office/drawing/2014/main" val="20001"/>
                    </a:ext>
                  </a:extLst>
                </a:gridCol>
                <a:gridCol w="1356255">
                  <a:extLst>
                    <a:ext uri="{9D8B030D-6E8A-4147-A177-3AD203B41FA5}">
                      <a16:colId xmlns:a16="http://schemas.microsoft.com/office/drawing/2014/main" val="20002"/>
                    </a:ext>
                  </a:extLst>
                </a:gridCol>
              </a:tblGrid>
              <a:tr h="930852">
                <a:tc>
                  <a:txBody>
                    <a:bodyPr/>
                    <a:lstStyle/>
                    <a:p>
                      <a:r>
                        <a:rPr lang="en-US" sz="1800" b="0" dirty="0">
                          <a:solidFill>
                            <a:schemeClr val="tx1"/>
                          </a:solidFill>
                        </a:rPr>
                        <a:t>CO 1</a:t>
                      </a:r>
                    </a:p>
                  </a:txBody>
                  <a:tcPr marL="91447" marR="91447" marT="45724" marB="45724"/>
                </a:tc>
                <a:tc>
                  <a:txBody>
                    <a:bodyPr/>
                    <a:lstStyle/>
                    <a:p>
                      <a:r>
                        <a:rPr lang="en-US" sz="1800" b="0" dirty="0">
                          <a:solidFill>
                            <a:schemeClr val="tx1"/>
                          </a:solidFill>
                        </a:rPr>
                        <a:t>Understand the fundamentals of an operating systems, functions and their structure and functions</a:t>
                      </a:r>
                      <a:r>
                        <a:rPr lang="en-US" sz="1800" dirty="0"/>
                        <a:t>. </a:t>
                      </a:r>
                    </a:p>
                  </a:txBody>
                  <a:tcPr marL="91447" marR="91447" marT="45724" marB="45724"/>
                </a:tc>
                <a:tc>
                  <a:txBody>
                    <a:bodyPr/>
                    <a:lstStyle/>
                    <a:p>
                      <a:r>
                        <a:rPr lang="en-US" sz="1800" b="0" dirty="0">
                          <a:solidFill>
                            <a:schemeClr val="tx1"/>
                          </a:solidFill>
                        </a:rPr>
                        <a:t>K1, K2 </a:t>
                      </a:r>
                    </a:p>
                  </a:txBody>
                  <a:tcPr marL="91447" marR="91447" marT="45724" marB="45724"/>
                </a:tc>
                <a:extLst>
                  <a:ext uri="{0D108BD9-81ED-4DB2-BD59-A6C34878D82A}">
                    <a16:rowId xmlns:a16="http://schemas.microsoft.com/office/drawing/2014/main" val="10000"/>
                  </a:ext>
                </a:extLst>
              </a:tr>
              <a:tr h="930852">
                <a:tc>
                  <a:txBody>
                    <a:bodyPr/>
                    <a:lstStyle/>
                    <a:p>
                      <a:r>
                        <a:rPr lang="en-US" sz="1800" b="1" dirty="0"/>
                        <a:t>CO2</a:t>
                      </a:r>
                    </a:p>
                  </a:txBody>
                  <a:tcPr marL="91447" marR="91447" marT="45724" marB="45724"/>
                </a:tc>
                <a:tc>
                  <a:txBody>
                    <a:bodyPr/>
                    <a:lstStyle/>
                    <a:p>
                      <a:r>
                        <a:rPr lang="en-US" sz="1800" b="1" dirty="0"/>
                        <a:t>Implement concept of process management policies, CPU Scheduling and thread management. </a:t>
                      </a:r>
                    </a:p>
                  </a:txBody>
                  <a:tcPr marL="91447" marR="91447" marT="45724" marB="45724"/>
                </a:tc>
                <a:tc>
                  <a:txBody>
                    <a:bodyPr/>
                    <a:lstStyle/>
                    <a:p>
                      <a:r>
                        <a:rPr lang="en-US" sz="1800" b="1" dirty="0"/>
                        <a:t>K5</a:t>
                      </a:r>
                    </a:p>
                  </a:txBody>
                  <a:tcPr marL="91447" marR="91447" marT="45724" marB="45724"/>
                </a:tc>
                <a:extLst>
                  <a:ext uri="{0D108BD9-81ED-4DB2-BD59-A6C34878D82A}">
                    <a16:rowId xmlns:a16="http://schemas.microsoft.com/office/drawing/2014/main" val="10001"/>
                  </a:ext>
                </a:extLst>
              </a:tr>
              <a:tr h="930852">
                <a:tc>
                  <a:txBody>
                    <a:bodyPr/>
                    <a:lstStyle/>
                    <a:p>
                      <a:r>
                        <a:rPr lang="en-US" sz="1800" dirty="0"/>
                        <a:t>CO3</a:t>
                      </a:r>
                    </a:p>
                  </a:txBody>
                  <a:tcPr marL="91447" marR="91447" marT="45724" marB="45724"/>
                </a:tc>
                <a:tc>
                  <a:txBody>
                    <a:bodyPr/>
                    <a:lstStyle/>
                    <a:p>
                      <a:r>
                        <a:rPr lang="en-US" sz="1800" dirty="0"/>
                        <a:t>Understand and implement the requirement of process synchronization and apply deadlock handling algorithms. </a:t>
                      </a:r>
                    </a:p>
                  </a:txBody>
                  <a:tcPr marL="91447" marR="91447" marT="45724" marB="45724"/>
                </a:tc>
                <a:tc>
                  <a:txBody>
                    <a:bodyPr/>
                    <a:lstStyle/>
                    <a:p>
                      <a:r>
                        <a:rPr lang="en-US" sz="1800" dirty="0"/>
                        <a:t>K2,K5</a:t>
                      </a:r>
                    </a:p>
                  </a:txBody>
                  <a:tcPr marL="91447" marR="91447" marT="45724" marB="45724"/>
                </a:tc>
                <a:extLst>
                  <a:ext uri="{0D108BD9-81ED-4DB2-BD59-A6C34878D82A}">
                    <a16:rowId xmlns:a16="http://schemas.microsoft.com/office/drawing/2014/main" val="10002"/>
                  </a:ext>
                </a:extLst>
              </a:tr>
              <a:tr h="651597">
                <a:tc>
                  <a:txBody>
                    <a:bodyPr/>
                    <a:lstStyle/>
                    <a:p>
                      <a:r>
                        <a:rPr lang="en-US" sz="1800" dirty="0"/>
                        <a:t>CO4</a:t>
                      </a:r>
                    </a:p>
                  </a:txBody>
                  <a:tcPr marL="91447" marR="91447" marT="45724" marB="45724"/>
                </a:tc>
                <a:tc>
                  <a:txBody>
                    <a:bodyPr/>
                    <a:lstStyle/>
                    <a:p>
                      <a:r>
                        <a:rPr lang="en-US" sz="1800" dirty="0"/>
                        <a:t>Evaluate the memory management and its allocation policies. </a:t>
                      </a:r>
                    </a:p>
                  </a:txBody>
                  <a:tcPr marL="91447" marR="91447" marT="45724" marB="45724"/>
                </a:tc>
                <a:tc>
                  <a:txBody>
                    <a:bodyPr/>
                    <a:lstStyle/>
                    <a:p>
                      <a:r>
                        <a:rPr lang="en-US" sz="1800" dirty="0"/>
                        <a:t>K5</a:t>
                      </a:r>
                    </a:p>
                  </a:txBody>
                  <a:tcPr marL="91447" marR="91447" marT="45724" marB="45724"/>
                </a:tc>
                <a:extLst>
                  <a:ext uri="{0D108BD9-81ED-4DB2-BD59-A6C34878D82A}">
                    <a16:rowId xmlns:a16="http://schemas.microsoft.com/office/drawing/2014/main" val="10003"/>
                  </a:ext>
                </a:extLst>
              </a:tr>
              <a:tr h="651597">
                <a:tc>
                  <a:txBody>
                    <a:bodyPr/>
                    <a:lstStyle/>
                    <a:p>
                      <a:r>
                        <a:rPr lang="en-US" sz="1800" dirty="0"/>
                        <a:t>CO5</a:t>
                      </a:r>
                    </a:p>
                  </a:txBody>
                  <a:tcPr marL="91447" marR="91447" marT="45724" marB="45724"/>
                </a:tc>
                <a:tc>
                  <a:txBody>
                    <a:bodyPr/>
                    <a:lstStyle/>
                    <a:p>
                      <a:r>
                        <a:rPr lang="en-US" sz="1800" dirty="0"/>
                        <a:t>Understand and analyze the I/O management and File systems </a:t>
                      </a:r>
                    </a:p>
                  </a:txBody>
                  <a:tcPr marL="91447" marR="91447" marT="45724" marB="45724"/>
                </a:tc>
                <a:tc>
                  <a:txBody>
                    <a:bodyPr/>
                    <a:lstStyle/>
                    <a:p>
                      <a:r>
                        <a:rPr lang="en-US" sz="1800" dirty="0"/>
                        <a:t>K2, K4 </a:t>
                      </a:r>
                    </a:p>
                  </a:txBody>
                  <a:tcPr marL="91447" marR="91447" marT="45724" marB="45724"/>
                </a:tc>
                <a:extLst>
                  <a:ext uri="{0D108BD9-81ED-4DB2-BD59-A6C34878D82A}">
                    <a16:rowId xmlns:a16="http://schemas.microsoft.com/office/drawing/2014/main" val="10004"/>
                  </a:ext>
                </a:extLst>
              </a:tr>
            </a:tbl>
          </a:graphicData>
        </a:graphic>
      </p:graphicFrame>
      <p:sp>
        <p:nvSpPr>
          <p:cNvPr id="13344" name="Rectangle 12">
            <a:extLst>
              <a:ext uri="{FF2B5EF4-FFF2-40B4-BE49-F238E27FC236}">
                <a16:creationId xmlns:a16="http://schemas.microsoft.com/office/drawing/2014/main" id="{D9F30035-2A54-439E-8BD3-0E0B8050C49A}"/>
              </a:ext>
            </a:extLst>
          </p:cNvPr>
          <p:cNvSpPr>
            <a:spLocks noChangeArrowheads="1"/>
          </p:cNvSpPr>
          <p:nvPr/>
        </p:nvSpPr>
        <p:spPr bwMode="auto">
          <a:xfrm>
            <a:off x="746125" y="1203325"/>
            <a:ext cx="8002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Course outcome</a:t>
            </a:r>
            <a:r>
              <a:rPr lang="en-US" altLang="en-US" sz="1800"/>
              <a:t>: After completion of this course students will be able to: </a:t>
            </a:r>
          </a:p>
        </p:txBody>
      </p:sp>
      <p:sp>
        <p:nvSpPr>
          <p:cNvPr id="9" name="Rounded Rectangle 8">
            <a:extLst>
              <a:ext uri="{FF2B5EF4-FFF2-40B4-BE49-F238E27FC236}">
                <a16:creationId xmlns:a16="http://schemas.microsoft.com/office/drawing/2014/main" id="{2F59FFDF-4387-453C-8CA1-F6ACE3479A32}"/>
              </a:ext>
            </a:extLst>
          </p:cNvPr>
          <p:cNvSpPr/>
          <p:nvPr/>
        </p:nvSpPr>
        <p:spPr>
          <a:xfrm>
            <a:off x="642940" y="2857502"/>
            <a:ext cx="7921625" cy="714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92764" eaLnBrk="1" fontAlgn="auto" hangingPunct="1">
              <a:spcBef>
                <a:spcPts val="0"/>
              </a:spcBef>
              <a:spcAft>
                <a:spcPts val="0"/>
              </a:spcAft>
              <a:defRPr/>
            </a:pPr>
            <a:endParaRPr lang="en-IN"/>
          </a:p>
        </p:txBody>
      </p:sp>
      <p:pic>
        <p:nvPicPr>
          <p:cNvPr id="13346" name="Picture 2" descr="C:\Users\admin\Desktop\LOGONIET.png">
            <a:extLst>
              <a:ext uri="{FF2B5EF4-FFF2-40B4-BE49-F238E27FC236}">
                <a16:creationId xmlns:a16="http://schemas.microsoft.com/office/drawing/2014/main" id="{D5E649DC-3E45-4BB7-89AD-B03DBD5F7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37318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CE29FC-1C5B-4462-930C-C54D91E6DE13}"/>
              </a:ext>
            </a:extLst>
          </p:cNvPr>
          <p:cNvSpPr>
            <a:spLocks noGrp="1"/>
          </p:cNvSpPr>
          <p:nvPr>
            <p:ph type="dt" sz="quarter" idx="10"/>
          </p:nvPr>
        </p:nvSpPr>
        <p:spPr/>
        <p:txBody>
          <a:bodyPr/>
          <a:lstStyle/>
          <a:p>
            <a:pPr>
              <a:defRPr/>
            </a:pPr>
            <a:fld id="{BBD82799-5E45-49F8-9F7D-C8C9B87CF429}" type="datetime1">
              <a:rPr lang="en-US" smtClean="0"/>
              <a:t>3/24/2022</a:t>
            </a:fld>
            <a:endParaRPr lang="en-US"/>
          </a:p>
        </p:txBody>
      </p:sp>
      <p:sp>
        <p:nvSpPr>
          <p:cNvPr id="5" name="Footer Placeholder 4">
            <a:extLst>
              <a:ext uri="{FF2B5EF4-FFF2-40B4-BE49-F238E27FC236}">
                <a16:creationId xmlns:a16="http://schemas.microsoft.com/office/drawing/2014/main" id="{20B63F06-7FC2-4DFD-8AA6-BDB8374E9A3B}"/>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89092" name="Slide Number Placeholder 5">
            <a:extLst>
              <a:ext uri="{FF2B5EF4-FFF2-40B4-BE49-F238E27FC236}">
                <a16:creationId xmlns:a16="http://schemas.microsoft.com/office/drawing/2014/main" id="{F957C3C5-DC92-48EE-BED5-76681110A3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33C0F5-8647-4B7F-9B12-1CA7D6FBFF07}" type="slidenum">
              <a:rPr lang="en-US" altLang="en-US" sz="1200">
                <a:solidFill>
                  <a:srgbClr val="898989"/>
                </a:solidFill>
              </a:rPr>
              <a:pPr>
                <a:spcBef>
                  <a:spcPct val="0"/>
                </a:spcBef>
                <a:buFontTx/>
                <a:buNone/>
              </a:pPr>
              <a:t>80</a:t>
            </a:fld>
            <a:endParaRPr lang="en-US" altLang="en-US" sz="1200">
              <a:solidFill>
                <a:srgbClr val="898989"/>
              </a:solidFill>
            </a:endParaRPr>
          </a:p>
        </p:txBody>
      </p:sp>
      <p:sp>
        <p:nvSpPr>
          <p:cNvPr id="9" name="Title 1">
            <a:extLst>
              <a:ext uri="{FF2B5EF4-FFF2-40B4-BE49-F238E27FC236}">
                <a16:creationId xmlns:a16="http://schemas.microsoft.com/office/drawing/2014/main" id="{144C9205-8E96-4EC5-AD66-56FE00830E4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Priority</a:t>
            </a:r>
            <a:r>
              <a:rPr lang="en-IN" sz="3200" spc="-50" dirty="0"/>
              <a:t> </a:t>
            </a:r>
            <a:r>
              <a:rPr lang="en-IN" sz="3200" spc="-5" dirty="0"/>
              <a:t>Scheduling</a:t>
            </a:r>
            <a:r>
              <a:rPr lang="en-IN" sz="3000" dirty="0"/>
              <a:t>(CO2)</a:t>
            </a:r>
            <a:endParaRPr lang="en-US" sz="3000" dirty="0"/>
          </a:p>
        </p:txBody>
      </p:sp>
      <p:sp>
        <p:nvSpPr>
          <p:cNvPr id="10" name="TextBox 9">
            <a:extLst>
              <a:ext uri="{FF2B5EF4-FFF2-40B4-BE49-F238E27FC236}">
                <a16:creationId xmlns:a16="http://schemas.microsoft.com/office/drawing/2014/main" id="{5141B5B3-C57B-4235-8099-B9753DAE8FEB}"/>
              </a:ext>
            </a:extLst>
          </p:cNvPr>
          <p:cNvSpPr txBox="1"/>
          <p:nvPr/>
        </p:nvSpPr>
        <p:spPr>
          <a:xfrm>
            <a:off x="611188" y="1268415"/>
            <a:ext cx="7772400" cy="3786187"/>
          </a:xfrm>
          <a:prstGeom prst="rect">
            <a:avLst/>
          </a:prstGeom>
          <a:noFill/>
        </p:spPr>
        <p:txBody>
          <a:bodyPr>
            <a:spAutoFit/>
          </a:bodyPr>
          <a:lstStyle/>
          <a:p>
            <a:pPr eaLnBrk="1" fontAlgn="auto" hangingPunct="1">
              <a:lnSpc>
                <a:spcPct val="150000"/>
              </a:lnSpc>
              <a:spcBef>
                <a:spcPts val="0"/>
              </a:spcBef>
              <a:spcAft>
                <a:spcPts val="0"/>
              </a:spcAft>
              <a:defRPr/>
            </a:pPr>
            <a:r>
              <a:rPr lang="en-US" sz="2000" b="1" dirty="0">
                <a:solidFill>
                  <a:srgbClr val="333333"/>
                </a:solidFill>
                <a:latin typeface="+mj-lt"/>
                <a:cs typeface="+mn-cs"/>
              </a:rPr>
              <a:t>Advantages of priority scheduling (non-preemptive):</a:t>
            </a:r>
            <a:endParaRPr lang="en-US" sz="2000" dirty="0">
              <a:solidFill>
                <a:srgbClr val="333333"/>
              </a:solidFill>
              <a:latin typeface="+mj-lt"/>
              <a:cs typeface="+mn-cs"/>
            </a:endParaRP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333333"/>
                </a:solidFill>
                <a:latin typeface="+mj-lt"/>
                <a:cs typeface="+mn-cs"/>
              </a:rPr>
              <a:t>Higher priority processes like system processes are executed first.</a:t>
            </a:r>
          </a:p>
          <a:p>
            <a:pPr eaLnBrk="1" fontAlgn="auto" hangingPunct="1">
              <a:lnSpc>
                <a:spcPct val="150000"/>
              </a:lnSpc>
              <a:spcBef>
                <a:spcPts val="0"/>
              </a:spcBef>
              <a:spcAft>
                <a:spcPts val="0"/>
              </a:spcAft>
              <a:defRPr/>
            </a:pPr>
            <a:r>
              <a:rPr lang="en-US" sz="2000" b="1" dirty="0">
                <a:solidFill>
                  <a:srgbClr val="333333"/>
                </a:solidFill>
                <a:latin typeface="+mj-lt"/>
                <a:cs typeface="+mn-cs"/>
              </a:rPr>
              <a:t>Disadvantages of priority scheduling (non-preemptive):</a:t>
            </a:r>
            <a:endParaRPr lang="en-US" sz="2000" dirty="0">
              <a:solidFill>
                <a:srgbClr val="333333"/>
              </a:solidFill>
              <a:latin typeface="+mj-lt"/>
              <a:cs typeface="+mn-cs"/>
            </a:endParaRP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333333"/>
                </a:solidFill>
                <a:latin typeface="+mj-lt"/>
                <a:cs typeface="+mn-cs"/>
              </a:rPr>
              <a:t>It can lead to starvation if only higher priority process comes into the ready state.</a:t>
            </a: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333333"/>
                </a:solidFill>
                <a:latin typeface="+mj-lt"/>
                <a:cs typeface="+mn-cs"/>
              </a:rPr>
              <a:t>If the priorities of more two processes are the same, then we have to use some other scheduling algorithm.</a:t>
            </a:r>
          </a:p>
          <a:p>
            <a:pPr marL="342900" indent="-342900" eaLnBrk="1" fontAlgn="auto" hangingPunct="1">
              <a:lnSpc>
                <a:spcPct val="150000"/>
              </a:lnSpc>
              <a:spcBef>
                <a:spcPts val="0"/>
              </a:spcBef>
              <a:spcAft>
                <a:spcPts val="0"/>
              </a:spcAft>
              <a:buFont typeface="Wingdings" panose="05000000000000000000" pitchFamily="2" charset="2"/>
              <a:buChar char="Ø"/>
              <a:defRPr/>
            </a:pPr>
            <a:endParaRPr lang="en-US" sz="2000" dirty="0">
              <a:solidFill>
                <a:srgbClr val="212529"/>
              </a:solidFill>
              <a:latin typeface="+mj-lt"/>
              <a:cs typeface="+mn-cs"/>
            </a:endParaRPr>
          </a:p>
        </p:txBody>
      </p:sp>
      <p:pic>
        <p:nvPicPr>
          <p:cNvPr id="89095" name="Picture 10" descr="NIET LOGO.jpg">
            <a:extLst>
              <a:ext uri="{FF2B5EF4-FFF2-40B4-BE49-F238E27FC236}">
                <a16:creationId xmlns:a16="http://schemas.microsoft.com/office/drawing/2014/main" id="{9729E576-4574-4ED1-BE07-00DD1DEADD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DD6268-AD71-4180-91A5-8A0AC389FB78}"/>
              </a:ext>
            </a:extLst>
          </p:cNvPr>
          <p:cNvSpPr>
            <a:spLocks noGrp="1"/>
          </p:cNvSpPr>
          <p:nvPr>
            <p:ph type="dt" sz="quarter" idx="10"/>
          </p:nvPr>
        </p:nvSpPr>
        <p:spPr/>
        <p:txBody>
          <a:bodyPr/>
          <a:lstStyle/>
          <a:p>
            <a:pPr>
              <a:defRPr/>
            </a:pPr>
            <a:fld id="{4CAD88FB-329E-4889-929D-5A70EC5B4A00}" type="datetime1">
              <a:rPr lang="en-US" smtClean="0"/>
              <a:t>3/24/2022</a:t>
            </a:fld>
            <a:endParaRPr lang="en-US"/>
          </a:p>
        </p:txBody>
      </p:sp>
      <p:sp>
        <p:nvSpPr>
          <p:cNvPr id="5" name="Footer Placeholder 4">
            <a:extLst>
              <a:ext uri="{FF2B5EF4-FFF2-40B4-BE49-F238E27FC236}">
                <a16:creationId xmlns:a16="http://schemas.microsoft.com/office/drawing/2014/main" id="{C6CC96F3-974B-437D-8DAD-D3F6AB6DA267}"/>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0116" name="Slide Number Placeholder 5">
            <a:extLst>
              <a:ext uri="{FF2B5EF4-FFF2-40B4-BE49-F238E27FC236}">
                <a16:creationId xmlns:a16="http://schemas.microsoft.com/office/drawing/2014/main" id="{36EF0E95-382F-4BBE-A344-59D0B9D06B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60B219-8A92-48D5-968B-71D8D59EC087}" type="slidenum">
              <a:rPr lang="en-US" altLang="en-US" sz="1200">
                <a:solidFill>
                  <a:srgbClr val="898989"/>
                </a:solidFill>
              </a:rPr>
              <a:pPr>
                <a:spcBef>
                  <a:spcPct val="0"/>
                </a:spcBef>
                <a:buFontTx/>
                <a:buNone/>
              </a:pPr>
              <a:t>81</a:t>
            </a:fld>
            <a:endParaRPr lang="en-US" altLang="en-US" sz="1200">
              <a:solidFill>
                <a:srgbClr val="898989"/>
              </a:solidFill>
            </a:endParaRPr>
          </a:p>
        </p:txBody>
      </p:sp>
      <p:sp>
        <p:nvSpPr>
          <p:cNvPr id="9" name="Title 1">
            <a:extLst>
              <a:ext uri="{FF2B5EF4-FFF2-40B4-BE49-F238E27FC236}">
                <a16:creationId xmlns:a16="http://schemas.microsoft.com/office/drawing/2014/main" id="{FC1C6BB6-AD87-4F5A-BB86-0F14105DE3D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Priority</a:t>
            </a:r>
            <a:r>
              <a:rPr lang="en-IN" sz="3200" spc="-50" dirty="0"/>
              <a:t> </a:t>
            </a:r>
            <a:r>
              <a:rPr lang="en-IN" sz="3200" spc="-5" dirty="0"/>
              <a:t>Scheduling</a:t>
            </a:r>
            <a:r>
              <a:rPr lang="en-IN" sz="3000" dirty="0"/>
              <a:t>(CO2)</a:t>
            </a:r>
            <a:endParaRPr lang="en-US" sz="3000" dirty="0"/>
          </a:p>
        </p:txBody>
      </p:sp>
      <p:sp>
        <p:nvSpPr>
          <p:cNvPr id="10" name="TextBox 9">
            <a:extLst>
              <a:ext uri="{FF2B5EF4-FFF2-40B4-BE49-F238E27FC236}">
                <a16:creationId xmlns:a16="http://schemas.microsoft.com/office/drawing/2014/main" id="{D5267A7E-13DB-47F4-915D-90FC29F6006F}"/>
              </a:ext>
            </a:extLst>
          </p:cNvPr>
          <p:cNvSpPr txBox="1"/>
          <p:nvPr/>
        </p:nvSpPr>
        <p:spPr>
          <a:xfrm>
            <a:off x="611188" y="1268413"/>
            <a:ext cx="7772400" cy="4246562"/>
          </a:xfrm>
          <a:prstGeom prst="rect">
            <a:avLst/>
          </a:prstGeom>
          <a:noFill/>
        </p:spPr>
        <p:txBody>
          <a:bodyPr>
            <a:spAutoFit/>
          </a:bodyPr>
          <a:lstStyle/>
          <a:p>
            <a:pPr eaLnBrk="1" fontAlgn="auto" hangingPunct="1">
              <a:lnSpc>
                <a:spcPct val="150000"/>
              </a:lnSpc>
              <a:spcBef>
                <a:spcPts val="0"/>
              </a:spcBef>
              <a:spcAft>
                <a:spcPts val="0"/>
              </a:spcAft>
              <a:defRPr/>
            </a:pPr>
            <a:r>
              <a:rPr lang="en-US" sz="2000" b="1" dirty="0">
                <a:solidFill>
                  <a:srgbClr val="212529"/>
                </a:solidFill>
                <a:latin typeface="+mj-lt"/>
                <a:cs typeface="+mn-cs"/>
              </a:rPr>
              <a:t>Problem with Priority Scheduling Algorithm</a:t>
            </a: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In priority scheduling algorithm, the chances of </a:t>
            </a:r>
            <a:r>
              <a:rPr lang="en-US" sz="2000" b="1" dirty="0">
                <a:solidFill>
                  <a:srgbClr val="212529"/>
                </a:solidFill>
                <a:latin typeface="+mj-lt"/>
                <a:cs typeface="+mn-cs"/>
              </a:rPr>
              <a:t>indefinite  blocking</a:t>
            </a:r>
            <a:r>
              <a:rPr lang="en-US" sz="2000" dirty="0">
                <a:solidFill>
                  <a:srgbClr val="212529"/>
                </a:solidFill>
                <a:latin typeface="+mj-lt"/>
                <a:cs typeface="+mn-cs"/>
              </a:rPr>
              <a:t> or </a:t>
            </a:r>
            <a:r>
              <a:rPr lang="en-US" sz="2000" b="1" dirty="0">
                <a:solidFill>
                  <a:srgbClr val="212529"/>
                </a:solidFill>
                <a:latin typeface="+mj-lt"/>
                <a:cs typeface="+mn-cs"/>
              </a:rPr>
              <a:t>starvation</a:t>
            </a:r>
            <a:r>
              <a:rPr lang="en-US" sz="2000" dirty="0">
                <a:solidFill>
                  <a:srgbClr val="212529"/>
                </a:solidFill>
                <a:latin typeface="+mj-lt"/>
                <a:cs typeface="+mn-cs"/>
              </a:rPr>
              <a:t>.</a:t>
            </a: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A process is considered blocked when it is ready to run but has to wait for the CPU as some other process is running currently.</a:t>
            </a: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But in case of priority scheduling if new higher priority processes keeps coming in the ready queue then the processes waiting in the ready queue with lower priority may have to wait for long durations before getting the CPU for execution.</a:t>
            </a:r>
          </a:p>
        </p:txBody>
      </p:sp>
      <p:pic>
        <p:nvPicPr>
          <p:cNvPr id="90119" name="Picture 10" descr="NIET LOGO.jpg">
            <a:extLst>
              <a:ext uri="{FF2B5EF4-FFF2-40B4-BE49-F238E27FC236}">
                <a16:creationId xmlns:a16="http://schemas.microsoft.com/office/drawing/2014/main" id="{0EE4A301-FB3D-4D15-82AC-8A62C0C251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771BB3-9A35-4D25-9264-E580CBFAA820}"/>
              </a:ext>
            </a:extLst>
          </p:cNvPr>
          <p:cNvSpPr>
            <a:spLocks noGrp="1"/>
          </p:cNvSpPr>
          <p:nvPr>
            <p:ph type="dt" sz="quarter" idx="10"/>
          </p:nvPr>
        </p:nvSpPr>
        <p:spPr/>
        <p:txBody>
          <a:bodyPr/>
          <a:lstStyle/>
          <a:p>
            <a:pPr>
              <a:defRPr/>
            </a:pPr>
            <a:fld id="{5C7B359E-6061-4A5A-860A-4A6735A79DA8}" type="datetime1">
              <a:rPr lang="en-US" smtClean="0"/>
              <a:t>3/24/2022</a:t>
            </a:fld>
            <a:endParaRPr lang="en-US"/>
          </a:p>
        </p:txBody>
      </p:sp>
      <p:sp>
        <p:nvSpPr>
          <p:cNvPr id="5" name="Footer Placeholder 4">
            <a:extLst>
              <a:ext uri="{FF2B5EF4-FFF2-40B4-BE49-F238E27FC236}">
                <a16:creationId xmlns:a16="http://schemas.microsoft.com/office/drawing/2014/main" id="{B4F5A0D8-E751-42D9-A735-9D482C6925F2}"/>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1140" name="Slide Number Placeholder 5">
            <a:extLst>
              <a:ext uri="{FF2B5EF4-FFF2-40B4-BE49-F238E27FC236}">
                <a16:creationId xmlns:a16="http://schemas.microsoft.com/office/drawing/2014/main" id="{135FFA0B-7D64-4E85-B311-A990B4649D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9A15017-CA4B-43BE-990B-25638A1D797C}" type="slidenum">
              <a:rPr lang="en-US" altLang="en-US" sz="1200">
                <a:solidFill>
                  <a:srgbClr val="898989"/>
                </a:solidFill>
              </a:rPr>
              <a:pPr>
                <a:spcBef>
                  <a:spcPct val="0"/>
                </a:spcBef>
                <a:buFontTx/>
                <a:buNone/>
              </a:pPr>
              <a:t>82</a:t>
            </a:fld>
            <a:endParaRPr lang="en-US" altLang="en-US" sz="1200">
              <a:solidFill>
                <a:srgbClr val="898989"/>
              </a:solidFill>
            </a:endParaRPr>
          </a:p>
        </p:txBody>
      </p:sp>
      <p:sp>
        <p:nvSpPr>
          <p:cNvPr id="9" name="Title 1">
            <a:extLst>
              <a:ext uri="{FF2B5EF4-FFF2-40B4-BE49-F238E27FC236}">
                <a16:creationId xmlns:a16="http://schemas.microsoft.com/office/drawing/2014/main" id="{947B67C5-0D9E-4A27-AA62-852F755DBF7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Priority</a:t>
            </a:r>
            <a:r>
              <a:rPr lang="en-IN" sz="3200" spc="-50" dirty="0"/>
              <a:t> </a:t>
            </a:r>
            <a:r>
              <a:rPr lang="en-IN" sz="3200" spc="-5" dirty="0"/>
              <a:t>Scheduling</a:t>
            </a:r>
            <a:r>
              <a:rPr lang="en-IN" sz="3000" dirty="0"/>
              <a:t>(CO2)</a:t>
            </a:r>
            <a:endParaRPr lang="en-US" sz="3000" dirty="0"/>
          </a:p>
        </p:txBody>
      </p:sp>
      <p:sp>
        <p:nvSpPr>
          <p:cNvPr id="10" name="TextBox 9">
            <a:extLst>
              <a:ext uri="{FF2B5EF4-FFF2-40B4-BE49-F238E27FC236}">
                <a16:creationId xmlns:a16="http://schemas.microsoft.com/office/drawing/2014/main" id="{6A834BF9-8481-4AA3-91C4-A862590554BE}"/>
              </a:ext>
            </a:extLst>
          </p:cNvPr>
          <p:cNvSpPr txBox="1"/>
          <p:nvPr/>
        </p:nvSpPr>
        <p:spPr>
          <a:xfrm>
            <a:off x="685800" y="981077"/>
            <a:ext cx="7772400" cy="4708525"/>
          </a:xfrm>
          <a:prstGeom prst="rect">
            <a:avLst/>
          </a:prstGeom>
          <a:noFill/>
        </p:spPr>
        <p:txBody>
          <a:bodyPr>
            <a:spAutoFit/>
          </a:bodyPr>
          <a:lstStyle/>
          <a:p>
            <a:pPr algn="just" eaLnBrk="1" fontAlgn="auto" hangingPunct="1">
              <a:lnSpc>
                <a:spcPct val="150000"/>
              </a:lnSpc>
              <a:spcBef>
                <a:spcPts val="0"/>
              </a:spcBef>
              <a:spcAft>
                <a:spcPts val="0"/>
              </a:spcAft>
              <a:defRPr/>
            </a:pPr>
            <a:r>
              <a:rPr lang="en-US" sz="2000" b="1" dirty="0">
                <a:solidFill>
                  <a:srgbClr val="212529"/>
                </a:solidFill>
                <a:latin typeface="system-ui"/>
                <a:cs typeface="+mn-cs"/>
              </a:rPr>
              <a:t>Using Aging Technique with Priority Scheduling</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system-ui"/>
                <a:cs typeface="+mn-cs"/>
              </a:rPr>
              <a:t>To prevent starvation of any process, we can use the concept of </a:t>
            </a:r>
            <a:r>
              <a:rPr lang="en-US" sz="2000" b="1" dirty="0">
                <a:solidFill>
                  <a:srgbClr val="212529"/>
                </a:solidFill>
                <a:latin typeface="system-ui"/>
                <a:cs typeface="+mn-cs"/>
              </a:rPr>
              <a:t>aging</a:t>
            </a:r>
            <a:r>
              <a:rPr lang="en-US" sz="2000" dirty="0">
                <a:solidFill>
                  <a:srgbClr val="212529"/>
                </a:solidFill>
                <a:latin typeface="system-ui"/>
                <a:cs typeface="+mn-cs"/>
              </a:rPr>
              <a:t> where we keep on increasing the priority of low-priority process based on the its waiting time.</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system-ui"/>
                <a:cs typeface="+mn-cs"/>
              </a:rPr>
              <a:t>For example, if we decide the aging factor to be </a:t>
            </a:r>
            <a:r>
              <a:rPr lang="en-US" sz="2000" b="1" dirty="0">
                <a:solidFill>
                  <a:srgbClr val="212529"/>
                </a:solidFill>
                <a:latin typeface="system-ui"/>
                <a:cs typeface="+mn-cs"/>
              </a:rPr>
              <a:t>0.5</a:t>
            </a:r>
            <a:r>
              <a:rPr lang="en-US" sz="2000" dirty="0">
                <a:solidFill>
                  <a:srgbClr val="212529"/>
                </a:solidFill>
                <a:latin typeface="system-ui"/>
                <a:cs typeface="+mn-cs"/>
              </a:rPr>
              <a:t> for each day of waiting, then if a process with priority </a:t>
            </a:r>
            <a:r>
              <a:rPr lang="en-US" sz="2000" b="1" dirty="0">
                <a:solidFill>
                  <a:srgbClr val="212529"/>
                </a:solidFill>
                <a:latin typeface="system-ui"/>
                <a:cs typeface="+mn-cs"/>
              </a:rPr>
              <a:t>20</a:t>
            </a:r>
            <a:r>
              <a:rPr lang="en-US" sz="2000" dirty="0">
                <a:solidFill>
                  <a:srgbClr val="212529"/>
                </a:solidFill>
                <a:latin typeface="system-ui"/>
                <a:cs typeface="+mn-cs"/>
              </a:rPr>
              <a:t>(which is comparatively low priority) comes in the ready queue. After one day of waiting, its priority is increased to </a:t>
            </a:r>
            <a:r>
              <a:rPr lang="en-US" sz="2000" b="1" dirty="0">
                <a:solidFill>
                  <a:srgbClr val="212529"/>
                </a:solidFill>
                <a:latin typeface="system-ui"/>
                <a:cs typeface="+mn-cs"/>
              </a:rPr>
              <a:t>19.5</a:t>
            </a:r>
            <a:r>
              <a:rPr lang="en-US" sz="2000" dirty="0">
                <a:solidFill>
                  <a:srgbClr val="212529"/>
                </a:solidFill>
                <a:latin typeface="system-ui"/>
                <a:cs typeface="+mn-cs"/>
              </a:rPr>
              <a:t> and so on. Doing so, we can ensure that no process will have to wait for indefinite time for getting CPU time for processing.</a:t>
            </a:r>
          </a:p>
        </p:txBody>
      </p:sp>
      <p:pic>
        <p:nvPicPr>
          <p:cNvPr id="91143" name="Picture 10" descr="NIET LOGO.jpg">
            <a:extLst>
              <a:ext uri="{FF2B5EF4-FFF2-40B4-BE49-F238E27FC236}">
                <a16:creationId xmlns:a16="http://schemas.microsoft.com/office/drawing/2014/main" id="{81F1BF20-0E65-4014-8986-43C546FA92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4D3615-B5B9-4DB3-ABB8-019B4BAAF1B5}"/>
              </a:ext>
            </a:extLst>
          </p:cNvPr>
          <p:cNvSpPr>
            <a:spLocks noGrp="1"/>
          </p:cNvSpPr>
          <p:nvPr>
            <p:ph type="dt" sz="quarter" idx="10"/>
          </p:nvPr>
        </p:nvSpPr>
        <p:spPr/>
        <p:txBody>
          <a:bodyPr/>
          <a:lstStyle/>
          <a:p>
            <a:pPr>
              <a:defRPr/>
            </a:pPr>
            <a:fld id="{CCB5059F-1769-45F5-BFF0-670D007D9E59}" type="datetime1">
              <a:rPr lang="en-US" smtClean="0"/>
              <a:t>3/24/2022</a:t>
            </a:fld>
            <a:endParaRPr lang="en-US"/>
          </a:p>
        </p:txBody>
      </p:sp>
      <p:sp>
        <p:nvSpPr>
          <p:cNvPr id="5" name="Footer Placeholder 4">
            <a:extLst>
              <a:ext uri="{FF2B5EF4-FFF2-40B4-BE49-F238E27FC236}">
                <a16:creationId xmlns:a16="http://schemas.microsoft.com/office/drawing/2014/main" id="{F24C41C9-114B-4531-9263-D6A95458429B}"/>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2164" name="Slide Number Placeholder 5">
            <a:extLst>
              <a:ext uri="{FF2B5EF4-FFF2-40B4-BE49-F238E27FC236}">
                <a16:creationId xmlns:a16="http://schemas.microsoft.com/office/drawing/2014/main" id="{0D2E605B-9E06-4524-997A-B2EC21077D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A6D69C-C6CF-4BED-8C14-A240003F9D6E}" type="slidenum">
              <a:rPr lang="en-US" altLang="en-US" sz="1200">
                <a:solidFill>
                  <a:srgbClr val="898989"/>
                </a:solidFill>
              </a:rPr>
              <a:pPr>
                <a:spcBef>
                  <a:spcPct val="0"/>
                </a:spcBef>
                <a:buFontTx/>
                <a:buNone/>
              </a:pPr>
              <a:t>83</a:t>
            </a:fld>
            <a:endParaRPr lang="en-US" altLang="en-US" sz="1200">
              <a:solidFill>
                <a:srgbClr val="898989"/>
              </a:solidFill>
            </a:endParaRPr>
          </a:p>
        </p:txBody>
      </p:sp>
      <p:sp>
        <p:nvSpPr>
          <p:cNvPr id="9" name="Title 1">
            <a:extLst>
              <a:ext uri="{FF2B5EF4-FFF2-40B4-BE49-F238E27FC236}">
                <a16:creationId xmlns:a16="http://schemas.microsoft.com/office/drawing/2014/main" id="{954A4CEE-1EAC-4D40-8F93-2EF1D5EA3CE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spc="-5" dirty="0"/>
              <a:t>Round Robin</a:t>
            </a:r>
            <a:r>
              <a:rPr lang="en-IN" sz="3000" spc="-80" dirty="0"/>
              <a:t> </a:t>
            </a:r>
            <a:r>
              <a:rPr lang="en-IN" sz="3000" dirty="0"/>
              <a:t>(CO2)</a:t>
            </a:r>
            <a:endParaRPr lang="en-US" sz="3000" dirty="0"/>
          </a:p>
        </p:txBody>
      </p:sp>
      <p:sp>
        <p:nvSpPr>
          <p:cNvPr id="10" name="object 3">
            <a:extLst>
              <a:ext uri="{FF2B5EF4-FFF2-40B4-BE49-F238E27FC236}">
                <a16:creationId xmlns:a16="http://schemas.microsoft.com/office/drawing/2014/main" id="{40413049-1174-4728-B501-8BF6C30AFF6E}"/>
              </a:ext>
            </a:extLst>
          </p:cNvPr>
          <p:cNvSpPr txBox="1"/>
          <p:nvPr/>
        </p:nvSpPr>
        <p:spPr>
          <a:xfrm>
            <a:off x="390525" y="928688"/>
            <a:ext cx="8362950" cy="5187950"/>
          </a:xfrm>
          <a:prstGeom prst="rect">
            <a:avLst/>
          </a:prstGeom>
        </p:spPr>
        <p:txBody>
          <a:bodyPr lIns="0" tIns="108585" rIns="0" bIns="0">
            <a:spAutoFit/>
          </a:bodyPr>
          <a:lstStyle/>
          <a:p>
            <a:pPr algn="just" eaLnBrk="1" fontAlgn="auto" hangingPunct="1">
              <a:lnSpc>
                <a:spcPct val="150000"/>
              </a:lnSpc>
              <a:spcBef>
                <a:spcPts val="0"/>
              </a:spcBef>
              <a:spcAft>
                <a:spcPts val="0"/>
              </a:spcAft>
              <a:defRPr/>
            </a:pPr>
            <a:r>
              <a:rPr lang="en-US" sz="2000" dirty="0">
                <a:solidFill>
                  <a:srgbClr val="212529"/>
                </a:solidFill>
                <a:latin typeface="+mj-lt"/>
                <a:cs typeface="+mn-cs"/>
              </a:rPr>
              <a:t>Round Robin(RR) scheduling algorithm is mainly designed for time-sharing systems. This algorithm is similar to FCFS scheduling, but in Round Robin(RR) scheduling, preemption is added which enables the system to switch between processes.</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A fixed time is allotted to each process, called a </a:t>
            </a:r>
            <a:r>
              <a:rPr lang="en-US" sz="2000" b="1" dirty="0">
                <a:solidFill>
                  <a:srgbClr val="212529"/>
                </a:solidFill>
                <a:latin typeface="+mj-lt"/>
                <a:cs typeface="+mn-cs"/>
              </a:rPr>
              <a:t>quantum</a:t>
            </a:r>
            <a:r>
              <a:rPr lang="en-US" sz="2000" dirty="0">
                <a:solidFill>
                  <a:srgbClr val="212529"/>
                </a:solidFill>
                <a:latin typeface="+mj-lt"/>
                <a:cs typeface="+mn-cs"/>
              </a:rPr>
              <a:t>, for execution.</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Once a process is executed for the given time period that process is preempted and another process executes for the given time period.</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Context switching is used to save states of preempted processes.</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This algorithm is simple and easy to implement </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It is important to note here that the length of time quantum is generally from 10 to 100 milliseconds in length.</a:t>
            </a:r>
          </a:p>
        </p:txBody>
      </p:sp>
      <p:pic>
        <p:nvPicPr>
          <p:cNvPr id="92167" name="Picture 10" descr="NIET LOGO.jpg">
            <a:extLst>
              <a:ext uri="{FF2B5EF4-FFF2-40B4-BE49-F238E27FC236}">
                <a16:creationId xmlns:a16="http://schemas.microsoft.com/office/drawing/2014/main" id="{9D75F8DA-E048-4221-ABA1-6902DD3CDE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9CF615-D271-4922-9A56-E36E2C2B26A8}"/>
              </a:ext>
            </a:extLst>
          </p:cNvPr>
          <p:cNvSpPr>
            <a:spLocks noGrp="1"/>
          </p:cNvSpPr>
          <p:nvPr>
            <p:ph type="dt" sz="quarter" idx="10"/>
          </p:nvPr>
        </p:nvSpPr>
        <p:spPr/>
        <p:txBody>
          <a:bodyPr/>
          <a:lstStyle/>
          <a:p>
            <a:pPr>
              <a:defRPr/>
            </a:pPr>
            <a:fld id="{C06BA975-B5B5-4EB3-ADAC-7F1365EB8956}" type="datetime1">
              <a:rPr lang="en-US" smtClean="0"/>
              <a:t>3/24/2022</a:t>
            </a:fld>
            <a:endParaRPr lang="en-US"/>
          </a:p>
        </p:txBody>
      </p:sp>
      <p:sp>
        <p:nvSpPr>
          <p:cNvPr id="5" name="Footer Placeholder 4">
            <a:extLst>
              <a:ext uri="{FF2B5EF4-FFF2-40B4-BE49-F238E27FC236}">
                <a16:creationId xmlns:a16="http://schemas.microsoft.com/office/drawing/2014/main" id="{B6C7388F-B5A5-4003-86F9-59258A51CAA0}"/>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3188" name="Slide Number Placeholder 5">
            <a:extLst>
              <a:ext uri="{FF2B5EF4-FFF2-40B4-BE49-F238E27FC236}">
                <a16:creationId xmlns:a16="http://schemas.microsoft.com/office/drawing/2014/main" id="{9D761745-D580-48E9-83D8-5243CBD89A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27FA63-3A49-4317-B7B7-1E830F3FA046}" type="slidenum">
              <a:rPr lang="en-US" altLang="en-US" sz="1200">
                <a:solidFill>
                  <a:srgbClr val="898989"/>
                </a:solidFill>
              </a:rPr>
              <a:pPr>
                <a:spcBef>
                  <a:spcPct val="0"/>
                </a:spcBef>
                <a:buFontTx/>
                <a:buNone/>
              </a:pPr>
              <a:t>84</a:t>
            </a:fld>
            <a:endParaRPr lang="en-US" altLang="en-US" sz="1200">
              <a:solidFill>
                <a:srgbClr val="898989"/>
              </a:solidFill>
            </a:endParaRPr>
          </a:p>
        </p:txBody>
      </p:sp>
      <p:sp>
        <p:nvSpPr>
          <p:cNvPr id="9" name="Title 1">
            <a:extLst>
              <a:ext uri="{FF2B5EF4-FFF2-40B4-BE49-F238E27FC236}">
                <a16:creationId xmlns:a16="http://schemas.microsoft.com/office/drawing/2014/main" id="{8A3A22DC-8F2B-4AAD-9E6E-19A9FAC8711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Example of </a:t>
            </a:r>
            <a:r>
              <a:rPr lang="en-IN" sz="3200" dirty="0"/>
              <a:t>RR </a:t>
            </a:r>
            <a:r>
              <a:rPr lang="en-IN" sz="3000" dirty="0"/>
              <a:t>(CO2)</a:t>
            </a:r>
            <a:endParaRPr lang="en-US" sz="3000" dirty="0"/>
          </a:p>
        </p:txBody>
      </p:sp>
      <p:sp>
        <p:nvSpPr>
          <p:cNvPr id="93190" name="object 5">
            <a:extLst>
              <a:ext uri="{FF2B5EF4-FFF2-40B4-BE49-F238E27FC236}">
                <a16:creationId xmlns:a16="http://schemas.microsoft.com/office/drawing/2014/main" id="{520B590B-EAB3-483D-A15C-DD31360312E2}"/>
              </a:ext>
            </a:extLst>
          </p:cNvPr>
          <p:cNvSpPr>
            <a:spLocks noChangeArrowheads="1"/>
          </p:cNvSpPr>
          <p:nvPr/>
        </p:nvSpPr>
        <p:spPr bwMode="auto">
          <a:xfrm>
            <a:off x="2219325" y="4410075"/>
            <a:ext cx="5638800" cy="609600"/>
          </a:xfrm>
          <a:custGeom>
            <a:avLst/>
            <a:gdLst>
              <a:gd name="T0" fmla="*/ 5638800 w 5638800"/>
              <a:gd name="T1" fmla="*/ 0 h 609600"/>
              <a:gd name="T2" fmla="*/ 5638800 w 5638800"/>
              <a:gd name="T3" fmla="*/ 0 h 609600"/>
              <a:gd name="T4" fmla="*/ 0 w 5638800"/>
              <a:gd name="T5" fmla="*/ 0 h 609600"/>
              <a:gd name="T6" fmla="*/ 0 w 5638800"/>
              <a:gd name="T7" fmla="*/ 609600 h 609600"/>
              <a:gd name="T8" fmla="*/ 5638800 w 5638800"/>
              <a:gd name="T9" fmla="*/ 609600 h 609600"/>
              <a:gd name="T10" fmla="*/ 5638800 w 5638800"/>
              <a:gd name="T11" fmla="*/ 0 h 609600"/>
              <a:gd name="T12" fmla="*/ 0 w 5638800"/>
              <a:gd name="T13" fmla="*/ 0 h 609600"/>
              <a:gd name="T14" fmla="*/ 5638800 w 5638800"/>
              <a:gd name="T15" fmla="*/ 609600 h 609600"/>
            </a:gdLst>
            <a:ahLst/>
            <a:cxnLst>
              <a:cxn ang="0">
                <a:pos x="T0" y="T1"/>
              </a:cxn>
              <a:cxn ang="0">
                <a:pos x="T2" y="T3"/>
              </a:cxn>
              <a:cxn ang="0">
                <a:pos x="T4" y="T5"/>
              </a:cxn>
              <a:cxn ang="0">
                <a:pos x="T6" y="T7"/>
              </a:cxn>
              <a:cxn ang="0">
                <a:pos x="T8" y="T9"/>
              </a:cxn>
              <a:cxn ang="0">
                <a:pos x="T10" y="T11"/>
              </a:cxn>
            </a:cxnLst>
            <a:rect l="T12" t="T13" r="T14" b="T15"/>
            <a:pathLst>
              <a:path w="5638800" h="609600">
                <a:moveTo>
                  <a:pt x="5638800" y="0"/>
                </a:moveTo>
                <a:lnTo>
                  <a:pt x="5638800" y="0"/>
                </a:lnTo>
                <a:lnTo>
                  <a:pt x="0" y="0"/>
                </a:lnTo>
                <a:lnTo>
                  <a:pt x="0" y="609600"/>
                </a:lnTo>
                <a:lnTo>
                  <a:pt x="5638800" y="609600"/>
                </a:lnTo>
                <a:lnTo>
                  <a:pt x="563880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pic>
        <p:nvPicPr>
          <p:cNvPr id="93191" name="Picture 2">
            <a:extLst>
              <a:ext uri="{FF2B5EF4-FFF2-40B4-BE49-F238E27FC236}">
                <a16:creationId xmlns:a16="http://schemas.microsoft.com/office/drawing/2014/main" id="{2E5EF809-2129-438E-9DEE-2AB2EBD0D3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54100"/>
            <a:ext cx="91440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2" name="Picture 9" descr="NIET LOGO.jpg">
            <a:extLst>
              <a:ext uri="{FF2B5EF4-FFF2-40B4-BE49-F238E27FC236}">
                <a16:creationId xmlns:a16="http://schemas.microsoft.com/office/drawing/2014/main" id="{0838135A-4129-483E-AE9F-ED2775A336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190937-D3D6-4985-9DB9-3005EA8ED5D8}"/>
              </a:ext>
            </a:extLst>
          </p:cNvPr>
          <p:cNvSpPr>
            <a:spLocks noGrp="1"/>
          </p:cNvSpPr>
          <p:nvPr>
            <p:ph type="dt" sz="quarter" idx="10"/>
          </p:nvPr>
        </p:nvSpPr>
        <p:spPr/>
        <p:txBody>
          <a:bodyPr/>
          <a:lstStyle/>
          <a:p>
            <a:pPr>
              <a:defRPr/>
            </a:pPr>
            <a:fld id="{AA2CE9AD-050A-42C1-935A-02C01DE7D260}" type="datetime1">
              <a:rPr lang="en-US" smtClean="0"/>
              <a:t>3/24/2022</a:t>
            </a:fld>
            <a:endParaRPr lang="en-US"/>
          </a:p>
        </p:txBody>
      </p:sp>
      <p:sp>
        <p:nvSpPr>
          <p:cNvPr id="5" name="Footer Placeholder 4">
            <a:extLst>
              <a:ext uri="{FF2B5EF4-FFF2-40B4-BE49-F238E27FC236}">
                <a16:creationId xmlns:a16="http://schemas.microsoft.com/office/drawing/2014/main" id="{E55CD2A0-6726-4C92-B79F-0BA018DE12CD}"/>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4212" name="Slide Number Placeholder 5">
            <a:extLst>
              <a:ext uri="{FF2B5EF4-FFF2-40B4-BE49-F238E27FC236}">
                <a16:creationId xmlns:a16="http://schemas.microsoft.com/office/drawing/2014/main" id="{74B50F7D-CA31-436C-BA2E-12EB763458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4A4AAB-7AE2-4F9C-B044-1596492351AA}" type="slidenum">
              <a:rPr lang="en-US" altLang="en-US" sz="1200">
                <a:solidFill>
                  <a:srgbClr val="898989"/>
                </a:solidFill>
              </a:rPr>
              <a:pPr>
                <a:spcBef>
                  <a:spcPct val="0"/>
                </a:spcBef>
                <a:buFontTx/>
                <a:buNone/>
              </a:pPr>
              <a:t>85</a:t>
            </a:fld>
            <a:endParaRPr lang="en-US" altLang="en-US" sz="1200">
              <a:solidFill>
                <a:srgbClr val="898989"/>
              </a:solidFill>
            </a:endParaRPr>
          </a:p>
        </p:txBody>
      </p:sp>
      <p:sp>
        <p:nvSpPr>
          <p:cNvPr id="9" name="Title 1">
            <a:extLst>
              <a:ext uri="{FF2B5EF4-FFF2-40B4-BE49-F238E27FC236}">
                <a16:creationId xmlns:a16="http://schemas.microsoft.com/office/drawing/2014/main" id="{12FDFA09-DD63-42C0-8947-06E6710186B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Example of </a:t>
            </a:r>
            <a:r>
              <a:rPr lang="en-IN" sz="3200" dirty="0"/>
              <a:t>RR </a:t>
            </a:r>
            <a:r>
              <a:rPr lang="en-IN" sz="3000" dirty="0"/>
              <a:t>(CO2)</a:t>
            </a:r>
            <a:endParaRPr lang="en-US" sz="3000" dirty="0"/>
          </a:p>
        </p:txBody>
      </p:sp>
      <p:sp>
        <p:nvSpPr>
          <p:cNvPr id="94214" name="object 5">
            <a:extLst>
              <a:ext uri="{FF2B5EF4-FFF2-40B4-BE49-F238E27FC236}">
                <a16:creationId xmlns:a16="http://schemas.microsoft.com/office/drawing/2014/main" id="{D58453FC-A63F-447A-80EE-39908C0E1091}"/>
              </a:ext>
            </a:extLst>
          </p:cNvPr>
          <p:cNvSpPr>
            <a:spLocks noChangeArrowheads="1"/>
          </p:cNvSpPr>
          <p:nvPr/>
        </p:nvSpPr>
        <p:spPr bwMode="auto">
          <a:xfrm>
            <a:off x="2219325" y="4410075"/>
            <a:ext cx="5638800" cy="609600"/>
          </a:xfrm>
          <a:custGeom>
            <a:avLst/>
            <a:gdLst>
              <a:gd name="T0" fmla="*/ 5638800 w 5638800"/>
              <a:gd name="T1" fmla="*/ 0 h 609600"/>
              <a:gd name="T2" fmla="*/ 5638800 w 5638800"/>
              <a:gd name="T3" fmla="*/ 0 h 609600"/>
              <a:gd name="T4" fmla="*/ 0 w 5638800"/>
              <a:gd name="T5" fmla="*/ 0 h 609600"/>
              <a:gd name="T6" fmla="*/ 0 w 5638800"/>
              <a:gd name="T7" fmla="*/ 609600 h 609600"/>
              <a:gd name="T8" fmla="*/ 5638800 w 5638800"/>
              <a:gd name="T9" fmla="*/ 609600 h 609600"/>
              <a:gd name="T10" fmla="*/ 5638800 w 5638800"/>
              <a:gd name="T11" fmla="*/ 0 h 609600"/>
              <a:gd name="T12" fmla="*/ 0 w 5638800"/>
              <a:gd name="T13" fmla="*/ 0 h 609600"/>
              <a:gd name="T14" fmla="*/ 5638800 w 5638800"/>
              <a:gd name="T15" fmla="*/ 609600 h 609600"/>
            </a:gdLst>
            <a:ahLst/>
            <a:cxnLst>
              <a:cxn ang="0">
                <a:pos x="T0" y="T1"/>
              </a:cxn>
              <a:cxn ang="0">
                <a:pos x="T2" y="T3"/>
              </a:cxn>
              <a:cxn ang="0">
                <a:pos x="T4" y="T5"/>
              </a:cxn>
              <a:cxn ang="0">
                <a:pos x="T6" y="T7"/>
              </a:cxn>
              <a:cxn ang="0">
                <a:pos x="T8" y="T9"/>
              </a:cxn>
              <a:cxn ang="0">
                <a:pos x="T10" y="T11"/>
              </a:cxn>
            </a:cxnLst>
            <a:rect l="T12" t="T13" r="T14" b="T15"/>
            <a:pathLst>
              <a:path w="5638800" h="609600">
                <a:moveTo>
                  <a:pt x="5638800" y="0"/>
                </a:moveTo>
                <a:lnTo>
                  <a:pt x="5638800" y="0"/>
                </a:lnTo>
                <a:lnTo>
                  <a:pt x="0" y="0"/>
                </a:lnTo>
                <a:lnTo>
                  <a:pt x="0" y="609600"/>
                </a:lnTo>
                <a:lnTo>
                  <a:pt x="5638800" y="609600"/>
                </a:lnTo>
                <a:lnTo>
                  <a:pt x="563880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pic>
        <p:nvPicPr>
          <p:cNvPr id="94215" name="Picture 10">
            <a:extLst>
              <a:ext uri="{FF2B5EF4-FFF2-40B4-BE49-F238E27FC236}">
                <a16:creationId xmlns:a16="http://schemas.microsoft.com/office/drawing/2014/main" id="{C5CD41B1-49F9-4474-A4BD-42E2687DA3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19190"/>
            <a:ext cx="81470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6" name="Picture 9" descr="NIET LOGO.jpg">
            <a:extLst>
              <a:ext uri="{FF2B5EF4-FFF2-40B4-BE49-F238E27FC236}">
                <a16:creationId xmlns:a16="http://schemas.microsoft.com/office/drawing/2014/main" id="{E817F4DF-94D9-4C26-B64B-FC0C858129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0049270-B0A5-47B5-A409-8E4F82D1FD86}"/>
              </a:ext>
            </a:extLst>
          </p:cNvPr>
          <p:cNvSpPr>
            <a:spLocks noGrp="1"/>
          </p:cNvSpPr>
          <p:nvPr>
            <p:ph type="dt" sz="quarter" idx="10"/>
          </p:nvPr>
        </p:nvSpPr>
        <p:spPr/>
        <p:txBody>
          <a:bodyPr/>
          <a:lstStyle/>
          <a:p>
            <a:pPr>
              <a:defRPr/>
            </a:pPr>
            <a:fld id="{90648CFC-5BDD-496C-B9F4-86ED755E3DD2}" type="datetime1">
              <a:rPr lang="en-US" smtClean="0"/>
              <a:t>3/24/2022</a:t>
            </a:fld>
            <a:endParaRPr lang="en-US"/>
          </a:p>
        </p:txBody>
      </p:sp>
      <p:sp>
        <p:nvSpPr>
          <p:cNvPr id="5" name="Footer Placeholder 4">
            <a:extLst>
              <a:ext uri="{FF2B5EF4-FFF2-40B4-BE49-F238E27FC236}">
                <a16:creationId xmlns:a16="http://schemas.microsoft.com/office/drawing/2014/main" id="{5FDE6442-A015-4168-B321-AB8D16D3DD32}"/>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5236" name="Slide Number Placeholder 5">
            <a:extLst>
              <a:ext uri="{FF2B5EF4-FFF2-40B4-BE49-F238E27FC236}">
                <a16:creationId xmlns:a16="http://schemas.microsoft.com/office/drawing/2014/main" id="{FA6527EC-D20B-4DB0-B3AF-815FC9BD82F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00B109-E852-472B-B213-CDC5C4205199}" type="slidenum">
              <a:rPr lang="en-US" altLang="en-US" sz="1200">
                <a:solidFill>
                  <a:srgbClr val="898989"/>
                </a:solidFill>
              </a:rPr>
              <a:pPr>
                <a:spcBef>
                  <a:spcPct val="0"/>
                </a:spcBef>
                <a:buFontTx/>
                <a:buNone/>
              </a:pPr>
              <a:t>86</a:t>
            </a:fld>
            <a:endParaRPr lang="en-US" altLang="en-US" sz="1200">
              <a:solidFill>
                <a:srgbClr val="898989"/>
              </a:solidFill>
            </a:endParaRPr>
          </a:p>
        </p:txBody>
      </p:sp>
      <p:sp>
        <p:nvSpPr>
          <p:cNvPr id="9" name="Title 1">
            <a:extLst>
              <a:ext uri="{FF2B5EF4-FFF2-40B4-BE49-F238E27FC236}">
                <a16:creationId xmlns:a16="http://schemas.microsoft.com/office/drawing/2014/main" id="{8F235093-8A7B-4307-A90E-F79DC4D5F89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Advantages and Disadvantages of </a:t>
            </a:r>
            <a:r>
              <a:rPr lang="en-IN" sz="3200" dirty="0"/>
              <a:t>RR </a:t>
            </a:r>
            <a:r>
              <a:rPr lang="en-IN" sz="3000" dirty="0"/>
              <a:t>(CO2)</a:t>
            </a:r>
            <a:endParaRPr lang="en-US" sz="3000" dirty="0"/>
          </a:p>
        </p:txBody>
      </p:sp>
      <p:sp>
        <p:nvSpPr>
          <p:cNvPr id="95238" name="object 5">
            <a:extLst>
              <a:ext uri="{FF2B5EF4-FFF2-40B4-BE49-F238E27FC236}">
                <a16:creationId xmlns:a16="http://schemas.microsoft.com/office/drawing/2014/main" id="{E9F12285-79D3-4BEF-9A97-58CC897D3228}"/>
              </a:ext>
            </a:extLst>
          </p:cNvPr>
          <p:cNvSpPr>
            <a:spLocks noChangeArrowheads="1"/>
          </p:cNvSpPr>
          <p:nvPr/>
        </p:nvSpPr>
        <p:spPr bwMode="auto">
          <a:xfrm>
            <a:off x="2219325" y="4410075"/>
            <a:ext cx="5638800" cy="609600"/>
          </a:xfrm>
          <a:custGeom>
            <a:avLst/>
            <a:gdLst>
              <a:gd name="T0" fmla="*/ 5638800 w 5638800"/>
              <a:gd name="T1" fmla="*/ 0 h 609600"/>
              <a:gd name="T2" fmla="*/ 5638800 w 5638800"/>
              <a:gd name="T3" fmla="*/ 0 h 609600"/>
              <a:gd name="T4" fmla="*/ 0 w 5638800"/>
              <a:gd name="T5" fmla="*/ 0 h 609600"/>
              <a:gd name="T6" fmla="*/ 0 w 5638800"/>
              <a:gd name="T7" fmla="*/ 609600 h 609600"/>
              <a:gd name="T8" fmla="*/ 5638800 w 5638800"/>
              <a:gd name="T9" fmla="*/ 609600 h 609600"/>
              <a:gd name="T10" fmla="*/ 5638800 w 5638800"/>
              <a:gd name="T11" fmla="*/ 0 h 609600"/>
              <a:gd name="T12" fmla="*/ 0 w 5638800"/>
              <a:gd name="T13" fmla="*/ 0 h 609600"/>
              <a:gd name="T14" fmla="*/ 5638800 w 5638800"/>
              <a:gd name="T15" fmla="*/ 609600 h 609600"/>
            </a:gdLst>
            <a:ahLst/>
            <a:cxnLst>
              <a:cxn ang="0">
                <a:pos x="T0" y="T1"/>
              </a:cxn>
              <a:cxn ang="0">
                <a:pos x="T2" y="T3"/>
              </a:cxn>
              <a:cxn ang="0">
                <a:pos x="T4" y="T5"/>
              </a:cxn>
              <a:cxn ang="0">
                <a:pos x="T6" y="T7"/>
              </a:cxn>
              <a:cxn ang="0">
                <a:pos x="T8" y="T9"/>
              </a:cxn>
              <a:cxn ang="0">
                <a:pos x="T10" y="T11"/>
              </a:cxn>
            </a:cxnLst>
            <a:rect l="T12" t="T13" r="T14" b="T15"/>
            <a:pathLst>
              <a:path w="5638800" h="609600">
                <a:moveTo>
                  <a:pt x="5638800" y="0"/>
                </a:moveTo>
                <a:lnTo>
                  <a:pt x="5638800" y="0"/>
                </a:lnTo>
                <a:lnTo>
                  <a:pt x="0" y="0"/>
                </a:lnTo>
                <a:lnTo>
                  <a:pt x="0" y="609600"/>
                </a:lnTo>
                <a:lnTo>
                  <a:pt x="5638800" y="609600"/>
                </a:lnTo>
                <a:lnTo>
                  <a:pt x="563880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10" name="TextBox 9">
            <a:extLst>
              <a:ext uri="{FF2B5EF4-FFF2-40B4-BE49-F238E27FC236}">
                <a16:creationId xmlns:a16="http://schemas.microsoft.com/office/drawing/2014/main" id="{48318603-A7AD-4424-A5F2-5C1D533C38F7}"/>
              </a:ext>
            </a:extLst>
          </p:cNvPr>
          <p:cNvSpPr txBox="1"/>
          <p:nvPr/>
        </p:nvSpPr>
        <p:spPr>
          <a:xfrm>
            <a:off x="982665" y="1212850"/>
            <a:ext cx="7477125" cy="3970338"/>
          </a:xfrm>
          <a:prstGeom prst="rect">
            <a:avLst/>
          </a:prstGeom>
          <a:noFill/>
        </p:spPr>
        <p:txBody>
          <a:bodyPr>
            <a:spAutoFit/>
          </a:bodyPr>
          <a:lstStyle/>
          <a:p>
            <a:pPr eaLnBrk="1" fontAlgn="auto" hangingPunct="1">
              <a:lnSpc>
                <a:spcPct val="150000"/>
              </a:lnSpc>
              <a:spcBef>
                <a:spcPts val="0"/>
              </a:spcBef>
              <a:spcAft>
                <a:spcPts val="0"/>
              </a:spcAft>
              <a:defRPr/>
            </a:pPr>
            <a:r>
              <a:rPr lang="en-US" sz="2400" b="1" dirty="0">
                <a:solidFill>
                  <a:srgbClr val="333333"/>
                </a:solidFill>
                <a:latin typeface="+mj-lt"/>
                <a:cs typeface="+mn-cs"/>
              </a:rPr>
              <a:t>Advantages of round-robin:</a:t>
            </a:r>
            <a:endParaRPr lang="en-US" sz="2400" dirty="0">
              <a:solidFill>
                <a:srgbClr val="333333"/>
              </a:solidFill>
              <a:latin typeface="+mj-lt"/>
              <a:cs typeface="+mn-cs"/>
            </a:endParaRP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333333"/>
                </a:solidFill>
                <a:latin typeface="+mj-lt"/>
                <a:cs typeface="+mn-cs"/>
              </a:rPr>
              <a:t>No starvation will be there in round-robin because every process will get chance for its execution.</a:t>
            </a: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333333"/>
                </a:solidFill>
                <a:latin typeface="+mj-lt"/>
                <a:cs typeface="+mn-cs"/>
              </a:rPr>
              <a:t>Used in time-sharing systems.</a:t>
            </a:r>
          </a:p>
          <a:p>
            <a:pPr eaLnBrk="1" fontAlgn="auto" hangingPunct="1">
              <a:lnSpc>
                <a:spcPct val="150000"/>
              </a:lnSpc>
              <a:spcBef>
                <a:spcPts val="0"/>
              </a:spcBef>
              <a:spcAft>
                <a:spcPts val="0"/>
              </a:spcAft>
              <a:defRPr/>
            </a:pPr>
            <a:r>
              <a:rPr lang="en-US" sz="2400" b="1" dirty="0">
                <a:solidFill>
                  <a:srgbClr val="333333"/>
                </a:solidFill>
                <a:latin typeface="+mj-lt"/>
                <a:cs typeface="+mn-cs"/>
              </a:rPr>
              <a:t>Disadvantages of round-robin:</a:t>
            </a:r>
            <a:endParaRPr lang="en-US" sz="2400" dirty="0">
              <a:solidFill>
                <a:srgbClr val="333333"/>
              </a:solidFill>
              <a:latin typeface="+mj-lt"/>
              <a:cs typeface="+mn-cs"/>
            </a:endParaRPr>
          </a:p>
          <a:p>
            <a:pPr marL="342900" indent="-342900"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333333"/>
                </a:solidFill>
                <a:latin typeface="+mj-lt"/>
                <a:cs typeface="+mn-cs"/>
              </a:rPr>
              <a:t>We have to perform a lot of context switching here, which will keep the CPU idle.</a:t>
            </a:r>
          </a:p>
        </p:txBody>
      </p:sp>
      <p:pic>
        <p:nvPicPr>
          <p:cNvPr id="95240" name="Picture 10" descr="NIET LOGO.jpg">
            <a:extLst>
              <a:ext uri="{FF2B5EF4-FFF2-40B4-BE49-F238E27FC236}">
                <a16:creationId xmlns:a16="http://schemas.microsoft.com/office/drawing/2014/main" id="{BD1412C9-A879-4E5C-A32D-29AA849B9F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DAD7F5-618F-4142-A556-0755775971AA}"/>
              </a:ext>
            </a:extLst>
          </p:cNvPr>
          <p:cNvSpPr>
            <a:spLocks noGrp="1"/>
          </p:cNvSpPr>
          <p:nvPr>
            <p:ph type="dt" sz="quarter" idx="10"/>
          </p:nvPr>
        </p:nvSpPr>
        <p:spPr/>
        <p:txBody>
          <a:bodyPr/>
          <a:lstStyle/>
          <a:p>
            <a:pPr>
              <a:defRPr/>
            </a:pPr>
            <a:fld id="{D7041FD3-3AFD-43F2-A7D4-78BF5F393954}" type="datetime1">
              <a:rPr lang="en-US" smtClean="0"/>
              <a:t>3/24/2022</a:t>
            </a:fld>
            <a:endParaRPr lang="en-US"/>
          </a:p>
        </p:txBody>
      </p:sp>
      <p:sp>
        <p:nvSpPr>
          <p:cNvPr id="5" name="Footer Placeholder 4">
            <a:extLst>
              <a:ext uri="{FF2B5EF4-FFF2-40B4-BE49-F238E27FC236}">
                <a16:creationId xmlns:a16="http://schemas.microsoft.com/office/drawing/2014/main" id="{B39B5D75-1604-41D3-8083-AFF08647675E}"/>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6260" name="Slide Number Placeholder 5">
            <a:extLst>
              <a:ext uri="{FF2B5EF4-FFF2-40B4-BE49-F238E27FC236}">
                <a16:creationId xmlns:a16="http://schemas.microsoft.com/office/drawing/2014/main" id="{A84D87D0-B4C4-41E7-AF6D-3E84CE195F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217014-3876-4648-AC30-0CE828491192}" type="slidenum">
              <a:rPr lang="en-US" altLang="en-US" sz="1200">
                <a:solidFill>
                  <a:srgbClr val="898989"/>
                </a:solidFill>
              </a:rPr>
              <a:pPr>
                <a:spcBef>
                  <a:spcPct val="0"/>
                </a:spcBef>
                <a:buFontTx/>
                <a:buNone/>
              </a:pPr>
              <a:t>87</a:t>
            </a:fld>
            <a:endParaRPr lang="en-US" altLang="en-US" sz="1200">
              <a:solidFill>
                <a:srgbClr val="898989"/>
              </a:solidFill>
            </a:endParaRPr>
          </a:p>
        </p:txBody>
      </p:sp>
      <p:sp>
        <p:nvSpPr>
          <p:cNvPr id="9" name="Title 1">
            <a:extLst>
              <a:ext uri="{FF2B5EF4-FFF2-40B4-BE49-F238E27FC236}">
                <a16:creationId xmlns:a16="http://schemas.microsoft.com/office/drawing/2014/main" id="{7AF0E0CD-D4F0-4EEA-BA02-5244FBA7698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Multilevel</a:t>
            </a:r>
            <a:r>
              <a:rPr lang="en-IN" sz="3200" spc="-60" dirty="0"/>
              <a:t> </a:t>
            </a:r>
            <a:r>
              <a:rPr lang="en-IN" sz="3200" spc="-5" dirty="0"/>
              <a:t>Queue(CO2)</a:t>
            </a:r>
            <a:endParaRPr lang="en-US" sz="3000" dirty="0"/>
          </a:p>
        </p:txBody>
      </p:sp>
      <p:sp>
        <p:nvSpPr>
          <p:cNvPr id="96262" name="object 3">
            <a:extLst>
              <a:ext uri="{FF2B5EF4-FFF2-40B4-BE49-F238E27FC236}">
                <a16:creationId xmlns:a16="http://schemas.microsoft.com/office/drawing/2014/main" id="{26C44D99-8528-4BA3-9DBA-76B3E44C6F6B}"/>
              </a:ext>
            </a:extLst>
          </p:cNvPr>
          <p:cNvSpPr txBox="1">
            <a:spLocks noChangeArrowheads="1"/>
          </p:cNvSpPr>
          <p:nvPr/>
        </p:nvSpPr>
        <p:spPr bwMode="auto">
          <a:xfrm>
            <a:off x="827090" y="836613"/>
            <a:ext cx="8186737" cy="503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4013" indent="-342900">
              <a:spcBef>
                <a:spcPct val="20000"/>
              </a:spcBef>
              <a:buFont typeface="Arial" panose="020B0604020202020204" pitchFamily="34" charset="0"/>
              <a:buChar char="•"/>
              <a:tabLst>
                <a:tab pos="354013" algn="l"/>
                <a:tab pos="355600" algn="l"/>
              </a:tabLst>
              <a:defRPr sz="3200">
                <a:solidFill>
                  <a:schemeClr val="tx1"/>
                </a:solidFill>
                <a:latin typeface="Calibri" panose="020F0502020204030204" pitchFamily="34" charset="0"/>
              </a:defRPr>
            </a:lvl1pPr>
            <a:lvl2pPr marL="747713" indent="-279400">
              <a:spcBef>
                <a:spcPct val="20000"/>
              </a:spcBef>
              <a:buFont typeface="Arial" panose="020B0604020202020204" pitchFamily="34" charset="0"/>
              <a:buChar char="–"/>
              <a:tabLst>
                <a:tab pos="354013" algn="l"/>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9pPr>
          </a:lstStyle>
          <a:p>
            <a:pPr eaLnBrk="1" hangingPunct="1">
              <a:spcBef>
                <a:spcPts val="100"/>
              </a:spcBef>
              <a:buClr>
                <a:srgbClr val="006600"/>
              </a:buClr>
              <a:buSzPct val="90000"/>
            </a:pPr>
            <a:r>
              <a:rPr lang="en-IN" altLang="en-US" sz="2200"/>
              <a:t>Ready queue is partitioned into separate queues:  foreground (interactive)</a:t>
            </a:r>
          </a:p>
          <a:p>
            <a:pPr eaLnBrk="1" hangingPunct="1">
              <a:spcBef>
                <a:spcPct val="0"/>
              </a:spcBef>
              <a:buFontTx/>
              <a:buNone/>
            </a:pPr>
            <a:r>
              <a:rPr lang="en-IN" altLang="en-US" sz="2200"/>
              <a:t>background (batch)</a:t>
            </a:r>
          </a:p>
          <a:p>
            <a:pPr eaLnBrk="1" hangingPunct="1">
              <a:lnSpc>
                <a:spcPts val="2325"/>
              </a:lnSpc>
              <a:spcBef>
                <a:spcPts val="625"/>
              </a:spcBef>
              <a:buClr>
                <a:srgbClr val="006600"/>
              </a:buClr>
              <a:buSzPct val="90000"/>
            </a:pPr>
            <a:r>
              <a:rPr lang="en-IN" altLang="en-US" sz="2200"/>
              <a:t>Each queue has its own scheduling algorithm, </a:t>
            </a:r>
          </a:p>
          <a:p>
            <a:pPr eaLnBrk="1" hangingPunct="1">
              <a:lnSpc>
                <a:spcPts val="2325"/>
              </a:lnSpc>
              <a:spcBef>
                <a:spcPts val="625"/>
              </a:spcBef>
              <a:buClr>
                <a:srgbClr val="006600"/>
              </a:buClr>
              <a:buSzPct val="90000"/>
              <a:buNone/>
            </a:pPr>
            <a:r>
              <a:rPr lang="en-IN" altLang="en-US" sz="2200"/>
              <a:t>       foreground – RR</a:t>
            </a:r>
          </a:p>
          <a:p>
            <a:pPr eaLnBrk="1" hangingPunct="1">
              <a:lnSpc>
                <a:spcPts val="2338"/>
              </a:lnSpc>
              <a:spcBef>
                <a:spcPct val="0"/>
              </a:spcBef>
              <a:buNone/>
            </a:pPr>
            <a:r>
              <a:rPr lang="en-IN" altLang="en-US" sz="2200"/>
              <a:t>  background – FCFS</a:t>
            </a:r>
          </a:p>
          <a:p>
            <a:pPr eaLnBrk="1" hangingPunct="1">
              <a:spcBef>
                <a:spcPts val="475"/>
              </a:spcBef>
              <a:buClr>
                <a:srgbClr val="006600"/>
              </a:buClr>
              <a:buSzPct val="90000"/>
            </a:pPr>
            <a:r>
              <a:rPr lang="en-IN" altLang="en-US" sz="2200"/>
              <a:t>Scheduling must be done between the queues.</a:t>
            </a:r>
          </a:p>
          <a:p>
            <a:pPr lvl="1" eaLnBrk="1" hangingPunct="1">
              <a:spcBef>
                <a:spcPts val="450"/>
              </a:spcBef>
              <a:buClr>
                <a:srgbClr val="CC66FF"/>
              </a:buClr>
              <a:buSzPct val="89000"/>
              <a:buFont typeface="Arial" panose="020B0604020202020204" pitchFamily="34" charset="0"/>
              <a:buChar char="•"/>
            </a:pPr>
            <a:r>
              <a:rPr lang="en-IN" altLang="en-US" sz="2200"/>
              <a:t>Fixed priority scheduling; (i.e., serve all from foreground  then from background). Possibility of starvation.</a:t>
            </a:r>
          </a:p>
          <a:p>
            <a:pPr lvl="1" eaLnBrk="1" hangingPunct="1">
              <a:lnSpc>
                <a:spcPct val="99000"/>
              </a:lnSpc>
              <a:spcBef>
                <a:spcPts val="500"/>
              </a:spcBef>
              <a:buClr>
                <a:srgbClr val="CC66FF"/>
              </a:buClr>
              <a:buSzPct val="89000"/>
              <a:buFont typeface="Arial" panose="020B0604020202020204" pitchFamily="34" charset="0"/>
              <a:buChar char="•"/>
            </a:pPr>
            <a:r>
              <a:rPr lang="en-IN" altLang="en-US" sz="2200"/>
              <a:t>Time slice – each queue gets a certain amount of CPU time  which it can schedule amongst its processes; i.e., 80% to  foreground in RR</a:t>
            </a:r>
          </a:p>
          <a:p>
            <a:pPr lvl="1" eaLnBrk="1" hangingPunct="1">
              <a:spcBef>
                <a:spcPts val="475"/>
              </a:spcBef>
              <a:buClr>
                <a:srgbClr val="CC66FF"/>
              </a:buClr>
              <a:buSzPct val="89000"/>
              <a:buFont typeface="Arial" panose="020B0604020202020204" pitchFamily="34" charset="0"/>
              <a:buChar char="•"/>
            </a:pPr>
            <a:r>
              <a:rPr lang="en-IN" altLang="en-US" sz="2200"/>
              <a:t>20% to background in FCFS</a:t>
            </a:r>
          </a:p>
          <a:p>
            <a:pPr algn="just" eaLnBrk="1" hangingPunct="1">
              <a:spcBef>
                <a:spcPts val="100"/>
              </a:spcBef>
              <a:buNone/>
            </a:pPr>
            <a:endParaRPr lang="en-US" altLang="en-US" sz="2200"/>
          </a:p>
        </p:txBody>
      </p:sp>
      <p:pic>
        <p:nvPicPr>
          <p:cNvPr id="96263" name="Picture 9" descr="NIET LOGO.jpg">
            <a:extLst>
              <a:ext uri="{FF2B5EF4-FFF2-40B4-BE49-F238E27FC236}">
                <a16:creationId xmlns:a16="http://schemas.microsoft.com/office/drawing/2014/main" id="{82033768-3281-437E-9978-371D31EC2D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5A71775-0BD2-4EEB-9AA4-F478383B6D1A}"/>
              </a:ext>
            </a:extLst>
          </p:cNvPr>
          <p:cNvSpPr>
            <a:spLocks noGrp="1"/>
          </p:cNvSpPr>
          <p:nvPr>
            <p:ph type="dt" sz="quarter" idx="10"/>
          </p:nvPr>
        </p:nvSpPr>
        <p:spPr/>
        <p:txBody>
          <a:bodyPr/>
          <a:lstStyle/>
          <a:p>
            <a:pPr>
              <a:defRPr/>
            </a:pPr>
            <a:fld id="{33AC56CF-DE68-4044-9F33-FEB5B3473A44}" type="datetime1">
              <a:rPr lang="en-US" smtClean="0"/>
              <a:t>3/24/2022</a:t>
            </a:fld>
            <a:endParaRPr lang="en-US"/>
          </a:p>
        </p:txBody>
      </p:sp>
      <p:sp>
        <p:nvSpPr>
          <p:cNvPr id="5" name="Footer Placeholder 4">
            <a:extLst>
              <a:ext uri="{FF2B5EF4-FFF2-40B4-BE49-F238E27FC236}">
                <a16:creationId xmlns:a16="http://schemas.microsoft.com/office/drawing/2014/main" id="{7E77AF56-2959-4C18-AC48-5043FE1EAC7A}"/>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7284" name="Slide Number Placeholder 5">
            <a:extLst>
              <a:ext uri="{FF2B5EF4-FFF2-40B4-BE49-F238E27FC236}">
                <a16:creationId xmlns:a16="http://schemas.microsoft.com/office/drawing/2014/main" id="{5AD1C7C9-8FD6-40E0-8D7B-D9EF65729C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AA12A6-B95D-494D-8ADC-826EA711C753}" type="slidenum">
              <a:rPr lang="en-US" altLang="en-US" sz="1200">
                <a:solidFill>
                  <a:srgbClr val="898989"/>
                </a:solidFill>
              </a:rPr>
              <a:pPr>
                <a:spcBef>
                  <a:spcPct val="0"/>
                </a:spcBef>
                <a:buFontTx/>
                <a:buNone/>
              </a:pPr>
              <a:t>88</a:t>
            </a:fld>
            <a:endParaRPr lang="en-US" altLang="en-US" sz="1200">
              <a:solidFill>
                <a:srgbClr val="898989"/>
              </a:solidFill>
            </a:endParaRPr>
          </a:p>
        </p:txBody>
      </p:sp>
      <p:sp>
        <p:nvSpPr>
          <p:cNvPr id="9" name="Title 1">
            <a:extLst>
              <a:ext uri="{FF2B5EF4-FFF2-40B4-BE49-F238E27FC236}">
                <a16:creationId xmlns:a16="http://schemas.microsoft.com/office/drawing/2014/main" id="{1D50AD77-9F2E-4744-8AF3-FC6A018720B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Multilevel Queue</a:t>
            </a:r>
            <a:r>
              <a:rPr lang="en-IN" sz="3200" spc="-40" dirty="0"/>
              <a:t> </a:t>
            </a:r>
            <a:r>
              <a:rPr lang="en-IN" sz="3200" spc="-5" dirty="0"/>
              <a:t>Scheduling(CO2)</a:t>
            </a:r>
            <a:endParaRPr lang="en-IN" sz="3000" dirty="0"/>
          </a:p>
        </p:txBody>
      </p:sp>
      <p:sp>
        <p:nvSpPr>
          <p:cNvPr id="97286" name="Rectangle 3">
            <a:extLst>
              <a:ext uri="{FF2B5EF4-FFF2-40B4-BE49-F238E27FC236}">
                <a16:creationId xmlns:a16="http://schemas.microsoft.com/office/drawing/2014/main" id="{A0792C5C-D7A9-4049-B92E-C5F86BD79807}"/>
              </a:ext>
            </a:extLst>
          </p:cNvPr>
          <p:cNvSpPr txBox="1">
            <a:spLocks noChangeArrowheads="1"/>
          </p:cNvSpPr>
          <p:nvPr/>
        </p:nvSpPr>
        <p:spPr bwMode="auto">
          <a:xfrm>
            <a:off x="1047752" y="836613"/>
            <a:ext cx="74850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endParaRPr lang="en-US" altLang="en-US" sz="2200"/>
          </a:p>
        </p:txBody>
      </p:sp>
      <p:pic>
        <p:nvPicPr>
          <p:cNvPr id="97287" name="Picture 2" descr="Multilevel Queue Scheduling Algorithm">
            <a:extLst>
              <a:ext uri="{FF2B5EF4-FFF2-40B4-BE49-F238E27FC236}">
                <a16:creationId xmlns:a16="http://schemas.microsoft.com/office/drawing/2014/main" id="{235A4B96-61D5-4F00-9B78-343E434C3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2" y="1185863"/>
            <a:ext cx="8075613"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8" name="Picture 10" descr="NIET LOGO.jpg">
            <a:extLst>
              <a:ext uri="{FF2B5EF4-FFF2-40B4-BE49-F238E27FC236}">
                <a16:creationId xmlns:a16="http://schemas.microsoft.com/office/drawing/2014/main" id="{2557CB75-06C0-479B-BFD9-CEAF7A2FA9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3327E2B-600F-4B7F-ABF4-62B7F2861B4D}"/>
              </a:ext>
            </a:extLst>
          </p:cNvPr>
          <p:cNvSpPr>
            <a:spLocks noGrp="1"/>
          </p:cNvSpPr>
          <p:nvPr>
            <p:ph type="dt" sz="quarter" idx="10"/>
          </p:nvPr>
        </p:nvSpPr>
        <p:spPr/>
        <p:txBody>
          <a:bodyPr/>
          <a:lstStyle/>
          <a:p>
            <a:pPr>
              <a:defRPr/>
            </a:pPr>
            <a:fld id="{688CF8E0-E2E8-45C6-A62D-CF4D3C7F11F0}" type="datetime1">
              <a:rPr lang="en-US" smtClean="0"/>
              <a:t>3/24/2022</a:t>
            </a:fld>
            <a:endParaRPr lang="en-US"/>
          </a:p>
        </p:txBody>
      </p:sp>
      <p:sp>
        <p:nvSpPr>
          <p:cNvPr id="5" name="Footer Placeholder 4">
            <a:extLst>
              <a:ext uri="{FF2B5EF4-FFF2-40B4-BE49-F238E27FC236}">
                <a16:creationId xmlns:a16="http://schemas.microsoft.com/office/drawing/2014/main" id="{04A3A63A-9CB7-45F0-AE33-09034028EFB6}"/>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8308" name="Slide Number Placeholder 5">
            <a:extLst>
              <a:ext uri="{FF2B5EF4-FFF2-40B4-BE49-F238E27FC236}">
                <a16:creationId xmlns:a16="http://schemas.microsoft.com/office/drawing/2014/main" id="{ED930104-88FF-4DA3-9180-FA1A22A6F2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9F017F-271B-4E28-89D6-A82521B0F5EE}" type="slidenum">
              <a:rPr lang="en-US" altLang="en-US" sz="1200">
                <a:solidFill>
                  <a:srgbClr val="898989"/>
                </a:solidFill>
              </a:rPr>
              <a:pPr>
                <a:spcBef>
                  <a:spcPct val="0"/>
                </a:spcBef>
                <a:buFontTx/>
                <a:buNone/>
              </a:pPr>
              <a:t>89</a:t>
            </a:fld>
            <a:endParaRPr lang="en-US" altLang="en-US" sz="1200">
              <a:solidFill>
                <a:srgbClr val="898989"/>
              </a:solidFill>
            </a:endParaRPr>
          </a:p>
        </p:txBody>
      </p:sp>
      <p:sp>
        <p:nvSpPr>
          <p:cNvPr id="9" name="Title 1">
            <a:extLst>
              <a:ext uri="{FF2B5EF4-FFF2-40B4-BE49-F238E27FC236}">
                <a16:creationId xmlns:a16="http://schemas.microsoft.com/office/drawing/2014/main" id="{74FE31A5-EDF2-427D-9414-6E3E23E6697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Multilevel Queue</a:t>
            </a:r>
            <a:r>
              <a:rPr lang="en-IN" sz="3200" spc="-40" dirty="0"/>
              <a:t> </a:t>
            </a:r>
            <a:r>
              <a:rPr lang="en-IN" sz="3200" spc="-5" dirty="0"/>
              <a:t>Scheduling(CO2)</a:t>
            </a:r>
            <a:endParaRPr lang="en-IN" sz="3000" dirty="0"/>
          </a:p>
        </p:txBody>
      </p:sp>
      <p:sp>
        <p:nvSpPr>
          <p:cNvPr id="98310" name="Rectangle 3">
            <a:extLst>
              <a:ext uri="{FF2B5EF4-FFF2-40B4-BE49-F238E27FC236}">
                <a16:creationId xmlns:a16="http://schemas.microsoft.com/office/drawing/2014/main" id="{DBE9BD11-0393-4A90-BD4E-B9465B1C9F95}"/>
              </a:ext>
            </a:extLst>
          </p:cNvPr>
          <p:cNvSpPr txBox="1">
            <a:spLocks noChangeArrowheads="1"/>
          </p:cNvSpPr>
          <p:nvPr/>
        </p:nvSpPr>
        <p:spPr bwMode="auto">
          <a:xfrm>
            <a:off x="1047752" y="836613"/>
            <a:ext cx="74850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pPr>
            <a:endParaRPr lang="en-US" altLang="en-US" sz="2200"/>
          </a:p>
        </p:txBody>
      </p:sp>
      <p:sp>
        <p:nvSpPr>
          <p:cNvPr id="11" name="TextBox 10">
            <a:extLst>
              <a:ext uri="{FF2B5EF4-FFF2-40B4-BE49-F238E27FC236}">
                <a16:creationId xmlns:a16="http://schemas.microsoft.com/office/drawing/2014/main" id="{D7F7819A-34D2-416D-A119-9C888B09A615}"/>
              </a:ext>
            </a:extLst>
          </p:cNvPr>
          <p:cNvSpPr txBox="1"/>
          <p:nvPr/>
        </p:nvSpPr>
        <p:spPr>
          <a:xfrm>
            <a:off x="827088" y="866775"/>
            <a:ext cx="7859712" cy="5678488"/>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200" b="1" dirty="0">
                <a:solidFill>
                  <a:srgbClr val="212529"/>
                </a:solidFill>
                <a:latin typeface="+mj-lt"/>
                <a:cs typeface="+mn-cs"/>
              </a:rPr>
              <a:t>System Process</a:t>
            </a:r>
            <a:r>
              <a:rPr lang="en-US" sz="2200" dirty="0">
                <a:solidFill>
                  <a:srgbClr val="212529"/>
                </a:solidFill>
                <a:latin typeface="+mj-lt"/>
                <a:cs typeface="+mn-cs"/>
              </a:rPr>
              <a:t> The Operating system itself has its own process to run and is termed as System Process.</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200" b="1" dirty="0">
                <a:solidFill>
                  <a:srgbClr val="212529"/>
                </a:solidFill>
                <a:latin typeface="+mj-lt"/>
                <a:cs typeface="+mn-cs"/>
              </a:rPr>
              <a:t>Interactive Process</a:t>
            </a:r>
            <a:r>
              <a:rPr lang="en-US" sz="2200" dirty="0">
                <a:solidFill>
                  <a:srgbClr val="212529"/>
                </a:solidFill>
                <a:latin typeface="+mj-lt"/>
                <a:cs typeface="+mn-cs"/>
              </a:rPr>
              <a:t> The Interactive Process is a process in which there should be the same kind of interaction</a:t>
            </a:r>
            <a:r>
              <a:rPr lang="en-US" sz="2200" b="1" dirty="0">
                <a:solidFill>
                  <a:srgbClr val="212529"/>
                </a:solidFill>
                <a:latin typeface="+mj-lt"/>
                <a:cs typeface="+mn-cs"/>
              </a:rPr>
              <a:t> </a:t>
            </a:r>
            <a:r>
              <a:rPr lang="en-US" sz="2200" dirty="0">
                <a:solidFill>
                  <a:srgbClr val="212529"/>
                </a:solidFill>
                <a:latin typeface="+mj-lt"/>
                <a:cs typeface="+mn-cs"/>
              </a:rPr>
              <a:t>(basically an online game ).</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200" b="1" dirty="0">
                <a:solidFill>
                  <a:srgbClr val="212529"/>
                </a:solidFill>
                <a:latin typeface="+mj-lt"/>
                <a:cs typeface="+mn-cs"/>
              </a:rPr>
              <a:t>Batch Processes</a:t>
            </a:r>
            <a:r>
              <a:rPr lang="en-US" sz="2200" dirty="0">
                <a:solidFill>
                  <a:srgbClr val="212529"/>
                </a:solidFill>
                <a:latin typeface="+mj-lt"/>
                <a:cs typeface="+mn-cs"/>
              </a:rPr>
              <a:t> Batch processing is basically a technique in the Operating system that collects the programs and data together in the form of the </a:t>
            </a:r>
            <a:r>
              <a:rPr lang="en-US" sz="2200" b="1" dirty="0">
                <a:solidFill>
                  <a:srgbClr val="212529"/>
                </a:solidFill>
                <a:latin typeface="+mj-lt"/>
                <a:cs typeface="+mn-cs"/>
              </a:rPr>
              <a:t>batch</a:t>
            </a:r>
            <a:r>
              <a:rPr lang="en-US" sz="2200" dirty="0">
                <a:solidFill>
                  <a:srgbClr val="212529"/>
                </a:solidFill>
                <a:latin typeface="+mj-lt"/>
                <a:cs typeface="+mn-cs"/>
              </a:rPr>
              <a:t> before the </a:t>
            </a:r>
            <a:r>
              <a:rPr lang="en-US" sz="2200" b="1" dirty="0">
                <a:solidFill>
                  <a:srgbClr val="212529"/>
                </a:solidFill>
                <a:latin typeface="+mj-lt"/>
                <a:cs typeface="+mn-cs"/>
              </a:rPr>
              <a:t>processing</a:t>
            </a:r>
            <a:r>
              <a:rPr lang="en-US" sz="2200" dirty="0">
                <a:solidFill>
                  <a:srgbClr val="212529"/>
                </a:solidFill>
                <a:latin typeface="+mj-lt"/>
                <a:cs typeface="+mn-cs"/>
              </a:rPr>
              <a:t> starts.</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200" b="1" dirty="0">
                <a:solidFill>
                  <a:srgbClr val="212529"/>
                </a:solidFill>
                <a:latin typeface="+mj-lt"/>
                <a:cs typeface="+mn-cs"/>
              </a:rPr>
              <a:t>Student Process</a:t>
            </a:r>
            <a:r>
              <a:rPr lang="en-US" sz="2200" dirty="0">
                <a:solidFill>
                  <a:srgbClr val="212529"/>
                </a:solidFill>
                <a:latin typeface="+mj-lt"/>
                <a:cs typeface="+mn-cs"/>
              </a:rPr>
              <a:t> The system process always gets the highest priority while the student processes always get the lowest priority.</a:t>
            </a:r>
          </a:p>
        </p:txBody>
      </p:sp>
      <p:pic>
        <p:nvPicPr>
          <p:cNvPr id="98312" name="Picture 11" descr="NIET LOGO.jpg">
            <a:extLst>
              <a:ext uri="{FF2B5EF4-FFF2-40B4-BE49-F238E27FC236}">
                <a16:creationId xmlns:a16="http://schemas.microsoft.com/office/drawing/2014/main" id="{F7B72080-43C0-49E2-ACA8-3D441D4B3D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E8171D-CE17-4835-B2D8-D4A94814F302}"/>
              </a:ext>
            </a:extLst>
          </p:cNvPr>
          <p:cNvSpPr>
            <a:spLocks noGrp="1"/>
          </p:cNvSpPr>
          <p:nvPr>
            <p:ph idx="1"/>
          </p:nvPr>
        </p:nvSpPr>
        <p:spPr>
          <a:xfrm>
            <a:off x="971550" y="836613"/>
            <a:ext cx="7791450" cy="4525962"/>
          </a:xfrm>
        </p:spPr>
        <p:txBody>
          <a:bodyPr rtlCol="0">
            <a:normAutofit fontScale="92500" lnSpcReduction="10000"/>
          </a:bodyPr>
          <a:lstStyle/>
          <a:p>
            <a:pPr marL="0" indent="0" algn="just" eaLnBrk="1" fontAlgn="auto" hangingPunct="1">
              <a:spcAft>
                <a:spcPts val="0"/>
              </a:spcAft>
              <a:buNone/>
              <a:defRPr/>
            </a:pPr>
            <a:r>
              <a:rPr lang="en-US" sz="2400" dirty="0">
                <a:latin typeface="Times New Roman" pitchFamily="18" charset="0"/>
                <a:cs typeface="Times New Roman" pitchFamily="18" charset="0"/>
              </a:rPr>
              <a:t>1. Engineering knowledge</a:t>
            </a:r>
          </a:p>
          <a:p>
            <a:pPr marL="0" indent="0" algn="just" eaLnBrk="1" fontAlgn="auto" hangingPunct="1">
              <a:spcAft>
                <a:spcPts val="0"/>
              </a:spcAft>
              <a:buNone/>
              <a:defRPr/>
            </a:pPr>
            <a:r>
              <a:rPr lang="en-US" sz="2400" dirty="0">
                <a:latin typeface="Times New Roman" pitchFamily="18" charset="0"/>
                <a:cs typeface="Times New Roman" pitchFamily="18" charset="0"/>
              </a:rPr>
              <a:t>2. Problem analysis</a:t>
            </a:r>
            <a:endParaRPr lang="en-IN" sz="2400" dirty="0">
              <a:latin typeface="Times New Roman" pitchFamily="18" charset="0"/>
              <a:cs typeface="Times New Roman" pitchFamily="18" charset="0"/>
            </a:endParaRPr>
          </a:p>
          <a:p>
            <a:pPr marL="0" indent="0" algn="just" eaLnBrk="1" fontAlgn="auto" hangingPunct="1">
              <a:spcAft>
                <a:spcPts val="0"/>
              </a:spcAft>
              <a:buNone/>
              <a:defRPr/>
            </a:pPr>
            <a:r>
              <a:rPr lang="en-US" sz="2400" dirty="0">
                <a:latin typeface="Times New Roman" pitchFamily="18" charset="0"/>
                <a:cs typeface="Times New Roman" pitchFamily="18" charset="0"/>
              </a:rPr>
              <a:t>3. Design/development of solutions</a:t>
            </a:r>
            <a:endParaRPr lang="en-IN" sz="2400" dirty="0">
              <a:latin typeface="Times New Roman" pitchFamily="18" charset="0"/>
              <a:cs typeface="Times New Roman" pitchFamily="18" charset="0"/>
            </a:endParaRPr>
          </a:p>
          <a:p>
            <a:pPr marL="0" indent="0" algn="just" eaLnBrk="1" fontAlgn="auto" hangingPunct="1">
              <a:spcAft>
                <a:spcPts val="0"/>
              </a:spcAft>
              <a:buNone/>
              <a:defRPr/>
            </a:pPr>
            <a:r>
              <a:rPr lang="en-US" sz="2400" dirty="0">
                <a:latin typeface="Times New Roman" pitchFamily="18" charset="0"/>
                <a:cs typeface="Times New Roman" pitchFamily="18" charset="0"/>
              </a:rPr>
              <a:t>4.Conduct investigations of complex problems</a:t>
            </a:r>
            <a:endParaRPr lang="en-IN" sz="2400" dirty="0">
              <a:latin typeface="Times New Roman" pitchFamily="18" charset="0"/>
              <a:cs typeface="Times New Roman" pitchFamily="18" charset="0"/>
            </a:endParaRPr>
          </a:p>
          <a:p>
            <a:pPr marL="0" indent="0" algn="just" eaLnBrk="1" fontAlgn="auto" hangingPunct="1">
              <a:spcAft>
                <a:spcPts val="0"/>
              </a:spcAft>
              <a:buNone/>
              <a:defRPr/>
            </a:pPr>
            <a:r>
              <a:rPr lang="en-US" sz="2400" dirty="0">
                <a:latin typeface="Times New Roman" pitchFamily="18" charset="0"/>
                <a:cs typeface="Times New Roman" pitchFamily="18" charset="0"/>
              </a:rPr>
              <a:t>5. Modern tool usage</a:t>
            </a:r>
          </a:p>
          <a:p>
            <a:pPr marL="0" indent="0" algn="just" eaLnBrk="1" fontAlgn="auto" hangingPunct="1">
              <a:spcAft>
                <a:spcPts val="0"/>
              </a:spcAft>
              <a:buNone/>
              <a:defRPr/>
            </a:pPr>
            <a:r>
              <a:rPr lang="en-US" sz="2400" dirty="0">
                <a:latin typeface="Times New Roman" pitchFamily="18" charset="0"/>
                <a:cs typeface="Times New Roman" pitchFamily="18" charset="0"/>
              </a:rPr>
              <a:t>6. The engineer and society</a:t>
            </a:r>
          </a:p>
          <a:p>
            <a:pPr marL="0" indent="0" algn="just" eaLnBrk="1" fontAlgn="auto" hangingPunct="1">
              <a:spcAft>
                <a:spcPts val="0"/>
              </a:spcAft>
              <a:buNone/>
              <a:defRPr/>
            </a:pPr>
            <a:r>
              <a:rPr lang="en-US" sz="2400" dirty="0">
                <a:latin typeface="Times New Roman" pitchFamily="18" charset="0"/>
                <a:cs typeface="Times New Roman" pitchFamily="18" charset="0"/>
              </a:rPr>
              <a:t>7. Environment and sustainability</a:t>
            </a:r>
          </a:p>
          <a:p>
            <a:pPr marL="0" indent="0" algn="just" eaLnBrk="1" fontAlgn="auto" hangingPunct="1">
              <a:spcAft>
                <a:spcPts val="0"/>
              </a:spcAft>
              <a:buNone/>
              <a:defRPr/>
            </a:pPr>
            <a:r>
              <a:rPr lang="en-US" sz="2400" dirty="0">
                <a:latin typeface="Times New Roman" pitchFamily="18" charset="0"/>
                <a:cs typeface="Times New Roman" pitchFamily="18" charset="0"/>
              </a:rPr>
              <a:t>8. Ethics:</a:t>
            </a:r>
          </a:p>
          <a:p>
            <a:pPr marL="0" indent="0" algn="just" eaLnBrk="1" fontAlgn="auto" hangingPunct="1">
              <a:spcAft>
                <a:spcPts val="0"/>
              </a:spcAft>
              <a:buNone/>
              <a:defRPr/>
            </a:pPr>
            <a:r>
              <a:rPr lang="en-US" sz="2400" dirty="0">
                <a:latin typeface="Times New Roman" pitchFamily="18" charset="0"/>
                <a:cs typeface="Times New Roman" pitchFamily="18" charset="0"/>
              </a:rPr>
              <a:t>9. Individual and team work</a:t>
            </a:r>
          </a:p>
          <a:p>
            <a:pPr marL="0" indent="0" algn="just" eaLnBrk="1" fontAlgn="auto" hangingPunct="1">
              <a:spcAft>
                <a:spcPts val="0"/>
              </a:spcAft>
              <a:buNone/>
              <a:defRPr/>
            </a:pPr>
            <a:r>
              <a:rPr lang="en-US" sz="2400" dirty="0">
                <a:latin typeface="Times New Roman" pitchFamily="18" charset="0"/>
                <a:cs typeface="Times New Roman" pitchFamily="18" charset="0"/>
              </a:rPr>
              <a:t>10. Communication</a:t>
            </a:r>
          </a:p>
          <a:p>
            <a:pPr marL="0" indent="0" algn="just" eaLnBrk="1" fontAlgn="auto" hangingPunct="1">
              <a:spcAft>
                <a:spcPts val="0"/>
              </a:spcAft>
              <a:buNone/>
              <a:defRPr/>
            </a:pPr>
            <a:r>
              <a:rPr lang="en-US" sz="2400" dirty="0">
                <a:latin typeface="Times New Roman" pitchFamily="18" charset="0"/>
                <a:cs typeface="Times New Roman" pitchFamily="18" charset="0"/>
              </a:rPr>
              <a:t>11. Project management and finance</a:t>
            </a:r>
          </a:p>
          <a:p>
            <a:pPr marL="0" indent="0" algn="just" eaLnBrk="1" fontAlgn="auto" hangingPunct="1">
              <a:spcAft>
                <a:spcPts val="0"/>
              </a:spcAft>
              <a:buNone/>
              <a:defRPr/>
            </a:pPr>
            <a:r>
              <a:rPr lang="en-US" sz="2400" dirty="0">
                <a:latin typeface="Times New Roman" pitchFamily="18" charset="0"/>
                <a:cs typeface="Times New Roman" pitchFamily="18" charset="0"/>
              </a:rPr>
              <a:t>12. Life-long learning</a:t>
            </a:r>
          </a:p>
          <a:p>
            <a:pPr eaLnBrk="1" fontAlgn="auto" hangingPunct="1">
              <a:spcAft>
                <a:spcPts val="0"/>
              </a:spcAft>
              <a:buNone/>
              <a:defRPr/>
            </a:pPr>
            <a:endParaRPr lang="en-US" sz="2800" dirty="0"/>
          </a:p>
          <a:p>
            <a:pPr eaLnBrk="1" fontAlgn="auto" hangingPunct="1">
              <a:lnSpc>
                <a:spcPct val="150000"/>
              </a:lnSpc>
              <a:spcAft>
                <a:spcPts val="0"/>
              </a:spcAft>
              <a:buFont typeface="Arial" charset="0"/>
              <a:buChar char="•"/>
              <a:defRPr/>
            </a:pPr>
            <a:endParaRPr lang="en-US"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FBCF6624-1F02-4A80-B2BB-32F0CBDACF64}"/>
              </a:ext>
            </a:extLst>
          </p:cNvPr>
          <p:cNvSpPr>
            <a:spLocks noGrp="1"/>
          </p:cNvSpPr>
          <p:nvPr>
            <p:ph type="dt" sz="quarter" idx="10"/>
          </p:nvPr>
        </p:nvSpPr>
        <p:spPr/>
        <p:txBody>
          <a:bodyPr/>
          <a:lstStyle/>
          <a:p>
            <a:pPr>
              <a:defRPr/>
            </a:pPr>
            <a:fld id="{8F380A52-2EAD-43AF-BAAD-6736375D43CB}" type="datetime1">
              <a:rPr lang="en-US" smtClean="0"/>
              <a:t>3/24/2022</a:t>
            </a:fld>
            <a:endParaRPr lang="en-US"/>
          </a:p>
        </p:txBody>
      </p:sp>
      <p:sp>
        <p:nvSpPr>
          <p:cNvPr id="5" name="Footer Placeholder 4">
            <a:extLst>
              <a:ext uri="{FF2B5EF4-FFF2-40B4-BE49-F238E27FC236}">
                <a16:creationId xmlns:a16="http://schemas.microsoft.com/office/drawing/2014/main" id="{3E9DE764-5DB2-4660-BE7E-EE980A1EEFC4}"/>
              </a:ext>
            </a:extLst>
          </p:cNvPr>
          <p:cNvSpPr>
            <a:spLocks noGrp="1"/>
          </p:cNvSpPr>
          <p:nvPr>
            <p:ph type="ftr" sz="quarter" idx="11"/>
          </p:nvPr>
        </p:nvSpPr>
        <p:spPr>
          <a:xfrm>
            <a:off x="2514600" y="6356350"/>
            <a:ext cx="5029200" cy="501650"/>
          </a:xfrm>
        </p:spPr>
        <p:txBody>
          <a:bodyPr/>
          <a:lstStyle/>
          <a:p>
            <a:pPr>
              <a:defRPr/>
            </a:pPr>
            <a:r>
              <a:rPr lang="pt-BR"/>
              <a:t>Sanchi Kaushik              ACSE0403A         OS       Unit- 2 </a:t>
            </a:r>
            <a:endParaRPr lang="en-US" dirty="0"/>
          </a:p>
        </p:txBody>
      </p:sp>
      <p:sp>
        <p:nvSpPr>
          <p:cNvPr id="7" name="Title 1">
            <a:extLst>
              <a:ext uri="{FF2B5EF4-FFF2-40B4-BE49-F238E27FC236}">
                <a16:creationId xmlns:a16="http://schemas.microsoft.com/office/drawing/2014/main" id="{190D5AB1-CB98-4186-98F3-F657891A54E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Program Outcomes</a:t>
            </a:r>
          </a:p>
        </p:txBody>
      </p:sp>
      <p:pic>
        <p:nvPicPr>
          <p:cNvPr id="14342" name="Picture 1" descr="C:\Users\USER\Desktop\Logo11.png">
            <a:extLst>
              <a:ext uri="{FF2B5EF4-FFF2-40B4-BE49-F238E27FC236}">
                <a16:creationId xmlns:a16="http://schemas.microsoft.com/office/drawing/2014/main" id="{56B17284-BC66-4395-A7B9-D47478EAE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2"/>
            <a:ext cx="1331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Slide Number Placeholder 7">
            <a:extLst>
              <a:ext uri="{FF2B5EF4-FFF2-40B4-BE49-F238E27FC236}">
                <a16:creationId xmlns:a16="http://schemas.microsoft.com/office/drawing/2014/main" id="{ECCC2CC3-8741-481B-9AFD-8FA7197A6C9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282D57-8E84-4F43-BC88-07DB7CD5C6A0}" type="slidenum">
              <a:rPr lang="en-US" altLang="en-US" sz="1200">
                <a:solidFill>
                  <a:srgbClr val="898989"/>
                </a:solidFill>
              </a:rPr>
              <a:pPr>
                <a:spcBef>
                  <a:spcPct val="0"/>
                </a:spcBef>
                <a:buFontTx/>
                <a:buNone/>
              </a:pPr>
              <a:t>9</a:t>
            </a:fld>
            <a:endParaRPr lang="en-US" altLang="en-US" sz="1200">
              <a:solidFill>
                <a:srgbClr val="898989"/>
              </a:solidFill>
            </a:endParaRPr>
          </a:p>
        </p:txBody>
      </p:sp>
    </p:spTree>
  </p:cSld>
  <p:clrMapOvr>
    <a:masterClrMapping/>
  </p:clrMapOvr>
  <p:transition>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230D54-424A-441F-8F23-C7266CA09874}"/>
              </a:ext>
            </a:extLst>
          </p:cNvPr>
          <p:cNvSpPr>
            <a:spLocks noGrp="1"/>
          </p:cNvSpPr>
          <p:nvPr>
            <p:ph type="dt" sz="quarter" idx="10"/>
          </p:nvPr>
        </p:nvSpPr>
        <p:spPr/>
        <p:txBody>
          <a:bodyPr/>
          <a:lstStyle/>
          <a:p>
            <a:pPr>
              <a:defRPr/>
            </a:pPr>
            <a:fld id="{282B9A7D-2434-46C9-AF85-9254AB755082}" type="datetime1">
              <a:rPr lang="en-US" smtClean="0"/>
              <a:t>3/24/2022</a:t>
            </a:fld>
            <a:endParaRPr lang="en-US"/>
          </a:p>
        </p:txBody>
      </p:sp>
      <p:sp>
        <p:nvSpPr>
          <p:cNvPr id="5" name="Footer Placeholder 4">
            <a:extLst>
              <a:ext uri="{FF2B5EF4-FFF2-40B4-BE49-F238E27FC236}">
                <a16:creationId xmlns:a16="http://schemas.microsoft.com/office/drawing/2014/main" id="{1B8BFDCF-E66E-475D-A00E-695FEAC8D133}"/>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99332" name="Slide Number Placeholder 5">
            <a:extLst>
              <a:ext uri="{FF2B5EF4-FFF2-40B4-BE49-F238E27FC236}">
                <a16:creationId xmlns:a16="http://schemas.microsoft.com/office/drawing/2014/main" id="{ECE4DF66-87F2-42EF-9486-66C6FF03358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471203-8847-4E29-A5E8-7D6560C84DA8}" type="slidenum">
              <a:rPr lang="en-US" altLang="en-US" sz="1200">
                <a:solidFill>
                  <a:srgbClr val="898989"/>
                </a:solidFill>
              </a:rPr>
              <a:pPr>
                <a:spcBef>
                  <a:spcPct val="0"/>
                </a:spcBef>
                <a:buFontTx/>
                <a:buNone/>
              </a:pPr>
              <a:t>90</a:t>
            </a:fld>
            <a:endParaRPr lang="en-US" altLang="en-US" sz="1200">
              <a:solidFill>
                <a:srgbClr val="898989"/>
              </a:solidFill>
            </a:endParaRPr>
          </a:p>
        </p:txBody>
      </p:sp>
      <p:sp>
        <p:nvSpPr>
          <p:cNvPr id="9" name="Title 1">
            <a:extLst>
              <a:ext uri="{FF2B5EF4-FFF2-40B4-BE49-F238E27FC236}">
                <a16:creationId xmlns:a16="http://schemas.microsoft.com/office/drawing/2014/main" id="{371A4310-6BDF-4E11-986D-0E6F66653BB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Multilevel Feedback</a:t>
            </a:r>
            <a:r>
              <a:rPr lang="en-IN" sz="3200" spc="-35" dirty="0"/>
              <a:t> </a:t>
            </a:r>
            <a:r>
              <a:rPr lang="en-IN" sz="3200" spc="-5" dirty="0"/>
              <a:t>Queue(C03)</a:t>
            </a:r>
            <a:endParaRPr lang="en-US" sz="3000" dirty="0"/>
          </a:p>
        </p:txBody>
      </p:sp>
      <p:sp>
        <p:nvSpPr>
          <p:cNvPr id="12" name="object 3">
            <a:extLst>
              <a:ext uri="{FF2B5EF4-FFF2-40B4-BE49-F238E27FC236}">
                <a16:creationId xmlns:a16="http://schemas.microsoft.com/office/drawing/2014/main" id="{82E33421-5097-4AFB-9FFB-7CCEA69B5DBD}"/>
              </a:ext>
            </a:extLst>
          </p:cNvPr>
          <p:cNvSpPr txBox="1"/>
          <p:nvPr/>
        </p:nvSpPr>
        <p:spPr>
          <a:xfrm>
            <a:off x="468313" y="549275"/>
            <a:ext cx="8362950" cy="6642100"/>
          </a:xfrm>
          <a:prstGeom prst="rect">
            <a:avLst/>
          </a:prstGeom>
        </p:spPr>
        <p:txBody>
          <a:bodyPr lIns="0" tIns="108585" rIns="0" bIns="0">
            <a:spAutoFit/>
          </a:bodyPr>
          <a:lstStyle/>
          <a:p>
            <a:pPr marL="12700" algn="just" eaLnBrk="1" fontAlgn="auto" hangingPunct="1">
              <a:lnSpc>
                <a:spcPct val="150000"/>
              </a:lnSpc>
              <a:spcBef>
                <a:spcPts val="855"/>
              </a:spcBef>
              <a:spcAft>
                <a:spcPts val="0"/>
              </a:spcAft>
              <a:defRPr/>
            </a:pPr>
            <a:r>
              <a:rPr lang="en-US" sz="2400" dirty="0">
                <a:solidFill>
                  <a:srgbClr val="212529"/>
                </a:solidFill>
                <a:latin typeface="+mj-lt"/>
                <a:cs typeface="+mn-cs"/>
              </a:rPr>
              <a:t>In a multilevel queue-scheduling algorithm, processes are permanently assigned to a queue on entry to the system. Processes do not move between queues. In general, a multilevel feedback queue scheduler is defined by the following parameters:</a:t>
            </a:r>
          </a:p>
          <a:p>
            <a:pPr marL="800100" lvl="1"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The number of queues.</a:t>
            </a:r>
          </a:p>
          <a:p>
            <a:pPr marL="800100" lvl="1"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The scheduling algorithm for each queue.</a:t>
            </a:r>
          </a:p>
          <a:p>
            <a:pPr marL="800100" lvl="1"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The method used to determine when to upgrade a process to a higher-priority queue.</a:t>
            </a:r>
          </a:p>
          <a:p>
            <a:pPr marL="800100" lvl="1"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The method used to determine when to demote a process to a lower-priority queue.</a:t>
            </a:r>
          </a:p>
          <a:p>
            <a:pPr marL="800100" lvl="1" indent="-342900" algn="just" eaLnBrk="1" fontAlgn="auto" hangingPunct="1">
              <a:lnSpc>
                <a:spcPct val="150000"/>
              </a:lnSpc>
              <a:spcBef>
                <a:spcPts val="0"/>
              </a:spcBef>
              <a:spcAft>
                <a:spcPts val="0"/>
              </a:spcAft>
              <a:buFont typeface="Wingdings" panose="05000000000000000000" pitchFamily="2" charset="2"/>
              <a:buChar char="Ø"/>
              <a:defRPr/>
            </a:pPr>
            <a:r>
              <a:rPr lang="en-US" sz="2000" dirty="0">
                <a:solidFill>
                  <a:srgbClr val="212529"/>
                </a:solidFill>
                <a:latin typeface="+mj-lt"/>
                <a:cs typeface="+mn-cs"/>
              </a:rPr>
              <a:t>The method used to determine which queue a process will enter when that process needs service.</a:t>
            </a:r>
          </a:p>
          <a:p>
            <a:pPr marL="12700" algn="just" eaLnBrk="1" fontAlgn="auto" hangingPunct="1">
              <a:lnSpc>
                <a:spcPct val="150000"/>
              </a:lnSpc>
              <a:spcBef>
                <a:spcPts val="855"/>
              </a:spcBef>
              <a:spcAft>
                <a:spcPts val="0"/>
              </a:spcAft>
              <a:defRPr/>
            </a:pPr>
            <a:endParaRPr sz="2200" dirty="0">
              <a:latin typeface="+mj-lt"/>
              <a:cs typeface="Arial"/>
            </a:endParaRPr>
          </a:p>
        </p:txBody>
      </p:sp>
      <p:pic>
        <p:nvPicPr>
          <p:cNvPr id="99335" name="Picture 9" descr="NIET LOGO.jpg">
            <a:extLst>
              <a:ext uri="{FF2B5EF4-FFF2-40B4-BE49-F238E27FC236}">
                <a16:creationId xmlns:a16="http://schemas.microsoft.com/office/drawing/2014/main" id="{3B10BB63-4930-43E3-A3E8-2BDE9FBD1F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DF8B81-AEF5-438F-BD22-816292D95CA1}"/>
              </a:ext>
            </a:extLst>
          </p:cNvPr>
          <p:cNvSpPr>
            <a:spLocks noGrp="1"/>
          </p:cNvSpPr>
          <p:nvPr>
            <p:ph type="dt" sz="quarter" idx="10"/>
          </p:nvPr>
        </p:nvSpPr>
        <p:spPr/>
        <p:txBody>
          <a:bodyPr/>
          <a:lstStyle/>
          <a:p>
            <a:pPr>
              <a:defRPr/>
            </a:pPr>
            <a:fld id="{63D88972-ED58-4340-9C3C-38D7B1BDACD5}" type="datetime1">
              <a:rPr lang="en-US" smtClean="0"/>
              <a:t>3/24/2022</a:t>
            </a:fld>
            <a:endParaRPr lang="en-US"/>
          </a:p>
        </p:txBody>
      </p:sp>
      <p:sp>
        <p:nvSpPr>
          <p:cNvPr id="5" name="Footer Placeholder 4">
            <a:extLst>
              <a:ext uri="{FF2B5EF4-FFF2-40B4-BE49-F238E27FC236}">
                <a16:creationId xmlns:a16="http://schemas.microsoft.com/office/drawing/2014/main" id="{1C3D5D55-EB16-4DC0-AF67-29DD2DCF99BC}"/>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01380" name="Slide Number Placeholder 5">
            <a:extLst>
              <a:ext uri="{FF2B5EF4-FFF2-40B4-BE49-F238E27FC236}">
                <a16:creationId xmlns:a16="http://schemas.microsoft.com/office/drawing/2014/main" id="{7377153F-8D4B-4A90-B3AD-3E83FBE0E55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59CD14-8053-40A3-A444-A3291DC3E024}" type="slidenum">
              <a:rPr lang="en-US" altLang="en-US" sz="1200">
                <a:solidFill>
                  <a:srgbClr val="898989"/>
                </a:solidFill>
              </a:rPr>
              <a:pPr>
                <a:spcBef>
                  <a:spcPct val="0"/>
                </a:spcBef>
                <a:buFontTx/>
                <a:buNone/>
              </a:pPr>
              <a:t>91</a:t>
            </a:fld>
            <a:endParaRPr lang="en-US" altLang="en-US" sz="1200">
              <a:solidFill>
                <a:srgbClr val="898989"/>
              </a:solidFill>
            </a:endParaRPr>
          </a:p>
        </p:txBody>
      </p:sp>
      <p:sp>
        <p:nvSpPr>
          <p:cNvPr id="9" name="Title 1">
            <a:extLst>
              <a:ext uri="{FF2B5EF4-FFF2-40B4-BE49-F238E27FC236}">
                <a16:creationId xmlns:a16="http://schemas.microsoft.com/office/drawing/2014/main" id="{F3C3F65A-6570-4415-9C2A-E6F3EA8F3C0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spc="-5" dirty="0"/>
              <a:t>Multilevel Feedback</a:t>
            </a:r>
            <a:r>
              <a:rPr lang="en-IN" sz="3000" spc="-30" dirty="0"/>
              <a:t> </a:t>
            </a:r>
            <a:r>
              <a:rPr lang="en-IN" sz="3000" spc="-5" dirty="0"/>
              <a:t>Queues</a:t>
            </a:r>
            <a:r>
              <a:rPr lang="en-IN" sz="3000" dirty="0"/>
              <a:t>(CO2)</a:t>
            </a:r>
            <a:endParaRPr lang="en-US" sz="3000" dirty="0"/>
          </a:p>
        </p:txBody>
      </p:sp>
      <p:sp>
        <p:nvSpPr>
          <p:cNvPr id="101382" name="Rectangle 3">
            <a:extLst>
              <a:ext uri="{FF2B5EF4-FFF2-40B4-BE49-F238E27FC236}">
                <a16:creationId xmlns:a16="http://schemas.microsoft.com/office/drawing/2014/main" id="{1CE74877-73D3-4642-8E23-6B61A8059D52}"/>
              </a:ext>
            </a:extLst>
          </p:cNvPr>
          <p:cNvSpPr txBox="1">
            <a:spLocks noChangeArrowheads="1"/>
          </p:cNvSpPr>
          <p:nvPr/>
        </p:nvSpPr>
        <p:spPr bwMode="auto">
          <a:xfrm>
            <a:off x="971550" y="908052"/>
            <a:ext cx="7848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9250" indent="-338138">
              <a:spcBef>
                <a:spcPct val="20000"/>
              </a:spcBef>
              <a:buFont typeface="Arial" panose="020B0604020202020204" pitchFamily="34" charset="0"/>
              <a:buChar char="•"/>
              <a:tabLst>
                <a:tab pos="349250" algn="l"/>
                <a:tab pos="3508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49250" algn="l"/>
                <a:tab pos="3508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49250" algn="l"/>
                <a:tab pos="3508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49250" algn="l"/>
                <a:tab pos="3508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49250" algn="l"/>
                <a:tab pos="3508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49250" algn="l"/>
                <a:tab pos="3508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49250" algn="l"/>
                <a:tab pos="3508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49250" algn="l"/>
                <a:tab pos="3508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49250" algn="l"/>
                <a:tab pos="350838" algn="l"/>
              </a:tabLst>
              <a:defRPr sz="2000">
                <a:solidFill>
                  <a:schemeClr val="tx1"/>
                </a:solidFill>
                <a:latin typeface="Calibri" panose="020F0502020204030204" pitchFamily="34" charset="0"/>
              </a:defRPr>
            </a:lvl9pPr>
          </a:lstStyle>
          <a:p>
            <a:pPr eaLnBrk="1" hangingPunct="1">
              <a:spcBef>
                <a:spcPts val="100"/>
              </a:spcBef>
              <a:buNone/>
            </a:pPr>
            <a:endParaRPr lang="en-US" altLang="en-US" sz="2200"/>
          </a:p>
        </p:txBody>
      </p:sp>
      <p:pic>
        <p:nvPicPr>
          <p:cNvPr id="101383" name="Picture 2" descr="Multilevel Feedback Queue Scheduling">
            <a:extLst>
              <a:ext uri="{FF2B5EF4-FFF2-40B4-BE49-F238E27FC236}">
                <a16:creationId xmlns:a16="http://schemas.microsoft.com/office/drawing/2014/main" id="{1CFD121E-D667-43A3-8D87-83E2219CD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67691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4" name="Picture 10" descr="NIET LOGO.jpg">
            <a:extLst>
              <a:ext uri="{FF2B5EF4-FFF2-40B4-BE49-F238E27FC236}">
                <a16:creationId xmlns:a16="http://schemas.microsoft.com/office/drawing/2014/main" id="{A6790373-0A0B-4D5F-85D3-BFB28679E0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2A562A-064D-499B-8EDA-3FC6E5DC8380}"/>
              </a:ext>
            </a:extLst>
          </p:cNvPr>
          <p:cNvSpPr>
            <a:spLocks noGrp="1"/>
          </p:cNvSpPr>
          <p:nvPr>
            <p:ph type="dt" sz="quarter" idx="10"/>
          </p:nvPr>
        </p:nvSpPr>
        <p:spPr/>
        <p:txBody>
          <a:bodyPr/>
          <a:lstStyle/>
          <a:p>
            <a:pPr>
              <a:defRPr/>
            </a:pPr>
            <a:fld id="{8A7D9DBB-2AC9-43FA-81FE-1155C5B6192D}" type="datetime1">
              <a:rPr lang="en-US" smtClean="0"/>
              <a:t>3/24/2022</a:t>
            </a:fld>
            <a:endParaRPr lang="en-US"/>
          </a:p>
        </p:txBody>
      </p:sp>
      <p:sp>
        <p:nvSpPr>
          <p:cNvPr id="5" name="Footer Placeholder 4">
            <a:extLst>
              <a:ext uri="{FF2B5EF4-FFF2-40B4-BE49-F238E27FC236}">
                <a16:creationId xmlns:a16="http://schemas.microsoft.com/office/drawing/2014/main" id="{926A8C61-B2AE-4C11-B5A7-3C8419F6C4C5}"/>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02404" name="Slide Number Placeholder 5">
            <a:extLst>
              <a:ext uri="{FF2B5EF4-FFF2-40B4-BE49-F238E27FC236}">
                <a16:creationId xmlns:a16="http://schemas.microsoft.com/office/drawing/2014/main" id="{83E3755F-9FE8-46FB-B61B-B3B0AC1BB6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DE7B97-108A-428A-B84A-7FECDB787D8F}" type="slidenum">
              <a:rPr lang="en-US" altLang="en-US" sz="1200">
                <a:solidFill>
                  <a:srgbClr val="898989"/>
                </a:solidFill>
              </a:rPr>
              <a:pPr>
                <a:spcBef>
                  <a:spcPct val="0"/>
                </a:spcBef>
                <a:buFontTx/>
                <a:buNone/>
              </a:pPr>
              <a:t>92</a:t>
            </a:fld>
            <a:endParaRPr lang="en-US" altLang="en-US" sz="1200">
              <a:solidFill>
                <a:srgbClr val="898989"/>
              </a:solidFill>
            </a:endParaRPr>
          </a:p>
        </p:txBody>
      </p:sp>
      <p:sp>
        <p:nvSpPr>
          <p:cNvPr id="9" name="Title 1">
            <a:extLst>
              <a:ext uri="{FF2B5EF4-FFF2-40B4-BE49-F238E27FC236}">
                <a16:creationId xmlns:a16="http://schemas.microsoft.com/office/drawing/2014/main" id="{7833F4FF-3A98-4A31-A51E-76E9D033ADC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800" spc="-5" dirty="0"/>
              <a:t>Example of Multilevel Feedback</a:t>
            </a:r>
            <a:r>
              <a:rPr lang="en-IN" sz="2800" spc="-30" dirty="0"/>
              <a:t> </a:t>
            </a:r>
            <a:r>
              <a:rPr lang="en-IN" sz="2800" spc="-5" dirty="0"/>
              <a:t>Queues</a:t>
            </a:r>
            <a:r>
              <a:rPr lang="en-IN" sz="2800" dirty="0"/>
              <a:t>(CO2)</a:t>
            </a:r>
            <a:endParaRPr lang="en-US" sz="2800" dirty="0"/>
          </a:p>
        </p:txBody>
      </p:sp>
      <p:sp>
        <p:nvSpPr>
          <p:cNvPr id="102406" name="Rectangle 3">
            <a:extLst>
              <a:ext uri="{FF2B5EF4-FFF2-40B4-BE49-F238E27FC236}">
                <a16:creationId xmlns:a16="http://schemas.microsoft.com/office/drawing/2014/main" id="{7328A969-966A-491F-8B5B-4C0B756DC643}"/>
              </a:ext>
            </a:extLst>
          </p:cNvPr>
          <p:cNvSpPr txBox="1">
            <a:spLocks noChangeArrowheads="1"/>
          </p:cNvSpPr>
          <p:nvPr/>
        </p:nvSpPr>
        <p:spPr bwMode="auto">
          <a:xfrm>
            <a:off x="971550" y="908052"/>
            <a:ext cx="74168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42900">
              <a:spcBef>
                <a:spcPct val="20000"/>
              </a:spcBef>
              <a:buFont typeface="Arial" panose="020B0604020202020204" pitchFamily="34" charset="0"/>
              <a:buChar char="•"/>
              <a:tabLst>
                <a:tab pos="379413" algn="l"/>
                <a:tab pos="381000" algn="l"/>
              </a:tabLst>
              <a:defRPr sz="3200">
                <a:solidFill>
                  <a:schemeClr val="tx1"/>
                </a:solidFill>
                <a:latin typeface="Calibri" panose="020F0502020204030204" pitchFamily="34" charset="0"/>
              </a:defRPr>
            </a:lvl1pPr>
            <a:lvl2pPr marL="781050" indent="-285750">
              <a:spcBef>
                <a:spcPct val="20000"/>
              </a:spcBef>
              <a:buFont typeface="Arial" panose="020B0604020202020204" pitchFamily="34" charset="0"/>
              <a:buChar char="–"/>
              <a:tabLst>
                <a:tab pos="379413" algn="l"/>
                <a:tab pos="381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79413" algn="l"/>
                <a:tab pos="381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79413" algn="l"/>
                <a:tab pos="381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79413" algn="l"/>
                <a:tab pos="381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79413" algn="l"/>
                <a:tab pos="381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79413" algn="l"/>
                <a:tab pos="381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79413" algn="l"/>
                <a:tab pos="381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79413" algn="l"/>
                <a:tab pos="381000" algn="l"/>
              </a:tabLst>
              <a:defRPr sz="2000">
                <a:solidFill>
                  <a:schemeClr val="tx1"/>
                </a:solidFill>
                <a:latin typeface="Calibri" panose="020F0502020204030204" pitchFamily="34" charset="0"/>
              </a:defRPr>
            </a:lvl9pPr>
          </a:lstStyle>
          <a:p>
            <a:pPr eaLnBrk="1" hangingPunct="1">
              <a:spcBef>
                <a:spcPts val="575"/>
              </a:spcBef>
              <a:buClr>
                <a:srgbClr val="006600"/>
              </a:buClr>
              <a:buSzPct val="90000"/>
            </a:pPr>
            <a:r>
              <a:rPr lang="en-IN" altLang="en-US" sz="2400"/>
              <a:t>Three queues:</a:t>
            </a:r>
          </a:p>
          <a:p>
            <a:pPr lvl="1" eaLnBrk="1" hangingPunct="1">
              <a:spcBef>
                <a:spcPts val="425"/>
              </a:spcBef>
              <a:buClr>
                <a:srgbClr val="CC66FF"/>
              </a:buClr>
              <a:buSzPct val="89000"/>
              <a:buFont typeface="Arial" panose="020B0604020202020204" pitchFamily="34" charset="0"/>
              <a:buChar char="•"/>
            </a:pPr>
            <a:r>
              <a:rPr lang="en-IN" altLang="en-US" sz="2400" i="1"/>
              <a:t>Q</a:t>
            </a:r>
            <a:r>
              <a:rPr lang="en-IN" altLang="en-US" sz="2400" baseline="-21000"/>
              <a:t>0 </a:t>
            </a:r>
            <a:r>
              <a:rPr lang="en-IN" altLang="en-US" sz="2400"/>
              <a:t>– time quantum 8 milliseconds</a:t>
            </a:r>
          </a:p>
          <a:p>
            <a:pPr lvl="1" eaLnBrk="1" hangingPunct="1">
              <a:spcBef>
                <a:spcPts val="338"/>
              </a:spcBef>
              <a:buClr>
                <a:srgbClr val="CC66FF"/>
              </a:buClr>
              <a:buSzPct val="89000"/>
              <a:buFont typeface="Arial" panose="020B0604020202020204" pitchFamily="34" charset="0"/>
              <a:buChar char="•"/>
            </a:pPr>
            <a:r>
              <a:rPr lang="en-IN" altLang="en-US" sz="2400" i="1"/>
              <a:t>Q</a:t>
            </a:r>
            <a:r>
              <a:rPr lang="en-IN" altLang="en-US" sz="2400" baseline="-21000"/>
              <a:t>1 </a:t>
            </a:r>
            <a:r>
              <a:rPr lang="en-IN" altLang="en-US" sz="2400"/>
              <a:t>– time quantum 16 milliseconds</a:t>
            </a:r>
          </a:p>
          <a:p>
            <a:pPr lvl="1" eaLnBrk="1" hangingPunct="1">
              <a:spcBef>
                <a:spcPts val="438"/>
              </a:spcBef>
              <a:buClr>
                <a:srgbClr val="CC66FF"/>
              </a:buClr>
              <a:buSzPct val="89000"/>
              <a:buFont typeface="Arial" panose="020B0604020202020204" pitchFamily="34" charset="0"/>
              <a:buChar char="•"/>
            </a:pPr>
            <a:r>
              <a:rPr lang="en-IN" altLang="en-US" sz="2400" i="1"/>
              <a:t>Q</a:t>
            </a:r>
            <a:r>
              <a:rPr lang="en-IN" altLang="en-US" sz="2400" baseline="-21000"/>
              <a:t>2 </a:t>
            </a:r>
            <a:r>
              <a:rPr lang="en-IN" altLang="en-US" sz="2400"/>
              <a:t>– FCFS</a:t>
            </a:r>
          </a:p>
          <a:p>
            <a:pPr algn="just" eaLnBrk="1" hangingPunct="1">
              <a:spcBef>
                <a:spcPts val="488"/>
              </a:spcBef>
              <a:buClr>
                <a:srgbClr val="006600"/>
              </a:buClr>
              <a:buSzPct val="90000"/>
            </a:pPr>
            <a:r>
              <a:rPr lang="en-IN" altLang="en-US" sz="2400"/>
              <a:t>Scheduling</a:t>
            </a:r>
          </a:p>
          <a:p>
            <a:pPr lvl="1" algn="just" eaLnBrk="1" hangingPunct="1">
              <a:lnSpc>
                <a:spcPct val="101000"/>
              </a:lnSpc>
              <a:spcBef>
                <a:spcPts val="425"/>
              </a:spcBef>
              <a:buClr>
                <a:srgbClr val="CC66FF"/>
              </a:buClr>
              <a:buSzPct val="89000"/>
              <a:buFont typeface="Arial" panose="020B0604020202020204" pitchFamily="34" charset="0"/>
              <a:buChar char="•"/>
            </a:pPr>
            <a:r>
              <a:rPr lang="en-IN" altLang="en-US" sz="2400"/>
              <a:t>A new job enters queue </a:t>
            </a:r>
            <a:r>
              <a:rPr lang="en-IN" altLang="en-US" sz="2400" i="1"/>
              <a:t>Q</a:t>
            </a:r>
            <a:r>
              <a:rPr lang="en-IN" altLang="en-US" sz="2400" i="1" baseline="-21000"/>
              <a:t>0 </a:t>
            </a:r>
            <a:r>
              <a:rPr lang="en-IN" altLang="en-US" sz="2400"/>
              <a:t>which is served FCFS. When it  gains CPU, job receives 8 milliseconds. If it does not finish  in 8 milliseconds, job is moved to queue </a:t>
            </a:r>
            <a:r>
              <a:rPr lang="en-IN" altLang="en-US" sz="2400" i="1"/>
              <a:t>Q</a:t>
            </a:r>
            <a:r>
              <a:rPr lang="en-IN" altLang="en-US" sz="2400" baseline="-21000"/>
              <a:t>1</a:t>
            </a:r>
            <a:r>
              <a:rPr lang="en-IN" altLang="en-US" sz="2400"/>
              <a:t>.</a:t>
            </a:r>
          </a:p>
          <a:p>
            <a:pPr lvl="1" eaLnBrk="1" hangingPunct="1">
              <a:lnSpc>
                <a:spcPct val="101000"/>
              </a:lnSpc>
              <a:spcBef>
                <a:spcPts val="350"/>
              </a:spcBef>
              <a:buClr>
                <a:srgbClr val="CC66FF"/>
              </a:buClr>
              <a:buSzPct val="89000"/>
              <a:buFont typeface="Arial" panose="020B0604020202020204" pitchFamily="34" charset="0"/>
              <a:buChar char="•"/>
            </a:pPr>
            <a:r>
              <a:rPr lang="en-IN" altLang="en-US" sz="2400"/>
              <a:t>At </a:t>
            </a:r>
            <a:r>
              <a:rPr lang="en-IN" altLang="en-US" sz="2400" i="1"/>
              <a:t>Q</a:t>
            </a:r>
            <a:r>
              <a:rPr lang="en-IN" altLang="en-US" sz="2400" baseline="-21000"/>
              <a:t>1 </a:t>
            </a:r>
            <a:r>
              <a:rPr lang="en-IN" altLang="en-US" sz="2400"/>
              <a:t>job is again served FCFS and receives 16 additional  milliseconds. If it still does not complete, it is preempted  and moved to queue </a:t>
            </a:r>
            <a:r>
              <a:rPr lang="en-IN" altLang="en-US" sz="2400" i="1"/>
              <a:t>Q</a:t>
            </a:r>
            <a:r>
              <a:rPr lang="en-IN" altLang="en-US" sz="2400" baseline="-21000"/>
              <a:t>2</a:t>
            </a:r>
            <a:r>
              <a:rPr lang="en-IN" altLang="en-US" sz="2400"/>
              <a:t>.</a:t>
            </a:r>
          </a:p>
          <a:p>
            <a:pPr eaLnBrk="1" hangingPunct="1">
              <a:lnSpc>
                <a:spcPct val="150000"/>
              </a:lnSpc>
              <a:spcBef>
                <a:spcPct val="0"/>
              </a:spcBef>
              <a:buFontTx/>
              <a:buNone/>
            </a:pPr>
            <a:br>
              <a:rPr lang="en-IN" altLang="en-US" sz="2400"/>
            </a:br>
            <a:r>
              <a:rPr lang="en-IN" altLang="en-US" sz="2400"/>
              <a:t> </a:t>
            </a:r>
            <a:endParaRPr lang="en-US" altLang="en-US" sz="2400"/>
          </a:p>
        </p:txBody>
      </p:sp>
      <p:pic>
        <p:nvPicPr>
          <p:cNvPr id="102407" name="Picture 9" descr="NIET LOGO.jpg">
            <a:extLst>
              <a:ext uri="{FF2B5EF4-FFF2-40B4-BE49-F238E27FC236}">
                <a16:creationId xmlns:a16="http://schemas.microsoft.com/office/drawing/2014/main" id="{A063DE8B-089B-4848-B2CD-5AC6E4554D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A97D7E-593D-448F-BC50-40D9AB1F1537}"/>
              </a:ext>
            </a:extLst>
          </p:cNvPr>
          <p:cNvSpPr>
            <a:spLocks noGrp="1"/>
          </p:cNvSpPr>
          <p:nvPr>
            <p:ph type="dt" sz="quarter" idx="10"/>
          </p:nvPr>
        </p:nvSpPr>
        <p:spPr/>
        <p:txBody>
          <a:bodyPr/>
          <a:lstStyle/>
          <a:p>
            <a:pPr>
              <a:defRPr/>
            </a:pPr>
            <a:fld id="{812F0CEB-2B9F-40E6-A9DE-AE8BC9518044}" type="datetime1">
              <a:rPr lang="en-US" smtClean="0"/>
              <a:t>3/24/2022</a:t>
            </a:fld>
            <a:endParaRPr lang="en-US"/>
          </a:p>
        </p:txBody>
      </p:sp>
      <p:sp>
        <p:nvSpPr>
          <p:cNvPr id="5" name="Footer Placeholder 4">
            <a:extLst>
              <a:ext uri="{FF2B5EF4-FFF2-40B4-BE49-F238E27FC236}">
                <a16:creationId xmlns:a16="http://schemas.microsoft.com/office/drawing/2014/main" id="{7CC6E9FC-3EF4-48CB-8A7B-2041F2B09169}"/>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03428" name="Slide Number Placeholder 5">
            <a:extLst>
              <a:ext uri="{FF2B5EF4-FFF2-40B4-BE49-F238E27FC236}">
                <a16:creationId xmlns:a16="http://schemas.microsoft.com/office/drawing/2014/main" id="{699F02BA-A157-4844-B7D3-D5B6202235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87E4B2-EABB-4C5D-9CBF-CB8E58EC2B50}" type="slidenum">
              <a:rPr lang="en-US" altLang="en-US" sz="1200">
                <a:solidFill>
                  <a:srgbClr val="898989"/>
                </a:solidFill>
              </a:rPr>
              <a:pPr>
                <a:spcBef>
                  <a:spcPct val="0"/>
                </a:spcBef>
                <a:buFontTx/>
                <a:buNone/>
              </a:pPr>
              <a:t>93</a:t>
            </a:fld>
            <a:endParaRPr lang="en-US" altLang="en-US" sz="1200">
              <a:solidFill>
                <a:srgbClr val="898989"/>
              </a:solidFill>
            </a:endParaRPr>
          </a:p>
        </p:txBody>
      </p:sp>
      <p:sp>
        <p:nvSpPr>
          <p:cNvPr id="9" name="Title 1">
            <a:extLst>
              <a:ext uri="{FF2B5EF4-FFF2-40B4-BE49-F238E27FC236}">
                <a16:creationId xmlns:a16="http://schemas.microsoft.com/office/drawing/2014/main" id="{E9AEE76F-485C-4FF6-82B0-9898B998FB6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800" spc="-5" dirty="0"/>
              <a:t>Need of Multilevel Feedback</a:t>
            </a:r>
            <a:r>
              <a:rPr lang="en-IN" sz="2800" spc="-30" dirty="0"/>
              <a:t> </a:t>
            </a:r>
            <a:r>
              <a:rPr lang="en-IN" sz="2800" spc="-5" dirty="0"/>
              <a:t>Queues</a:t>
            </a:r>
            <a:r>
              <a:rPr lang="en-IN" sz="2800" dirty="0"/>
              <a:t>(CO2)</a:t>
            </a:r>
            <a:endParaRPr lang="en-US" sz="2800" dirty="0"/>
          </a:p>
        </p:txBody>
      </p:sp>
      <p:sp>
        <p:nvSpPr>
          <p:cNvPr id="103430" name="Rectangle 3">
            <a:extLst>
              <a:ext uri="{FF2B5EF4-FFF2-40B4-BE49-F238E27FC236}">
                <a16:creationId xmlns:a16="http://schemas.microsoft.com/office/drawing/2014/main" id="{FE0CF174-8C74-44F6-A7F2-A0EBB99CE563}"/>
              </a:ext>
            </a:extLst>
          </p:cNvPr>
          <p:cNvSpPr txBox="1">
            <a:spLocks noChangeArrowheads="1"/>
          </p:cNvSpPr>
          <p:nvPr/>
        </p:nvSpPr>
        <p:spPr bwMode="auto">
          <a:xfrm>
            <a:off x="615952" y="908052"/>
            <a:ext cx="79168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 typeface="Wingdings" panose="05000000000000000000" pitchFamily="2" charset="2"/>
              <a:buChar char="Ø"/>
            </a:pPr>
            <a:r>
              <a:rPr lang="en-US" altLang="en-US" sz="2000">
                <a:solidFill>
                  <a:srgbClr val="212529"/>
                </a:solidFill>
              </a:rPr>
              <a:t>This scheduling is more flexible than Multilevel queue scheduling.</a:t>
            </a:r>
          </a:p>
          <a:p>
            <a:pPr algn="just" eaLnBrk="1" hangingPunct="1">
              <a:lnSpc>
                <a:spcPct val="150000"/>
              </a:lnSpc>
              <a:spcBef>
                <a:spcPct val="0"/>
              </a:spcBef>
              <a:buFont typeface="Wingdings" panose="05000000000000000000" pitchFamily="2" charset="2"/>
              <a:buChar char="Ø"/>
            </a:pPr>
            <a:r>
              <a:rPr lang="en-US" altLang="en-US" sz="2000">
                <a:solidFill>
                  <a:srgbClr val="212529"/>
                </a:solidFill>
              </a:rPr>
              <a:t>This algorithm helps in reducing the response time.</a:t>
            </a:r>
          </a:p>
          <a:p>
            <a:pPr algn="just" eaLnBrk="1" hangingPunct="1">
              <a:lnSpc>
                <a:spcPct val="150000"/>
              </a:lnSpc>
              <a:spcBef>
                <a:spcPct val="0"/>
              </a:spcBef>
              <a:buFont typeface="Wingdings" panose="05000000000000000000" pitchFamily="2" charset="2"/>
              <a:buChar char="Ø"/>
            </a:pPr>
            <a:r>
              <a:rPr lang="en-US" altLang="en-US" sz="2000">
                <a:solidFill>
                  <a:srgbClr val="212529"/>
                </a:solidFill>
              </a:rPr>
              <a:t>In order to optimize the turnaround time, the SJF algorithm is needed which basically requires the running time of processes in order to schedule them. As we know that the running time of processes is not known in advance. Also, this scheduling mainly runs a process for a time quantum and after that, it can change the priority of the process if the process is long. Thus this scheduling algorithm mainly learns from the past behavior of the processes and then it can predict the future behavior of the processes. </a:t>
            </a:r>
            <a:endParaRPr lang="en-US" altLang="en-US" sz="2000"/>
          </a:p>
        </p:txBody>
      </p:sp>
      <p:pic>
        <p:nvPicPr>
          <p:cNvPr id="103431" name="Picture 9" descr="NIET LOGO.jpg">
            <a:extLst>
              <a:ext uri="{FF2B5EF4-FFF2-40B4-BE49-F238E27FC236}">
                <a16:creationId xmlns:a16="http://schemas.microsoft.com/office/drawing/2014/main" id="{F136AC80-E75C-4AAE-A514-92A136598D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D2703B-8C02-4F74-A8B1-816AA95C8F5C}"/>
              </a:ext>
            </a:extLst>
          </p:cNvPr>
          <p:cNvSpPr>
            <a:spLocks noGrp="1"/>
          </p:cNvSpPr>
          <p:nvPr>
            <p:ph type="dt" sz="quarter" idx="10"/>
          </p:nvPr>
        </p:nvSpPr>
        <p:spPr/>
        <p:txBody>
          <a:bodyPr/>
          <a:lstStyle/>
          <a:p>
            <a:pPr>
              <a:defRPr/>
            </a:pPr>
            <a:fld id="{440F84BC-67DB-4E8E-8E90-CAE87A2D045D}" type="datetime1">
              <a:rPr lang="en-US" smtClean="0"/>
              <a:t>3/24/2022</a:t>
            </a:fld>
            <a:endParaRPr lang="en-US"/>
          </a:p>
        </p:txBody>
      </p:sp>
      <p:sp>
        <p:nvSpPr>
          <p:cNvPr id="5" name="Footer Placeholder 4">
            <a:extLst>
              <a:ext uri="{FF2B5EF4-FFF2-40B4-BE49-F238E27FC236}">
                <a16:creationId xmlns:a16="http://schemas.microsoft.com/office/drawing/2014/main" id="{2B564704-65A4-4271-973A-DF672E62ADB0}"/>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04452" name="Slide Number Placeholder 5">
            <a:extLst>
              <a:ext uri="{FF2B5EF4-FFF2-40B4-BE49-F238E27FC236}">
                <a16:creationId xmlns:a16="http://schemas.microsoft.com/office/drawing/2014/main" id="{77C27ECB-D5CC-4719-9615-A2292E3A33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150140-2FB2-4E3A-8C3C-35F28411C0F6}" type="slidenum">
              <a:rPr lang="en-US" altLang="en-US" sz="1200">
                <a:solidFill>
                  <a:srgbClr val="898989"/>
                </a:solidFill>
              </a:rPr>
              <a:pPr>
                <a:spcBef>
                  <a:spcPct val="0"/>
                </a:spcBef>
                <a:buFontTx/>
                <a:buNone/>
              </a:pPr>
              <a:t>94</a:t>
            </a:fld>
            <a:endParaRPr lang="en-US" altLang="en-US" sz="1200">
              <a:solidFill>
                <a:srgbClr val="898989"/>
              </a:solidFill>
            </a:endParaRPr>
          </a:p>
        </p:txBody>
      </p:sp>
      <p:sp>
        <p:nvSpPr>
          <p:cNvPr id="9" name="Title 1">
            <a:extLst>
              <a:ext uri="{FF2B5EF4-FFF2-40B4-BE49-F238E27FC236}">
                <a16:creationId xmlns:a16="http://schemas.microsoft.com/office/drawing/2014/main" id="{B9FDE46F-E027-4DCE-87F3-092506B6E89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800" spc="-5" dirty="0"/>
              <a:t>Advantages of Multilevel Feedback</a:t>
            </a:r>
            <a:r>
              <a:rPr lang="en-IN" sz="2800" spc="-30" dirty="0"/>
              <a:t> </a:t>
            </a:r>
            <a:r>
              <a:rPr lang="en-IN" sz="2800" spc="-5" dirty="0"/>
              <a:t>Queues</a:t>
            </a:r>
            <a:r>
              <a:rPr lang="en-IN" sz="2800" dirty="0"/>
              <a:t>(CO2)</a:t>
            </a:r>
            <a:endParaRPr lang="en-US" sz="2800" dirty="0"/>
          </a:p>
        </p:txBody>
      </p:sp>
      <p:sp>
        <p:nvSpPr>
          <p:cNvPr id="12" name="Rectangle 3">
            <a:extLst>
              <a:ext uri="{FF2B5EF4-FFF2-40B4-BE49-F238E27FC236}">
                <a16:creationId xmlns:a16="http://schemas.microsoft.com/office/drawing/2014/main" id="{9AC768EE-08EA-4E5D-8D4E-F852030FFAF8}"/>
              </a:ext>
            </a:extLst>
          </p:cNvPr>
          <p:cNvSpPr txBox="1">
            <a:spLocks noChangeArrowheads="1"/>
          </p:cNvSpPr>
          <p:nvPr/>
        </p:nvSpPr>
        <p:spPr>
          <a:xfrm>
            <a:off x="755650" y="908052"/>
            <a:ext cx="8064500" cy="5184775"/>
          </a:xfrm>
          <a:prstGeom prst="rect">
            <a:avLst/>
          </a:prstGeom>
        </p:spPr>
        <p:txBody>
          <a:bodyPr/>
          <a:lstStyle/>
          <a:p>
            <a:pPr algn="just" eaLnBrk="1" fontAlgn="auto" hangingPunct="1">
              <a:lnSpc>
                <a:spcPct val="150000"/>
              </a:lnSpc>
              <a:spcBef>
                <a:spcPts val="0"/>
              </a:spcBef>
              <a:spcAft>
                <a:spcPts val="0"/>
              </a:spcAft>
              <a:defRPr/>
            </a:pPr>
            <a:r>
              <a:rPr lang="en-US" sz="2400" b="1" dirty="0">
                <a:solidFill>
                  <a:srgbClr val="212529"/>
                </a:solidFill>
                <a:latin typeface="+mj-lt"/>
                <a:cs typeface="+mn-cs"/>
              </a:rPr>
              <a:t>Advantages of MFQS</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212529"/>
                </a:solidFill>
                <a:latin typeface="+mj-lt"/>
                <a:cs typeface="+mn-cs"/>
              </a:rPr>
              <a:t>This is a flexible Scheduling Algorithm</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212529"/>
                </a:solidFill>
                <a:latin typeface="+mj-lt"/>
                <a:cs typeface="+mn-cs"/>
              </a:rPr>
              <a:t>This scheduling algorithm allows different processes to move between different queues.</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212529"/>
                </a:solidFill>
                <a:latin typeface="+mj-lt"/>
                <a:cs typeface="+mn-cs"/>
              </a:rPr>
              <a:t>In this algorithm, A process that waits too long in a lower priority queue may be moved to a higher priority queue which helps in preventing starvation.</a:t>
            </a:r>
          </a:p>
          <a:p>
            <a:pPr marL="38100" eaLnBrk="1" fontAlgn="auto" hangingPunct="1">
              <a:lnSpc>
                <a:spcPct val="150000"/>
              </a:lnSpc>
              <a:spcBef>
                <a:spcPts val="580"/>
              </a:spcBef>
              <a:spcAft>
                <a:spcPts val="0"/>
              </a:spcAft>
              <a:buClr>
                <a:srgbClr val="006600"/>
              </a:buClr>
              <a:buSzPct val="90000"/>
              <a:tabLst>
                <a:tab pos="380365" algn="l"/>
                <a:tab pos="381000" algn="l"/>
              </a:tabLst>
              <a:defRPr/>
            </a:pPr>
            <a:endParaRPr lang="en-US" sz="2000" dirty="0">
              <a:latin typeface="+mj-lt"/>
              <a:cs typeface="+mn-cs"/>
            </a:endParaRPr>
          </a:p>
        </p:txBody>
      </p:sp>
      <p:pic>
        <p:nvPicPr>
          <p:cNvPr id="104455" name="Picture 9" descr="NIET LOGO.jpg">
            <a:extLst>
              <a:ext uri="{FF2B5EF4-FFF2-40B4-BE49-F238E27FC236}">
                <a16:creationId xmlns:a16="http://schemas.microsoft.com/office/drawing/2014/main" id="{E9D2F08C-8539-4BC0-B5C3-86377DDE07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224373-38C4-458A-8599-A59BB4F5565F}"/>
              </a:ext>
            </a:extLst>
          </p:cNvPr>
          <p:cNvSpPr>
            <a:spLocks noGrp="1"/>
          </p:cNvSpPr>
          <p:nvPr>
            <p:ph type="dt" sz="quarter" idx="10"/>
          </p:nvPr>
        </p:nvSpPr>
        <p:spPr/>
        <p:txBody>
          <a:bodyPr/>
          <a:lstStyle/>
          <a:p>
            <a:pPr>
              <a:defRPr/>
            </a:pPr>
            <a:fld id="{C905180E-1BC3-4859-90D3-47DC6F371407}" type="datetime1">
              <a:rPr lang="en-US" smtClean="0"/>
              <a:t>3/24/2022</a:t>
            </a:fld>
            <a:endParaRPr lang="en-US"/>
          </a:p>
        </p:txBody>
      </p:sp>
      <p:sp>
        <p:nvSpPr>
          <p:cNvPr id="5" name="Footer Placeholder 4">
            <a:extLst>
              <a:ext uri="{FF2B5EF4-FFF2-40B4-BE49-F238E27FC236}">
                <a16:creationId xmlns:a16="http://schemas.microsoft.com/office/drawing/2014/main" id="{7B791079-A80C-474F-A7D3-06595E4069B7}"/>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05476" name="Slide Number Placeholder 5">
            <a:extLst>
              <a:ext uri="{FF2B5EF4-FFF2-40B4-BE49-F238E27FC236}">
                <a16:creationId xmlns:a16="http://schemas.microsoft.com/office/drawing/2014/main" id="{54A34F3B-3531-4AD0-9C53-959A97FE0F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3BA8037-40DF-40BD-A749-F59E3A4E2117}" type="slidenum">
              <a:rPr lang="en-US" altLang="en-US" sz="1200">
                <a:solidFill>
                  <a:srgbClr val="898989"/>
                </a:solidFill>
              </a:rPr>
              <a:pPr>
                <a:spcBef>
                  <a:spcPct val="0"/>
                </a:spcBef>
                <a:buFontTx/>
                <a:buNone/>
              </a:pPr>
              <a:t>95</a:t>
            </a:fld>
            <a:endParaRPr lang="en-US" altLang="en-US" sz="1200">
              <a:solidFill>
                <a:srgbClr val="898989"/>
              </a:solidFill>
            </a:endParaRPr>
          </a:p>
        </p:txBody>
      </p:sp>
      <p:sp>
        <p:nvSpPr>
          <p:cNvPr id="9" name="Title 1">
            <a:extLst>
              <a:ext uri="{FF2B5EF4-FFF2-40B4-BE49-F238E27FC236}">
                <a16:creationId xmlns:a16="http://schemas.microsoft.com/office/drawing/2014/main" id="{9C51CC1E-5F24-40C2-AADE-53561CF8B7A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800" spc="-5" dirty="0"/>
              <a:t>Disadvantages of Multilevel Feedback</a:t>
            </a:r>
            <a:r>
              <a:rPr lang="en-IN" sz="2800" spc="-30" dirty="0"/>
              <a:t> </a:t>
            </a:r>
            <a:r>
              <a:rPr lang="en-IN" sz="2800" spc="-5" dirty="0"/>
              <a:t>Queues</a:t>
            </a:r>
            <a:r>
              <a:rPr lang="en-IN" sz="2800" dirty="0"/>
              <a:t>(CO2)</a:t>
            </a:r>
            <a:endParaRPr lang="en-US" sz="2800" dirty="0"/>
          </a:p>
        </p:txBody>
      </p:sp>
      <p:sp>
        <p:nvSpPr>
          <p:cNvPr id="12" name="Rectangle 3">
            <a:extLst>
              <a:ext uri="{FF2B5EF4-FFF2-40B4-BE49-F238E27FC236}">
                <a16:creationId xmlns:a16="http://schemas.microsoft.com/office/drawing/2014/main" id="{1274E051-3162-400F-B45C-46835C2C9F45}"/>
              </a:ext>
            </a:extLst>
          </p:cNvPr>
          <p:cNvSpPr txBox="1">
            <a:spLocks noChangeArrowheads="1"/>
          </p:cNvSpPr>
          <p:nvPr/>
        </p:nvSpPr>
        <p:spPr>
          <a:xfrm>
            <a:off x="755650" y="908052"/>
            <a:ext cx="8064500" cy="5184775"/>
          </a:xfrm>
          <a:prstGeom prst="rect">
            <a:avLst/>
          </a:prstGeom>
        </p:spPr>
        <p:txBody>
          <a:bodyPr/>
          <a:lstStyle/>
          <a:p>
            <a:pPr eaLnBrk="1" fontAlgn="auto" hangingPunct="1">
              <a:lnSpc>
                <a:spcPct val="150000"/>
              </a:lnSpc>
              <a:spcBef>
                <a:spcPts val="0"/>
              </a:spcBef>
              <a:spcAft>
                <a:spcPts val="0"/>
              </a:spcAft>
              <a:defRPr/>
            </a:pPr>
            <a:r>
              <a:rPr lang="en-US" sz="2400" b="1" dirty="0">
                <a:solidFill>
                  <a:srgbClr val="212529"/>
                </a:solidFill>
                <a:latin typeface="+mj-lt"/>
                <a:cs typeface="+mn-cs"/>
              </a:rPr>
              <a:t>Disadvantages of MFQS</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212529"/>
                </a:solidFill>
                <a:latin typeface="+mj-lt"/>
                <a:cs typeface="+mn-cs"/>
              </a:rPr>
              <a:t>This algorithm is too complex.</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212529"/>
                </a:solidFill>
                <a:latin typeface="+mj-lt"/>
                <a:cs typeface="+mn-cs"/>
              </a:rPr>
              <a:t>As processes are moving around different queues which leads to the production of more CPU overheads.</a:t>
            </a:r>
          </a:p>
          <a:p>
            <a:pPr marL="342900" indent="-342900" algn="just" eaLnBrk="1" fontAlgn="auto" hangingPunct="1">
              <a:lnSpc>
                <a:spcPct val="150000"/>
              </a:lnSpc>
              <a:spcBef>
                <a:spcPts val="0"/>
              </a:spcBef>
              <a:spcAft>
                <a:spcPts val="0"/>
              </a:spcAft>
              <a:buFont typeface="Wingdings" panose="05000000000000000000" pitchFamily="2" charset="2"/>
              <a:buChar char="Ø"/>
              <a:defRPr/>
            </a:pPr>
            <a:r>
              <a:rPr lang="en-US" sz="2400" dirty="0">
                <a:solidFill>
                  <a:srgbClr val="212529"/>
                </a:solidFill>
                <a:latin typeface="+mj-lt"/>
                <a:cs typeface="+mn-cs"/>
              </a:rPr>
              <a:t>In order to select the best scheduler this algorithm requires some other means to select the values.</a:t>
            </a:r>
          </a:p>
          <a:p>
            <a:pPr marL="38100" eaLnBrk="1" fontAlgn="auto" hangingPunct="1">
              <a:lnSpc>
                <a:spcPct val="150000"/>
              </a:lnSpc>
              <a:spcBef>
                <a:spcPts val="580"/>
              </a:spcBef>
              <a:spcAft>
                <a:spcPts val="0"/>
              </a:spcAft>
              <a:buClr>
                <a:srgbClr val="006600"/>
              </a:buClr>
              <a:buSzPct val="90000"/>
              <a:tabLst>
                <a:tab pos="380365" algn="l"/>
                <a:tab pos="381000" algn="l"/>
              </a:tabLst>
              <a:defRPr/>
            </a:pPr>
            <a:endParaRPr lang="en-US" sz="2400" dirty="0">
              <a:latin typeface="+mj-lt"/>
              <a:cs typeface="+mn-cs"/>
            </a:endParaRPr>
          </a:p>
        </p:txBody>
      </p:sp>
      <p:pic>
        <p:nvPicPr>
          <p:cNvPr id="105479" name="Picture 9" descr="NIET LOGO.jpg">
            <a:extLst>
              <a:ext uri="{FF2B5EF4-FFF2-40B4-BE49-F238E27FC236}">
                <a16:creationId xmlns:a16="http://schemas.microsoft.com/office/drawing/2014/main" id="{E689C5C7-6361-422B-8DE8-EAD0F96AED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1C4A95-7B56-4440-86F2-3F24FC060B62}"/>
              </a:ext>
            </a:extLst>
          </p:cNvPr>
          <p:cNvSpPr>
            <a:spLocks noGrp="1"/>
          </p:cNvSpPr>
          <p:nvPr>
            <p:ph type="dt" sz="quarter" idx="10"/>
          </p:nvPr>
        </p:nvSpPr>
        <p:spPr/>
        <p:txBody>
          <a:bodyPr/>
          <a:lstStyle/>
          <a:p>
            <a:pPr>
              <a:defRPr/>
            </a:pPr>
            <a:fld id="{51C41995-DD4A-4515-A665-08D280F36702}" type="datetime1">
              <a:rPr lang="en-US" smtClean="0"/>
              <a:t>3/24/2022</a:t>
            </a:fld>
            <a:endParaRPr lang="en-US"/>
          </a:p>
        </p:txBody>
      </p:sp>
      <p:sp>
        <p:nvSpPr>
          <p:cNvPr id="5" name="Footer Placeholder 4">
            <a:extLst>
              <a:ext uri="{FF2B5EF4-FFF2-40B4-BE49-F238E27FC236}">
                <a16:creationId xmlns:a16="http://schemas.microsoft.com/office/drawing/2014/main" id="{21ED808F-B708-4A09-9B4D-5AFD9AE1BC04}"/>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06500" name="Slide Number Placeholder 5">
            <a:extLst>
              <a:ext uri="{FF2B5EF4-FFF2-40B4-BE49-F238E27FC236}">
                <a16:creationId xmlns:a16="http://schemas.microsoft.com/office/drawing/2014/main" id="{7168A288-5DC6-498B-9033-ABDB1F6E08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8F0FD25-1A22-4947-97AC-8C98D1C362C4}" type="slidenum">
              <a:rPr lang="en-US" altLang="en-US" sz="1200">
                <a:solidFill>
                  <a:srgbClr val="898989"/>
                </a:solidFill>
              </a:rPr>
              <a:pPr>
                <a:spcBef>
                  <a:spcPct val="0"/>
                </a:spcBef>
                <a:buFontTx/>
                <a:buNone/>
              </a:pPr>
              <a:t>96</a:t>
            </a:fld>
            <a:endParaRPr lang="en-US" altLang="en-US" sz="1200">
              <a:solidFill>
                <a:srgbClr val="898989"/>
              </a:solidFill>
            </a:endParaRPr>
          </a:p>
        </p:txBody>
      </p:sp>
      <p:sp>
        <p:nvSpPr>
          <p:cNvPr id="9" name="Title 1">
            <a:extLst>
              <a:ext uri="{FF2B5EF4-FFF2-40B4-BE49-F238E27FC236}">
                <a16:creationId xmlns:a16="http://schemas.microsoft.com/office/drawing/2014/main" id="{9D200B94-BE96-41D7-BDD5-33F64587CAB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Multiple-Processor</a:t>
            </a:r>
            <a:r>
              <a:rPr lang="en-IN" sz="3200" spc="-25" dirty="0"/>
              <a:t> </a:t>
            </a:r>
            <a:r>
              <a:rPr lang="en-IN" sz="3200" spc="-5" dirty="0"/>
              <a:t>Scheduling</a:t>
            </a:r>
            <a:r>
              <a:rPr lang="en-IN" sz="3000" dirty="0"/>
              <a:t>(CO2)</a:t>
            </a:r>
            <a:endParaRPr lang="en-US" sz="3000" dirty="0"/>
          </a:p>
        </p:txBody>
      </p:sp>
      <p:sp>
        <p:nvSpPr>
          <p:cNvPr id="106502" name="AutoShape 2" descr="KERNEL के लिए इमेज परिणाम">
            <a:extLst>
              <a:ext uri="{FF2B5EF4-FFF2-40B4-BE49-F238E27FC236}">
                <a16:creationId xmlns:a16="http://schemas.microsoft.com/office/drawing/2014/main" id="{6D0C2EE5-2F3B-4D5B-B696-CC9FD1928AAC}"/>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6503" name="AutoShape 4" descr="Kernel (operating system) - Wikipedia">
            <a:extLst>
              <a:ext uri="{FF2B5EF4-FFF2-40B4-BE49-F238E27FC236}">
                <a16:creationId xmlns:a16="http://schemas.microsoft.com/office/drawing/2014/main" id="{BDADAA49-EDBF-4923-99B9-9EB23BE215D1}"/>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6504" name="AutoShape 6" descr="Kernel (operating system) - Wikipedia">
            <a:extLst>
              <a:ext uri="{FF2B5EF4-FFF2-40B4-BE49-F238E27FC236}">
                <a16:creationId xmlns:a16="http://schemas.microsoft.com/office/drawing/2014/main" id="{4DEECC38-AC37-4383-873A-6AC33EF5F02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6505" name="object 3">
            <a:extLst>
              <a:ext uri="{FF2B5EF4-FFF2-40B4-BE49-F238E27FC236}">
                <a16:creationId xmlns:a16="http://schemas.microsoft.com/office/drawing/2014/main" id="{9102A7F9-46CF-4FD0-91B7-F37AB74DA7DF}"/>
              </a:ext>
            </a:extLst>
          </p:cNvPr>
          <p:cNvSpPr txBox="1">
            <a:spLocks noChangeArrowheads="1"/>
          </p:cNvSpPr>
          <p:nvPr/>
        </p:nvSpPr>
        <p:spPr bwMode="auto">
          <a:xfrm>
            <a:off x="731840" y="1412877"/>
            <a:ext cx="7680325"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3815" rIns="0" bIns="0">
            <a:spAutoFit/>
          </a:bodyPr>
          <a:lstStyle>
            <a:lvl1pPr marL="354013" indent="-342900">
              <a:spcBef>
                <a:spcPct val="20000"/>
              </a:spcBef>
              <a:buFont typeface="Arial" panose="020B0604020202020204" pitchFamily="34" charset="0"/>
              <a:buChar char="•"/>
              <a:tabLst>
                <a:tab pos="354013" algn="l"/>
                <a:tab pos="3556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9pPr>
          </a:lstStyle>
          <a:p>
            <a:pPr eaLnBrk="1" hangingPunct="1">
              <a:lnSpc>
                <a:spcPct val="150000"/>
              </a:lnSpc>
              <a:spcBef>
                <a:spcPts val="100"/>
              </a:spcBef>
              <a:buClr>
                <a:srgbClr val="006600"/>
              </a:buClr>
              <a:buSzPct val="90000"/>
            </a:pPr>
            <a:r>
              <a:rPr lang="en-IN" altLang="en-US" sz="2600"/>
              <a:t>CPU scheduling more complex when multiple CPUs are  available.</a:t>
            </a:r>
          </a:p>
          <a:p>
            <a:pPr eaLnBrk="1" hangingPunct="1">
              <a:lnSpc>
                <a:spcPct val="150000"/>
              </a:lnSpc>
              <a:spcBef>
                <a:spcPts val="475"/>
              </a:spcBef>
              <a:buClr>
                <a:srgbClr val="006600"/>
              </a:buClr>
              <a:buSzPct val="90000"/>
            </a:pPr>
            <a:r>
              <a:rPr lang="en-IN" altLang="en-US" sz="2600"/>
              <a:t>Homogeneous processors within a multiprocessor.</a:t>
            </a:r>
          </a:p>
          <a:p>
            <a:pPr eaLnBrk="1" hangingPunct="1">
              <a:lnSpc>
                <a:spcPct val="150000"/>
              </a:lnSpc>
              <a:spcBef>
                <a:spcPts val="400"/>
              </a:spcBef>
              <a:buClr>
                <a:srgbClr val="006600"/>
              </a:buClr>
              <a:buSzPct val="90000"/>
            </a:pPr>
            <a:r>
              <a:rPr lang="en-IN" altLang="en-US" sz="2600"/>
              <a:t>Load sharing or load balancing</a:t>
            </a:r>
          </a:p>
          <a:p>
            <a:pPr eaLnBrk="1" hangingPunct="1">
              <a:lnSpc>
                <a:spcPct val="150000"/>
              </a:lnSpc>
              <a:spcBef>
                <a:spcPts val="350"/>
              </a:spcBef>
            </a:pPr>
            <a:endParaRPr lang="en-US" altLang="en-US" sz="2600"/>
          </a:p>
        </p:txBody>
      </p:sp>
      <p:pic>
        <p:nvPicPr>
          <p:cNvPr id="106506" name="Picture 10" descr="NIET LOGO.jpg">
            <a:extLst>
              <a:ext uri="{FF2B5EF4-FFF2-40B4-BE49-F238E27FC236}">
                <a16:creationId xmlns:a16="http://schemas.microsoft.com/office/drawing/2014/main" id="{F960BEC3-A61A-4DAB-8CA1-C39C142D6C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5D6F2CE-FB6D-40FC-A7EB-62B7C80DCC75}"/>
              </a:ext>
            </a:extLst>
          </p:cNvPr>
          <p:cNvSpPr>
            <a:spLocks noGrp="1"/>
          </p:cNvSpPr>
          <p:nvPr>
            <p:ph type="dt" sz="quarter" idx="10"/>
          </p:nvPr>
        </p:nvSpPr>
        <p:spPr/>
        <p:txBody>
          <a:bodyPr/>
          <a:lstStyle/>
          <a:p>
            <a:pPr>
              <a:defRPr/>
            </a:pPr>
            <a:fld id="{EFCB3932-136E-4647-B21B-11865B217898}" type="datetime1">
              <a:rPr lang="en-US" smtClean="0"/>
              <a:t>3/24/2022</a:t>
            </a:fld>
            <a:endParaRPr lang="en-US"/>
          </a:p>
        </p:txBody>
      </p:sp>
      <p:sp>
        <p:nvSpPr>
          <p:cNvPr id="5" name="Footer Placeholder 4">
            <a:extLst>
              <a:ext uri="{FF2B5EF4-FFF2-40B4-BE49-F238E27FC236}">
                <a16:creationId xmlns:a16="http://schemas.microsoft.com/office/drawing/2014/main" id="{5CD495FA-C938-465B-B061-B6EE1E1EE766}"/>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07524" name="Slide Number Placeholder 5">
            <a:extLst>
              <a:ext uri="{FF2B5EF4-FFF2-40B4-BE49-F238E27FC236}">
                <a16:creationId xmlns:a16="http://schemas.microsoft.com/office/drawing/2014/main" id="{651FEC10-EA5B-43EB-AEFA-EF1CE81924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F81B6B-EB97-4AD3-B1F9-51EA6DBC31C0}" type="slidenum">
              <a:rPr lang="en-US" altLang="en-US" sz="1200">
                <a:solidFill>
                  <a:srgbClr val="898989"/>
                </a:solidFill>
              </a:rPr>
              <a:pPr>
                <a:spcBef>
                  <a:spcPct val="0"/>
                </a:spcBef>
                <a:buFontTx/>
                <a:buNone/>
              </a:pPr>
              <a:t>97</a:t>
            </a:fld>
            <a:endParaRPr lang="en-US" altLang="en-US" sz="1200">
              <a:solidFill>
                <a:srgbClr val="898989"/>
              </a:solidFill>
            </a:endParaRPr>
          </a:p>
        </p:txBody>
      </p:sp>
      <p:sp>
        <p:nvSpPr>
          <p:cNvPr id="7" name="Title 1">
            <a:extLst>
              <a:ext uri="{FF2B5EF4-FFF2-40B4-BE49-F238E27FC236}">
                <a16:creationId xmlns:a16="http://schemas.microsoft.com/office/drawing/2014/main" id="{FC725AC5-2DE7-4274-96E1-57CB095DE4A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spc="-5" dirty="0"/>
              <a:t>Real-Time</a:t>
            </a:r>
            <a:r>
              <a:rPr lang="en-IN" sz="3200" spc="-45" dirty="0"/>
              <a:t> </a:t>
            </a:r>
            <a:r>
              <a:rPr lang="en-IN" sz="3200" spc="-5" dirty="0"/>
              <a:t>Scheduling</a:t>
            </a:r>
            <a:r>
              <a:rPr lang="en-IN" sz="3000" dirty="0"/>
              <a:t>(CO2)</a:t>
            </a:r>
            <a:endParaRPr lang="en-US" sz="3000" dirty="0"/>
          </a:p>
        </p:txBody>
      </p:sp>
      <p:sp>
        <p:nvSpPr>
          <p:cNvPr id="107526" name="Rectangle 3">
            <a:extLst>
              <a:ext uri="{FF2B5EF4-FFF2-40B4-BE49-F238E27FC236}">
                <a16:creationId xmlns:a16="http://schemas.microsoft.com/office/drawing/2014/main" id="{2F85E29E-1003-4FE2-A6CD-040A2D6D0C7E}"/>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07527" name="AutoShape 2" descr="What is a monolithic operating system - IT Release">
            <a:extLst>
              <a:ext uri="{FF2B5EF4-FFF2-40B4-BE49-F238E27FC236}">
                <a16:creationId xmlns:a16="http://schemas.microsoft.com/office/drawing/2014/main" id="{D6D9B88C-605F-434F-B14B-E76658103DF2}"/>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7528" name="AutoShape 4" descr="What is a monolithic operating system - IT Release">
            <a:extLst>
              <a:ext uri="{FF2B5EF4-FFF2-40B4-BE49-F238E27FC236}">
                <a16:creationId xmlns:a16="http://schemas.microsoft.com/office/drawing/2014/main" id="{2F20F661-8A45-45C1-ABFB-90C319AC250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7529" name="AutoShape 6" descr="What is a monolithic operating system - IT Release">
            <a:extLst>
              <a:ext uri="{FF2B5EF4-FFF2-40B4-BE49-F238E27FC236}">
                <a16:creationId xmlns:a16="http://schemas.microsoft.com/office/drawing/2014/main" id="{E68E9FE2-9449-4EE1-AE9F-09EF7EC67B9E}"/>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7530" name="AutoShape 8" descr="What is a monolithic operating system - IT Release">
            <a:extLst>
              <a:ext uri="{FF2B5EF4-FFF2-40B4-BE49-F238E27FC236}">
                <a16:creationId xmlns:a16="http://schemas.microsoft.com/office/drawing/2014/main" id="{20401238-E536-42AC-8803-3A48C48375F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7531" name="AutoShape 10" descr="What is a monolithic operating system - IT Release">
            <a:extLst>
              <a:ext uri="{FF2B5EF4-FFF2-40B4-BE49-F238E27FC236}">
                <a16:creationId xmlns:a16="http://schemas.microsoft.com/office/drawing/2014/main" id="{8FCFD653-C541-4605-B441-99948171573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7532" name="AutoShape 12" descr="What is a monolithic operating system - IT Release">
            <a:extLst>
              <a:ext uri="{FF2B5EF4-FFF2-40B4-BE49-F238E27FC236}">
                <a16:creationId xmlns:a16="http://schemas.microsoft.com/office/drawing/2014/main" id="{607BBC00-9E22-493C-ACF6-05A63361E31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7533" name="AutoShape 14" descr="What is a monolithic operating system - IT Release">
            <a:extLst>
              <a:ext uri="{FF2B5EF4-FFF2-40B4-BE49-F238E27FC236}">
                <a16:creationId xmlns:a16="http://schemas.microsoft.com/office/drawing/2014/main" id="{A596B47C-1645-4670-90E6-FEB2AD83108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7534" name="AutoShape 16" descr="What is a monolithic operating system - IT Release">
            <a:extLst>
              <a:ext uri="{FF2B5EF4-FFF2-40B4-BE49-F238E27FC236}">
                <a16:creationId xmlns:a16="http://schemas.microsoft.com/office/drawing/2014/main" id="{FA3AC25C-0EE7-440E-A802-78AB7EA2AB43}"/>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7535" name="AutoShape 18" descr="What is a monolithic operating system - IT Release">
            <a:extLst>
              <a:ext uri="{FF2B5EF4-FFF2-40B4-BE49-F238E27FC236}">
                <a16:creationId xmlns:a16="http://schemas.microsoft.com/office/drawing/2014/main" id="{9822FF95-631A-4218-BB43-8CF864BBB09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7536" name="object 3">
            <a:extLst>
              <a:ext uri="{FF2B5EF4-FFF2-40B4-BE49-F238E27FC236}">
                <a16:creationId xmlns:a16="http://schemas.microsoft.com/office/drawing/2014/main" id="{5A83EADB-C01E-4245-9721-55B42FEF1032}"/>
              </a:ext>
            </a:extLst>
          </p:cNvPr>
          <p:cNvSpPr txBox="1">
            <a:spLocks noChangeArrowheads="1"/>
          </p:cNvSpPr>
          <p:nvPr/>
        </p:nvSpPr>
        <p:spPr bwMode="auto">
          <a:xfrm>
            <a:off x="655640" y="1544638"/>
            <a:ext cx="8193087"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4013" indent="-342900">
              <a:spcBef>
                <a:spcPct val="20000"/>
              </a:spcBef>
              <a:buFont typeface="Arial" panose="020B0604020202020204" pitchFamily="34" charset="0"/>
              <a:buChar char="•"/>
              <a:tabLst>
                <a:tab pos="354013" algn="l"/>
                <a:tab pos="3556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Calibri" panose="020F0502020204030204" pitchFamily="34" charset="0"/>
              </a:defRPr>
            </a:lvl9pPr>
          </a:lstStyle>
          <a:p>
            <a:pPr eaLnBrk="1" hangingPunct="1">
              <a:lnSpc>
                <a:spcPct val="150000"/>
              </a:lnSpc>
              <a:spcBef>
                <a:spcPts val="100"/>
              </a:spcBef>
              <a:buClr>
                <a:srgbClr val="006600"/>
              </a:buClr>
              <a:buSzPct val="90000"/>
            </a:pPr>
            <a:r>
              <a:rPr lang="en-IN" altLang="en-US" sz="2600"/>
              <a:t>Hard real-time systems – required to complete a critical  task within a guaranteed amount of time.</a:t>
            </a:r>
          </a:p>
          <a:p>
            <a:pPr eaLnBrk="1" hangingPunct="1">
              <a:lnSpc>
                <a:spcPct val="150000"/>
              </a:lnSpc>
              <a:spcBef>
                <a:spcPts val="625"/>
              </a:spcBef>
              <a:buClr>
                <a:srgbClr val="006600"/>
              </a:buClr>
              <a:buSzPct val="90000"/>
            </a:pPr>
            <a:r>
              <a:rPr lang="en-IN" altLang="en-US" sz="2600"/>
              <a:t>Soft real-time computing – requires that critical processes  receive priority over less fortunate ones.</a:t>
            </a:r>
          </a:p>
          <a:p>
            <a:pPr eaLnBrk="1" hangingPunct="1">
              <a:lnSpc>
                <a:spcPct val="150000"/>
              </a:lnSpc>
              <a:spcBef>
                <a:spcPts val="100"/>
              </a:spcBef>
            </a:pPr>
            <a:endParaRPr lang="en-US" altLang="en-US" sz="2600"/>
          </a:p>
        </p:txBody>
      </p:sp>
      <p:pic>
        <p:nvPicPr>
          <p:cNvPr id="107537" name="Picture 18" descr="NIET LOGO.jpg">
            <a:extLst>
              <a:ext uri="{FF2B5EF4-FFF2-40B4-BE49-F238E27FC236}">
                <a16:creationId xmlns:a16="http://schemas.microsoft.com/office/drawing/2014/main" id="{E275A53B-B554-4293-BBFD-3FE44FC86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FDA3FA-4DE3-4961-B45A-5FBBB5A12B09}"/>
              </a:ext>
            </a:extLst>
          </p:cNvPr>
          <p:cNvSpPr>
            <a:spLocks noGrp="1"/>
          </p:cNvSpPr>
          <p:nvPr>
            <p:ph type="dt" sz="quarter" idx="10"/>
          </p:nvPr>
        </p:nvSpPr>
        <p:spPr/>
        <p:txBody>
          <a:bodyPr/>
          <a:lstStyle/>
          <a:p>
            <a:pPr>
              <a:defRPr/>
            </a:pPr>
            <a:fld id="{F599C55E-7402-464E-B24D-D6B39E5BA472}" type="datetime1">
              <a:rPr lang="en-US" smtClean="0"/>
              <a:t>3/24/2022</a:t>
            </a:fld>
            <a:endParaRPr lang="en-US"/>
          </a:p>
        </p:txBody>
      </p:sp>
      <p:sp>
        <p:nvSpPr>
          <p:cNvPr id="5" name="Footer Placeholder 4">
            <a:extLst>
              <a:ext uri="{FF2B5EF4-FFF2-40B4-BE49-F238E27FC236}">
                <a16:creationId xmlns:a16="http://schemas.microsoft.com/office/drawing/2014/main" id="{CC0C6F11-7623-42D0-BF5D-9FAD46AF2D38}"/>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08548" name="Slide Number Placeholder 5">
            <a:extLst>
              <a:ext uri="{FF2B5EF4-FFF2-40B4-BE49-F238E27FC236}">
                <a16:creationId xmlns:a16="http://schemas.microsoft.com/office/drawing/2014/main" id="{5F887F71-E570-4230-80F7-5EC06A1274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F45AD7-77B9-4603-ADE0-56920462028C}" type="slidenum">
              <a:rPr lang="en-US" altLang="en-US" sz="1200">
                <a:solidFill>
                  <a:srgbClr val="898989"/>
                </a:solidFill>
              </a:rPr>
              <a:pPr>
                <a:spcBef>
                  <a:spcPct val="0"/>
                </a:spcBef>
                <a:buFontTx/>
                <a:buNone/>
              </a:pPr>
              <a:t>98</a:t>
            </a:fld>
            <a:endParaRPr lang="en-US" altLang="en-US" sz="1200">
              <a:solidFill>
                <a:srgbClr val="898989"/>
              </a:solidFill>
            </a:endParaRPr>
          </a:p>
        </p:txBody>
      </p:sp>
      <p:sp>
        <p:nvSpPr>
          <p:cNvPr id="7" name="Title 1">
            <a:extLst>
              <a:ext uri="{FF2B5EF4-FFF2-40B4-BE49-F238E27FC236}">
                <a16:creationId xmlns:a16="http://schemas.microsoft.com/office/drawing/2014/main" id="{22660B23-4FA1-4C6C-BFCB-281A2A4D978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lnSpc>
                <a:spcPct val="150000"/>
              </a:lnSpc>
              <a:spcBef>
                <a:spcPts val="0"/>
              </a:spcBef>
              <a:spcAft>
                <a:spcPts val="0"/>
              </a:spcAft>
              <a:defRPr/>
            </a:pPr>
            <a:r>
              <a:rPr lang="en-US" sz="3200" dirty="0"/>
              <a:t>Daily Quiz for Module  (CPU Scheduling)</a:t>
            </a:r>
          </a:p>
        </p:txBody>
      </p:sp>
      <p:sp>
        <p:nvSpPr>
          <p:cNvPr id="108550" name="Rectangle 3">
            <a:extLst>
              <a:ext uri="{FF2B5EF4-FFF2-40B4-BE49-F238E27FC236}">
                <a16:creationId xmlns:a16="http://schemas.microsoft.com/office/drawing/2014/main" id="{AA35A1B7-4642-4B8E-A48C-C622327CC71A}"/>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08551" name="AutoShape 2" descr="What is a monolithic operating system - IT Release">
            <a:extLst>
              <a:ext uri="{FF2B5EF4-FFF2-40B4-BE49-F238E27FC236}">
                <a16:creationId xmlns:a16="http://schemas.microsoft.com/office/drawing/2014/main" id="{0EFEC48F-89FC-4D03-B620-001AB88607A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8552" name="AutoShape 4" descr="What is a monolithic operating system - IT Release">
            <a:extLst>
              <a:ext uri="{FF2B5EF4-FFF2-40B4-BE49-F238E27FC236}">
                <a16:creationId xmlns:a16="http://schemas.microsoft.com/office/drawing/2014/main" id="{2993B8B9-73FA-48BC-BA91-A369F5063DC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8553" name="AutoShape 6" descr="What is a monolithic operating system - IT Release">
            <a:extLst>
              <a:ext uri="{FF2B5EF4-FFF2-40B4-BE49-F238E27FC236}">
                <a16:creationId xmlns:a16="http://schemas.microsoft.com/office/drawing/2014/main" id="{E0041C9A-3579-4A45-8B18-301CB342A122}"/>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8554" name="AutoShape 8" descr="What is a monolithic operating system - IT Release">
            <a:extLst>
              <a:ext uri="{FF2B5EF4-FFF2-40B4-BE49-F238E27FC236}">
                <a16:creationId xmlns:a16="http://schemas.microsoft.com/office/drawing/2014/main" id="{5B403731-E5B9-4F07-BCCF-C14BCD98BEB3}"/>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8555" name="AutoShape 10" descr="What is a monolithic operating system - IT Release">
            <a:extLst>
              <a:ext uri="{FF2B5EF4-FFF2-40B4-BE49-F238E27FC236}">
                <a16:creationId xmlns:a16="http://schemas.microsoft.com/office/drawing/2014/main" id="{C7CF5A15-8381-43DB-AED3-D435869B150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8556" name="AutoShape 12" descr="What is a monolithic operating system - IT Release">
            <a:extLst>
              <a:ext uri="{FF2B5EF4-FFF2-40B4-BE49-F238E27FC236}">
                <a16:creationId xmlns:a16="http://schemas.microsoft.com/office/drawing/2014/main" id="{90E76B8A-2302-4CCA-873F-E266494DE6A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8557" name="AutoShape 14" descr="What is a monolithic operating system - IT Release">
            <a:extLst>
              <a:ext uri="{FF2B5EF4-FFF2-40B4-BE49-F238E27FC236}">
                <a16:creationId xmlns:a16="http://schemas.microsoft.com/office/drawing/2014/main" id="{45F71D5F-63EC-4274-B0AC-EB8ED905844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8558" name="AutoShape 16" descr="What is a monolithic operating system - IT Release">
            <a:extLst>
              <a:ext uri="{FF2B5EF4-FFF2-40B4-BE49-F238E27FC236}">
                <a16:creationId xmlns:a16="http://schemas.microsoft.com/office/drawing/2014/main" id="{4F289F55-3DD9-4541-862F-43801AEB2AB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8559" name="AutoShape 18" descr="What is a monolithic operating system - IT Release">
            <a:extLst>
              <a:ext uri="{FF2B5EF4-FFF2-40B4-BE49-F238E27FC236}">
                <a16:creationId xmlns:a16="http://schemas.microsoft.com/office/drawing/2014/main" id="{9D2F1B32-FCF2-4E17-81C9-28A1A5D0629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pic>
        <p:nvPicPr>
          <p:cNvPr id="108560" name="Picture 18" descr="NIET LOGO.jpg">
            <a:extLst>
              <a:ext uri="{FF2B5EF4-FFF2-40B4-BE49-F238E27FC236}">
                <a16:creationId xmlns:a16="http://schemas.microsoft.com/office/drawing/2014/main" id="{5FB8CB53-EADC-4179-864E-540C89734B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1" name="Rectangle 17">
            <a:extLst>
              <a:ext uri="{FF2B5EF4-FFF2-40B4-BE49-F238E27FC236}">
                <a16:creationId xmlns:a16="http://schemas.microsoft.com/office/drawing/2014/main" id="{8845D3C7-A2A5-435D-A0FE-BE492CE334FE}"/>
              </a:ext>
            </a:extLst>
          </p:cNvPr>
          <p:cNvSpPr>
            <a:spLocks noChangeArrowheads="1"/>
          </p:cNvSpPr>
          <p:nvPr/>
        </p:nvSpPr>
        <p:spPr bwMode="auto">
          <a:xfrm>
            <a:off x="500065" y="1000125"/>
            <a:ext cx="835818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arabicPeriod"/>
            </a:pPr>
            <a:r>
              <a:rPr lang="en-US" altLang="en-US" sz="1800"/>
              <a:t>Which module gives control of the CPU to the process selected by the short-term scheduler?</a:t>
            </a:r>
            <a:br>
              <a:rPr lang="en-US" altLang="en-US" sz="1800"/>
            </a:br>
            <a:r>
              <a:rPr lang="en-US" altLang="en-US" sz="1800"/>
              <a:t>a) </a:t>
            </a:r>
            <a:r>
              <a:rPr lang="en-US" altLang="en-US" sz="1800" b="1"/>
              <a:t>dispatcher</a:t>
            </a:r>
            <a:br>
              <a:rPr lang="en-US" altLang="en-US" sz="1800"/>
            </a:br>
            <a:r>
              <a:rPr lang="en-US" altLang="en-US" sz="1800"/>
              <a:t>b) interrupt</a:t>
            </a:r>
            <a:br>
              <a:rPr lang="en-US" altLang="en-US" sz="1800"/>
            </a:br>
            <a:r>
              <a:rPr lang="en-US" altLang="en-US" sz="1800"/>
              <a:t>c) scheduler</a:t>
            </a:r>
            <a:br>
              <a:rPr lang="en-US" altLang="en-US" sz="1800"/>
            </a:br>
            <a:r>
              <a:rPr lang="en-US" altLang="en-US" sz="1800"/>
              <a:t>d) none of the mentioned.</a:t>
            </a:r>
          </a:p>
          <a:p>
            <a:pPr eaLnBrk="1" hangingPunct="1">
              <a:spcBef>
                <a:spcPct val="0"/>
              </a:spcBef>
              <a:buFontTx/>
              <a:buNone/>
            </a:pPr>
            <a:endParaRPr lang="en-US" altLang="en-US" sz="1800"/>
          </a:p>
          <a:p>
            <a:pPr eaLnBrk="1" hangingPunct="1">
              <a:spcBef>
                <a:spcPct val="0"/>
              </a:spcBef>
              <a:buFontTx/>
              <a:buNone/>
            </a:pPr>
            <a:r>
              <a:rPr lang="en-US" altLang="en-US" sz="1800"/>
              <a:t>2.  Which scheduling algorithm allocates the CPU first to the process that requests the CPU first?</a:t>
            </a:r>
            <a:br>
              <a:rPr lang="en-US" altLang="en-US" sz="1800"/>
            </a:br>
            <a:r>
              <a:rPr lang="en-US" altLang="en-US" sz="1800"/>
              <a:t>a) </a:t>
            </a:r>
            <a:r>
              <a:rPr lang="en-US" altLang="en-US" sz="1800" b="1"/>
              <a:t>first-come, first-served scheduling</a:t>
            </a:r>
            <a:br>
              <a:rPr lang="en-US" altLang="en-US" sz="1800"/>
            </a:br>
            <a:r>
              <a:rPr lang="en-US" altLang="en-US" sz="1800"/>
              <a:t>b) shortest job scheduling</a:t>
            </a:r>
            <a:br>
              <a:rPr lang="en-US" altLang="en-US" sz="1800"/>
            </a:br>
            <a:r>
              <a:rPr lang="en-US" altLang="en-US" sz="1800"/>
              <a:t>c) priority scheduling</a:t>
            </a:r>
            <a:br>
              <a:rPr lang="en-US" altLang="en-US" sz="1800"/>
            </a:br>
            <a:r>
              <a:rPr lang="en-US" altLang="en-US" sz="1800"/>
              <a:t>d) none of the mentioned</a:t>
            </a:r>
          </a:p>
          <a:p>
            <a:pPr eaLnBrk="1" hangingPunct="1">
              <a:spcBef>
                <a:spcPct val="0"/>
              </a:spcBef>
              <a:buFontTx/>
              <a:buNone/>
            </a:pPr>
            <a:r>
              <a:rPr lang="en-US" altLang="en-US" sz="1800"/>
              <a:t>3. In priority scheduling algorithm ____________</a:t>
            </a:r>
            <a:br>
              <a:rPr lang="en-US" altLang="en-US" sz="1800"/>
            </a:br>
            <a:r>
              <a:rPr lang="en-US" altLang="en-US" sz="1800"/>
              <a:t>a) </a:t>
            </a:r>
            <a:r>
              <a:rPr lang="en-US" altLang="en-US" sz="1800" b="1"/>
              <a:t>CPU is allocated to the process with highest priority</a:t>
            </a:r>
            <a:br>
              <a:rPr lang="en-US" altLang="en-US" sz="1800"/>
            </a:br>
            <a:r>
              <a:rPr lang="en-US" altLang="en-US" sz="1800"/>
              <a:t>b) CPU is allocated to the process with lowest priority</a:t>
            </a:r>
            <a:br>
              <a:rPr lang="en-US" altLang="en-US" sz="1800"/>
            </a:br>
            <a:r>
              <a:rPr lang="en-US" altLang="en-US" sz="1800"/>
              <a:t>c) Equal priority processes can not be scheduled</a:t>
            </a:r>
            <a:br>
              <a:rPr lang="en-US" altLang="en-US" sz="1800"/>
            </a:br>
            <a:r>
              <a:rPr lang="en-US" altLang="en-US" sz="1800"/>
              <a:t>d) None of the mentioned</a:t>
            </a:r>
          </a:p>
          <a:p>
            <a:pPr eaLnBrk="1" hangingPunct="1">
              <a:spcBef>
                <a:spcPct val="0"/>
              </a:spcBef>
              <a:buFontTx/>
              <a:buNone/>
            </a:pPr>
            <a:br>
              <a:rPr lang="en-US" altLang="en-US" sz="1800"/>
            </a:br>
            <a:endParaRPr lang="en-US" altLang="en-US" sz="1800"/>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DA3B53-FDB4-497E-8E5C-0F26974F5227}"/>
              </a:ext>
            </a:extLst>
          </p:cNvPr>
          <p:cNvSpPr>
            <a:spLocks noGrp="1"/>
          </p:cNvSpPr>
          <p:nvPr>
            <p:ph type="dt" sz="quarter" idx="10"/>
          </p:nvPr>
        </p:nvSpPr>
        <p:spPr/>
        <p:txBody>
          <a:bodyPr/>
          <a:lstStyle/>
          <a:p>
            <a:pPr>
              <a:defRPr/>
            </a:pPr>
            <a:fld id="{84E2B04A-011B-4DD6-9526-9F18621BA7A0}" type="datetime1">
              <a:rPr lang="en-US" smtClean="0"/>
              <a:t>3/24/2022</a:t>
            </a:fld>
            <a:endParaRPr lang="en-US"/>
          </a:p>
        </p:txBody>
      </p:sp>
      <p:sp>
        <p:nvSpPr>
          <p:cNvPr id="5" name="Footer Placeholder 4">
            <a:extLst>
              <a:ext uri="{FF2B5EF4-FFF2-40B4-BE49-F238E27FC236}">
                <a16:creationId xmlns:a16="http://schemas.microsoft.com/office/drawing/2014/main" id="{D188599B-6CA5-41E5-AE75-B0E96489B904}"/>
              </a:ext>
            </a:extLst>
          </p:cNvPr>
          <p:cNvSpPr>
            <a:spLocks noGrp="1"/>
          </p:cNvSpPr>
          <p:nvPr>
            <p:ph type="ftr" sz="quarter" idx="11"/>
          </p:nvPr>
        </p:nvSpPr>
        <p:spPr>
          <a:xfrm>
            <a:off x="2514600" y="6356352"/>
            <a:ext cx="5181600" cy="365125"/>
          </a:xfrm>
        </p:spPr>
        <p:txBody>
          <a:bodyPr/>
          <a:lstStyle/>
          <a:p>
            <a:pPr>
              <a:defRPr/>
            </a:pPr>
            <a:r>
              <a:rPr lang="pt-BR"/>
              <a:t>Sanchi Kaushik              ACSE0403A         OS       Unit- 2 </a:t>
            </a:r>
            <a:endParaRPr lang="en-US" dirty="0"/>
          </a:p>
        </p:txBody>
      </p:sp>
      <p:sp>
        <p:nvSpPr>
          <p:cNvPr id="109572" name="Slide Number Placeholder 5">
            <a:extLst>
              <a:ext uri="{FF2B5EF4-FFF2-40B4-BE49-F238E27FC236}">
                <a16:creationId xmlns:a16="http://schemas.microsoft.com/office/drawing/2014/main" id="{AB38C834-4E0F-4F8D-B657-44C02DB75D0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5128EF-C525-4688-9242-D931E3F27584}" type="slidenum">
              <a:rPr lang="en-US" altLang="en-US" sz="1200">
                <a:solidFill>
                  <a:srgbClr val="898989"/>
                </a:solidFill>
              </a:rPr>
              <a:pPr>
                <a:spcBef>
                  <a:spcPct val="0"/>
                </a:spcBef>
                <a:buFontTx/>
                <a:buNone/>
              </a:pPr>
              <a:t>99</a:t>
            </a:fld>
            <a:endParaRPr lang="en-US" altLang="en-US" sz="1200">
              <a:solidFill>
                <a:srgbClr val="898989"/>
              </a:solidFill>
            </a:endParaRPr>
          </a:p>
        </p:txBody>
      </p:sp>
      <p:sp>
        <p:nvSpPr>
          <p:cNvPr id="7" name="Title 1">
            <a:extLst>
              <a:ext uri="{FF2B5EF4-FFF2-40B4-BE49-F238E27FC236}">
                <a16:creationId xmlns:a16="http://schemas.microsoft.com/office/drawing/2014/main" id="{BC9CF925-5C7D-4616-A778-FD29C5C6C36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lnSpc>
                <a:spcPct val="150000"/>
              </a:lnSpc>
              <a:spcBef>
                <a:spcPts val="0"/>
              </a:spcBef>
              <a:spcAft>
                <a:spcPts val="0"/>
              </a:spcAft>
              <a:defRPr/>
            </a:pPr>
            <a:r>
              <a:rPr lang="en-US" sz="3200" dirty="0"/>
              <a:t>Daily Quiz for Module  (CPU Scheduling)</a:t>
            </a:r>
          </a:p>
        </p:txBody>
      </p:sp>
      <p:sp>
        <p:nvSpPr>
          <p:cNvPr id="109574" name="Rectangle 3">
            <a:extLst>
              <a:ext uri="{FF2B5EF4-FFF2-40B4-BE49-F238E27FC236}">
                <a16:creationId xmlns:a16="http://schemas.microsoft.com/office/drawing/2014/main" id="{7DCA0481-6A9D-4C92-8CC8-E60ACCFBD15C}"/>
              </a:ext>
            </a:extLst>
          </p:cNvPr>
          <p:cNvSpPr txBox="1">
            <a:spLocks noChangeArrowheads="1"/>
          </p:cNvSpPr>
          <p:nvPr/>
        </p:nvSpPr>
        <p:spPr bwMode="auto">
          <a:xfrm>
            <a:off x="900115" y="1412875"/>
            <a:ext cx="77041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2200"/>
          </a:p>
        </p:txBody>
      </p:sp>
      <p:sp>
        <p:nvSpPr>
          <p:cNvPr id="109575" name="AutoShape 2" descr="What is a monolithic operating system - IT Release">
            <a:extLst>
              <a:ext uri="{FF2B5EF4-FFF2-40B4-BE49-F238E27FC236}">
                <a16:creationId xmlns:a16="http://schemas.microsoft.com/office/drawing/2014/main" id="{F4BDBF5C-BEFA-48B4-A8A2-3FE0555456E3}"/>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9576" name="AutoShape 4" descr="What is a monolithic operating system - IT Release">
            <a:extLst>
              <a:ext uri="{FF2B5EF4-FFF2-40B4-BE49-F238E27FC236}">
                <a16:creationId xmlns:a16="http://schemas.microsoft.com/office/drawing/2014/main" id="{5CF647E4-1D5D-4BD1-A8FA-FDD48516551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9577" name="AutoShape 6" descr="What is a monolithic operating system - IT Release">
            <a:extLst>
              <a:ext uri="{FF2B5EF4-FFF2-40B4-BE49-F238E27FC236}">
                <a16:creationId xmlns:a16="http://schemas.microsoft.com/office/drawing/2014/main" id="{63E6B9BC-0606-477E-B952-79656DD1462C}"/>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9578" name="AutoShape 8" descr="What is a monolithic operating system - IT Release">
            <a:extLst>
              <a:ext uri="{FF2B5EF4-FFF2-40B4-BE49-F238E27FC236}">
                <a16:creationId xmlns:a16="http://schemas.microsoft.com/office/drawing/2014/main" id="{A52F3F57-D2B8-42BC-8B60-813CF53E0A1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9579" name="AutoShape 10" descr="What is a monolithic operating system - IT Release">
            <a:extLst>
              <a:ext uri="{FF2B5EF4-FFF2-40B4-BE49-F238E27FC236}">
                <a16:creationId xmlns:a16="http://schemas.microsoft.com/office/drawing/2014/main" id="{A378B58A-B6F5-4FAC-AD68-94E8F6041DEE}"/>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9580" name="AutoShape 12" descr="What is a monolithic operating system - IT Release">
            <a:extLst>
              <a:ext uri="{FF2B5EF4-FFF2-40B4-BE49-F238E27FC236}">
                <a16:creationId xmlns:a16="http://schemas.microsoft.com/office/drawing/2014/main" id="{F7B6373A-6CB0-4BF7-AD34-CF3950D74CD2}"/>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9581" name="AutoShape 14" descr="What is a monolithic operating system - IT Release">
            <a:extLst>
              <a:ext uri="{FF2B5EF4-FFF2-40B4-BE49-F238E27FC236}">
                <a16:creationId xmlns:a16="http://schemas.microsoft.com/office/drawing/2014/main" id="{37FBB177-6A9F-4B71-897F-EF16A812527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9582" name="AutoShape 16" descr="What is a monolithic operating system - IT Release">
            <a:extLst>
              <a:ext uri="{FF2B5EF4-FFF2-40B4-BE49-F238E27FC236}">
                <a16:creationId xmlns:a16="http://schemas.microsoft.com/office/drawing/2014/main" id="{1564F9D9-BBBF-4B48-BDBA-ABC6053A02E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09583" name="AutoShape 18" descr="What is a monolithic operating system - IT Release">
            <a:extLst>
              <a:ext uri="{FF2B5EF4-FFF2-40B4-BE49-F238E27FC236}">
                <a16:creationId xmlns:a16="http://schemas.microsoft.com/office/drawing/2014/main" id="{05284767-03EF-4F62-AA08-A89A9DD9D12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pic>
        <p:nvPicPr>
          <p:cNvPr id="109584" name="Picture 18" descr="NIET LOGO.jpg">
            <a:extLst>
              <a:ext uri="{FF2B5EF4-FFF2-40B4-BE49-F238E27FC236}">
                <a16:creationId xmlns:a16="http://schemas.microsoft.com/office/drawing/2014/main" id="{E933AC64-FB3C-44FA-BCDE-9EF605EFFC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95400"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5" name="Rectangle 17">
            <a:extLst>
              <a:ext uri="{FF2B5EF4-FFF2-40B4-BE49-F238E27FC236}">
                <a16:creationId xmlns:a16="http://schemas.microsoft.com/office/drawing/2014/main" id="{A38CAA05-B92E-4F22-B59F-39F47CDB3E5F}"/>
              </a:ext>
            </a:extLst>
          </p:cNvPr>
          <p:cNvSpPr>
            <a:spLocks noChangeArrowheads="1"/>
          </p:cNvSpPr>
          <p:nvPr/>
        </p:nvSpPr>
        <p:spPr bwMode="auto">
          <a:xfrm>
            <a:off x="500065" y="1000125"/>
            <a:ext cx="835818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4. In priority scheduling algorithm, when a process arrives at the ready queue, its priority is compared with the priority of ____________</a:t>
            </a:r>
            <a:br>
              <a:rPr lang="en-US" altLang="en-US" sz="1800"/>
            </a:br>
            <a:r>
              <a:rPr lang="en-US" altLang="en-US" sz="1800"/>
              <a:t>a) all process</a:t>
            </a:r>
            <a:br>
              <a:rPr lang="en-US" altLang="en-US" sz="1800"/>
            </a:br>
            <a:r>
              <a:rPr lang="en-US" altLang="en-US" sz="1800"/>
              <a:t>b) </a:t>
            </a:r>
            <a:r>
              <a:rPr lang="en-US" altLang="en-US" sz="1800" b="1"/>
              <a:t>currently running process</a:t>
            </a:r>
            <a:br>
              <a:rPr lang="en-US" altLang="en-US" sz="1800"/>
            </a:br>
            <a:r>
              <a:rPr lang="en-US" altLang="en-US" sz="1800"/>
              <a:t>c) parent process</a:t>
            </a:r>
            <a:br>
              <a:rPr lang="en-US" altLang="en-US" sz="1800"/>
            </a:br>
            <a:r>
              <a:rPr lang="en-US" altLang="en-US" sz="1800"/>
              <a:t>d) init process</a:t>
            </a:r>
          </a:p>
          <a:p>
            <a:pPr eaLnBrk="1" hangingPunct="1">
              <a:spcBef>
                <a:spcPct val="0"/>
              </a:spcBef>
              <a:buFontTx/>
              <a:buNone/>
            </a:pPr>
            <a:r>
              <a:rPr lang="en-US" altLang="en-US" sz="1800"/>
              <a:t>5. Which algorithm is defined in Time quantum?</a:t>
            </a:r>
            <a:br>
              <a:rPr lang="en-US" altLang="en-US" sz="1800"/>
            </a:br>
            <a:r>
              <a:rPr lang="en-US" altLang="en-US" sz="1800"/>
              <a:t>a) shortest job scheduling algorithm</a:t>
            </a:r>
            <a:br>
              <a:rPr lang="en-US" altLang="en-US" sz="1800"/>
            </a:br>
            <a:r>
              <a:rPr lang="en-US" altLang="en-US" sz="1800"/>
              <a:t>b) </a:t>
            </a:r>
            <a:r>
              <a:rPr lang="en-US" altLang="en-US" sz="1800" b="1"/>
              <a:t>round robin scheduling algorithm</a:t>
            </a:r>
            <a:br>
              <a:rPr lang="en-US" altLang="en-US" sz="1800"/>
            </a:br>
            <a:r>
              <a:rPr lang="en-US" altLang="en-US" sz="1800"/>
              <a:t>c) priority scheduling algorithm</a:t>
            </a:r>
            <a:br>
              <a:rPr lang="en-US" altLang="en-US" sz="1800"/>
            </a:br>
            <a:r>
              <a:rPr lang="en-US" altLang="en-US" sz="1800"/>
              <a:t>d) multilevel queue scheduling algorithm</a:t>
            </a:r>
          </a:p>
          <a:p>
            <a:pPr eaLnBrk="1" hangingPunct="1">
              <a:spcBef>
                <a:spcPct val="0"/>
              </a:spcBef>
              <a:buFontTx/>
              <a:buNone/>
            </a:pPr>
            <a:r>
              <a:rPr lang="en-US" altLang="en-US" sz="1800"/>
              <a:t>Process are classified into different groups in ____________</a:t>
            </a:r>
            <a:br>
              <a:rPr lang="en-US" altLang="en-US" sz="1800"/>
            </a:br>
            <a:r>
              <a:rPr lang="en-US" altLang="en-US" sz="1800"/>
              <a:t>a) shortest job scheduling algorithm</a:t>
            </a:r>
            <a:br>
              <a:rPr lang="en-US" altLang="en-US" sz="1800"/>
            </a:br>
            <a:r>
              <a:rPr lang="en-US" altLang="en-US" sz="1800"/>
              <a:t>b) round robin scheduling algorithm</a:t>
            </a:r>
            <a:br>
              <a:rPr lang="en-US" altLang="en-US" sz="1800"/>
            </a:br>
            <a:r>
              <a:rPr lang="en-US" altLang="en-US" sz="1800"/>
              <a:t>c) priority scheduling algorithm</a:t>
            </a:r>
            <a:br>
              <a:rPr lang="en-US" altLang="en-US" sz="1800"/>
            </a:br>
            <a:r>
              <a:rPr lang="en-US" altLang="en-US" sz="1800"/>
              <a:t>d) </a:t>
            </a:r>
            <a:r>
              <a:rPr lang="en-US" altLang="en-US" sz="1800" b="1"/>
              <a:t>multilevel queue scheduling algorithm </a:t>
            </a:r>
            <a:br>
              <a:rPr lang="en-US" altLang="en-US" sz="1800"/>
            </a:br>
            <a:endParaRPr lang="en-US" altLang="en-US" sz="1800"/>
          </a:p>
        </p:txBody>
      </p:sp>
    </p:spTree>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3283</TotalTime>
  <Words>7799</Words>
  <Application>Microsoft Office PowerPoint</Application>
  <PresentationFormat>On-screen Show (4:3)</PresentationFormat>
  <Paragraphs>1372</Paragraphs>
  <Slides>122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122</vt:i4>
      </vt:variant>
    </vt:vector>
  </HeadingPairs>
  <TitlesOfParts>
    <vt:vector size="130" baseType="lpstr">
      <vt:lpstr>Arial</vt:lpstr>
      <vt:lpstr>Calibri</vt:lpstr>
      <vt:lpstr>Carlito</vt:lpstr>
      <vt:lpstr>Monotype Sorts</vt:lpstr>
      <vt:lpstr>system-ui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Scheduling Concepts(CO2)</vt:lpstr>
      <vt:lpstr>Process (CO2)</vt:lpstr>
      <vt:lpstr>Process (CO2)</vt:lpstr>
      <vt:lpstr>PowerPoint Presentation</vt:lpstr>
      <vt:lpstr>PowerPoint Presentation</vt:lpstr>
      <vt:lpstr>Process Control Block (PCB)(CO2)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Vishal .</cp:lastModifiedBy>
  <cp:revision>393</cp:revision>
  <dcterms:created xsi:type="dcterms:W3CDTF">2006-08-16T00:00:00Z</dcterms:created>
  <dcterms:modified xsi:type="dcterms:W3CDTF">2022-03-24T04:33:46Z</dcterms:modified>
</cp:coreProperties>
</file>