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handoutMasterIdLst>
    <p:handoutMasterId r:id="rId139"/>
  </p:handoutMasterIdLst>
  <p:sldIdLst>
    <p:sldId id="256" r:id="rId2"/>
    <p:sldId id="335" r:id="rId3"/>
    <p:sldId id="481" r:id="rId4"/>
    <p:sldId id="482" r:id="rId5"/>
    <p:sldId id="337" r:id="rId6"/>
    <p:sldId id="338" r:id="rId7"/>
    <p:sldId id="258" r:id="rId8"/>
    <p:sldId id="483" r:id="rId9"/>
    <p:sldId id="484" r:id="rId10"/>
    <p:sldId id="343" r:id="rId11"/>
    <p:sldId id="345" r:id="rId12"/>
    <p:sldId id="347" r:id="rId13"/>
    <p:sldId id="474" r:id="rId14"/>
    <p:sldId id="475" r:id="rId15"/>
    <p:sldId id="476" r:id="rId16"/>
    <p:sldId id="477" r:id="rId17"/>
    <p:sldId id="478" r:id="rId18"/>
    <p:sldId id="479" r:id="rId19"/>
    <p:sldId id="480" r:id="rId20"/>
    <p:sldId id="356" r:id="rId21"/>
    <p:sldId id="494" r:id="rId22"/>
    <p:sldId id="492" r:id="rId23"/>
    <p:sldId id="493" r:id="rId24"/>
    <p:sldId id="465" r:id="rId25"/>
    <p:sldId id="466" r:id="rId26"/>
    <p:sldId id="264" r:id="rId27"/>
    <p:sldId id="440" r:id="rId28"/>
    <p:sldId id="441" r:id="rId29"/>
    <p:sldId id="442" r:id="rId30"/>
    <p:sldId id="501" r:id="rId31"/>
    <p:sldId id="502" r:id="rId32"/>
    <p:sldId id="505" r:id="rId33"/>
    <p:sldId id="504" r:id="rId34"/>
    <p:sldId id="503" r:id="rId35"/>
    <p:sldId id="506" r:id="rId36"/>
    <p:sldId id="507" r:id="rId37"/>
    <p:sldId id="444" r:id="rId38"/>
    <p:sldId id="445" r:id="rId39"/>
    <p:sldId id="522" r:id="rId40"/>
    <p:sldId id="446" r:id="rId41"/>
    <p:sldId id="516" r:id="rId42"/>
    <p:sldId id="517" r:id="rId43"/>
    <p:sldId id="518" r:id="rId44"/>
    <p:sldId id="519" r:id="rId45"/>
    <p:sldId id="509" r:id="rId46"/>
    <p:sldId id="521" r:id="rId47"/>
    <p:sldId id="520" r:id="rId48"/>
    <p:sldId id="510" r:id="rId49"/>
    <p:sldId id="527" r:id="rId50"/>
    <p:sldId id="523" r:id="rId51"/>
    <p:sldId id="524" r:id="rId52"/>
    <p:sldId id="511" r:id="rId53"/>
    <p:sldId id="528" r:id="rId54"/>
    <p:sldId id="525" r:id="rId55"/>
    <p:sldId id="526" r:id="rId56"/>
    <p:sldId id="512" r:id="rId57"/>
    <p:sldId id="529" r:id="rId58"/>
    <p:sldId id="530" r:id="rId59"/>
    <p:sldId id="531" r:id="rId60"/>
    <p:sldId id="532" r:id="rId61"/>
    <p:sldId id="458" r:id="rId62"/>
    <p:sldId id="544" r:id="rId63"/>
    <p:sldId id="533" r:id="rId64"/>
    <p:sldId id="534" r:id="rId65"/>
    <p:sldId id="535" r:id="rId66"/>
    <p:sldId id="459" r:id="rId67"/>
    <p:sldId id="460" r:id="rId68"/>
    <p:sldId id="536" r:id="rId69"/>
    <p:sldId id="537" r:id="rId70"/>
    <p:sldId id="538" r:id="rId71"/>
    <p:sldId id="363" r:id="rId72"/>
    <p:sldId id="545" r:id="rId73"/>
    <p:sldId id="555" r:id="rId74"/>
    <p:sldId id="556" r:id="rId75"/>
    <p:sldId id="557" r:id="rId76"/>
    <p:sldId id="364" r:id="rId77"/>
    <p:sldId id="540" r:id="rId78"/>
    <p:sldId id="365" r:id="rId79"/>
    <p:sldId id="542" r:id="rId80"/>
    <p:sldId id="543" r:id="rId81"/>
    <p:sldId id="541" r:id="rId82"/>
    <p:sldId id="419" r:id="rId83"/>
    <p:sldId id="546" r:id="rId84"/>
    <p:sldId id="547" r:id="rId85"/>
    <p:sldId id="548" r:id="rId86"/>
    <p:sldId id="549" r:id="rId87"/>
    <p:sldId id="550" r:id="rId88"/>
    <p:sldId id="551" r:id="rId89"/>
    <p:sldId id="552" r:id="rId90"/>
    <p:sldId id="553" r:id="rId91"/>
    <p:sldId id="554" r:id="rId92"/>
    <p:sldId id="467" r:id="rId93"/>
    <p:sldId id="368" r:id="rId94"/>
    <p:sldId id="369" r:id="rId95"/>
    <p:sldId id="558" r:id="rId96"/>
    <p:sldId id="370" r:id="rId97"/>
    <p:sldId id="371" r:id="rId98"/>
    <p:sldId id="372" r:id="rId99"/>
    <p:sldId id="559" r:id="rId100"/>
    <p:sldId id="374" r:id="rId101"/>
    <p:sldId id="560" r:id="rId102"/>
    <p:sldId id="561" r:id="rId103"/>
    <p:sldId id="562" r:id="rId104"/>
    <p:sldId id="375" r:id="rId105"/>
    <p:sldId id="564" r:id="rId106"/>
    <p:sldId id="563" r:id="rId107"/>
    <p:sldId id="376" r:id="rId108"/>
    <p:sldId id="565" r:id="rId109"/>
    <p:sldId id="566" r:id="rId110"/>
    <p:sldId id="567" r:id="rId111"/>
    <p:sldId id="568" r:id="rId112"/>
    <p:sldId id="569" r:id="rId113"/>
    <p:sldId id="378" r:id="rId114"/>
    <p:sldId id="379" r:id="rId115"/>
    <p:sldId id="381" r:id="rId116"/>
    <p:sldId id="382" r:id="rId117"/>
    <p:sldId id="383" r:id="rId118"/>
    <p:sldId id="570" r:id="rId119"/>
    <p:sldId id="571" r:id="rId120"/>
    <p:sldId id="389" r:id="rId121"/>
    <p:sldId id="390" r:id="rId122"/>
    <p:sldId id="391" r:id="rId123"/>
    <p:sldId id="471" r:id="rId124"/>
    <p:sldId id="468" r:id="rId125"/>
    <p:sldId id="469" r:id="rId126"/>
    <p:sldId id="470" r:id="rId127"/>
    <p:sldId id="395" r:id="rId128"/>
    <p:sldId id="396" r:id="rId129"/>
    <p:sldId id="488" r:id="rId130"/>
    <p:sldId id="489" r:id="rId131"/>
    <p:sldId id="490" r:id="rId132"/>
    <p:sldId id="491" r:id="rId133"/>
    <p:sldId id="486" r:id="rId134"/>
    <p:sldId id="404" r:id="rId135"/>
    <p:sldId id="405" r:id="rId136"/>
    <p:sldId id="472" r:id="rId137"/>
  </p:sldIdLst>
  <p:sldSz cx="12252325" cy="6858000"/>
  <p:notesSz cx="6858000" cy="9144000"/>
  <p:defaultTextStyle>
    <a:defPPr>
      <a:defRPr lang="en-US"/>
    </a:defPPr>
    <a:lvl1pPr algn="l" defTabSz="992188"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95300" indent="-38100" algn="l" defTabSz="992188"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92188" indent="-77788" algn="l" defTabSz="992188"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489075" indent="-117475" algn="l" defTabSz="992188"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984375" indent="-155575" algn="l" defTabSz="992188"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63" d="100"/>
          <a:sy n="63" d="100"/>
        </p:scale>
        <p:origin x="772" y="68"/>
      </p:cViewPr>
      <p:guideLst>
        <p:guide orient="horz" pos="2160"/>
        <p:guide pos="3859"/>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A926E3-52FF-4C98-8BC7-2EC0F120B51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92764"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F2AE4E8-D5C9-4998-8F16-B0D46FE3B53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92764" eaLnBrk="1" fontAlgn="auto" hangingPunct="1">
              <a:spcBef>
                <a:spcPts val="0"/>
              </a:spcBef>
              <a:spcAft>
                <a:spcPts val="0"/>
              </a:spcAft>
              <a:defRPr sz="1200">
                <a:latin typeface="+mn-lt"/>
                <a:cs typeface="+mn-cs"/>
              </a:defRPr>
            </a:lvl1pPr>
          </a:lstStyle>
          <a:p>
            <a:pPr>
              <a:defRPr/>
            </a:pPr>
            <a:fld id="{E3DB58D7-AE51-4ABC-9BF3-A6B50839DF6A}" type="datetimeFigureOut">
              <a:rPr lang="en-US"/>
              <a:pPr>
                <a:defRPr/>
              </a:pPr>
              <a:t>3/10/2022</a:t>
            </a:fld>
            <a:endParaRPr lang="en-US"/>
          </a:p>
        </p:txBody>
      </p:sp>
      <p:sp>
        <p:nvSpPr>
          <p:cNvPr id="4" name="Footer Placeholder 3">
            <a:extLst>
              <a:ext uri="{FF2B5EF4-FFF2-40B4-BE49-F238E27FC236}">
                <a16:creationId xmlns:a16="http://schemas.microsoft.com/office/drawing/2014/main" id="{D2786ABC-050A-41F7-9D07-36BAAD2D17B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92764"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E042CF79-86B9-4516-A860-B76B57BF350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D924404-0DCB-468C-A464-4CD2F835253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0B6386-1786-4285-B9F7-DCEE2CD39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92764"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8EB17FD-B80D-4624-B580-C9E45966A7B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992764" eaLnBrk="1" fontAlgn="auto" hangingPunct="1">
              <a:spcBef>
                <a:spcPts val="0"/>
              </a:spcBef>
              <a:spcAft>
                <a:spcPts val="0"/>
              </a:spcAft>
              <a:defRPr sz="1200">
                <a:latin typeface="+mn-lt"/>
                <a:cs typeface="+mn-cs"/>
              </a:defRPr>
            </a:lvl1pPr>
          </a:lstStyle>
          <a:p>
            <a:pPr>
              <a:defRPr/>
            </a:pPr>
            <a:fld id="{03551CAE-BBFE-4A7C-8EC8-0FDC3BD48D1D}" type="datetimeFigureOut">
              <a:rPr lang="en-US"/>
              <a:pPr>
                <a:defRPr/>
              </a:pPr>
              <a:t>3/10/2022</a:t>
            </a:fld>
            <a:endParaRPr lang="en-US"/>
          </a:p>
        </p:txBody>
      </p:sp>
      <p:sp>
        <p:nvSpPr>
          <p:cNvPr id="4" name="Slide Image Placeholder 3">
            <a:extLst>
              <a:ext uri="{FF2B5EF4-FFF2-40B4-BE49-F238E27FC236}">
                <a16:creationId xmlns:a16="http://schemas.microsoft.com/office/drawing/2014/main" id="{D0B8E557-F079-43B0-857F-5785DCF217D0}"/>
              </a:ext>
            </a:extLst>
          </p:cNvPr>
          <p:cNvSpPr>
            <a:spLocks noGrp="1" noRot="1" noChangeAspect="1"/>
          </p:cNvSpPr>
          <p:nvPr>
            <p:ph type="sldImg" idx="2"/>
          </p:nvPr>
        </p:nvSpPr>
        <p:spPr>
          <a:xfrm>
            <a:off x="366713" y="685800"/>
            <a:ext cx="61245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8A8BCEE-1E86-498D-A800-16293D28342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C68181B-1FA6-4721-B53D-A76F8264334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92764"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31F3921-929C-4305-9AB6-6C1DD9B83B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3FAB1FC-6382-4A4D-AF31-DC2B254496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992188" rtl="0" eaLnBrk="0" fontAlgn="base" hangingPunct="0">
      <a:spcBef>
        <a:spcPct val="30000"/>
      </a:spcBef>
      <a:spcAft>
        <a:spcPct val="0"/>
      </a:spcAft>
      <a:defRPr sz="1300" kern="1200">
        <a:solidFill>
          <a:schemeClr val="tx1"/>
        </a:solidFill>
        <a:latin typeface="+mn-lt"/>
        <a:ea typeface="+mn-ea"/>
        <a:cs typeface="+mn-cs"/>
      </a:defRPr>
    </a:lvl1pPr>
    <a:lvl2pPr marL="495300" algn="l" defTabSz="992188" rtl="0" eaLnBrk="0" fontAlgn="base" hangingPunct="0">
      <a:spcBef>
        <a:spcPct val="30000"/>
      </a:spcBef>
      <a:spcAft>
        <a:spcPct val="0"/>
      </a:spcAft>
      <a:defRPr sz="1300" kern="1200">
        <a:solidFill>
          <a:schemeClr val="tx1"/>
        </a:solidFill>
        <a:latin typeface="+mn-lt"/>
        <a:ea typeface="+mn-ea"/>
        <a:cs typeface="+mn-cs"/>
      </a:defRPr>
    </a:lvl2pPr>
    <a:lvl3pPr marL="992188" algn="l" defTabSz="992188" rtl="0" eaLnBrk="0" fontAlgn="base" hangingPunct="0">
      <a:spcBef>
        <a:spcPct val="30000"/>
      </a:spcBef>
      <a:spcAft>
        <a:spcPct val="0"/>
      </a:spcAft>
      <a:defRPr sz="1300" kern="1200">
        <a:solidFill>
          <a:schemeClr val="tx1"/>
        </a:solidFill>
        <a:latin typeface="+mn-lt"/>
        <a:ea typeface="+mn-ea"/>
        <a:cs typeface="+mn-cs"/>
      </a:defRPr>
    </a:lvl3pPr>
    <a:lvl4pPr marL="1489075" algn="l" defTabSz="992188" rtl="0" eaLnBrk="0" fontAlgn="base" hangingPunct="0">
      <a:spcBef>
        <a:spcPct val="30000"/>
      </a:spcBef>
      <a:spcAft>
        <a:spcPct val="0"/>
      </a:spcAft>
      <a:defRPr sz="1300" kern="1200">
        <a:solidFill>
          <a:schemeClr val="tx1"/>
        </a:solidFill>
        <a:latin typeface="+mn-lt"/>
        <a:ea typeface="+mn-ea"/>
        <a:cs typeface="+mn-cs"/>
      </a:defRPr>
    </a:lvl4pPr>
    <a:lvl5pPr marL="1984375" algn="l" defTabSz="992188" rtl="0" eaLnBrk="0" fontAlgn="base" hangingPunct="0">
      <a:spcBef>
        <a:spcPct val="30000"/>
      </a:spcBef>
      <a:spcAft>
        <a:spcPct val="0"/>
      </a:spcAft>
      <a:defRPr sz="1300" kern="1200">
        <a:solidFill>
          <a:schemeClr val="tx1"/>
        </a:solidFill>
        <a:latin typeface="+mn-lt"/>
        <a:ea typeface="+mn-ea"/>
        <a:cs typeface="+mn-cs"/>
      </a:defRPr>
    </a:lvl5pPr>
    <a:lvl6pPr marL="2481910" algn="l" defTabSz="992764" rtl="0" eaLnBrk="1" latinLnBrk="0" hangingPunct="1">
      <a:defRPr sz="1300" kern="1200">
        <a:solidFill>
          <a:schemeClr val="tx1"/>
        </a:solidFill>
        <a:latin typeface="+mn-lt"/>
        <a:ea typeface="+mn-ea"/>
        <a:cs typeface="+mn-cs"/>
      </a:defRPr>
    </a:lvl6pPr>
    <a:lvl7pPr marL="2978292" algn="l" defTabSz="992764" rtl="0" eaLnBrk="1" latinLnBrk="0" hangingPunct="1">
      <a:defRPr sz="1300" kern="1200">
        <a:solidFill>
          <a:schemeClr val="tx1"/>
        </a:solidFill>
        <a:latin typeface="+mn-lt"/>
        <a:ea typeface="+mn-ea"/>
        <a:cs typeface="+mn-cs"/>
      </a:defRPr>
    </a:lvl7pPr>
    <a:lvl8pPr marL="3474674" algn="l" defTabSz="992764" rtl="0" eaLnBrk="1" latinLnBrk="0" hangingPunct="1">
      <a:defRPr sz="1300" kern="1200">
        <a:solidFill>
          <a:schemeClr val="tx1"/>
        </a:solidFill>
        <a:latin typeface="+mn-lt"/>
        <a:ea typeface="+mn-ea"/>
        <a:cs typeface="+mn-cs"/>
      </a:defRPr>
    </a:lvl8pPr>
    <a:lvl9pPr marL="3971056" algn="l" defTabSz="99276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2F89FFB4-EF96-4E5A-AB0A-70CA7975CA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458FDFCC-6C77-41C0-A49E-463DFE54ED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21E58C92-4FD8-4B20-88D2-8B46FF50C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49DE9456-FF15-4F1E-A310-D2EBAC5EFBD4}" type="slidenum">
              <a:rPr lang="en-US" altLang="en-US" sz="1200"/>
              <a:pPr>
                <a:spcBef>
                  <a:spcPct val="0"/>
                </a:spcBef>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89</a:t>
            </a:fld>
            <a:endParaRPr lang="en-US" altLang="en-US" sz="1200"/>
          </a:p>
        </p:txBody>
      </p:sp>
    </p:spTree>
    <p:extLst>
      <p:ext uri="{BB962C8B-B14F-4D97-AF65-F5344CB8AC3E}">
        <p14:creationId xmlns:p14="http://schemas.microsoft.com/office/powerpoint/2010/main" val="294373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90</a:t>
            </a:fld>
            <a:endParaRPr lang="en-US" altLang="en-US" sz="1200"/>
          </a:p>
        </p:txBody>
      </p:sp>
    </p:spTree>
    <p:extLst>
      <p:ext uri="{BB962C8B-B14F-4D97-AF65-F5344CB8AC3E}">
        <p14:creationId xmlns:p14="http://schemas.microsoft.com/office/powerpoint/2010/main" val="242180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91</a:t>
            </a:fld>
            <a:endParaRPr lang="en-US" altLang="en-US" sz="1200"/>
          </a:p>
        </p:txBody>
      </p:sp>
    </p:spTree>
    <p:extLst>
      <p:ext uri="{BB962C8B-B14F-4D97-AF65-F5344CB8AC3E}">
        <p14:creationId xmlns:p14="http://schemas.microsoft.com/office/powerpoint/2010/main" val="184118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A563291-160B-43EE-A5A3-9CC1BEEB37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C763515B-302C-4DD0-A193-128AAF5BBD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79A40080-90F5-4DA8-A03F-D073ADD52D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4362F92F-2691-4332-9AD2-23F777F4C577}" type="slidenum">
              <a:rPr lang="en-US" altLang="en-US" sz="1200"/>
              <a:pPr>
                <a:spcBef>
                  <a:spcPct val="0"/>
                </a:spcBef>
              </a:pPr>
              <a:t>7</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82</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83</a:t>
            </a:fld>
            <a:endParaRPr lang="en-US" altLang="en-US" sz="1200"/>
          </a:p>
        </p:txBody>
      </p:sp>
    </p:spTree>
    <p:extLst>
      <p:ext uri="{BB962C8B-B14F-4D97-AF65-F5344CB8AC3E}">
        <p14:creationId xmlns:p14="http://schemas.microsoft.com/office/powerpoint/2010/main" val="177545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84</a:t>
            </a:fld>
            <a:endParaRPr lang="en-US" altLang="en-US" sz="1200"/>
          </a:p>
        </p:txBody>
      </p:sp>
    </p:spTree>
    <p:extLst>
      <p:ext uri="{BB962C8B-B14F-4D97-AF65-F5344CB8AC3E}">
        <p14:creationId xmlns:p14="http://schemas.microsoft.com/office/powerpoint/2010/main" val="404490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85</a:t>
            </a:fld>
            <a:endParaRPr lang="en-US" altLang="en-US" sz="1200"/>
          </a:p>
        </p:txBody>
      </p:sp>
    </p:spTree>
    <p:extLst>
      <p:ext uri="{BB962C8B-B14F-4D97-AF65-F5344CB8AC3E}">
        <p14:creationId xmlns:p14="http://schemas.microsoft.com/office/powerpoint/2010/main" val="72258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86</a:t>
            </a:fld>
            <a:endParaRPr lang="en-US" altLang="en-US" sz="1200"/>
          </a:p>
        </p:txBody>
      </p:sp>
    </p:spTree>
    <p:extLst>
      <p:ext uri="{BB962C8B-B14F-4D97-AF65-F5344CB8AC3E}">
        <p14:creationId xmlns:p14="http://schemas.microsoft.com/office/powerpoint/2010/main" val="346629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87</a:t>
            </a:fld>
            <a:endParaRPr lang="en-US" altLang="en-US" sz="1200"/>
          </a:p>
        </p:txBody>
      </p:sp>
    </p:spTree>
    <p:extLst>
      <p:ext uri="{BB962C8B-B14F-4D97-AF65-F5344CB8AC3E}">
        <p14:creationId xmlns:p14="http://schemas.microsoft.com/office/powerpoint/2010/main" val="378653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8AB0284-2B44-4101-9E1B-49D6C6947B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0F16C8F0-FD4C-4DB8-AEE1-1B76FBCB8A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79876" name="Slide Number Placeholder 3">
            <a:extLst>
              <a:ext uri="{FF2B5EF4-FFF2-40B4-BE49-F238E27FC236}">
                <a16:creationId xmlns:a16="http://schemas.microsoft.com/office/drawing/2014/main" id="{1E6CD97F-4535-412E-B1EA-A1A07044EB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992188"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992188"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992188"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992188"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45180EE-7ABC-4DA6-8883-DB813BFF730B}" type="slidenum">
              <a:rPr lang="en-US" altLang="en-US" sz="1200"/>
              <a:pPr>
                <a:spcBef>
                  <a:spcPct val="0"/>
                </a:spcBef>
              </a:pPr>
              <a:t>88</a:t>
            </a:fld>
            <a:endParaRPr lang="en-US" altLang="en-US" sz="1200"/>
          </a:p>
        </p:txBody>
      </p:sp>
    </p:spTree>
    <p:extLst>
      <p:ext uri="{BB962C8B-B14F-4D97-AF65-F5344CB8AC3E}">
        <p14:creationId xmlns:p14="http://schemas.microsoft.com/office/powerpoint/2010/main" val="167094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925" y="2130441"/>
            <a:ext cx="10414476" cy="1470025"/>
          </a:xfrm>
        </p:spPr>
        <p:txBody>
          <a:bodyPr/>
          <a:lstStyle/>
          <a:p>
            <a:r>
              <a:rPr lang="en-US"/>
              <a:t>Click to edit Master title style</a:t>
            </a:r>
          </a:p>
        </p:txBody>
      </p:sp>
      <p:sp>
        <p:nvSpPr>
          <p:cNvPr id="3" name="Subtitle 2"/>
          <p:cNvSpPr>
            <a:spLocks noGrp="1"/>
          </p:cNvSpPr>
          <p:nvPr>
            <p:ph type="subTitle" idx="1"/>
          </p:nvPr>
        </p:nvSpPr>
        <p:spPr>
          <a:xfrm>
            <a:off x="1837849" y="3886200"/>
            <a:ext cx="8576628" cy="1752600"/>
          </a:xfrm>
        </p:spPr>
        <p:txBody>
          <a:bodyPr/>
          <a:lstStyle>
            <a:lvl1pPr marL="0" indent="0" algn="ctr">
              <a:buNone/>
              <a:defRPr>
                <a:solidFill>
                  <a:schemeClr val="tx1">
                    <a:tint val="75000"/>
                  </a:schemeClr>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BF783D1-39A9-41F9-BC34-938598087D2E}"/>
              </a:ext>
            </a:extLst>
          </p:cNvPr>
          <p:cNvSpPr>
            <a:spLocks noGrp="1"/>
          </p:cNvSpPr>
          <p:nvPr>
            <p:ph type="dt" sz="half" idx="10"/>
          </p:nvPr>
        </p:nvSpPr>
        <p:spPr/>
        <p:txBody>
          <a:bodyPr/>
          <a:lstStyle>
            <a:lvl1pPr>
              <a:defRPr/>
            </a:lvl1pPr>
          </a:lstStyle>
          <a:p>
            <a:pPr>
              <a:defRPr/>
            </a:pPr>
            <a:fld id="{8D117327-556D-4796-9A64-01E0ADA6A48A}" type="datetime1">
              <a:rPr lang="en-US"/>
              <a:pPr>
                <a:defRPr/>
              </a:pPr>
              <a:t>3/10/2022</a:t>
            </a:fld>
            <a:endParaRPr lang="en-US"/>
          </a:p>
        </p:txBody>
      </p:sp>
      <p:sp>
        <p:nvSpPr>
          <p:cNvPr id="5" name="Footer Placeholder 4">
            <a:extLst>
              <a:ext uri="{FF2B5EF4-FFF2-40B4-BE49-F238E27FC236}">
                <a16:creationId xmlns:a16="http://schemas.microsoft.com/office/drawing/2014/main" id="{1446DE7F-41EB-45D9-A42F-E756BFDBAA0E}"/>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D0E32151-D0E7-400C-9BB8-B4E91C3F6A4D}"/>
              </a:ext>
            </a:extLst>
          </p:cNvPr>
          <p:cNvSpPr>
            <a:spLocks noGrp="1"/>
          </p:cNvSpPr>
          <p:nvPr>
            <p:ph type="sldNum" sz="quarter" idx="12"/>
          </p:nvPr>
        </p:nvSpPr>
        <p:spPr/>
        <p:txBody>
          <a:bodyPr/>
          <a:lstStyle>
            <a:lvl1pPr>
              <a:defRPr/>
            </a:lvl1pPr>
          </a:lstStyle>
          <a:p>
            <a:pPr>
              <a:defRPr/>
            </a:pPr>
            <a:fld id="{A83F642A-55F1-4570-A005-5AF39335420A}" type="slidenum">
              <a:rPr lang="en-US" altLang="en-US"/>
              <a:pPr>
                <a:defRPr/>
              </a:pPr>
              <a:t>‹#›</a:t>
            </a:fld>
            <a:endParaRPr lang="en-US" altLang="en-US"/>
          </a:p>
        </p:txBody>
      </p:sp>
    </p:spTree>
    <p:extLst>
      <p:ext uri="{BB962C8B-B14F-4D97-AF65-F5344CB8AC3E}">
        <p14:creationId xmlns:p14="http://schemas.microsoft.com/office/powerpoint/2010/main" val="8923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DFE50-B298-4728-8302-6DEECE7B6E30}"/>
              </a:ext>
            </a:extLst>
          </p:cNvPr>
          <p:cNvSpPr>
            <a:spLocks noGrp="1"/>
          </p:cNvSpPr>
          <p:nvPr>
            <p:ph type="dt" sz="half" idx="10"/>
          </p:nvPr>
        </p:nvSpPr>
        <p:spPr/>
        <p:txBody>
          <a:bodyPr/>
          <a:lstStyle>
            <a:lvl1pPr>
              <a:defRPr/>
            </a:lvl1pPr>
          </a:lstStyle>
          <a:p>
            <a:pPr>
              <a:defRPr/>
            </a:pPr>
            <a:fld id="{B6006E76-B21F-4B34-BBB5-6C725057D974}" type="datetime1">
              <a:rPr lang="en-US"/>
              <a:pPr>
                <a:defRPr/>
              </a:pPr>
              <a:t>3/10/2022</a:t>
            </a:fld>
            <a:endParaRPr lang="en-US"/>
          </a:p>
        </p:txBody>
      </p:sp>
      <p:sp>
        <p:nvSpPr>
          <p:cNvPr id="5" name="Footer Placeholder 4">
            <a:extLst>
              <a:ext uri="{FF2B5EF4-FFF2-40B4-BE49-F238E27FC236}">
                <a16:creationId xmlns:a16="http://schemas.microsoft.com/office/drawing/2014/main" id="{D35AE2DE-6694-4432-886E-CB6D2C4DBD2B}"/>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286C4F05-CE1A-46D9-A3DD-47CF4E753B98}"/>
              </a:ext>
            </a:extLst>
          </p:cNvPr>
          <p:cNvSpPr>
            <a:spLocks noGrp="1"/>
          </p:cNvSpPr>
          <p:nvPr>
            <p:ph type="sldNum" sz="quarter" idx="12"/>
          </p:nvPr>
        </p:nvSpPr>
        <p:spPr/>
        <p:txBody>
          <a:bodyPr/>
          <a:lstStyle>
            <a:lvl1pPr>
              <a:defRPr/>
            </a:lvl1pPr>
          </a:lstStyle>
          <a:p>
            <a:pPr>
              <a:defRPr/>
            </a:pPr>
            <a:fld id="{A02445DC-9D05-44D5-8162-B2D7A77BF6E9}" type="slidenum">
              <a:rPr lang="en-US" altLang="en-US"/>
              <a:pPr>
                <a:defRPr/>
              </a:pPr>
              <a:t>‹#›</a:t>
            </a:fld>
            <a:endParaRPr lang="en-US" altLang="en-US"/>
          </a:p>
        </p:txBody>
      </p:sp>
    </p:spTree>
    <p:extLst>
      <p:ext uri="{BB962C8B-B14F-4D97-AF65-F5344CB8AC3E}">
        <p14:creationId xmlns:p14="http://schemas.microsoft.com/office/powerpoint/2010/main" val="411991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2937" y="274654"/>
            <a:ext cx="275677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618" y="274654"/>
            <a:ext cx="806611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AD197-9311-4327-AE88-E9F319DACBBA}"/>
              </a:ext>
            </a:extLst>
          </p:cNvPr>
          <p:cNvSpPr>
            <a:spLocks noGrp="1"/>
          </p:cNvSpPr>
          <p:nvPr>
            <p:ph type="dt" sz="half" idx="10"/>
          </p:nvPr>
        </p:nvSpPr>
        <p:spPr/>
        <p:txBody>
          <a:bodyPr/>
          <a:lstStyle>
            <a:lvl1pPr>
              <a:defRPr/>
            </a:lvl1pPr>
          </a:lstStyle>
          <a:p>
            <a:pPr>
              <a:defRPr/>
            </a:pPr>
            <a:fld id="{4BF7B788-CF7B-4E90-87CD-AE925408D94A}" type="datetime1">
              <a:rPr lang="en-US"/>
              <a:pPr>
                <a:defRPr/>
              </a:pPr>
              <a:t>3/10/2022</a:t>
            </a:fld>
            <a:endParaRPr lang="en-US"/>
          </a:p>
        </p:txBody>
      </p:sp>
      <p:sp>
        <p:nvSpPr>
          <p:cNvPr id="5" name="Footer Placeholder 4">
            <a:extLst>
              <a:ext uri="{FF2B5EF4-FFF2-40B4-BE49-F238E27FC236}">
                <a16:creationId xmlns:a16="http://schemas.microsoft.com/office/drawing/2014/main" id="{159C40FA-12F1-4996-9A40-37BB83841429}"/>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4D9805DA-447C-4212-B39A-17E2F425C5CF}"/>
              </a:ext>
            </a:extLst>
          </p:cNvPr>
          <p:cNvSpPr>
            <a:spLocks noGrp="1"/>
          </p:cNvSpPr>
          <p:nvPr>
            <p:ph type="sldNum" sz="quarter" idx="12"/>
          </p:nvPr>
        </p:nvSpPr>
        <p:spPr/>
        <p:txBody>
          <a:bodyPr/>
          <a:lstStyle>
            <a:lvl1pPr>
              <a:defRPr/>
            </a:lvl1pPr>
          </a:lstStyle>
          <a:p>
            <a:pPr>
              <a:defRPr/>
            </a:pPr>
            <a:fld id="{5277DD6E-06E1-4114-A50A-BD2306BDDA47}" type="slidenum">
              <a:rPr lang="en-US" altLang="en-US"/>
              <a:pPr>
                <a:defRPr/>
              </a:pPr>
              <a:t>‹#›</a:t>
            </a:fld>
            <a:endParaRPr lang="en-US" altLang="en-US"/>
          </a:p>
        </p:txBody>
      </p:sp>
    </p:spTree>
    <p:extLst>
      <p:ext uri="{BB962C8B-B14F-4D97-AF65-F5344CB8AC3E}">
        <p14:creationId xmlns:p14="http://schemas.microsoft.com/office/powerpoint/2010/main" val="224206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DD281-5519-482A-9F35-4F0C13A12C95}"/>
              </a:ext>
            </a:extLst>
          </p:cNvPr>
          <p:cNvSpPr>
            <a:spLocks noGrp="1"/>
          </p:cNvSpPr>
          <p:nvPr>
            <p:ph type="dt" sz="half" idx="10"/>
          </p:nvPr>
        </p:nvSpPr>
        <p:spPr/>
        <p:txBody>
          <a:bodyPr/>
          <a:lstStyle>
            <a:lvl1pPr>
              <a:defRPr/>
            </a:lvl1pPr>
          </a:lstStyle>
          <a:p>
            <a:pPr>
              <a:defRPr/>
            </a:pPr>
            <a:fld id="{1C13F73F-911C-4A0E-AAA3-5DA875693504}" type="datetime1">
              <a:rPr lang="en-US"/>
              <a:pPr>
                <a:defRPr/>
              </a:pPr>
              <a:t>3/10/2022</a:t>
            </a:fld>
            <a:endParaRPr lang="en-US"/>
          </a:p>
        </p:txBody>
      </p:sp>
      <p:sp>
        <p:nvSpPr>
          <p:cNvPr id="5" name="Footer Placeholder 4">
            <a:extLst>
              <a:ext uri="{FF2B5EF4-FFF2-40B4-BE49-F238E27FC236}">
                <a16:creationId xmlns:a16="http://schemas.microsoft.com/office/drawing/2014/main" id="{72B82CDE-01FF-4720-A808-BE7E78052F2E}"/>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8D2AA3BB-CAF6-4FD3-8DDB-39A976DCD1F4}"/>
              </a:ext>
            </a:extLst>
          </p:cNvPr>
          <p:cNvSpPr>
            <a:spLocks noGrp="1"/>
          </p:cNvSpPr>
          <p:nvPr>
            <p:ph type="sldNum" sz="quarter" idx="12"/>
          </p:nvPr>
        </p:nvSpPr>
        <p:spPr/>
        <p:txBody>
          <a:bodyPr/>
          <a:lstStyle>
            <a:lvl1pPr>
              <a:defRPr/>
            </a:lvl1pPr>
          </a:lstStyle>
          <a:p>
            <a:pPr>
              <a:defRPr/>
            </a:pPr>
            <a:fld id="{61020F12-B5FB-4778-961F-9D36A3105D50}" type="slidenum">
              <a:rPr lang="en-US" altLang="en-US"/>
              <a:pPr>
                <a:defRPr/>
              </a:pPr>
              <a:t>‹#›</a:t>
            </a:fld>
            <a:endParaRPr lang="en-US" altLang="en-US"/>
          </a:p>
        </p:txBody>
      </p:sp>
    </p:spTree>
    <p:extLst>
      <p:ext uri="{BB962C8B-B14F-4D97-AF65-F5344CB8AC3E}">
        <p14:creationId xmlns:p14="http://schemas.microsoft.com/office/powerpoint/2010/main" val="355059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7849" y="4406916"/>
            <a:ext cx="10414476" cy="1362075"/>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967849" y="2906722"/>
            <a:ext cx="10414476" cy="1500187"/>
          </a:xfrm>
        </p:spPr>
        <p:txBody>
          <a:bodyPr anchor="b"/>
          <a:lstStyle>
            <a:lvl1pPr marL="0" indent="0">
              <a:buNone/>
              <a:defRPr sz="2200">
                <a:solidFill>
                  <a:schemeClr val="tx1">
                    <a:tint val="75000"/>
                  </a:schemeClr>
                </a:solidFill>
              </a:defRPr>
            </a:lvl1pPr>
            <a:lvl2pPr marL="496382" indent="0">
              <a:buNone/>
              <a:defRPr sz="2000">
                <a:solidFill>
                  <a:schemeClr val="tx1">
                    <a:tint val="75000"/>
                  </a:schemeClr>
                </a:solidFill>
              </a:defRPr>
            </a:lvl2pPr>
            <a:lvl3pPr marL="992764" indent="0">
              <a:buNone/>
              <a:defRPr sz="1700">
                <a:solidFill>
                  <a:schemeClr val="tx1">
                    <a:tint val="75000"/>
                  </a:schemeClr>
                </a:solidFill>
              </a:defRPr>
            </a:lvl3pPr>
            <a:lvl4pPr marL="1489146" indent="0">
              <a:buNone/>
              <a:defRPr sz="1500">
                <a:solidFill>
                  <a:schemeClr val="tx1">
                    <a:tint val="75000"/>
                  </a:schemeClr>
                </a:solidFill>
              </a:defRPr>
            </a:lvl4pPr>
            <a:lvl5pPr marL="1985528" indent="0">
              <a:buNone/>
              <a:defRPr sz="1500">
                <a:solidFill>
                  <a:schemeClr val="tx1">
                    <a:tint val="75000"/>
                  </a:schemeClr>
                </a:solidFill>
              </a:defRPr>
            </a:lvl5pPr>
            <a:lvl6pPr marL="2481910" indent="0">
              <a:buNone/>
              <a:defRPr sz="1500">
                <a:solidFill>
                  <a:schemeClr val="tx1">
                    <a:tint val="75000"/>
                  </a:schemeClr>
                </a:solidFill>
              </a:defRPr>
            </a:lvl6pPr>
            <a:lvl7pPr marL="2978292" indent="0">
              <a:buNone/>
              <a:defRPr sz="1500">
                <a:solidFill>
                  <a:schemeClr val="tx1">
                    <a:tint val="75000"/>
                  </a:schemeClr>
                </a:solidFill>
              </a:defRPr>
            </a:lvl7pPr>
            <a:lvl8pPr marL="3474674" indent="0">
              <a:buNone/>
              <a:defRPr sz="1500">
                <a:solidFill>
                  <a:schemeClr val="tx1">
                    <a:tint val="75000"/>
                  </a:schemeClr>
                </a:solidFill>
              </a:defRPr>
            </a:lvl8pPr>
            <a:lvl9pPr marL="3971056"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D365B-1090-43BF-8297-08CC96FA725B}"/>
              </a:ext>
            </a:extLst>
          </p:cNvPr>
          <p:cNvSpPr>
            <a:spLocks noGrp="1"/>
          </p:cNvSpPr>
          <p:nvPr>
            <p:ph type="dt" sz="half" idx="10"/>
          </p:nvPr>
        </p:nvSpPr>
        <p:spPr/>
        <p:txBody>
          <a:bodyPr/>
          <a:lstStyle>
            <a:lvl1pPr>
              <a:defRPr/>
            </a:lvl1pPr>
          </a:lstStyle>
          <a:p>
            <a:pPr>
              <a:defRPr/>
            </a:pPr>
            <a:fld id="{B16578AD-7400-4B97-A475-20099996EFD2}" type="datetime1">
              <a:rPr lang="en-US"/>
              <a:pPr>
                <a:defRPr/>
              </a:pPr>
              <a:t>3/10/2022</a:t>
            </a:fld>
            <a:endParaRPr lang="en-US"/>
          </a:p>
        </p:txBody>
      </p:sp>
      <p:sp>
        <p:nvSpPr>
          <p:cNvPr id="5" name="Footer Placeholder 4">
            <a:extLst>
              <a:ext uri="{FF2B5EF4-FFF2-40B4-BE49-F238E27FC236}">
                <a16:creationId xmlns:a16="http://schemas.microsoft.com/office/drawing/2014/main" id="{D74E2626-8AA8-438F-8C64-EDD18936D7CA}"/>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EE8A4EA9-3823-4E46-A682-A837B27CA30E}"/>
              </a:ext>
            </a:extLst>
          </p:cNvPr>
          <p:cNvSpPr>
            <a:spLocks noGrp="1"/>
          </p:cNvSpPr>
          <p:nvPr>
            <p:ph type="sldNum" sz="quarter" idx="12"/>
          </p:nvPr>
        </p:nvSpPr>
        <p:spPr/>
        <p:txBody>
          <a:bodyPr/>
          <a:lstStyle>
            <a:lvl1pPr>
              <a:defRPr/>
            </a:lvl1pPr>
          </a:lstStyle>
          <a:p>
            <a:pPr>
              <a:defRPr/>
            </a:pPr>
            <a:fld id="{FA1E420D-B7F2-4CF9-ABD2-FF3F231B54B1}" type="slidenum">
              <a:rPr lang="en-US" altLang="en-US"/>
              <a:pPr>
                <a:defRPr/>
              </a:pPr>
              <a:t>‹#›</a:t>
            </a:fld>
            <a:endParaRPr lang="en-US" altLang="en-US"/>
          </a:p>
        </p:txBody>
      </p:sp>
    </p:spTree>
    <p:extLst>
      <p:ext uri="{BB962C8B-B14F-4D97-AF65-F5344CB8AC3E}">
        <p14:creationId xmlns:p14="http://schemas.microsoft.com/office/powerpoint/2010/main" val="334794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617" y="1600206"/>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8265" y="1600206"/>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61D643E-DC6A-45A9-AEA9-587F639E4F89}"/>
              </a:ext>
            </a:extLst>
          </p:cNvPr>
          <p:cNvSpPr>
            <a:spLocks noGrp="1"/>
          </p:cNvSpPr>
          <p:nvPr>
            <p:ph type="dt" sz="half" idx="10"/>
          </p:nvPr>
        </p:nvSpPr>
        <p:spPr/>
        <p:txBody>
          <a:bodyPr/>
          <a:lstStyle>
            <a:lvl1pPr>
              <a:defRPr/>
            </a:lvl1pPr>
          </a:lstStyle>
          <a:p>
            <a:pPr>
              <a:defRPr/>
            </a:pPr>
            <a:fld id="{D6B95885-DEA5-4F9D-B975-FA94C9C9CC88}" type="datetime1">
              <a:rPr lang="en-US"/>
              <a:pPr>
                <a:defRPr/>
              </a:pPr>
              <a:t>3/10/2022</a:t>
            </a:fld>
            <a:endParaRPr lang="en-US"/>
          </a:p>
        </p:txBody>
      </p:sp>
      <p:sp>
        <p:nvSpPr>
          <p:cNvPr id="6" name="Footer Placeholder 4">
            <a:extLst>
              <a:ext uri="{FF2B5EF4-FFF2-40B4-BE49-F238E27FC236}">
                <a16:creationId xmlns:a16="http://schemas.microsoft.com/office/drawing/2014/main" id="{BBC3676B-59C7-43AC-89AA-E60C074C1188}"/>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7" name="Slide Number Placeholder 5">
            <a:extLst>
              <a:ext uri="{FF2B5EF4-FFF2-40B4-BE49-F238E27FC236}">
                <a16:creationId xmlns:a16="http://schemas.microsoft.com/office/drawing/2014/main" id="{51D908AB-0D86-4A6A-A9AA-069B56E154EE}"/>
              </a:ext>
            </a:extLst>
          </p:cNvPr>
          <p:cNvSpPr>
            <a:spLocks noGrp="1"/>
          </p:cNvSpPr>
          <p:nvPr>
            <p:ph type="sldNum" sz="quarter" idx="12"/>
          </p:nvPr>
        </p:nvSpPr>
        <p:spPr/>
        <p:txBody>
          <a:bodyPr/>
          <a:lstStyle>
            <a:lvl1pPr>
              <a:defRPr/>
            </a:lvl1pPr>
          </a:lstStyle>
          <a:p>
            <a:pPr>
              <a:defRPr/>
            </a:pPr>
            <a:fld id="{D55A521D-ECF4-4981-80B0-469E5DAEC7D1}" type="slidenum">
              <a:rPr lang="en-US" altLang="en-US"/>
              <a:pPr>
                <a:defRPr/>
              </a:pPr>
              <a:t>‹#›</a:t>
            </a:fld>
            <a:endParaRPr lang="en-US" altLang="en-US"/>
          </a:p>
        </p:txBody>
      </p:sp>
    </p:spTree>
    <p:extLst>
      <p:ext uri="{BB962C8B-B14F-4D97-AF65-F5344CB8AC3E}">
        <p14:creationId xmlns:p14="http://schemas.microsoft.com/office/powerpoint/2010/main" val="373423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616" y="1535114"/>
            <a:ext cx="5413571"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4" name="Content Placeholder 3"/>
          <p:cNvSpPr>
            <a:spLocks noGrp="1"/>
          </p:cNvSpPr>
          <p:nvPr>
            <p:ph sz="half" idx="2"/>
          </p:nvPr>
        </p:nvSpPr>
        <p:spPr>
          <a:xfrm>
            <a:off x="612616" y="2174876"/>
            <a:ext cx="5413571"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014" y="1535114"/>
            <a:ext cx="5415698"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224014" y="2174876"/>
            <a:ext cx="5415698"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47EB466-B983-441C-AB23-8A280C539E34}"/>
              </a:ext>
            </a:extLst>
          </p:cNvPr>
          <p:cNvSpPr>
            <a:spLocks noGrp="1"/>
          </p:cNvSpPr>
          <p:nvPr>
            <p:ph type="dt" sz="half" idx="10"/>
          </p:nvPr>
        </p:nvSpPr>
        <p:spPr/>
        <p:txBody>
          <a:bodyPr/>
          <a:lstStyle>
            <a:lvl1pPr>
              <a:defRPr/>
            </a:lvl1pPr>
          </a:lstStyle>
          <a:p>
            <a:pPr>
              <a:defRPr/>
            </a:pPr>
            <a:fld id="{38C0D26C-0084-49D4-8759-20D533AB5401}" type="datetime1">
              <a:rPr lang="en-US"/>
              <a:pPr>
                <a:defRPr/>
              </a:pPr>
              <a:t>3/10/2022</a:t>
            </a:fld>
            <a:endParaRPr lang="en-US"/>
          </a:p>
        </p:txBody>
      </p:sp>
      <p:sp>
        <p:nvSpPr>
          <p:cNvPr id="8" name="Footer Placeholder 4">
            <a:extLst>
              <a:ext uri="{FF2B5EF4-FFF2-40B4-BE49-F238E27FC236}">
                <a16:creationId xmlns:a16="http://schemas.microsoft.com/office/drawing/2014/main" id="{419B40B1-C403-4750-A47E-13AA7D370A2E}"/>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9" name="Slide Number Placeholder 5">
            <a:extLst>
              <a:ext uri="{FF2B5EF4-FFF2-40B4-BE49-F238E27FC236}">
                <a16:creationId xmlns:a16="http://schemas.microsoft.com/office/drawing/2014/main" id="{0C1D9A25-E4F4-47E1-B0A0-2E0685A787E9}"/>
              </a:ext>
            </a:extLst>
          </p:cNvPr>
          <p:cNvSpPr>
            <a:spLocks noGrp="1"/>
          </p:cNvSpPr>
          <p:nvPr>
            <p:ph type="sldNum" sz="quarter" idx="12"/>
          </p:nvPr>
        </p:nvSpPr>
        <p:spPr/>
        <p:txBody>
          <a:bodyPr/>
          <a:lstStyle>
            <a:lvl1pPr>
              <a:defRPr/>
            </a:lvl1pPr>
          </a:lstStyle>
          <a:p>
            <a:pPr>
              <a:defRPr/>
            </a:pPr>
            <a:fld id="{DE1D1BB5-9D3B-4DEB-8F4E-95A7A21ED351}" type="slidenum">
              <a:rPr lang="en-US" altLang="en-US"/>
              <a:pPr>
                <a:defRPr/>
              </a:pPr>
              <a:t>‹#›</a:t>
            </a:fld>
            <a:endParaRPr lang="en-US" altLang="en-US"/>
          </a:p>
        </p:txBody>
      </p:sp>
    </p:spTree>
    <p:extLst>
      <p:ext uri="{BB962C8B-B14F-4D97-AF65-F5344CB8AC3E}">
        <p14:creationId xmlns:p14="http://schemas.microsoft.com/office/powerpoint/2010/main" val="12774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97FD6C6-40BC-4E41-B440-EE7FCF36F5FC}"/>
              </a:ext>
            </a:extLst>
          </p:cNvPr>
          <p:cNvSpPr>
            <a:spLocks noGrp="1"/>
          </p:cNvSpPr>
          <p:nvPr>
            <p:ph type="dt" sz="half" idx="10"/>
          </p:nvPr>
        </p:nvSpPr>
        <p:spPr/>
        <p:txBody>
          <a:bodyPr/>
          <a:lstStyle>
            <a:lvl1pPr>
              <a:defRPr/>
            </a:lvl1pPr>
          </a:lstStyle>
          <a:p>
            <a:pPr>
              <a:defRPr/>
            </a:pPr>
            <a:fld id="{8E502051-07BA-4C60-8E9F-0B0ED26D9334}" type="datetime1">
              <a:rPr lang="en-US"/>
              <a:pPr>
                <a:defRPr/>
              </a:pPr>
              <a:t>3/10/2022</a:t>
            </a:fld>
            <a:endParaRPr lang="en-US"/>
          </a:p>
        </p:txBody>
      </p:sp>
      <p:sp>
        <p:nvSpPr>
          <p:cNvPr id="4" name="Footer Placeholder 4">
            <a:extLst>
              <a:ext uri="{FF2B5EF4-FFF2-40B4-BE49-F238E27FC236}">
                <a16:creationId xmlns:a16="http://schemas.microsoft.com/office/drawing/2014/main" id="{A27EEEAE-69A2-4B33-B8EE-5AA3C2A61FCC}"/>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5" name="Slide Number Placeholder 5">
            <a:extLst>
              <a:ext uri="{FF2B5EF4-FFF2-40B4-BE49-F238E27FC236}">
                <a16:creationId xmlns:a16="http://schemas.microsoft.com/office/drawing/2014/main" id="{82720BC6-3C66-4B54-84A1-74182F2C4B3B}"/>
              </a:ext>
            </a:extLst>
          </p:cNvPr>
          <p:cNvSpPr>
            <a:spLocks noGrp="1"/>
          </p:cNvSpPr>
          <p:nvPr>
            <p:ph type="sldNum" sz="quarter" idx="12"/>
          </p:nvPr>
        </p:nvSpPr>
        <p:spPr/>
        <p:txBody>
          <a:bodyPr/>
          <a:lstStyle>
            <a:lvl1pPr>
              <a:defRPr/>
            </a:lvl1pPr>
          </a:lstStyle>
          <a:p>
            <a:pPr>
              <a:defRPr/>
            </a:pPr>
            <a:fld id="{1FBBD5AD-A1D9-4D8E-97F2-E600D25FE55E}" type="slidenum">
              <a:rPr lang="en-US" altLang="en-US"/>
              <a:pPr>
                <a:defRPr/>
              </a:pPr>
              <a:t>‹#›</a:t>
            </a:fld>
            <a:endParaRPr lang="en-US" altLang="en-US"/>
          </a:p>
        </p:txBody>
      </p:sp>
    </p:spTree>
    <p:extLst>
      <p:ext uri="{BB962C8B-B14F-4D97-AF65-F5344CB8AC3E}">
        <p14:creationId xmlns:p14="http://schemas.microsoft.com/office/powerpoint/2010/main" val="231717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EF1A86F-95FC-4BF6-86E4-4FF29518F1E2}"/>
              </a:ext>
            </a:extLst>
          </p:cNvPr>
          <p:cNvSpPr>
            <a:spLocks noGrp="1"/>
          </p:cNvSpPr>
          <p:nvPr>
            <p:ph type="dt" sz="half" idx="10"/>
          </p:nvPr>
        </p:nvSpPr>
        <p:spPr/>
        <p:txBody>
          <a:bodyPr/>
          <a:lstStyle>
            <a:lvl1pPr>
              <a:defRPr/>
            </a:lvl1pPr>
          </a:lstStyle>
          <a:p>
            <a:pPr>
              <a:defRPr/>
            </a:pPr>
            <a:fld id="{979FCF4A-7D03-4B6C-8DCE-22E16E1EDC82}" type="datetime1">
              <a:rPr lang="en-US"/>
              <a:pPr>
                <a:defRPr/>
              </a:pPr>
              <a:t>3/10/2022</a:t>
            </a:fld>
            <a:endParaRPr lang="en-US"/>
          </a:p>
        </p:txBody>
      </p:sp>
      <p:sp>
        <p:nvSpPr>
          <p:cNvPr id="3" name="Footer Placeholder 4">
            <a:extLst>
              <a:ext uri="{FF2B5EF4-FFF2-40B4-BE49-F238E27FC236}">
                <a16:creationId xmlns:a16="http://schemas.microsoft.com/office/drawing/2014/main" id="{B2C73FBA-BB56-47B2-8A2D-0B15F8AD030F}"/>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4" name="Slide Number Placeholder 5">
            <a:extLst>
              <a:ext uri="{FF2B5EF4-FFF2-40B4-BE49-F238E27FC236}">
                <a16:creationId xmlns:a16="http://schemas.microsoft.com/office/drawing/2014/main" id="{8C9B0259-A806-47A7-8C7A-99EF12CB38E2}"/>
              </a:ext>
            </a:extLst>
          </p:cNvPr>
          <p:cNvSpPr>
            <a:spLocks noGrp="1"/>
          </p:cNvSpPr>
          <p:nvPr>
            <p:ph type="sldNum" sz="quarter" idx="12"/>
          </p:nvPr>
        </p:nvSpPr>
        <p:spPr/>
        <p:txBody>
          <a:bodyPr/>
          <a:lstStyle>
            <a:lvl1pPr>
              <a:defRPr/>
            </a:lvl1pPr>
          </a:lstStyle>
          <a:p>
            <a:pPr>
              <a:defRPr/>
            </a:pPr>
            <a:fld id="{60DB70AE-E4BE-4F5B-8B09-4A0CEB9496FA}" type="slidenum">
              <a:rPr lang="en-US" altLang="en-US"/>
              <a:pPr>
                <a:defRPr/>
              </a:pPr>
              <a:t>‹#›</a:t>
            </a:fld>
            <a:endParaRPr lang="en-US" altLang="en-US"/>
          </a:p>
        </p:txBody>
      </p:sp>
    </p:spTree>
    <p:extLst>
      <p:ext uri="{BB962C8B-B14F-4D97-AF65-F5344CB8AC3E}">
        <p14:creationId xmlns:p14="http://schemas.microsoft.com/office/powerpoint/2010/main" val="144689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25" y="273050"/>
            <a:ext cx="4030931" cy="116205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4790321" y="273066"/>
            <a:ext cx="6849390" cy="5853113"/>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625" y="1435103"/>
            <a:ext cx="4030931" cy="4691063"/>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C3D00D1-E60B-4DF9-9C2F-4EA0DD7E3454}"/>
              </a:ext>
            </a:extLst>
          </p:cNvPr>
          <p:cNvSpPr>
            <a:spLocks noGrp="1"/>
          </p:cNvSpPr>
          <p:nvPr>
            <p:ph type="dt" sz="half" idx="10"/>
          </p:nvPr>
        </p:nvSpPr>
        <p:spPr/>
        <p:txBody>
          <a:bodyPr/>
          <a:lstStyle>
            <a:lvl1pPr>
              <a:defRPr/>
            </a:lvl1pPr>
          </a:lstStyle>
          <a:p>
            <a:pPr>
              <a:defRPr/>
            </a:pPr>
            <a:fld id="{974F4ED2-BD08-47D7-9573-AEFFE168C3BE}" type="datetime1">
              <a:rPr lang="en-US"/>
              <a:pPr>
                <a:defRPr/>
              </a:pPr>
              <a:t>3/10/2022</a:t>
            </a:fld>
            <a:endParaRPr lang="en-US"/>
          </a:p>
        </p:txBody>
      </p:sp>
      <p:sp>
        <p:nvSpPr>
          <p:cNvPr id="6" name="Footer Placeholder 4">
            <a:extLst>
              <a:ext uri="{FF2B5EF4-FFF2-40B4-BE49-F238E27FC236}">
                <a16:creationId xmlns:a16="http://schemas.microsoft.com/office/drawing/2014/main" id="{4289C71A-AE2A-44B0-B22C-7BD6B2BCF016}"/>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7" name="Slide Number Placeholder 5">
            <a:extLst>
              <a:ext uri="{FF2B5EF4-FFF2-40B4-BE49-F238E27FC236}">
                <a16:creationId xmlns:a16="http://schemas.microsoft.com/office/drawing/2014/main" id="{9C2300D6-3258-44E7-B5EB-C948E6B604DB}"/>
              </a:ext>
            </a:extLst>
          </p:cNvPr>
          <p:cNvSpPr>
            <a:spLocks noGrp="1"/>
          </p:cNvSpPr>
          <p:nvPr>
            <p:ph type="sldNum" sz="quarter" idx="12"/>
          </p:nvPr>
        </p:nvSpPr>
        <p:spPr/>
        <p:txBody>
          <a:bodyPr/>
          <a:lstStyle>
            <a:lvl1pPr>
              <a:defRPr/>
            </a:lvl1pPr>
          </a:lstStyle>
          <a:p>
            <a:pPr>
              <a:defRPr/>
            </a:pPr>
            <a:fld id="{CFBCE18D-EF46-4B45-8ED2-4DD16CE23061}" type="slidenum">
              <a:rPr lang="en-US" altLang="en-US"/>
              <a:pPr>
                <a:defRPr/>
              </a:pPr>
              <a:t>‹#›</a:t>
            </a:fld>
            <a:endParaRPr lang="en-US" altLang="en-US"/>
          </a:p>
        </p:txBody>
      </p:sp>
    </p:spTree>
    <p:extLst>
      <p:ext uri="{BB962C8B-B14F-4D97-AF65-F5344CB8AC3E}">
        <p14:creationId xmlns:p14="http://schemas.microsoft.com/office/powerpoint/2010/main" val="40757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1544" y="4800601"/>
            <a:ext cx="7351395" cy="566738"/>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401544" y="612775"/>
            <a:ext cx="7351395" cy="4114800"/>
          </a:xfrm>
        </p:spPr>
        <p:txBody>
          <a:bodyPr rtlCol="0">
            <a:normAutofit/>
          </a:bodyPr>
          <a:lstStyle>
            <a:lvl1pPr marL="0" indent="0">
              <a:buNone/>
              <a:defRPr sz="3500"/>
            </a:lvl1pPr>
            <a:lvl2pPr marL="496382" indent="0">
              <a:buNone/>
              <a:defRPr sz="3000"/>
            </a:lvl2pPr>
            <a:lvl3pPr marL="992764" indent="0">
              <a:buNone/>
              <a:defRPr sz="2600"/>
            </a:lvl3pPr>
            <a:lvl4pPr marL="1489146" indent="0">
              <a:buNone/>
              <a:defRPr sz="2200"/>
            </a:lvl4pPr>
            <a:lvl5pPr marL="1985528" indent="0">
              <a:buNone/>
              <a:defRPr sz="2200"/>
            </a:lvl5pPr>
            <a:lvl6pPr marL="2481910" indent="0">
              <a:buNone/>
              <a:defRPr sz="2200"/>
            </a:lvl6pPr>
            <a:lvl7pPr marL="2978292" indent="0">
              <a:buNone/>
              <a:defRPr sz="2200"/>
            </a:lvl7pPr>
            <a:lvl8pPr marL="3474674" indent="0">
              <a:buNone/>
              <a:defRPr sz="2200"/>
            </a:lvl8pPr>
            <a:lvl9pPr marL="3971056" indent="0">
              <a:buNone/>
              <a:defRPr sz="2200"/>
            </a:lvl9pPr>
          </a:lstStyle>
          <a:p>
            <a:pPr lvl="0"/>
            <a:endParaRPr lang="en-US" noProof="0"/>
          </a:p>
        </p:txBody>
      </p:sp>
      <p:sp>
        <p:nvSpPr>
          <p:cNvPr id="4" name="Text Placeholder 3"/>
          <p:cNvSpPr>
            <a:spLocks noGrp="1"/>
          </p:cNvSpPr>
          <p:nvPr>
            <p:ph type="body" sz="half" idx="2"/>
          </p:nvPr>
        </p:nvSpPr>
        <p:spPr>
          <a:xfrm>
            <a:off x="2401544" y="5367339"/>
            <a:ext cx="7351395" cy="804862"/>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75D68C4-6354-43A1-A71E-F8BD77C15B0F}"/>
              </a:ext>
            </a:extLst>
          </p:cNvPr>
          <p:cNvSpPr>
            <a:spLocks noGrp="1"/>
          </p:cNvSpPr>
          <p:nvPr>
            <p:ph type="dt" sz="half" idx="10"/>
          </p:nvPr>
        </p:nvSpPr>
        <p:spPr/>
        <p:txBody>
          <a:bodyPr/>
          <a:lstStyle>
            <a:lvl1pPr>
              <a:defRPr/>
            </a:lvl1pPr>
          </a:lstStyle>
          <a:p>
            <a:pPr>
              <a:defRPr/>
            </a:pPr>
            <a:fld id="{6C667E60-8C8E-40B6-B955-CEE20FEA52F2}" type="datetime1">
              <a:rPr lang="en-US"/>
              <a:pPr>
                <a:defRPr/>
              </a:pPr>
              <a:t>3/10/2022</a:t>
            </a:fld>
            <a:endParaRPr lang="en-US"/>
          </a:p>
        </p:txBody>
      </p:sp>
      <p:sp>
        <p:nvSpPr>
          <p:cNvPr id="6" name="Footer Placeholder 4">
            <a:extLst>
              <a:ext uri="{FF2B5EF4-FFF2-40B4-BE49-F238E27FC236}">
                <a16:creationId xmlns:a16="http://schemas.microsoft.com/office/drawing/2014/main" id="{5F2FD688-A960-47CF-A5A4-EA43CE1FF444}"/>
              </a:ext>
            </a:extLst>
          </p:cNvPr>
          <p:cNvSpPr>
            <a:spLocks noGrp="1"/>
          </p:cNvSpPr>
          <p:nvPr>
            <p:ph type="ftr" sz="quarter" idx="11"/>
          </p:nvPr>
        </p:nvSpPr>
        <p:spPr/>
        <p:txBody>
          <a:bodyPr/>
          <a:lstStyle>
            <a:lvl1pPr>
              <a:defRPr/>
            </a:lvl1pPr>
          </a:lstStyle>
          <a:p>
            <a:pPr>
              <a:defRPr/>
            </a:pPr>
            <a:r>
              <a:rPr lang="pt-BR" dirty="0"/>
              <a:t>Sanchi Kaushik             ACSE0403A           OS     Unit -1</a:t>
            </a:r>
            <a:endParaRPr lang="en-US" dirty="0"/>
          </a:p>
        </p:txBody>
      </p:sp>
      <p:sp>
        <p:nvSpPr>
          <p:cNvPr id="7" name="Slide Number Placeholder 5">
            <a:extLst>
              <a:ext uri="{FF2B5EF4-FFF2-40B4-BE49-F238E27FC236}">
                <a16:creationId xmlns:a16="http://schemas.microsoft.com/office/drawing/2014/main" id="{D742D16A-F1A6-44CE-B050-D1AA640C6BA8}"/>
              </a:ext>
            </a:extLst>
          </p:cNvPr>
          <p:cNvSpPr>
            <a:spLocks noGrp="1"/>
          </p:cNvSpPr>
          <p:nvPr>
            <p:ph type="sldNum" sz="quarter" idx="12"/>
          </p:nvPr>
        </p:nvSpPr>
        <p:spPr/>
        <p:txBody>
          <a:bodyPr/>
          <a:lstStyle>
            <a:lvl1pPr>
              <a:defRPr/>
            </a:lvl1pPr>
          </a:lstStyle>
          <a:p>
            <a:pPr>
              <a:defRPr/>
            </a:pPr>
            <a:fld id="{02919A5A-2A04-4296-AC8C-1DA2DD78DDC4}" type="slidenum">
              <a:rPr lang="en-US" altLang="en-US"/>
              <a:pPr>
                <a:defRPr/>
              </a:pPr>
              <a:t>‹#›</a:t>
            </a:fld>
            <a:endParaRPr lang="en-US" altLang="en-US"/>
          </a:p>
        </p:txBody>
      </p:sp>
    </p:spTree>
    <p:extLst>
      <p:ext uri="{BB962C8B-B14F-4D97-AF65-F5344CB8AC3E}">
        <p14:creationId xmlns:p14="http://schemas.microsoft.com/office/powerpoint/2010/main" val="261117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845EBAB-8BD2-4982-BAEA-EA5CF856305B}"/>
              </a:ext>
            </a:extLst>
          </p:cNvPr>
          <p:cNvSpPr>
            <a:spLocks noGrp="1"/>
          </p:cNvSpPr>
          <p:nvPr>
            <p:ph type="title"/>
          </p:nvPr>
        </p:nvSpPr>
        <p:spPr bwMode="auto">
          <a:xfrm>
            <a:off x="612775" y="274638"/>
            <a:ext cx="11026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276" tIns="49638" rIns="99276" bIns="49638"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9D16E0F-C55D-4481-9676-F48CE5450EE4}"/>
              </a:ext>
            </a:extLst>
          </p:cNvPr>
          <p:cNvSpPr>
            <a:spLocks noGrp="1"/>
          </p:cNvSpPr>
          <p:nvPr>
            <p:ph type="body" idx="1"/>
          </p:nvPr>
        </p:nvSpPr>
        <p:spPr bwMode="auto">
          <a:xfrm>
            <a:off x="612775" y="1600200"/>
            <a:ext cx="110267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276" tIns="49638" rIns="99276" bIns="496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8D72FA8-7294-4D13-8BFB-4B9A348F5220}"/>
              </a:ext>
            </a:extLst>
          </p:cNvPr>
          <p:cNvSpPr>
            <a:spLocks noGrp="1"/>
          </p:cNvSpPr>
          <p:nvPr>
            <p:ph type="dt" sz="half" idx="2"/>
          </p:nvPr>
        </p:nvSpPr>
        <p:spPr>
          <a:xfrm>
            <a:off x="612775" y="6356350"/>
            <a:ext cx="2859088" cy="365125"/>
          </a:xfrm>
          <a:prstGeom prst="rect">
            <a:avLst/>
          </a:prstGeom>
        </p:spPr>
        <p:txBody>
          <a:bodyPr vert="horz" lIns="99276" tIns="49638" rIns="99276" bIns="49638" rtlCol="0" anchor="ctr"/>
          <a:lstStyle>
            <a:lvl1pPr algn="l" defTabSz="992764" eaLnBrk="1" fontAlgn="auto" hangingPunct="1">
              <a:spcBef>
                <a:spcPts val="0"/>
              </a:spcBef>
              <a:spcAft>
                <a:spcPts val="0"/>
              </a:spcAft>
              <a:defRPr sz="1300">
                <a:solidFill>
                  <a:schemeClr val="tx1">
                    <a:tint val="75000"/>
                  </a:schemeClr>
                </a:solidFill>
                <a:latin typeface="+mn-lt"/>
                <a:cs typeface="+mn-cs"/>
              </a:defRPr>
            </a:lvl1pPr>
          </a:lstStyle>
          <a:p>
            <a:pPr>
              <a:defRPr/>
            </a:pPr>
            <a:fld id="{9D562495-7AF7-44C4-B53A-3679DDFFA1C1}" type="datetime1">
              <a:rPr lang="en-US"/>
              <a:pPr>
                <a:defRPr/>
              </a:pPr>
              <a:t>3/10/2022</a:t>
            </a:fld>
            <a:endParaRPr lang="en-US"/>
          </a:p>
        </p:txBody>
      </p:sp>
      <p:sp>
        <p:nvSpPr>
          <p:cNvPr id="5" name="Footer Placeholder 4">
            <a:extLst>
              <a:ext uri="{FF2B5EF4-FFF2-40B4-BE49-F238E27FC236}">
                <a16:creationId xmlns:a16="http://schemas.microsoft.com/office/drawing/2014/main" id="{101D60EC-3F83-4202-BC53-2E168BAEF988}"/>
              </a:ext>
            </a:extLst>
          </p:cNvPr>
          <p:cNvSpPr>
            <a:spLocks noGrp="1"/>
          </p:cNvSpPr>
          <p:nvPr>
            <p:ph type="ftr" sz="quarter" idx="3"/>
          </p:nvPr>
        </p:nvSpPr>
        <p:spPr>
          <a:xfrm>
            <a:off x="4186238" y="6356350"/>
            <a:ext cx="3879850" cy="365125"/>
          </a:xfrm>
          <a:prstGeom prst="rect">
            <a:avLst/>
          </a:prstGeom>
        </p:spPr>
        <p:txBody>
          <a:bodyPr vert="horz" lIns="99276" tIns="49638" rIns="99276" bIns="49638" rtlCol="0" anchor="ctr"/>
          <a:lstStyle>
            <a:lvl1pPr algn="ctr" defTabSz="992764" eaLnBrk="1" fontAlgn="auto" hangingPunct="1">
              <a:spcBef>
                <a:spcPts val="0"/>
              </a:spcBef>
              <a:spcAft>
                <a:spcPts val="0"/>
              </a:spcAft>
              <a:defRPr sz="1300">
                <a:solidFill>
                  <a:schemeClr val="tx1">
                    <a:tint val="75000"/>
                  </a:schemeClr>
                </a:solidFill>
                <a:latin typeface="+mn-lt"/>
                <a:cs typeface="+mn-cs"/>
              </a:defRPr>
            </a:lvl1pPr>
          </a:lstStyle>
          <a:p>
            <a:pPr>
              <a:defRPr/>
            </a:pPr>
            <a:r>
              <a:rPr lang="pt-BR" dirty="0"/>
              <a:t>Sanchi Kaushik             ACSE0403A           OS     Unit -1</a:t>
            </a:r>
            <a:endParaRPr lang="en-US" dirty="0"/>
          </a:p>
        </p:txBody>
      </p:sp>
      <p:sp>
        <p:nvSpPr>
          <p:cNvPr id="6" name="Slide Number Placeholder 5">
            <a:extLst>
              <a:ext uri="{FF2B5EF4-FFF2-40B4-BE49-F238E27FC236}">
                <a16:creationId xmlns:a16="http://schemas.microsoft.com/office/drawing/2014/main" id="{04F49382-8C79-4CBC-BED9-A1EBFA35F2F3}"/>
              </a:ext>
            </a:extLst>
          </p:cNvPr>
          <p:cNvSpPr>
            <a:spLocks noGrp="1"/>
          </p:cNvSpPr>
          <p:nvPr>
            <p:ph type="sldNum" sz="quarter" idx="4"/>
          </p:nvPr>
        </p:nvSpPr>
        <p:spPr>
          <a:xfrm>
            <a:off x="8780463" y="6356350"/>
            <a:ext cx="2859087" cy="365125"/>
          </a:xfrm>
          <a:prstGeom prst="rect">
            <a:avLst/>
          </a:prstGeom>
        </p:spPr>
        <p:txBody>
          <a:bodyPr vert="horz" wrap="square" lIns="99276" tIns="49638" rIns="99276" bIns="49638" numCol="1" anchor="ctr" anchorCtr="0" compatLnSpc="1">
            <a:prstTxWarp prst="textNoShape">
              <a:avLst/>
            </a:prstTxWarp>
          </a:bodyPr>
          <a:lstStyle>
            <a:lvl1pPr algn="r" eaLnBrk="1" hangingPunct="1">
              <a:defRPr sz="1300" smtClean="0">
                <a:solidFill>
                  <a:srgbClr val="898989"/>
                </a:solidFill>
                <a:latin typeface="Calibri" panose="020F0502020204030204" pitchFamily="34" charset="0"/>
              </a:defRPr>
            </a:lvl1pPr>
          </a:lstStyle>
          <a:p>
            <a:pPr>
              <a:defRPr/>
            </a:pPr>
            <a:fld id="{51D13921-8035-4454-9C2B-F65ECA295C4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92188" rtl="0" eaLnBrk="0" fontAlgn="base" hangingPunct="0">
        <a:spcBef>
          <a:spcPct val="0"/>
        </a:spcBef>
        <a:spcAft>
          <a:spcPct val="0"/>
        </a:spcAft>
        <a:defRPr sz="4800" kern="1200">
          <a:solidFill>
            <a:schemeClr val="tx1"/>
          </a:solidFill>
          <a:latin typeface="+mj-lt"/>
          <a:ea typeface="+mj-ea"/>
          <a:cs typeface="+mj-cs"/>
        </a:defRPr>
      </a:lvl1pPr>
      <a:lvl2pPr algn="ctr" defTabSz="992188" rtl="0" eaLnBrk="0" fontAlgn="base" hangingPunct="0">
        <a:spcBef>
          <a:spcPct val="0"/>
        </a:spcBef>
        <a:spcAft>
          <a:spcPct val="0"/>
        </a:spcAft>
        <a:defRPr sz="4800">
          <a:solidFill>
            <a:schemeClr val="tx1"/>
          </a:solidFill>
          <a:latin typeface="Calibri" pitchFamily="34" charset="0"/>
        </a:defRPr>
      </a:lvl2pPr>
      <a:lvl3pPr algn="ctr" defTabSz="992188" rtl="0" eaLnBrk="0" fontAlgn="base" hangingPunct="0">
        <a:spcBef>
          <a:spcPct val="0"/>
        </a:spcBef>
        <a:spcAft>
          <a:spcPct val="0"/>
        </a:spcAft>
        <a:defRPr sz="4800">
          <a:solidFill>
            <a:schemeClr val="tx1"/>
          </a:solidFill>
          <a:latin typeface="Calibri" pitchFamily="34" charset="0"/>
        </a:defRPr>
      </a:lvl3pPr>
      <a:lvl4pPr algn="ctr" defTabSz="992188" rtl="0" eaLnBrk="0" fontAlgn="base" hangingPunct="0">
        <a:spcBef>
          <a:spcPct val="0"/>
        </a:spcBef>
        <a:spcAft>
          <a:spcPct val="0"/>
        </a:spcAft>
        <a:defRPr sz="4800">
          <a:solidFill>
            <a:schemeClr val="tx1"/>
          </a:solidFill>
          <a:latin typeface="Calibri" pitchFamily="34" charset="0"/>
        </a:defRPr>
      </a:lvl4pPr>
      <a:lvl5pPr algn="ctr" defTabSz="992188" rtl="0" eaLnBrk="0" fontAlgn="base" hangingPunct="0">
        <a:spcBef>
          <a:spcPct val="0"/>
        </a:spcBef>
        <a:spcAft>
          <a:spcPct val="0"/>
        </a:spcAft>
        <a:defRPr sz="4800">
          <a:solidFill>
            <a:schemeClr val="tx1"/>
          </a:solidFill>
          <a:latin typeface="Calibri" pitchFamily="34" charset="0"/>
        </a:defRPr>
      </a:lvl5pPr>
      <a:lvl6pPr marL="457200" algn="ctr" defTabSz="992188" rtl="0" fontAlgn="base">
        <a:spcBef>
          <a:spcPct val="0"/>
        </a:spcBef>
        <a:spcAft>
          <a:spcPct val="0"/>
        </a:spcAft>
        <a:defRPr sz="4800">
          <a:solidFill>
            <a:schemeClr val="tx1"/>
          </a:solidFill>
          <a:latin typeface="Calibri" pitchFamily="34" charset="0"/>
        </a:defRPr>
      </a:lvl6pPr>
      <a:lvl7pPr marL="914400" algn="ctr" defTabSz="992188" rtl="0" fontAlgn="base">
        <a:spcBef>
          <a:spcPct val="0"/>
        </a:spcBef>
        <a:spcAft>
          <a:spcPct val="0"/>
        </a:spcAft>
        <a:defRPr sz="4800">
          <a:solidFill>
            <a:schemeClr val="tx1"/>
          </a:solidFill>
          <a:latin typeface="Calibri" pitchFamily="34" charset="0"/>
        </a:defRPr>
      </a:lvl7pPr>
      <a:lvl8pPr marL="1371600" algn="ctr" defTabSz="992188" rtl="0" fontAlgn="base">
        <a:spcBef>
          <a:spcPct val="0"/>
        </a:spcBef>
        <a:spcAft>
          <a:spcPct val="0"/>
        </a:spcAft>
        <a:defRPr sz="4800">
          <a:solidFill>
            <a:schemeClr val="tx1"/>
          </a:solidFill>
          <a:latin typeface="Calibri" pitchFamily="34" charset="0"/>
        </a:defRPr>
      </a:lvl8pPr>
      <a:lvl9pPr marL="1828800" algn="ctr" defTabSz="992188" rtl="0" fontAlgn="base">
        <a:spcBef>
          <a:spcPct val="0"/>
        </a:spcBef>
        <a:spcAft>
          <a:spcPct val="0"/>
        </a:spcAft>
        <a:defRPr sz="4800">
          <a:solidFill>
            <a:schemeClr val="tx1"/>
          </a:solidFill>
          <a:latin typeface="Calibri" pitchFamily="34" charset="0"/>
        </a:defRPr>
      </a:lvl9pPr>
    </p:titleStyle>
    <p:bodyStyle>
      <a:lvl1pPr marL="371475" indent="-371475" algn="l" defTabSz="992188"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06450" indent="-309563" algn="l" defTabSz="992188"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2pPr>
      <a:lvl3pPr marL="1239838" indent="-247650" algn="l" defTabSz="992188"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36725" indent="-247650" algn="l" defTabSz="99218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33613" indent="-247650" algn="l" defTabSz="99218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nptel.ac.in/courses/106108101" TargetMode="External"/><Relationship Id="rId2" Type="http://schemas.openxmlformats.org/officeDocument/2006/relationships/hyperlink" Target="https://www.youtube.com/playlist?list=PLBlnK6fEyqRiVhbXDGLXDk_OQAeuVcp2O"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3" Type="http://schemas.openxmlformats.org/officeDocument/2006/relationships/hyperlink" Target="https://www.mcqslearn.com/cs/operating-systems/mcq/introduction-to-operating-systems-multiple-choice-questions-answers.php?page=2" TargetMode="External"/><Relationship Id="rId7" Type="http://schemas.openxmlformats.org/officeDocument/2006/relationships/image" Target="../media/image2.png"/><Relationship Id="rId2" Type="http://schemas.openxmlformats.org/officeDocument/2006/relationships/hyperlink" Target="https://www.mcqslearn.com/cs/operating-systems/mcq/introduction-to-operating-systems-multiple-choice-questions-answers.php" TargetMode="External"/><Relationship Id="rId1" Type="http://schemas.openxmlformats.org/officeDocument/2006/relationships/slideLayout" Target="../slideLayouts/slideLayout2.xml"/><Relationship Id="rId6" Type="http://schemas.openxmlformats.org/officeDocument/2006/relationships/hyperlink" Target="https://www.mcqslearn.com/cs/operating-systems/mcq/introduction-to-operating-systems-multiple-choice-questions-answers.php?page=5" TargetMode="External"/><Relationship Id="rId5" Type="http://schemas.openxmlformats.org/officeDocument/2006/relationships/hyperlink" Target="https://www.mcqslearn.com/cs/operating-systems/mcq/introduction-to-operating-systems-multiple-choice-questions-answers.php?page=4" TargetMode="External"/><Relationship Id="rId4" Type="http://schemas.openxmlformats.org/officeDocument/2006/relationships/hyperlink" Target="https://www.mcqslearn.com/cs/operating-systems/mcq/introduction-to-operating-systems-multiple-choice-questions-answers.php?page=3" TargetMode="Externa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playlist?list=PLmXKhU9FNesSFvj6gASuWmQd23Ul5omt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flair.training/blogs/wp-content/uploads/sites/2/2021/06/Multitasking.jp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faculty.salina.k-state.edu/tim/ossg/Introduction/OSworking.html#mode"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B60EC7-92B9-4107-B202-1ADA79278A79}"/>
              </a:ext>
            </a:extLst>
          </p:cNvPr>
          <p:cNvSpPr>
            <a:spLocks noGrp="1"/>
          </p:cNvSpPr>
          <p:nvPr>
            <p:ph type="subTitle" idx="1"/>
          </p:nvPr>
        </p:nvSpPr>
        <p:spPr>
          <a:xfrm>
            <a:off x="1939925" y="914400"/>
            <a:ext cx="8577263" cy="1752600"/>
          </a:xfrm>
        </p:spPr>
        <p:style>
          <a:lnRef idx="2">
            <a:schemeClr val="accent5"/>
          </a:lnRef>
          <a:fillRef idx="1">
            <a:schemeClr val="lt1"/>
          </a:fillRef>
          <a:effectRef idx="0">
            <a:schemeClr val="accent5"/>
          </a:effectRef>
          <a:fontRef idx="minor">
            <a:schemeClr val="dk1"/>
          </a:fontRef>
        </p:style>
        <p:txBody>
          <a:bodyPr rtlCol="0" anchor="ctr">
            <a:normAutofit/>
          </a:bodyPr>
          <a:lstStyle/>
          <a:p>
            <a:pPr defTabSz="992764" eaLnBrk="1" fontAlgn="auto" hangingPunct="1">
              <a:spcAft>
                <a:spcPts val="0"/>
              </a:spcAft>
              <a:defRPr/>
            </a:pPr>
            <a:r>
              <a:rPr lang="en-US" sz="3000" b="1" dirty="0">
                <a:solidFill>
                  <a:schemeClr val="tx1"/>
                </a:solidFill>
              </a:rPr>
              <a:t>Operating Systems</a:t>
            </a:r>
          </a:p>
          <a:p>
            <a:pPr defTabSz="992764" eaLnBrk="1" fontAlgn="auto" hangingPunct="1">
              <a:spcAft>
                <a:spcPts val="0"/>
              </a:spcAft>
              <a:defRPr/>
            </a:pPr>
            <a:r>
              <a:rPr lang="en-US" sz="3000" b="1" dirty="0">
                <a:solidFill>
                  <a:schemeClr val="tx1"/>
                </a:solidFill>
              </a:rPr>
              <a:t>ACSE0403A</a:t>
            </a:r>
            <a:endParaRPr lang="en-US" sz="3000" dirty="0">
              <a:solidFill>
                <a:schemeClr val="tx1"/>
              </a:solidFill>
            </a:endParaRPr>
          </a:p>
        </p:txBody>
      </p:sp>
      <p:sp>
        <p:nvSpPr>
          <p:cNvPr id="6" name="Subtitle 2">
            <a:extLst>
              <a:ext uri="{FF2B5EF4-FFF2-40B4-BE49-F238E27FC236}">
                <a16:creationId xmlns:a16="http://schemas.microsoft.com/office/drawing/2014/main" id="{E388B9EA-4451-451E-A854-D482C222359E}"/>
              </a:ext>
            </a:extLst>
          </p:cNvPr>
          <p:cNvSpPr txBox="1">
            <a:spLocks/>
          </p:cNvSpPr>
          <p:nvPr/>
        </p:nvSpPr>
        <p:spPr>
          <a:xfrm>
            <a:off x="7759700" y="4149725"/>
            <a:ext cx="4084638" cy="1565275"/>
          </a:xfrm>
          <a:prstGeom prst="rect">
            <a:avLst/>
          </a:prstGeom>
        </p:spPr>
        <p:style>
          <a:lnRef idx="2">
            <a:schemeClr val="accent5"/>
          </a:lnRef>
          <a:fillRef idx="1">
            <a:schemeClr val="lt1"/>
          </a:fillRef>
          <a:effectRef idx="0">
            <a:schemeClr val="accent5"/>
          </a:effectRef>
          <a:fontRef idx="minor">
            <a:schemeClr val="dk1"/>
          </a:fontRef>
        </p:style>
        <p:txBody>
          <a:bodyPr lIns="99276" tIns="49638" rIns="99276" bIns="49638" anchor="ctr">
            <a:normAutofit/>
          </a:bodyPr>
          <a:lstStyle/>
          <a:p>
            <a:pPr algn="ctr" defTabSz="992764" eaLnBrk="1" fontAlgn="auto" hangingPunct="1">
              <a:spcBef>
                <a:spcPct val="20000"/>
              </a:spcBef>
              <a:spcAft>
                <a:spcPts val="0"/>
              </a:spcAft>
              <a:defRPr/>
            </a:pPr>
            <a:r>
              <a:rPr lang="en-US" sz="2600" dirty="0">
                <a:solidFill>
                  <a:schemeClr val="tx1"/>
                </a:solidFill>
              </a:rPr>
              <a:t>Sanchi Kaushik</a:t>
            </a:r>
          </a:p>
          <a:p>
            <a:pPr algn="ctr" defTabSz="992764" eaLnBrk="1" fontAlgn="auto" hangingPunct="1">
              <a:spcBef>
                <a:spcPct val="20000"/>
              </a:spcBef>
              <a:spcAft>
                <a:spcPts val="0"/>
              </a:spcAft>
              <a:defRPr/>
            </a:pPr>
            <a:r>
              <a:rPr lang="en-US" sz="2600" dirty="0">
                <a:solidFill>
                  <a:schemeClr val="tx1"/>
                </a:solidFill>
              </a:rPr>
              <a:t>Assistant Professor </a:t>
            </a:r>
          </a:p>
          <a:p>
            <a:pPr algn="ctr" defTabSz="992764" eaLnBrk="1" fontAlgn="auto" hangingPunct="1">
              <a:spcBef>
                <a:spcPct val="20000"/>
              </a:spcBef>
              <a:spcAft>
                <a:spcPts val="0"/>
              </a:spcAft>
              <a:defRPr/>
            </a:pPr>
            <a:r>
              <a:rPr lang="en-US" sz="2600" dirty="0">
                <a:solidFill>
                  <a:schemeClr val="tx1"/>
                </a:solidFill>
              </a:rPr>
              <a:t>AIML</a:t>
            </a:r>
          </a:p>
        </p:txBody>
      </p:sp>
      <p:pic>
        <p:nvPicPr>
          <p:cNvPr id="4100" name="Picture 3" descr="C:\Users\Manks\Downloads\128_calendar-schedule-credit-mortgage-date-512.png">
            <a:extLst>
              <a:ext uri="{FF2B5EF4-FFF2-40B4-BE49-F238E27FC236}">
                <a16:creationId xmlns:a16="http://schemas.microsoft.com/office/drawing/2014/main" id="{B1B65DE7-8EC9-4053-BCDF-F75C4542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5943600"/>
            <a:ext cx="7143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1CFAF234-19FC-4B7F-BE55-C4FA0780EF79}"/>
              </a:ext>
            </a:extLst>
          </p:cNvPr>
          <p:cNvSpPr>
            <a:spLocks noGrp="1"/>
          </p:cNvSpPr>
          <p:nvPr>
            <p:ph type="dt" sz="quarter" idx="10"/>
          </p:nvPr>
        </p:nvSpPr>
        <p:spPr>
          <a:xfrm>
            <a:off x="511175" y="6492875"/>
            <a:ext cx="2857500" cy="365125"/>
          </a:xfrm>
        </p:spPr>
        <p:txBody>
          <a:bodyPr/>
          <a:lstStyle/>
          <a:p>
            <a:pPr>
              <a:defRPr/>
            </a:pPr>
            <a:fld id="{D73A8CD6-B404-4C83-A876-F2BE7BC8C7A9}" type="datetime1">
              <a:rPr lang="en-US"/>
              <a:pPr>
                <a:defRPr/>
              </a:pPr>
              <a:t>3/10/2022</a:t>
            </a:fld>
            <a:endParaRPr lang="en-US" dirty="0"/>
          </a:p>
        </p:txBody>
      </p:sp>
      <p:sp>
        <p:nvSpPr>
          <p:cNvPr id="4102" name="Slide Number Placeholder 9">
            <a:extLst>
              <a:ext uri="{FF2B5EF4-FFF2-40B4-BE49-F238E27FC236}">
                <a16:creationId xmlns:a16="http://schemas.microsoft.com/office/drawing/2014/main" id="{BA05301E-28BF-4DEC-856E-240A1C9D03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16ED880C-C929-4B77-B2B0-FC0C89DD15A6}" type="slidenum">
              <a:rPr lang="en-US" altLang="en-US" sz="1300">
                <a:solidFill>
                  <a:srgbClr val="898989"/>
                </a:solidFill>
              </a:rPr>
              <a:pPr>
                <a:spcBef>
                  <a:spcPct val="0"/>
                </a:spcBef>
                <a:buFontTx/>
                <a:buNone/>
              </a:pPr>
              <a:t>1</a:t>
            </a:fld>
            <a:endParaRPr lang="en-US" altLang="en-US" sz="1300">
              <a:solidFill>
                <a:srgbClr val="898989"/>
              </a:solidFill>
            </a:endParaRPr>
          </a:p>
        </p:txBody>
      </p:sp>
      <p:sp>
        <p:nvSpPr>
          <p:cNvPr id="12" name="Subtitle 2">
            <a:extLst>
              <a:ext uri="{FF2B5EF4-FFF2-40B4-BE49-F238E27FC236}">
                <a16:creationId xmlns:a16="http://schemas.microsoft.com/office/drawing/2014/main" id="{5F0E1305-2BF1-491E-B642-DAD404749BA2}"/>
              </a:ext>
            </a:extLst>
          </p:cNvPr>
          <p:cNvSpPr txBox="1">
            <a:spLocks/>
          </p:cNvSpPr>
          <p:nvPr/>
        </p:nvSpPr>
        <p:spPr>
          <a:xfrm>
            <a:off x="204788" y="2971800"/>
            <a:ext cx="2755900" cy="533400"/>
          </a:xfrm>
          <a:prstGeom prst="rect">
            <a:avLst/>
          </a:prstGeom>
        </p:spPr>
        <p:style>
          <a:lnRef idx="2">
            <a:schemeClr val="accent5"/>
          </a:lnRef>
          <a:fillRef idx="1">
            <a:schemeClr val="lt1"/>
          </a:fillRef>
          <a:effectRef idx="0">
            <a:schemeClr val="accent5"/>
          </a:effectRef>
          <a:fontRef idx="minor">
            <a:schemeClr val="dk1"/>
          </a:fontRef>
        </p:style>
        <p:txBody>
          <a:bodyPr lIns="99276" tIns="49638" rIns="99276" bIns="49638">
            <a:normAutofit/>
          </a:bodyPr>
          <a:lstStyle/>
          <a:p>
            <a:pPr algn="ctr" defTabSz="992764" eaLnBrk="1" fontAlgn="auto" hangingPunct="1">
              <a:spcBef>
                <a:spcPct val="20000"/>
              </a:spcBef>
              <a:spcAft>
                <a:spcPts val="0"/>
              </a:spcAft>
              <a:defRPr/>
            </a:pPr>
            <a:r>
              <a:rPr lang="en-US" sz="2700" dirty="0">
                <a:solidFill>
                  <a:schemeClr val="tx1"/>
                </a:solidFill>
              </a:rPr>
              <a:t>Unit: 1</a:t>
            </a:r>
          </a:p>
        </p:txBody>
      </p:sp>
      <p:sp>
        <p:nvSpPr>
          <p:cNvPr id="13" name="Footer Placeholder 12">
            <a:extLst>
              <a:ext uri="{FF2B5EF4-FFF2-40B4-BE49-F238E27FC236}">
                <a16:creationId xmlns:a16="http://schemas.microsoft.com/office/drawing/2014/main" id="{56B0CFA5-9406-4192-9B85-DFFCFDC6D106}"/>
              </a:ext>
            </a:extLst>
          </p:cNvPr>
          <p:cNvSpPr>
            <a:spLocks noGrp="1"/>
          </p:cNvSpPr>
          <p:nvPr>
            <p:ph type="ftr" sz="quarter" idx="11"/>
          </p:nvPr>
        </p:nvSpPr>
        <p:spPr>
          <a:xfrm>
            <a:off x="3062288" y="6278563"/>
            <a:ext cx="6738937" cy="365125"/>
          </a:xfrm>
        </p:spPr>
        <p:txBody>
          <a:bodyPr/>
          <a:lstStyle/>
          <a:p>
            <a:pPr>
              <a:defRPr/>
            </a:pPr>
            <a:r>
              <a:rPr lang="pt-BR" dirty="0"/>
              <a:t>Sanchi Kaushik             ACSE0403A           OS     Unit -1</a:t>
            </a:r>
            <a:endParaRPr lang="en-US" dirty="0"/>
          </a:p>
        </p:txBody>
      </p:sp>
      <p:sp>
        <p:nvSpPr>
          <p:cNvPr id="14" name="Subtitle 2">
            <a:extLst>
              <a:ext uri="{FF2B5EF4-FFF2-40B4-BE49-F238E27FC236}">
                <a16:creationId xmlns:a16="http://schemas.microsoft.com/office/drawing/2014/main" id="{4A80DDD5-062B-4F44-B676-CF633D2A6420}"/>
              </a:ext>
            </a:extLst>
          </p:cNvPr>
          <p:cNvSpPr txBox="1">
            <a:spLocks/>
          </p:cNvSpPr>
          <p:nvPr/>
        </p:nvSpPr>
        <p:spPr>
          <a:xfrm>
            <a:off x="204788" y="3810000"/>
            <a:ext cx="5614987" cy="838200"/>
          </a:xfrm>
          <a:prstGeom prst="rect">
            <a:avLst/>
          </a:prstGeom>
        </p:spPr>
        <p:style>
          <a:lnRef idx="2">
            <a:schemeClr val="accent5"/>
          </a:lnRef>
          <a:fillRef idx="1">
            <a:schemeClr val="lt1"/>
          </a:fillRef>
          <a:effectRef idx="0">
            <a:schemeClr val="accent5"/>
          </a:effectRef>
          <a:fontRef idx="minor">
            <a:schemeClr val="dk1"/>
          </a:fontRef>
        </p:style>
        <p:txBody>
          <a:bodyPr lIns="99276" tIns="49638" rIns="99276" bIns="49638" anchor="ctr">
            <a:normAutofit fontScale="92500"/>
          </a:bodyPr>
          <a:lstStyle/>
          <a:p>
            <a:pPr defTabSz="992764" eaLnBrk="1" fontAlgn="auto" hangingPunct="1">
              <a:spcBef>
                <a:spcPts val="0"/>
              </a:spcBef>
              <a:spcAft>
                <a:spcPts val="0"/>
              </a:spcAft>
              <a:defRPr/>
            </a:pPr>
            <a:r>
              <a:rPr lang="en-US" sz="2200" dirty="0">
                <a:solidFill>
                  <a:schemeClr val="tx1"/>
                </a:solidFill>
              </a:rPr>
              <a:t> </a:t>
            </a:r>
          </a:p>
          <a:p>
            <a:pPr defTabSz="992764" eaLnBrk="1" fontAlgn="auto" hangingPunct="1">
              <a:spcBef>
                <a:spcPts val="0"/>
              </a:spcBef>
              <a:spcAft>
                <a:spcPts val="0"/>
              </a:spcAft>
              <a:defRPr/>
            </a:pPr>
            <a:r>
              <a:rPr lang="en-US" sz="2400" dirty="0"/>
              <a:t>Fundamental Concepts of Operating System</a:t>
            </a:r>
            <a:endParaRPr lang="en-US" sz="2200" dirty="0">
              <a:solidFill>
                <a:schemeClr val="tx1"/>
              </a:solidFill>
            </a:endParaRPr>
          </a:p>
          <a:p>
            <a:pPr defTabSz="992764" eaLnBrk="1" fontAlgn="auto" hangingPunct="1">
              <a:spcBef>
                <a:spcPts val="0"/>
              </a:spcBef>
              <a:spcAft>
                <a:spcPts val="0"/>
              </a:spcAft>
              <a:defRPr/>
            </a:pPr>
            <a:endParaRPr lang="en-US" sz="2200" dirty="0">
              <a:solidFill>
                <a:schemeClr val="tx1"/>
              </a:solidFill>
            </a:endParaRPr>
          </a:p>
        </p:txBody>
      </p:sp>
      <p:sp>
        <p:nvSpPr>
          <p:cNvPr id="15" name="Subtitle 2">
            <a:extLst>
              <a:ext uri="{FF2B5EF4-FFF2-40B4-BE49-F238E27FC236}">
                <a16:creationId xmlns:a16="http://schemas.microsoft.com/office/drawing/2014/main" id="{BD42B279-AE87-45F6-9CD8-C87C491598D9}"/>
              </a:ext>
            </a:extLst>
          </p:cNvPr>
          <p:cNvSpPr txBox="1">
            <a:spLocks/>
          </p:cNvSpPr>
          <p:nvPr/>
        </p:nvSpPr>
        <p:spPr>
          <a:xfrm>
            <a:off x="204788" y="4876800"/>
            <a:ext cx="5614987" cy="838200"/>
          </a:xfrm>
          <a:prstGeom prst="rect">
            <a:avLst/>
          </a:prstGeom>
        </p:spPr>
        <p:style>
          <a:lnRef idx="2">
            <a:schemeClr val="accent5"/>
          </a:lnRef>
          <a:fillRef idx="1">
            <a:schemeClr val="lt1"/>
          </a:fillRef>
          <a:effectRef idx="0">
            <a:schemeClr val="accent5"/>
          </a:effectRef>
          <a:fontRef idx="minor">
            <a:schemeClr val="dk1"/>
          </a:fontRef>
        </p:style>
        <p:txBody>
          <a:bodyPr lIns="99276" tIns="49638" rIns="99276" bIns="49638" anchor="ctr">
            <a:normAutofit/>
          </a:bodyPr>
          <a:lstStyle/>
          <a:p>
            <a:pPr algn="ctr" defTabSz="992764" eaLnBrk="1" fontAlgn="auto" hangingPunct="1">
              <a:spcBef>
                <a:spcPct val="20000"/>
              </a:spcBef>
              <a:spcAft>
                <a:spcPts val="0"/>
              </a:spcAft>
              <a:defRPr/>
            </a:pPr>
            <a:r>
              <a:rPr lang="en-US" sz="2200" dirty="0">
                <a:solidFill>
                  <a:schemeClr val="tx1"/>
                </a:solidFill>
              </a:rPr>
              <a:t> B Tech 4</a:t>
            </a:r>
            <a:r>
              <a:rPr lang="en-US" sz="2200" baseline="30000" dirty="0" err="1">
                <a:solidFill>
                  <a:schemeClr val="tx1"/>
                </a:solidFill>
              </a:rPr>
              <a:t>th</a:t>
            </a:r>
            <a:r>
              <a:rPr lang="en-US" sz="2200" dirty="0">
                <a:solidFill>
                  <a:schemeClr val="tx1"/>
                </a:solidFill>
              </a:rPr>
              <a:t> S</a:t>
            </a:r>
            <a:r>
              <a:rPr lang="en-US" sz="2200" dirty="0" err="1">
                <a:solidFill>
                  <a:schemeClr val="tx1"/>
                </a:solidFill>
              </a:rPr>
              <a:t>em</a:t>
            </a:r>
            <a:endParaRPr lang="en-US" sz="2200" dirty="0">
              <a:solidFill>
                <a:schemeClr val="tx1"/>
              </a:solidFill>
            </a:endParaRPr>
          </a:p>
        </p:txBody>
      </p:sp>
      <p:pic>
        <p:nvPicPr>
          <p:cNvPr id="4107" name="Picture 2" descr="C:\Users\admin\Desktop\LOGONIET.png">
            <a:extLst>
              <a:ext uri="{FF2B5EF4-FFF2-40B4-BE49-F238E27FC236}">
                <a16:creationId xmlns:a16="http://schemas.microsoft.com/office/drawing/2014/main" id="{F017B9EB-9611-4319-BCE0-E1F95A57E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193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E1B076A9-33AB-4B35-AAA3-93AA6EB6579B}"/>
              </a:ext>
            </a:extLst>
          </p:cNvPr>
          <p:cNvSpPr/>
          <p:nvPr/>
        </p:nvSpPr>
        <p:spPr>
          <a:xfrm>
            <a:off x="2197100" y="0"/>
            <a:ext cx="10055225" cy="78581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t>Noida Institute of Engineering and Technology Greater Noida</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141A7C6-E4D0-47F5-BF11-CC28B487AE96}"/>
              </a:ext>
            </a:extLst>
          </p:cNvPr>
          <p:cNvGraphicFramePr>
            <a:graphicFrameLocks noGrp="1"/>
          </p:cNvGraphicFramePr>
          <p:nvPr>
            <p:ph idx="1"/>
            <p:extLst>
              <p:ext uri="{D42A27DB-BD31-4B8C-83A1-F6EECF244321}">
                <p14:modId xmlns:p14="http://schemas.microsoft.com/office/powerpoint/2010/main" val="1237865616"/>
              </p:ext>
            </p:extLst>
          </p:nvPr>
        </p:nvGraphicFramePr>
        <p:xfrm>
          <a:off x="952500" y="971550"/>
          <a:ext cx="10902950" cy="3987802"/>
        </p:xfrm>
        <a:graphic>
          <a:graphicData uri="http://schemas.openxmlformats.org/drawingml/2006/table">
            <a:tbl>
              <a:tblPr firstRow="1" bandRow="1">
                <a:tableStyleId>{5C22544A-7EE6-4342-B048-85BDC9FD1C3A}</a:tableStyleId>
              </a:tblPr>
              <a:tblGrid>
                <a:gridCol w="1393232">
                  <a:extLst>
                    <a:ext uri="{9D8B030D-6E8A-4147-A177-3AD203B41FA5}">
                      <a16:colId xmlns:a16="http://schemas.microsoft.com/office/drawing/2014/main" val="20000"/>
                    </a:ext>
                  </a:extLst>
                </a:gridCol>
                <a:gridCol w="728522">
                  <a:extLst>
                    <a:ext uri="{9D8B030D-6E8A-4147-A177-3AD203B41FA5}">
                      <a16:colId xmlns:a16="http://schemas.microsoft.com/office/drawing/2014/main" val="20001"/>
                    </a:ext>
                  </a:extLst>
                </a:gridCol>
                <a:gridCol w="728522">
                  <a:extLst>
                    <a:ext uri="{9D8B030D-6E8A-4147-A177-3AD203B41FA5}">
                      <a16:colId xmlns:a16="http://schemas.microsoft.com/office/drawing/2014/main" val="20002"/>
                    </a:ext>
                  </a:extLst>
                </a:gridCol>
                <a:gridCol w="728522">
                  <a:extLst>
                    <a:ext uri="{9D8B030D-6E8A-4147-A177-3AD203B41FA5}">
                      <a16:colId xmlns:a16="http://schemas.microsoft.com/office/drawing/2014/main" val="20003"/>
                    </a:ext>
                  </a:extLst>
                </a:gridCol>
                <a:gridCol w="728522">
                  <a:extLst>
                    <a:ext uri="{9D8B030D-6E8A-4147-A177-3AD203B41FA5}">
                      <a16:colId xmlns:a16="http://schemas.microsoft.com/office/drawing/2014/main" val="20004"/>
                    </a:ext>
                  </a:extLst>
                </a:gridCol>
                <a:gridCol w="728522">
                  <a:extLst>
                    <a:ext uri="{9D8B030D-6E8A-4147-A177-3AD203B41FA5}">
                      <a16:colId xmlns:a16="http://schemas.microsoft.com/office/drawing/2014/main" val="20005"/>
                    </a:ext>
                  </a:extLst>
                </a:gridCol>
                <a:gridCol w="728522">
                  <a:extLst>
                    <a:ext uri="{9D8B030D-6E8A-4147-A177-3AD203B41FA5}">
                      <a16:colId xmlns:a16="http://schemas.microsoft.com/office/drawing/2014/main" val="20006"/>
                    </a:ext>
                  </a:extLst>
                </a:gridCol>
                <a:gridCol w="728522">
                  <a:extLst>
                    <a:ext uri="{9D8B030D-6E8A-4147-A177-3AD203B41FA5}">
                      <a16:colId xmlns:a16="http://schemas.microsoft.com/office/drawing/2014/main" val="20007"/>
                    </a:ext>
                  </a:extLst>
                </a:gridCol>
                <a:gridCol w="728522">
                  <a:extLst>
                    <a:ext uri="{9D8B030D-6E8A-4147-A177-3AD203B41FA5}">
                      <a16:colId xmlns:a16="http://schemas.microsoft.com/office/drawing/2014/main" val="20008"/>
                    </a:ext>
                  </a:extLst>
                </a:gridCol>
                <a:gridCol w="728522">
                  <a:extLst>
                    <a:ext uri="{9D8B030D-6E8A-4147-A177-3AD203B41FA5}">
                      <a16:colId xmlns:a16="http://schemas.microsoft.com/office/drawing/2014/main" val="20009"/>
                    </a:ext>
                  </a:extLst>
                </a:gridCol>
                <a:gridCol w="899855">
                  <a:extLst>
                    <a:ext uri="{9D8B030D-6E8A-4147-A177-3AD203B41FA5}">
                      <a16:colId xmlns:a16="http://schemas.microsoft.com/office/drawing/2014/main" val="20010"/>
                    </a:ext>
                  </a:extLst>
                </a:gridCol>
                <a:gridCol w="899855">
                  <a:extLst>
                    <a:ext uri="{9D8B030D-6E8A-4147-A177-3AD203B41FA5}">
                      <a16:colId xmlns:a16="http://schemas.microsoft.com/office/drawing/2014/main" val="20011"/>
                    </a:ext>
                  </a:extLst>
                </a:gridCol>
                <a:gridCol w="1153310">
                  <a:extLst>
                    <a:ext uri="{9D8B030D-6E8A-4147-A177-3AD203B41FA5}">
                      <a16:colId xmlns:a16="http://schemas.microsoft.com/office/drawing/2014/main" val="20012"/>
                    </a:ext>
                  </a:extLst>
                </a:gridCol>
              </a:tblGrid>
              <a:tr h="408464">
                <a:tc gridSpan="13">
                  <a:txBody>
                    <a:bodyPr/>
                    <a:lstStyle/>
                    <a:p>
                      <a:pPr algn="ctr">
                        <a:lnSpc>
                          <a:spcPct val="115000"/>
                        </a:lnSpc>
                        <a:spcAft>
                          <a:spcPts val="0"/>
                        </a:spcAft>
                      </a:pPr>
                      <a:r>
                        <a:rPr lang="en-US" sz="1600" b="1" dirty="0">
                          <a:solidFill>
                            <a:srgbClr val="000000"/>
                          </a:solidFill>
                          <a:latin typeface="+mn-lt"/>
                          <a:ea typeface="Times New Roman"/>
                          <a:cs typeface="Times New Roman"/>
                        </a:rPr>
                        <a:t>OPERATING SYSTEM (</a:t>
                      </a:r>
                      <a:r>
                        <a:rPr lang="en-IN" sz="1600" b="1" kern="1200" dirty="0">
                          <a:solidFill>
                            <a:schemeClr val="tx1"/>
                          </a:solidFill>
                          <a:latin typeface="+mn-lt"/>
                          <a:ea typeface="+mn-ea"/>
                          <a:cs typeface="+mn-cs"/>
                        </a:rPr>
                        <a:t>ACSE0403A )</a:t>
                      </a:r>
                      <a:endParaRPr lang="en-IN" sz="1600" dirty="0">
                        <a:solidFill>
                          <a:schemeClr val="tx1"/>
                        </a:solidFill>
                        <a:latin typeface="+mn-lt"/>
                        <a:ea typeface="Times New Roman"/>
                        <a:cs typeface="Times New Roman"/>
                      </a:endParaRPr>
                    </a:p>
                  </a:txBody>
                  <a:tcPr marL="91893" marR="91893"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8464">
                <a:tc>
                  <a:txBody>
                    <a:bodyPr/>
                    <a:lstStyle/>
                    <a:p>
                      <a:pPr>
                        <a:lnSpc>
                          <a:spcPct val="115000"/>
                        </a:lnSpc>
                        <a:spcAft>
                          <a:spcPts val="1000"/>
                        </a:spcAft>
                      </a:pPr>
                      <a:r>
                        <a:rPr lang="en-US" sz="1600">
                          <a:latin typeface="+mn-lt"/>
                          <a:ea typeface="Times New Roman"/>
                          <a:cs typeface="Times New Roman"/>
                        </a:rPr>
                        <a:t>CODE</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PO1</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PO2</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PO3</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PO4</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PO5</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PO6</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PO7</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PO8</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PO9</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PO10</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PO11</a:t>
                      </a:r>
                      <a:endParaRPr lang="en-IN" sz="1600">
                        <a:latin typeface="+mn-lt"/>
                        <a:ea typeface="Times New Roman"/>
                        <a:cs typeface="Times New Roman"/>
                      </a:endParaRPr>
                    </a:p>
                  </a:txBody>
                  <a:tcPr marL="91893" marR="91893" marT="0" marB="0"/>
                </a:tc>
                <a:tc>
                  <a:txBody>
                    <a:bodyPr/>
                    <a:lstStyle/>
                    <a:p>
                      <a:pPr>
                        <a:lnSpc>
                          <a:spcPct val="115000"/>
                        </a:lnSpc>
                        <a:spcAft>
                          <a:spcPts val="1000"/>
                        </a:spcAft>
                      </a:pPr>
                      <a:r>
                        <a:rPr lang="en-US" sz="1600">
                          <a:latin typeface="+mn-lt"/>
                          <a:ea typeface="Times New Roman"/>
                          <a:cs typeface="Times New Roman"/>
                        </a:rPr>
                        <a:t>PO12</a:t>
                      </a:r>
                      <a:endParaRPr lang="en-IN" sz="1600">
                        <a:latin typeface="+mn-lt"/>
                        <a:ea typeface="Times New Roman"/>
                        <a:cs typeface="Times New Roman"/>
                      </a:endParaRPr>
                    </a:p>
                  </a:txBody>
                  <a:tcPr marL="91893" marR="91893" marT="0" marB="0"/>
                </a:tc>
                <a:extLst>
                  <a:ext uri="{0D108BD9-81ED-4DB2-BD59-A6C34878D82A}">
                    <a16:rowId xmlns:a16="http://schemas.microsoft.com/office/drawing/2014/main" val="10001"/>
                  </a:ext>
                </a:extLst>
              </a:tr>
              <a:tr h="408464">
                <a:tc>
                  <a:txBody>
                    <a:bodyPr/>
                    <a:lstStyle/>
                    <a:p>
                      <a:pPr>
                        <a:lnSpc>
                          <a:spcPct val="115000"/>
                        </a:lnSpc>
                        <a:spcAft>
                          <a:spcPts val="1000"/>
                        </a:spcAft>
                      </a:pPr>
                      <a:r>
                        <a:rPr lang="en-IN" sz="1600" kern="1200" dirty="0">
                          <a:solidFill>
                            <a:schemeClr val="dk1"/>
                          </a:solidFill>
                          <a:latin typeface="+mn-lt"/>
                          <a:ea typeface="+mn-ea"/>
                          <a:cs typeface="+mn-cs"/>
                        </a:rPr>
                        <a:t>ACSE0403A </a:t>
                      </a: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1</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 </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noFill/>
                  </a:tcPr>
                </a:tc>
                <a:extLst>
                  <a:ext uri="{0D108BD9-81ED-4DB2-BD59-A6C34878D82A}">
                    <a16:rowId xmlns:a16="http://schemas.microsoft.com/office/drawing/2014/main" val="10002"/>
                  </a:ext>
                </a:extLst>
              </a:tr>
              <a:tr h="408464">
                <a:tc>
                  <a:txBody>
                    <a:bodyPr/>
                    <a:lstStyle/>
                    <a:p>
                      <a:pPr>
                        <a:lnSpc>
                          <a:spcPct val="115000"/>
                        </a:lnSpc>
                        <a:spcAft>
                          <a:spcPts val="1000"/>
                        </a:spcAft>
                      </a:pPr>
                      <a:r>
                        <a:rPr lang="en-IN" sz="1600" kern="1200" dirty="0">
                          <a:solidFill>
                            <a:schemeClr val="dk1"/>
                          </a:solidFill>
                          <a:latin typeface="+mn-lt"/>
                          <a:ea typeface="+mn-ea"/>
                          <a:cs typeface="+mn-cs"/>
                        </a:rPr>
                        <a:t>ACSE0403A </a:t>
                      </a: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1</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08464">
                <a:tc>
                  <a:txBody>
                    <a:bodyPr/>
                    <a:lstStyle/>
                    <a:p>
                      <a:pPr>
                        <a:lnSpc>
                          <a:spcPct val="115000"/>
                        </a:lnSpc>
                        <a:spcAft>
                          <a:spcPts val="1000"/>
                        </a:spcAft>
                      </a:pPr>
                      <a:r>
                        <a:rPr lang="en-IN" sz="1600" b="1" kern="1200" dirty="0">
                          <a:solidFill>
                            <a:schemeClr val="dk1"/>
                          </a:solidFill>
                          <a:latin typeface="+mn-lt"/>
                          <a:ea typeface="+mn-ea"/>
                          <a:cs typeface="+mn-cs"/>
                        </a:rPr>
                        <a:t>ACSE0403A</a:t>
                      </a:r>
                      <a:r>
                        <a:rPr lang="en-IN" sz="1600" kern="1200" dirty="0">
                          <a:solidFill>
                            <a:schemeClr val="dk1"/>
                          </a:solidFill>
                          <a:latin typeface="+mn-lt"/>
                          <a:ea typeface="+mn-ea"/>
                          <a:cs typeface="+mn-cs"/>
                        </a:rPr>
                        <a:t> </a:t>
                      </a:r>
                      <a:r>
                        <a:rPr lang="en-US" sz="1600" b="1" dirty="0">
                          <a:latin typeface="+mn-lt"/>
                          <a:ea typeface="Times New Roman"/>
                          <a:cs typeface="Times New Roman"/>
                        </a:rPr>
                        <a:t>.3</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3</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3</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2</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3</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1</a:t>
                      </a:r>
                      <a:endParaRPr lang="en-IN" sz="1600" b="1"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b="1" dirty="0">
                          <a:latin typeface="+mn-lt"/>
                          <a:ea typeface="Times New Roman"/>
                          <a:cs typeface="Times New Roman"/>
                        </a:rPr>
                        <a:t>3</a:t>
                      </a:r>
                      <a:endParaRPr lang="en-IN" sz="1600" b="1"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408464">
                <a:tc>
                  <a:txBody>
                    <a:bodyPr/>
                    <a:lstStyle/>
                    <a:p>
                      <a:pPr>
                        <a:lnSpc>
                          <a:spcPct val="115000"/>
                        </a:lnSpc>
                        <a:spcAft>
                          <a:spcPts val="1000"/>
                        </a:spcAft>
                      </a:pPr>
                      <a:r>
                        <a:rPr lang="en-IN" sz="1600" kern="1200" dirty="0">
                          <a:solidFill>
                            <a:schemeClr val="dk1"/>
                          </a:solidFill>
                          <a:latin typeface="+mn-lt"/>
                          <a:ea typeface="+mn-ea"/>
                          <a:cs typeface="+mn-cs"/>
                        </a:rPr>
                        <a:t>ACSE0403A </a:t>
                      </a:r>
                      <a:r>
                        <a:rPr lang="en-US" sz="1600" dirty="0">
                          <a:latin typeface="+mn-lt"/>
                          <a:ea typeface="Times New Roman"/>
                          <a:cs typeface="Times New Roman"/>
                        </a:rPr>
                        <a:t>.4</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1</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768509">
                <a:tc>
                  <a:txBody>
                    <a:bodyPr/>
                    <a:lstStyle/>
                    <a:p>
                      <a:pPr>
                        <a:lnSpc>
                          <a:spcPct val="115000"/>
                        </a:lnSpc>
                        <a:spcAft>
                          <a:spcPts val="1000"/>
                        </a:spcAft>
                      </a:pPr>
                      <a:r>
                        <a:rPr lang="en-IN" sz="1600" kern="1200" dirty="0">
                          <a:solidFill>
                            <a:schemeClr val="dk1"/>
                          </a:solidFill>
                          <a:latin typeface="+mn-lt"/>
                          <a:ea typeface="+mn-ea"/>
                          <a:cs typeface="+mn-cs"/>
                        </a:rPr>
                        <a:t>ACSE0403A </a:t>
                      </a:r>
                      <a:r>
                        <a:rPr lang="en-US" sz="1600" dirty="0">
                          <a:latin typeface="+mn-lt"/>
                          <a:ea typeface="Times New Roman"/>
                          <a:cs typeface="Times New Roman"/>
                        </a:rPr>
                        <a:t>.5</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3</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2</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a:latin typeface="+mn-lt"/>
                          <a:ea typeface="Times New Roman"/>
                          <a:cs typeface="Times New Roman"/>
                        </a:rPr>
                        <a:t>- </a:t>
                      </a:r>
                      <a:endParaRPr lang="en-IN" sz="160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1</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2</a:t>
                      </a:r>
                      <a:endParaRPr lang="en-IN" sz="1600" dirty="0">
                        <a:latin typeface="+mn-lt"/>
                        <a:ea typeface="Times New Roman"/>
                        <a:cs typeface="Times New Roman"/>
                      </a:endParaRPr>
                    </a:p>
                  </a:txBody>
                  <a:tcPr marL="68580" marR="68580" marT="0" marB="0"/>
                </a:tc>
                <a:tc>
                  <a:txBody>
                    <a:bodyPr/>
                    <a:lstStyle/>
                    <a:p>
                      <a:pPr>
                        <a:lnSpc>
                          <a:spcPct val="115000"/>
                        </a:lnSpc>
                        <a:spcAft>
                          <a:spcPts val="1000"/>
                        </a:spcAft>
                      </a:pPr>
                      <a:r>
                        <a:rPr lang="en-US" sz="1600" dirty="0">
                          <a:latin typeface="+mn-lt"/>
                          <a:ea typeface="Times New Roman"/>
                          <a:cs typeface="Times New Roman"/>
                        </a:rPr>
                        <a:t>3</a:t>
                      </a:r>
                      <a:endParaRPr lang="en-IN" sz="16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r h="768509">
                <a:tc>
                  <a:txBody>
                    <a:bodyPr/>
                    <a:lstStyle/>
                    <a:p>
                      <a:pPr>
                        <a:lnSpc>
                          <a:spcPct val="115000"/>
                        </a:lnSpc>
                        <a:spcAft>
                          <a:spcPts val="1000"/>
                        </a:spcAft>
                      </a:pPr>
                      <a:r>
                        <a:rPr lang="en-IN" sz="1600" b="1" dirty="0">
                          <a:latin typeface="+mn-lt"/>
                          <a:ea typeface="Times New Roman"/>
                          <a:cs typeface="Times New Roman"/>
                        </a:rPr>
                        <a:t>Average</a:t>
                      </a:r>
                      <a:r>
                        <a:rPr lang="en-IN" sz="1600" dirty="0">
                          <a:latin typeface="+mn-lt"/>
                          <a:ea typeface="Times New Roman"/>
                          <a:cs typeface="Times New Roman"/>
                        </a:rPr>
                        <a:t> </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3</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2.4</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1.6</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1.8</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2.2</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1.8</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1.6</a:t>
                      </a:r>
                    </a:p>
                  </a:txBody>
                  <a:tcPr marL="68580" marR="68580" marT="0" marB="0"/>
                </a:tc>
                <a:tc>
                  <a:txBody>
                    <a:bodyPr/>
                    <a:lstStyle/>
                    <a:p>
                      <a:pPr>
                        <a:lnSpc>
                          <a:spcPct val="115000"/>
                        </a:lnSpc>
                        <a:spcAft>
                          <a:spcPts val="1000"/>
                        </a:spcAft>
                      </a:pPr>
                      <a:r>
                        <a:rPr lang="en-IN" sz="1600" dirty="0">
                          <a:latin typeface="+mn-lt"/>
                          <a:ea typeface="Times New Roman"/>
                          <a:cs typeface="Times New Roman"/>
                        </a:rPr>
                        <a:t>3</a:t>
                      </a:r>
                    </a:p>
                  </a:txBody>
                  <a:tcPr marL="68580" marR="68580" marT="0" marB="0"/>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DEC8EF41-2A97-4CD8-886C-0139C51AD40B}"/>
              </a:ext>
            </a:extLst>
          </p:cNvPr>
          <p:cNvSpPr>
            <a:spLocks noGrp="1"/>
          </p:cNvSpPr>
          <p:nvPr>
            <p:ph type="dt" sz="quarter" idx="10"/>
          </p:nvPr>
        </p:nvSpPr>
        <p:spPr/>
        <p:txBody>
          <a:bodyPr/>
          <a:lstStyle/>
          <a:p>
            <a:pPr>
              <a:defRPr/>
            </a:pPr>
            <a:fld id="{D6C58A60-16BC-4BAA-9AD3-908710EBDE15}" type="datetime1">
              <a:rPr lang="en-US"/>
              <a:pPr>
                <a:defRPr/>
              </a:pPr>
              <a:t>3/10/2022</a:t>
            </a:fld>
            <a:endParaRPr lang="en-US"/>
          </a:p>
        </p:txBody>
      </p:sp>
      <p:sp>
        <p:nvSpPr>
          <p:cNvPr id="5" name="Footer Placeholder 4">
            <a:extLst>
              <a:ext uri="{FF2B5EF4-FFF2-40B4-BE49-F238E27FC236}">
                <a16:creationId xmlns:a16="http://schemas.microsoft.com/office/drawing/2014/main" id="{227A1BFB-00BC-4572-BF90-90C62FD0A99C}"/>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B7E70B5F-9BE4-459D-9D2B-0248C2B786E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300" dirty="0"/>
              <a:t>COs and POs Mapping</a:t>
            </a:r>
          </a:p>
        </p:txBody>
      </p:sp>
      <p:sp>
        <p:nvSpPr>
          <p:cNvPr id="11" name="Rounded Rectangle 10">
            <a:extLst>
              <a:ext uri="{FF2B5EF4-FFF2-40B4-BE49-F238E27FC236}">
                <a16:creationId xmlns:a16="http://schemas.microsoft.com/office/drawing/2014/main" id="{E07FAFC3-F945-4034-A830-D84E8018DEB5}"/>
              </a:ext>
            </a:extLst>
          </p:cNvPr>
          <p:cNvSpPr/>
          <p:nvPr/>
        </p:nvSpPr>
        <p:spPr>
          <a:xfrm>
            <a:off x="768350" y="1714500"/>
            <a:ext cx="11215688"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defTabSz="992764" eaLnBrk="1" fontAlgn="auto" hangingPunct="1">
              <a:spcBef>
                <a:spcPts val="0"/>
              </a:spcBef>
              <a:spcAft>
                <a:spcPts val="0"/>
              </a:spcAft>
              <a:defRPr/>
            </a:pPr>
            <a:endParaRPr lang="en-IN" dirty="0"/>
          </a:p>
        </p:txBody>
      </p:sp>
      <p:pic>
        <p:nvPicPr>
          <p:cNvPr id="23674" name="Picture 1" descr="C:\Users\USER\Desktop\Logo11.png">
            <a:extLst>
              <a:ext uri="{FF2B5EF4-FFF2-40B4-BE49-F238E27FC236}">
                <a16:creationId xmlns:a16="http://schemas.microsoft.com/office/drawing/2014/main" id="{62E99862-76CF-458E-9950-F5EE00C50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19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75" name="Slide Number Placeholder 11">
            <a:extLst>
              <a:ext uri="{FF2B5EF4-FFF2-40B4-BE49-F238E27FC236}">
                <a16:creationId xmlns:a16="http://schemas.microsoft.com/office/drawing/2014/main" id="{08DDF5BC-C218-4547-A628-B92FDC2B8B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CED14C54-6E69-4D17-80A8-6A772DCACE6A}" type="slidenum">
              <a:rPr lang="en-US" altLang="en-US" sz="1300">
                <a:solidFill>
                  <a:srgbClr val="898989"/>
                </a:solidFill>
              </a:rPr>
              <a:pPr>
                <a:spcBef>
                  <a:spcPct val="0"/>
                </a:spcBef>
                <a:buFontTx/>
                <a:buNone/>
              </a:pPr>
              <a:t>10</a:t>
            </a:fld>
            <a:endParaRPr lang="en-US" altLang="en-US" sz="1300">
              <a:solidFill>
                <a:srgbClr val="898989"/>
              </a:solidFill>
            </a:endParaRPr>
          </a:p>
        </p:txBody>
      </p:sp>
    </p:spTree>
  </p:cSld>
  <p:clrMapOvr>
    <a:masterClrMapping/>
  </p:clrMapOvr>
  <p:transition>
    <p:wipe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BD056E-C482-4DD5-80F1-9E865D0D43FA}"/>
              </a:ext>
            </a:extLst>
          </p:cNvPr>
          <p:cNvSpPr>
            <a:spLocks noGrp="1"/>
          </p:cNvSpPr>
          <p:nvPr>
            <p:ph type="dt" sz="quarter" idx="10"/>
          </p:nvPr>
        </p:nvSpPr>
        <p:spPr/>
        <p:txBody>
          <a:bodyPr/>
          <a:lstStyle/>
          <a:p>
            <a:pPr>
              <a:defRPr/>
            </a:pPr>
            <a:fld id="{300F4AC4-545D-4DDB-A720-1C37B1482644}" type="datetime1">
              <a:rPr lang="en-US"/>
              <a:pPr>
                <a:defRPr/>
              </a:pPr>
              <a:t>3/10/2022</a:t>
            </a:fld>
            <a:endParaRPr lang="en-US"/>
          </a:p>
        </p:txBody>
      </p:sp>
      <p:sp>
        <p:nvSpPr>
          <p:cNvPr id="5" name="Footer Placeholder 4">
            <a:extLst>
              <a:ext uri="{FF2B5EF4-FFF2-40B4-BE49-F238E27FC236}">
                <a16:creationId xmlns:a16="http://schemas.microsoft.com/office/drawing/2014/main" id="{18DE9828-E94D-4718-A447-77B54C2AE62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5236" name="Slide Number Placeholder 5">
            <a:extLst>
              <a:ext uri="{FF2B5EF4-FFF2-40B4-BE49-F238E27FC236}">
                <a16:creationId xmlns:a16="http://schemas.microsoft.com/office/drawing/2014/main" id="{E51A77E6-E81A-4902-95D2-09BDA172C0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3E6D761-C7A0-4A41-B3D7-1D9BD51E7F35}" type="slidenum">
              <a:rPr lang="en-US" altLang="en-US" sz="1300">
                <a:solidFill>
                  <a:srgbClr val="898989"/>
                </a:solidFill>
              </a:rPr>
              <a:pPr>
                <a:spcBef>
                  <a:spcPct val="0"/>
                </a:spcBef>
                <a:buFontTx/>
                <a:buNone/>
              </a:pPr>
              <a:t>100</a:t>
            </a:fld>
            <a:endParaRPr lang="en-US" altLang="en-US" sz="1300">
              <a:solidFill>
                <a:srgbClr val="898989"/>
              </a:solidFill>
            </a:endParaRPr>
          </a:p>
        </p:txBody>
      </p:sp>
      <p:sp>
        <p:nvSpPr>
          <p:cNvPr id="7" name="Title 1">
            <a:extLst>
              <a:ext uri="{FF2B5EF4-FFF2-40B4-BE49-F238E27FC236}">
                <a16:creationId xmlns:a16="http://schemas.microsoft.com/office/drawing/2014/main" id="{60AE6306-6B15-4D7C-BE3F-EEA61B92CAA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Monolithic kernel(CO1)</a:t>
            </a:r>
          </a:p>
        </p:txBody>
      </p:sp>
      <p:sp>
        <p:nvSpPr>
          <p:cNvPr id="95238" name="Rectangle 3">
            <a:extLst>
              <a:ext uri="{FF2B5EF4-FFF2-40B4-BE49-F238E27FC236}">
                <a16:creationId xmlns:a16="http://schemas.microsoft.com/office/drawing/2014/main" id="{0D1A2AD7-2FAB-4F64-83D0-045AAD916A9D}"/>
              </a:ext>
            </a:extLst>
          </p:cNvPr>
          <p:cNvSpPr txBox="1">
            <a:spLocks noChangeArrowheads="1"/>
          </p:cNvSpPr>
          <p:nvPr/>
        </p:nvSpPr>
        <p:spPr bwMode="auto">
          <a:xfrm>
            <a:off x="1085602" y="1124744"/>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r>
              <a:rPr lang="en-US" sz="2400" b="1" dirty="0">
                <a:latin typeface="+mj-lt"/>
                <a:cs typeface="Times New Roman" panose="02020603050405020304" pitchFamily="18" charset="0"/>
              </a:rPr>
              <a:t>Monolithic System Architecture</a:t>
            </a:r>
            <a:endParaRPr lang="en-US" sz="2400" dirty="0">
              <a:latin typeface="+mj-lt"/>
              <a:cs typeface="Times New Roman" panose="02020603050405020304" pitchFamily="18" charset="0"/>
            </a:endParaRPr>
          </a:p>
          <a:p>
            <a:pPr>
              <a:lnSpc>
                <a:spcPct val="150000"/>
              </a:lnSpc>
            </a:pPr>
            <a:r>
              <a:rPr lang="en-US" sz="2400" dirty="0">
                <a:latin typeface="+mj-lt"/>
                <a:cs typeface="Times New Roman" panose="02020603050405020304" pitchFamily="18" charset="0"/>
              </a:rPr>
              <a:t>The entire operating system works in the kernel space in the monolithic system. </a:t>
            </a:r>
          </a:p>
          <a:p>
            <a:pPr>
              <a:lnSpc>
                <a:spcPct val="150000"/>
              </a:lnSpc>
            </a:pPr>
            <a:r>
              <a:rPr lang="en-US" sz="2400" dirty="0">
                <a:latin typeface="+mj-lt"/>
                <a:cs typeface="Times New Roman" panose="02020603050405020304" pitchFamily="18" charset="0"/>
              </a:rPr>
              <a:t>This increases the size of the kernel as well as the operating system. </a:t>
            </a:r>
          </a:p>
          <a:p>
            <a:pPr>
              <a:lnSpc>
                <a:spcPct val="150000"/>
              </a:lnSpc>
            </a:pPr>
            <a:r>
              <a:rPr lang="en-US" sz="2400" dirty="0">
                <a:latin typeface="+mj-lt"/>
                <a:cs typeface="Times New Roman" panose="02020603050405020304" pitchFamily="18" charset="0"/>
              </a:rPr>
              <a:t>The kernel provides various services such as memory management, file management, process scheduling etc. using function calls. </a:t>
            </a:r>
          </a:p>
          <a:p>
            <a:pPr>
              <a:lnSpc>
                <a:spcPct val="150000"/>
              </a:lnSpc>
            </a:pPr>
            <a:r>
              <a:rPr lang="en-US" sz="2400" dirty="0">
                <a:latin typeface="+mj-lt"/>
                <a:cs typeface="Times New Roman" panose="02020603050405020304" pitchFamily="18" charset="0"/>
              </a:rPr>
              <a:t>This makes the execution of the operating system quite fast as the services are implemented under the same address space.</a:t>
            </a:r>
          </a:p>
        </p:txBody>
      </p:sp>
      <p:sp>
        <p:nvSpPr>
          <p:cNvPr id="95239" name="AutoShape 2" descr="What is a monolithic operating system - IT Release">
            <a:extLst>
              <a:ext uri="{FF2B5EF4-FFF2-40B4-BE49-F238E27FC236}">
                <a16:creationId xmlns:a16="http://schemas.microsoft.com/office/drawing/2014/main" id="{9DD42663-2C2A-461B-B38F-2B5B750CA375}"/>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0" name="AutoShape 4" descr="What is a monolithic operating system - IT Release">
            <a:extLst>
              <a:ext uri="{FF2B5EF4-FFF2-40B4-BE49-F238E27FC236}">
                <a16:creationId xmlns:a16="http://schemas.microsoft.com/office/drawing/2014/main" id="{A26A0833-4024-4779-A867-864FDDA17EE0}"/>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1" name="AutoShape 6" descr="What is a monolithic operating system - IT Release">
            <a:extLst>
              <a:ext uri="{FF2B5EF4-FFF2-40B4-BE49-F238E27FC236}">
                <a16:creationId xmlns:a16="http://schemas.microsoft.com/office/drawing/2014/main" id="{E440BDC4-6908-4D96-B887-AF33FC0BDDD8}"/>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2" name="AutoShape 8" descr="What is a monolithic operating system - IT Release">
            <a:extLst>
              <a:ext uri="{FF2B5EF4-FFF2-40B4-BE49-F238E27FC236}">
                <a16:creationId xmlns:a16="http://schemas.microsoft.com/office/drawing/2014/main" id="{A993D672-9E23-449B-B92B-ABF22EC8383B}"/>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3" name="AutoShape 10" descr="What is a monolithic operating system - IT Release">
            <a:extLst>
              <a:ext uri="{FF2B5EF4-FFF2-40B4-BE49-F238E27FC236}">
                <a16:creationId xmlns:a16="http://schemas.microsoft.com/office/drawing/2014/main" id="{87339898-C605-49C8-96BC-AF9A8D7D05FE}"/>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4" name="AutoShape 12" descr="What is a monolithic operating system - IT Release">
            <a:extLst>
              <a:ext uri="{FF2B5EF4-FFF2-40B4-BE49-F238E27FC236}">
                <a16:creationId xmlns:a16="http://schemas.microsoft.com/office/drawing/2014/main" id="{C08DE545-A768-4672-91E6-E610AEBE9204}"/>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5" name="AutoShape 14" descr="What is a monolithic operating system - IT Release">
            <a:extLst>
              <a:ext uri="{FF2B5EF4-FFF2-40B4-BE49-F238E27FC236}">
                <a16:creationId xmlns:a16="http://schemas.microsoft.com/office/drawing/2014/main" id="{38CDCC7A-8A34-442A-99BD-221DD246971D}"/>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6" name="AutoShape 16" descr="What is a monolithic operating system - IT Release">
            <a:extLst>
              <a:ext uri="{FF2B5EF4-FFF2-40B4-BE49-F238E27FC236}">
                <a16:creationId xmlns:a16="http://schemas.microsoft.com/office/drawing/2014/main" id="{ACDCB17A-13A0-44D4-8F34-065601C396F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7" name="AutoShape 18" descr="What is a monolithic operating system - IT Release">
            <a:extLst>
              <a:ext uri="{FF2B5EF4-FFF2-40B4-BE49-F238E27FC236}">
                <a16:creationId xmlns:a16="http://schemas.microsoft.com/office/drawing/2014/main" id="{9EB98A25-E0D6-42DE-8C8B-A7537CCF027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pic>
        <p:nvPicPr>
          <p:cNvPr id="95249" name="Picture 2" descr="C:\Users\admin\Desktop\LOGONIET.png">
            <a:extLst>
              <a:ext uri="{FF2B5EF4-FFF2-40B4-BE49-F238E27FC236}">
                <a16:creationId xmlns:a16="http://schemas.microsoft.com/office/drawing/2014/main" id="{1C0CBF89-6478-4AFA-81CD-6CFE9046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684356"/>
      </p:ext>
    </p:extLst>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BD056E-C482-4DD5-80F1-9E865D0D43FA}"/>
              </a:ext>
            </a:extLst>
          </p:cNvPr>
          <p:cNvSpPr>
            <a:spLocks noGrp="1"/>
          </p:cNvSpPr>
          <p:nvPr>
            <p:ph type="dt" sz="quarter" idx="10"/>
          </p:nvPr>
        </p:nvSpPr>
        <p:spPr/>
        <p:txBody>
          <a:bodyPr/>
          <a:lstStyle/>
          <a:p>
            <a:pPr>
              <a:defRPr/>
            </a:pPr>
            <a:fld id="{300F4AC4-545D-4DDB-A720-1C37B1482644}" type="datetime1">
              <a:rPr lang="en-US"/>
              <a:pPr>
                <a:defRPr/>
              </a:pPr>
              <a:t>3/10/2022</a:t>
            </a:fld>
            <a:endParaRPr lang="en-US"/>
          </a:p>
        </p:txBody>
      </p:sp>
      <p:sp>
        <p:nvSpPr>
          <p:cNvPr id="5" name="Footer Placeholder 4">
            <a:extLst>
              <a:ext uri="{FF2B5EF4-FFF2-40B4-BE49-F238E27FC236}">
                <a16:creationId xmlns:a16="http://schemas.microsoft.com/office/drawing/2014/main" id="{18DE9828-E94D-4718-A447-77B54C2AE62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5236" name="Slide Number Placeholder 5">
            <a:extLst>
              <a:ext uri="{FF2B5EF4-FFF2-40B4-BE49-F238E27FC236}">
                <a16:creationId xmlns:a16="http://schemas.microsoft.com/office/drawing/2014/main" id="{E51A77E6-E81A-4902-95D2-09BDA172C0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3E6D761-C7A0-4A41-B3D7-1D9BD51E7F35}" type="slidenum">
              <a:rPr lang="en-US" altLang="en-US" sz="1300">
                <a:solidFill>
                  <a:srgbClr val="898989"/>
                </a:solidFill>
              </a:rPr>
              <a:pPr>
                <a:spcBef>
                  <a:spcPct val="0"/>
                </a:spcBef>
                <a:buFontTx/>
                <a:buNone/>
              </a:pPr>
              <a:t>101</a:t>
            </a:fld>
            <a:endParaRPr lang="en-US" altLang="en-US" sz="1300">
              <a:solidFill>
                <a:srgbClr val="898989"/>
              </a:solidFill>
            </a:endParaRPr>
          </a:p>
        </p:txBody>
      </p:sp>
      <p:sp>
        <p:nvSpPr>
          <p:cNvPr id="7" name="Title 1">
            <a:extLst>
              <a:ext uri="{FF2B5EF4-FFF2-40B4-BE49-F238E27FC236}">
                <a16:creationId xmlns:a16="http://schemas.microsoft.com/office/drawing/2014/main" id="{60AE6306-6B15-4D7C-BE3F-EEA61B92CAA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Monolithic kernel(CO1)</a:t>
            </a:r>
          </a:p>
        </p:txBody>
      </p:sp>
      <p:sp>
        <p:nvSpPr>
          <p:cNvPr id="95238" name="Rectangle 3">
            <a:extLst>
              <a:ext uri="{FF2B5EF4-FFF2-40B4-BE49-F238E27FC236}">
                <a16:creationId xmlns:a16="http://schemas.microsoft.com/office/drawing/2014/main" id="{0D1A2AD7-2FAB-4F64-83D0-045AAD916A9D}"/>
              </a:ext>
            </a:extLst>
          </p:cNvPr>
          <p:cNvSpPr txBox="1">
            <a:spLocks noChangeArrowheads="1"/>
          </p:cNvSpPr>
          <p:nvPr/>
        </p:nvSpPr>
        <p:spPr bwMode="auto">
          <a:xfrm>
            <a:off x="1204913" y="1412875"/>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95239" name="AutoShape 2" descr="What is a monolithic operating system - IT Release">
            <a:extLst>
              <a:ext uri="{FF2B5EF4-FFF2-40B4-BE49-F238E27FC236}">
                <a16:creationId xmlns:a16="http://schemas.microsoft.com/office/drawing/2014/main" id="{9DD42663-2C2A-461B-B38F-2B5B750CA375}"/>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0" name="AutoShape 4" descr="What is a monolithic operating system - IT Release">
            <a:extLst>
              <a:ext uri="{FF2B5EF4-FFF2-40B4-BE49-F238E27FC236}">
                <a16:creationId xmlns:a16="http://schemas.microsoft.com/office/drawing/2014/main" id="{A26A0833-4024-4779-A867-864FDDA17EE0}"/>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1" name="AutoShape 6" descr="What is a monolithic operating system - IT Release">
            <a:extLst>
              <a:ext uri="{FF2B5EF4-FFF2-40B4-BE49-F238E27FC236}">
                <a16:creationId xmlns:a16="http://schemas.microsoft.com/office/drawing/2014/main" id="{E440BDC4-6908-4D96-B887-AF33FC0BDDD8}"/>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2" name="AutoShape 8" descr="What is a monolithic operating system - IT Release">
            <a:extLst>
              <a:ext uri="{FF2B5EF4-FFF2-40B4-BE49-F238E27FC236}">
                <a16:creationId xmlns:a16="http://schemas.microsoft.com/office/drawing/2014/main" id="{A993D672-9E23-449B-B92B-ABF22EC8383B}"/>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3" name="AutoShape 10" descr="What is a monolithic operating system - IT Release">
            <a:extLst>
              <a:ext uri="{FF2B5EF4-FFF2-40B4-BE49-F238E27FC236}">
                <a16:creationId xmlns:a16="http://schemas.microsoft.com/office/drawing/2014/main" id="{87339898-C605-49C8-96BC-AF9A8D7D05FE}"/>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4" name="AutoShape 12" descr="What is a monolithic operating system - IT Release">
            <a:extLst>
              <a:ext uri="{FF2B5EF4-FFF2-40B4-BE49-F238E27FC236}">
                <a16:creationId xmlns:a16="http://schemas.microsoft.com/office/drawing/2014/main" id="{C08DE545-A768-4672-91E6-E610AEBE9204}"/>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5" name="AutoShape 14" descr="What is a monolithic operating system - IT Release">
            <a:extLst>
              <a:ext uri="{FF2B5EF4-FFF2-40B4-BE49-F238E27FC236}">
                <a16:creationId xmlns:a16="http://schemas.microsoft.com/office/drawing/2014/main" id="{38CDCC7A-8A34-442A-99BD-221DD246971D}"/>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6" name="AutoShape 16" descr="What is a monolithic operating system - IT Release">
            <a:extLst>
              <a:ext uri="{FF2B5EF4-FFF2-40B4-BE49-F238E27FC236}">
                <a16:creationId xmlns:a16="http://schemas.microsoft.com/office/drawing/2014/main" id="{ACDCB17A-13A0-44D4-8F34-065601C396F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7" name="AutoShape 18" descr="What is a monolithic operating system - IT Release">
            <a:extLst>
              <a:ext uri="{FF2B5EF4-FFF2-40B4-BE49-F238E27FC236}">
                <a16:creationId xmlns:a16="http://schemas.microsoft.com/office/drawing/2014/main" id="{9EB98A25-E0D6-42DE-8C8B-A7537CCF027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pic>
        <p:nvPicPr>
          <p:cNvPr id="95249" name="Picture 2" descr="C:\Users\admin\Desktop\LOGONIET.png">
            <a:extLst>
              <a:ext uri="{FF2B5EF4-FFF2-40B4-BE49-F238E27FC236}">
                <a16:creationId xmlns:a16="http://schemas.microsoft.com/office/drawing/2014/main" id="{1C0CBF89-6478-4AFA-81CD-6CFE9046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F516F1B-0372-4D0F-887D-59E8BCF3B89D}"/>
              </a:ext>
            </a:extLst>
          </p:cNvPr>
          <p:cNvPicPr>
            <a:picLocks noChangeAspect="1"/>
          </p:cNvPicPr>
          <p:nvPr/>
        </p:nvPicPr>
        <p:blipFill>
          <a:blip r:embed="rId3"/>
          <a:stretch>
            <a:fillRect/>
          </a:stretch>
        </p:blipFill>
        <p:spPr>
          <a:xfrm>
            <a:off x="1686893" y="1437996"/>
            <a:ext cx="9551837" cy="4655299"/>
          </a:xfrm>
          <a:prstGeom prst="rect">
            <a:avLst/>
          </a:prstGeom>
        </p:spPr>
      </p:pic>
    </p:spTree>
    <p:extLst>
      <p:ext uri="{BB962C8B-B14F-4D97-AF65-F5344CB8AC3E}">
        <p14:creationId xmlns:p14="http://schemas.microsoft.com/office/powerpoint/2010/main" val="3021385285"/>
      </p:ext>
    </p:extLst>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BD056E-C482-4DD5-80F1-9E865D0D43FA}"/>
              </a:ext>
            </a:extLst>
          </p:cNvPr>
          <p:cNvSpPr>
            <a:spLocks noGrp="1"/>
          </p:cNvSpPr>
          <p:nvPr>
            <p:ph type="dt" sz="quarter" idx="10"/>
          </p:nvPr>
        </p:nvSpPr>
        <p:spPr/>
        <p:txBody>
          <a:bodyPr/>
          <a:lstStyle/>
          <a:p>
            <a:pPr>
              <a:defRPr/>
            </a:pPr>
            <a:fld id="{300F4AC4-545D-4DDB-A720-1C37B1482644}" type="datetime1">
              <a:rPr lang="en-US"/>
              <a:pPr>
                <a:defRPr/>
              </a:pPr>
              <a:t>3/10/2022</a:t>
            </a:fld>
            <a:endParaRPr lang="en-US"/>
          </a:p>
        </p:txBody>
      </p:sp>
      <p:sp>
        <p:nvSpPr>
          <p:cNvPr id="5" name="Footer Placeholder 4">
            <a:extLst>
              <a:ext uri="{FF2B5EF4-FFF2-40B4-BE49-F238E27FC236}">
                <a16:creationId xmlns:a16="http://schemas.microsoft.com/office/drawing/2014/main" id="{18DE9828-E94D-4718-A447-77B54C2AE62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5236" name="Slide Number Placeholder 5">
            <a:extLst>
              <a:ext uri="{FF2B5EF4-FFF2-40B4-BE49-F238E27FC236}">
                <a16:creationId xmlns:a16="http://schemas.microsoft.com/office/drawing/2014/main" id="{E51A77E6-E81A-4902-95D2-09BDA172C0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3E6D761-C7A0-4A41-B3D7-1D9BD51E7F35}" type="slidenum">
              <a:rPr lang="en-US" altLang="en-US" sz="1300">
                <a:solidFill>
                  <a:srgbClr val="898989"/>
                </a:solidFill>
              </a:rPr>
              <a:pPr>
                <a:spcBef>
                  <a:spcPct val="0"/>
                </a:spcBef>
                <a:buFontTx/>
                <a:buNone/>
              </a:pPr>
              <a:t>102</a:t>
            </a:fld>
            <a:endParaRPr lang="en-US" altLang="en-US" sz="1300">
              <a:solidFill>
                <a:srgbClr val="898989"/>
              </a:solidFill>
            </a:endParaRPr>
          </a:p>
        </p:txBody>
      </p:sp>
      <p:sp>
        <p:nvSpPr>
          <p:cNvPr id="7" name="Title 1">
            <a:extLst>
              <a:ext uri="{FF2B5EF4-FFF2-40B4-BE49-F238E27FC236}">
                <a16:creationId xmlns:a16="http://schemas.microsoft.com/office/drawing/2014/main" id="{60AE6306-6B15-4D7C-BE3F-EEA61B92CAA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Monolithic kernel(CO1)</a:t>
            </a:r>
          </a:p>
        </p:txBody>
      </p:sp>
      <p:sp>
        <p:nvSpPr>
          <p:cNvPr id="95238" name="Rectangle 3">
            <a:extLst>
              <a:ext uri="{FF2B5EF4-FFF2-40B4-BE49-F238E27FC236}">
                <a16:creationId xmlns:a16="http://schemas.microsoft.com/office/drawing/2014/main" id="{0D1A2AD7-2FAB-4F64-83D0-045AAD916A9D}"/>
              </a:ext>
            </a:extLst>
          </p:cNvPr>
          <p:cNvSpPr txBox="1">
            <a:spLocks noChangeArrowheads="1"/>
          </p:cNvSpPr>
          <p:nvPr/>
        </p:nvSpPr>
        <p:spPr bwMode="auto">
          <a:xfrm>
            <a:off x="1085602" y="1124744"/>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fontAlgn="base">
              <a:lnSpc>
                <a:spcPct val="150000"/>
              </a:lnSpc>
            </a:pPr>
            <a:r>
              <a:rPr lang="en-US" sz="2400" b="1" dirty="0">
                <a:latin typeface="Times New Roman" panose="02020603050405020304" pitchFamily="18" charset="0"/>
                <a:cs typeface="Times New Roman" panose="02020603050405020304" pitchFamily="18" charset="0"/>
              </a:rPr>
              <a:t>Advantages of Monolithic Kernel</a:t>
            </a:r>
          </a:p>
          <a:p>
            <a:pPr marL="457200" indent="-45720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execution of the monolithic kernel is quite fast as the services such as memory management, file management, process scheduling </a:t>
            </a:r>
            <a:r>
              <a:rPr lang="en-US" sz="2400" dirty="0" err="1">
                <a:latin typeface="Times New Roman" panose="02020603050405020304" pitchFamily="18" charset="0"/>
                <a:cs typeface="Times New Roman" panose="02020603050405020304" pitchFamily="18" charset="0"/>
              </a:rPr>
              <a:t>etc.are</a:t>
            </a:r>
            <a:r>
              <a:rPr lang="en-US" sz="2400" dirty="0">
                <a:latin typeface="Times New Roman" panose="02020603050405020304" pitchFamily="18" charset="0"/>
                <a:cs typeface="Times New Roman" panose="02020603050405020304" pitchFamily="18" charset="0"/>
              </a:rPr>
              <a:t> implemented under the same address space.</a:t>
            </a:r>
          </a:p>
          <a:p>
            <a:pPr marL="457200" indent="-45720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process runs completely in a single address space in the monolithic kernel.</a:t>
            </a:r>
          </a:p>
          <a:p>
            <a:pPr marL="457200" indent="-45720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monolithic kernel is a static single binary file.</a:t>
            </a:r>
          </a:p>
          <a:p>
            <a:pPr fontAlgn="base">
              <a:lnSpc>
                <a:spcPct val="150000"/>
              </a:lnSpc>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mj-lt"/>
              <a:cs typeface="Times New Roman" panose="02020603050405020304" pitchFamily="18" charset="0"/>
            </a:endParaRPr>
          </a:p>
        </p:txBody>
      </p:sp>
      <p:sp>
        <p:nvSpPr>
          <p:cNvPr id="95239" name="AutoShape 2" descr="What is a monolithic operating system - IT Release">
            <a:extLst>
              <a:ext uri="{FF2B5EF4-FFF2-40B4-BE49-F238E27FC236}">
                <a16:creationId xmlns:a16="http://schemas.microsoft.com/office/drawing/2014/main" id="{9DD42663-2C2A-461B-B38F-2B5B750CA375}"/>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0" name="AutoShape 4" descr="What is a monolithic operating system - IT Release">
            <a:extLst>
              <a:ext uri="{FF2B5EF4-FFF2-40B4-BE49-F238E27FC236}">
                <a16:creationId xmlns:a16="http://schemas.microsoft.com/office/drawing/2014/main" id="{A26A0833-4024-4779-A867-864FDDA17EE0}"/>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1" name="AutoShape 6" descr="What is a monolithic operating system - IT Release">
            <a:extLst>
              <a:ext uri="{FF2B5EF4-FFF2-40B4-BE49-F238E27FC236}">
                <a16:creationId xmlns:a16="http://schemas.microsoft.com/office/drawing/2014/main" id="{E440BDC4-6908-4D96-B887-AF33FC0BDDD8}"/>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2" name="AutoShape 8" descr="What is a monolithic operating system - IT Release">
            <a:extLst>
              <a:ext uri="{FF2B5EF4-FFF2-40B4-BE49-F238E27FC236}">
                <a16:creationId xmlns:a16="http://schemas.microsoft.com/office/drawing/2014/main" id="{A993D672-9E23-449B-B92B-ABF22EC8383B}"/>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3" name="AutoShape 10" descr="What is a monolithic operating system - IT Release">
            <a:extLst>
              <a:ext uri="{FF2B5EF4-FFF2-40B4-BE49-F238E27FC236}">
                <a16:creationId xmlns:a16="http://schemas.microsoft.com/office/drawing/2014/main" id="{87339898-C605-49C8-96BC-AF9A8D7D05FE}"/>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4" name="AutoShape 12" descr="What is a monolithic operating system - IT Release">
            <a:extLst>
              <a:ext uri="{FF2B5EF4-FFF2-40B4-BE49-F238E27FC236}">
                <a16:creationId xmlns:a16="http://schemas.microsoft.com/office/drawing/2014/main" id="{C08DE545-A768-4672-91E6-E610AEBE9204}"/>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5" name="AutoShape 14" descr="What is a monolithic operating system - IT Release">
            <a:extLst>
              <a:ext uri="{FF2B5EF4-FFF2-40B4-BE49-F238E27FC236}">
                <a16:creationId xmlns:a16="http://schemas.microsoft.com/office/drawing/2014/main" id="{38CDCC7A-8A34-442A-99BD-221DD246971D}"/>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6" name="AutoShape 16" descr="What is a monolithic operating system - IT Release">
            <a:extLst>
              <a:ext uri="{FF2B5EF4-FFF2-40B4-BE49-F238E27FC236}">
                <a16:creationId xmlns:a16="http://schemas.microsoft.com/office/drawing/2014/main" id="{ACDCB17A-13A0-44D4-8F34-065601C396F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7" name="AutoShape 18" descr="What is a monolithic operating system - IT Release">
            <a:extLst>
              <a:ext uri="{FF2B5EF4-FFF2-40B4-BE49-F238E27FC236}">
                <a16:creationId xmlns:a16="http://schemas.microsoft.com/office/drawing/2014/main" id="{9EB98A25-E0D6-42DE-8C8B-A7537CCF027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pic>
        <p:nvPicPr>
          <p:cNvPr id="95249" name="Picture 2" descr="C:\Users\admin\Desktop\LOGONIET.png">
            <a:extLst>
              <a:ext uri="{FF2B5EF4-FFF2-40B4-BE49-F238E27FC236}">
                <a16:creationId xmlns:a16="http://schemas.microsoft.com/office/drawing/2014/main" id="{1C0CBF89-6478-4AFA-81CD-6CFE9046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464209"/>
      </p:ext>
    </p:extLst>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BD056E-C482-4DD5-80F1-9E865D0D43FA}"/>
              </a:ext>
            </a:extLst>
          </p:cNvPr>
          <p:cNvSpPr>
            <a:spLocks noGrp="1"/>
          </p:cNvSpPr>
          <p:nvPr>
            <p:ph type="dt" sz="quarter" idx="10"/>
          </p:nvPr>
        </p:nvSpPr>
        <p:spPr/>
        <p:txBody>
          <a:bodyPr/>
          <a:lstStyle/>
          <a:p>
            <a:pPr>
              <a:defRPr/>
            </a:pPr>
            <a:fld id="{300F4AC4-545D-4DDB-A720-1C37B1482644}" type="datetime1">
              <a:rPr lang="en-US"/>
              <a:pPr>
                <a:defRPr/>
              </a:pPr>
              <a:t>3/10/2022</a:t>
            </a:fld>
            <a:endParaRPr lang="en-US"/>
          </a:p>
        </p:txBody>
      </p:sp>
      <p:sp>
        <p:nvSpPr>
          <p:cNvPr id="5" name="Footer Placeholder 4">
            <a:extLst>
              <a:ext uri="{FF2B5EF4-FFF2-40B4-BE49-F238E27FC236}">
                <a16:creationId xmlns:a16="http://schemas.microsoft.com/office/drawing/2014/main" id="{18DE9828-E94D-4718-A447-77B54C2AE62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5236" name="Slide Number Placeholder 5">
            <a:extLst>
              <a:ext uri="{FF2B5EF4-FFF2-40B4-BE49-F238E27FC236}">
                <a16:creationId xmlns:a16="http://schemas.microsoft.com/office/drawing/2014/main" id="{E51A77E6-E81A-4902-95D2-09BDA172C0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3E6D761-C7A0-4A41-B3D7-1D9BD51E7F35}" type="slidenum">
              <a:rPr lang="en-US" altLang="en-US" sz="1300">
                <a:solidFill>
                  <a:srgbClr val="898989"/>
                </a:solidFill>
              </a:rPr>
              <a:pPr>
                <a:spcBef>
                  <a:spcPct val="0"/>
                </a:spcBef>
                <a:buFontTx/>
                <a:buNone/>
              </a:pPr>
              <a:t>103</a:t>
            </a:fld>
            <a:endParaRPr lang="en-US" altLang="en-US" sz="1300">
              <a:solidFill>
                <a:srgbClr val="898989"/>
              </a:solidFill>
            </a:endParaRPr>
          </a:p>
        </p:txBody>
      </p:sp>
      <p:sp>
        <p:nvSpPr>
          <p:cNvPr id="7" name="Title 1">
            <a:extLst>
              <a:ext uri="{FF2B5EF4-FFF2-40B4-BE49-F238E27FC236}">
                <a16:creationId xmlns:a16="http://schemas.microsoft.com/office/drawing/2014/main" id="{60AE6306-6B15-4D7C-BE3F-EEA61B92CAA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Monolithic kernel(CO1)</a:t>
            </a:r>
          </a:p>
        </p:txBody>
      </p:sp>
      <p:sp>
        <p:nvSpPr>
          <p:cNvPr id="95238" name="Rectangle 3">
            <a:extLst>
              <a:ext uri="{FF2B5EF4-FFF2-40B4-BE49-F238E27FC236}">
                <a16:creationId xmlns:a16="http://schemas.microsoft.com/office/drawing/2014/main" id="{0D1A2AD7-2FAB-4F64-83D0-045AAD916A9D}"/>
              </a:ext>
            </a:extLst>
          </p:cNvPr>
          <p:cNvSpPr txBox="1">
            <a:spLocks noChangeArrowheads="1"/>
          </p:cNvSpPr>
          <p:nvPr/>
        </p:nvSpPr>
        <p:spPr bwMode="auto">
          <a:xfrm>
            <a:off x="1085602" y="1124744"/>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fontAlgn="base">
              <a:lnSpc>
                <a:spcPct val="150000"/>
              </a:lnSpc>
            </a:pPr>
            <a:r>
              <a:rPr lang="en-US" sz="2400" b="1" dirty="0">
                <a:latin typeface="Times New Roman" panose="02020603050405020304" pitchFamily="18" charset="0"/>
                <a:cs typeface="Times New Roman" panose="02020603050405020304" pitchFamily="18" charset="0"/>
              </a:rPr>
              <a:t>Disadvantages of Monolithic Kernel</a:t>
            </a:r>
          </a:p>
          <a:p>
            <a:pPr marL="457200" indent="-45720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any service fails in the monolithic kernel, it leads to the failure of the entire system.</a:t>
            </a:r>
          </a:p>
          <a:p>
            <a:pPr marL="457200" indent="-457200" fontAlgn="base">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add any new service, the entire operating system needs to be modified by the user.</a:t>
            </a:r>
          </a:p>
          <a:p>
            <a:pPr marL="0" indent="0">
              <a:lnSpc>
                <a:spcPct val="150000"/>
              </a:lnSpc>
              <a:buNone/>
            </a:pPr>
            <a:endParaRPr lang="en-US" sz="2400" dirty="0">
              <a:latin typeface="+mj-lt"/>
              <a:cs typeface="Times New Roman" panose="02020603050405020304" pitchFamily="18" charset="0"/>
            </a:endParaRPr>
          </a:p>
        </p:txBody>
      </p:sp>
      <p:sp>
        <p:nvSpPr>
          <p:cNvPr id="95239" name="AutoShape 2" descr="What is a monolithic operating system - IT Release">
            <a:extLst>
              <a:ext uri="{FF2B5EF4-FFF2-40B4-BE49-F238E27FC236}">
                <a16:creationId xmlns:a16="http://schemas.microsoft.com/office/drawing/2014/main" id="{9DD42663-2C2A-461B-B38F-2B5B750CA375}"/>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0" name="AutoShape 4" descr="What is a monolithic operating system - IT Release">
            <a:extLst>
              <a:ext uri="{FF2B5EF4-FFF2-40B4-BE49-F238E27FC236}">
                <a16:creationId xmlns:a16="http://schemas.microsoft.com/office/drawing/2014/main" id="{A26A0833-4024-4779-A867-864FDDA17EE0}"/>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1" name="AutoShape 6" descr="What is a monolithic operating system - IT Release">
            <a:extLst>
              <a:ext uri="{FF2B5EF4-FFF2-40B4-BE49-F238E27FC236}">
                <a16:creationId xmlns:a16="http://schemas.microsoft.com/office/drawing/2014/main" id="{E440BDC4-6908-4D96-B887-AF33FC0BDDD8}"/>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2" name="AutoShape 8" descr="What is a monolithic operating system - IT Release">
            <a:extLst>
              <a:ext uri="{FF2B5EF4-FFF2-40B4-BE49-F238E27FC236}">
                <a16:creationId xmlns:a16="http://schemas.microsoft.com/office/drawing/2014/main" id="{A993D672-9E23-449B-B92B-ABF22EC8383B}"/>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3" name="AutoShape 10" descr="What is a monolithic operating system - IT Release">
            <a:extLst>
              <a:ext uri="{FF2B5EF4-FFF2-40B4-BE49-F238E27FC236}">
                <a16:creationId xmlns:a16="http://schemas.microsoft.com/office/drawing/2014/main" id="{87339898-C605-49C8-96BC-AF9A8D7D05FE}"/>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4" name="AutoShape 12" descr="What is a monolithic operating system - IT Release">
            <a:extLst>
              <a:ext uri="{FF2B5EF4-FFF2-40B4-BE49-F238E27FC236}">
                <a16:creationId xmlns:a16="http://schemas.microsoft.com/office/drawing/2014/main" id="{C08DE545-A768-4672-91E6-E610AEBE9204}"/>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5" name="AutoShape 14" descr="What is a monolithic operating system - IT Release">
            <a:extLst>
              <a:ext uri="{FF2B5EF4-FFF2-40B4-BE49-F238E27FC236}">
                <a16:creationId xmlns:a16="http://schemas.microsoft.com/office/drawing/2014/main" id="{38CDCC7A-8A34-442A-99BD-221DD246971D}"/>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6" name="AutoShape 16" descr="What is a monolithic operating system - IT Release">
            <a:extLst>
              <a:ext uri="{FF2B5EF4-FFF2-40B4-BE49-F238E27FC236}">
                <a16:creationId xmlns:a16="http://schemas.microsoft.com/office/drawing/2014/main" id="{ACDCB17A-13A0-44D4-8F34-065601C396F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sp>
        <p:nvSpPr>
          <p:cNvPr id="95247" name="AutoShape 18" descr="What is a monolithic operating system - IT Release">
            <a:extLst>
              <a:ext uri="{FF2B5EF4-FFF2-40B4-BE49-F238E27FC236}">
                <a16:creationId xmlns:a16="http://schemas.microsoft.com/office/drawing/2014/main" id="{9EB98A25-E0D6-42DE-8C8B-A7537CCF027F}"/>
              </a:ext>
            </a:extLst>
          </p:cNvPr>
          <p:cNvSpPr>
            <a:spLocks noChangeAspect="1" noChangeArrowheads="1"/>
          </p:cNvSpPr>
          <p:nvPr/>
        </p:nvSpPr>
        <p:spPr bwMode="auto">
          <a:xfrm>
            <a:off x="207963" y="-144463"/>
            <a:ext cx="409575"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IN" altLang="en-US" sz="2000"/>
          </a:p>
        </p:txBody>
      </p:sp>
      <p:pic>
        <p:nvPicPr>
          <p:cNvPr id="95249" name="Picture 2" descr="C:\Users\admin\Desktop\LOGONIET.png">
            <a:extLst>
              <a:ext uri="{FF2B5EF4-FFF2-40B4-BE49-F238E27FC236}">
                <a16:creationId xmlns:a16="http://schemas.microsoft.com/office/drawing/2014/main" id="{1C0CBF89-6478-4AFA-81CD-6CFE90463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047658"/>
      </p:ext>
    </p:extLst>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104</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Micro kernel(CO1)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085602" y="771842"/>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lvl="0" indent="0" defTabSz="914400">
              <a:lnSpc>
                <a:spcPct val="150000"/>
              </a:lnSpc>
              <a:spcBef>
                <a:spcPct val="0"/>
              </a:spcBef>
              <a:buNone/>
            </a:pPr>
            <a:r>
              <a:rPr lang="en-US" altLang="en-US" sz="2400" dirty="0">
                <a:solidFill>
                  <a:srgbClr val="000000"/>
                </a:solidFill>
                <a:latin typeface="+mj-lt"/>
              </a:rPr>
              <a:t>This structures the operating system by removing all nonessential portions of the kernel and implementing them as system and user level programs.</a:t>
            </a:r>
            <a:endParaRPr lang="en-US" altLang="en-US" sz="2400" dirty="0">
              <a:latin typeface="+mj-lt"/>
            </a:endParaRPr>
          </a:p>
          <a:p>
            <a:pPr lvl="0" defTabSz="914400">
              <a:lnSpc>
                <a:spcPct val="150000"/>
              </a:lnSpc>
              <a:spcBef>
                <a:spcPct val="0"/>
              </a:spcBef>
              <a:buFont typeface="Wingdings" panose="05000000000000000000" pitchFamily="2" charset="2"/>
              <a:buChar char="Ø"/>
            </a:pPr>
            <a:r>
              <a:rPr lang="en-US" altLang="en-US" sz="2400" dirty="0">
                <a:latin typeface="+mj-lt"/>
              </a:rPr>
              <a:t>Generally they provide minimal process and memory management, and a communications facility.</a:t>
            </a:r>
          </a:p>
          <a:p>
            <a:pPr lvl="0" defTabSz="914400">
              <a:lnSpc>
                <a:spcPct val="150000"/>
              </a:lnSpc>
              <a:spcBef>
                <a:spcPct val="0"/>
              </a:spcBef>
              <a:buFont typeface="Wingdings" panose="05000000000000000000" pitchFamily="2" charset="2"/>
              <a:buChar char="Ø"/>
            </a:pPr>
            <a:r>
              <a:rPr lang="en-US" altLang="en-US" sz="2400" dirty="0">
                <a:latin typeface="+mj-lt"/>
              </a:rPr>
              <a:t>Communication between components of the OS is provided by message passing.</a:t>
            </a:r>
          </a:p>
          <a:p>
            <a:pPr marL="0" lvl="0" indent="0" defTabSz="914400">
              <a:lnSpc>
                <a:spcPct val="150000"/>
              </a:lnSpc>
              <a:spcBef>
                <a:spcPct val="0"/>
              </a:spcBef>
              <a:buNone/>
            </a:pPr>
            <a:r>
              <a:rPr lang="en-US" altLang="en-US" sz="2400" dirty="0">
                <a:solidFill>
                  <a:srgbClr val="000000"/>
                </a:solidFill>
                <a:latin typeface="+mj-lt"/>
              </a:rPr>
              <a:t>The </a:t>
            </a:r>
            <a:r>
              <a:rPr lang="en-US" altLang="en-US" sz="2400" i="1" dirty="0">
                <a:solidFill>
                  <a:srgbClr val="000000"/>
                </a:solidFill>
                <a:latin typeface="+mj-lt"/>
              </a:rPr>
              <a:t>benefits</a:t>
            </a:r>
            <a:r>
              <a:rPr lang="en-US" altLang="en-US" sz="2400" dirty="0">
                <a:solidFill>
                  <a:srgbClr val="000000"/>
                </a:solidFill>
                <a:latin typeface="+mj-lt"/>
              </a:rPr>
              <a:t> of the microkernel are as follows:</a:t>
            </a:r>
            <a:endParaRPr lang="en-US" altLang="en-US" sz="2400" dirty="0">
              <a:latin typeface="+mj-lt"/>
            </a:endParaRPr>
          </a:p>
          <a:p>
            <a:pPr lvl="1" defTabSz="914400">
              <a:lnSpc>
                <a:spcPct val="150000"/>
              </a:lnSpc>
              <a:spcBef>
                <a:spcPct val="0"/>
              </a:spcBef>
              <a:buFont typeface="Wingdings" panose="05000000000000000000" pitchFamily="2" charset="2"/>
              <a:buChar char="Ø"/>
            </a:pPr>
            <a:r>
              <a:rPr lang="en-US" altLang="en-US" sz="2000" dirty="0">
                <a:latin typeface="+mj-lt"/>
              </a:rPr>
              <a:t>Extending the operating system becomes much easier.</a:t>
            </a:r>
          </a:p>
          <a:p>
            <a:pPr lvl="1" defTabSz="914400">
              <a:lnSpc>
                <a:spcPct val="150000"/>
              </a:lnSpc>
              <a:spcBef>
                <a:spcPct val="0"/>
              </a:spcBef>
              <a:buFont typeface="Wingdings" panose="05000000000000000000" pitchFamily="2" charset="2"/>
              <a:buChar char="Ø"/>
            </a:pPr>
            <a:r>
              <a:rPr lang="en-US" altLang="en-US" sz="2000" dirty="0">
                <a:latin typeface="+mj-lt"/>
              </a:rPr>
              <a:t>Any changes to the kernel tend to be fewer, since the kernel is smaller.</a:t>
            </a:r>
          </a:p>
          <a:p>
            <a:pPr lvl="1" defTabSz="914400">
              <a:lnSpc>
                <a:spcPct val="150000"/>
              </a:lnSpc>
              <a:spcBef>
                <a:spcPct val="0"/>
              </a:spcBef>
              <a:buFont typeface="Wingdings" panose="05000000000000000000" pitchFamily="2" charset="2"/>
              <a:buChar char="Ø"/>
            </a:pPr>
            <a:r>
              <a:rPr lang="en-US" altLang="en-US" sz="2000" dirty="0">
                <a:latin typeface="+mj-lt"/>
              </a:rPr>
              <a:t>The microkernel also provides more security and reliability.</a:t>
            </a:r>
          </a:p>
          <a:p>
            <a:pPr marL="0" lvl="0" indent="0" defTabSz="914400">
              <a:lnSpc>
                <a:spcPct val="150000"/>
              </a:lnSpc>
              <a:spcBef>
                <a:spcPct val="0"/>
              </a:spcBef>
              <a:buNone/>
            </a:pPr>
            <a:endParaRPr lang="en-US" altLang="en-US" sz="2400" dirty="0">
              <a:latin typeface="+mj-lt"/>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105</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Micro kernel(CO1)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085602" y="1371600"/>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lvl="0" indent="0" defTabSz="914400">
              <a:lnSpc>
                <a:spcPct val="150000"/>
              </a:lnSpc>
              <a:spcBef>
                <a:spcPct val="0"/>
              </a:spcBef>
              <a:buNone/>
            </a:pPr>
            <a:endParaRPr lang="en-US" altLang="en-US" sz="2400" dirty="0">
              <a:latin typeface="+mj-lt"/>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Picture 4">
            <a:extLst>
              <a:ext uri="{FF2B5EF4-FFF2-40B4-BE49-F238E27FC236}">
                <a16:creationId xmlns:a16="http://schemas.microsoft.com/office/drawing/2014/main" id="{B3598316-9923-4FDD-81EE-893AFABED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50" y="1343025"/>
            <a:ext cx="9433048" cy="453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80074"/>
      </p:ext>
    </p:extLst>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106</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Micro kernel(CO1)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1371600"/>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Advantages of Micro-kernel structure: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It makes the operating system portable to various platforms.</a:t>
            </a:r>
          </a:p>
          <a:p>
            <a:pPr>
              <a:lnSpc>
                <a:spcPct val="150000"/>
              </a:lnSpc>
            </a:pPr>
            <a:r>
              <a:rPr lang="en-US" sz="2400" dirty="0">
                <a:latin typeface="Times New Roman" panose="02020603050405020304" pitchFamily="18" charset="0"/>
                <a:cs typeface="Times New Roman" panose="02020603050405020304" pitchFamily="18" charset="0"/>
              </a:rPr>
              <a:t>As microkernels are small so these can be tested effectively.</a:t>
            </a:r>
          </a:p>
          <a:p>
            <a:pPr marL="0" indent="0">
              <a:lnSpc>
                <a:spcPct val="150000"/>
              </a:lnSpc>
              <a:buNone/>
            </a:pPr>
            <a:r>
              <a:rPr lang="en-US" sz="2400" b="1" dirty="0">
                <a:latin typeface="Times New Roman" panose="02020603050405020304" pitchFamily="18" charset="0"/>
                <a:cs typeface="Times New Roman" panose="02020603050405020304" pitchFamily="18" charset="0"/>
              </a:rPr>
              <a:t>Disadvantages of Micro-kernel structure: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Increased level of inter module communication degrades system performance.</a:t>
            </a: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121023"/>
      </p:ext>
    </p:extLst>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65B7E2-5EFB-4781-837D-51C2F2458398}"/>
              </a:ext>
            </a:extLst>
          </p:cNvPr>
          <p:cNvSpPr>
            <a:spLocks noGrp="1"/>
          </p:cNvSpPr>
          <p:nvPr>
            <p:ph type="dt" sz="quarter" idx="10"/>
          </p:nvPr>
        </p:nvSpPr>
        <p:spPr/>
        <p:txBody>
          <a:bodyPr/>
          <a:lstStyle/>
          <a:p>
            <a:pPr>
              <a:defRPr/>
            </a:pPr>
            <a:fld id="{71991E01-F0B4-452D-BB3F-73366B4DBD5A}" type="datetime1">
              <a:rPr lang="en-US"/>
              <a:pPr>
                <a:defRPr/>
              </a:pPr>
              <a:t>3/10/2022</a:t>
            </a:fld>
            <a:endParaRPr lang="en-US"/>
          </a:p>
        </p:txBody>
      </p:sp>
      <p:sp>
        <p:nvSpPr>
          <p:cNvPr id="5" name="Footer Placeholder 4">
            <a:extLst>
              <a:ext uri="{FF2B5EF4-FFF2-40B4-BE49-F238E27FC236}">
                <a16:creationId xmlns:a16="http://schemas.microsoft.com/office/drawing/2014/main" id="{AC29146B-05E9-4AFB-A067-822444403802}"/>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7284" name="Slide Number Placeholder 5">
            <a:extLst>
              <a:ext uri="{FF2B5EF4-FFF2-40B4-BE49-F238E27FC236}">
                <a16:creationId xmlns:a16="http://schemas.microsoft.com/office/drawing/2014/main" id="{D9AC5699-3EA1-4924-90BC-2F4F3F785F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C629F424-9BAD-487D-93D5-FC9B6D9B7071}" type="slidenum">
              <a:rPr lang="en-US" altLang="en-US" sz="1300">
                <a:solidFill>
                  <a:srgbClr val="898989"/>
                </a:solidFill>
              </a:rPr>
              <a:pPr>
                <a:spcBef>
                  <a:spcPct val="0"/>
                </a:spcBef>
                <a:buFontTx/>
                <a:buNone/>
              </a:pPr>
              <a:t>107</a:t>
            </a:fld>
            <a:endParaRPr lang="en-US" altLang="en-US" sz="1300">
              <a:solidFill>
                <a:srgbClr val="898989"/>
              </a:solidFill>
            </a:endParaRPr>
          </a:p>
        </p:txBody>
      </p:sp>
      <p:sp>
        <p:nvSpPr>
          <p:cNvPr id="7" name="Title 1">
            <a:extLst>
              <a:ext uri="{FF2B5EF4-FFF2-40B4-BE49-F238E27FC236}">
                <a16:creationId xmlns:a16="http://schemas.microsoft.com/office/drawing/2014/main" id="{D5874803-FA5A-4A9A-8F65-47D8C01F6CDA}"/>
              </a:ext>
            </a:extLst>
          </p:cNvPr>
          <p:cNvSpPr txBox="1">
            <a:spLocks/>
          </p:cNvSpPr>
          <p:nvPr/>
        </p:nvSpPr>
        <p:spPr>
          <a:xfrm>
            <a:off x="1839913" y="0"/>
            <a:ext cx="10412412" cy="6429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Comparison between Monolithic and Microkernel(CO1)</a:t>
            </a:r>
          </a:p>
        </p:txBody>
      </p:sp>
      <p:sp>
        <p:nvSpPr>
          <p:cNvPr id="97286" name="Rectangle 3">
            <a:extLst>
              <a:ext uri="{FF2B5EF4-FFF2-40B4-BE49-F238E27FC236}">
                <a16:creationId xmlns:a16="http://schemas.microsoft.com/office/drawing/2014/main" id="{13AA73E3-6EBC-4EA4-9E40-7E8727001651}"/>
              </a:ext>
            </a:extLst>
          </p:cNvPr>
          <p:cNvSpPr txBox="1">
            <a:spLocks noChangeArrowheads="1"/>
          </p:cNvSpPr>
          <p:nvPr/>
        </p:nvSpPr>
        <p:spPr bwMode="auto">
          <a:xfrm>
            <a:off x="1204913" y="1412875"/>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IN" altLang="en-US" sz="2400"/>
          </a:p>
          <a:p>
            <a:pPr eaLnBrk="1" hangingPunct="1">
              <a:buFontTx/>
              <a:buNone/>
            </a:pPr>
            <a:endParaRPr lang="en-US" altLang="en-US" sz="3200"/>
          </a:p>
        </p:txBody>
      </p:sp>
      <p:pic>
        <p:nvPicPr>
          <p:cNvPr id="97287" name="Picture 2" descr="https://media.geeksforgeeks.org/wp-content/uploads/Difference.jpeg">
            <a:extLst>
              <a:ext uri="{FF2B5EF4-FFF2-40B4-BE49-F238E27FC236}">
                <a16:creationId xmlns:a16="http://schemas.microsoft.com/office/drawing/2014/main" id="{0813F5EA-34BC-49B5-85C2-52EBF6078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15" y="1052513"/>
            <a:ext cx="103251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Picture 2" descr="C:\Users\admin\Desktop\LOGONIET.png">
            <a:extLst>
              <a:ext uri="{FF2B5EF4-FFF2-40B4-BE49-F238E27FC236}">
                <a16:creationId xmlns:a16="http://schemas.microsoft.com/office/drawing/2014/main" id="{C2664A48-A41C-4A0D-8219-19B9C2B3A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108</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Hybrid System(CO1)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733063"/>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endParaRPr lang="en-US" sz="2400" dirty="0">
              <a:latin typeface="+mj-lt"/>
              <a:cs typeface="Times New Roman" panose="02020603050405020304" pitchFamily="18" charset="0"/>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238A2AC-07B9-459F-861D-DCD416CC668C}"/>
              </a:ext>
            </a:extLst>
          </p:cNvPr>
          <p:cNvSpPr txBox="1"/>
          <p:nvPr/>
        </p:nvSpPr>
        <p:spPr>
          <a:xfrm>
            <a:off x="1517650" y="1268760"/>
            <a:ext cx="8794750" cy="3359061"/>
          </a:xfrm>
          <a:prstGeom prst="rect">
            <a:avLst/>
          </a:prstGeom>
          <a:noFill/>
        </p:spPr>
        <p:txBody>
          <a:bodyPr wrap="square">
            <a:spAutoFit/>
          </a:bodyPr>
          <a:lstStyle/>
          <a:p>
            <a:pPr fontAlgn="base">
              <a:lnSpc>
                <a:spcPct val="150000"/>
              </a:lnSpc>
            </a:pPr>
            <a:r>
              <a:rPr lang="en-US" sz="2400" b="1" dirty="0">
                <a:latin typeface="+mj-lt"/>
                <a:cs typeface="Times New Roman" panose="02020603050405020304" pitchFamily="18" charset="0"/>
              </a:rPr>
              <a:t>Hybrid System</a:t>
            </a:r>
          </a:p>
          <a:p>
            <a:pPr marL="457200" indent="-457200" fontAlgn="base">
              <a:lnSpc>
                <a:spcPct val="150000"/>
              </a:lnSpc>
              <a:buFont typeface="Arial" panose="020B0604020202020204" pitchFamily="34" charset="0"/>
              <a:buChar char="•"/>
            </a:pPr>
            <a:r>
              <a:rPr lang="en-US" sz="2400" dirty="0">
                <a:latin typeface="+mj-lt"/>
                <a:cs typeface="Times New Roman" panose="02020603050405020304" pitchFamily="18" charset="0"/>
              </a:rPr>
              <a:t>Combination of more than one structure is known as Hybrid Structure</a:t>
            </a:r>
          </a:p>
          <a:p>
            <a:pPr marL="457200" indent="-457200" fontAlgn="base">
              <a:lnSpc>
                <a:spcPct val="150000"/>
              </a:lnSpc>
              <a:buFont typeface="Arial" panose="020B0604020202020204" pitchFamily="34" charset="0"/>
              <a:buChar char="•"/>
            </a:pPr>
            <a:r>
              <a:rPr lang="en-US" sz="2400" dirty="0">
                <a:latin typeface="+mj-lt"/>
                <a:cs typeface="Times New Roman" panose="02020603050405020304" pitchFamily="18" charset="0"/>
              </a:rPr>
              <a:t>Hybrid system is a type of system which is used for increasing the performance, security and other user services and it is very efficient in the operating system.</a:t>
            </a:r>
          </a:p>
        </p:txBody>
      </p:sp>
    </p:spTree>
    <p:extLst>
      <p:ext uri="{BB962C8B-B14F-4D97-AF65-F5344CB8AC3E}">
        <p14:creationId xmlns:p14="http://schemas.microsoft.com/office/powerpoint/2010/main" val="2211677581"/>
      </p:ext>
    </p:extLst>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109</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Hybrid System(CO1)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733063"/>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endParaRPr lang="en-US" sz="2400" dirty="0">
              <a:latin typeface="+mj-lt"/>
              <a:cs typeface="Times New Roman" panose="02020603050405020304" pitchFamily="18" charset="0"/>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238A2AC-07B9-459F-861D-DCD416CC668C}"/>
              </a:ext>
            </a:extLst>
          </p:cNvPr>
          <p:cNvSpPr txBox="1"/>
          <p:nvPr/>
        </p:nvSpPr>
        <p:spPr>
          <a:xfrm>
            <a:off x="1157610" y="908720"/>
            <a:ext cx="10481940" cy="4467057"/>
          </a:xfrm>
          <a:prstGeom prst="rect">
            <a:avLst/>
          </a:prstGeom>
          <a:noFill/>
        </p:spPr>
        <p:txBody>
          <a:bodyPr wrap="square">
            <a:spAutoFit/>
          </a:bodyPr>
          <a:lstStyle/>
          <a:p>
            <a:pPr fontAlgn="base">
              <a:lnSpc>
                <a:spcPct val="150000"/>
              </a:lnSpc>
            </a:pPr>
            <a:r>
              <a:rPr lang="en-US" sz="2400" b="1" dirty="0">
                <a:latin typeface="+mj-lt"/>
                <a:cs typeface="Times New Roman" panose="02020603050405020304" pitchFamily="18" charset="0"/>
              </a:rPr>
              <a:t>Types of Hybrid Systems</a:t>
            </a:r>
          </a:p>
          <a:p>
            <a:pPr fontAlgn="base">
              <a:lnSpc>
                <a:spcPct val="150000"/>
              </a:lnSpc>
            </a:pPr>
            <a:r>
              <a:rPr lang="en-US" sz="2400" b="1" dirty="0">
                <a:latin typeface="+mj-lt"/>
                <a:cs typeface="Times New Roman" panose="02020603050405020304" pitchFamily="18" charset="0"/>
              </a:rPr>
              <a:t>Mac OS</a:t>
            </a:r>
          </a:p>
          <a:p>
            <a:pPr marL="342900" indent="-342900" fontAlgn="base">
              <a:lnSpc>
                <a:spcPct val="150000"/>
              </a:lnSpc>
              <a:buFont typeface="Arial" panose="020B0604020202020204" pitchFamily="34" charset="0"/>
              <a:buChar char="•"/>
            </a:pPr>
            <a:r>
              <a:rPr lang="en-US" sz="2400" b="0" dirty="0">
                <a:latin typeface="+mj-lt"/>
                <a:cs typeface="Times New Roman" panose="02020603050405020304" pitchFamily="18" charset="0"/>
              </a:rPr>
              <a:t>The mac OS generally uses a hybrid structure and it is a layered system, the Mac OS consists of a microkernel and it is also used in memory management and also supports for networking and file systems.</a:t>
            </a:r>
          </a:p>
          <a:p>
            <a:pPr marL="342900" indent="-342900" fontAlgn="base">
              <a:lnSpc>
                <a:spcPct val="150000"/>
              </a:lnSpc>
              <a:buFont typeface="Arial" panose="020B0604020202020204" pitchFamily="34" charset="0"/>
              <a:buChar char="•"/>
            </a:pPr>
            <a:r>
              <a:rPr lang="en-US" sz="2400" b="0" dirty="0">
                <a:latin typeface="+mj-lt"/>
                <a:cs typeface="Times New Roman" panose="02020603050405020304" pitchFamily="18" charset="0"/>
              </a:rPr>
              <a:t>The Mac OS is also used for different applications so that a number of software’s can work in the OS and the apple company mainly used the Mac OS in the computer or other devices.</a:t>
            </a:r>
          </a:p>
        </p:txBody>
      </p:sp>
    </p:spTree>
    <p:extLst>
      <p:ext uri="{BB962C8B-B14F-4D97-AF65-F5344CB8AC3E}">
        <p14:creationId xmlns:p14="http://schemas.microsoft.com/office/powerpoint/2010/main" val="355223774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79B8DC74-A309-42B6-8859-0D6DFA765400}"/>
              </a:ext>
            </a:extLst>
          </p:cNvPr>
          <p:cNvSpPr>
            <a:spLocks noGrp="1"/>
          </p:cNvSpPr>
          <p:nvPr>
            <p:ph idx="1"/>
          </p:nvPr>
        </p:nvSpPr>
        <p:spPr/>
        <p:txBody>
          <a:bodyPr/>
          <a:lstStyle/>
          <a:p>
            <a:pPr algn="just" eaLnBrk="1" hangingPunct="1"/>
            <a:r>
              <a:rPr lang="en-US" altLang="en-US" sz="2200" b="1"/>
              <a:t>PEO1:</a:t>
            </a:r>
            <a:r>
              <a:rPr lang="en-US" altLang="en-US" sz="2200"/>
              <a:t>Apply sound knowledge in the field of information technology to fulfill the needs of IT industry.</a:t>
            </a:r>
          </a:p>
          <a:p>
            <a:pPr algn="just" eaLnBrk="1" hangingPunct="1"/>
            <a:r>
              <a:rPr lang="en-US" altLang="en-US" sz="2200" b="1"/>
              <a:t>PEO2:</a:t>
            </a:r>
            <a:r>
              <a:rPr lang="en-US" altLang="en-US" sz="2200"/>
              <a:t>Design innovative and interdisciplinary systems through latest digital technologies.</a:t>
            </a:r>
          </a:p>
          <a:p>
            <a:pPr algn="just" eaLnBrk="1" hangingPunct="1"/>
            <a:r>
              <a:rPr lang="en-US" altLang="en-US" sz="2200" b="1"/>
              <a:t>PEO3:</a:t>
            </a:r>
            <a:r>
              <a:rPr lang="en-US" altLang="en-US" sz="2200"/>
              <a:t>Inculcate professional – social ethics, team work and leadership for serving the society. </a:t>
            </a:r>
          </a:p>
          <a:p>
            <a:pPr algn="just" eaLnBrk="1" hangingPunct="1"/>
            <a:r>
              <a:rPr lang="en-US" altLang="en-US" sz="2200" b="1"/>
              <a:t>PEO4:</a:t>
            </a:r>
            <a:r>
              <a:rPr lang="en-US" altLang="en-US" sz="2200"/>
              <a:t>Inculcate lifelong learning in the field of computing for successful career in organizations and R&amp;D sectors.</a:t>
            </a:r>
          </a:p>
          <a:p>
            <a:pPr eaLnBrk="1" hangingPunct="1"/>
            <a:endParaRPr lang="en-IN" altLang="en-US"/>
          </a:p>
        </p:txBody>
      </p:sp>
      <p:sp>
        <p:nvSpPr>
          <p:cNvPr id="4" name="Date Placeholder 3">
            <a:extLst>
              <a:ext uri="{FF2B5EF4-FFF2-40B4-BE49-F238E27FC236}">
                <a16:creationId xmlns:a16="http://schemas.microsoft.com/office/drawing/2014/main" id="{7F5D84EF-17EF-414C-9FF9-2013D991A869}"/>
              </a:ext>
            </a:extLst>
          </p:cNvPr>
          <p:cNvSpPr>
            <a:spLocks noGrp="1"/>
          </p:cNvSpPr>
          <p:nvPr>
            <p:ph type="dt" sz="quarter" idx="10"/>
          </p:nvPr>
        </p:nvSpPr>
        <p:spPr/>
        <p:txBody>
          <a:bodyPr/>
          <a:lstStyle/>
          <a:p>
            <a:pPr>
              <a:defRPr/>
            </a:pPr>
            <a:fld id="{3A7DF795-E942-4A7C-AE79-14C987B2C6E5}" type="datetime1">
              <a:rPr lang="en-US"/>
              <a:pPr>
                <a:defRPr/>
              </a:pPr>
              <a:t>3/10/2022</a:t>
            </a:fld>
            <a:endParaRPr lang="en-US"/>
          </a:p>
        </p:txBody>
      </p:sp>
      <p:sp>
        <p:nvSpPr>
          <p:cNvPr id="5" name="Footer Placeholder 4">
            <a:extLst>
              <a:ext uri="{FF2B5EF4-FFF2-40B4-BE49-F238E27FC236}">
                <a16:creationId xmlns:a16="http://schemas.microsoft.com/office/drawing/2014/main" id="{28AC0837-CC2F-4306-AAC8-36A3C934E40A}"/>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26629" name="Slide Number Placeholder 5">
            <a:extLst>
              <a:ext uri="{FF2B5EF4-FFF2-40B4-BE49-F238E27FC236}">
                <a16:creationId xmlns:a16="http://schemas.microsoft.com/office/drawing/2014/main" id="{3CCB788D-CBD6-4963-9EE5-896E1F2327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D66DB5F6-CF19-41D3-960F-AD2D74AB1189}" type="slidenum">
              <a:rPr lang="en-US" altLang="en-US" sz="1300">
                <a:solidFill>
                  <a:srgbClr val="898989"/>
                </a:solidFill>
              </a:rPr>
              <a:pPr>
                <a:spcBef>
                  <a:spcPct val="0"/>
                </a:spcBef>
                <a:buFontTx/>
                <a:buNone/>
              </a:pPr>
              <a:t>11</a:t>
            </a:fld>
            <a:endParaRPr lang="en-US" altLang="en-US" sz="1300">
              <a:solidFill>
                <a:srgbClr val="898989"/>
              </a:solidFill>
            </a:endParaRPr>
          </a:p>
        </p:txBody>
      </p:sp>
      <p:sp>
        <p:nvSpPr>
          <p:cNvPr id="7" name="Title 1">
            <a:extLst>
              <a:ext uri="{FF2B5EF4-FFF2-40B4-BE49-F238E27FC236}">
                <a16:creationId xmlns:a16="http://schemas.microsoft.com/office/drawing/2014/main" id="{FBD360A5-8E62-4A28-BF43-9F322191570E}"/>
              </a:ext>
            </a:extLst>
          </p:cNvPr>
          <p:cNvSpPr txBox="1">
            <a:spLocks/>
          </p:cNvSpPr>
          <p:nvPr/>
        </p:nvSpPr>
        <p:spPr>
          <a:xfrm>
            <a:off x="1982788" y="0"/>
            <a:ext cx="10269537" cy="714375"/>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200" dirty="0">
                <a:latin typeface="Times New Roman" panose="02020603050405020304" pitchFamily="18" charset="0"/>
                <a:cs typeface="Times New Roman" panose="02020603050405020304" pitchFamily="18" charset="0"/>
              </a:rPr>
              <a:t>Program Educational Objectives (PEOs)</a:t>
            </a:r>
          </a:p>
        </p:txBody>
      </p:sp>
      <p:pic>
        <p:nvPicPr>
          <p:cNvPr id="26631" name="Picture 2" descr="C:\Users\admin\Desktop\LOGONIET.png">
            <a:extLst>
              <a:ext uri="{FF2B5EF4-FFF2-40B4-BE49-F238E27FC236}">
                <a16:creationId xmlns:a16="http://schemas.microsoft.com/office/drawing/2014/main" id="{D0CCF1DE-B9B0-4B54-B6FF-44068B0EF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dirty="0"/>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110</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Hybrid System(CO1)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733063"/>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endParaRPr lang="en-US" sz="2400" dirty="0">
              <a:latin typeface="+mj-lt"/>
              <a:cs typeface="Times New Roman" panose="02020603050405020304" pitchFamily="18" charset="0"/>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238A2AC-07B9-459F-861D-DCD416CC668C}"/>
              </a:ext>
            </a:extLst>
          </p:cNvPr>
          <p:cNvSpPr txBox="1"/>
          <p:nvPr/>
        </p:nvSpPr>
        <p:spPr>
          <a:xfrm>
            <a:off x="1157610" y="908720"/>
            <a:ext cx="10481940" cy="3913059"/>
          </a:xfrm>
          <a:prstGeom prst="rect">
            <a:avLst/>
          </a:prstGeom>
          <a:noFill/>
        </p:spPr>
        <p:txBody>
          <a:bodyPr wrap="square">
            <a:spAutoFit/>
          </a:bodyPr>
          <a:lstStyle/>
          <a:p>
            <a:pPr fontAlgn="base">
              <a:lnSpc>
                <a:spcPct val="150000"/>
              </a:lnSpc>
            </a:pPr>
            <a:r>
              <a:rPr lang="en-US" sz="2400" b="1" dirty="0">
                <a:latin typeface="+mj-lt"/>
                <a:cs typeface="Times New Roman" panose="02020603050405020304" pitchFamily="18" charset="0"/>
              </a:rPr>
              <a:t>Types of Hybrid Systems</a:t>
            </a:r>
          </a:p>
          <a:p>
            <a:pPr marL="0" indent="0" fontAlgn="base">
              <a:lnSpc>
                <a:spcPct val="150000"/>
              </a:lnSpc>
              <a:buFont typeface="Arial" panose="020B0604020202020204" pitchFamily="34" charset="0"/>
              <a:buNone/>
            </a:pPr>
            <a:r>
              <a:rPr lang="en-US" sz="2400" b="1" dirty="0">
                <a:latin typeface="+mj-lt"/>
                <a:cs typeface="Times New Roman" panose="02020603050405020304" pitchFamily="18" charset="0"/>
              </a:rPr>
              <a:t>iOS</a:t>
            </a:r>
          </a:p>
          <a:p>
            <a:pPr marL="342900" indent="-342900" fontAlgn="base">
              <a:lnSpc>
                <a:spcPct val="150000"/>
              </a:lnSpc>
              <a:buFont typeface="Arial" panose="020B0604020202020204" pitchFamily="34" charset="0"/>
              <a:buChar char="•"/>
            </a:pPr>
            <a:r>
              <a:rPr lang="en-US" sz="2400" b="0" dirty="0">
                <a:latin typeface="+mj-lt"/>
                <a:cs typeface="Times New Roman" panose="02020603050405020304" pitchFamily="18" charset="0"/>
              </a:rPr>
              <a:t>iOS is one type of operating system designed by Apple to run its smartphones, </a:t>
            </a:r>
            <a:r>
              <a:rPr lang="en-US" sz="2400" b="0" dirty="0" err="1">
                <a:latin typeface="+mj-lt"/>
                <a:cs typeface="Times New Roman" panose="02020603050405020304" pitchFamily="18" charset="0"/>
              </a:rPr>
              <a:t>iphones</a:t>
            </a:r>
            <a:r>
              <a:rPr lang="en-US" sz="2400" b="0" dirty="0">
                <a:latin typeface="+mj-lt"/>
                <a:cs typeface="Times New Roman" panose="02020603050405020304" pitchFamily="18" charset="0"/>
              </a:rPr>
              <a:t> as well as tablets. iOS is structured on the Mac OS and in </a:t>
            </a:r>
            <a:r>
              <a:rPr lang="en-US" sz="2400" b="0" dirty="0" err="1">
                <a:latin typeface="+mj-lt"/>
                <a:cs typeface="Times New Roman" panose="02020603050405020304" pitchFamily="18" charset="0"/>
              </a:rPr>
              <a:t>Iphone</a:t>
            </a:r>
            <a:r>
              <a:rPr lang="en-US" sz="2400" b="0" dirty="0">
                <a:latin typeface="+mj-lt"/>
                <a:cs typeface="Times New Roman" panose="02020603050405020304" pitchFamily="18" charset="0"/>
              </a:rPr>
              <a:t> , </a:t>
            </a:r>
            <a:r>
              <a:rPr lang="en-US" sz="2400" b="0" dirty="0" err="1">
                <a:latin typeface="+mj-lt"/>
                <a:cs typeface="Times New Roman" panose="02020603050405020304" pitchFamily="18" charset="0"/>
              </a:rPr>
              <a:t>ipad</a:t>
            </a:r>
            <a:r>
              <a:rPr lang="en-US" sz="2400" b="0" dirty="0">
                <a:latin typeface="+mj-lt"/>
                <a:cs typeface="Times New Roman" panose="02020603050405020304" pitchFamily="18" charset="0"/>
              </a:rPr>
              <a:t>, </a:t>
            </a:r>
            <a:r>
              <a:rPr lang="en-US" sz="2400" b="0" dirty="0" err="1">
                <a:latin typeface="+mj-lt"/>
                <a:cs typeface="Times New Roman" panose="02020603050405020304" pitchFamily="18" charset="0"/>
              </a:rPr>
              <a:t>ipod</a:t>
            </a:r>
            <a:r>
              <a:rPr lang="en-US" sz="2400" b="0" dirty="0">
                <a:latin typeface="+mj-lt"/>
                <a:cs typeface="Times New Roman" panose="02020603050405020304" pitchFamily="18" charset="0"/>
              </a:rPr>
              <a:t> the company uses the iOS operating system.</a:t>
            </a:r>
          </a:p>
          <a:p>
            <a:pPr marL="342900" indent="-342900" fontAlgn="base">
              <a:lnSpc>
                <a:spcPct val="150000"/>
              </a:lnSpc>
              <a:buFont typeface="Arial" panose="020B0604020202020204" pitchFamily="34" charset="0"/>
              <a:buChar char="•"/>
            </a:pPr>
            <a:r>
              <a:rPr lang="en-US" sz="2400" b="0" dirty="0">
                <a:latin typeface="+mj-lt"/>
                <a:cs typeface="Times New Roman" panose="02020603050405020304" pitchFamily="18" charset="0"/>
              </a:rPr>
              <a:t>iOS is developing applications that run on iOS devices and iOS is a better method for communication on the mobile.</a:t>
            </a:r>
          </a:p>
        </p:txBody>
      </p:sp>
    </p:spTree>
    <p:extLst>
      <p:ext uri="{BB962C8B-B14F-4D97-AF65-F5344CB8AC3E}">
        <p14:creationId xmlns:p14="http://schemas.microsoft.com/office/powerpoint/2010/main" val="1410794043"/>
      </p:ext>
    </p:extLst>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111</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Hybrid System(CO1)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733063"/>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endParaRPr lang="en-US" sz="2400" dirty="0">
              <a:latin typeface="+mj-lt"/>
              <a:cs typeface="Times New Roman" panose="02020603050405020304" pitchFamily="18" charset="0"/>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238A2AC-07B9-459F-861D-DCD416CC668C}"/>
              </a:ext>
            </a:extLst>
          </p:cNvPr>
          <p:cNvSpPr txBox="1"/>
          <p:nvPr/>
        </p:nvSpPr>
        <p:spPr>
          <a:xfrm>
            <a:off x="1157610" y="908720"/>
            <a:ext cx="10481940" cy="5021055"/>
          </a:xfrm>
          <a:prstGeom prst="rect">
            <a:avLst/>
          </a:prstGeom>
          <a:noFill/>
        </p:spPr>
        <p:txBody>
          <a:bodyPr wrap="square">
            <a:spAutoFit/>
          </a:bodyPr>
          <a:lstStyle/>
          <a:p>
            <a:pPr fontAlgn="base">
              <a:lnSpc>
                <a:spcPct val="150000"/>
              </a:lnSpc>
            </a:pPr>
            <a:r>
              <a:rPr lang="en-US" sz="2400" b="1" dirty="0">
                <a:latin typeface="+mj-lt"/>
                <a:cs typeface="Times New Roman" panose="02020603050405020304" pitchFamily="18" charset="0"/>
              </a:rPr>
              <a:t>Android OS</a:t>
            </a:r>
          </a:p>
          <a:p>
            <a:pPr marL="342900" indent="-342900" fontAlgn="base">
              <a:lnSpc>
                <a:spcPct val="150000"/>
              </a:lnSpc>
              <a:buFont typeface="Arial" panose="020B0604020202020204" pitchFamily="34" charset="0"/>
              <a:buChar char="•"/>
            </a:pPr>
            <a:r>
              <a:rPr lang="en-US" sz="2400" dirty="0">
                <a:latin typeface="+mj-lt"/>
                <a:cs typeface="Times New Roman" panose="02020603050405020304" pitchFamily="18" charset="0"/>
              </a:rPr>
              <a:t>The android operating system was developed for android smartphones and tablet computers and the android OS is used for a variety of mobile platforms and for the open-source OS.</a:t>
            </a:r>
          </a:p>
          <a:p>
            <a:pPr marL="342900" indent="-342900" fontAlgn="base">
              <a:lnSpc>
                <a:spcPct val="150000"/>
              </a:lnSpc>
              <a:buFont typeface="Arial" panose="020B0604020202020204" pitchFamily="34" charset="0"/>
              <a:buChar char="•"/>
            </a:pPr>
            <a:endParaRPr lang="en-US" sz="2400" dirty="0">
              <a:latin typeface="+mj-lt"/>
              <a:cs typeface="Times New Roman" panose="02020603050405020304" pitchFamily="18" charset="0"/>
            </a:endParaRPr>
          </a:p>
          <a:p>
            <a:pPr marL="342900" indent="-342900" fontAlgn="base">
              <a:lnSpc>
                <a:spcPct val="150000"/>
              </a:lnSpc>
              <a:buFont typeface="Arial" panose="020B0604020202020204" pitchFamily="34" charset="0"/>
              <a:buChar char="•"/>
            </a:pPr>
            <a:r>
              <a:rPr lang="en-US" sz="2400" dirty="0">
                <a:latin typeface="+mj-lt"/>
                <a:cs typeface="Times New Roman" panose="02020603050405020304" pitchFamily="18" charset="0"/>
              </a:rPr>
              <a:t>It is a user-friendly operating system. Android OS is also similar to IOS and it is used for layered structure and different layers are involved in it to form the android operating system.</a:t>
            </a:r>
          </a:p>
          <a:p>
            <a:pPr marL="0" indent="0" fontAlgn="base">
              <a:lnSpc>
                <a:spcPct val="150000"/>
              </a:lnSpc>
              <a:buFont typeface="Arial" panose="020B0604020202020204" pitchFamily="34" charset="0"/>
              <a:buNone/>
            </a:pPr>
            <a:endParaRPr lang="en-US" sz="2400" b="1" dirty="0">
              <a:latin typeface="+mj-lt"/>
              <a:cs typeface="Times New Roman" panose="02020603050405020304" pitchFamily="18" charset="0"/>
            </a:endParaRPr>
          </a:p>
        </p:txBody>
      </p:sp>
    </p:spTree>
    <p:extLst>
      <p:ext uri="{BB962C8B-B14F-4D97-AF65-F5344CB8AC3E}">
        <p14:creationId xmlns:p14="http://schemas.microsoft.com/office/powerpoint/2010/main" val="1236696619"/>
      </p:ext>
    </p:extLst>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F61269-6115-45EB-9CE5-2715DB1753EC}"/>
              </a:ext>
            </a:extLst>
          </p:cNvPr>
          <p:cNvSpPr>
            <a:spLocks noGrp="1"/>
          </p:cNvSpPr>
          <p:nvPr>
            <p:ph type="dt" sz="quarter" idx="10"/>
          </p:nvPr>
        </p:nvSpPr>
        <p:spPr/>
        <p:txBody>
          <a:bodyPr/>
          <a:lstStyle/>
          <a:p>
            <a:pPr>
              <a:defRPr/>
            </a:pPr>
            <a:fld id="{E350A21E-1725-4734-96C6-BAA80FD8FEB3}" type="datetime1">
              <a:rPr lang="en-US"/>
              <a:pPr>
                <a:defRPr/>
              </a:pPr>
              <a:t>3/10/2022</a:t>
            </a:fld>
            <a:endParaRPr lang="en-US"/>
          </a:p>
        </p:txBody>
      </p:sp>
      <p:sp>
        <p:nvSpPr>
          <p:cNvPr id="5" name="Footer Placeholder 4">
            <a:extLst>
              <a:ext uri="{FF2B5EF4-FFF2-40B4-BE49-F238E27FC236}">
                <a16:creationId xmlns:a16="http://schemas.microsoft.com/office/drawing/2014/main" id="{64E682BE-FD0C-4CE5-84E5-170305C05D0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6260" name="Slide Number Placeholder 5">
            <a:extLst>
              <a:ext uri="{FF2B5EF4-FFF2-40B4-BE49-F238E27FC236}">
                <a16:creationId xmlns:a16="http://schemas.microsoft.com/office/drawing/2014/main" id="{884493EB-54D9-4660-9AF1-E9C46C8D1F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A61BD1-D987-44AF-B6C2-BE2CC36C2448}" type="slidenum">
              <a:rPr lang="en-US" altLang="en-US" sz="1300">
                <a:solidFill>
                  <a:srgbClr val="898989"/>
                </a:solidFill>
              </a:rPr>
              <a:pPr>
                <a:spcBef>
                  <a:spcPct val="0"/>
                </a:spcBef>
                <a:buFontTx/>
                <a:buNone/>
              </a:pPr>
              <a:t>112</a:t>
            </a:fld>
            <a:endParaRPr lang="en-US" altLang="en-US" sz="1300">
              <a:solidFill>
                <a:srgbClr val="898989"/>
              </a:solidFill>
            </a:endParaRPr>
          </a:p>
        </p:txBody>
      </p:sp>
      <p:sp>
        <p:nvSpPr>
          <p:cNvPr id="7" name="Title 1">
            <a:extLst>
              <a:ext uri="{FF2B5EF4-FFF2-40B4-BE49-F238E27FC236}">
                <a16:creationId xmlns:a16="http://schemas.microsoft.com/office/drawing/2014/main" id="{5399E1FF-EF26-4639-BAF9-057AA8ABD19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Hybrid System(CO1)</a:t>
            </a:r>
          </a:p>
        </p:txBody>
      </p:sp>
      <p:sp>
        <p:nvSpPr>
          <p:cNvPr id="96262" name="Rectangle 3">
            <a:extLst>
              <a:ext uri="{FF2B5EF4-FFF2-40B4-BE49-F238E27FC236}">
                <a16:creationId xmlns:a16="http://schemas.microsoft.com/office/drawing/2014/main" id="{BF67991D-CCD1-40C0-8FFE-C587689B9AE6}"/>
              </a:ext>
            </a:extLst>
          </p:cNvPr>
          <p:cNvSpPr txBox="1">
            <a:spLocks noChangeArrowheads="1"/>
          </p:cNvSpPr>
          <p:nvPr/>
        </p:nvSpPr>
        <p:spPr bwMode="auto">
          <a:xfrm>
            <a:off x="1157610" y="733063"/>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nSpc>
                <a:spcPct val="150000"/>
              </a:lnSpc>
              <a:buNone/>
            </a:pPr>
            <a:endParaRPr lang="en-US" sz="2400" dirty="0">
              <a:latin typeface="+mj-lt"/>
              <a:cs typeface="Times New Roman" panose="02020603050405020304" pitchFamily="18" charset="0"/>
            </a:endParaRPr>
          </a:p>
        </p:txBody>
      </p:sp>
      <p:pic>
        <p:nvPicPr>
          <p:cNvPr id="96264" name="Picture 2" descr="C:\Users\admin\Desktop\LOGONIET.png">
            <a:extLst>
              <a:ext uri="{FF2B5EF4-FFF2-40B4-BE49-F238E27FC236}">
                <a16:creationId xmlns:a16="http://schemas.microsoft.com/office/drawing/2014/main" id="{815606B5-5102-42DD-BAA4-A4CBFA9F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238A2AC-07B9-459F-861D-DCD416CC668C}"/>
              </a:ext>
            </a:extLst>
          </p:cNvPr>
          <p:cNvSpPr txBox="1"/>
          <p:nvPr/>
        </p:nvSpPr>
        <p:spPr>
          <a:xfrm>
            <a:off x="1131932" y="1224791"/>
            <a:ext cx="10481940" cy="3913059"/>
          </a:xfrm>
          <a:prstGeom prst="rect">
            <a:avLst/>
          </a:prstGeom>
          <a:noFill/>
        </p:spPr>
        <p:txBody>
          <a:bodyPr wrap="square">
            <a:spAutoFit/>
          </a:bodyPr>
          <a:lstStyle/>
          <a:p>
            <a:pPr marL="0" indent="0" fontAlgn="base">
              <a:lnSpc>
                <a:spcPct val="150000"/>
              </a:lnSpc>
              <a:buFont typeface="Arial" panose="020B0604020202020204" pitchFamily="34" charset="0"/>
              <a:buNone/>
            </a:pPr>
            <a:r>
              <a:rPr lang="en-US" sz="2400" b="1" dirty="0">
                <a:latin typeface="+mj-lt"/>
                <a:cs typeface="Times New Roman" panose="02020603050405020304" pitchFamily="18" charset="0"/>
              </a:rPr>
              <a:t>Microsoft Windows NT kernel −</a:t>
            </a:r>
          </a:p>
          <a:p>
            <a:pPr marL="342900" indent="-342900" fontAlgn="base">
              <a:lnSpc>
                <a:spcPct val="150000"/>
              </a:lnSpc>
              <a:buFont typeface="Arial" panose="020B0604020202020204" pitchFamily="34" charset="0"/>
              <a:buChar char="•"/>
            </a:pPr>
            <a:r>
              <a:rPr lang="en-US" sz="2400" dirty="0">
                <a:latin typeface="+mj-lt"/>
                <a:cs typeface="Times New Roman" panose="02020603050405020304" pitchFamily="18" charset="0"/>
              </a:rPr>
              <a:t>The Microsoft Windows NT kernel is also called as a hybrid system, the NT stands for new technology. </a:t>
            </a:r>
          </a:p>
          <a:p>
            <a:pPr marL="342900" indent="-342900" fontAlgn="base">
              <a:lnSpc>
                <a:spcPct val="150000"/>
              </a:lnSpc>
              <a:buFont typeface="Arial" panose="020B0604020202020204" pitchFamily="34" charset="0"/>
              <a:buChar char="•"/>
            </a:pPr>
            <a:r>
              <a:rPr lang="en-US" sz="2400" dirty="0">
                <a:latin typeface="+mj-lt"/>
                <a:cs typeface="Times New Roman" panose="02020603050405020304" pitchFamily="18" charset="0"/>
              </a:rPr>
              <a:t>It has advanced networking capabilities and hardware support, it was introduced in the year 1993. Later Windows NT was replaced by windows 2000 but still, it had the Windows NT Kernel.</a:t>
            </a:r>
          </a:p>
          <a:p>
            <a:pPr marL="0" indent="0" fontAlgn="base">
              <a:lnSpc>
                <a:spcPct val="150000"/>
              </a:lnSpc>
              <a:buFont typeface="Arial" panose="020B0604020202020204" pitchFamily="34" charset="0"/>
              <a:buNone/>
            </a:pPr>
            <a:endParaRPr lang="en-US" sz="2400" b="1" dirty="0">
              <a:latin typeface="+mj-lt"/>
              <a:cs typeface="Times New Roman" panose="02020603050405020304" pitchFamily="18" charset="0"/>
            </a:endParaRPr>
          </a:p>
        </p:txBody>
      </p:sp>
    </p:spTree>
    <p:extLst>
      <p:ext uri="{BB962C8B-B14F-4D97-AF65-F5344CB8AC3E}">
        <p14:creationId xmlns:p14="http://schemas.microsoft.com/office/powerpoint/2010/main" val="1055278129"/>
      </p:ext>
    </p:extLst>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C0D8CA-474A-471D-82F4-D2A54FA32ABF}"/>
              </a:ext>
            </a:extLst>
          </p:cNvPr>
          <p:cNvSpPr>
            <a:spLocks noGrp="1"/>
          </p:cNvSpPr>
          <p:nvPr>
            <p:ph type="dt" sz="quarter" idx="10"/>
          </p:nvPr>
        </p:nvSpPr>
        <p:spPr/>
        <p:txBody>
          <a:bodyPr/>
          <a:lstStyle/>
          <a:p>
            <a:pPr>
              <a:defRPr/>
            </a:pPr>
            <a:fld id="{0ECE75D8-8114-42F5-8ED8-9FEA43AE0B16}" type="datetime1">
              <a:rPr lang="en-US"/>
              <a:pPr>
                <a:defRPr/>
              </a:pPr>
              <a:t>3/10/2022</a:t>
            </a:fld>
            <a:endParaRPr lang="en-US"/>
          </a:p>
        </p:txBody>
      </p:sp>
      <p:sp>
        <p:nvSpPr>
          <p:cNvPr id="5" name="Footer Placeholder 4">
            <a:extLst>
              <a:ext uri="{FF2B5EF4-FFF2-40B4-BE49-F238E27FC236}">
                <a16:creationId xmlns:a16="http://schemas.microsoft.com/office/drawing/2014/main" id="{28D008B7-8DAC-4D41-949F-72BF779656B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9332" name="Slide Number Placeholder 5">
            <a:extLst>
              <a:ext uri="{FF2B5EF4-FFF2-40B4-BE49-F238E27FC236}">
                <a16:creationId xmlns:a16="http://schemas.microsoft.com/office/drawing/2014/main" id="{FA4D6CE5-7277-4B30-956F-7CFD32FD4B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40C85AF-E40E-4B4A-A70A-41B7F01AB5FA}" type="slidenum">
              <a:rPr lang="en-US" altLang="en-US" sz="1300">
                <a:solidFill>
                  <a:srgbClr val="898989"/>
                </a:solidFill>
              </a:rPr>
              <a:pPr>
                <a:spcBef>
                  <a:spcPct val="0"/>
                </a:spcBef>
                <a:buFontTx/>
                <a:buNone/>
              </a:pPr>
              <a:t>113</a:t>
            </a:fld>
            <a:endParaRPr lang="en-US" altLang="en-US" sz="1300">
              <a:solidFill>
                <a:srgbClr val="898989"/>
              </a:solidFill>
            </a:endParaRPr>
          </a:p>
        </p:txBody>
      </p:sp>
      <p:sp>
        <p:nvSpPr>
          <p:cNvPr id="9" name="Title 1">
            <a:extLst>
              <a:ext uri="{FF2B5EF4-FFF2-40B4-BE49-F238E27FC236}">
                <a16:creationId xmlns:a16="http://schemas.microsoft.com/office/drawing/2014/main" id="{4D95A415-319C-40E2-A01C-B0ED30CEDA9A}"/>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System Components(CO1)</a:t>
            </a:r>
          </a:p>
        </p:txBody>
      </p:sp>
      <p:sp>
        <p:nvSpPr>
          <p:cNvPr id="99334" name="Rectangle 3">
            <a:extLst>
              <a:ext uri="{FF2B5EF4-FFF2-40B4-BE49-F238E27FC236}">
                <a16:creationId xmlns:a16="http://schemas.microsoft.com/office/drawing/2014/main" id="{AD4E5F51-F6E3-4EBD-BF33-8792D1ACEEBC}"/>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99335" name="Rectangle 3">
            <a:extLst>
              <a:ext uri="{FF2B5EF4-FFF2-40B4-BE49-F238E27FC236}">
                <a16:creationId xmlns:a16="http://schemas.microsoft.com/office/drawing/2014/main" id="{38BB33D1-36D3-409B-A8FB-DC2B3FC7B454}"/>
              </a:ext>
            </a:extLst>
          </p:cNvPr>
          <p:cNvSpPr txBox="1">
            <a:spLocks noChangeArrowheads="1"/>
          </p:cNvSpPr>
          <p:nvPr/>
        </p:nvSpPr>
        <p:spPr bwMode="auto">
          <a:xfrm>
            <a:off x="1608138" y="1636713"/>
            <a:ext cx="94186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99336" name="Rectangle 3">
            <a:extLst>
              <a:ext uri="{FF2B5EF4-FFF2-40B4-BE49-F238E27FC236}">
                <a16:creationId xmlns:a16="http://schemas.microsoft.com/office/drawing/2014/main" id="{0A23490C-57E1-4416-A5C6-A6372E5C4CB3}"/>
              </a:ext>
            </a:extLst>
          </p:cNvPr>
          <p:cNvSpPr txBox="1">
            <a:spLocks noChangeArrowheads="1"/>
          </p:cNvSpPr>
          <p:nvPr/>
        </p:nvSpPr>
        <p:spPr bwMode="auto">
          <a:xfrm>
            <a:off x="1109663" y="1196975"/>
            <a:ext cx="101219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99337" name="Rectangle 13">
            <a:extLst>
              <a:ext uri="{FF2B5EF4-FFF2-40B4-BE49-F238E27FC236}">
                <a16:creationId xmlns:a16="http://schemas.microsoft.com/office/drawing/2014/main" id="{F6B3DA8A-6067-43DC-879B-5B3702EDE3D3}"/>
              </a:ext>
            </a:extLst>
          </p:cNvPr>
          <p:cNvSpPr>
            <a:spLocks noChangeArrowheads="1"/>
          </p:cNvSpPr>
          <p:nvPr/>
        </p:nvSpPr>
        <p:spPr bwMode="auto">
          <a:xfrm>
            <a:off x="1020762" y="1341438"/>
            <a:ext cx="10121901" cy="308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lnSpc>
                <a:spcPct val="150000"/>
              </a:lnSpc>
              <a:spcBef>
                <a:spcPct val="0"/>
              </a:spcBef>
            </a:pPr>
            <a:r>
              <a:rPr lang="en-US" altLang="en-US" sz="2200" dirty="0"/>
              <a:t>Process Management </a:t>
            </a:r>
          </a:p>
          <a:p>
            <a:pPr eaLnBrk="1" hangingPunct="1">
              <a:lnSpc>
                <a:spcPct val="150000"/>
              </a:lnSpc>
              <a:spcBef>
                <a:spcPct val="0"/>
              </a:spcBef>
            </a:pPr>
            <a:r>
              <a:rPr lang="en-US" altLang="en-US" sz="2200" dirty="0"/>
              <a:t>Secondary-Storage Management</a:t>
            </a:r>
          </a:p>
          <a:p>
            <a:pPr eaLnBrk="1" hangingPunct="1">
              <a:lnSpc>
                <a:spcPct val="150000"/>
              </a:lnSpc>
              <a:spcBef>
                <a:spcPct val="0"/>
              </a:spcBef>
            </a:pPr>
            <a:r>
              <a:rPr lang="en-US" altLang="en-US" sz="2200" dirty="0"/>
              <a:t>I/O System Management</a:t>
            </a:r>
          </a:p>
          <a:p>
            <a:pPr eaLnBrk="1" hangingPunct="1">
              <a:lnSpc>
                <a:spcPct val="150000"/>
              </a:lnSpc>
              <a:spcBef>
                <a:spcPct val="0"/>
              </a:spcBef>
            </a:pPr>
            <a:r>
              <a:rPr lang="en-US" altLang="en-US" sz="2200" dirty="0"/>
              <a:t>File Management</a:t>
            </a:r>
          </a:p>
          <a:p>
            <a:pPr eaLnBrk="1" hangingPunct="1">
              <a:lnSpc>
                <a:spcPct val="150000"/>
              </a:lnSpc>
              <a:spcBef>
                <a:spcPct val="0"/>
              </a:spcBef>
            </a:pPr>
            <a:r>
              <a:rPr lang="en-US" altLang="en-US" sz="2200" dirty="0"/>
              <a:t>Network management</a:t>
            </a:r>
          </a:p>
          <a:p>
            <a:pPr eaLnBrk="1" hangingPunct="1">
              <a:lnSpc>
                <a:spcPct val="150000"/>
              </a:lnSpc>
              <a:spcBef>
                <a:spcPct val="0"/>
              </a:spcBef>
            </a:pPr>
            <a:r>
              <a:rPr lang="en-US" altLang="en-US" sz="2200" dirty="0"/>
              <a:t>Security Management</a:t>
            </a:r>
          </a:p>
        </p:txBody>
      </p:sp>
      <p:pic>
        <p:nvPicPr>
          <p:cNvPr id="99338" name="Picture 2" descr="C:\Users\admin\Desktop\LOGONIET.png">
            <a:extLst>
              <a:ext uri="{FF2B5EF4-FFF2-40B4-BE49-F238E27FC236}">
                <a16:creationId xmlns:a16="http://schemas.microsoft.com/office/drawing/2014/main" id="{92E1D705-1904-4339-9768-A53C85935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FD3C908-359E-459C-9541-1265FD717EE5}"/>
              </a:ext>
            </a:extLst>
          </p:cNvPr>
          <p:cNvPicPr>
            <a:picLocks noChangeAspect="1"/>
          </p:cNvPicPr>
          <p:nvPr/>
        </p:nvPicPr>
        <p:blipFill>
          <a:blip r:embed="rId3"/>
          <a:srcRect/>
          <a:stretch>
            <a:fillRect/>
          </a:stretch>
        </p:blipFill>
        <p:spPr>
          <a:xfrm>
            <a:off x="5982146" y="862012"/>
            <a:ext cx="6002415" cy="5133975"/>
          </a:xfrm>
          <a:prstGeom prst="rect">
            <a:avLst/>
          </a:prstGeom>
        </p:spPr>
      </p:pic>
    </p:spTree>
  </p:cSld>
  <p:clrMapOvr>
    <a:masterClrMapping/>
  </p:clrMapOvr>
  <p:transition>
    <p:dissolv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03295A-12AB-4565-8A24-5BA75F7F67DB}"/>
              </a:ext>
            </a:extLst>
          </p:cNvPr>
          <p:cNvSpPr>
            <a:spLocks noGrp="1"/>
          </p:cNvSpPr>
          <p:nvPr>
            <p:ph type="dt" sz="quarter" idx="10"/>
          </p:nvPr>
        </p:nvSpPr>
        <p:spPr/>
        <p:txBody>
          <a:bodyPr/>
          <a:lstStyle/>
          <a:p>
            <a:pPr>
              <a:defRPr/>
            </a:pPr>
            <a:fld id="{81F14453-0A29-4828-9F70-C75410317D90}" type="datetime1">
              <a:rPr lang="en-US"/>
              <a:pPr>
                <a:defRPr/>
              </a:pPr>
              <a:t>3/10/2022</a:t>
            </a:fld>
            <a:endParaRPr lang="en-US"/>
          </a:p>
        </p:txBody>
      </p:sp>
      <p:sp>
        <p:nvSpPr>
          <p:cNvPr id="5" name="Footer Placeholder 4">
            <a:extLst>
              <a:ext uri="{FF2B5EF4-FFF2-40B4-BE49-F238E27FC236}">
                <a16:creationId xmlns:a16="http://schemas.microsoft.com/office/drawing/2014/main" id="{72596802-9EDD-4535-A496-DC203677912D}"/>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0356" name="Slide Number Placeholder 5">
            <a:extLst>
              <a:ext uri="{FF2B5EF4-FFF2-40B4-BE49-F238E27FC236}">
                <a16:creationId xmlns:a16="http://schemas.microsoft.com/office/drawing/2014/main" id="{44E6D7ED-4046-489F-9CC9-D1DBEBA26D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A18217CD-5957-4D47-812A-ECED8BA4247B}" type="slidenum">
              <a:rPr lang="en-US" altLang="en-US" sz="1300">
                <a:solidFill>
                  <a:srgbClr val="898989"/>
                </a:solidFill>
              </a:rPr>
              <a:pPr>
                <a:spcBef>
                  <a:spcPct val="0"/>
                </a:spcBef>
                <a:buFontTx/>
                <a:buNone/>
              </a:pPr>
              <a:t>114</a:t>
            </a:fld>
            <a:endParaRPr lang="en-US" altLang="en-US" sz="1300">
              <a:solidFill>
                <a:srgbClr val="898989"/>
              </a:solidFill>
            </a:endParaRPr>
          </a:p>
        </p:txBody>
      </p:sp>
      <p:sp>
        <p:nvSpPr>
          <p:cNvPr id="9" name="Title 1">
            <a:extLst>
              <a:ext uri="{FF2B5EF4-FFF2-40B4-BE49-F238E27FC236}">
                <a16:creationId xmlns:a16="http://schemas.microsoft.com/office/drawing/2014/main" id="{A5E536A2-611E-48A6-893D-85E0D07580F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Process </a:t>
            </a:r>
            <a:r>
              <a:rPr lang="en-US" sz="3000" dirty="0"/>
              <a:t>Management(CO1)</a:t>
            </a:r>
          </a:p>
        </p:txBody>
      </p:sp>
      <p:sp>
        <p:nvSpPr>
          <p:cNvPr id="100358" name="Rectangle 3">
            <a:extLst>
              <a:ext uri="{FF2B5EF4-FFF2-40B4-BE49-F238E27FC236}">
                <a16:creationId xmlns:a16="http://schemas.microsoft.com/office/drawing/2014/main" id="{755B1259-9693-473E-9133-04986A58BCB4}"/>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100359" name="Rectangle 10">
            <a:extLst>
              <a:ext uri="{FF2B5EF4-FFF2-40B4-BE49-F238E27FC236}">
                <a16:creationId xmlns:a16="http://schemas.microsoft.com/office/drawing/2014/main" id="{874B2D32-5EAD-4379-B4EF-82BC5368F55F}"/>
              </a:ext>
            </a:extLst>
          </p:cNvPr>
          <p:cNvSpPr>
            <a:spLocks noChangeArrowheads="1"/>
          </p:cNvSpPr>
          <p:nvPr/>
        </p:nvSpPr>
        <p:spPr bwMode="auto">
          <a:xfrm>
            <a:off x="1012825" y="908050"/>
            <a:ext cx="10517188" cy="4610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a:spcBef>
                <a:spcPct val="20000"/>
              </a:spcBef>
              <a:buFont typeface="Arial" panose="020B0604020202020204" pitchFamily="34" charset="0"/>
              <a:buChar char="–"/>
              <a:defRPr sz="3000">
                <a:solidFill>
                  <a:schemeClr val="tx1"/>
                </a:solidFill>
                <a:latin typeface="Calibri" panose="020F0502020204030204" pitchFamily="34" charset="0"/>
              </a:defRPr>
            </a:lvl2pPr>
            <a:lvl3pPr>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200" dirty="0"/>
              <a:t>A process is a program in execution.  A process needs certain resources, including CPU time, memory, files, and I/O devices, to accomplish its task.</a:t>
            </a:r>
          </a:p>
          <a:p>
            <a:pPr eaLnBrk="1" hangingPunct="1">
              <a:lnSpc>
                <a:spcPct val="150000"/>
              </a:lnSpc>
              <a:spcBef>
                <a:spcPct val="0"/>
              </a:spcBef>
              <a:buFontTx/>
              <a:buNone/>
            </a:pPr>
            <a:r>
              <a:rPr lang="en-US" altLang="en-US" sz="2200" dirty="0"/>
              <a:t>The operating system is responsible for the following activities in connection with process management.</a:t>
            </a:r>
          </a:p>
          <a:p>
            <a:pPr lvl="1" indent="0" eaLnBrk="1" hangingPunct="1">
              <a:lnSpc>
                <a:spcPct val="150000"/>
              </a:lnSpc>
              <a:spcBef>
                <a:spcPct val="0"/>
              </a:spcBef>
              <a:buFont typeface="Arial" panose="020B0604020202020204" pitchFamily="34" charset="0"/>
              <a:buChar char="•"/>
            </a:pPr>
            <a:r>
              <a:rPr lang="en-US" altLang="en-US" sz="2200" dirty="0"/>
              <a:t>Process creation and deletion.</a:t>
            </a:r>
          </a:p>
          <a:p>
            <a:pPr lvl="1" indent="0" eaLnBrk="1" hangingPunct="1">
              <a:lnSpc>
                <a:spcPct val="150000"/>
              </a:lnSpc>
              <a:spcBef>
                <a:spcPct val="0"/>
              </a:spcBef>
              <a:buFont typeface="Arial" panose="020B0604020202020204" pitchFamily="34" charset="0"/>
              <a:buChar char="•"/>
            </a:pPr>
            <a:r>
              <a:rPr lang="en-US" altLang="en-US" sz="2200" dirty="0"/>
              <a:t>process suspension and resumption.</a:t>
            </a:r>
          </a:p>
          <a:p>
            <a:pPr lvl="1" indent="0" eaLnBrk="1" hangingPunct="1">
              <a:lnSpc>
                <a:spcPct val="150000"/>
              </a:lnSpc>
              <a:spcBef>
                <a:spcPct val="0"/>
              </a:spcBef>
              <a:buFont typeface="Arial" panose="020B0604020202020204" pitchFamily="34" charset="0"/>
              <a:buChar char="•"/>
            </a:pPr>
            <a:r>
              <a:rPr lang="en-US" altLang="en-US" sz="2200" dirty="0"/>
              <a:t>Provision of mechanisms for:</a:t>
            </a:r>
          </a:p>
          <a:p>
            <a:pPr lvl="2" indent="0" eaLnBrk="1" hangingPunct="1">
              <a:lnSpc>
                <a:spcPct val="150000"/>
              </a:lnSpc>
              <a:spcBef>
                <a:spcPct val="0"/>
              </a:spcBef>
            </a:pPr>
            <a:r>
              <a:rPr lang="en-US" altLang="en-US" sz="2200" dirty="0"/>
              <a:t>process synchronization</a:t>
            </a:r>
          </a:p>
          <a:p>
            <a:pPr lvl="2" indent="0" eaLnBrk="1" hangingPunct="1">
              <a:lnSpc>
                <a:spcPct val="150000"/>
              </a:lnSpc>
              <a:spcBef>
                <a:spcPct val="0"/>
              </a:spcBef>
            </a:pPr>
            <a:r>
              <a:rPr lang="en-US" altLang="en-US" sz="2200" dirty="0"/>
              <a:t>process communication</a:t>
            </a:r>
          </a:p>
        </p:txBody>
      </p:sp>
      <p:pic>
        <p:nvPicPr>
          <p:cNvPr id="100360" name="Picture 2" descr="C:\Users\admin\Desktop\LOGONIET.png">
            <a:extLst>
              <a:ext uri="{FF2B5EF4-FFF2-40B4-BE49-F238E27FC236}">
                <a16:creationId xmlns:a16="http://schemas.microsoft.com/office/drawing/2014/main" id="{1E19690A-AEA5-42A4-B1A4-59D2698C8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2E69F-9402-4531-8D6C-EE2DAEE63C73}"/>
              </a:ext>
            </a:extLst>
          </p:cNvPr>
          <p:cNvSpPr>
            <a:spLocks noGrp="1"/>
          </p:cNvSpPr>
          <p:nvPr>
            <p:ph type="dt" sz="quarter" idx="10"/>
          </p:nvPr>
        </p:nvSpPr>
        <p:spPr/>
        <p:txBody>
          <a:bodyPr/>
          <a:lstStyle/>
          <a:p>
            <a:pPr>
              <a:defRPr/>
            </a:pPr>
            <a:fld id="{34A1D681-6082-4AEA-B645-495D6F6DA580}" type="datetime1">
              <a:rPr lang="en-US"/>
              <a:pPr>
                <a:defRPr/>
              </a:pPr>
              <a:t>3/10/2022</a:t>
            </a:fld>
            <a:endParaRPr lang="en-US"/>
          </a:p>
        </p:txBody>
      </p:sp>
      <p:sp>
        <p:nvSpPr>
          <p:cNvPr id="5" name="Footer Placeholder 4">
            <a:extLst>
              <a:ext uri="{FF2B5EF4-FFF2-40B4-BE49-F238E27FC236}">
                <a16:creationId xmlns:a16="http://schemas.microsoft.com/office/drawing/2014/main" id="{88D488C1-1A32-499D-AFB4-65C59014968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2404" name="Slide Number Placeholder 5">
            <a:extLst>
              <a:ext uri="{FF2B5EF4-FFF2-40B4-BE49-F238E27FC236}">
                <a16:creationId xmlns:a16="http://schemas.microsoft.com/office/drawing/2014/main" id="{A658BED4-19D8-4D9E-A5F0-92AC59E782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5E6D166-E69F-4B7A-8133-87D34EAEE8CC}" type="slidenum">
              <a:rPr lang="en-US" altLang="en-US" sz="1300">
                <a:solidFill>
                  <a:srgbClr val="898989"/>
                </a:solidFill>
              </a:rPr>
              <a:pPr>
                <a:spcBef>
                  <a:spcPct val="0"/>
                </a:spcBef>
                <a:buFontTx/>
                <a:buNone/>
              </a:pPr>
              <a:t>115</a:t>
            </a:fld>
            <a:endParaRPr lang="en-US" altLang="en-US" sz="1300">
              <a:solidFill>
                <a:srgbClr val="898989"/>
              </a:solidFill>
            </a:endParaRPr>
          </a:p>
        </p:txBody>
      </p:sp>
      <p:sp>
        <p:nvSpPr>
          <p:cNvPr id="9" name="Title 1">
            <a:extLst>
              <a:ext uri="{FF2B5EF4-FFF2-40B4-BE49-F238E27FC236}">
                <a16:creationId xmlns:a16="http://schemas.microsoft.com/office/drawing/2014/main" id="{D6FC47DA-D29B-49C8-9B3F-300390398E37}"/>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Secondary-Storage(CO1) </a:t>
            </a:r>
          </a:p>
        </p:txBody>
      </p:sp>
      <p:sp>
        <p:nvSpPr>
          <p:cNvPr id="102406" name="Rectangle 3">
            <a:extLst>
              <a:ext uri="{FF2B5EF4-FFF2-40B4-BE49-F238E27FC236}">
                <a16:creationId xmlns:a16="http://schemas.microsoft.com/office/drawing/2014/main" id="{22F4B85F-8E44-441D-8920-798F6EBBA0F3}"/>
              </a:ext>
            </a:extLst>
          </p:cNvPr>
          <p:cNvSpPr txBox="1">
            <a:spLocks noChangeArrowheads="1"/>
          </p:cNvSpPr>
          <p:nvPr/>
        </p:nvSpPr>
        <p:spPr bwMode="auto">
          <a:xfrm>
            <a:off x="1400968" y="980728"/>
            <a:ext cx="10053786"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6286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lnSpc>
                <a:spcPct val="150000"/>
              </a:lnSpc>
            </a:pPr>
            <a:r>
              <a:rPr lang="en-US" altLang="en-US" sz="2200" dirty="0"/>
              <a:t>Since main memory (primary storage) is volatile and too small to accommodate all data and programs permanently, the computer system must provide secondary storage to back up main memory.</a:t>
            </a:r>
          </a:p>
          <a:p>
            <a:pPr defTabSz="914400" eaLnBrk="1" hangingPunct="1">
              <a:lnSpc>
                <a:spcPct val="150000"/>
              </a:lnSpc>
            </a:pPr>
            <a:r>
              <a:rPr lang="en-US" altLang="en-US" sz="2200" dirty="0"/>
              <a:t>Most modern computer systems use disks as the principle on-line storage medium, for both programs and data.</a:t>
            </a:r>
          </a:p>
          <a:p>
            <a:pPr defTabSz="914400" eaLnBrk="1" hangingPunct="1">
              <a:lnSpc>
                <a:spcPct val="150000"/>
              </a:lnSpc>
            </a:pPr>
            <a:r>
              <a:rPr lang="en-US" altLang="en-US" sz="2200" dirty="0"/>
              <a:t>The operating system is responsible for the following activities in connection with disk management: </a:t>
            </a:r>
          </a:p>
          <a:p>
            <a:pPr lvl="1" defTabSz="914400" eaLnBrk="1" hangingPunct="1">
              <a:lnSpc>
                <a:spcPct val="150000"/>
              </a:lnSpc>
            </a:pPr>
            <a:r>
              <a:rPr lang="en-US" altLang="en-US" sz="2200" dirty="0"/>
              <a:t>Free space management</a:t>
            </a:r>
          </a:p>
          <a:p>
            <a:pPr lvl="1" defTabSz="914400" eaLnBrk="1" hangingPunct="1">
              <a:lnSpc>
                <a:spcPct val="150000"/>
              </a:lnSpc>
            </a:pPr>
            <a:r>
              <a:rPr lang="en-US" altLang="en-US" sz="2200" dirty="0"/>
              <a:t>Storage allocation</a:t>
            </a:r>
          </a:p>
          <a:p>
            <a:pPr lvl="1" defTabSz="914400" eaLnBrk="1" hangingPunct="1">
              <a:lnSpc>
                <a:spcPct val="150000"/>
              </a:lnSpc>
            </a:pPr>
            <a:r>
              <a:rPr lang="en-US" altLang="en-US" sz="2200" dirty="0"/>
              <a:t>Disk scheduling</a:t>
            </a:r>
          </a:p>
        </p:txBody>
      </p:sp>
      <p:pic>
        <p:nvPicPr>
          <p:cNvPr id="102407" name="Picture 2" descr="C:\Users\admin\Desktop\LOGONIET.png">
            <a:extLst>
              <a:ext uri="{FF2B5EF4-FFF2-40B4-BE49-F238E27FC236}">
                <a16:creationId xmlns:a16="http://schemas.microsoft.com/office/drawing/2014/main" id="{8C8CE8B8-E575-4E4A-B425-98DEF3286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6E32D-A168-47C4-97C1-90154FD386E8}"/>
              </a:ext>
            </a:extLst>
          </p:cNvPr>
          <p:cNvSpPr>
            <a:spLocks noGrp="1"/>
          </p:cNvSpPr>
          <p:nvPr>
            <p:ph type="dt" sz="quarter" idx="10"/>
          </p:nvPr>
        </p:nvSpPr>
        <p:spPr/>
        <p:txBody>
          <a:bodyPr/>
          <a:lstStyle/>
          <a:p>
            <a:pPr>
              <a:defRPr/>
            </a:pPr>
            <a:fld id="{8A2D6225-0BD0-43D8-969A-4DA5243B289D}" type="datetime1">
              <a:rPr lang="en-US"/>
              <a:pPr>
                <a:defRPr/>
              </a:pPr>
              <a:t>3/10/2022</a:t>
            </a:fld>
            <a:endParaRPr lang="en-US"/>
          </a:p>
        </p:txBody>
      </p:sp>
      <p:sp>
        <p:nvSpPr>
          <p:cNvPr id="5" name="Footer Placeholder 4">
            <a:extLst>
              <a:ext uri="{FF2B5EF4-FFF2-40B4-BE49-F238E27FC236}">
                <a16:creationId xmlns:a16="http://schemas.microsoft.com/office/drawing/2014/main" id="{4065AAD0-6299-4F8D-964A-CD57B4158158}"/>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3428" name="Slide Number Placeholder 5">
            <a:extLst>
              <a:ext uri="{FF2B5EF4-FFF2-40B4-BE49-F238E27FC236}">
                <a16:creationId xmlns:a16="http://schemas.microsoft.com/office/drawing/2014/main" id="{9455A233-AC06-48EC-8E1B-21A2CF9AB0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0D16BA7-1A4B-4E9F-8B13-8ABD7E9A9098}" type="slidenum">
              <a:rPr lang="en-US" altLang="en-US" sz="1300">
                <a:solidFill>
                  <a:srgbClr val="898989"/>
                </a:solidFill>
              </a:rPr>
              <a:pPr>
                <a:spcBef>
                  <a:spcPct val="0"/>
                </a:spcBef>
                <a:buFontTx/>
                <a:buNone/>
              </a:pPr>
              <a:t>116</a:t>
            </a:fld>
            <a:endParaRPr lang="en-US" altLang="en-US" sz="1300">
              <a:solidFill>
                <a:srgbClr val="898989"/>
              </a:solidFill>
            </a:endParaRPr>
          </a:p>
        </p:txBody>
      </p:sp>
      <p:sp>
        <p:nvSpPr>
          <p:cNvPr id="9" name="Title 1">
            <a:extLst>
              <a:ext uri="{FF2B5EF4-FFF2-40B4-BE49-F238E27FC236}">
                <a16:creationId xmlns:a16="http://schemas.microsoft.com/office/drawing/2014/main" id="{3D16AD4E-86E2-49BF-B400-731E0121E2B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I/O System Management</a:t>
            </a:r>
            <a:r>
              <a:rPr lang="en-US" sz="3000" dirty="0"/>
              <a:t>(CO1)</a:t>
            </a:r>
          </a:p>
        </p:txBody>
      </p:sp>
      <p:sp>
        <p:nvSpPr>
          <p:cNvPr id="103430" name="Rectangle 3">
            <a:extLst>
              <a:ext uri="{FF2B5EF4-FFF2-40B4-BE49-F238E27FC236}">
                <a16:creationId xmlns:a16="http://schemas.microsoft.com/office/drawing/2014/main" id="{3F674B32-0576-4003-8772-D1456F41F28A}"/>
              </a:ext>
            </a:extLst>
          </p:cNvPr>
          <p:cNvSpPr txBox="1">
            <a:spLocks noChangeArrowheads="1"/>
          </p:cNvSpPr>
          <p:nvPr/>
        </p:nvSpPr>
        <p:spPr bwMode="auto">
          <a:xfrm>
            <a:off x="1403350" y="1724025"/>
            <a:ext cx="9420225"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6286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r>
              <a:rPr lang="en-US" altLang="en-US" sz="2200"/>
              <a:t>The I/O system consists of:</a:t>
            </a:r>
          </a:p>
          <a:p>
            <a:pPr lvl="1" defTabSz="914400" eaLnBrk="1" hangingPunct="1"/>
            <a:r>
              <a:rPr lang="en-US" altLang="en-US" sz="2200"/>
              <a:t>A buffer-caching system </a:t>
            </a:r>
          </a:p>
          <a:p>
            <a:pPr lvl="1" defTabSz="914400" eaLnBrk="1" hangingPunct="1"/>
            <a:r>
              <a:rPr lang="en-US" altLang="en-US" sz="2200"/>
              <a:t>A general device-driver interface</a:t>
            </a:r>
          </a:p>
          <a:p>
            <a:pPr lvl="1" defTabSz="914400" eaLnBrk="1" hangingPunct="1"/>
            <a:r>
              <a:rPr lang="en-US" altLang="en-US" sz="2200"/>
              <a:t>Drivers for specific hardware devices</a:t>
            </a:r>
            <a:endParaRPr lang="en-US" altLang="en-US" sz="2800"/>
          </a:p>
        </p:txBody>
      </p:sp>
      <p:pic>
        <p:nvPicPr>
          <p:cNvPr id="103431" name="Picture 2" descr="C:\Users\admin\Desktop\LOGONIET.png">
            <a:extLst>
              <a:ext uri="{FF2B5EF4-FFF2-40B4-BE49-F238E27FC236}">
                <a16:creationId xmlns:a16="http://schemas.microsoft.com/office/drawing/2014/main" id="{41A69433-8A96-4147-A1A3-DDAA436AD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1CF36C-558F-4195-8E05-FD253EAC55CF}"/>
              </a:ext>
            </a:extLst>
          </p:cNvPr>
          <p:cNvSpPr>
            <a:spLocks noGrp="1"/>
          </p:cNvSpPr>
          <p:nvPr>
            <p:ph type="dt" sz="quarter" idx="10"/>
          </p:nvPr>
        </p:nvSpPr>
        <p:spPr/>
        <p:txBody>
          <a:bodyPr/>
          <a:lstStyle/>
          <a:p>
            <a:pPr>
              <a:defRPr/>
            </a:pPr>
            <a:fld id="{6A91F94F-402D-4E8E-93D7-69C0BF0C0A3C}" type="datetime1">
              <a:rPr lang="en-US"/>
              <a:pPr>
                <a:defRPr/>
              </a:pPr>
              <a:t>3/10/2022</a:t>
            </a:fld>
            <a:endParaRPr lang="en-US"/>
          </a:p>
        </p:txBody>
      </p:sp>
      <p:sp>
        <p:nvSpPr>
          <p:cNvPr id="5" name="Footer Placeholder 4">
            <a:extLst>
              <a:ext uri="{FF2B5EF4-FFF2-40B4-BE49-F238E27FC236}">
                <a16:creationId xmlns:a16="http://schemas.microsoft.com/office/drawing/2014/main" id="{7DC79088-AB70-460E-95E4-89359571A471}"/>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4452" name="Slide Number Placeholder 5">
            <a:extLst>
              <a:ext uri="{FF2B5EF4-FFF2-40B4-BE49-F238E27FC236}">
                <a16:creationId xmlns:a16="http://schemas.microsoft.com/office/drawing/2014/main" id="{7151D77F-6C8E-4D3B-9C98-8FC37939F1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A4320BC-2A75-4D89-A1F3-EC6C3DB75413}" type="slidenum">
              <a:rPr lang="en-US" altLang="en-US" sz="1300">
                <a:solidFill>
                  <a:srgbClr val="898989"/>
                </a:solidFill>
              </a:rPr>
              <a:pPr>
                <a:spcBef>
                  <a:spcPct val="0"/>
                </a:spcBef>
                <a:buFontTx/>
                <a:buNone/>
              </a:pPr>
              <a:t>117</a:t>
            </a:fld>
            <a:endParaRPr lang="en-US" altLang="en-US" sz="1300">
              <a:solidFill>
                <a:srgbClr val="898989"/>
              </a:solidFill>
            </a:endParaRPr>
          </a:p>
        </p:txBody>
      </p:sp>
      <p:sp>
        <p:nvSpPr>
          <p:cNvPr id="9" name="Title 1">
            <a:extLst>
              <a:ext uri="{FF2B5EF4-FFF2-40B4-BE49-F238E27FC236}">
                <a16:creationId xmlns:a16="http://schemas.microsoft.com/office/drawing/2014/main" id="{35E9A70C-138C-4057-8AD9-B173DC88B6A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File Management(CO1)</a:t>
            </a:r>
          </a:p>
        </p:txBody>
      </p:sp>
      <p:sp>
        <p:nvSpPr>
          <p:cNvPr id="11" name="Rectangle 3">
            <a:extLst>
              <a:ext uri="{FF2B5EF4-FFF2-40B4-BE49-F238E27FC236}">
                <a16:creationId xmlns:a16="http://schemas.microsoft.com/office/drawing/2014/main" id="{EAEA47CD-E261-4DCC-98DB-57A1BB5A859A}"/>
              </a:ext>
            </a:extLst>
          </p:cNvPr>
          <p:cNvSpPr txBox="1">
            <a:spLocks noChangeArrowheads="1"/>
          </p:cNvSpPr>
          <p:nvPr/>
        </p:nvSpPr>
        <p:spPr>
          <a:xfrm>
            <a:off x="1403350" y="1125538"/>
            <a:ext cx="10029825" cy="4114800"/>
          </a:xfrm>
          <a:prstGeom prst="rect">
            <a:avLst/>
          </a:prstGeom>
        </p:spPr>
        <p:txBody>
          <a:bodyPr>
            <a:noAutofit/>
          </a:bodyPr>
          <a:lstStyle/>
          <a:p>
            <a:pPr marL="342900" indent="-34290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A file is a collection of related information defined by its creator.  Commonly, files represent programs (both source and object forms) and data.</a:t>
            </a:r>
          </a:p>
          <a:p>
            <a:pPr marL="342900" indent="-34290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The operating system is responsible for the following activities in connections with file management:</a:t>
            </a:r>
          </a:p>
          <a:p>
            <a:pPr marL="742950" lvl="1" indent="-28575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File creation and deletion.</a:t>
            </a:r>
          </a:p>
          <a:p>
            <a:pPr marL="742950" lvl="1" indent="-28575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Directory creation and deletion.</a:t>
            </a:r>
          </a:p>
          <a:p>
            <a:pPr marL="742950" lvl="1" indent="-28575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Support of primitives for manipulating files and directories.</a:t>
            </a:r>
          </a:p>
          <a:p>
            <a:pPr marL="742950" lvl="1" indent="-28575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Mapping files onto secondary storage.</a:t>
            </a:r>
          </a:p>
          <a:p>
            <a:pPr marL="742950" lvl="1" indent="-285750" defTabSz="914400" eaLnBrk="1" fontAlgn="auto" hangingPunct="1">
              <a:lnSpc>
                <a:spcPct val="170000"/>
              </a:lnSpc>
              <a:spcBef>
                <a:spcPct val="20000"/>
              </a:spcBef>
              <a:spcAft>
                <a:spcPts val="0"/>
              </a:spcAft>
              <a:buFont typeface="Arial" pitchFamily="34" charset="0"/>
              <a:buChar char="–"/>
              <a:defRPr/>
            </a:pPr>
            <a:r>
              <a:rPr lang="en-US" dirty="0">
                <a:latin typeface="+mn-lt"/>
                <a:cs typeface="+mn-cs"/>
              </a:rPr>
              <a:t>File backup on stable (nonvolatile) storage media.</a:t>
            </a:r>
          </a:p>
        </p:txBody>
      </p:sp>
      <p:pic>
        <p:nvPicPr>
          <p:cNvPr id="104455" name="Picture 2" descr="C:\Users\admin\Desktop\LOGONIET.png">
            <a:extLst>
              <a:ext uri="{FF2B5EF4-FFF2-40B4-BE49-F238E27FC236}">
                <a16:creationId xmlns:a16="http://schemas.microsoft.com/office/drawing/2014/main" id="{4D6C09B9-5CD8-400A-A351-669D9B9F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1CF36C-558F-4195-8E05-FD253EAC55CF}"/>
              </a:ext>
            </a:extLst>
          </p:cNvPr>
          <p:cNvSpPr>
            <a:spLocks noGrp="1"/>
          </p:cNvSpPr>
          <p:nvPr>
            <p:ph type="dt" sz="quarter" idx="10"/>
          </p:nvPr>
        </p:nvSpPr>
        <p:spPr/>
        <p:txBody>
          <a:bodyPr/>
          <a:lstStyle/>
          <a:p>
            <a:pPr>
              <a:defRPr/>
            </a:pPr>
            <a:fld id="{6A91F94F-402D-4E8E-93D7-69C0BF0C0A3C}" type="datetime1">
              <a:rPr lang="en-US"/>
              <a:pPr>
                <a:defRPr/>
              </a:pPr>
              <a:t>3/10/2022</a:t>
            </a:fld>
            <a:endParaRPr lang="en-US"/>
          </a:p>
        </p:txBody>
      </p:sp>
      <p:sp>
        <p:nvSpPr>
          <p:cNvPr id="5" name="Footer Placeholder 4">
            <a:extLst>
              <a:ext uri="{FF2B5EF4-FFF2-40B4-BE49-F238E27FC236}">
                <a16:creationId xmlns:a16="http://schemas.microsoft.com/office/drawing/2014/main" id="{7DC79088-AB70-460E-95E4-89359571A471}"/>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4452" name="Slide Number Placeholder 5">
            <a:extLst>
              <a:ext uri="{FF2B5EF4-FFF2-40B4-BE49-F238E27FC236}">
                <a16:creationId xmlns:a16="http://schemas.microsoft.com/office/drawing/2014/main" id="{7151D77F-6C8E-4D3B-9C98-8FC37939F1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A4320BC-2A75-4D89-A1F3-EC6C3DB75413}" type="slidenum">
              <a:rPr lang="en-US" altLang="en-US" sz="1300">
                <a:solidFill>
                  <a:srgbClr val="898989"/>
                </a:solidFill>
              </a:rPr>
              <a:pPr>
                <a:spcBef>
                  <a:spcPct val="0"/>
                </a:spcBef>
                <a:buFontTx/>
                <a:buNone/>
              </a:pPr>
              <a:t>118</a:t>
            </a:fld>
            <a:endParaRPr lang="en-US" altLang="en-US" sz="1300">
              <a:solidFill>
                <a:srgbClr val="898989"/>
              </a:solidFill>
            </a:endParaRPr>
          </a:p>
        </p:txBody>
      </p:sp>
      <p:sp>
        <p:nvSpPr>
          <p:cNvPr id="9" name="Title 1">
            <a:extLst>
              <a:ext uri="{FF2B5EF4-FFF2-40B4-BE49-F238E27FC236}">
                <a16:creationId xmlns:a16="http://schemas.microsoft.com/office/drawing/2014/main" id="{35E9A70C-138C-4057-8AD9-B173DC88B6A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Network Management(CO1)</a:t>
            </a:r>
          </a:p>
        </p:txBody>
      </p:sp>
      <p:sp>
        <p:nvSpPr>
          <p:cNvPr id="11" name="Rectangle 3">
            <a:extLst>
              <a:ext uri="{FF2B5EF4-FFF2-40B4-BE49-F238E27FC236}">
                <a16:creationId xmlns:a16="http://schemas.microsoft.com/office/drawing/2014/main" id="{EAEA47CD-E261-4DCC-98DB-57A1BB5A859A}"/>
              </a:ext>
            </a:extLst>
          </p:cNvPr>
          <p:cNvSpPr txBox="1">
            <a:spLocks noChangeArrowheads="1"/>
          </p:cNvSpPr>
          <p:nvPr/>
        </p:nvSpPr>
        <p:spPr>
          <a:xfrm>
            <a:off x="919956" y="908720"/>
            <a:ext cx="10318774" cy="4114800"/>
          </a:xfrm>
          <a:prstGeom prst="rect">
            <a:avLst/>
          </a:prstGeom>
        </p:spPr>
        <p:txBody>
          <a:bodyPr>
            <a:noAutofit/>
          </a:bodyPr>
          <a:lstStyle/>
          <a:p>
            <a:pPr marL="342900" indent="-342900" defTabSz="914400" eaLnBrk="1" fontAlgn="auto" hangingPunct="1">
              <a:lnSpc>
                <a:spcPct val="150000"/>
              </a:lnSpc>
              <a:spcBef>
                <a:spcPct val="20000"/>
              </a:spcBef>
              <a:spcAft>
                <a:spcPts val="0"/>
              </a:spcAft>
              <a:buFont typeface="Arial" pitchFamily="34" charset="0"/>
              <a:buChar char="•"/>
              <a:defRPr/>
            </a:pPr>
            <a:r>
              <a:rPr lang="en-US" sz="2400" b="0" i="0" dirty="0">
                <a:solidFill>
                  <a:srgbClr val="222222"/>
                </a:solidFill>
                <a:effectLst/>
                <a:latin typeface="+mj-lt"/>
              </a:rPr>
              <a:t>Network management is the process of administering and managing computer networks. It includes performance management, fault analysis, provisioning of networks, and maintaining the quality of service.</a:t>
            </a:r>
          </a:p>
          <a:p>
            <a:pPr algn="l">
              <a:lnSpc>
                <a:spcPct val="150000"/>
              </a:lnSpc>
            </a:pPr>
            <a:r>
              <a:rPr lang="en-US" sz="2400" b="1" i="0" dirty="0">
                <a:solidFill>
                  <a:srgbClr val="222222"/>
                </a:solidFill>
                <a:effectLst/>
                <a:latin typeface="+mj-lt"/>
              </a:rPr>
              <a:t>Functions of Network management:</a:t>
            </a:r>
          </a:p>
          <a:p>
            <a:pPr algn="l">
              <a:buFont typeface="Arial" panose="020B0604020202020204" pitchFamily="34" charset="0"/>
              <a:buChar char="•"/>
            </a:pPr>
            <a:r>
              <a:rPr lang="en-US" sz="2400" b="0" i="0" dirty="0">
                <a:solidFill>
                  <a:srgbClr val="222222"/>
                </a:solidFill>
                <a:effectLst/>
                <a:latin typeface="+mj-lt"/>
              </a:rPr>
              <a:t>Distributed systems help you to various computing resources in size and function. They may involve microprocessors, minicomputers, and many general-purpose computer systems.</a:t>
            </a:r>
          </a:p>
          <a:p>
            <a:pPr algn="l">
              <a:buFont typeface="Arial" panose="020B0604020202020204" pitchFamily="34" charset="0"/>
              <a:buChar char="•"/>
            </a:pPr>
            <a:r>
              <a:rPr lang="en-US" sz="2400" b="0" i="0" dirty="0">
                <a:solidFill>
                  <a:srgbClr val="222222"/>
                </a:solidFill>
                <a:effectLst/>
                <a:latin typeface="+mj-lt"/>
              </a:rPr>
              <a:t>A distributed system also offers the user access to the various resources the network shares.</a:t>
            </a:r>
          </a:p>
          <a:p>
            <a:pPr algn="l">
              <a:buFont typeface="Arial" panose="020B0604020202020204" pitchFamily="34" charset="0"/>
              <a:buChar char="•"/>
            </a:pPr>
            <a:r>
              <a:rPr lang="en-US" sz="2400" b="0" i="0" dirty="0">
                <a:solidFill>
                  <a:srgbClr val="222222"/>
                </a:solidFill>
                <a:effectLst/>
                <a:latin typeface="+mj-lt"/>
              </a:rPr>
              <a:t>It helps to access shared resources that help computation to speed-up or offers data availability and reliability.</a:t>
            </a:r>
          </a:p>
          <a:p>
            <a:pPr marL="342900" indent="-342900" defTabSz="914400" eaLnBrk="1" fontAlgn="auto" hangingPunct="1">
              <a:lnSpc>
                <a:spcPct val="150000"/>
              </a:lnSpc>
              <a:spcBef>
                <a:spcPct val="20000"/>
              </a:spcBef>
              <a:spcAft>
                <a:spcPts val="0"/>
              </a:spcAft>
              <a:buFont typeface="Arial" pitchFamily="34" charset="0"/>
              <a:buChar char="•"/>
              <a:defRPr/>
            </a:pPr>
            <a:endParaRPr lang="en-US" sz="2400" dirty="0">
              <a:latin typeface="+mj-lt"/>
              <a:cs typeface="+mn-cs"/>
            </a:endParaRPr>
          </a:p>
        </p:txBody>
      </p:sp>
      <p:pic>
        <p:nvPicPr>
          <p:cNvPr id="104455" name="Picture 2" descr="C:\Users\admin\Desktop\LOGONIET.png">
            <a:extLst>
              <a:ext uri="{FF2B5EF4-FFF2-40B4-BE49-F238E27FC236}">
                <a16:creationId xmlns:a16="http://schemas.microsoft.com/office/drawing/2014/main" id="{4D6C09B9-5CD8-400A-A351-669D9B9F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269960"/>
      </p:ext>
    </p:extLst>
  </p:cSld>
  <p:clrMapOvr>
    <a:masterClrMapping/>
  </p:clrMapOvr>
  <p:transition>
    <p:dissolv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1CF36C-558F-4195-8E05-FD253EAC55CF}"/>
              </a:ext>
            </a:extLst>
          </p:cNvPr>
          <p:cNvSpPr>
            <a:spLocks noGrp="1"/>
          </p:cNvSpPr>
          <p:nvPr>
            <p:ph type="dt" sz="quarter" idx="10"/>
          </p:nvPr>
        </p:nvSpPr>
        <p:spPr/>
        <p:txBody>
          <a:bodyPr/>
          <a:lstStyle/>
          <a:p>
            <a:pPr>
              <a:defRPr/>
            </a:pPr>
            <a:fld id="{6A91F94F-402D-4E8E-93D7-69C0BF0C0A3C}" type="datetime1">
              <a:rPr lang="en-US"/>
              <a:pPr>
                <a:defRPr/>
              </a:pPr>
              <a:t>3/10/2022</a:t>
            </a:fld>
            <a:endParaRPr lang="en-US"/>
          </a:p>
        </p:txBody>
      </p:sp>
      <p:sp>
        <p:nvSpPr>
          <p:cNvPr id="5" name="Footer Placeholder 4">
            <a:extLst>
              <a:ext uri="{FF2B5EF4-FFF2-40B4-BE49-F238E27FC236}">
                <a16:creationId xmlns:a16="http://schemas.microsoft.com/office/drawing/2014/main" id="{7DC79088-AB70-460E-95E4-89359571A471}"/>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04452" name="Slide Number Placeholder 5">
            <a:extLst>
              <a:ext uri="{FF2B5EF4-FFF2-40B4-BE49-F238E27FC236}">
                <a16:creationId xmlns:a16="http://schemas.microsoft.com/office/drawing/2014/main" id="{7151D77F-6C8E-4D3B-9C98-8FC37939F1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A4320BC-2A75-4D89-A1F3-EC6C3DB75413}" type="slidenum">
              <a:rPr lang="en-US" altLang="en-US" sz="1300">
                <a:solidFill>
                  <a:srgbClr val="898989"/>
                </a:solidFill>
              </a:rPr>
              <a:pPr>
                <a:spcBef>
                  <a:spcPct val="0"/>
                </a:spcBef>
                <a:buFontTx/>
                <a:buNone/>
              </a:pPr>
              <a:t>119</a:t>
            </a:fld>
            <a:endParaRPr lang="en-US" altLang="en-US" sz="1300">
              <a:solidFill>
                <a:srgbClr val="898989"/>
              </a:solidFill>
            </a:endParaRPr>
          </a:p>
        </p:txBody>
      </p:sp>
      <p:sp>
        <p:nvSpPr>
          <p:cNvPr id="9" name="Title 1">
            <a:extLst>
              <a:ext uri="{FF2B5EF4-FFF2-40B4-BE49-F238E27FC236}">
                <a16:creationId xmlns:a16="http://schemas.microsoft.com/office/drawing/2014/main" id="{35E9A70C-138C-4057-8AD9-B173DC88B6A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Security Management(CO1)</a:t>
            </a:r>
          </a:p>
        </p:txBody>
      </p:sp>
      <p:sp>
        <p:nvSpPr>
          <p:cNvPr id="11" name="Rectangle 3">
            <a:extLst>
              <a:ext uri="{FF2B5EF4-FFF2-40B4-BE49-F238E27FC236}">
                <a16:creationId xmlns:a16="http://schemas.microsoft.com/office/drawing/2014/main" id="{EAEA47CD-E261-4DCC-98DB-57A1BB5A859A}"/>
              </a:ext>
            </a:extLst>
          </p:cNvPr>
          <p:cNvSpPr txBox="1">
            <a:spLocks noChangeArrowheads="1"/>
          </p:cNvSpPr>
          <p:nvPr/>
        </p:nvSpPr>
        <p:spPr>
          <a:xfrm>
            <a:off x="1403350" y="1125538"/>
            <a:ext cx="10029825" cy="4114800"/>
          </a:xfrm>
          <a:prstGeom prst="rect">
            <a:avLst/>
          </a:prstGeom>
        </p:spPr>
        <p:txBody>
          <a:bodyPr>
            <a:noAutofit/>
          </a:bodyPr>
          <a:lstStyle/>
          <a:p>
            <a:pPr algn="l">
              <a:lnSpc>
                <a:spcPct val="150000"/>
              </a:lnSpc>
            </a:pPr>
            <a:r>
              <a:rPr lang="en-US" sz="2400" b="1" i="0" dirty="0">
                <a:solidFill>
                  <a:srgbClr val="222222"/>
                </a:solidFill>
                <a:effectLst/>
                <a:latin typeface="+mj-lt"/>
              </a:rPr>
              <a:t>Security Management</a:t>
            </a:r>
          </a:p>
          <a:p>
            <a:pPr algn="l">
              <a:lnSpc>
                <a:spcPct val="150000"/>
              </a:lnSpc>
            </a:pPr>
            <a:r>
              <a:rPr lang="en-US" sz="2400" b="0" i="0" dirty="0">
                <a:solidFill>
                  <a:srgbClr val="222222"/>
                </a:solidFill>
                <a:effectLst/>
                <a:latin typeface="+mj-lt"/>
              </a:rPr>
              <a:t>The various processes in an operating system need to be secured from each other’s activities. For that purpose, various mechanisms can be used to ensure that those processes which want to operate files, memory CPU, and other hardware resources should have proper authorization from the operating system.</a:t>
            </a:r>
          </a:p>
          <a:p>
            <a:pPr algn="l">
              <a:lnSpc>
                <a:spcPct val="150000"/>
              </a:lnSpc>
            </a:pPr>
            <a:r>
              <a:rPr lang="en-US" sz="2400" b="0" i="0" dirty="0">
                <a:solidFill>
                  <a:srgbClr val="222222"/>
                </a:solidFill>
                <a:effectLst/>
                <a:latin typeface="+mj-lt"/>
              </a:rPr>
              <a:t>For example, Memory addressing hardware helps you to confirm that a process can be executed within its own address space. The time ensures that no process has control of the CPU without renouncing it.</a:t>
            </a:r>
          </a:p>
          <a:p>
            <a:pPr marL="342900" indent="-342900" defTabSz="914400" eaLnBrk="1" fontAlgn="auto" hangingPunct="1">
              <a:lnSpc>
                <a:spcPct val="150000"/>
              </a:lnSpc>
              <a:spcBef>
                <a:spcPct val="20000"/>
              </a:spcBef>
              <a:spcAft>
                <a:spcPts val="0"/>
              </a:spcAft>
              <a:buFont typeface="Arial" pitchFamily="34" charset="0"/>
              <a:buChar char="•"/>
              <a:defRPr/>
            </a:pPr>
            <a:endParaRPr lang="en-US" sz="2400" dirty="0">
              <a:latin typeface="+mj-lt"/>
              <a:cs typeface="+mn-cs"/>
            </a:endParaRPr>
          </a:p>
        </p:txBody>
      </p:sp>
      <p:pic>
        <p:nvPicPr>
          <p:cNvPr id="104455" name="Picture 2" descr="C:\Users\admin\Desktop\LOGONIET.png">
            <a:extLst>
              <a:ext uri="{FF2B5EF4-FFF2-40B4-BE49-F238E27FC236}">
                <a16:creationId xmlns:a16="http://schemas.microsoft.com/office/drawing/2014/main" id="{4D6C09B9-5CD8-400A-A351-669D9B9F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2589398"/>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B9ACEE87-15EA-48B5-A768-2B273D4474C1}"/>
              </a:ext>
            </a:extLst>
          </p:cNvPr>
          <p:cNvGraphicFramePr>
            <a:graphicFrameLocks noGrp="1"/>
          </p:cNvGraphicFramePr>
          <p:nvPr>
            <p:ph idx="1"/>
          </p:nvPr>
        </p:nvGraphicFramePr>
        <p:xfrm>
          <a:off x="612775" y="1600200"/>
          <a:ext cx="10434639" cy="1112838"/>
        </p:xfrm>
        <a:graphic>
          <a:graphicData uri="http://schemas.openxmlformats.org/drawingml/2006/table">
            <a:tbl>
              <a:tblPr firstRow="1" bandRow="1">
                <a:tableStyleId>{5C22544A-7EE6-4342-B048-85BDC9FD1C3A}</a:tableStyleId>
              </a:tblPr>
              <a:tblGrid>
                <a:gridCol w="3478213">
                  <a:extLst>
                    <a:ext uri="{9D8B030D-6E8A-4147-A177-3AD203B41FA5}">
                      <a16:colId xmlns:a16="http://schemas.microsoft.com/office/drawing/2014/main" val="20000"/>
                    </a:ext>
                  </a:extLst>
                </a:gridCol>
                <a:gridCol w="3478213">
                  <a:extLst>
                    <a:ext uri="{9D8B030D-6E8A-4147-A177-3AD203B41FA5}">
                      <a16:colId xmlns:a16="http://schemas.microsoft.com/office/drawing/2014/main" val="20001"/>
                    </a:ext>
                  </a:extLst>
                </a:gridCol>
                <a:gridCol w="3478213">
                  <a:extLst>
                    <a:ext uri="{9D8B030D-6E8A-4147-A177-3AD203B41FA5}">
                      <a16:colId xmlns:a16="http://schemas.microsoft.com/office/drawing/2014/main" val="20002"/>
                    </a:ext>
                  </a:extLst>
                </a:gridCol>
              </a:tblGrid>
              <a:tr h="370946">
                <a:tc>
                  <a:txBody>
                    <a:bodyPr/>
                    <a:lstStyle/>
                    <a:p>
                      <a:r>
                        <a:rPr lang="en-US" sz="1800" dirty="0"/>
                        <a:t>Semester</a:t>
                      </a:r>
                      <a:r>
                        <a:rPr lang="en-US" sz="1800" baseline="0" dirty="0"/>
                        <a:t> &amp; Section</a:t>
                      </a:r>
                      <a:endParaRPr lang="en-IN" sz="1800" dirty="0"/>
                    </a:p>
                  </a:txBody>
                  <a:tcPr marL="122527" marR="122527" marT="45733" marB="45733"/>
                </a:tc>
                <a:tc>
                  <a:txBody>
                    <a:bodyPr/>
                    <a:lstStyle/>
                    <a:p>
                      <a:r>
                        <a:rPr lang="en-US" sz="1800" dirty="0"/>
                        <a:t>Subject Code</a:t>
                      </a:r>
                      <a:endParaRPr lang="en-IN" sz="1800" dirty="0"/>
                    </a:p>
                  </a:txBody>
                  <a:tcPr marL="122527" marR="122527" marT="45733" marB="45733"/>
                </a:tc>
                <a:tc>
                  <a:txBody>
                    <a:bodyPr/>
                    <a:lstStyle/>
                    <a:p>
                      <a:r>
                        <a:rPr lang="en-US" sz="1800" dirty="0"/>
                        <a:t>Result</a:t>
                      </a:r>
                      <a:endParaRPr lang="en-IN" sz="1800" dirty="0"/>
                    </a:p>
                  </a:txBody>
                  <a:tcPr marL="122527" marR="122527" marT="45733" marB="45733"/>
                </a:tc>
                <a:extLst>
                  <a:ext uri="{0D108BD9-81ED-4DB2-BD59-A6C34878D82A}">
                    <a16:rowId xmlns:a16="http://schemas.microsoft.com/office/drawing/2014/main" val="10000"/>
                  </a:ext>
                </a:extLst>
              </a:tr>
              <a:tr h="370946">
                <a:tc>
                  <a:txBody>
                    <a:bodyPr/>
                    <a:lstStyle/>
                    <a:p>
                      <a:endParaRPr lang="en-IN" sz="1800" dirty="0"/>
                    </a:p>
                  </a:txBody>
                  <a:tcPr marL="122527" marR="122527" marT="45733" marB="45733"/>
                </a:tc>
                <a:tc>
                  <a:txBody>
                    <a:bodyPr/>
                    <a:lstStyle/>
                    <a:p>
                      <a:endParaRPr lang="en-IN" sz="1800" dirty="0"/>
                    </a:p>
                  </a:txBody>
                  <a:tcPr marL="122527" marR="122527" marT="45733" marB="45733"/>
                </a:tc>
                <a:tc>
                  <a:txBody>
                    <a:bodyPr/>
                    <a:lstStyle/>
                    <a:p>
                      <a:endParaRPr lang="en-IN" sz="1800" dirty="0"/>
                    </a:p>
                  </a:txBody>
                  <a:tcPr marL="122527" marR="122527" marT="45733" marB="45733"/>
                </a:tc>
                <a:extLst>
                  <a:ext uri="{0D108BD9-81ED-4DB2-BD59-A6C34878D82A}">
                    <a16:rowId xmlns:a16="http://schemas.microsoft.com/office/drawing/2014/main" val="10001"/>
                  </a:ext>
                </a:extLst>
              </a:tr>
              <a:tr h="370946">
                <a:tc>
                  <a:txBody>
                    <a:bodyPr/>
                    <a:lstStyle/>
                    <a:p>
                      <a:endParaRPr lang="en-IN" sz="1800" dirty="0"/>
                    </a:p>
                  </a:txBody>
                  <a:tcPr marL="122527" marR="122527" marT="45733" marB="45733"/>
                </a:tc>
                <a:tc>
                  <a:txBody>
                    <a:bodyPr/>
                    <a:lstStyle/>
                    <a:p>
                      <a:endParaRPr lang="en-IN" sz="1800" dirty="0"/>
                    </a:p>
                  </a:txBody>
                  <a:tcPr marL="122527" marR="122527" marT="45733" marB="45733"/>
                </a:tc>
                <a:tc>
                  <a:txBody>
                    <a:bodyPr/>
                    <a:lstStyle/>
                    <a:p>
                      <a:endParaRPr lang="en-IN" sz="1800" dirty="0"/>
                    </a:p>
                  </a:txBody>
                  <a:tcPr marL="122527" marR="122527" marT="45733" marB="45733"/>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E38E06C7-8F86-4D2F-8283-D340A65DCBDF}"/>
              </a:ext>
            </a:extLst>
          </p:cNvPr>
          <p:cNvSpPr>
            <a:spLocks noGrp="1"/>
          </p:cNvSpPr>
          <p:nvPr>
            <p:ph type="dt" sz="quarter" idx="10"/>
          </p:nvPr>
        </p:nvSpPr>
        <p:spPr/>
        <p:txBody>
          <a:bodyPr/>
          <a:lstStyle/>
          <a:p>
            <a:pPr>
              <a:defRPr/>
            </a:pPr>
            <a:fld id="{6C841852-E85E-471D-A173-A234CCB6D08E}" type="datetime1">
              <a:rPr lang="en-US"/>
              <a:pPr>
                <a:defRPr/>
              </a:pPr>
              <a:t>3/10/2022</a:t>
            </a:fld>
            <a:endParaRPr lang="en-US"/>
          </a:p>
        </p:txBody>
      </p:sp>
      <p:sp>
        <p:nvSpPr>
          <p:cNvPr id="5" name="Footer Placeholder 4">
            <a:extLst>
              <a:ext uri="{FF2B5EF4-FFF2-40B4-BE49-F238E27FC236}">
                <a16:creationId xmlns:a16="http://schemas.microsoft.com/office/drawing/2014/main" id="{0D70C79D-BACA-407A-9709-A069ED1C68E6}"/>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27670" name="Slide Number Placeholder 5">
            <a:extLst>
              <a:ext uri="{FF2B5EF4-FFF2-40B4-BE49-F238E27FC236}">
                <a16:creationId xmlns:a16="http://schemas.microsoft.com/office/drawing/2014/main" id="{B3B6F37E-EF3D-43C2-B9D9-099C51053C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801132A-1409-44DD-AC95-4B9BAB6919EA}" type="slidenum">
              <a:rPr lang="en-US" altLang="en-US" sz="1300">
                <a:solidFill>
                  <a:srgbClr val="898989"/>
                </a:solidFill>
              </a:rPr>
              <a:pPr>
                <a:spcBef>
                  <a:spcPct val="0"/>
                </a:spcBef>
                <a:buFontTx/>
                <a:buNone/>
              </a:pPr>
              <a:t>12</a:t>
            </a:fld>
            <a:endParaRPr lang="en-US" altLang="en-US" sz="1300">
              <a:solidFill>
                <a:srgbClr val="898989"/>
              </a:solidFill>
            </a:endParaRPr>
          </a:p>
        </p:txBody>
      </p:sp>
      <p:sp>
        <p:nvSpPr>
          <p:cNvPr id="7" name="Title 1">
            <a:extLst>
              <a:ext uri="{FF2B5EF4-FFF2-40B4-BE49-F238E27FC236}">
                <a16:creationId xmlns:a16="http://schemas.microsoft.com/office/drawing/2014/main" id="{C0A97ECF-4044-455A-B15D-50E4CD09D340}"/>
              </a:ext>
            </a:extLst>
          </p:cNvPr>
          <p:cNvSpPr txBox="1">
            <a:spLocks/>
          </p:cNvSpPr>
          <p:nvPr/>
        </p:nvSpPr>
        <p:spPr>
          <a:xfrm>
            <a:off x="1838325" y="0"/>
            <a:ext cx="10414000" cy="714375"/>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200" dirty="0">
                <a:effectLst>
                  <a:outerShdw blurRad="38100" dist="38100" dir="2700000" algn="tl">
                    <a:srgbClr val="000000">
                      <a:alpha val="43137"/>
                    </a:srgbClr>
                  </a:outerShdw>
                </a:effectLst>
              </a:rPr>
              <a:t>Faculty wise Result Analysis</a:t>
            </a:r>
          </a:p>
        </p:txBody>
      </p:sp>
      <p:pic>
        <p:nvPicPr>
          <p:cNvPr id="27672" name="Picture 2" descr="C:\Users\admin\Desktop\LOGONIET.png">
            <a:extLst>
              <a:ext uri="{FF2B5EF4-FFF2-40B4-BE49-F238E27FC236}">
                <a16:creationId xmlns:a16="http://schemas.microsoft.com/office/drawing/2014/main" id="{544DD619-FD97-4794-9E19-7477A4680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49DB1C-D5C0-4FC3-944C-DE2250F4E1E5}"/>
              </a:ext>
            </a:extLst>
          </p:cNvPr>
          <p:cNvSpPr>
            <a:spLocks noGrp="1"/>
          </p:cNvSpPr>
          <p:nvPr>
            <p:ph type="dt" sz="quarter" idx="10"/>
          </p:nvPr>
        </p:nvSpPr>
        <p:spPr/>
        <p:txBody>
          <a:bodyPr/>
          <a:lstStyle/>
          <a:p>
            <a:pPr>
              <a:defRPr/>
            </a:pPr>
            <a:fld id="{67AACC5C-5762-4B53-8396-5867EC5AD80B}" type="datetime1">
              <a:rPr lang="en-US"/>
              <a:pPr>
                <a:defRPr/>
              </a:pPr>
              <a:t>3/10/2022</a:t>
            </a:fld>
            <a:endParaRPr lang="en-US"/>
          </a:p>
        </p:txBody>
      </p:sp>
      <p:sp>
        <p:nvSpPr>
          <p:cNvPr id="5" name="Footer Placeholder 4">
            <a:extLst>
              <a:ext uri="{FF2B5EF4-FFF2-40B4-BE49-F238E27FC236}">
                <a16:creationId xmlns:a16="http://schemas.microsoft.com/office/drawing/2014/main" id="{1C7EFF68-ACD0-4908-81AE-E20A28464968}"/>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1620" name="Slide Number Placeholder 5">
            <a:extLst>
              <a:ext uri="{FF2B5EF4-FFF2-40B4-BE49-F238E27FC236}">
                <a16:creationId xmlns:a16="http://schemas.microsoft.com/office/drawing/2014/main" id="{CDFCF6D0-E780-4B0F-971D-9C0F8D766E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C860B4B-47A3-4166-AF68-402024B5CF9F}" type="slidenum">
              <a:rPr lang="en-US" altLang="en-US" sz="1300">
                <a:solidFill>
                  <a:srgbClr val="898989"/>
                </a:solidFill>
              </a:rPr>
              <a:pPr>
                <a:spcBef>
                  <a:spcPct val="0"/>
                </a:spcBef>
                <a:buFontTx/>
                <a:buNone/>
              </a:pPr>
              <a:t>120</a:t>
            </a:fld>
            <a:endParaRPr lang="en-US" altLang="en-US" sz="1300">
              <a:solidFill>
                <a:srgbClr val="898989"/>
              </a:solidFill>
            </a:endParaRPr>
          </a:p>
        </p:txBody>
      </p:sp>
      <p:sp>
        <p:nvSpPr>
          <p:cNvPr id="7" name="Title 1">
            <a:extLst>
              <a:ext uri="{FF2B5EF4-FFF2-40B4-BE49-F238E27FC236}">
                <a16:creationId xmlns:a16="http://schemas.microsoft.com/office/drawing/2014/main" id="{CDA5204B-20A8-48C5-937C-8BD79E7B5336}"/>
              </a:ext>
            </a:extLst>
          </p:cNvPr>
          <p:cNvSpPr txBox="1">
            <a:spLocks/>
          </p:cNvSpPr>
          <p:nvPr/>
        </p:nvSpPr>
        <p:spPr>
          <a:xfrm>
            <a:off x="1911350" y="0"/>
            <a:ext cx="10340975"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Case Studies: Windows, Unix and Linux </a:t>
            </a:r>
          </a:p>
          <a:p>
            <a:pPr algn="ctr" defTabSz="992764" eaLnBrk="1" fontAlgn="auto" hangingPunct="1">
              <a:spcAft>
                <a:spcPts val="0"/>
              </a:spcAft>
              <a:defRPr/>
            </a:pPr>
            <a:endParaRPr lang="en-US" sz="3000" dirty="0"/>
          </a:p>
        </p:txBody>
      </p:sp>
      <p:pic>
        <p:nvPicPr>
          <p:cNvPr id="111622" name="Picture 4">
            <a:extLst>
              <a:ext uri="{FF2B5EF4-FFF2-40B4-BE49-F238E27FC236}">
                <a16:creationId xmlns:a16="http://schemas.microsoft.com/office/drawing/2014/main" id="{C92C45BD-2BEF-45D5-B67C-A37E18567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557338"/>
            <a:ext cx="107029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Text Box 5">
            <a:extLst>
              <a:ext uri="{FF2B5EF4-FFF2-40B4-BE49-F238E27FC236}">
                <a16:creationId xmlns:a16="http://schemas.microsoft.com/office/drawing/2014/main" id="{B7B52174-F820-402C-83A0-52DA982CA0E0}"/>
              </a:ext>
            </a:extLst>
          </p:cNvPr>
          <p:cNvSpPr txBox="1">
            <a:spLocks noChangeArrowheads="1"/>
          </p:cNvSpPr>
          <p:nvPr/>
        </p:nvSpPr>
        <p:spPr bwMode="auto">
          <a:xfrm>
            <a:off x="2790825" y="1546225"/>
            <a:ext cx="1547813"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Tahoma" panose="020B0604030504040204" pitchFamily="34" charset="0"/>
              </a:rPr>
              <a:t>User</a:t>
            </a:r>
            <a:br>
              <a:rPr lang="en-US" altLang="en-US" sz="1400" b="1">
                <a:latin typeface="Tahoma" panose="020B0604030504040204" pitchFamily="34" charset="0"/>
              </a:rPr>
            </a:br>
            <a:r>
              <a:rPr lang="en-US" altLang="en-US" sz="1400" b="1">
                <a:latin typeface="Tahoma" panose="020B0604030504040204" pitchFamily="34" charset="0"/>
              </a:rPr>
              <a:t>Interface</a:t>
            </a:r>
          </a:p>
        </p:txBody>
      </p:sp>
      <p:pic>
        <p:nvPicPr>
          <p:cNvPr id="111624" name="Picture 2" descr="C:\Users\admin\Desktop\LOGONIET.png">
            <a:extLst>
              <a:ext uri="{FF2B5EF4-FFF2-40B4-BE49-F238E27FC236}">
                <a16:creationId xmlns:a16="http://schemas.microsoft.com/office/drawing/2014/main" id="{5C52F556-34F9-4B80-884B-27A992A8A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7F7F45-4000-48CB-B414-00CA10137AFC}"/>
              </a:ext>
            </a:extLst>
          </p:cNvPr>
          <p:cNvSpPr>
            <a:spLocks noGrp="1"/>
          </p:cNvSpPr>
          <p:nvPr>
            <p:ph type="dt" sz="quarter" idx="10"/>
          </p:nvPr>
        </p:nvSpPr>
        <p:spPr/>
        <p:txBody>
          <a:bodyPr/>
          <a:lstStyle/>
          <a:p>
            <a:pPr>
              <a:defRPr/>
            </a:pPr>
            <a:fld id="{67460D31-C499-4983-BFBA-4E4639A0ACFA}" type="datetime1">
              <a:rPr lang="en-US"/>
              <a:pPr>
                <a:defRPr/>
              </a:pPr>
              <a:t>3/10/2022</a:t>
            </a:fld>
            <a:endParaRPr lang="en-US"/>
          </a:p>
        </p:txBody>
      </p:sp>
      <p:sp>
        <p:nvSpPr>
          <p:cNvPr id="5" name="Footer Placeholder 4">
            <a:extLst>
              <a:ext uri="{FF2B5EF4-FFF2-40B4-BE49-F238E27FC236}">
                <a16:creationId xmlns:a16="http://schemas.microsoft.com/office/drawing/2014/main" id="{DF8C9801-E29E-4490-81CB-F4BA36EB0D3F}"/>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2644" name="Slide Number Placeholder 5">
            <a:extLst>
              <a:ext uri="{FF2B5EF4-FFF2-40B4-BE49-F238E27FC236}">
                <a16:creationId xmlns:a16="http://schemas.microsoft.com/office/drawing/2014/main" id="{9C5CCE0D-A5B5-4E01-8DC4-F9BA9F38CA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AB990BC-1CFE-4D86-A7C1-DF83C3293607}" type="slidenum">
              <a:rPr lang="en-US" altLang="en-US" sz="1300">
                <a:solidFill>
                  <a:srgbClr val="898989"/>
                </a:solidFill>
              </a:rPr>
              <a:pPr>
                <a:spcBef>
                  <a:spcPct val="0"/>
                </a:spcBef>
                <a:buFontTx/>
                <a:buNone/>
              </a:pPr>
              <a:t>121</a:t>
            </a:fld>
            <a:endParaRPr lang="en-US" altLang="en-US" sz="1300">
              <a:solidFill>
                <a:srgbClr val="898989"/>
              </a:solidFill>
            </a:endParaRPr>
          </a:p>
        </p:txBody>
      </p:sp>
      <p:sp>
        <p:nvSpPr>
          <p:cNvPr id="7" name="Title 1">
            <a:extLst>
              <a:ext uri="{FF2B5EF4-FFF2-40B4-BE49-F238E27FC236}">
                <a16:creationId xmlns:a16="http://schemas.microsoft.com/office/drawing/2014/main" id="{57B7EBF7-50F7-4D80-A2EF-E8B447461057}"/>
              </a:ext>
            </a:extLst>
          </p:cNvPr>
          <p:cNvSpPr txBox="1">
            <a:spLocks/>
          </p:cNvSpPr>
          <p:nvPr/>
        </p:nvSpPr>
        <p:spPr>
          <a:xfrm>
            <a:off x="1839913" y="0"/>
            <a:ext cx="10412412"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Case Studies: Windows, Unix and Linux </a:t>
            </a:r>
          </a:p>
          <a:p>
            <a:pPr algn="ctr" defTabSz="992764" eaLnBrk="1" fontAlgn="auto" hangingPunct="1">
              <a:spcAft>
                <a:spcPts val="0"/>
              </a:spcAft>
              <a:defRPr/>
            </a:pPr>
            <a:endParaRPr lang="en-US" sz="3000" dirty="0"/>
          </a:p>
        </p:txBody>
      </p:sp>
      <p:pic>
        <p:nvPicPr>
          <p:cNvPr id="112646" name="Picture 4">
            <a:extLst>
              <a:ext uri="{FF2B5EF4-FFF2-40B4-BE49-F238E27FC236}">
                <a16:creationId xmlns:a16="http://schemas.microsoft.com/office/drawing/2014/main" id="{C363F2E8-BC9B-4F86-A0C7-A89DB114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628775"/>
            <a:ext cx="8034338"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Rectangle 1">
            <a:extLst>
              <a:ext uri="{FF2B5EF4-FFF2-40B4-BE49-F238E27FC236}">
                <a16:creationId xmlns:a16="http://schemas.microsoft.com/office/drawing/2014/main" id="{F68DEF04-57EC-47EE-A120-669E01D43621}"/>
              </a:ext>
            </a:extLst>
          </p:cNvPr>
          <p:cNvSpPr>
            <a:spLocks noChangeArrowheads="1"/>
          </p:cNvSpPr>
          <p:nvPr/>
        </p:nvSpPr>
        <p:spPr bwMode="auto">
          <a:xfrm>
            <a:off x="4389438" y="1236663"/>
            <a:ext cx="2446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r>
              <a:rPr lang="en-US" altLang="en-US" sz="2000"/>
              <a:t>UNIX Utility Programs</a:t>
            </a:r>
          </a:p>
        </p:txBody>
      </p:sp>
      <p:pic>
        <p:nvPicPr>
          <p:cNvPr id="112648" name="Picture 2" descr="C:\Users\admin\Desktop\LOGONIET.png">
            <a:extLst>
              <a:ext uri="{FF2B5EF4-FFF2-40B4-BE49-F238E27FC236}">
                <a16:creationId xmlns:a16="http://schemas.microsoft.com/office/drawing/2014/main" id="{A4DFC3B3-F039-4784-A405-900C3B5F9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A56B09-AA0D-4B9C-89BA-203B251BCF4D}"/>
              </a:ext>
            </a:extLst>
          </p:cNvPr>
          <p:cNvSpPr>
            <a:spLocks noGrp="1"/>
          </p:cNvSpPr>
          <p:nvPr>
            <p:ph type="dt" sz="quarter" idx="10"/>
          </p:nvPr>
        </p:nvSpPr>
        <p:spPr/>
        <p:txBody>
          <a:bodyPr/>
          <a:lstStyle/>
          <a:p>
            <a:pPr>
              <a:defRPr/>
            </a:pPr>
            <a:fld id="{471824B2-3D01-4ED0-BDB1-1BCCA5B2CCC4}" type="datetime1">
              <a:rPr lang="en-US"/>
              <a:pPr>
                <a:defRPr/>
              </a:pPr>
              <a:t>3/10/2022</a:t>
            </a:fld>
            <a:endParaRPr lang="en-US"/>
          </a:p>
        </p:txBody>
      </p:sp>
      <p:sp>
        <p:nvSpPr>
          <p:cNvPr id="5" name="Footer Placeholder 4">
            <a:extLst>
              <a:ext uri="{FF2B5EF4-FFF2-40B4-BE49-F238E27FC236}">
                <a16:creationId xmlns:a16="http://schemas.microsoft.com/office/drawing/2014/main" id="{08FE1441-FEAF-4A5D-B560-5D010C9DA81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3668" name="Slide Number Placeholder 5">
            <a:extLst>
              <a:ext uri="{FF2B5EF4-FFF2-40B4-BE49-F238E27FC236}">
                <a16:creationId xmlns:a16="http://schemas.microsoft.com/office/drawing/2014/main" id="{AC2622FA-A7EE-42B4-B60F-4173BE7844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1C46FCF3-2B65-487D-9592-53C5D2E9992F}" type="slidenum">
              <a:rPr lang="en-US" altLang="en-US" sz="1300">
                <a:solidFill>
                  <a:srgbClr val="898989"/>
                </a:solidFill>
              </a:rPr>
              <a:pPr>
                <a:spcBef>
                  <a:spcPct val="0"/>
                </a:spcBef>
                <a:buFontTx/>
                <a:buNone/>
              </a:pPr>
              <a:t>122</a:t>
            </a:fld>
            <a:endParaRPr lang="en-US" altLang="en-US" sz="1300">
              <a:solidFill>
                <a:srgbClr val="898989"/>
              </a:solidFill>
            </a:endParaRPr>
          </a:p>
        </p:txBody>
      </p:sp>
      <p:sp>
        <p:nvSpPr>
          <p:cNvPr id="7" name="Title 1">
            <a:extLst>
              <a:ext uri="{FF2B5EF4-FFF2-40B4-BE49-F238E27FC236}">
                <a16:creationId xmlns:a16="http://schemas.microsoft.com/office/drawing/2014/main" id="{B3EB2033-192F-4B54-ABE6-E63107DF8A0B}"/>
              </a:ext>
            </a:extLst>
          </p:cNvPr>
          <p:cNvSpPr txBox="1">
            <a:spLocks/>
          </p:cNvSpPr>
          <p:nvPr/>
        </p:nvSpPr>
        <p:spPr>
          <a:xfrm>
            <a:off x="1982788" y="0"/>
            <a:ext cx="10269537" cy="6429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Case Studies: Windows, Unix and Linux </a:t>
            </a:r>
          </a:p>
          <a:p>
            <a:pPr algn="ctr" defTabSz="992764" eaLnBrk="1" fontAlgn="auto" hangingPunct="1">
              <a:spcAft>
                <a:spcPts val="0"/>
              </a:spcAft>
              <a:defRPr/>
            </a:pPr>
            <a:endParaRPr lang="en-US" sz="3000" dirty="0"/>
          </a:p>
        </p:txBody>
      </p:sp>
      <p:pic>
        <p:nvPicPr>
          <p:cNvPr id="113670" name="Picture 1028">
            <a:extLst>
              <a:ext uri="{FF2B5EF4-FFF2-40B4-BE49-F238E27FC236}">
                <a16:creationId xmlns:a16="http://schemas.microsoft.com/office/drawing/2014/main" id="{63730592-1DA5-47BA-8CE8-FA9F001F6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205038"/>
            <a:ext cx="108489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Rectangle 1">
            <a:extLst>
              <a:ext uri="{FF2B5EF4-FFF2-40B4-BE49-F238E27FC236}">
                <a16:creationId xmlns:a16="http://schemas.microsoft.com/office/drawing/2014/main" id="{52D2287E-3244-4683-9C33-F10C1B79C6D8}"/>
              </a:ext>
            </a:extLst>
          </p:cNvPr>
          <p:cNvSpPr>
            <a:spLocks noChangeArrowheads="1"/>
          </p:cNvSpPr>
          <p:nvPr/>
        </p:nvSpPr>
        <p:spPr bwMode="auto">
          <a:xfrm>
            <a:off x="4348163" y="1412875"/>
            <a:ext cx="3611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r>
              <a:rPr lang="en-US" altLang="en-US" sz="2000" b="1"/>
              <a:t>UNIX Kernel</a:t>
            </a:r>
          </a:p>
        </p:txBody>
      </p:sp>
      <p:pic>
        <p:nvPicPr>
          <p:cNvPr id="113672" name="Picture 2" descr="C:\Users\admin\Desktop\LOGONIET.png">
            <a:extLst>
              <a:ext uri="{FF2B5EF4-FFF2-40B4-BE49-F238E27FC236}">
                <a16:creationId xmlns:a16="http://schemas.microsoft.com/office/drawing/2014/main" id="{BB5023D9-196D-4881-8913-9D1F6501C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EDF8BA-F13B-438A-9787-FBE7ECB39158}"/>
              </a:ext>
            </a:extLst>
          </p:cNvPr>
          <p:cNvSpPr>
            <a:spLocks noGrp="1"/>
          </p:cNvSpPr>
          <p:nvPr>
            <p:ph type="dt" sz="quarter" idx="10"/>
          </p:nvPr>
        </p:nvSpPr>
        <p:spPr/>
        <p:txBody>
          <a:bodyPr/>
          <a:lstStyle/>
          <a:p>
            <a:pPr>
              <a:defRPr/>
            </a:pPr>
            <a:fld id="{96CF156C-08D8-461C-8F83-21BD2812B722}" type="datetime1">
              <a:rPr lang="en-US"/>
              <a:pPr>
                <a:defRPr/>
              </a:pPr>
              <a:t>3/10/2022</a:t>
            </a:fld>
            <a:endParaRPr lang="en-US"/>
          </a:p>
        </p:txBody>
      </p:sp>
      <p:sp>
        <p:nvSpPr>
          <p:cNvPr id="5" name="Footer Placeholder 4">
            <a:extLst>
              <a:ext uri="{FF2B5EF4-FFF2-40B4-BE49-F238E27FC236}">
                <a16:creationId xmlns:a16="http://schemas.microsoft.com/office/drawing/2014/main" id="{32D15931-43AA-4A88-9182-76D91138ABA1}"/>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4692" name="Slide Number Placeholder 5">
            <a:extLst>
              <a:ext uri="{FF2B5EF4-FFF2-40B4-BE49-F238E27FC236}">
                <a16:creationId xmlns:a16="http://schemas.microsoft.com/office/drawing/2014/main" id="{39E60751-CB94-4A95-90EF-9DC8A49293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BFD6BF6-4BF9-433D-BDBA-31AE60AF1A9E}" type="slidenum">
              <a:rPr lang="en-US" altLang="en-US" sz="1300">
                <a:solidFill>
                  <a:srgbClr val="898989"/>
                </a:solidFill>
              </a:rPr>
              <a:pPr>
                <a:spcBef>
                  <a:spcPct val="0"/>
                </a:spcBef>
                <a:buFontTx/>
                <a:buNone/>
              </a:pPr>
              <a:t>123</a:t>
            </a:fld>
            <a:endParaRPr lang="en-US" altLang="en-US" sz="1300">
              <a:solidFill>
                <a:srgbClr val="898989"/>
              </a:solidFill>
            </a:endParaRPr>
          </a:p>
        </p:txBody>
      </p:sp>
      <p:sp>
        <p:nvSpPr>
          <p:cNvPr id="7" name="Title 1">
            <a:extLst>
              <a:ext uri="{FF2B5EF4-FFF2-40B4-BE49-F238E27FC236}">
                <a16:creationId xmlns:a16="http://schemas.microsoft.com/office/drawing/2014/main" id="{075A3A56-E529-4E13-BA87-5B341963A6A1}"/>
              </a:ext>
            </a:extLst>
          </p:cNvPr>
          <p:cNvSpPr txBox="1">
            <a:spLocks/>
          </p:cNvSpPr>
          <p:nvPr/>
        </p:nvSpPr>
        <p:spPr>
          <a:xfrm>
            <a:off x="1982788" y="0"/>
            <a:ext cx="10269537"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Faculty Video Links, </a:t>
            </a:r>
            <a:r>
              <a:rPr lang="en-US" sz="3000" dirty="0" err="1"/>
              <a:t>Youtube</a:t>
            </a:r>
            <a:r>
              <a:rPr lang="en-US" sz="3000" dirty="0"/>
              <a:t> &amp; NPTEL Video Links and Online Courses Details  </a:t>
            </a:r>
          </a:p>
          <a:p>
            <a:pPr algn="ctr" defTabSz="992764" eaLnBrk="1" fontAlgn="auto" hangingPunct="1">
              <a:spcAft>
                <a:spcPts val="0"/>
              </a:spcAft>
              <a:defRPr/>
            </a:pPr>
            <a:endParaRPr lang="en-US" sz="3000" dirty="0"/>
          </a:p>
        </p:txBody>
      </p:sp>
      <p:sp>
        <p:nvSpPr>
          <p:cNvPr id="114694" name="Rectangle 3">
            <a:extLst>
              <a:ext uri="{FF2B5EF4-FFF2-40B4-BE49-F238E27FC236}">
                <a16:creationId xmlns:a16="http://schemas.microsoft.com/office/drawing/2014/main" id="{BC05F6A5-1F30-49D1-8AA5-AE87E9ABD0A4}"/>
              </a:ext>
            </a:extLst>
          </p:cNvPr>
          <p:cNvSpPr txBox="1">
            <a:spLocks noChangeArrowheads="1"/>
          </p:cNvSpPr>
          <p:nvPr/>
        </p:nvSpPr>
        <p:spPr bwMode="auto">
          <a:xfrm>
            <a:off x="1204913" y="1412875"/>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endParaRPr lang="en-IN" altLang="en-US" sz="2200"/>
          </a:p>
          <a:p>
            <a:pPr eaLnBrk="1" hangingPunct="1">
              <a:buFontTx/>
              <a:buNone/>
            </a:pPr>
            <a:r>
              <a:rPr lang="en-US" altLang="en-US" sz="2200"/>
              <a:t>Youtube/other  Video Links</a:t>
            </a:r>
          </a:p>
          <a:p>
            <a:pPr eaLnBrk="1" hangingPunct="1"/>
            <a:endParaRPr lang="en-IN" altLang="en-US" sz="2200" u="sng"/>
          </a:p>
          <a:p>
            <a:pPr eaLnBrk="1" hangingPunct="1"/>
            <a:r>
              <a:rPr lang="en-IN" altLang="en-US" sz="2200">
                <a:hlinkClick r:id="rId2"/>
              </a:rPr>
              <a:t>https://www.youtube.com/playlist?list=PLBlnK6fEyqRiVhbXDGLXDk_OQAeuVcp2O</a:t>
            </a:r>
            <a:endParaRPr lang="en-IN" altLang="en-US" sz="2200"/>
          </a:p>
          <a:p>
            <a:pPr eaLnBrk="1" hangingPunct="1"/>
            <a:r>
              <a:rPr lang="en-IN" altLang="en-US" sz="2200" u="sng">
                <a:hlinkClick r:id="rId3"/>
              </a:rPr>
              <a:t>https://nptel.ac.in/courses/106108101</a:t>
            </a:r>
            <a:endParaRPr lang="en-US" altLang="en-US" sz="2200" b="1" u="sng"/>
          </a:p>
        </p:txBody>
      </p:sp>
      <p:pic>
        <p:nvPicPr>
          <p:cNvPr id="114695" name="Picture 2" descr="C:\Users\admin\Desktop\LOGONIET.png">
            <a:extLst>
              <a:ext uri="{FF2B5EF4-FFF2-40B4-BE49-F238E27FC236}">
                <a16:creationId xmlns:a16="http://schemas.microsoft.com/office/drawing/2014/main" id="{11B1FC8C-8B30-4B7E-A077-433CC0CD0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1C5FC-E0EE-4640-9C9A-6D428A388494}"/>
              </a:ext>
            </a:extLst>
          </p:cNvPr>
          <p:cNvSpPr>
            <a:spLocks noGrp="1"/>
          </p:cNvSpPr>
          <p:nvPr>
            <p:ph idx="1"/>
          </p:nvPr>
        </p:nvSpPr>
        <p:spPr>
          <a:xfrm>
            <a:off x="407988" y="1143000"/>
            <a:ext cx="11436350" cy="4525963"/>
          </a:xfrm>
        </p:spPr>
        <p:txBody>
          <a:bodyPr rtlCol="0">
            <a:normAutofit/>
          </a:bodyPr>
          <a:lstStyle/>
          <a:p>
            <a:pPr marL="372287" indent="-372287" defTabSz="992764" eaLnBrk="1" fontAlgn="auto" hangingPunct="1">
              <a:spcAft>
                <a:spcPts val="0"/>
              </a:spcAft>
              <a:buFont typeface="Arial" panose="020B0604020202020204" pitchFamily="34" charset="0"/>
              <a:buNone/>
              <a:defRPr/>
            </a:pPr>
            <a:r>
              <a:rPr lang="en-US" sz="2400" b="1" dirty="0">
                <a:solidFill>
                  <a:srgbClr val="FF0000"/>
                </a:solidFill>
              </a:rPr>
              <a:t>MCQ Link:- </a:t>
            </a:r>
          </a:p>
          <a:p>
            <a:pPr marL="457200" indent="-457200" defTabSz="992764" eaLnBrk="1" fontAlgn="auto" hangingPunct="1">
              <a:spcAft>
                <a:spcPts val="0"/>
              </a:spcAft>
              <a:buFont typeface="+mj-lt"/>
              <a:buAutoNum type="arabicPeriod"/>
              <a:defRPr/>
            </a:pPr>
            <a:r>
              <a:rPr lang="en-US" sz="2000" dirty="0">
                <a:hlinkClick r:id="rId2"/>
              </a:rPr>
              <a:t>https://www.mcqslearn.com/cs/operating-systems/mcq/introduction-to-operating-systems-multiple-choice-questions-answers.php</a:t>
            </a:r>
            <a:endParaRPr lang="en-US" sz="2000" dirty="0"/>
          </a:p>
          <a:p>
            <a:pPr marL="457200" indent="-457200" defTabSz="992764" eaLnBrk="1" fontAlgn="auto" hangingPunct="1">
              <a:spcAft>
                <a:spcPts val="0"/>
              </a:spcAft>
              <a:buFont typeface="+mj-lt"/>
              <a:buAutoNum type="arabicPeriod"/>
              <a:defRPr/>
            </a:pPr>
            <a:r>
              <a:rPr lang="en-US" sz="2000" dirty="0">
                <a:hlinkClick r:id="rId3"/>
              </a:rPr>
              <a:t>https://www.mcqslearn.com/cs/operating-systems/mcq/introduction-to-operating-systems-multiple-choice-questions-answers.php?page=2</a:t>
            </a:r>
            <a:endParaRPr lang="en-US" sz="2000" dirty="0"/>
          </a:p>
          <a:p>
            <a:pPr marL="457200" indent="-457200" defTabSz="992764" eaLnBrk="1" fontAlgn="auto" hangingPunct="1">
              <a:spcAft>
                <a:spcPts val="0"/>
              </a:spcAft>
              <a:buFont typeface="+mj-lt"/>
              <a:buAutoNum type="arabicPeriod"/>
              <a:defRPr/>
            </a:pPr>
            <a:r>
              <a:rPr lang="en-US" sz="2000" dirty="0">
                <a:hlinkClick r:id="rId4"/>
              </a:rPr>
              <a:t>https://www.mcqslearn.com/cs/operating-systems/mcq/introduction-to-operating-systems-multiple-choice-questions-answers.php?page=3</a:t>
            </a:r>
            <a:endParaRPr lang="en-US" sz="2000" dirty="0"/>
          </a:p>
          <a:p>
            <a:pPr marL="457200" indent="-457200" defTabSz="992764" eaLnBrk="1" fontAlgn="auto" hangingPunct="1">
              <a:spcAft>
                <a:spcPts val="0"/>
              </a:spcAft>
              <a:buFont typeface="+mj-lt"/>
              <a:buAutoNum type="arabicPeriod"/>
              <a:defRPr/>
            </a:pPr>
            <a:r>
              <a:rPr lang="en-US" sz="2000" dirty="0">
                <a:hlinkClick r:id="rId5"/>
              </a:rPr>
              <a:t>https://www.mcqslearn.com/cs/operating-systems/mcq/introduction-to-operating-systems-multiple-choice-questions-answers.php?page=4</a:t>
            </a:r>
            <a:endParaRPr lang="en-US" sz="2000" dirty="0"/>
          </a:p>
          <a:p>
            <a:pPr marL="457200" indent="-457200" defTabSz="992764" eaLnBrk="1" fontAlgn="auto" hangingPunct="1">
              <a:spcAft>
                <a:spcPts val="0"/>
              </a:spcAft>
              <a:buFont typeface="+mj-lt"/>
              <a:buAutoNum type="arabicPeriod"/>
              <a:defRPr/>
            </a:pPr>
            <a:r>
              <a:rPr lang="en-US" sz="2000" dirty="0">
                <a:hlinkClick r:id="rId6"/>
              </a:rPr>
              <a:t>https://www.mcqslearn.com/cs/operating-systems/mcq/introduction-to-operating-systems-multiple-choice-questions-answers.php?page=5</a:t>
            </a:r>
            <a:endParaRPr lang="en-US" sz="2000" dirty="0"/>
          </a:p>
          <a:p>
            <a:pPr marL="457200" indent="-457200" defTabSz="992764" eaLnBrk="1" fontAlgn="auto" hangingPunct="1">
              <a:spcAft>
                <a:spcPts val="0"/>
              </a:spcAft>
              <a:buFont typeface="+mj-lt"/>
              <a:buAutoNum type="arabicPeriod"/>
              <a:defRPr/>
            </a:pPr>
            <a:endParaRPr lang="en-US" sz="2000" dirty="0">
              <a:solidFill>
                <a:srgbClr val="FF0000"/>
              </a:solidFill>
            </a:endParaRPr>
          </a:p>
        </p:txBody>
      </p:sp>
      <p:sp>
        <p:nvSpPr>
          <p:cNvPr id="4" name="Date Placeholder 3">
            <a:extLst>
              <a:ext uri="{FF2B5EF4-FFF2-40B4-BE49-F238E27FC236}">
                <a16:creationId xmlns:a16="http://schemas.microsoft.com/office/drawing/2014/main" id="{0105837D-A666-4C3D-9B49-8811C091849E}"/>
              </a:ext>
            </a:extLst>
          </p:cNvPr>
          <p:cNvSpPr>
            <a:spLocks noGrp="1"/>
          </p:cNvSpPr>
          <p:nvPr>
            <p:ph type="dt" sz="quarter" idx="10"/>
          </p:nvPr>
        </p:nvSpPr>
        <p:spPr/>
        <p:txBody>
          <a:bodyPr/>
          <a:lstStyle/>
          <a:p>
            <a:pPr>
              <a:defRPr/>
            </a:pPr>
            <a:fld id="{2ED543BA-4DAA-4A09-B260-17C6F5E61D1A}" type="datetime1">
              <a:rPr lang="en-US"/>
              <a:pPr>
                <a:defRPr/>
              </a:pPr>
              <a:t>3/10/2022</a:t>
            </a:fld>
            <a:endParaRPr lang="en-US"/>
          </a:p>
        </p:txBody>
      </p:sp>
      <p:sp>
        <p:nvSpPr>
          <p:cNvPr id="5" name="Footer Placeholder 4">
            <a:extLst>
              <a:ext uri="{FF2B5EF4-FFF2-40B4-BE49-F238E27FC236}">
                <a16:creationId xmlns:a16="http://schemas.microsoft.com/office/drawing/2014/main" id="{00FC5C0D-0E11-4486-94E9-BD6B108E4FED}"/>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115717" name="Slide Number Placeholder 5">
            <a:extLst>
              <a:ext uri="{FF2B5EF4-FFF2-40B4-BE49-F238E27FC236}">
                <a16:creationId xmlns:a16="http://schemas.microsoft.com/office/drawing/2014/main" id="{79D8789C-04DF-4DF4-A390-23F635EE64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CB0BE5B-93BB-4067-AEC3-E3E3E9A71F63}" type="slidenum">
              <a:rPr lang="en-US" altLang="en-US" sz="1300">
                <a:solidFill>
                  <a:srgbClr val="898989"/>
                </a:solidFill>
              </a:rPr>
              <a:pPr>
                <a:spcBef>
                  <a:spcPct val="0"/>
                </a:spcBef>
                <a:buFontTx/>
                <a:buNone/>
              </a:pPr>
              <a:t>124</a:t>
            </a:fld>
            <a:endParaRPr lang="en-US" altLang="en-US" sz="1300">
              <a:solidFill>
                <a:srgbClr val="898989"/>
              </a:solidFill>
            </a:endParaRPr>
          </a:p>
        </p:txBody>
      </p:sp>
      <p:sp>
        <p:nvSpPr>
          <p:cNvPr id="7" name="Title 1">
            <a:extLst>
              <a:ext uri="{FF2B5EF4-FFF2-40B4-BE49-F238E27FC236}">
                <a16:creationId xmlns:a16="http://schemas.microsoft.com/office/drawing/2014/main" id="{7A055870-4EC4-45D3-8C3B-8F475AD1E775}"/>
              </a:ext>
            </a:extLst>
          </p:cNvPr>
          <p:cNvSpPr txBox="1">
            <a:spLocks/>
          </p:cNvSpPr>
          <p:nvPr/>
        </p:nvSpPr>
        <p:spPr>
          <a:xfrm>
            <a:off x="1911350" y="0"/>
            <a:ext cx="10340975" cy="8572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200" b="1" dirty="0"/>
              <a:t>MCQ s</a:t>
            </a:r>
          </a:p>
        </p:txBody>
      </p:sp>
      <p:pic>
        <p:nvPicPr>
          <p:cNvPr id="115719" name="Picture 2" descr="C:\Users\admin\Desktop\LOGONIET.png">
            <a:extLst>
              <a:ext uri="{FF2B5EF4-FFF2-40B4-BE49-F238E27FC236}">
                <a16:creationId xmlns:a16="http://schemas.microsoft.com/office/drawing/2014/main" id="{20484C78-DBE6-465A-95E0-B6A734D96D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E86C285B-296D-43C2-A518-5C3662E3C355}"/>
              </a:ext>
            </a:extLst>
          </p:cNvPr>
          <p:cNvSpPr>
            <a:spLocks noGrp="1"/>
          </p:cNvSpPr>
          <p:nvPr>
            <p:ph idx="1"/>
          </p:nvPr>
        </p:nvSpPr>
        <p:spPr>
          <a:xfrm>
            <a:off x="714375" y="1143000"/>
            <a:ext cx="11026775" cy="4525963"/>
          </a:xfrm>
        </p:spPr>
        <p:txBody>
          <a:bodyPr rtlCol="0">
            <a:normAutofit/>
          </a:bodyPr>
          <a:lstStyle/>
          <a:p>
            <a:pPr marL="372287" indent="-372287" defTabSz="992764" eaLnBrk="1" fontAlgn="auto" hangingPunct="1">
              <a:spcAft>
                <a:spcPts val="0"/>
              </a:spcAft>
              <a:buFont typeface="Arial" panose="020B0604020202020204" pitchFamily="34" charset="0"/>
              <a:buNone/>
              <a:defRPr/>
            </a:pPr>
            <a:r>
              <a:rPr lang="en-US" sz="2400" b="1" dirty="0">
                <a:solidFill>
                  <a:srgbClr val="FF0000"/>
                </a:solidFill>
              </a:rPr>
              <a:t>Last 12 Years University paper Link:- </a:t>
            </a:r>
          </a:p>
          <a:p>
            <a:pPr marL="372287" indent="-372287" defTabSz="992764" eaLnBrk="1" fontAlgn="auto" hangingPunct="1">
              <a:spcAft>
                <a:spcPts val="0"/>
              </a:spcAft>
              <a:buFont typeface="Arial" panose="020B0604020202020204" pitchFamily="34" charset="0"/>
              <a:buNone/>
              <a:defRPr/>
            </a:pPr>
            <a:endParaRPr lang="en-US" sz="2000" b="1" u="sng" dirty="0">
              <a:solidFill>
                <a:schemeClr val="tx2">
                  <a:lumMod val="60000"/>
                  <a:lumOff val="40000"/>
                </a:schemeClr>
              </a:solidFill>
            </a:endParaRPr>
          </a:p>
          <a:p>
            <a:pPr marL="372287" indent="-372287" defTabSz="992764" eaLnBrk="1" fontAlgn="auto" hangingPunct="1">
              <a:spcAft>
                <a:spcPts val="0"/>
              </a:spcAft>
              <a:buFont typeface="Arial" panose="020B0604020202020204" pitchFamily="34" charset="0"/>
              <a:buNone/>
              <a:defRPr/>
            </a:pPr>
            <a:r>
              <a:rPr lang="en-US" sz="2000" b="1" u="sng" dirty="0">
                <a:solidFill>
                  <a:schemeClr val="accent1">
                    <a:lumMod val="75000"/>
                  </a:schemeClr>
                </a:solidFill>
              </a:rPr>
              <a:t>https://drive.google.com/drive/folders/1UPXvZ7NY09OunSLrEkTFWpw_M3xLzjhs?usp=sharing</a:t>
            </a:r>
            <a:endParaRPr lang="en-US" sz="2000" u="sng" dirty="0">
              <a:solidFill>
                <a:schemeClr val="accent1">
                  <a:lumMod val="75000"/>
                </a:schemeClr>
              </a:solidFill>
            </a:endParaRPr>
          </a:p>
        </p:txBody>
      </p:sp>
      <p:sp>
        <p:nvSpPr>
          <p:cNvPr id="4" name="Date Placeholder 3">
            <a:extLst>
              <a:ext uri="{FF2B5EF4-FFF2-40B4-BE49-F238E27FC236}">
                <a16:creationId xmlns:a16="http://schemas.microsoft.com/office/drawing/2014/main" id="{D9B333E2-67CD-4A4F-B8AB-41623AD761AC}"/>
              </a:ext>
            </a:extLst>
          </p:cNvPr>
          <p:cNvSpPr>
            <a:spLocks noGrp="1"/>
          </p:cNvSpPr>
          <p:nvPr>
            <p:ph type="dt" sz="quarter" idx="10"/>
          </p:nvPr>
        </p:nvSpPr>
        <p:spPr/>
        <p:txBody>
          <a:bodyPr/>
          <a:lstStyle/>
          <a:p>
            <a:pPr>
              <a:defRPr/>
            </a:pPr>
            <a:fld id="{E4FF6B75-D311-40BB-8E64-41DADDE650C9}" type="datetime1">
              <a:rPr lang="en-US"/>
              <a:pPr>
                <a:defRPr/>
              </a:pPr>
              <a:t>3/10/2022</a:t>
            </a:fld>
            <a:endParaRPr lang="en-US"/>
          </a:p>
        </p:txBody>
      </p:sp>
      <p:sp>
        <p:nvSpPr>
          <p:cNvPr id="5" name="Footer Placeholder 4">
            <a:extLst>
              <a:ext uri="{FF2B5EF4-FFF2-40B4-BE49-F238E27FC236}">
                <a16:creationId xmlns:a16="http://schemas.microsoft.com/office/drawing/2014/main" id="{ACEC8D64-302D-4998-9202-06BDE853FE11}"/>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116741" name="Slide Number Placeholder 5">
            <a:extLst>
              <a:ext uri="{FF2B5EF4-FFF2-40B4-BE49-F238E27FC236}">
                <a16:creationId xmlns:a16="http://schemas.microsoft.com/office/drawing/2014/main" id="{BE2F6144-8659-4D78-B49A-D13D096E57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EEF72CC-A184-4AC1-BE7C-EA136B60BB44}" type="slidenum">
              <a:rPr lang="en-US" altLang="en-US" sz="1300">
                <a:solidFill>
                  <a:srgbClr val="898989"/>
                </a:solidFill>
              </a:rPr>
              <a:pPr>
                <a:spcBef>
                  <a:spcPct val="0"/>
                </a:spcBef>
                <a:buFontTx/>
                <a:buNone/>
              </a:pPr>
              <a:t>125</a:t>
            </a:fld>
            <a:endParaRPr lang="en-US" altLang="en-US" sz="1300">
              <a:solidFill>
                <a:srgbClr val="898989"/>
              </a:solidFill>
            </a:endParaRPr>
          </a:p>
        </p:txBody>
      </p:sp>
      <p:sp>
        <p:nvSpPr>
          <p:cNvPr id="7" name="Title 1">
            <a:extLst>
              <a:ext uri="{FF2B5EF4-FFF2-40B4-BE49-F238E27FC236}">
                <a16:creationId xmlns:a16="http://schemas.microsoft.com/office/drawing/2014/main" id="{CDBE8141-5B48-446A-8284-384664BF1C8F}"/>
              </a:ext>
            </a:extLst>
          </p:cNvPr>
          <p:cNvSpPr txBox="1">
            <a:spLocks/>
          </p:cNvSpPr>
          <p:nvPr/>
        </p:nvSpPr>
        <p:spPr>
          <a:xfrm>
            <a:off x="1911350" y="0"/>
            <a:ext cx="10340975" cy="8572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200" b="1" dirty="0"/>
              <a:t>Old Question Papers</a:t>
            </a:r>
          </a:p>
        </p:txBody>
      </p:sp>
      <p:pic>
        <p:nvPicPr>
          <p:cNvPr id="116743" name="Picture 2" descr="C:\Users\admin\Desktop\LOGONIET.png">
            <a:extLst>
              <a:ext uri="{FF2B5EF4-FFF2-40B4-BE49-F238E27FC236}">
                <a16:creationId xmlns:a16="http://schemas.microsoft.com/office/drawing/2014/main" id="{EEBA9BDA-2E15-4F37-A669-68810DFDD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a:extLst>
              <a:ext uri="{FF2B5EF4-FFF2-40B4-BE49-F238E27FC236}">
                <a16:creationId xmlns:a16="http://schemas.microsoft.com/office/drawing/2014/main" id="{8C637F06-1739-4391-9020-653EDDB6B282}"/>
              </a:ext>
            </a:extLst>
          </p:cNvPr>
          <p:cNvSpPr>
            <a:spLocks noGrp="1"/>
          </p:cNvSpPr>
          <p:nvPr>
            <p:ph idx="1"/>
          </p:nvPr>
        </p:nvSpPr>
        <p:spPr>
          <a:xfrm>
            <a:off x="306388" y="1143000"/>
            <a:ext cx="11741150" cy="4525963"/>
          </a:xfrm>
        </p:spPr>
        <p:txBody>
          <a:bodyPr rtlCol="0">
            <a:normAutofit/>
          </a:bodyPr>
          <a:lstStyle/>
          <a:p>
            <a:pPr marL="372287" indent="-372287" defTabSz="992764" eaLnBrk="1" fontAlgn="auto" hangingPunct="1">
              <a:spcAft>
                <a:spcPts val="0"/>
              </a:spcAft>
              <a:buFont typeface="Arial" panose="020B0604020202020204" pitchFamily="34" charset="0"/>
              <a:buNone/>
              <a:defRPr/>
            </a:pPr>
            <a:r>
              <a:rPr lang="en-US" sz="2400" b="1" dirty="0">
                <a:solidFill>
                  <a:srgbClr val="C00000"/>
                </a:solidFill>
              </a:rPr>
              <a:t>Expected Unit Wise Question link:</a:t>
            </a:r>
            <a:endParaRPr lang="en-US" sz="2400" u="sng" dirty="0">
              <a:solidFill>
                <a:schemeClr val="tx2">
                  <a:lumMod val="75000"/>
                </a:schemeClr>
              </a:solidFill>
            </a:endParaRPr>
          </a:p>
          <a:p>
            <a:pPr marL="372287" indent="-372287" algn="just" defTabSz="992764" eaLnBrk="1" fontAlgn="auto" hangingPunct="1">
              <a:spcAft>
                <a:spcPts val="0"/>
              </a:spcAft>
              <a:buFont typeface="Arial" panose="020B0604020202020204" pitchFamily="34" charset="0"/>
              <a:buNone/>
              <a:defRPr/>
            </a:pPr>
            <a:r>
              <a:rPr lang="en-US" sz="1800" u="sng" dirty="0">
                <a:solidFill>
                  <a:srgbClr val="0070C0"/>
                </a:solidFill>
                <a:hlinkClick r:id="rId2"/>
              </a:rPr>
              <a:t>https://drive.google.com/drive/folders/1</a:t>
            </a:r>
            <a:r>
              <a:rPr lang="en-US" sz="1800" u="sng" dirty="0">
                <a:solidFill>
                  <a:srgbClr val="0070C0"/>
                </a:solidFill>
              </a:rPr>
              <a:t>-4f69kIkRvcOYgr_P_VzFgXtRzsS4ilV?usp=sharing</a:t>
            </a:r>
          </a:p>
        </p:txBody>
      </p:sp>
      <p:sp>
        <p:nvSpPr>
          <p:cNvPr id="4" name="Date Placeholder 3">
            <a:extLst>
              <a:ext uri="{FF2B5EF4-FFF2-40B4-BE49-F238E27FC236}">
                <a16:creationId xmlns:a16="http://schemas.microsoft.com/office/drawing/2014/main" id="{D08C23C5-3BC2-401A-81F3-EFB9818ADF64}"/>
              </a:ext>
            </a:extLst>
          </p:cNvPr>
          <p:cNvSpPr>
            <a:spLocks noGrp="1"/>
          </p:cNvSpPr>
          <p:nvPr>
            <p:ph type="dt" sz="quarter" idx="10"/>
          </p:nvPr>
        </p:nvSpPr>
        <p:spPr/>
        <p:txBody>
          <a:bodyPr/>
          <a:lstStyle/>
          <a:p>
            <a:pPr>
              <a:defRPr/>
            </a:pPr>
            <a:fld id="{D63FE667-14ED-4E1F-849C-DCAC11D29317}" type="datetime1">
              <a:rPr lang="en-US"/>
              <a:pPr>
                <a:defRPr/>
              </a:pPr>
              <a:t>3/10/2022</a:t>
            </a:fld>
            <a:endParaRPr lang="en-US"/>
          </a:p>
        </p:txBody>
      </p:sp>
      <p:sp>
        <p:nvSpPr>
          <p:cNvPr id="5" name="Footer Placeholder 4">
            <a:extLst>
              <a:ext uri="{FF2B5EF4-FFF2-40B4-BE49-F238E27FC236}">
                <a16:creationId xmlns:a16="http://schemas.microsoft.com/office/drawing/2014/main" id="{0FCB09A5-A864-4E15-B870-18F080BDA30D}"/>
              </a:ext>
            </a:extLst>
          </p:cNvPr>
          <p:cNvSpPr>
            <a:spLocks noGrp="1"/>
          </p:cNvSpPr>
          <p:nvPr>
            <p:ph type="ftr" sz="quarter" idx="11"/>
          </p:nvPr>
        </p:nvSpPr>
        <p:spPr>
          <a:xfrm>
            <a:off x="2960688" y="6356350"/>
            <a:ext cx="7453312" cy="365125"/>
          </a:xfrm>
        </p:spPr>
        <p:txBody>
          <a:bodyPr/>
          <a:lstStyle/>
          <a:p>
            <a:pPr>
              <a:defRPr/>
            </a:pPr>
            <a:r>
              <a:rPr lang="pt-BR" dirty="0"/>
              <a:t>Sanchi Kaushik             ACSE0403A           OS     Unit -1</a:t>
            </a:r>
            <a:endParaRPr lang="en-US" dirty="0"/>
          </a:p>
        </p:txBody>
      </p:sp>
      <p:sp>
        <p:nvSpPr>
          <p:cNvPr id="117765" name="Slide Number Placeholder 5">
            <a:extLst>
              <a:ext uri="{FF2B5EF4-FFF2-40B4-BE49-F238E27FC236}">
                <a16:creationId xmlns:a16="http://schemas.microsoft.com/office/drawing/2014/main" id="{0AE331C4-D86E-4A0D-88FA-82F6D0AB20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43F0835A-4865-448D-9B65-216EB7DAF480}" type="slidenum">
              <a:rPr lang="en-US" altLang="en-US" sz="1300">
                <a:solidFill>
                  <a:srgbClr val="898989"/>
                </a:solidFill>
              </a:rPr>
              <a:pPr>
                <a:spcBef>
                  <a:spcPct val="0"/>
                </a:spcBef>
                <a:buFontTx/>
                <a:buNone/>
              </a:pPr>
              <a:t>126</a:t>
            </a:fld>
            <a:endParaRPr lang="en-US" altLang="en-US" sz="1300">
              <a:solidFill>
                <a:srgbClr val="898989"/>
              </a:solidFill>
            </a:endParaRPr>
          </a:p>
        </p:txBody>
      </p:sp>
      <p:sp>
        <p:nvSpPr>
          <p:cNvPr id="7" name="Title 1">
            <a:extLst>
              <a:ext uri="{FF2B5EF4-FFF2-40B4-BE49-F238E27FC236}">
                <a16:creationId xmlns:a16="http://schemas.microsoft.com/office/drawing/2014/main" id="{95638E5D-D73D-4DA6-B2ED-8B7B77C333CA}"/>
              </a:ext>
            </a:extLst>
          </p:cNvPr>
          <p:cNvSpPr txBox="1">
            <a:spLocks/>
          </p:cNvSpPr>
          <p:nvPr/>
        </p:nvSpPr>
        <p:spPr>
          <a:xfrm>
            <a:off x="1911350" y="0"/>
            <a:ext cx="10340975" cy="8572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200" b="1" dirty="0"/>
              <a:t>Expected Questions for University Exam </a:t>
            </a:r>
          </a:p>
        </p:txBody>
      </p:sp>
      <p:pic>
        <p:nvPicPr>
          <p:cNvPr id="117767" name="Picture 2" descr="C:\Users\admin\Desktop\LOGONIET.png">
            <a:extLst>
              <a:ext uri="{FF2B5EF4-FFF2-40B4-BE49-F238E27FC236}">
                <a16:creationId xmlns:a16="http://schemas.microsoft.com/office/drawing/2014/main" id="{2D1B4878-37F3-4F42-80C9-B5F68638F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94C827-182B-4DD8-BB46-07A80B5A1977}"/>
              </a:ext>
            </a:extLst>
          </p:cNvPr>
          <p:cNvSpPr>
            <a:spLocks noGrp="1"/>
          </p:cNvSpPr>
          <p:nvPr>
            <p:ph type="dt" sz="quarter" idx="10"/>
          </p:nvPr>
        </p:nvSpPr>
        <p:spPr/>
        <p:txBody>
          <a:bodyPr/>
          <a:lstStyle/>
          <a:p>
            <a:pPr>
              <a:defRPr/>
            </a:pPr>
            <a:fld id="{774ACAFE-4E0C-4FBF-86C0-1F6F0952FF5D}" type="datetime1">
              <a:rPr lang="en-US"/>
              <a:pPr>
                <a:defRPr/>
              </a:pPr>
              <a:t>3/10/2022</a:t>
            </a:fld>
            <a:endParaRPr lang="en-US"/>
          </a:p>
        </p:txBody>
      </p:sp>
      <p:sp>
        <p:nvSpPr>
          <p:cNvPr id="5" name="Footer Placeholder 4">
            <a:extLst>
              <a:ext uri="{FF2B5EF4-FFF2-40B4-BE49-F238E27FC236}">
                <a16:creationId xmlns:a16="http://schemas.microsoft.com/office/drawing/2014/main" id="{EBB1FC35-D0C3-4934-950C-A5E4BE37285C}"/>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8788" name="Slide Number Placeholder 5">
            <a:extLst>
              <a:ext uri="{FF2B5EF4-FFF2-40B4-BE49-F238E27FC236}">
                <a16:creationId xmlns:a16="http://schemas.microsoft.com/office/drawing/2014/main" id="{F53BE2AF-12A3-4FAE-A254-76B3CBBD9B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85152F5-6B31-496C-9315-1D5C7D12FF2A}" type="slidenum">
              <a:rPr lang="en-US" altLang="en-US" sz="1300">
                <a:solidFill>
                  <a:srgbClr val="898989"/>
                </a:solidFill>
              </a:rPr>
              <a:pPr>
                <a:spcBef>
                  <a:spcPct val="0"/>
                </a:spcBef>
                <a:buFontTx/>
                <a:buNone/>
              </a:pPr>
              <a:t>127</a:t>
            </a:fld>
            <a:endParaRPr lang="en-US" altLang="en-US" sz="1300">
              <a:solidFill>
                <a:srgbClr val="898989"/>
              </a:solidFill>
            </a:endParaRPr>
          </a:p>
        </p:txBody>
      </p:sp>
      <p:sp>
        <p:nvSpPr>
          <p:cNvPr id="7" name="Title 1">
            <a:extLst>
              <a:ext uri="{FF2B5EF4-FFF2-40B4-BE49-F238E27FC236}">
                <a16:creationId xmlns:a16="http://schemas.microsoft.com/office/drawing/2014/main" id="{DCBBB189-BC1A-4441-8D6A-A3645611768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Daily Quiz</a:t>
            </a:r>
          </a:p>
          <a:p>
            <a:pPr algn="ctr" defTabSz="992764" eaLnBrk="1" fontAlgn="auto" hangingPunct="1">
              <a:spcAft>
                <a:spcPts val="0"/>
              </a:spcAft>
              <a:defRPr/>
            </a:pPr>
            <a:endParaRPr lang="en-US" sz="3000" dirty="0"/>
          </a:p>
        </p:txBody>
      </p:sp>
      <p:sp>
        <p:nvSpPr>
          <p:cNvPr id="118790" name="Rectangle 3">
            <a:extLst>
              <a:ext uri="{FF2B5EF4-FFF2-40B4-BE49-F238E27FC236}">
                <a16:creationId xmlns:a16="http://schemas.microsoft.com/office/drawing/2014/main" id="{13B00C8F-F0A0-4444-BAC1-8779D2E20990}"/>
              </a:ext>
            </a:extLst>
          </p:cNvPr>
          <p:cNvSpPr txBox="1">
            <a:spLocks noChangeArrowheads="1"/>
          </p:cNvSpPr>
          <p:nvPr/>
        </p:nvSpPr>
        <p:spPr bwMode="auto">
          <a:xfrm>
            <a:off x="1204913" y="1412875"/>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13" name="Rectangle 3">
            <a:extLst>
              <a:ext uri="{FF2B5EF4-FFF2-40B4-BE49-F238E27FC236}">
                <a16:creationId xmlns:a16="http://schemas.microsoft.com/office/drawing/2014/main" id="{44689518-35E9-4112-9B6F-694D47667E8E}"/>
              </a:ext>
            </a:extLst>
          </p:cNvPr>
          <p:cNvSpPr txBox="1">
            <a:spLocks noChangeArrowheads="1"/>
          </p:cNvSpPr>
          <p:nvPr/>
        </p:nvSpPr>
        <p:spPr>
          <a:xfrm>
            <a:off x="1409700" y="908050"/>
            <a:ext cx="10120313" cy="5184775"/>
          </a:xfrm>
          <a:prstGeom prst="rect">
            <a:avLst/>
          </a:prstGeom>
        </p:spPr>
        <p:txBody>
          <a:bodyPr/>
          <a:lstStyle/>
          <a:p>
            <a:pPr defTabSz="992764" eaLnBrk="1" fontAlgn="auto" hangingPunct="1">
              <a:spcBef>
                <a:spcPts val="0"/>
              </a:spcBef>
              <a:spcAft>
                <a:spcPts val="0"/>
              </a:spcAft>
              <a:defRPr/>
            </a:pPr>
            <a:r>
              <a:rPr lang="en-US" sz="2200" dirty="0">
                <a:latin typeface="+mn-lt"/>
                <a:cs typeface="+mn-cs"/>
              </a:rPr>
              <a:t>1.When a computer is first turned on or restarted, a special type of absolute loader called ____ is executed</a:t>
            </a:r>
            <a:br>
              <a:rPr lang="en-US" sz="2200" b="1" dirty="0">
                <a:latin typeface="+mn-lt"/>
                <a:cs typeface="+mn-cs"/>
              </a:rPr>
            </a:br>
            <a:r>
              <a:rPr lang="en-US" sz="2200" dirty="0">
                <a:latin typeface="+mn-lt"/>
                <a:cs typeface="+mn-cs"/>
              </a:rPr>
              <a:t>A. Compile and Go loader</a:t>
            </a:r>
            <a:br>
              <a:rPr lang="en-US" sz="2200" dirty="0">
                <a:latin typeface="+mn-lt"/>
                <a:cs typeface="+mn-cs"/>
              </a:rPr>
            </a:br>
            <a:r>
              <a:rPr lang="en-US" sz="2200" dirty="0">
                <a:latin typeface="+mn-lt"/>
                <a:cs typeface="+mn-cs"/>
              </a:rPr>
              <a:t>B. Boot loader</a:t>
            </a:r>
            <a:br>
              <a:rPr lang="en-US" sz="2200" dirty="0">
                <a:latin typeface="+mn-lt"/>
                <a:cs typeface="+mn-cs"/>
              </a:rPr>
            </a:br>
            <a:r>
              <a:rPr lang="en-US" sz="2200" b="1" dirty="0">
                <a:latin typeface="+mn-lt"/>
                <a:cs typeface="+mn-cs"/>
              </a:rPr>
              <a:t>C. Bootstrap loader</a:t>
            </a:r>
            <a:br>
              <a:rPr lang="en-US" sz="2200" dirty="0">
                <a:latin typeface="+mn-lt"/>
                <a:cs typeface="+mn-cs"/>
              </a:rPr>
            </a:br>
            <a:r>
              <a:rPr lang="en-US" sz="2200" dirty="0">
                <a:latin typeface="+mn-lt"/>
                <a:cs typeface="+mn-cs"/>
              </a:rPr>
              <a:t>D. Relating loader</a:t>
            </a:r>
          </a:p>
          <a:p>
            <a:pPr defTabSz="992764" eaLnBrk="1" fontAlgn="auto" hangingPunct="1">
              <a:spcBef>
                <a:spcPts val="0"/>
              </a:spcBef>
              <a:spcAft>
                <a:spcPts val="0"/>
              </a:spcAft>
              <a:defRPr/>
            </a:pPr>
            <a:r>
              <a:rPr lang="en-US" sz="2200" dirty="0">
                <a:latin typeface="+mn-lt"/>
                <a:cs typeface="+mn-cs"/>
              </a:rPr>
              <a:t>2.To access the services of operating system, the interface is provided by the ___________</a:t>
            </a:r>
          </a:p>
          <a:p>
            <a:pPr marL="457200" indent="-457200" defTabSz="992764" eaLnBrk="1" fontAlgn="auto" hangingPunct="1">
              <a:spcBef>
                <a:spcPts val="0"/>
              </a:spcBef>
              <a:spcAft>
                <a:spcPts val="0"/>
              </a:spcAft>
              <a:buFont typeface="+mj-lt"/>
              <a:buAutoNum type="alphaUcPeriod"/>
              <a:defRPr/>
            </a:pPr>
            <a:r>
              <a:rPr lang="en-US" sz="2200" b="1" dirty="0">
                <a:latin typeface="+mn-lt"/>
                <a:cs typeface="+mn-cs"/>
              </a:rPr>
              <a:t>System calls</a:t>
            </a:r>
            <a:endParaRPr lang="en-IN" sz="2200" dirty="0">
              <a:latin typeface="+mn-lt"/>
              <a:cs typeface="+mn-cs"/>
            </a:endParaRPr>
          </a:p>
          <a:p>
            <a:pPr marL="457200" indent="-457200" defTabSz="992764" eaLnBrk="1" fontAlgn="auto" hangingPunct="1">
              <a:spcBef>
                <a:spcPts val="0"/>
              </a:spcBef>
              <a:spcAft>
                <a:spcPts val="0"/>
              </a:spcAft>
              <a:buFont typeface="+mj-lt"/>
              <a:buAutoNum type="alphaUcPeriod"/>
              <a:defRPr/>
            </a:pPr>
            <a:r>
              <a:rPr lang="en-US" sz="2200" dirty="0">
                <a:latin typeface="+mn-lt"/>
                <a:cs typeface="+mn-cs"/>
              </a:rPr>
              <a:t>API</a:t>
            </a:r>
            <a:endParaRPr lang="en-IN" sz="2200" dirty="0">
              <a:latin typeface="+mn-lt"/>
              <a:cs typeface="+mn-cs"/>
            </a:endParaRPr>
          </a:p>
          <a:p>
            <a:pPr marL="457200" indent="-457200" defTabSz="992764" eaLnBrk="1" fontAlgn="auto" hangingPunct="1">
              <a:spcBef>
                <a:spcPts val="0"/>
              </a:spcBef>
              <a:spcAft>
                <a:spcPts val="0"/>
              </a:spcAft>
              <a:buFont typeface="+mj-lt"/>
              <a:buAutoNum type="alphaUcPeriod"/>
              <a:defRPr/>
            </a:pPr>
            <a:r>
              <a:rPr lang="en-US" sz="2200" dirty="0">
                <a:latin typeface="+mn-lt"/>
                <a:cs typeface="+mn-cs"/>
              </a:rPr>
              <a:t>Library</a:t>
            </a:r>
            <a:endParaRPr lang="en-IN" sz="2200" dirty="0">
              <a:latin typeface="+mn-lt"/>
              <a:cs typeface="+mn-cs"/>
            </a:endParaRPr>
          </a:p>
          <a:p>
            <a:pPr marL="457200" indent="-457200" defTabSz="992764" eaLnBrk="1" fontAlgn="auto" hangingPunct="1">
              <a:spcBef>
                <a:spcPts val="0"/>
              </a:spcBef>
              <a:spcAft>
                <a:spcPts val="0"/>
              </a:spcAft>
              <a:buFont typeface="+mj-lt"/>
              <a:buAutoNum type="alphaUcPeriod"/>
              <a:defRPr/>
            </a:pPr>
            <a:r>
              <a:rPr lang="en-US" sz="2200" dirty="0">
                <a:latin typeface="+mn-lt"/>
                <a:cs typeface="+mn-cs"/>
              </a:rPr>
              <a:t>Assembly instructions</a:t>
            </a:r>
          </a:p>
        </p:txBody>
      </p:sp>
      <p:pic>
        <p:nvPicPr>
          <p:cNvPr id="118792" name="Picture 2" descr="C:\Users\admin\Desktop\LOGONIET.png">
            <a:extLst>
              <a:ext uri="{FF2B5EF4-FFF2-40B4-BE49-F238E27FC236}">
                <a16:creationId xmlns:a16="http://schemas.microsoft.com/office/drawing/2014/main" id="{DA3421AA-158C-4CCC-ACFF-1F17FD714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D85C42-2656-4332-8CE2-E49BB2D7F5A0}"/>
              </a:ext>
            </a:extLst>
          </p:cNvPr>
          <p:cNvSpPr>
            <a:spLocks noGrp="1"/>
          </p:cNvSpPr>
          <p:nvPr>
            <p:ph type="dt" sz="quarter" idx="10"/>
          </p:nvPr>
        </p:nvSpPr>
        <p:spPr/>
        <p:txBody>
          <a:bodyPr/>
          <a:lstStyle/>
          <a:p>
            <a:pPr>
              <a:defRPr/>
            </a:pPr>
            <a:fld id="{6B12FA28-34CA-402C-9286-77C5BF11BCB5}" type="datetime1">
              <a:rPr lang="en-US"/>
              <a:pPr>
                <a:defRPr/>
              </a:pPr>
              <a:t>3/10/2022</a:t>
            </a:fld>
            <a:endParaRPr lang="en-US"/>
          </a:p>
        </p:txBody>
      </p:sp>
      <p:sp>
        <p:nvSpPr>
          <p:cNvPr id="5" name="Footer Placeholder 4">
            <a:extLst>
              <a:ext uri="{FF2B5EF4-FFF2-40B4-BE49-F238E27FC236}">
                <a16:creationId xmlns:a16="http://schemas.microsoft.com/office/drawing/2014/main" id="{EBD2F3C2-8DB2-4FE5-8326-673D1FD454A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19812" name="Slide Number Placeholder 5">
            <a:extLst>
              <a:ext uri="{FF2B5EF4-FFF2-40B4-BE49-F238E27FC236}">
                <a16:creationId xmlns:a16="http://schemas.microsoft.com/office/drawing/2014/main" id="{B4A5E379-ACF7-40E5-A9F5-F10A86C74F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DD2A737-78BC-4DE7-B256-94A27DA2E398}" type="slidenum">
              <a:rPr lang="en-US" altLang="en-US" sz="1300">
                <a:solidFill>
                  <a:srgbClr val="898989"/>
                </a:solidFill>
              </a:rPr>
              <a:pPr>
                <a:spcBef>
                  <a:spcPct val="0"/>
                </a:spcBef>
                <a:buFontTx/>
                <a:buNone/>
              </a:pPr>
              <a:t>128</a:t>
            </a:fld>
            <a:endParaRPr lang="en-US" altLang="en-US" sz="1300">
              <a:solidFill>
                <a:srgbClr val="898989"/>
              </a:solidFill>
            </a:endParaRPr>
          </a:p>
        </p:txBody>
      </p:sp>
      <p:sp>
        <p:nvSpPr>
          <p:cNvPr id="7" name="Title 1">
            <a:extLst>
              <a:ext uri="{FF2B5EF4-FFF2-40B4-BE49-F238E27FC236}">
                <a16:creationId xmlns:a16="http://schemas.microsoft.com/office/drawing/2014/main" id="{C93EC03C-D140-4AE2-8DDC-9F1651E6B5C4}"/>
              </a:ext>
            </a:extLst>
          </p:cNvPr>
          <p:cNvSpPr txBox="1">
            <a:spLocks/>
          </p:cNvSpPr>
          <p:nvPr/>
        </p:nvSpPr>
        <p:spPr>
          <a:xfrm>
            <a:off x="1982788" y="0"/>
            <a:ext cx="10269537" cy="8572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200" dirty="0"/>
          </a:p>
          <a:p>
            <a:pPr algn="ctr" defTabSz="992764" eaLnBrk="1" fontAlgn="auto" hangingPunct="1">
              <a:spcAft>
                <a:spcPts val="0"/>
              </a:spcAft>
              <a:defRPr/>
            </a:pPr>
            <a:r>
              <a:rPr lang="en-US" sz="3200" dirty="0"/>
              <a:t>Weekly Assignment</a:t>
            </a:r>
          </a:p>
          <a:p>
            <a:pPr algn="ctr" defTabSz="992764" eaLnBrk="1" fontAlgn="auto" hangingPunct="1">
              <a:spcAft>
                <a:spcPts val="0"/>
              </a:spcAft>
              <a:defRPr/>
            </a:pPr>
            <a:endParaRPr lang="en-US" sz="3000" dirty="0"/>
          </a:p>
        </p:txBody>
      </p:sp>
      <p:sp>
        <p:nvSpPr>
          <p:cNvPr id="119814" name="Rectangle 3">
            <a:extLst>
              <a:ext uri="{FF2B5EF4-FFF2-40B4-BE49-F238E27FC236}">
                <a16:creationId xmlns:a16="http://schemas.microsoft.com/office/drawing/2014/main" id="{5AC667BC-E425-4C89-A85E-8E8997300B07}"/>
              </a:ext>
            </a:extLst>
          </p:cNvPr>
          <p:cNvSpPr txBox="1">
            <a:spLocks noChangeArrowheads="1"/>
          </p:cNvSpPr>
          <p:nvPr/>
        </p:nvSpPr>
        <p:spPr bwMode="auto">
          <a:xfrm>
            <a:off x="1204913" y="1412875"/>
            <a:ext cx="1032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119815" name="Rectangle 3">
            <a:extLst>
              <a:ext uri="{FF2B5EF4-FFF2-40B4-BE49-F238E27FC236}">
                <a16:creationId xmlns:a16="http://schemas.microsoft.com/office/drawing/2014/main" id="{EA01E6FB-2DBE-45E1-B598-9CD85EDC21EE}"/>
              </a:ext>
            </a:extLst>
          </p:cNvPr>
          <p:cNvSpPr txBox="1">
            <a:spLocks noChangeArrowheads="1"/>
          </p:cNvSpPr>
          <p:nvPr/>
        </p:nvSpPr>
        <p:spPr bwMode="auto">
          <a:xfrm>
            <a:off x="1409700" y="908050"/>
            <a:ext cx="10120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19816" name="Rectangle 3">
            <a:extLst>
              <a:ext uri="{FF2B5EF4-FFF2-40B4-BE49-F238E27FC236}">
                <a16:creationId xmlns:a16="http://schemas.microsoft.com/office/drawing/2014/main" id="{F8162398-3565-40CC-9826-9474627F35A0}"/>
              </a:ext>
            </a:extLst>
          </p:cNvPr>
          <p:cNvSpPr txBox="1">
            <a:spLocks noChangeArrowheads="1"/>
          </p:cNvSpPr>
          <p:nvPr/>
        </p:nvSpPr>
        <p:spPr bwMode="auto">
          <a:xfrm>
            <a:off x="1409700" y="15652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r>
              <a:rPr lang="en-US" altLang="en-US" sz="2400"/>
              <a:t>  List the advantages of multiprocessor system?</a:t>
            </a:r>
          </a:p>
          <a:p>
            <a:pPr eaLnBrk="1" hangingPunct="1"/>
            <a:r>
              <a:rPr lang="en-US" altLang="en-US" sz="2400" b="1"/>
              <a:t>  </a:t>
            </a:r>
            <a:r>
              <a:rPr lang="en-US" altLang="en-US" sz="2400"/>
              <a:t>List the services provided by an Operating System.</a:t>
            </a:r>
          </a:p>
          <a:p>
            <a:pPr eaLnBrk="1" hangingPunct="1"/>
            <a:r>
              <a:rPr lang="en-US" altLang="en-US" sz="2400"/>
              <a:t>   Describe differences between symmetric and asymmetric multiprocessing.</a:t>
            </a:r>
          </a:p>
          <a:p>
            <a:pPr eaLnBrk="1" hangingPunct="1"/>
            <a:r>
              <a:rPr lang="en-US" altLang="en-US" sz="2400"/>
              <a:t>    Mention the objectives and functions of OS</a:t>
            </a:r>
            <a:endParaRPr lang="en-US" altLang="en-US" sz="2200"/>
          </a:p>
        </p:txBody>
      </p:sp>
      <p:sp>
        <p:nvSpPr>
          <p:cNvPr id="119817" name="Rectangle 3">
            <a:extLst>
              <a:ext uri="{FF2B5EF4-FFF2-40B4-BE49-F238E27FC236}">
                <a16:creationId xmlns:a16="http://schemas.microsoft.com/office/drawing/2014/main" id="{5130BF73-1776-4F8C-ADBE-112BE9166FB8}"/>
              </a:ext>
            </a:extLst>
          </p:cNvPr>
          <p:cNvSpPr txBox="1">
            <a:spLocks noChangeArrowheads="1"/>
          </p:cNvSpPr>
          <p:nvPr/>
        </p:nvSpPr>
        <p:spPr bwMode="auto">
          <a:xfrm>
            <a:off x="1188720" y="1412776"/>
            <a:ext cx="1024445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pic>
        <p:nvPicPr>
          <p:cNvPr id="119818" name="Picture 2" descr="C:\Users\admin\Desktop\LOGONIET.png">
            <a:extLst>
              <a:ext uri="{FF2B5EF4-FFF2-40B4-BE49-F238E27FC236}">
                <a16:creationId xmlns:a16="http://schemas.microsoft.com/office/drawing/2014/main" id="{71C814D4-D796-4B70-A0C5-1FC4C3853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2694E9-32E7-4545-B44A-EAF74B53E5F2}"/>
              </a:ext>
            </a:extLst>
          </p:cNvPr>
          <p:cNvSpPr>
            <a:spLocks noGrp="1"/>
          </p:cNvSpPr>
          <p:nvPr>
            <p:ph type="dt" sz="quarter" idx="10"/>
          </p:nvPr>
        </p:nvSpPr>
        <p:spPr/>
        <p:txBody>
          <a:bodyPr/>
          <a:lstStyle/>
          <a:p>
            <a:pPr>
              <a:defRPr/>
            </a:pPr>
            <a:fld id="{0F7379EA-A41A-496D-85DE-605B9D1D6A86}" type="datetime1">
              <a:rPr lang="en-US"/>
              <a:pPr>
                <a:defRPr/>
              </a:pPr>
              <a:t>3/10/2022</a:t>
            </a:fld>
            <a:endParaRPr lang="en-US"/>
          </a:p>
        </p:txBody>
      </p:sp>
      <p:sp>
        <p:nvSpPr>
          <p:cNvPr id="5" name="Footer Placeholder 4">
            <a:extLst>
              <a:ext uri="{FF2B5EF4-FFF2-40B4-BE49-F238E27FC236}">
                <a16:creationId xmlns:a16="http://schemas.microsoft.com/office/drawing/2014/main" id="{9D798147-154E-48E7-9EFD-B969D06015B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0836" name="Slide Number Placeholder 5">
            <a:extLst>
              <a:ext uri="{FF2B5EF4-FFF2-40B4-BE49-F238E27FC236}">
                <a16:creationId xmlns:a16="http://schemas.microsoft.com/office/drawing/2014/main" id="{0F80987C-352E-494F-A009-D687A7AA71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DC7176D1-E7C1-4BA3-B4CE-F5B753F9643B}" type="slidenum">
              <a:rPr lang="en-US" altLang="en-US" sz="1300">
                <a:solidFill>
                  <a:srgbClr val="898989"/>
                </a:solidFill>
              </a:rPr>
              <a:pPr>
                <a:spcBef>
                  <a:spcPct val="0"/>
                </a:spcBef>
                <a:buFontTx/>
                <a:buNone/>
              </a:pPr>
              <a:t>129</a:t>
            </a:fld>
            <a:endParaRPr lang="en-US" altLang="en-US" sz="1300">
              <a:solidFill>
                <a:srgbClr val="898989"/>
              </a:solidFill>
            </a:endParaRPr>
          </a:p>
        </p:txBody>
      </p:sp>
      <p:sp>
        <p:nvSpPr>
          <p:cNvPr id="7" name="Title 1">
            <a:extLst>
              <a:ext uri="{FF2B5EF4-FFF2-40B4-BE49-F238E27FC236}">
                <a16:creationId xmlns:a16="http://schemas.microsoft.com/office/drawing/2014/main" id="{D832A2A5-C513-4BF1-AACF-913AC23F2065}"/>
              </a:ext>
            </a:extLst>
          </p:cNvPr>
          <p:cNvSpPr txBox="1">
            <a:spLocks/>
          </p:cNvSpPr>
          <p:nvPr/>
        </p:nvSpPr>
        <p:spPr>
          <a:xfrm>
            <a:off x="1838325" y="0"/>
            <a:ext cx="10414000" cy="85725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Aft>
                <a:spcPts val="0"/>
              </a:spcAft>
              <a:defRPr/>
            </a:pPr>
            <a:r>
              <a:rPr lang="en-US" sz="2400" b="1" dirty="0"/>
              <a:t>Old Question Papers</a:t>
            </a:r>
          </a:p>
        </p:txBody>
      </p:sp>
      <p:sp>
        <p:nvSpPr>
          <p:cNvPr id="120838" name="Rectangle 3">
            <a:extLst>
              <a:ext uri="{FF2B5EF4-FFF2-40B4-BE49-F238E27FC236}">
                <a16:creationId xmlns:a16="http://schemas.microsoft.com/office/drawing/2014/main" id="{EC9D58AC-86CD-40BD-A42A-9216D942964D}"/>
              </a:ext>
            </a:extLst>
          </p:cNvPr>
          <p:cNvSpPr txBox="1">
            <a:spLocks noChangeArrowheads="1"/>
          </p:cNvSpPr>
          <p:nvPr/>
        </p:nvSpPr>
        <p:spPr bwMode="auto">
          <a:xfrm>
            <a:off x="1206500" y="14128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0839" name="Rectangle 3">
            <a:extLst>
              <a:ext uri="{FF2B5EF4-FFF2-40B4-BE49-F238E27FC236}">
                <a16:creationId xmlns:a16="http://schemas.microsoft.com/office/drawing/2014/main" id="{5F9768A1-DDC5-43EB-90F6-1F5A4818CE6C}"/>
              </a:ext>
            </a:extLst>
          </p:cNvPr>
          <p:cNvSpPr txBox="1">
            <a:spLocks noChangeArrowheads="1"/>
          </p:cNvSpPr>
          <p:nvPr/>
        </p:nvSpPr>
        <p:spPr bwMode="auto">
          <a:xfrm>
            <a:off x="1409700" y="908050"/>
            <a:ext cx="10120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20840" name="Rectangle 3">
            <a:extLst>
              <a:ext uri="{FF2B5EF4-FFF2-40B4-BE49-F238E27FC236}">
                <a16:creationId xmlns:a16="http://schemas.microsoft.com/office/drawing/2014/main" id="{846BDD90-DD04-4163-9ACE-609AB933A93A}"/>
              </a:ext>
            </a:extLst>
          </p:cNvPr>
          <p:cNvSpPr txBox="1">
            <a:spLocks noChangeArrowheads="1"/>
          </p:cNvSpPr>
          <p:nvPr/>
        </p:nvSpPr>
        <p:spPr bwMode="auto">
          <a:xfrm>
            <a:off x="1409700" y="15652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0841" name="Rectangle 3">
            <a:extLst>
              <a:ext uri="{FF2B5EF4-FFF2-40B4-BE49-F238E27FC236}">
                <a16:creationId xmlns:a16="http://schemas.microsoft.com/office/drawing/2014/main" id="{67216DF9-085D-499E-A76E-FF35285F5206}"/>
              </a:ext>
            </a:extLst>
          </p:cNvPr>
          <p:cNvSpPr txBox="1">
            <a:spLocks noChangeArrowheads="1"/>
          </p:cNvSpPr>
          <p:nvPr/>
        </p:nvSpPr>
        <p:spPr bwMode="auto">
          <a:xfrm>
            <a:off x="1206500" y="1412875"/>
            <a:ext cx="102250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endParaRPr lang="en-US" altLang="en-US" sz="2200"/>
          </a:p>
        </p:txBody>
      </p:sp>
      <p:pic>
        <p:nvPicPr>
          <p:cNvPr id="120842" name="Picture 3">
            <a:extLst>
              <a:ext uri="{FF2B5EF4-FFF2-40B4-BE49-F238E27FC236}">
                <a16:creationId xmlns:a16="http://schemas.microsoft.com/office/drawing/2014/main" id="{98EC04E9-862E-4792-9D8F-29F2EEE92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927100"/>
            <a:ext cx="7888287"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43" name="Picture 2" descr="C:\Users\admin\Desktop\LOGONIET.png">
            <a:extLst>
              <a:ext uri="{FF2B5EF4-FFF2-40B4-BE49-F238E27FC236}">
                <a16:creationId xmlns:a16="http://schemas.microsoft.com/office/drawing/2014/main" id="{8E91D65E-6775-41F5-8487-7274FD7F4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684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7" descr="qs1.PNG">
            <a:extLst>
              <a:ext uri="{FF2B5EF4-FFF2-40B4-BE49-F238E27FC236}">
                <a16:creationId xmlns:a16="http://schemas.microsoft.com/office/drawing/2014/main" id="{5566B85F-61CD-400A-BD0F-144CAD2DE2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20763" y="1397000"/>
            <a:ext cx="9802812" cy="4978400"/>
          </a:xfrm>
        </p:spPr>
      </p:pic>
      <p:sp>
        <p:nvSpPr>
          <p:cNvPr id="4" name="Date Placeholder 3">
            <a:extLst>
              <a:ext uri="{FF2B5EF4-FFF2-40B4-BE49-F238E27FC236}">
                <a16:creationId xmlns:a16="http://schemas.microsoft.com/office/drawing/2014/main" id="{75DC40F8-A55A-4290-B704-3C58DA94C0A0}"/>
              </a:ext>
            </a:extLst>
          </p:cNvPr>
          <p:cNvSpPr>
            <a:spLocks noGrp="1"/>
          </p:cNvSpPr>
          <p:nvPr>
            <p:ph type="dt" sz="quarter" idx="10"/>
          </p:nvPr>
        </p:nvSpPr>
        <p:spPr/>
        <p:txBody>
          <a:bodyPr/>
          <a:lstStyle/>
          <a:p>
            <a:pPr>
              <a:defRPr/>
            </a:pPr>
            <a:fld id="{5D1E8E23-3B4B-4540-B4A1-5B074ED1591C}" type="datetime1">
              <a:rPr lang="en-US"/>
              <a:pPr>
                <a:defRPr/>
              </a:pPr>
              <a:t>3/10/2022</a:t>
            </a:fld>
            <a:endParaRPr lang="en-US"/>
          </a:p>
        </p:txBody>
      </p:sp>
      <p:sp>
        <p:nvSpPr>
          <p:cNvPr id="5" name="Footer Placeholder 4">
            <a:extLst>
              <a:ext uri="{FF2B5EF4-FFF2-40B4-BE49-F238E27FC236}">
                <a16:creationId xmlns:a16="http://schemas.microsoft.com/office/drawing/2014/main" id="{106049FB-D0F0-4C86-BAD7-CF2FC4A185CB}"/>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28677" name="Slide Number Placeholder 5">
            <a:extLst>
              <a:ext uri="{FF2B5EF4-FFF2-40B4-BE49-F238E27FC236}">
                <a16:creationId xmlns:a16="http://schemas.microsoft.com/office/drawing/2014/main" id="{CFA58998-E7B9-42AC-A5BE-578857011C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A36F964-7794-46F6-99D1-7E30958B5BCA}" type="slidenum">
              <a:rPr lang="en-US" altLang="en-US" sz="1300">
                <a:solidFill>
                  <a:srgbClr val="898989"/>
                </a:solidFill>
              </a:rPr>
              <a:pPr>
                <a:spcBef>
                  <a:spcPct val="0"/>
                </a:spcBef>
                <a:buFontTx/>
                <a:buNone/>
              </a:pPr>
              <a:t>13</a:t>
            </a:fld>
            <a:endParaRPr lang="en-US" altLang="en-US" sz="1300">
              <a:solidFill>
                <a:srgbClr val="898989"/>
              </a:solidFill>
            </a:endParaRPr>
          </a:p>
        </p:txBody>
      </p:sp>
      <p:sp>
        <p:nvSpPr>
          <p:cNvPr id="12" name="Title 1">
            <a:extLst>
              <a:ext uri="{FF2B5EF4-FFF2-40B4-BE49-F238E27FC236}">
                <a16:creationId xmlns:a16="http://schemas.microsoft.com/office/drawing/2014/main" id="{99035F09-FC76-435C-A18C-5DA4A1DFF2EA}"/>
              </a:ext>
            </a:extLst>
          </p:cNvPr>
          <p:cNvSpPr txBox="1">
            <a:spLocks noGrp="1"/>
          </p:cNvSpPr>
          <p:nvPr>
            <p:ph type="title"/>
          </p:nvPr>
        </p:nvSpPr>
        <p:spPr>
          <a:xfrm>
            <a:off x="1836738" y="0"/>
            <a:ext cx="10415587" cy="71437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8679" name="Picture 2" descr="C:\Users\admin\Desktop\LOGONIET.png">
            <a:extLst>
              <a:ext uri="{FF2B5EF4-FFF2-40B4-BE49-F238E27FC236}">
                <a16:creationId xmlns:a16="http://schemas.microsoft.com/office/drawing/2014/main" id="{2A553ECB-EBAB-46A1-A4E4-C8C4AF47D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D8558D-B36E-4F1C-B879-FDF401FB9AEB}"/>
              </a:ext>
            </a:extLst>
          </p:cNvPr>
          <p:cNvSpPr>
            <a:spLocks noGrp="1"/>
          </p:cNvSpPr>
          <p:nvPr>
            <p:ph type="dt" sz="quarter" idx="10"/>
          </p:nvPr>
        </p:nvSpPr>
        <p:spPr/>
        <p:txBody>
          <a:bodyPr/>
          <a:lstStyle/>
          <a:p>
            <a:pPr>
              <a:defRPr/>
            </a:pPr>
            <a:fld id="{A976C0FA-8CEB-4B2E-B957-CE264AF33EF6}" type="datetime1">
              <a:rPr lang="en-US"/>
              <a:pPr>
                <a:defRPr/>
              </a:pPr>
              <a:t>3/10/2022</a:t>
            </a:fld>
            <a:endParaRPr lang="en-US"/>
          </a:p>
        </p:txBody>
      </p:sp>
      <p:sp>
        <p:nvSpPr>
          <p:cNvPr id="5" name="Footer Placeholder 4">
            <a:extLst>
              <a:ext uri="{FF2B5EF4-FFF2-40B4-BE49-F238E27FC236}">
                <a16:creationId xmlns:a16="http://schemas.microsoft.com/office/drawing/2014/main" id="{55D9BCFF-8BC9-44B0-8976-EB2AC8758FF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1860" name="Slide Number Placeholder 5">
            <a:extLst>
              <a:ext uri="{FF2B5EF4-FFF2-40B4-BE49-F238E27FC236}">
                <a16:creationId xmlns:a16="http://schemas.microsoft.com/office/drawing/2014/main" id="{E747047A-DCDE-4230-83DC-04D32151F1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3DA21B50-325D-47E9-A4B0-75051C33375F}" type="slidenum">
              <a:rPr lang="en-US" altLang="en-US" sz="1300">
                <a:solidFill>
                  <a:srgbClr val="898989"/>
                </a:solidFill>
              </a:rPr>
              <a:pPr>
                <a:spcBef>
                  <a:spcPct val="0"/>
                </a:spcBef>
                <a:buFontTx/>
                <a:buNone/>
              </a:pPr>
              <a:t>130</a:t>
            </a:fld>
            <a:endParaRPr lang="en-US" altLang="en-US" sz="1300">
              <a:solidFill>
                <a:srgbClr val="898989"/>
              </a:solidFill>
            </a:endParaRPr>
          </a:p>
        </p:txBody>
      </p:sp>
      <p:sp>
        <p:nvSpPr>
          <p:cNvPr id="7" name="Title 1">
            <a:extLst>
              <a:ext uri="{FF2B5EF4-FFF2-40B4-BE49-F238E27FC236}">
                <a16:creationId xmlns:a16="http://schemas.microsoft.com/office/drawing/2014/main" id="{A390F97A-DC75-4A36-AC52-2C9BB32D0C46}"/>
              </a:ext>
            </a:extLst>
          </p:cNvPr>
          <p:cNvSpPr txBox="1">
            <a:spLocks/>
          </p:cNvSpPr>
          <p:nvPr/>
        </p:nvSpPr>
        <p:spPr>
          <a:xfrm>
            <a:off x="1838325" y="0"/>
            <a:ext cx="10414000" cy="714375"/>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Aft>
                <a:spcPts val="0"/>
              </a:spcAft>
              <a:defRPr/>
            </a:pPr>
            <a:r>
              <a:rPr lang="en-US" sz="2400" b="1" dirty="0"/>
              <a:t>Old Question Papers</a:t>
            </a:r>
          </a:p>
        </p:txBody>
      </p:sp>
      <p:sp>
        <p:nvSpPr>
          <p:cNvPr id="121862" name="Rectangle 3">
            <a:extLst>
              <a:ext uri="{FF2B5EF4-FFF2-40B4-BE49-F238E27FC236}">
                <a16:creationId xmlns:a16="http://schemas.microsoft.com/office/drawing/2014/main" id="{6F877835-865D-4A44-80B5-40A82A5E9C85}"/>
              </a:ext>
            </a:extLst>
          </p:cNvPr>
          <p:cNvSpPr txBox="1">
            <a:spLocks noChangeArrowheads="1"/>
          </p:cNvSpPr>
          <p:nvPr/>
        </p:nvSpPr>
        <p:spPr bwMode="auto">
          <a:xfrm>
            <a:off x="1206500" y="14128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1863" name="Rectangle 3">
            <a:extLst>
              <a:ext uri="{FF2B5EF4-FFF2-40B4-BE49-F238E27FC236}">
                <a16:creationId xmlns:a16="http://schemas.microsoft.com/office/drawing/2014/main" id="{34E1EE95-13A5-4813-AFF0-F1A2BA32983A}"/>
              </a:ext>
            </a:extLst>
          </p:cNvPr>
          <p:cNvSpPr txBox="1">
            <a:spLocks noChangeArrowheads="1"/>
          </p:cNvSpPr>
          <p:nvPr/>
        </p:nvSpPr>
        <p:spPr bwMode="auto">
          <a:xfrm>
            <a:off x="1409700" y="908050"/>
            <a:ext cx="10120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21864" name="Rectangle 3">
            <a:extLst>
              <a:ext uri="{FF2B5EF4-FFF2-40B4-BE49-F238E27FC236}">
                <a16:creationId xmlns:a16="http://schemas.microsoft.com/office/drawing/2014/main" id="{CCA1A4AF-C00C-47E2-9D60-0A112735E58D}"/>
              </a:ext>
            </a:extLst>
          </p:cNvPr>
          <p:cNvSpPr txBox="1">
            <a:spLocks noChangeArrowheads="1"/>
          </p:cNvSpPr>
          <p:nvPr/>
        </p:nvSpPr>
        <p:spPr bwMode="auto">
          <a:xfrm>
            <a:off x="1409700" y="15652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1865" name="Rectangle 3">
            <a:extLst>
              <a:ext uri="{FF2B5EF4-FFF2-40B4-BE49-F238E27FC236}">
                <a16:creationId xmlns:a16="http://schemas.microsoft.com/office/drawing/2014/main" id="{6F2DEDC5-9484-402F-AAC9-24B937E3190F}"/>
              </a:ext>
            </a:extLst>
          </p:cNvPr>
          <p:cNvSpPr txBox="1">
            <a:spLocks noChangeArrowheads="1"/>
          </p:cNvSpPr>
          <p:nvPr/>
        </p:nvSpPr>
        <p:spPr bwMode="auto">
          <a:xfrm>
            <a:off x="1206500" y="1412875"/>
            <a:ext cx="102250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endParaRPr lang="en-US" altLang="en-US" sz="2200"/>
          </a:p>
        </p:txBody>
      </p:sp>
      <p:pic>
        <p:nvPicPr>
          <p:cNvPr id="121866" name="Picture 3">
            <a:extLst>
              <a:ext uri="{FF2B5EF4-FFF2-40B4-BE49-F238E27FC236}">
                <a16:creationId xmlns:a16="http://schemas.microsoft.com/office/drawing/2014/main" id="{D1E52942-38C1-40E4-B240-EDA28FDB1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88" y="1000125"/>
            <a:ext cx="6524625"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7" name="Picture 2" descr="C:\Users\admin\Desktop\LOGONIET.png">
            <a:extLst>
              <a:ext uri="{FF2B5EF4-FFF2-40B4-BE49-F238E27FC236}">
                <a16:creationId xmlns:a16="http://schemas.microsoft.com/office/drawing/2014/main" id="{B55632E3-032F-4BEA-9B95-AC175E702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684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B0B3F5-196F-4724-B466-D26EDC3D7B0F}"/>
              </a:ext>
            </a:extLst>
          </p:cNvPr>
          <p:cNvSpPr>
            <a:spLocks noGrp="1"/>
          </p:cNvSpPr>
          <p:nvPr>
            <p:ph type="dt" sz="quarter" idx="10"/>
          </p:nvPr>
        </p:nvSpPr>
        <p:spPr/>
        <p:txBody>
          <a:bodyPr/>
          <a:lstStyle/>
          <a:p>
            <a:pPr>
              <a:defRPr/>
            </a:pPr>
            <a:fld id="{DF9F0EE1-EE4C-4E18-B56B-CF1F9C3EE15F}" type="datetime1">
              <a:rPr lang="en-US"/>
              <a:pPr>
                <a:defRPr/>
              </a:pPr>
              <a:t>3/10/2022</a:t>
            </a:fld>
            <a:endParaRPr lang="en-US"/>
          </a:p>
        </p:txBody>
      </p:sp>
      <p:sp>
        <p:nvSpPr>
          <p:cNvPr id="5" name="Footer Placeholder 4">
            <a:extLst>
              <a:ext uri="{FF2B5EF4-FFF2-40B4-BE49-F238E27FC236}">
                <a16:creationId xmlns:a16="http://schemas.microsoft.com/office/drawing/2014/main" id="{A4CFE7F6-ABDF-4AA2-BFB7-19D9A46FAA58}"/>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2884" name="Slide Number Placeholder 5">
            <a:extLst>
              <a:ext uri="{FF2B5EF4-FFF2-40B4-BE49-F238E27FC236}">
                <a16:creationId xmlns:a16="http://schemas.microsoft.com/office/drawing/2014/main" id="{111BFD8E-8193-4ED7-94DF-6C8498EA90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6C1C5A4-F663-4AFE-BA10-EE3FC0DF4E2C}" type="slidenum">
              <a:rPr lang="en-US" altLang="en-US" sz="1300">
                <a:solidFill>
                  <a:srgbClr val="898989"/>
                </a:solidFill>
              </a:rPr>
              <a:pPr>
                <a:spcBef>
                  <a:spcPct val="0"/>
                </a:spcBef>
                <a:buFontTx/>
                <a:buNone/>
              </a:pPr>
              <a:t>131</a:t>
            </a:fld>
            <a:endParaRPr lang="en-US" altLang="en-US" sz="1300">
              <a:solidFill>
                <a:srgbClr val="898989"/>
              </a:solidFill>
            </a:endParaRPr>
          </a:p>
        </p:txBody>
      </p:sp>
      <p:sp>
        <p:nvSpPr>
          <p:cNvPr id="7" name="Title 1">
            <a:extLst>
              <a:ext uri="{FF2B5EF4-FFF2-40B4-BE49-F238E27FC236}">
                <a16:creationId xmlns:a16="http://schemas.microsoft.com/office/drawing/2014/main" id="{94BB5339-E97B-4F0A-9976-BC4420D50538}"/>
              </a:ext>
            </a:extLst>
          </p:cNvPr>
          <p:cNvSpPr txBox="1">
            <a:spLocks/>
          </p:cNvSpPr>
          <p:nvPr/>
        </p:nvSpPr>
        <p:spPr>
          <a:xfrm>
            <a:off x="1838325" y="0"/>
            <a:ext cx="10414000" cy="6858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Aft>
                <a:spcPts val="0"/>
              </a:spcAft>
              <a:defRPr/>
            </a:pPr>
            <a:r>
              <a:rPr lang="en-US" sz="2400" b="1" dirty="0"/>
              <a:t>Old Question Papers</a:t>
            </a:r>
          </a:p>
        </p:txBody>
      </p:sp>
      <p:sp>
        <p:nvSpPr>
          <p:cNvPr id="122886" name="Rectangle 3">
            <a:extLst>
              <a:ext uri="{FF2B5EF4-FFF2-40B4-BE49-F238E27FC236}">
                <a16:creationId xmlns:a16="http://schemas.microsoft.com/office/drawing/2014/main" id="{F7E816C3-4EBC-4993-94BF-7BD54934D16F}"/>
              </a:ext>
            </a:extLst>
          </p:cNvPr>
          <p:cNvSpPr txBox="1">
            <a:spLocks noChangeArrowheads="1"/>
          </p:cNvSpPr>
          <p:nvPr/>
        </p:nvSpPr>
        <p:spPr bwMode="auto">
          <a:xfrm>
            <a:off x="1206500" y="14128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2887" name="Rectangle 3">
            <a:extLst>
              <a:ext uri="{FF2B5EF4-FFF2-40B4-BE49-F238E27FC236}">
                <a16:creationId xmlns:a16="http://schemas.microsoft.com/office/drawing/2014/main" id="{51393E0B-6D82-4683-8726-0844A585ADC7}"/>
              </a:ext>
            </a:extLst>
          </p:cNvPr>
          <p:cNvSpPr txBox="1">
            <a:spLocks noChangeArrowheads="1"/>
          </p:cNvSpPr>
          <p:nvPr/>
        </p:nvSpPr>
        <p:spPr bwMode="auto">
          <a:xfrm>
            <a:off x="1409700" y="908050"/>
            <a:ext cx="10120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22888" name="Rectangle 3">
            <a:extLst>
              <a:ext uri="{FF2B5EF4-FFF2-40B4-BE49-F238E27FC236}">
                <a16:creationId xmlns:a16="http://schemas.microsoft.com/office/drawing/2014/main" id="{ABFDD462-34E8-4032-9D63-18A93CAE0B36}"/>
              </a:ext>
            </a:extLst>
          </p:cNvPr>
          <p:cNvSpPr txBox="1">
            <a:spLocks noChangeArrowheads="1"/>
          </p:cNvSpPr>
          <p:nvPr/>
        </p:nvSpPr>
        <p:spPr bwMode="auto">
          <a:xfrm>
            <a:off x="1409700" y="15652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2889" name="Rectangle 3">
            <a:extLst>
              <a:ext uri="{FF2B5EF4-FFF2-40B4-BE49-F238E27FC236}">
                <a16:creationId xmlns:a16="http://schemas.microsoft.com/office/drawing/2014/main" id="{75EBA1FB-3A28-4586-9E71-E0172738E4CE}"/>
              </a:ext>
            </a:extLst>
          </p:cNvPr>
          <p:cNvSpPr txBox="1">
            <a:spLocks noChangeArrowheads="1"/>
          </p:cNvSpPr>
          <p:nvPr/>
        </p:nvSpPr>
        <p:spPr bwMode="auto">
          <a:xfrm>
            <a:off x="1206500" y="1412875"/>
            <a:ext cx="102250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endParaRPr lang="en-US" altLang="en-US" sz="2200"/>
          </a:p>
        </p:txBody>
      </p:sp>
      <p:pic>
        <p:nvPicPr>
          <p:cNvPr id="122890" name="Picture 3">
            <a:extLst>
              <a:ext uri="{FF2B5EF4-FFF2-40B4-BE49-F238E27FC236}">
                <a16:creationId xmlns:a16="http://schemas.microsoft.com/office/drawing/2014/main" id="{F64B644D-BFC4-4C24-B0CC-FF61309FE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1079500"/>
            <a:ext cx="650875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1" name="Picture 2" descr="C:\Users\admin\Desktop\LOGONIET.png">
            <a:extLst>
              <a:ext uri="{FF2B5EF4-FFF2-40B4-BE49-F238E27FC236}">
                <a16:creationId xmlns:a16="http://schemas.microsoft.com/office/drawing/2014/main" id="{873D5F48-8361-4CD5-BA8D-C22F0B277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589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FD0C20-AC25-4A94-87F6-EAFBD88C7475}"/>
              </a:ext>
            </a:extLst>
          </p:cNvPr>
          <p:cNvSpPr>
            <a:spLocks noGrp="1"/>
          </p:cNvSpPr>
          <p:nvPr>
            <p:ph type="dt" sz="quarter" idx="10"/>
          </p:nvPr>
        </p:nvSpPr>
        <p:spPr/>
        <p:txBody>
          <a:bodyPr/>
          <a:lstStyle/>
          <a:p>
            <a:pPr>
              <a:defRPr/>
            </a:pPr>
            <a:fld id="{AF136BB8-A75D-440C-B3C1-C7D72D5BD619}" type="datetime1">
              <a:rPr lang="en-US"/>
              <a:pPr>
                <a:defRPr/>
              </a:pPr>
              <a:t>3/10/2022</a:t>
            </a:fld>
            <a:endParaRPr lang="en-US"/>
          </a:p>
        </p:txBody>
      </p:sp>
      <p:sp>
        <p:nvSpPr>
          <p:cNvPr id="5" name="Footer Placeholder 4">
            <a:extLst>
              <a:ext uri="{FF2B5EF4-FFF2-40B4-BE49-F238E27FC236}">
                <a16:creationId xmlns:a16="http://schemas.microsoft.com/office/drawing/2014/main" id="{4C8A2E76-3B53-4781-9FF0-B3461E7817E8}"/>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3908" name="Slide Number Placeholder 5">
            <a:extLst>
              <a:ext uri="{FF2B5EF4-FFF2-40B4-BE49-F238E27FC236}">
                <a16:creationId xmlns:a16="http://schemas.microsoft.com/office/drawing/2014/main" id="{B74C256B-365F-415A-A081-F798842696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CA6EBC5-E43B-4EBD-B7A6-ACBC306706E4}" type="slidenum">
              <a:rPr lang="en-US" altLang="en-US" sz="1300">
                <a:solidFill>
                  <a:srgbClr val="898989"/>
                </a:solidFill>
              </a:rPr>
              <a:pPr>
                <a:spcBef>
                  <a:spcPct val="0"/>
                </a:spcBef>
                <a:buFontTx/>
                <a:buNone/>
              </a:pPr>
              <a:t>132</a:t>
            </a:fld>
            <a:endParaRPr lang="en-US" altLang="en-US" sz="1300">
              <a:solidFill>
                <a:srgbClr val="898989"/>
              </a:solidFill>
            </a:endParaRPr>
          </a:p>
        </p:txBody>
      </p:sp>
      <p:sp>
        <p:nvSpPr>
          <p:cNvPr id="7" name="Title 1">
            <a:extLst>
              <a:ext uri="{FF2B5EF4-FFF2-40B4-BE49-F238E27FC236}">
                <a16:creationId xmlns:a16="http://schemas.microsoft.com/office/drawing/2014/main" id="{4F576498-7788-4C87-945E-7FC5DF2D4EFC}"/>
              </a:ext>
            </a:extLst>
          </p:cNvPr>
          <p:cNvSpPr txBox="1">
            <a:spLocks/>
          </p:cNvSpPr>
          <p:nvPr/>
        </p:nvSpPr>
        <p:spPr>
          <a:xfrm>
            <a:off x="1838325" y="0"/>
            <a:ext cx="10414000" cy="6858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lnSpc>
                <a:spcPct val="150000"/>
              </a:lnSpc>
              <a:spcAft>
                <a:spcPts val="0"/>
              </a:spcAft>
              <a:defRPr/>
            </a:pPr>
            <a:r>
              <a:rPr lang="en-US" sz="2400" b="1" dirty="0"/>
              <a:t>Old Question Papers</a:t>
            </a:r>
          </a:p>
        </p:txBody>
      </p:sp>
      <p:sp>
        <p:nvSpPr>
          <p:cNvPr id="123910" name="Rectangle 3">
            <a:extLst>
              <a:ext uri="{FF2B5EF4-FFF2-40B4-BE49-F238E27FC236}">
                <a16:creationId xmlns:a16="http://schemas.microsoft.com/office/drawing/2014/main" id="{CD17FAFC-E4E0-4D2D-8A59-FB5E757EEDD5}"/>
              </a:ext>
            </a:extLst>
          </p:cNvPr>
          <p:cNvSpPr txBox="1">
            <a:spLocks noChangeArrowheads="1"/>
          </p:cNvSpPr>
          <p:nvPr/>
        </p:nvSpPr>
        <p:spPr bwMode="auto">
          <a:xfrm>
            <a:off x="1206500" y="14128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3911" name="Rectangle 3">
            <a:extLst>
              <a:ext uri="{FF2B5EF4-FFF2-40B4-BE49-F238E27FC236}">
                <a16:creationId xmlns:a16="http://schemas.microsoft.com/office/drawing/2014/main" id="{920AD1D6-EF75-4E6C-AC00-9AA714A62527}"/>
              </a:ext>
            </a:extLst>
          </p:cNvPr>
          <p:cNvSpPr txBox="1">
            <a:spLocks noChangeArrowheads="1"/>
          </p:cNvSpPr>
          <p:nvPr/>
        </p:nvSpPr>
        <p:spPr bwMode="auto">
          <a:xfrm>
            <a:off x="1409700" y="908050"/>
            <a:ext cx="10120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endParaRPr lang="en-US" altLang="en-US" sz="2200"/>
          </a:p>
        </p:txBody>
      </p:sp>
      <p:sp>
        <p:nvSpPr>
          <p:cNvPr id="123912" name="Rectangle 3">
            <a:extLst>
              <a:ext uri="{FF2B5EF4-FFF2-40B4-BE49-F238E27FC236}">
                <a16:creationId xmlns:a16="http://schemas.microsoft.com/office/drawing/2014/main" id="{3A24F2B9-DBC8-4388-9351-717BAF84C5E0}"/>
              </a:ext>
            </a:extLst>
          </p:cNvPr>
          <p:cNvSpPr txBox="1">
            <a:spLocks noChangeArrowheads="1"/>
          </p:cNvSpPr>
          <p:nvPr/>
        </p:nvSpPr>
        <p:spPr bwMode="auto">
          <a:xfrm>
            <a:off x="1409700" y="1565275"/>
            <a:ext cx="103235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buFontTx/>
              <a:buNone/>
            </a:pPr>
            <a:endParaRPr lang="en-US" altLang="en-US" sz="2200"/>
          </a:p>
        </p:txBody>
      </p:sp>
      <p:sp>
        <p:nvSpPr>
          <p:cNvPr id="123913" name="Rectangle 3">
            <a:extLst>
              <a:ext uri="{FF2B5EF4-FFF2-40B4-BE49-F238E27FC236}">
                <a16:creationId xmlns:a16="http://schemas.microsoft.com/office/drawing/2014/main" id="{E32DFF25-E514-42B1-B605-2A5127ECF25D}"/>
              </a:ext>
            </a:extLst>
          </p:cNvPr>
          <p:cNvSpPr txBox="1">
            <a:spLocks noChangeArrowheads="1"/>
          </p:cNvSpPr>
          <p:nvPr/>
        </p:nvSpPr>
        <p:spPr bwMode="auto">
          <a:xfrm>
            <a:off x="1136650" y="965200"/>
            <a:ext cx="10294938"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endParaRPr lang="en-US" altLang="en-US" sz="2200"/>
          </a:p>
        </p:txBody>
      </p:sp>
      <p:pic>
        <p:nvPicPr>
          <p:cNvPr id="123914" name="Picture 2">
            <a:extLst>
              <a:ext uri="{FF2B5EF4-FFF2-40B4-BE49-F238E27FC236}">
                <a16:creationId xmlns:a16="http://schemas.microsoft.com/office/drawing/2014/main" id="{0730D85B-8B2A-48C9-AD40-75CEC1AA8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1016000"/>
            <a:ext cx="7916862"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5" name="Picture 2" descr="C:\Users\admin\Desktop\LOGONIET.png">
            <a:extLst>
              <a:ext uri="{FF2B5EF4-FFF2-40B4-BE49-F238E27FC236}">
                <a16:creationId xmlns:a16="http://schemas.microsoft.com/office/drawing/2014/main" id="{3EF17773-E775-4460-AD1B-1A32E04AB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41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2">
            <a:extLst>
              <a:ext uri="{FF2B5EF4-FFF2-40B4-BE49-F238E27FC236}">
                <a16:creationId xmlns:a16="http://schemas.microsoft.com/office/drawing/2014/main" id="{22B782FA-572D-4205-8354-B6F37FC70A5B}"/>
              </a:ext>
            </a:extLst>
          </p:cNvPr>
          <p:cNvSpPr>
            <a:spLocks noGrp="1"/>
          </p:cNvSpPr>
          <p:nvPr>
            <p:ph idx="1"/>
          </p:nvPr>
        </p:nvSpPr>
        <p:spPr>
          <a:xfrm>
            <a:off x="1301750" y="1000125"/>
            <a:ext cx="10439400" cy="5286375"/>
          </a:xfrm>
        </p:spPr>
        <p:txBody>
          <a:bodyPr/>
          <a:lstStyle/>
          <a:p>
            <a:pPr algn="just" eaLnBrk="1" hangingPunct="1">
              <a:spcBef>
                <a:spcPct val="0"/>
              </a:spcBef>
              <a:buClr>
                <a:srgbClr val="000000"/>
              </a:buClr>
              <a:buFont typeface="Arial" panose="020B0604020202020204" pitchFamily="34" charset="0"/>
              <a:buNone/>
            </a:pPr>
            <a:endParaRPr lang="en-IN" altLang="en-US" sz="2000">
              <a:latin typeface="Times New Roman" panose="02020603050405020304" pitchFamily="18" charset="0"/>
              <a:cs typeface="Times New Roman" panose="02020603050405020304" pitchFamily="18" charset="0"/>
            </a:endParaRPr>
          </a:p>
          <a:p>
            <a:pPr algn="just" eaLnBrk="1" hangingPunct="1">
              <a:spcBef>
                <a:spcPct val="0"/>
              </a:spcBef>
              <a:buClr>
                <a:srgbClr val="000000"/>
              </a:buClr>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sz="24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76DA17-3AAB-4829-AEB8-157DF113D37E}"/>
              </a:ext>
            </a:extLst>
          </p:cNvPr>
          <p:cNvSpPr>
            <a:spLocks noGrp="1"/>
          </p:cNvSpPr>
          <p:nvPr>
            <p:ph type="dt" sz="quarter" idx="10"/>
          </p:nvPr>
        </p:nvSpPr>
        <p:spPr/>
        <p:txBody>
          <a:bodyPr/>
          <a:lstStyle/>
          <a:p>
            <a:pPr>
              <a:defRPr/>
            </a:pPr>
            <a:fld id="{48E1F2B5-91B9-4525-BCEC-1A3F8A61C76D}" type="datetime1">
              <a:rPr lang="en-US"/>
              <a:pPr>
                <a:defRPr/>
              </a:pPr>
              <a:t>3/10/2022</a:t>
            </a:fld>
            <a:endParaRPr lang="en-US"/>
          </a:p>
        </p:txBody>
      </p:sp>
      <p:sp>
        <p:nvSpPr>
          <p:cNvPr id="5" name="Footer Placeholder 4">
            <a:extLst>
              <a:ext uri="{FF2B5EF4-FFF2-40B4-BE49-F238E27FC236}">
                <a16:creationId xmlns:a16="http://schemas.microsoft.com/office/drawing/2014/main" id="{48C716E4-DD42-42B7-970F-3E857FA8796B}"/>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97ADFF2F-B73F-477E-ACE8-8B58720747E1}"/>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000" dirty="0"/>
              <a:t>Glossary Questions</a:t>
            </a:r>
          </a:p>
        </p:txBody>
      </p:sp>
      <p:sp>
        <p:nvSpPr>
          <p:cNvPr id="124934" name="Rectangle 8">
            <a:extLst>
              <a:ext uri="{FF2B5EF4-FFF2-40B4-BE49-F238E27FC236}">
                <a16:creationId xmlns:a16="http://schemas.microsoft.com/office/drawing/2014/main" id="{BA87F9B0-E24C-4B3E-8C99-E96DC4B7BAD2}"/>
              </a:ext>
            </a:extLst>
          </p:cNvPr>
          <p:cNvSpPr>
            <a:spLocks noChangeArrowheads="1"/>
          </p:cNvSpPr>
          <p:nvPr/>
        </p:nvSpPr>
        <p:spPr bwMode="auto">
          <a:xfrm>
            <a:off x="1339850" y="1214438"/>
            <a:ext cx="957262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ts val="363"/>
              </a:spcBef>
              <a:buClr>
                <a:srgbClr val="000000"/>
              </a:buClr>
              <a:buFont typeface="Arial" panose="020B0604020202020204" pitchFamily="34" charset="0"/>
              <a:buNone/>
            </a:pPr>
            <a:r>
              <a:rPr lang="en-US" altLang="en-US" sz="2000">
                <a:latin typeface="Times New Roman" panose="02020603050405020304" pitchFamily="18" charset="0"/>
                <a:ea typeface="Calibri" panose="020F0502020204030204" pitchFamily="34" charset="0"/>
                <a:cs typeface="Times New Roman" panose="02020603050405020304" pitchFamily="18" charset="0"/>
              </a:rPr>
              <a:t>Choose the correct</a:t>
            </a:r>
          </a:p>
          <a:p>
            <a:pPr eaLnBrk="1" hangingPunct="1">
              <a:spcBef>
                <a:spcPts val="363"/>
              </a:spcBef>
              <a:buClr>
                <a:srgbClr val="000000"/>
              </a:buClr>
              <a:buFont typeface="Arial" panose="020B0604020202020204" pitchFamily="34" charset="0"/>
              <a:buNone/>
            </a:pPr>
            <a:r>
              <a:rPr lang="en-US" altLang="en-US" sz="2000">
                <a:ea typeface="Calibri" panose="020F0502020204030204" pitchFamily="34" charset="0"/>
                <a:cs typeface="Times New Roman" panose="02020603050405020304" pitchFamily="18" charset="0"/>
              </a:rPr>
              <a:t>1.The multi-user Operating System is based on the concept of ____</a:t>
            </a:r>
            <a:endParaRPr lang="en-US" altLang="en-US" sz="2000">
              <a:latin typeface="Times New Roman" panose="02020603050405020304" pitchFamily="18" charset="0"/>
              <a:ea typeface="Calibri" panose="020F0502020204030204" pitchFamily="34" charset="0"/>
              <a:cs typeface="Times New Roman" panose="02020603050405020304" pitchFamily="18" charset="0"/>
            </a:endParaRPr>
          </a:p>
          <a:p>
            <a:pPr eaLnBrk="1" hangingPunct="1">
              <a:spcBef>
                <a:spcPts val="363"/>
              </a:spcBef>
              <a:buClr>
                <a:srgbClr val="000000"/>
              </a:buClr>
              <a:buFontTx/>
              <a:buNone/>
            </a:pPr>
            <a:r>
              <a:rPr lang="en-US" altLang="en-US" sz="2000">
                <a:latin typeface="Times New Roman" panose="02020603050405020304" pitchFamily="18" charset="0"/>
                <a:ea typeface="Calibri" panose="020F0502020204030204" pitchFamily="34" charset="0"/>
                <a:cs typeface="Times New Roman" panose="02020603050405020304" pitchFamily="18" charset="0"/>
              </a:rPr>
              <a:t>2. </a:t>
            </a:r>
            <a:r>
              <a:rPr lang="en-US" altLang="en-US" sz="2000">
                <a:ea typeface="Calibri" panose="020F0502020204030204" pitchFamily="34" charset="0"/>
                <a:cs typeface="Times New Roman" panose="02020603050405020304" pitchFamily="18" charset="0"/>
              </a:rPr>
              <a:t>Operating system_________</a:t>
            </a:r>
          </a:p>
          <a:p>
            <a:pPr eaLnBrk="1" hangingPunct="1">
              <a:spcBef>
                <a:spcPts val="363"/>
              </a:spcBef>
              <a:buClr>
                <a:srgbClr val="000000"/>
              </a:buClr>
              <a:buFontTx/>
              <a:buNone/>
            </a:pPr>
            <a:r>
              <a:rPr lang="en-US" altLang="en-US" sz="2000">
                <a:latin typeface="Times New Roman" panose="02020603050405020304" pitchFamily="18" charset="0"/>
                <a:ea typeface="Calibri" panose="020F0502020204030204" pitchFamily="34" charset="0"/>
                <a:cs typeface="Times New Roman" panose="02020603050405020304" pitchFamily="18" charset="0"/>
              </a:rPr>
              <a:t>3. </a:t>
            </a:r>
            <a:r>
              <a:rPr lang="en-US" altLang="en-US" sz="2000">
                <a:ea typeface="Calibri" panose="020F0502020204030204" pitchFamily="34" charset="0"/>
                <a:cs typeface="Times New Roman" panose="02020603050405020304" pitchFamily="18" charset="0"/>
              </a:rPr>
              <a:t>____ systems have more than one CPU in close communication with the others.</a:t>
            </a:r>
            <a:endParaRPr lang="en-US" altLang="en-US" sz="2000">
              <a:latin typeface="Times New Roman" panose="02020603050405020304" pitchFamily="18" charset="0"/>
              <a:ea typeface="Calibri" panose="020F0502020204030204" pitchFamily="34" charset="0"/>
              <a:cs typeface="Times New Roman" panose="02020603050405020304" pitchFamily="18" charset="0"/>
            </a:endParaRPr>
          </a:p>
          <a:p>
            <a:pPr eaLnBrk="1" hangingPunct="1">
              <a:spcBef>
                <a:spcPts val="363"/>
              </a:spcBef>
              <a:buClr>
                <a:srgbClr val="000000"/>
              </a:buClr>
              <a:buFontTx/>
              <a:buNone/>
            </a:pPr>
            <a:r>
              <a:rPr lang="en-US" altLang="en-US" sz="2000">
                <a:ea typeface="Calibri" panose="020F0502020204030204" pitchFamily="34" charset="0"/>
                <a:cs typeface="Times New Roman" panose="02020603050405020304" pitchFamily="18" charset="0"/>
              </a:rPr>
              <a:t>4. On systems where there are multiple operating system, the decision to load a particular one is done by _____________</a:t>
            </a:r>
          </a:p>
          <a:p>
            <a:pPr eaLnBrk="1" hangingPunct="1">
              <a:spcBef>
                <a:spcPts val="363"/>
              </a:spcBef>
              <a:buClr>
                <a:srgbClr val="000000"/>
              </a:buClr>
              <a:buFontTx/>
              <a:buNone/>
            </a:pPr>
            <a:r>
              <a:rPr lang="en-US" altLang="en-US" sz="200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000">
                <a:ea typeface="Calibri" panose="020F0502020204030204" pitchFamily="34" charset="0"/>
                <a:cs typeface="Times New Roman" panose="02020603050405020304" pitchFamily="18" charset="0"/>
              </a:rPr>
              <a:t>Multiprocessor,Provides a layer and user friendly interface, boot loader,Time-sharing, </a:t>
            </a:r>
            <a:r>
              <a:rPr lang="en-US" altLang="en-US" sz="200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p>
        </p:txBody>
      </p:sp>
      <p:pic>
        <p:nvPicPr>
          <p:cNvPr id="124935" name="Picture 1" descr="C:\Users\USER\Desktop\Logo11.png">
            <a:extLst>
              <a:ext uri="{FF2B5EF4-FFF2-40B4-BE49-F238E27FC236}">
                <a16:creationId xmlns:a16="http://schemas.microsoft.com/office/drawing/2014/main" id="{B4A6DCA5-6ECF-4C66-AC14-F5D76AD24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4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6" name="Slide Number Placeholder 9">
            <a:extLst>
              <a:ext uri="{FF2B5EF4-FFF2-40B4-BE49-F238E27FC236}">
                <a16:creationId xmlns:a16="http://schemas.microsoft.com/office/drawing/2014/main" id="{59C0AF83-ECD3-489B-940B-FCA0720ED5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46E15280-2E43-4FB3-AA78-BEEF9F5E7754}" type="slidenum">
              <a:rPr lang="en-US" altLang="en-US" sz="1300">
                <a:solidFill>
                  <a:srgbClr val="898989"/>
                </a:solidFill>
              </a:rPr>
              <a:pPr>
                <a:spcBef>
                  <a:spcPct val="0"/>
                </a:spcBef>
                <a:buFontTx/>
                <a:buNone/>
              </a:pPr>
              <a:t>133</a:t>
            </a:fld>
            <a:endParaRPr lang="en-US" altLang="en-US" sz="1300">
              <a:solidFill>
                <a:srgbClr val="898989"/>
              </a:solidFill>
            </a:endParaRPr>
          </a:p>
        </p:txBody>
      </p:sp>
    </p:spTree>
  </p:cSld>
  <p:clrMapOvr>
    <a:masterClrMapping/>
  </p:clrMapOvr>
  <p:transition>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2223DF-AD80-42D2-99C1-405874D54B97}"/>
              </a:ext>
            </a:extLst>
          </p:cNvPr>
          <p:cNvSpPr>
            <a:spLocks noGrp="1"/>
          </p:cNvSpPr>
          <p:nvPr>
            <p:ph type="dt" sz="quarter" idx="10"/>
          </p:nvPr>
        </p:nvSpPr>
        <p:spPr/>
        <p:txBody>
          <a:bodyPr/>
          <a:lstStyle/>
          <a:p>
            <a:pPr>
              <a:defRPr/>
            </a:pPr>
            <a:fld id="{A41CD40D-9A30-4E0A-A0EC-8BC12AABCAAF}" type="datetime1">
              <a:rPr lang="en-US"/>
              <a:pPr>
                <a:defRPr/>
              </a:pPr>
              <a:t>3/10/2022</a:t>
            </a:fld>
            <a:endParaRPr lang="en-US"/>
          </a:p>
        </p:txBody>
      </p:sp>
      <p:sp>
        <p:nvSpPr>
          <p:cNvPr id="5" name="Footer Placeholder 4">
            <a:extLst>
              <a:ext uri="{FF2B5EF4-FFF2-40B4-BE49-F238E27FC236}">
                <a16:creationId xmlns:a16="http://schemas.microsoft.com/office/drawing/2014/main" id="{C94CAAFE-EB46-471F-BC2C-49FEFD29EABF}"/>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5956" name="Slide Number Placeholder 5">
            <a:extLst>
              <a:ext uri="{FF2B5EF4-FFF2-40B4-BE49-F238E27FC236}">
                <a16:creationId xmlns:a16="http://schemas.microsoft.com/office/drawing/2014/main" id="{59DEDB55-1408-4D7B-B828-903EDF2D3A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444BEF4-DB0F-4344-ACA7-64D43F5F61E8}" type="slidenum">
              <a:rPr lang="en-US" altLang="en-US" sz="1300">
                <a:solidFill>
                  <a:srgbClr val="898989"/>
                </a:solidFill>
              </a:rPr>
              <a:pPr>
                <a:spcBef>
                  <a:spcPct val="0"/>
                </a:spcBef>
                <a:buFontTx/>
                <a:buNone/>
              </a:pPr>
              <a:t>134</a:t>
            </a:fld>
            <a:endParaRPr lang="en-US" altLang="en-US" sz="1300">
              <a:solidFill>
                <a:srgbClr val="898989"/>
              </a:solidFill>
            </a:endParaRPr>
          </a:p>
        </p:txBody>
      </p:sp>
      <p:sp>
        <p:nvSpPr>
          <p:cNvPr id="11" name="Footer Placeholder 2">
            <a:extLst>
              <a:ext uri="{FF2B5EF4-FFF2-40B4-BE49-F238E27FC236}">
                <a16:creationId xmlns:a16="http://schemas.microsoft.com/office/drawing/2014/main" id="{5ABCA8DF-A3C2-46A3-806F-1314C77E3457}"/>
              </a:ext>
            </a:extLst>
          </p:cNvPr>
          <p:cNvSpPr txBox="1">
            <a:spLocks/>
          </p:cNvSpPr>
          <p:nvPr/>
        </p:nvSpPr>
        <p:spPr>
          <a:xfrm>
            <a:off x="-5741988" y="6697663"/>
            <a:ext cx="3879850" cy="320675"/>
          </a:xfrm>
          <a:prstGeom prst="rect">
            <a:avLst/>
          </a:prstGeom>
          <a:noFill/>
        </p:spPr>
        <p:txBody>
          <a:bodyPr anchor="ctr"/>
          <a:lstStyle/>
          <a:p>
            <a:pPr defTabSz="914400" eaLnBrk="1" fontAlgn="auto" hangingPunct="1">
              <a:spcBef>
                <a:spcPts val="0"/>
              </a:spcBef>
              <a:spcAft>
                <a:spcPts val="0"/>
              </a:spcAft>
              <a:defRPr/>
            </a:pPr>
            <a:r>
              <a:rPr lang="en-US" sz="1200" dirty="0">
                <a:solidFill>
                  <a:schemeClr val="tx1">
                    <a:tint val="75000"/>
                  </a:schemeClr>
                </a:solidFill>
                <a:latin typeface="+mn-lt"/>
                <a:cs typeface="+mn-cs"/>
              </a:rPr>
              <a:t>Operating System </a:t>
            </a:r>
            <a:r>
              <a:rPr lang="en-US" sz="1200" dirty="0" err="1">
                <a:solidFill>
                  <a:schemeClr val="tx1">
                    <a:tint val="75000"/>
                  </a:schemeClr>
                </a:solidFill>
                <a:latin typeface="+mn-lt"/>
                <a:cs typeface="+mn-cs"/>
              </a:rPr>
              <a:t>Concets</a:t>
            </a:r>
            <a:endParaRPr lang="en-US" sz="1200" dirty="0">
              <a:solidFill>
                <a:schemeClr val="tx1">
                  <a:tint val="75000"/>
                </a:schemeClr>
              </a:solidFill>
              <a:latin typeface="+mn-lt"/>
              <a:cs typeface="+mn-cs"/>
            </a:endParaRPr>
          </a:p>
        </p:txBody>
      </p:sp>
      <p:sp>
        <p:nvSpPr>
          <p:cNvPr id="9" name="Title 1">
            <a:extLst>
              <a:ext uri="{FF2B5EF4-FFF2-40B4-BE49-F238E27FC236}">
                <a16:creationId xmlns:a16="http://schemas.microsoft.com/office/drawing/2014/main" id="{364FD0EB-742D-4C8A-977C-C97665711ECC}"/>
              </a:ext>
            </a:extLst>
          </p:cNvPr>
          <p:cNvSpPr txBox="1">
            <a:spLocks/>
          </p:cNvSpPr>
          <p:nvPr/>
        </p:nvSpPr>
        <p:spPr>
          <a:xfrm>
            <a:off x="1911350" y="0"/>
            <a:ext cx="10340975" cy="8572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eaLnBrk="1" fontAlgn="auto" hangingPunct="1">
              <a:spcAft>
                <a:spcPts val="0"/>
              </a:spcAft>
              <a:defRPr/>
            </a:pPr>
            <a:r>
              <a:rPr lang="en-US" sz="3000" dirty="0"/>
              <a:t>Recap of Unit</a:t>
            </a:r>
          </a:p>
          <a:p>
            <a:pPr algn="ctr" defTabSz="992764" eaLnBrk="1" fontAlgn="auto" hangingPunct="1">
              <a:spcAft>
                <a:spcPts val="0"/>
              </a:spcAft>
              <a:defRPr/>
            </a:pPr>
            <a:endParaRPr lang="en-US" sz="3000" dirty="0"/>
          </a:p>
        </p:txBody>
      </p:sp>
      <p:sp>
        <p:nvSpPr>
          <p:cNvPr id="125959" name="Rectangle 3">
            <a:extLst>
              <a:ext uri="{FF2B5EF4-FFF2-40B4-BE49-F238E27FC236}">
                <a16:creationId xmlns:a16="http://schemas.microsoft.com/office/drawing/2014/main" id="{E8CF56D7-E25E-4799-A397-7E5F921D2D1A}"/>
              </a:ext>
            </a:extLst>
          </p:cNvPr>
          <p:cNvSpPr txBox="1">
            <a:spLocks noChangeArrowheads="1"/>
          </p:cNvSpPr>
          <p:nvPr/>
        </p:nvSpPr>
        <p:spPr bwMode="auto">
          <a:xfrm>
            <a:off x="530225" y="1412875"/>
            <a:ext cx="106124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125960" name="Rectangle 9">
            <a:extLst>
              <a:ext uri="{FF2B5EF4-FFF2-40B4-BE49-F238E27FC236}">
                <a16:creationId xmlns:a16="http://schemas.microsoft.com/office/drawing/2014/main" id="{D17B83CC-D42C-47F9-9E1A-5904306D1257}"/>
              </a:ext>
            </a:extLst>
          </p:cNvPr>
          <p:cNvSpPr>
            <a:spLocks noChangeArrowheads="1"/>
          </p:cNvSpPr>
          <p:nvPr/>
        </p:nvSpPr>
        <p:spPr bwMode="auto">
          <a:xfrm>
            <a:off x="1590675" y="836613"/>
            <a:ext cx="1013142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just" eaLnBrk="1" hangingPunct="1">
              <a:spcBef>
                <a:spcPct val="0"/>
              </a:spcBef>
              <a:buFontTx/>
              <a:buNone/>
            </a:pPr>
            <a:r>
              <a:rPr lang="en-IN" altLang="en-US" sz="2200"/>
              <a:t>Summary of UNIT  1 </a:t>
            </a:r>
          </a:p>
          <a:p>
            <a:pPr algn="just" eaLnBrk="1" hangingPunct="1">
              <a:spcBef>
                <a:spcPct val="0"/>
              </a:spcBef>
              <a:buFontTx/>
              <a:buNone/>
            </a:pPr>
            <a:endParaRPr lang="en-IN" altLang="en-US" sz="2200"/>
          </a:p>
          <a:p>
            <a:pPr algn="just" eaLnBrk="1" hangingPunct="1">
              <a:spcBef>
                <a:spcPct val="0"/>
              </a:spcBef>
              <a:buFontTx/>
              <a:buNone/>
            </a:pPr>
            <a:r>
              <a:rPr lang="en-IN" altLang="en-US" sz="2200"/>
              <a:t>In this module, </a:t>
            </a:r>
          </a:p>
          <a:p>
            <a:pPr algn="just" eaLnBrk="1" hangingPunct="1">
              <a:spcBef>
                <a:spcPct val="0"/>
              </a:spcBef>
              <a:buFontTx/>
              <a:buNone/>
            </a:pPr>
            <a:r>
              <a:rPr lang="en-IN" altLang="en-US" sz="2200"/>
              <a:t>we have studied the following: </a:t>
            </a:r>
          </a:p>
          <a:p>
            <a:pPr algn="just" eaLnBrk="1" hangingPunct="1">
              <a:spcBef>
                <a:spcPct val="0"/>
              </a:spcBef>
              <a:buFontTx/>
              <a:buNone/>
            </a:pPr>
            <a:endParaRPr lang="en-IN" altLang="en-US" sz="2200"/>
          </a:p>
          <a:p>
            <a:pPr algn="just" eaLnBrk="1" hangingPunct="1">
              <a:spcBef>
                <a:spcPct val="0"/>
              </a:spcBef>
            </a:pPr>
            <a:r>
              <a:rPr lang="en-IN" altLang="en-US" sz="2200"/>
              <a:t>Overview and Concepts of Operating system</a:t>
            </a:r>
          </a:p>
          <a:p>
            <a:pPr algn="just" eaLnBrk="1" hangingPunct="1">
              <a:spcBef>
                <a:spcPct val="0"/>
              </a:spcBef>
            </a:pPr>
            <a:r>
              <a:rPr lang="en-IN" altLang="en-US" sz="2200"/>
              <a:t>What is  Operating system </a:t>
            </a:r>
          </a:p>
          <a:p>
            <a:pPr algn="just" eaLnBrk="1" hangingPunct="1">
              <a:spcBef>
                <a:spcPct val="0"/>
              </a:spcBef>
            </a:pPr>
            <a:r>
              <a:rPr lang="en-IN" altLang="en-US" sz="2200"/>
              <a:t>Types of operating system</a:t>
            </a:r>
          </a:p>
          <a:p>
            <a:pPr algn="just" eaLnBrk="1" hangingPunct="1">
              <a:spcBef>
                <a:spcPct val="0"/>
              </a:spcBef>
            </a:pPr>
            <a:r>
              <a:rPr lang="en-IN" altLang="en-US" sz="2200"/>
              <a:t>Layered architecture of Operating system</a:t>
            </a:r>
          </a:p>
          <a:p>
            <a:pPr algn="just" eaLnBrk="1" hangingPunct="1">
              <a:spcBef>
                <a:spcPct val="0"/>
              </a:spcBef>
            </a:pPr>
            <a:r>
              <a:rPr lang="en-IN" altLang="en-US" sz="2200"/>
              <a:t>System components</a:t>
            </a:r>
          </a:p>
          <a:p>
            <a:pPr algn="just" eaLnBrk="1" hangingPunct="1">
              <a:spcBef>
                <a:spcPct val="0"/>
              </a:spcBef>
            </a:pPr>
            <a:r>
              <a:rPr lang="en-IN" altLang="en-US" sz="2200"/>
              <a:t>OS services</a:t>
            </a:r>
          </a:p>
          <a:p>
            <a:pPr algn="just" eaLnBrk="1" hangingPunct="1">
              <a:spcBef>
                <a:spcPct val="0"/>
              </a:spcBef>
            </a:pPr>
            <a:r>
              <a:rPr lang="en-IN" altLang="en-US" sz="2200"/>
              <a:t>System calls and types of system calls</a:t>
            </a:r>
          </a:p>
          <a:p>
            <a:pPr algn="just" eaLnBrk="1" hangingPunct="1">
              <a:spcBef>
                <a:spcPct val="0"/>
              </a:spcBef>
            </a:pPr>
            <a:r>
              <a:rPr lang="en-IN" altLang="en-US" sz="2200"/>
              <a:t>Kernel</a:t>
            </a:r>
          </a:p>
          <a:p>
            <a:pPr algn="just" eaLnBrk="1" hangingPunct="1">
              <a:spcBef>
                <a:spcPct val="0"/>
              </a:spcBef>
            </a:pPr>
            <a:r>
              <a:rPr lang="en-IN" altLang="en-US" sz="2200"/>
              <a:t>Monolithic Kernel</a:t>
            </a:r>
          </a:p>
          <a:p>
            <a:pPr algn="just" eaLnBrk="1" hangingPunct="1">
              <a:spcBef>
                <a:spcPct val="0"/>
              </a:spcBef>
            </a:pPr>
            <a:r>
              <a:rPr lang="en-IN" altLang="en-US" sz="2200"/>
              <a:t>Micro Kernel</a:t>
            </a:r>
          </a:p>
          <a:p>
            <a:pPr algn="just" eaLnBrk="1" hangingPunct="1">
              <a:spcBef>
                <a:spcPct val="0"/>
              </a:spcBef>
            </a:pPr>
            <a:r>
              <a:rPr lang="en-IN" altLang="en-US" sz="2200"/>
              <a:t>Reentrant kernel</a:t>
            </a:r>
          </a:p>
        </p:txBody>
      </p:sp>
      <p:pic>
        <p:nvPicPr>
          <p:cNvPr id="125961" name="Picture 2" descr="C:\Users\admin\Desktop\LOGONIET.png">
            <a:extLst>
              <a:ext uri="{FF2B5EF4-FFF2-40B4-BE49-F238E27FC236}">
                <a16:creationId xmlns:a16="http://schemas.microsoft.com/office/drawing/2014/main" id="{4921B978-19E1-4625-BBCB-CF04DC00E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7093C7-B252-4D23-BA17-0EF47191F5F7}"/>
              </a:ext>
            </a:extLst>
          </p:cNvPr>
          <p:cNvSpPr>
            <a:spLocks noGrp="1"/>
          </p:cNvSpPr>
          <p:nvPr>
            <p:ph type="dt" sz="quarter" idx="10"/>
          </p:nvPr>
        </p:nvSpPr>
        <p:spPr/>
        <p:txBody>
          <a:bodyPr/>
          <a:lstStyle/>
          <a:p>
            <a:pPr>
              <a:defRPr/>
            </a:pPr>
            <a:fld id="{7A557D28-474F-4E36-AFD1-653453E95AE8}" type="datetime1">
              <a:rPr lang="en-US"/>
              <a:pPr>
                <a:defRPr/>
              </a:pPr>
              <a:t>3/10/2022</a:t>
            </a:fld>
            <a:endParaRPr lang="en-US"/>
          </a:p>
        </p:txBody>
      </p:sp>
      <p:sp>
        <p:nvSpPr>
          <p:cNvPr id="5" name="Footer Placeholder 4">
            <a:extLst>
              <a:ext uri="{FF2B5EF4-FFF2-40B4-BE49-F238E27FC236}">
                <a16:creationId xmlns:a16="http://schemas.microsoft.com/office/drawing/2014/main" id="{6E887C63-BE08-4E77-B4CF-23CFC7B5A654}"/>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126980" name="Slide Number Placeholder 5">
            <a:extLst>
              <a:ext uri="{FF2B5EF4-FFF2-40B4-BE49-F238E27FC236}">
                <a16:creationId xmlns:a16="http://schemas.microsoft.com/office/drawing/2014/main" id="{5E65D7E3-9A41-47A8-A14A-A6FF9CD903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23CD87F-F24B-4349-9ECE-EF418B7F3089}" type="slidenum">
              <a:rPr lang="en-US" altLang="en-US" sz="1300">
                <a:solidFill>
                  <a:srgbClr val="898989"/>
                </a:solidFill>
              </a:rPr>
              <a:pPr>
                <a:spcBef>
                  <a:spcPct val="0"/>
                </a:spcBef>
                <a:buFontTx/>
                <a:buNone/>
              </a:pPr>
              <a:t>135</a:t>
            </a:fld>
            <a:endParaRPr lang="en-US" altLang="en-US" sz="1300">
              <a:solidFill>
                <a:srgbClr val="898989"/>
              </a:solidFill>
            </a:endParaRPr>
          </a:p>
        </p:txBody>
      </p:sp>
      <p:sp>
        <p:nvSpPr>
          <p:cNvPr id="11" name="Footer Placeholder 2">
            <a:extLst>
              <a:ext uri="{FF2B5EF4-FFF2-40B4-BE49-F238E27FC236}">
                <a16:creationId xmlns:a16="http://schemas.microsoft.com/office/drawing/2014/main" id="{49470A21-F41C-4E2E-8302-AA2B435CE86B}"/>
              </a:ext>
            </a:extLst>
          </p:cNvPr>
          <p:cNvSpPr txBox="1">
            <a:spLocks/>
          </p:cNvSpPr>
          <p:nvPr/>
        </p:nvSpPr>
        <p:spPr>
          <a:xfrm>
            <a:off x="-5741988" y="6697663"/>
            <a:ext cx="3879850" cy="320675"/>
          </a:xfrm>
          <a:prstGeom prst="rect">
            <a:avLst/>
          </a:prstGeom>
          <a:noFill/>
        </p:spPr>
        <p:txBody>
          <a:bodyPr anchor="ctr"/>
          <a:lstStyle/>
          <a:p>
            <a:pPr defTabSz="914400" eaLnBrk="1" fontAlgn="auto" hangingPunct="1">
              <a:spcBef>
                <a:spcPts val="0"/>
              </a:spcBef>
              <a:spcAft>
                <a:spcPts val="0"/>
              </a:spcAft>
              <a:defRPr/>
            </a:pPr>
            <a:r>
              <a:rPr lang="en-US" sz="1200" dirty="0">
                <a:solidFill>
                  <a:schemeClr val="tx1">
                    <a:tint val="75000"/>
                  </a:schemeClr>
                </a:solidFill>
                <a:latin typeface="+mn-lt"/>
                <a:cs typeface="+mn-cs"/>
              </a:rPr>
              <a:t>Operating System </a:t>
            </a:r>
            <a:r>
              <a:rPr lang="en-US" sz="1200" dirty="0" err="1">
                <a:solidFill>
                  <a:schemeClr val="tx1">
                    <a:tint val="75000"/>
                  </a:schemeClr>
                </a:solidFill>
                <a:latin typeface="+mn-lt"/>
                <a:cs typeface="+mn-cs"/>
              </a:rPr>
              <a:t>Concets</a:t>
            </a:r>
            <a:endParaRPr lang="en-US" sz="1200" dirty="0">
              <a:solidFill>
                <a:schemeClr val="tx1">
                  <a:tint val="75000"/>
                </a:schemeClr>
              </a:solidFill>
              <a:latin typeface="+mn-lt"/>
              <a:cs typeface="+mn-cs"/>
            </a:endParaRPr>
          </a:p>
        </p:txBody>
      </p:sp>
      <p:sp>
        <p:nvSpPr>
          <p:cNvPr id="9" name="Title 1">
            <a:extLst>
              <a:ext uri="{FF2B5EF4-FFF2-40B4-BE49-F238E27FC236}">
                <a16:creationId xmlns:a16="http://schemas.microsoft.com/office/drawing/2014/main" id="{3214D136-C0C3-4C6B-A37C-AB83950A356A}"/>
              </a:ext>
            </a:extLst>
          </p:cNvPr>
          <p:cNvSpPr txBox="1">
            <a:spLocks/>
          </p:cNvSpPr>
          <p:nvPr/>
        </p:nvSpPr>
        <p:spPr>
          <a:xfrm>
            <a:off x="1838325" y="0"/>
            <a:ext cx="10414000" cy="6858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endParaRPr lang="en-US" sz="3000" dirty="0"/>
          </a:p>
          <a:p>
            <a:pPr algn="ctr" defTabSz="992764" eaLnBrk="1" fontAlgn="auto" hangingPunct="1">
              <a:spcAft>
                <a:spcPts val="0"/>
              </a:spcAft>
              <a:defRPr/>
            </a:pPr>
            <a:r>
              <a:rPr lang="en-US" sz="3000" dirty="0"/>
              <a:t>References</a:t>
            </a:r>
          </a:p>
          <a:p>
            <a:pPr algn="ctr" defTabSz="992764" eaLnBrk="1" fontAlgn="auto" hangingPunct="1">
              <a:spcAft>
                <a:spcPts val="0"/>
              </a:spcAft>
              <a:defRPr/>
            </a:pPr>
            <a:endParaRPr lang="en-US" sz="3000" dirty="0"/>
          </a:p>
        </p:txBody>
      </p:sp>
      <p:sp>
        <p:nvSpPr>
          <p:cNvPr id="126983" name="Rectangle 3">
            <a:extLst>
              <a:ext uri="{FF2B5EF4-FFF2-40B4-BE49-F238E27FC236}">
                <a16:creationId xmlns:a16="http://schemas.microsoft.com/office/drawing/2014/main" id="{C0896C89-354E-412D-8627-88EBA82FF855}"/>
              </a:ext>
            </a:extLst>
          </p:cNvPr>
          <p:cNvSpPr txBox="1">
            <a:spLocks noChangeArrowheads="1"/>
          </p:cNvSpPr>
          <p:nvPr/>
        </p:nvSpPr>
        <p:spPr bwMode="auto">
          <a:xfrm>
            <a:off x="627063" y="908050"/>
            <a:ext cx="111918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buFontTx/>
              <a:buNone/>
            </a:pPr>
            <a:endParaRPr lang="en-US" altLang="en-US" sz="2200"/>
          </a:p>
        </p:txBody>
      </p:sp>
      <p:sp>
        <p:nvSpPr>
          <p:cNvPr id="12" name="Rectangle 11">
            <a:extLst>
              <a:ext uri="{FF2B5EF4-FFF2-40B4-BE49-F238E27FC236}">
                <a16:creationId xmlns:a16="http://schemas.microsoft.com/office/drawing/2014/main" id="{BE5599F2-8BF1-4227-A255-1D019C98AED6}"/>
              </a:ext>
            </a:extLst>
          </p:cNvPr>
          <p:cNvSpPr/>
          <p:nvPr/>
        </p:nvSpPr>
        <p:spPr>
          <a:xfrm>
            <a:off x="1590675" y="836613"/>
            <a:ext cx="10131425" cy="2800350"/>
          </a:xfrm>
          <a:prstGeom prst="rect">
            <a:avLst/>
          </a:prstGeom>
        </p:spPr>
        <p:txBody>
          <a:bodyPr>
            <a:spAutoFit/>
          </a:bodyPr>
          <a:lstStyle/>
          <a:p>
            <a:pPr algn="just" defTabSz="992764" eaLnBrk="1" fontAlgn="auto" hangingPunct="1">
              <a:spcBef>
                <a:spcPts val="0"/>
              </a:spcBef>
              <a:spcAft>
                <a:spcPts val="0"/>
              </a:spcAft>
              <a:defRPr/>
            </a:pPr>
            <a:r>
              <a:rPr lang="en-IN" sz="2200" dirty="0">
                <a:latin typeface="+mn-lt"/>
                <a:cs typeface="+mn-cs"/>
              </a:rPr>
              <a:t>Books : </a:t>
            </a:r>
          </a:p>
          <a:p>
            <a:pPr marL="457200" indent="-457200" algn="just" defTabSz="992764" eaLnBrk="1" fontAlgn="auto" hangingPunct="1">
              <a:spcBef>
                <a:spcPts val="0"/>
              </a:spcBef>
              <a:spcAft>
                <a:spcPts val="0"/>
              </a:spcAft>
              <a:buFontTx/>
              <a:buAutoNum type="arabicPeriod"/>
              <a:defRPr/>
            </a:pPr>
            <a:r>
              <a:rPr lang="en-IN" sz="2200" dirty="0" err="1">
                <a:latin typeface="+mn-lt"/>
                <a:cs typeface="+mn-cs"/>
              </a:rPr>
              <a:t>Silberschatz</a:t>
            </a:r>
            <a:r>
              <a:rPr lang="en-IN" sz="2200" dirty="0">
                <a:latin typeface="+mn-lt"/>
                <a:cs typeface="+mn-cs"/>
              </a:rPr>
              <a:t>, Galvin and Gagne, “Operating Systems Concepts”, Wiley </a:t>
            </a:r>
          </a:p>
          <a:p>
            <a:pPr marL="457200" indent="-457200" algn="just" defTabSz="992764" eaLnBrk="1" fontAlgn="auto" hangingPunct="1">
              <a:spcBef>
                <a:spcPts val="0"/>
              </a:spcBef>
              <a:spcAft>
                <a:spcPts val="0"/>
              </a:spcAft>
              <a:buFontTx/>
              <a:buAutoNum type="arabicPeriod"/>
              <a:defRPr/>
            </a:pPr>
            <a:r>
              <a:rPr lang="en-IN" sz="2200" dirty="0">
                <a:latin typeface="+mn-lt"/>
                <a:cs typeface="+mn-cs"/>
              </a:rPr>
              <a:t> </a:t>
            </a:r>
            <a:r>
              <a:rPr lang="en-IN" sz="2200" dirty="0" err="1">
                <a:latin typeface="+mn-lt"/>
                <a:cs typeface="+mn-cs"/>
              </a:rPr>
              <a:t>SibsankarHalder</a:t>
            </a:r>
            <a:r>
              <a:rPr lang="en-IN" sz="2200" dirty="0">
                <a:latin typeface="+mn-lt"/>
                <a:cs typeface="+mn-cs"/>
              </a:rPr>
              <a:t> and Alex A </a:t>
            </a:r>
            <a:r>
              <a:rPr lang="en-IN" sz="2200" dirty="0" err="1">
                <a:latin typeface="+mn-lt"/>
                <a:cs typeface="+mn-cs"/>
              </a:rPr>
              <a:t>Aravind</a:t>
            </a:r>
            <a:r>
              <a:rPr lang="en-IN" sz="2200" dirty="0">
                <a:latin typeface="+mn-lt"/>
                <a:cs typeface="+mn-cs"/>
              </a:rPr>
              <a:t>, “Operating Systems”, Pearson Education </a:t>
            </a:r>
          </a:p>
          <a:p>
            <a:pPr marL="457200" indent="-457200" algn="just" defTabSz="992764" eaLnBrk="1" fontAlgn="auto" hangingPunct="1">
              <a:spcBef>
                <a:spcPts val="0"/>
              </a:spcBef>
              <a:spcAft>
                <a:spcPts val="0"/>
              </a:spcAft>
              <a:buFontTx/>
              <a:buAutoNum type="arabicPeriod"/>
              <a:defRPr/>
            </a:pPr>
            <a:r>
              <a:rPr lang="en-IN" sz="2200" dirty="0">
                <a:latin typeface="+mn-lt"/>
                <a:cs typeface="+mn-cs"/>
              </a:rPr>
              <a:t> Harvey M </a:t>
            </a:r>
            <a:r>
              <a:rPr lang="en-IN" sz="2200" dirty="0" err="1">
                <a:latin typeface="+mn-lt"/>
                <a:cs typeface="+mn-cs"/>
              </a:rPr>
              <a:t>Dietel</a:t>
            </a:r>
            <a:r>
              <a:rPr lang="en-IN" sz="2200" dirty="0">
                <a:latin typeface="+mn-lt"/>
                <a:cs typeface="+mn-cs"/>
              </a:rPr>
              <a:t>, “ An Introduction to Operating System”, Pearson Education </a:t>
            </a:r>
          </a:p>
          <a:p>
            <a:pPr marL="457200" indent="-457200" algn="just" defTabSz="992764" eaLnBrk="1" fontAlgn="auto" hangingPunct="1">
              <a:spcBef>
                <a:spcPts val="0"/>
              </a:spcBef>
              <a:spcAft>
                <a:spcPts val="0"/>
              </a:spcAft>
              <a:buFontTx/>
              <a:buAutoNum type="arabicPeriod"/>
              <a:defRPr/>
            </a:pPr>
            <a:r>
              <a:rPr lang="en-IN" sz="2200" dirty="0">
                <a:latin typeface="+mn-lt"/>
                <a:cs typeface="+mn-cs"/>
              </a:rPr>
              <a:t> D M </a:t>
            </a:r>
            <a:r>
              <a:rPr lang="en-IN" sz="2200" dirty="0" err="1">
                <a:latin typeface="+mn-lt"/>
                <a:cs typeface="+mn-cs"/>
              </a:rPr>
              <a:t>Dhamdhere</a:t>
            </a:r>
            <a:r>
              <a:rPr lang="en-IN" sz="2200" dirty="0">
                <a:latin typeface="+mn-lt"/>
                <a:cs typeface="+mn-cs"/>
              </a:rPr>
              <a:t>, “Operating Systems : A Concept </a:t>
            </a:r>
            <a:r>
              <a:rPr lang="en-IN" sz="2200" dirty="0" err="1">
                <a:latin typeface="+mn-lt"/>
                <a:cs typeface="+mn-cs"/>
              </a:rPr>
              <a:t>basedApproach</a:t>
            </a:r>
            <a:r>
              <a:rPr lang="en-IN" sz="2200" dirty="0">
                <a:latin typeface="+mn-lt"/>
                <a:cs typeface="+mn-cs"/>
              </a:rPr>
              <a:t>”, McGraw Hill. </a:t>
            </a:r>
          </a:p>
          <a:p>
            <a:pPr marL="457200" indent="-457200" algn="just" defTabSz="992764" eaLnBrk="1" fontAlgn="auto" hangingPunct="1">
              <a:spcBef>
                <a:spcPts val="0"/>
              </a:spcBef>
              <a:spcAft>
                <a:spcPts val="0"/>
              </a:spcAft>
              <a:buFontTx/>
              <a:buAutoNum type="arabicPeriod"/>
              <a:defRPr/>
            </a:pPr>
            <a:r>
              <a:rPr lang="en-IN" sz="2200" dirty="0">
                <a:latin typeface="+mn-lt"/>
                <a:cs typeface="+mn-cs"/>
              </a:rPr>
              <a:t>Charles Crowley, “Operating Systems: A Design-Oriented Approach”, Tata McGraw Hill Education”. </a:t>
            </a:r>
          </a:p>
          <a:p>
            <a:pPr marL="457200" indent="-457200" algn="just" defTabSz="992764" eaLnBrk="1" fontAlgn="auto" hangingPunct="1">
              <a:spcBef>
                <a:spcPts val="0"/>
              </a:spcBef>
              <a:spcAft>
                <a:spcPts val="0"/>
              </a:spcAft>
              <a:buFontTx/>
              <a:buAutoNum type="arabicPeriod"/>
              <a:defRPr/>
            </a:pPr>
            <a:r>
              <a:rPr lang="en-IN" sz="2200" dirty="0">
                <a:latin typeface="+mn-lt"/>
                <a:cs typeface="+mn-cs"/>
              </a:rPr>
              <a:t> Stuart E. </a:t>
            </a:r>
            <a:r>
              <a:rPr lang="en-IN" sz="2200" dirty="0" err="1">
                <a:latin typeface="+mn-lt"/>
                <a:cs typeface="+mn-cs"/>
              </a:rPr>
              <a:t>Madnick</a:t>
            </a:r>
            <a:r>
              <a:rPr lang="en-IN" sz="2200" dirty="0">
                <a:latin typeface="+mn-lt"/>
                <a:cs typeface="+mn-cs"/>
              </a:rPr>
              <a:t> &amp; John J. Donovan, “ Operating Systems”, Tata McGraw</a:t>
            </a:r>
          </a:p>
        </p:txBody>
      </p:sp>
      <p:pic>
        <p:nvPicPr>
          <p:cNvPr id="126985" name="Picture 2" descr="C:\Users\admin\Desktop\LOGONIET.png">
            <a:extLst>
              <a:ext uri="{FF2B5EF4-FFF2-40B4-BE49-F238E27FC236}">
                <a16:creationId xmlns:a16="http://schemas.microsoft.com/office/drawing/2014/main" id="{268DC91F-D8DA-4339-BC31-FD16D7978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CC11A3-598F-4D96-A5F3-BAC4CD6607DF}"/>
              </a:ext>
            </a:extLst>
          </p:cNvPr>
          <p:cNvSpPr>
            <a:spLocks noGrp="1"/>
          </p:cNvSpPr>
          <p:nvPr>
            <p:ph type="dt" sz="quarter" idx="10"/>
          </p:nvPr>
        </p:nvSpPr>
        <p:spPr/>
        <p:txBody>
          <a:bodyPr/>
          <a:lstStyle/>
          <a:p>
            <a:pPr>
              <a:defRPr/>
            </a:pPr>
            <a:fld id="{76A6AED9-D5B0-4114-894E-70C92BDAAAC3}" type="datetime1">
              <a:rPr lang="en-US"/>
              <a:pPr>
                <a:defRPr/>
              </a:pPr>
              <a:t>3/10/2022</a:t>
            </a:fld>
            <a:endParaRPr lang="en-US"/>
          </a:p>
        </p:txBody>
      </p:sp>
      <p:sp>
        <p:nvSpPr>
          <p:cNvPr id="5" name="Footer Placeholder 4">
            <a:extLst>
              <a:ext uri="{FF2B5EF4-FFF2-40B4-BE49-F238E27FC236}">
                <a16:creationId xmlns:a16="http://schemas.microsoft.com/office/drawing/2014/main" id="{8BE7D59E-0AF4-4D09-843E-0FDDA623BE7D}"/>
              </a:ext>
            </a:extLst>
          </p:cNvPr>
          <p:cNvSpPr>
            <a:spLocks noGrp="1"/>
          </p:cNvSpPr>
          <p:nvPr>
            <p:ph type="ftr" sz="quarter" idx="11"/>
          </p:nvPr>
        </p:nvSpPr>
        <p:spPr>
          <a:xfrm>
            <a:off x="2960688" y="6356350"/>
            <a:ext cx="7453312" cy="365125"/>
          </a:xfrm>
        </p:spPr>
        <p:txBody>
          <a:bodyPr/>
          <a:lstStyle/>
          <a:p>
            <a:pPr>
              <a:defRPr/>
            </a:pPr>
            <a:r>
              <a:rPr lang="pt-BR" dirty="0"/>
              <a:t>Sanchi Kaushik             ACSE0403A           OS     Unit -1</a:t>
            </a:r>
            <a:endParaRPr lang="en-US" dirty="0"/>
          </a:p>
        </p:txBody>
      </p:sp>
      <p:sp>
        <p:nvSpPr>
          <p:cNvPr id="128004" name="Slide Number Placeholder 5">
            <a:extLst>
              <a:ext uri="{FF2B5EF4-FFF2-40B4-BE49-F238E27FC236}">
                <a16:creationId xmlns:a16="http://schemas.microsoft.com/office/drawing/2014/main" id="{E2490C55-48AB-4E0F-8ADD-B1DC1BC600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617F16B4-D46F-485A-8214-23C0BF412A7B}" type="slidenum">
              <a:rPr lang="en-US" altLang="en-US" sz="1300">
                <a:solidFill>
                  <a:srgbClr val="898989"/>
                </a:solidFill>
              </a:rPr>
              <a:pPr>
                <a:spcBef>
                  <a:spcPct val="0"/>
                </a:spcBef>
                <a:buFontTx/>
                <a:buNone/>
              </a:pPr>
              <a:t>136</a:t>
            </a:fld>
            <a:endParaRPr lang="en-US" altLang="en-US" sz="1300">
              <a:solidFill>
                <a:srgbClr val="898989"/>
              </a:solidFill>
            </a:endParaRPr>
          </a:p>
        </p:txBody>
      </p:sp>
      <p:sp>
        <p:nvSpPr>
          <p:cNvPr id="7" name="Title 1">
            <a:extLst>
              <a:ext uri="{FF2B5EF4-FFF2-40B4-BE49-F238E27FC236}">
                <a16:creationId xmlns:a16="http://schemas.microsoft.com/office/drawing/2014/main" id="{B8378D80-8990-4561-99A9-DAFC06BBA16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endParaRPr lang="en-US" sz="2400" dirty="0"/>
          </a:p>
        </p:txBody>
      </p:sp>
      <p:sp>
        <p:nvSpPr>
          <p:cNvPr id="9" name="Content Placeholder 8">
            <a:extLst>
              <a:ext uri="{FF2B5EF4-FFF2-40B4-BE49-F238E27FC236}">
                <a16:creationId xmlns:a16="http://schemas.microsoft.com/office/drawing/2014/main" id="{C88819B2-6BFE-406E-A3C5-F6D38A129970}"/>
              </a:ext>
            </a:extLst>
          </p:cNvPr>
          <p:cNvSpPr>
            <a:spLocks noGrp="1"/>
          </p:cNvSpPr>
          <p:nvPr>
            <p:ph idx="1"/>
          </p:nvPr>
        </p:nvSpPr>
        <p:spPr>
          <a:xfrm>
            <a:off x="714719" y="1143000"/>
            <a:ext cx="10516579" cy="3545586"/>
          </a:xfrm>
          <a:ln>
            <a:miter lim="800000"/>
            <a:headEnd/>
            <a:tailEnd/>
          </a:ln>
        </p:spPr>
        <p:txBody>
          <a:bodyPr rtlCol="0">
            <a:spAutoFit/>
          </a:bodyPr>
          <a:lstStyle/>
          <a:p>
            <a:pPr marL="372287" indent="-372287" algn="ctr" defTabSz="992764" eaLnBrk="1" fontAlgn="auto" hangingPunct="1">
              <a:spcAft>
                <a:spcPts val="0"/>
              </a:spcAft>
              <a:buFont typeface="Arial" panose="020B0604020202020204" pitchFamily="34" charset="0"/>
              <a:buNone/>
              <a:defRPr/>
            </a:pPr>
            <a:endParaRPr lang="en-US" sz="6600" b="1" dirty="0">
              <a:ln w="10541" cmpd="sng">
                <a:solidFill>
                  <a:schemeClr val="accent1">
                    <a:shade val="88000"/>
                    <a:satMod val="110000"/>
                  </a:schemeClr>
                </a:solidFill>
                <a:prstDash val="solid"/>
              </a:ln>
              <a:solidFill>
                <a:srgbClr val="C00000"/>
              </a:solidFill>
            </a:endParaRPr>
          </a:p>
          <a:p>
            <a:pPr marL="372287" indent="-372287" algn="ctr" defTabSz="992764" eaLnBrk="1" fontAlgn="auto" hangingPunct="1">
              <a:spcAft>
                <a:spcPts val="0"/>
              </a:spcAft>
              <a:buFont typeface="Arial" panose="020B0604020202020204" pitchFamily="34" charset="0"/>
              <a:buNone/>
              <a:defRPr/>
            </a:pPr>
            <a:endParaRPr lang="en-US" sz="6600" b="1" dirty="0">
              <a:ln w="10541" cmpd="sng">
                <a:solidFill>
                  <a:schemeClr val="accent1">
                    <a:shade val="88000"/>
                    <a:satMod val="110000"/>
                  </a:schemeClr>
                </a:solidFill>
                <a:prstDash val="solid"/>
              </a:ln>
              <a:solidFill>
                <a:srgbClr val="C00000"/>
              </a:solidFill>
            </a:endParaRPr>
          </a:p>
          <a:p>
            <a:pPr marL="372287" indent="-372287" algn="ctr" defTabSz="992764" eaLnBrk="1" fontAlgn="auto" hangingPunct="1">
              <a:spcAft>
                <a:spcPts val="0"/>
              </a:spcAft>
              <a:buFont typeface="Arial" panose="020B0604020202020204" pitchFamily="34" charset="0"/>
              <a:buNone/>
              <a:defRPr/>
            </a:pPr>
            <a:r>
              <a:rPr lang="en-US" sz="6600" b="1" dirty="0">
                <a:ln w="10541" cmpd="sng">
                  <a:solidFill>
                    <a:schemeClr val="accent1">
                      <a:shade val="88000"/>
                      <a:satMod val="110000"/>
                    </a:schemeClr>
                  </a:solidFill>
                  <a:prstDash val="solid"/>
                </a:ln>
                <a:solidFill>
                  <a:srgbClr val="C00000"/>
                </a:solidFill>
              </a:rPr>
              <a:t>Thank You</a:t>
            </a:r>
          </a:p>
        </p:txBody>
      </p:sp>
      <p:pic>
        <p:nvPicPr>
          <p:cNvPr id="128007" name="Picture 2" descr="C:\Users\admin\Desktop\LOGONIET.png">
            <a:extLst>
              <a:ext uri="{FF2B5EF4-FFF2-40B4-BE49-F238E27FC236}">
                <a16:creationId xmlns:a16="http://schemas.microsoft.com/office/drawing/2014/main" id="{79C7019F-AA31-4D06-B2CC-A65971683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8" descr="qs2.PNG">
            <a:extLst>
              <a:ext uri="{FF2B5EF4-FFF2-40B4-BE49-F238E27FC236}">
                <a16:creationId xmlns:a16="http://schemas.microsoft.com/office/drawing/2014/main" id="{C39747E0-7A6D-4633-B6B8-E5E7574AD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2209800"/>
            <a:ext cx="11026775" cy="3048000"/>
          </a:xfrm>
        </p:spPr>
      </p:pic>
      <p:sp>
        <p:nvSpPr>
          <p:cNvPr id="4" name="Date Placeholder 3">
            <a:extLst>
              <a:ext uri="{FF2B5EF4-FFF2-40B4-BE49-F238E27FC236}">
                <a16:creationId xmlns:a16="http://schemas.microsoft.com/office/drawing/2014/main" id="{6E8BDED7-4F9E-4E46-8F90-E8E71243C1A6}"/>
              </a:ext>
            </a:extLst>
          </p:cNvPr>
          <p:cNvSpPr>
            <a:spLocks noGrp="1"/>
          </p:cNvSpPr>
          <p:nvPr>
            <p:ph type="dt" sz="quarter" idx="10"/>
          </p:nvPr>
        </p:nvSpPr>
        <p:spPr/>
        <p:txBody>
          <a:bodyPr/>
          <a:lstStyle/>
          <a:p>
            <a:pPr>
              <a:defRPr/>
            </a:pPr>
            <a:fld id="{F1FCEED2-901D-4C54-93EE-855139E7B90A}" type="datetime1">
              <a:rPr lang="en-US"/>
              <a:pPr>
                <a:defRPr/>
              </a:pPr>
              <a:t>3/10/2022</a:t>
            </a:fld>
            <a:endParaRPr lang="en-US"/>
          </a:p>
        </p:txBody>
      </p:sp>
      <p:sp>
        <p:nvSpPr>
          <p:cNvPr id="5" name="Footer Placeholder 4">
            <a:extLst>
              <a:ext uri="{FF2B5EF4-FFF2-40B4-BE49-F238E27FC236}">
                <a16:creationId xmlns:a16="http://schemas.microsoft.com/office/drawing/2014/main" id="{DF47064E-A63A-4379-AB9F-FD47C932925F}"/>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29701" name="Slide Number Placeholder 5">
            <a:extLst>
              <a:ext uri="{FF2B5EF4-FFF2-40B4-BE49-F238E27FC236}">
                <a16:creationId xmlns:a16="http://schemas.microsoft.com/office/drawing/2014/main" id="{EFCE4BC5-D900-4502-92BF-F56716B8FA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A9B0EDA0-626D-4A22-8395-70C34FAD1942}" type="slidenum">
              <a:rPr lang="en-US" altLang="en-US" sz="1300">
                <a:solidFill>
                  <a:srgbClr val="898989"/>
                </a:solidFill>
              </a:rPr>
              <a:pPr>
                <a:spcBef>
                  <a:spcPct val="0"/>
                </a:spcBef>
                <a:buFontTx/>
                <a:buNone/>
              </a:pPr>
              <a:t>14</a:t>
            </a:fld>
            <a:endParaRPr lang="en-US" altLang="en-US" sz="1300">
              <a:solidFill>
                <a:srgbClr val="898989"/>
              </a:solidFill>
            </a:endParaRPr>
          </a:p>
        </p:txBody>
      </p:sp>
      <p:sp>
        <p:nvSpPr>
          <p:cNvPr id="8" name="Title 1">
            <a:extLst>
              <a:ext uri="{FF2B5EF4-FFF2-40B4-BE49-F238E27FC236}">
                <a16:creationId xmlns:a16="http://schemas.microsoft.com/office/drawing/2014/main" id="{62D36394-259F-44E4-8B76-0D3C0B35F5B8}"/>
              </a:ext>
            </a:extLst>
          </p:cNvPr>
          <p:cNvSpPr txBox="1">
            <a:spLocks noGrp="1"/>
          </p:cNvSpPr>
          <p:nvPr>
            <p:ph type="title"/>
          </p:nvPr>
        </p:nvSpPr>
        <p:spPr>
          <a:xfrm>
            <a:off x="1839913" y="0"/>
            <a:ext cx="10412412" cy="71437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9703" name="Picture 2" descr="C:\Users\admin\Desktop\LOGONIET.png">
            <a:extLst>
              <a:ext uri="{FF2B5EF4-FFF2-40B4-BE49-F238E27FC236}">
                <a16:creationId xmlns:a16="http://schemas.microsoft.com/office/drawing/2014/main" id="{A0C422EE-23C5-4C59-A420-5E3257AD8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8" descr="qs3.PNG">
            <a:extLst>
              <a:ext uri="{FF2B5EF4-FFF2-40B4-BE49-F238E27FC236}">
                <a16:creationId xmlns:a16="http://schemas.microsoft.com/office/drawing/2014/main" id="{77FF0F00-80CE-480A-B2D5-D1AF268FFF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1703388"/>
            <a:ext cx="11026775" cy="4318000"/>
          </a:xfrm>
        </p:spPr>
      </p:pic>
      <p:sp>
        <p:nvSpPr>
          <p:cNvPr id="4" name="Date Placeholder 3">
            <a:extLst>
              <a:ext uri="{FF2B5EF4-FFF2-40B4-BE49-F238E27FC236}">
                <a16:creationId xmlns:a16="http://schemas.microsoft.com/office/drawing/2014/main" id="{4A555659-649A-4BD1-B076-92F791DA0AFB}"/>
              </a:ext>
            </a:extLst>
          </p:cNvPr>
          <p:cNvSpPr>
            <a:spLocks noGrp="1"/>
          </p:cNvSpPr>
          <p:nvPr>
            <p:ph type="dt" sz="quarter" idx="10"/>
          </p:nvPr>
        </p:nvSpPr>
        <p:spPr/>
        <p:txBody>
          <a:bodyPr/>
          <a:lstStyle/>
          <a:p>
            <a:pPr>
              <a:defRPr/>
            </a:pPr>
            <a:fld id="{87194AAE-40E7-4D64-9C91-57CDA69B3D3F}" type="datetime1">
              <a:rPr lang="en-US"/>
              <a:pPr>
                <a:defRPr/>
              </a:pPr>
              <a:t>3/10/2022</a:t>
            </a:fld>
            <a:endParaRPr lang="en-US"/>
          </a:p>
        </p:txBody>
      </p:sp>
      <p:sp>
        <p:nvSpPr>
          <p:cNvPr id="5" name="Footer Placeholder 4">
            <a:extLst>
              <a:ext uri="{FF2B5EF4-FFF2-40B4-BE49-F238E27FC236}">
                <a16:creationId xmlns:a16="http://schemas.microsoft.com/office/drawing/2014/main" id="{409196BD-7E4D-44E9-9C3D-F9AF20DFFD27}"/>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0725" name="Slide Number Placeholder 5">
            <a:extLst>
              <a:ext uri="{FF2B5EF4-FFF2-40B4-BE49-F238E27FC236}">
                <a16:creationId xmlns:a16="http://schemas.microsoft.com/office/drawing/2014/main" id="{7FF53DC7-C81C-41AA-BCFE-11FCACFA36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D648804-9565-45D5-8DFA-08985D553388}" type="slidenum">
              <a:rPr lang="en-US" altLang="en-US" sz="1300">
                <a:solidFill>
                  <a:srgbClr val="898989"/>
                </a:solidFill>
              </a:rPr>
              <a:pPr>
                <a:spcBef>
                  <a:spcPct val="0"/>
                </a:spcBef>
                <a:buFontTx/>
                <a:buNone/>
              </a:pPr>
              <a:t>15</a:t>
            </a:fld>
            <a:endParaRPr lang="en-US" altLang="en-US" sz="1300">
              <a:solidFill>
                <a:srgbClr val="898989"/>
              </a:solidFill>
            </a:endParaRPr>
          </a:p>
        </p:txBody>
      </p:sp>
      <p:sp>
        <p:nvSpPr>
          <p:cNvPr id="7" name="Title 1">
            <a:extLst>
              <a:ext uri="{FF2B5EF4-FFF2-40B4-BE49-F238E27FC236}">
                <a16:creationId xmlns:a16="http://schemas.microsoft.com/office/drawing/2014/main" id="{2BAC14FF-7B2C-468E-B98A-658E229C922F}"/>
              </a:ext>
            </a:extLst>
          </p:cNvPr>
          <p:cNvSpPr txBox="1">
            <a:spLocks noGrp="1"/>
          </p:cNvSpPr>
          <p:nvPr>
            <p:ph type="title"/>
          </p:nvPr>
        </p:nvSpPr>
        <p:spPr>
          <a:xfrm>
            <a:off x="1838325" y="0"/>
            <a:ext cx="10414000" cy="71437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0727" name="Picture 2" descr="C:\Users\admin\Desktop\LOGONIET.png">
            <a:extLst>
              <a:ext uri="{FF2B5EF4-FFF2-40B4-BE49-F238E27FC236}">
                <a16:creationId xmlns:a16="http://schemas.microsoft.com/office/drawing/2014/main" id="{EF118F2B-AFED-46D5-9E56-472FE463F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14959D-CB80-43B5-9219-E36680FB36A5}"/>
              </a:ext>
            </a:extLst>
          </p:cNvPr>
          <p:cNvSpPr>
            <a:spLocks noGrp="1"/>
          </p:cNvSpPr>
          <p:nvPr>
            <p:ph type="dt" sz="quarter" idx="10"/>
          </p:nvPr>
        </p:nvSpPr>
        <p:spPr/>
        <p:txBody>
          <a:bodyPr/>
          <a:lstStyle/>
          <a:p>
            <a:pPr>
              <a:defRPr/>
            </a:pPr>
            <a:fld id="{B05A0B4B-9550-45A8-BE13-6B9D31513414}" type="datetime1">
              <a:rPr lang="en-US"/>
              <a:pPr>
                <a:defRPr/>
              </a:pPr>
              <a:t>3/10/2022</a:t>
            </a:fld>
            <a:endParaRPr lang="en-US"/>
          </a:p>
        </p:txBody>
      </p:sp>
      <p:sp>
        <p:nvSpPr>
          <p:cNvPr id="5" name="Footer Placeholder 4">
            <a:extLst>
              <a:ext uri="{FF2B5EF4-FFF2-40B4-BE49-F238E27FC236}">
                <a16:creationId xmlns:a16="http://schemas.microsoft.com/office/drawing/2014/main" id="{06990108-A081-48E0-9931-67B79327F6A1}"/>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1748" name="Slide Number Placeholder 5">
            <a:extLst>
              <a:ext uri="{FF2B5EF4-FFF2-40B4-BE49-F238E27FC236}">
                <a16:creationId xmlns:a16="http://schemas.microsoft.com/office/drawing/2014/main" id="{0A6D60BB-AF8E-4434-9ED5-8D42BE75D7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18CEB4B1-AD4D-4E50-9DD8-B2B4311FCE4A}" type="slidenum">
              <a:rPr lang="en-US" altLang="en-US" sz="1300">
                <a:solidFill>
                  <a:srgbClr val="898989"/>
                </a:solidFill>
              </a:rPr>
              <a:pPr>
                <a:spcBef>
                  <a:spcPct val="0"/>
                </a:spcBef>
                <a:buFontTx/>
                <a:buNone/>
              </a:pPr>
              <a:t>16</a:t>
            </a:fld>
            <a:endParaRPr lang="en-US" altLang="en-US" sz="1300">
              <a:solidFill>
                <a:srgbClr val="898989"/>
              </a:solidFill>
            </a:endParaRPr>
          </a:p>
        </p:txBody>
      </p:sp>
      <p:sp>
        <p:nvSpPr>
          <p:cNvPr id="7" name="Title 1">
            <a:extLst>
              <a:ext uri="{FF2B5EF4-FFF2-40B4-BE49-F238E27FC236}">
                <a16:creationId xmlns:a16="http://schemas.microsoft.com/office/drawing/2014/main" id="{46B28139-6A18-4618-823C-518EBBEBF750}"/>
              </a:ext>
            </a:extLst>
          </p:cNvPr>
          <p:cNvSpPr txBox="1">
            <a:spLocks noGrp="1"/>
          </p:cNvSpPr>
          <p:nvPr>
            <p:ph type="title"/>
          </p:nvPr>
        </p:nvSpPr>
        <p:spPr>
          <a:xfrm>
            <a:off x="1839913" y="-19050"/>
            <a:ext cx="10425112" cy="73342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1750" name="Content Placeholder 10" descr="qs5.PNG">
            <a:extLst>
              <a:ext uri="{FF2B5EF4-FFF2-40B4-BE49-F238E27FC236}">
                <a16:creationId xmlns:a16="http://schemas.microsoft.com/office/drawing/2014/main" id="{F9366C89-614A-4AC3-9CFA-9A2B46D601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2006600"/>
            <a:ext cx="11026775" cy="3454400"/>
          </a:xfrm>
        </p:spPr>
      </p:pic>
      <p:pic>
        <p:nvPicPr>
          <p:cNvPr id="31751" name="Picture 2" descr="C:\Users\admin\Desktop\LOGONIET.png">
            <a:extLst>
              <a:ext uri="{FF2B5EF4-FFF2-40B4-BE49-F238E27FC236}">
                <a16:creationId xmlns:a16="http://schemas.microsoft.com/office/drawing/2014/main" id="{C16BA25C-6109-4931-8486-B698BF499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EAA58F-3830-4A11-B8F1-C34484F28EA6}"/>
              </a:ext>
            </a:extLst>
          </p:cNvPr>
          <p:cNvSpPr>
            <a:spLocks noGrp="1"/>
          </p:cNvSpPr>
          <p:nvPr>
            <p:ph type="dt" sz="quarter" idx="10"/>
          </p:nvPr>
        </p:nvSpPr>
        <p:spPr/>
        <p:txBody>
          <a:bodyPr/>
          <a:lstStyle/>
          <a:p>
            <a:pPr>
              <a:defRPr/>
            </a:pPr>
            <a:fld id="{36FCD131-121E-46B4-B889-7665FA3711C5}" type="datetime1">
              <a:rPr lang="en-US"/>
              <a:pPr>
                <a:defRPr/>
              </a:pPr>
              <a:t>3/10/2022</a:t>
            </a:fld>
            <a:endParaRPr lang="en-US"/>
          </a:p>
        </p:txBody>
      </p:sp>
      <p:sp>
        <p:nvSpPr>
          <p:cNvPr id="5" name="Footer Placeholder 4">
            <a:extLst>
              <a:ext uri="{FF2B5EF4-FFF2-40B4-BE49-F238E27FC236}">
                <a16:creationId xmlns:a16="http://schemas.microsoft.com/office/drawing/2014/main" id="{E7B5B820-BBB7-48F5-8A37-DD72D2843839}"/>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2772" name="Slide Number Placeholder 5">
            <a:extLst>
              <a:ext uri="{FF2B5EF4-FFF2-40B4-BE49-F238E27FC236}">
                <a16:creationId xmlns:a16="http://schemas.microsoft.com/office/drawing/2014/main" id="{5854754E-BECA-4C57-A4F9-9F3EFAF140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F66D8E1-1227-4939-AD71-06E9E8FB15E5}" type="slidenum">
              <a:rPr lang="en-US" altLang="en-US" sz="1300">
                <a:solidFill>
                  <a:srgbClr val="898989"/>
                </a:solidFill>
              </a:rPr>
              <a:pPr>
                <a:spcBef>
                  <a:spcPct val="0"/>
                </a:spcBef>
                <a:buFontTx/>
                <a:buNone/>
              </a:pPr>
              <a:t>17</a:t>
            </a:fld>
            <a:endParaRPr lang="en-US" altLang="en-US" sz="1300">
              <a:solidFill>
                <a:srgbClr val="898989"/>
              </a:solidFill>
            </a:endParaRPr>
          </a:p>
        </p:txBody>
      </p:sp>
      <p:sp>
        <p:nvSpPr>
          <p:cNvPr id="7" name="Title 1">
            <a:extLst>
              <a:ext uri="{FF2B5EF4-FFF2-40B4-BE49-F238E27FC236}">
                <a16:creationId xmlns:a16="http://schemas.microsoft.com/office/drawing/2014/main" id="{BCC5FA5F-6EF4-46F0-926E-8142E1A4E2A1}"/>
              </a:ext>
            </a:extLst>
          </p:cNvPr>
          <p:cNvSpPr txBox="1">
            <a:spLocks noGrp="1"/>
          </p:cNvSpPr>
          <p:nvPr>
            <p:ph type="title"/>
          </p:nvPr>
        </p:nvSpPr>
        <p:spPr>
          <a:xfrm>
            <a:off x="1911350" y="-25400"/>
            <a:ext cx="10340975" cy="73977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2774" name="Content Placeholder 12" descr="qs6.PNG">
            <a:extLst>
              <a:ext uri="{FF2B5EF4-FFF2-40B4-BE49-F238E27FC236}">
                <a16:creationId xmlns:a16="http://schemas.microsoft.com/office/drawing/2014/main" id="{F3F78841-FFA9-400D-BB40-C366B8D811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2301875"/>
            <a:ext cx="11026775" cy="3122613"/>
          </a:xfrm>
        </p:spPr>
      </p:pic>
      <p:pic>
        <p:nvPicPr>
          <p:cNvPr id="32775" name="Picture 2" descr="C:\Users\admin\Desktop\LOGONIET.png">
            <a:extLst>
              <a:ext uri="{FF2B5EF4-FFF2-40B4-BE49-F238E27FC236}">
                <a16:creationId xmlns:a16="http://schemas.microsoft.com/office/drawing/2014/main" id="{B687D152-6D95-49CE-B413-893295946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C61FEE-4B4D-49A9-A780-6CD70E9F9CE8}"/>
              </a:ext>
            </a:extLst>
          </p:cNvPr>
          <p:cNvSpPr>
            <a:spLocks noGrp="1"/>
          </p:cNvSpPr>
          <p:nvPr>
            <p:ph type="dt" sz="quarter" idx="10"/>
          </p:nvPr>
        </p:nvSpPr>
        <p:spPr/>
        <p:txBody>
          <a:bodyPr/>
          <a:lstStyle/>
          <a:p>
            <a:pPr>
              <a:defRPr/>
            </a:pPr>
            <a:fld id="{97E5D249-3B51-4FAF-B982-E0792F030EF5}" type="datetime1">
              <a:rPr lang="en-US"/>
              <a:pPr>
                <a:defRPr/>
              </a:pPr>
              <a:t>3/10/2022</a:t>
            </a:fld>
            <a:endParaRPr lang="en-US"/>
          </a:p>
        </p:txBody>
      </p:sp>
      <p:sp>
        <p:nvSpPr>
          <p:cNvPr id="5" name="Footer Placeholder 4">
            <a:extLst>
              <a:ext uri="{FF2B5EF4-FFF2-40B4-BE49-F238E27FC236}">
                <a16:creationId xmlns:a16="http://schemas.microsoft.com/office/drawing/2014/main" id="{90A2223A-50C4-45FA-BECD-DA642C3D0950}"/>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3796" name="Slide Number Placeholder 5">
            <a:extLst>
              <a:ext uri="{FF2B5EF4-FFF2-40B4-BE49-F238E27FC236}">
                <a16:creationId xmlns:a16="http://schemas.microsoft.com/office/drawing/2014/main" id="{4699847D-8A32-49D2-A503-96FFC7335E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94A2F3F-B013-444E-913E-E6A9A4174C01}" type="slidenum">
              <a:rPr lang="en-US" altLang="en-US" sz="1300">
                <a:solidFill>
                  <a:srgbClr val="898989"/>
                </a:solidFill>
              </a:rPr>
              <a:pPr>
                <a:spcBef>
                  <a:spcPct val="0"/>
                </a:spcBef>
                <a:buFontTx/>
                <a:buNone/>
              </a:pPr>
              <a:t>18</a:t>
            </a:fld>
            <a:endParaRPr lang="en-US" altLang="en-US" sz="1300">
              <a:solidFill>
                <a:srgbClr val="898989"/>
              </a:solidFill>
            </a:endParaRPr>
          </a:p>
        </p:txBody>
      </p:sp>
      <p:sp>
        <p:nvSpPr>
          <p:cNvPr id="7" name="Title 1">
            <a:extLst>
              <a:ext uri="{FF2B5EF4-FFF2-40B4-BE49-F238E27FC236}">
                <a16:creationId xmlns:a16="http://schemas.microsoft.com/office/drawing/2014/main" id="{935143AB-9F76-4D58-994A-04270B40048A}"/>
              </a:ext>
            </a:extLst>
          </p:cNvPr>
          <p:cNvSpPr txBox="1">
            <a:spLocks noGrp="1"/>
          </p:cNvSpPr>
          <p:nvPr>
            <p:ph type="title"/>
          </p:nvPr>
        </p:nvSpPr>
        <p:spPr>
          <a:xfrm>
            <a:off x="1838325" y="-46038"/>
            <a:ext cx="10414000" cy="812801"/>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3798" name="Content Placeholder 10" descr="qs7.PNG">
            <a:extLst>
              <a:ext uri="{FF2B5EF4-FFF2-40B4-BE49-F238E27FC236}">
                <a16:creationId xmlns:a16="http://schemas.microsoft.com/office/drawing/2014/main" id="{4E2C7F55-D07E-4532-9E7D-84608E8C9B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2108200"/>
            <a:ext cx="11026775" cy="3336925"/>
          </a:xfrm>
        </p:spPr>
      </p:pic>
      <p:pic>
        <p:nvPicPr>
          <p:cNvPr id="33799" name="Picture 2" descr="C:\Users\admin\Desktop\LOGONIET.png">
            <a:extLst>
              <a:ext uri="{FF2B5EF4-FFF2-40B4-BE49-F238E27FC236}">
                <a16:creationId xmlns:a16="http://schemas.microsoft.com/office/drawing/2014/main" id="{76C74975-0E5F-4242-B488-01E50A276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34A462-A6EB-4AA6-914A-04AB73F6D3D3}"/>
              </a:ext>
            </a:extLst>
          </p:cNvPr>
          <p:cNvSpPr>
            <a:spLocks noGrp="1"/>
          </p:cNvSpPr>
          <p:nvPr>
            <p:ph type="dt" sz="quarter" idx="10"/>
          </p:nvPr>
        </p:nvSpPr>
        <p:spPr/>
        <p:txBody>
          <a:bodyPr/>
          <a:lstStyle/>
          <a:p>
            <a:pPr>
              <a:defRPr/>
            </a:pPr>
            <a:fld id="{E7AF4CAE-6399-4F60-97F1-42202CDAF6B4}" type="datetime1">
              <a:rPr lang="en-US"/>
              <a:pPr>
                <a:defRPr/>
              </a:pPr>
              <a:t>3/10/2022</a:t>
            </a:fld>
            <a:endParaRPr lang="en-US"/>
          </a:p>
        </p:txBody>
      </p:sp>
      <p:sp>
        <p:nvSpPr>
          <p:cNvPr id="5" name="Footer Placeholder 4">
            <a:extLst>
              <a:ext uri="{FF2B5EF4-FFF2-40B4-BE49-F238E27FC236}">
                <a16:creationId xmlns:a16="http://schemas.microsoft.com/office/drawing/2014/main" id="{E28D34D9-8530-44EF-8557-81FF76541D5B}"/>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4820" name="Slide Number Placeholder 5">
            <a:extLst>
              <a:ext uri="{FF2B5EF4-FFF2-40B4-BE49-F238E27FC236}">
                <a16:creationId xmlns:a16="http://schemas.microsoft.com/office/drawing/2014/main" id="{8BDC3A06-7E28-4859-9216-5517D1E8E5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4FC9417-B2D7-4978-ACA3-A0508B4A6CEC}" type="slidenum">
              <a:rPr lang="en-US" altLang="en-US" sz="1300">
                <a:solidFill>
                  <a:srgbClr val="898989"/>
                </a:solidFill>
              </a:rPr>
              <a:pPr>
                <a:spcBef>
                  <a:spcPct val="0"/>
                </a:spcBef>
                <a:buFontTx/>
                <a:buNone/>
              </a:pPr>
              <a:t>19</a:t>
            </a:fld>
            <a:endParaRPr lang="en-US" altLang="en-US" sz="1300">
              <a:solidFill>
                <a:srgbClr val="898989"/>
              </a:solidFill>
            </a:endParaRPr>
          </a:p>
        </p:txBody>
      </p:sp>
      <p:sp>
        <p:nvSpPr>
          <p:cNvPr id="7" name="Title 1">
            <a:extLst>
              <a:ext uri="{FF2B5EF4-FFF2-40B4-BE49-F238E27FC236}">
                <a16:creationId xmlns:a16="http://schemas.microsoft.com/office/drawing/2014/main" id="{2DB5BE3C-0C63-4D00-82BE-50445846754A}"/>
              </a:ext>
            </a:extLst>
          </p:cNvPr>
          <p:cNvSpPr txBox="1">
            <a:spLocks noGrp="1"/>
          </p:cNvSpPr>
          <p:nvPr>
            <p:ph type="title"/>
          </p:nvPr>
        </p:nvSpPr>
        <p:spPr>
          <a:xfrm>
            <a:off x="1839913" y="12700"/>
            <a:ext cx="10412412" cy="70167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dirty="0">
                <a:latin typeface="Times New Roman" panose="02020603050405020304" pitchFamily="18" charset="0"/>
                <a:cs typeface="Times New Roman" panose="02020603050405020304" pitchFamily="18" charset="0"/>
              </a:rPr>
              <a:t>End Semester Question Paper Templates (Offline Pattern/Online Pattern</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4822" name="Content Placeholder 10" descr="qs9.PNG">
            <a:extLst>
              <a:ext uri="{FF2B5EF4-FFF2-40B4-BE49-F238E27FC236}">
                <a16:creationId xmlns:a16="http://schemas.microsoft.com/office/drawing/2014/main" id="{EE69BFF5-1BFC-4B65-881E-814858CDF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2775" y="1784350"/>
            <a:ext cx="11026775" cy="4157663"/>
          </a:xfrm>
        </p:spPr>
      </p:pic>
      <p:pic>
        <p:nvPicPr>
          <p:cNvPr id="34823" name="Picture 2" descr="C:\Users\admin\Desktop\LOGONIET.png">
            <a:extLst>
              <a:ext uri="{FF2B5EF4-FFF2-40B4-BE49-F238E27FC236}">
                <a16:creationId xmlns:a16="http://schemas.microsoft.com/office/drawing/2014/main" id="{71F113E4-3078-4085-8445-0FADBBBFC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8">
            <a:extLst>
              <a:ext uri="{FF2B5EF4-FFF2-40B4-BE49-F238E27FC236}">
                <a16:creationId xmlns:a16="http://schemas.microsoft.com/office/drawing/2014/main" id="{AFA09853-D1A1-4CD9-8E80-69C7C2E4F5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F6794013-1DB7-4BBC-90EC-1E373C540EE0}"/>
              </a:ext>
            </a:extLst>
          </p:cNvPr>
          <p:cNvSpPr>
            <a:spLocks noGrp="1"/>
          </p:cNvSpPr>
          <p:nvPr>
            <p:ph type="dt" sz="quarter" idx="10"/>
          </p:nvPr>
        </p:nvSpPr>
        <p:spPr/>
        <p:txBody>
          <a:bodyPr/>
          <a:lstStyle/>
          <a:p>
            <a:pPr>
              <a:defRPr/>
            </a:pPr>
            <a:fld id="{C16821EC-AD0D-4296-BEC7-85011D2BBD91}" type="datetime1">
              <a:rPr lang="en-US"/>
              <a:pPr>
                <a:defRPr/>
              </a:pPr>
              <a:t>3/10/2022</a:t>
            </a:fld>
            <a:endParaRPr lang="en-US" dirty="0"/>
          </a:p>
        </p:txBody>
      </p:sp>
      <p:sp>
        <p:nvSpPr>
          <p:cNvPr id="5" name="Footer Placeholder 4">
            <a:extLst>
              <a:ext uri="{FF2B5EF4-FFF2-40B4-BE49-F238E27FC236}">
                <a16:creationId xmlns:a16="http://schemas.microsoft.com/office/drawing/2014/main" id="{8E020A1C-415D-464A-8152-DBC11A61BAB5}"/>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14341" name="Slide Number Placeholder 5">
            <a:extLst>
              <a:ext uri="{FF2B5EF4-FFF2-40B4-BE49-F238E27FC236}">
                <a16:creationId xmlns:a16="http://schemas.microsoft.com/office/drawing/2014/main" id="{98635880-7C5E-4489-86B9-63A606199F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27DFBF0-EECE-4748-AB85-3AB294C3945E}" type="slidenum">
              <a:rPr lang="en-US" altLang="en-US" sz="1300">
                <a:solidFill>
                  <a:srgbClr val="898989"/>
                </a:solidFill>
              </a:rPr>
              <a:pPr>
                <a:spcBef>
                  <a:spcPct val="0"/>
                </a:spcBef>
                <a:buFontTx/>
                <a:buNone/>
              </a:pPr>
              <a:t>2</a:t>
            </a:fld>
            <a:endParaRPr lang="en-US" altLang="en-US" sz="1300">
              <a:solidFill>
                <a:srgbClr val="898989"/>
              </a:solidFill>
            </a:endParaRPr>
          </a:p>
        </p:txBody>
      </p:sp>
      <p:pic>
        <p:nvPicPr>
          <p:cNvPr id="14342" name="Picture 2" descr="C:\Users\admin\Desktop\LOGONIET.png">
            <a:extLst>
              <a:ext uri="{FF2B5EF4-FFF2-40B4-BE49-F238E27FC236}">
                <a16:creationId xmlns:a16="http://schemas.microsoft.com/office/drawing/2014/main" id="{DC7FA25F-E98C-477C-AC03-98C2CD698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90F17F6-8F46-46AA-9358-44D23623E85E}"/>
              </a:ext>
            </a:extLst>
          </p:cNvPr>
          <p:cNvSpPr/>
          <p:nvPr/>
        </p:nvSpPr>
        <p:spPr>
          <a:xfrm>
            <a:off x="411163" y="2928938"/>
            <a:ext cx="11215687" cy="214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21B7B3FC-603C-4260-8CBE-168CEA6E3CDC}"/>
              </a:ext>
            </a:extLst>
          </p:cNvPr>
          <p:cNvSpPr txBox="1">
            <a:spLocks/>
          </p:cNvSpPr>
          <p:nvPr/>
        </p:nvSpPr>
        <p:spPr>
          <a:xfrm>
            <a:off x="1982788" y="0"/>
            <a:ext cx="10269537"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14400" eaLnBrk="1" fontAlgn="auto" hangingPunct="1">
              <a:spcAft>
                <a:spcPts val="0"/>
              </a:spcAft>
              <a:defRPr/>
            </a:pPr>
            <a:r>
              <a:rPr lang="en-US" sz="3000" dirty="0"/>
              <a:t>Evaluation Scheme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144DD1-A938-420F-BB65-890A47EA53BA}"/>
              </a:ext>
            </a:extLst>
          </p:cNvPr>
          <p:cNvSpPr>
            <a:spLocks noGrp="1"/>
          </p:cNvSpPr>
          <p:nvPr>
            <p:ph type="dt" sz="quarter" idx="10"/>
          </p:nvPr>
        </p:nvSpPr>
        <p:spPr/>
        <p:txBody>
          <a:bodyPr/>
          <a:lstStyle/>
          <a:p>
            <a:pPr>
              <a:defRPr/>
            </a:pPr>
            <a:fld id="{0316704D-A905-4B05-8EFE-4080AE931A56}" type="datetime1">
              <a:rPr lang="en-US"/>
              <a:pPr>
                <a:defRPr/>
              </a:pPr>
              <a:t>3/10/2022</a:t>
            </a:fld>
            <a:endParaRPr lang="en-US"/>
          </a:p>
        </p:txBody>
      </p:sp>
      <p:sp>
        <p:nvSpPr>
          <p:cNvPr id="5" name="Footer Placeholder 4">
            <a:extLst>
              <a:ext uri="{FF2B5EF4-FFF2-40B4-BE49-F238E27FC236}">
                <a16:creationId xmlns:a16="http://schemas.microsoft.com/office/drawing/2014/main" id="{0471CC02-2C8A-45BD-AFFF-5058D8643F15}"/>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35844" name="Slide Number Placeholder 5">
            <a:extLst>
              <a:ext uri="{FF2B5EF4-FFF2-40B4-BE49-F238E27FC236}">
                <a16:creationId xmlns:a16="http://schemas.microsoft.com/office/drawing/2014/main" id="{6B7EB5E8-4800-485B-A0F7-FFAA257D2D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31E1459E-3C82-4A35-B596-CF81EC52FAF0}" type="slidenum">
              <a:rPr lang="en-US" altLang="en-US" sz="1300">
                <a:solidFill>
                  <a:srgbClr val="898989"/>
                </a:solidFill>
              </a:rPr>
              <a:pPr>
                <a:spcBef>
                  <a:spcPct val="0"/>
                </a:spcBef>
                <a:buFontTx/>
                <a:buNone/>
              </a:pPr>
              <a:t>20</a:t>
            </a:fld>
            <a:endParaRPr lang="en-US" altLang="en-US" sz="1300">
              <a:solidFill>
                <a:srgbClr val="898989"/>
              </a:solidFill>
            </a:endParaRPr>
          </a:p>
        </p:txBody>
      </p:sp>
      <p:sp>
        <p:nvSpPr>
          <p:cNvPr id="8" name="Content Placeholder 2">
            <a:extLst>
              <a:ext uri="{FF2B5EF4-FFF2-40B4-BE49-F238E27FC236}">
                <a16:creationId xmlns:a16="http://schemas.microsoft.com/office/drawing/2014/main" id="{A7C5A0B5-09E3-4FB8-AF6F-D36A9BF5A763}"/>
              </a:ext>
            </a:extLst>
          </p:cNvPr>
          <p:cNvSpPr>
            <a:spLocks noGrp="1"/>
          </p:cNvSpPr>
          <p:nvPr>
            <p:ph idx="1"/>
          </p:nvPr>
        </p:nvSpPr>
        <p:spPr>
          <a:xfrm>
            <a:off x="1206500" y="1239838"/>
            <a:ext cx="10618788" cy="4724400"/>
          </a:xfrm>
        </p:spPr>
        <p:txBody>
          <a:bodyPr rtlCol="0">
            <a:normAutofit/>
          </a:bodyPr>
          <a:lstStyle/>
          <a:p>
            <a:pPr marL="0" indent="0" defTabSz="992764" eaLnBrk="1" fontAlgn="auto" hangingPunct="1">
              <a:lnSpc>
                <a:spcPct val="150000"/>
              </a:lnSpc>
              <a:spcAft>
                <a:spcPts val="0"/>
              </a:spcAft>
              <a:buFont typeface="Arial" panose="020B0604020202020204" pitchFamily="34" charset="0"/>
              <a:buNone/>
              <a:defRPr/>
            </a:pPr>
            <a:r>
              <a:rPr lang="en-US" sz="1700" dirty="0">
                <a:latin typeface="+mj-lt"/>
              </a:rPr>
              <a:t> </a:t>
            </a:r>
            <a:r>
              <a:rPr lang="en-US" sz="2400" dirty="0"/>
              <a:t>An operating system acts as an intermediary between the user of a computer and computer hardware. The purpose of an operating system is to provide an environment in which a user can execute programs conveniently and efficiently</a:t>
            </a:r>
          </a:p>
          <a:p>
            <a:pPr marL="0" indent="0" defTabSz="992764" eaLnBrk="1" fontAlgn="auto" hangingPunct="1">
              <a:lnSpc>
                <a:spcPct val="150000"/>
              </a:lnSpc>
              <a:spcAft>
                <a:spcPts val="0"/>
              </a:spcAft>
              <a:buFont typeface="Arial" panose="020B0604020202020204" pitchFamily="34" charset="0"/>
              <a:buNone/>
              <a:defRPr/>
            </a:pPr>
            <a:endParaRPr lang="en-US" sz="2200" dirty="0">
              <a:latin typeface="+mj-lt"/>
            </a:endParaRPr>
          </a:p>
          <a:p>
            <a:pPr marL="372287" indent="-372287" algn="just" defTabSz="992764" eaLnBrk="1" fontAlgn="auto" hangingPunct="1">
              <a:lnSpc>
                <a:spcPct val="150000"/>
              </a:lnSpc>
              <a:spcAft>
                <a:spcPts val="0"/>
              </a:spcAft>
              <a:buFont typeface="Arial" panose="020B0604020202020204" pitchFamily="34" charset="0"/>
              <a:buNone/>
              <a:defRPr/>
            </a:pPr>
            <a:r>
              <a:rPr lang="en-US" sz="2200" dirty="0">
                <a:latin typeface="+mj-lt"/>
              </a:rPr>
              <a:t>YouTube/other  Video Links</a:t>
            </a:r>
          </a:p>
          <a:p>
            <a:pPr marL="372287" indent="-372287" algn="just" defTabSz="992764" eaLnBrk="1" fontAlgn="auto" hangingPunct="1">
              <a:lnSpc>
                <a:spcPct val="150000"/>
              </a:lnSpc>
              <a:spcAft>
                <a:spcPts val="0"/>
              </a:spcAft>
              <a:defRPr/>
            </a:pPr>
            <a:r>
              <a:rPr lang="en-IN" sz="2200" dirty="0">
                <a:hlinkClick r:id="rId2"/>
              </a:rPr>
              <a:t>https://www.youtube.com/playlist?list=PLmXKhU9FNesSFvj6gASuWmQd23Ul5omtD</a:t>
            </a:r>
            <a:endParaRPr lang="en-IN" sz="2200" dirty="0"/>
          </a:p>
          <a:p>
            <a:pPr marL="372287" indent="-372287" algn="just" defTabSz="992764" eaLnBrk="1" fontAlgn="auto" hangingPunct="1">
              <a:lnSpc>
                <a:spcPct val="150000"/>
              </a:lnSpc>
              <a:spcAft>
                <a:spcPts val="0"/>
              </a:spcAft>
              <a:defRPr/>
            </a:pPr>
            <a:endParaRPr lang="en-US" altLang="en-US" sz="2000" dirty="0">
              <a:latin typeface="Times New Roman" pitchFamily="18" charset="0"/>
              <a:ea typeface="ＭＳ Ｐゴシック" pitchFamily="34" charset="-128"/>
              <a:cs typeface="Times New Roman" pitchFamily="18" charset="0"/>
            </a:endParaRPr>
          </a:p>
          <a:p>
            <a:pPr marL="372287" indent="-372287" defTabSz="992764" eaLnBrk="1" fontAlgn="auto" hangingPunct="1">
              <a:lnSpc>
                <a:spcPct val="150000"/>
              </a:lnSpc>
              <a:spcAft>
                <a:spcPts val="0"/>
              </a:spcAft>
              <a:buFont typeface="Arial" panose="020B0604020202020204" pitchFamily="34" charset="0"/>
              <a:buNone/>
              <a:defRPr/>
            </a:pPr>
            <a:endParaRPr lang="en-US" sz="1700" dirty="0">
              <a:latin typeface="+mj-lt"/>
            </a:endParaRPr>
          </a:p>
        </p:txBody>
      </p:sp>
      <p:sp>
        <p:nvSpPr>
          <p:cNvPr id="10" name="Title 1">
            <a:extLst>
              <a:ext uri="{FF2B5EF4-FFF2-40B4-BE49-F238E27FC236}">
                <a16:creationId xmlns:a16="http://schemas.microsoft.com/office/drawing/2014/main" id="{D76401B9-B316-471D-B808-5F5A09171DC7}"/>
              </a:ext>
            </a:extLst>
          </p:cNvPr>
          <p:cNvSpPr txBox="1">
            <a:spLocks/>
          </p:cNvSpPr>
          <p:nvPr/>
        </p:nvSpPr>
        <p:spPr>
          <a:xfrm>
            <a:off x="1911350" y="0"/>
            <a:ext cx="10239375" cy="714375"/>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2600" b="1" dirty="0">
                <a:latin typeface="+mj-lt"/>
              </a:rPr>
              <a:t>Brief Introduction about the subject with video</a:t>
            </a:r>
          </a:p>
        </p:txBody>
      </p:sp>
      <p:pic>
        <p:nvPicPr>
          <p:cNvPr id="35847" name="Picture 2" descr="C:\Users\admin\Desktop\LOGONIET.png">
            <a:extLst>
              <a:ext uri="{FF2B5EF4-FFF2-40B4-BE49-F238E27FC236}">
                <a16:creationId xmlns:a16="http://schemas.microsoft.com/office/drawing/2014/main" id="{6DC7729C-6D62-4E6B-9197-46E4332FE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52AACDFC-5D00-418F-89A6-45541829908B}"/>
              </a:ext>
            </a:extLst>
          </p:cNvPr>
          <p:cNvSpPr>
            <a:spLocks noGrp="1"/>
          </p:cNvSpPr>
          <p:nvPr>
            <p:ph idx="1"/>
          </p:nvPr>
        </p:nvSpPr>
        <p:spPr>
          <a:xfrm>
            <a:off x="714375" y="1143000"/>
            <a:ext cx="11026775" cy="4525963"/>
          </a:xfrm>
        </p:spPr>
        <p:txBody>
          <a:bodyPr/>
          <a:lstStyle/>
          <a:p>
            <a:pPr algn="just">
              <a:buFont typeface="Arial" charset="0"/>
              <a:buNone/>
              <a:defRPr/>
            </a:pPr>
            <a:r>
              <a:rPr lang="en-US" sz="2200" b="1" dirty="0">
                <a:solidFill>
                  <a:schemeClr val="tx2">
                    <a:lumMod val="60000"/>
                    <a:lumOff val="40000"/>
                  </a:schemeClr>
                </a:solidFill>
              </a:rPr>
              <a:t>Prerequisite:- </a:t>
            </a:r>
          </a:p>
          <a:p>
            <a:pPr eaLnBrk="1" hangingPunct="1">
              <a:buFont typeface="Arial" charset="0"/>
              <a:buChar char="•"/>
              <a:defRPr/>
            </a:pPr>
            <a:r>
              <a:rPr lang="en-US" sz="2200" dirty="0">
                <a:cs typeface="Times New Roman" pitchFamily="18" charset="0"/>
              </a:rPr>
              <a:t>Basic knowledge of computer fundamentals.</a:t>
            </a:r>
            <a:endParaRPr lang="en-IN" sz="2200" dirty="0">
              <a:cs typeface="Times New Roman" pitchFamily="18" charset="0"/>
            </a:endParaRPr>
          </a:p>
          <a:p>
            <a:pPr eaLnBrk="1" hangingPunct="1">
              <a:buFont typeface="Arial" charset="0"/>
              <a:buChar char="•"/>
              <a:defRPr/>
            </a:pPr>
            <a:r>
              <a:rPr lang="en-US" sz="2200" dirty="0">
                <a:cs typeface="Times New Roman" pitchFamily="18" charset="0"/>
              </a:rPr>
              <a:t>Basic knowledge of computer organization.</a:t>
            </a:r>
          </a:p>
          <a:p>
            <a:pPr algn="just">
              <a:buFont typeface="Wingdings" pitchFamily="2" charset="2"/>
              <a:buChar char="§"/>
              <a:defRPr/>
            </a:pPr>
            <a:endParaRPr lang="en-US" sz="2200" dirty="0"/>
          </a:p>
          <a:p>
            <a:pPr algn="just">
              <a:buFont typeface="Arial" charset="0"/>
              <a:buNone/>
              <a:defRPr/>
            </a:pPr>
            <a:r>
              <a:rPr lang="en-US" sz="2200" b="1" dirty="0">
                <a:solidFill>
                  <a:schemeClr val="tx2">
                    <a:lumMod val="60000"/>
                    <a:lumOff val="40000"/>
                  </a:schemeClr>
                </a:solidFill>
              </a:rPr>
              <a:t>Recap- </a:t>
            </a:r>
          </a:p>
          <a:p>
            <a:pPr marL="457200" indent="-457200" algn="just">
              <a:buFont typeface="Wingdings" pitchFamily="2" charset="2"/>
              <a:buChar char="§"/>
              <a:defRPr/>
            </a:pPr>
            <a:r>
              <a:rPr lang="en-US" sz="2200" dirty="0"/>
              <a:t>To cleared the knowledge about computer hardware components.</a:t>
            </a:r>
          </a:p>
          <a:p>
            <a:pPr marL="457200" indent="-457200" algn="just">
              <a:buFont typeface="Wingdings" pitchFamily="2" charset="2"/>
              <a:buChar char="§"/>
              <a:defRPr/>
            </a:pPr>
            <a:r>
              <a:rPr lang="en-US" sz="2200" dirty="0"/>
              <a:t>To Know the basic  knowledge of software.</a:t>
            </a:r>
          </a:p>
          <a:p>
            <a:pPr marL="457200" indent="-457200" algn="just">
              <a:buFont typeface="Wingdings" pitchFamily="2" charset="2"/>
              <a:buChar char="§"/>
              <a:defRPr/>
            </a:pPr>
            <a:r>
              <a:rPr lang="en-US" sz="2200" dirty="0"/>
              <a:t>Student have knowledge about basic electronics.</a:t>
            </a:r>
          </a:p>
          <a:p>
            <a:pPr algn="just">
              <a:buFont typeface="Arial" charset="0"/>
              <a:buNone/>
              <a:defRPr/>
            </a:pPr>
            <a:endParaRPr lang="en-US" sz="2200" dirty="0"/>
          </a:p>
          <a:p>
            <a:pPr algn="just">
              <a:buFont typeface="Arial" charset="0"/>
              <a:buNone/>
              <a:defRPr/>
            </a:pPr>
            <a:endParaRPr lang="en-US" sz="2200" dirty="0"/>
          </a:p>
          <a:p>
            <a:pPr>
              <a:buFont typeface="Arial" charset="0"/>
              <a:buNone/>
              <a:defRPr/>
            </a:pPr>
            <a:endParaRPr lang="en-US" sz="2200" dirty="0"/>
          </a:p>
        </p:txBody>
      </p:sp>
      <p:sp>
        <p:nvSpPr>
          <p:cNvPr id="4" name="Date Placeholder 3">
            <a:extLst>
              <a:ext uri="{FF2B5EF4-FFF2-40B4-BE49-F238E27FC236}">
                <a16:creationId xmlns:a16="http://schemas.microsoft.com/office/drawing/2014/main" id="{644EF77E-D9D4-4519-8B0A-1D2DC4AE9FC8}"/>
              </a:ext>
            </a:extLst>
          </p:cNvPr>
          <p:cNvSpPr>
            <a:spLocks noGrp="1"/>
          </p:cNvSpPr>
          <p:nvPr>
            <p:ph type="dt" sz="quarter" idx="10"/>
          </p:nvPr>
        </p:nvSpPr>
        <p:spPr/>
        <p:txBody>
          <a:bodyPr/>
          <a:lstStyle/>
          <a:p>
            <a:pPr>
              <a:defRPr/>
            </a:pPr>
            <a:fld id="{F44CDBCE-FEAD-4234-A042-201C54CA90FB}" type="datetime1">
              <a:rPr lang="en-US"/>
              <a:pPr>
                <a:defRPr/>
              </a:pPr>
              <a:t>3/10/2022</a:t>
            </a:fld>
            <a:endParaRPr lang="en-US"/>
          </a:p>
        </p:txBody>
      </p:sp>
      <p:sp>
        <p:nvSpPr>
          <p:cNvPr id="5" name="Footer Placeholder 4">
            <a:extLst>
              <a:ext uri="{FF2B5EF4-FFF2-40B4-BE49-F238E27FC236}">
                <a16:creationId xmlns:a16="http://schemas.microsoft.com/office/drawing/2014/main" id="{F1917A79-CF7B-4823-9D97-268CAD6E2496}"/>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36869" name="Slide Number Placeholder 5">
            <a:extLst>
              <a:ext uri="{FF2B5EF4-FFF2-40B4-BE49-F238E27FC236}">
                <a16:creationId xmlns:a16="http://schemas.microsoft.com/office/drawing/2014/main" id="{56D94C59-DB5D-4465-92AE-7B152A5EC3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CE933808-863B-4C7B-A686-AEC55013977C}" type="slidenum">
              <a:rPr lang="en-US" altLang="en-US" sz="1300">
                <a:solidFill>
                  <a:srgbClr val="898989"/>
                </a:solidFill>
              </a:rPr>
              <a:pPr>
                <a:spcBef>
                  <a:spcPct val="0"/>
                </a:spcBef>
                <a:buFontTx/>
                <a:buNone/>
              </a:pPr>
              <a:t>21</a:t>
            </a:fld>
            <a:endParaRPr lang="en-US" altLang="en-US" sz="1300">
              <a:solidFill>
                <a:srgbClr val="898989"/>
              </a:solidFill>
            </a:endParaRPr>
          </a:p>
        </p:txBody>
      </p:sp>
      <p:sp>
        <p:nvSpPr>
          <p:cNvPr id="7" name="Title 1">
            <a:extLst>
              <a:ext uri="{FF2B5EF4-FFF2-40B4-BE49-F238E27FC236}">
                <a16:creationId xmlns:a16="http://schemas.microsoft.com/office/drawing/2014/main" id="{C7E3A36D-1775-4920-9154-270B2332687A}"/>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Prerequisite and Recap</a:t>
            </a:r>
          </a:p>
        </p:txBody>
      </p:sp>
      <p:pic>
        <p:nvPicPr>
          <p:cNvPr id="36871" name="Picture 2" descr="C:\Users\admin\Desktop\LOGONIET.png">
            <a:extLst>
              <a:ext uri="{FF2B5EF4-FFF2-40B4-BE49-F238E27FC236}">
                <a16:creationId xmlns:a16="http://schemas.microsoft.com/office/drawing/2014/main" id="{9FDCC45A-D9D6-43D7-9187-40F6B648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0"/>
            <a:ext cx="1587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DAAA4AB3-4CFE-48F1-8B30-E23968B44E82}"/>
              </a:ext>
            </a:extLst>
          </p:cNvPr>
          <p:cNvSpPr>
            <a:spLocks noGrp="1"/>
          </p:cNvSpPr>
          <p:nvPr>
            <p:ph idx="1"/>
          </p:nvPr>
        </p:nvSpPr>
        <p:spPr>
          <a:xfrm>
            <a:off x="714375" y="1143000"/>
            <a:ext cx="11026775" cy="4525963"/>
          </a:xfrm>
        </p:spPr>
        <p:txBody>
          <a:bodyPr/>
          <a:lstStyle/>
          <a:p>
            <a:pPr>
              <a:buFont typeface="Wingdings" panose="05000000000000000000" pitchFamily="2" charset="2"/>
              <a:buChar char="§"/>
            </a:pPr>
            <a:endParaRPr lang="en-US" altLang="en-US" sz="2000"/>
          </a:p>
          <a:p>
            <a:pPr algn="just">
              <a:buFont typeface="Wingdings" panose="05000000000000000000" pitchFamily="2" charset="2"/>
              <a:buChar char="§"/>
            </a:pPr>
            <a:r>
              <a:rPr lang="en-US" altLang="en-US" sz="2200"/>
              <a:t>To describe the basic organization of computer systems</a:t>
            </a:r>
          </a:p>
          <a:p>
            <a:pPr algn="just">
              <a:buFont typeface="Wingdings" panose="05000000000000000000" pitchFamily="2" charset="2"/>
              <a:buChar char="§"/>
            </a:pPr>
            <a:r>
              <a:rPr lang="en-US" altLang="en-US" sz="2200"/>
              <a:t>To provide a grand tour of the major components of operating systems</a:t>
            </a:r>
          </a:p>
          <a:p>
            <a:pPr algn="just">
              <a:buFont typeface="Wingdings" panose="05000000000000000000" pitchFamily="2" charset="2"/>
              <a:buChar char="§"/>
            </a:pPr>
            <a:r>
              <a:rPr lang="en-US" altLang="en-US" sz="2200"/>
              <a:t>To give an overview of the many types of computing environments</a:t>
            </a:r>
          </a:p>
          <a:p>
            <a:pPr algn="just">
              <a:buFont typeface="Wingdings" panose="05000000000000000000" pitchFamily="2" charset="2"/>
              <a:buChar char="§"/>
            </a:pPr>
            <a:r>
              <a:rPr lang="en-US" altLang="en-US" sz="2200"/>
              <a:t>To explore several open-source operating systems</a:t>
            </a:r>
          </a:p>
          <a:p>
            <a:pPr algn="just">
              <a:buFont typeface="Wingdings" panose="05000000000000000000" pitchFamily="2" charset="2"/>
              <a:buChar char="§"/>
            </a:pPr>
            <a:r>
              <a:rPr lang="en-US" altLang="en-US" sz="2200"/>
              <a:t>To describe the services an operating system provides to users, processes, and other systems</a:t>
            </a:r>
          </a:p>
          <a:p>
            <a:pPr algn="just">
              <a:buFont typeface="Wingdings" panose="05000000000000000000" pitchFamily="2" charset="2"/>
              <a:buChar char="§"/>
            </a:pPr>
            <a:r>
              <a:rPr lang="en-US" altLang="en-US" sz="2200"/>
              <a:t>To discuss the various ways of structuring an operating system</a:t>
            </a:r>
          </a:p>
          <a:p>
            <a:pPr>
              <a:buFont typeface="Wingdings" panose="05000000000000000000" pitchFamily="2" charset="2"/>
              <a:buChar char="§"/>
            </a:pPr>
            <a:endParaRPr lang="en-US" altLang="en-US" sz="2200"/>
          </a:p>
        </p:txBody>
      </p:sp>
      <p:sp>
        <p:nvSpPr>
          <p:cNvPr id="4" name="Date Placeholder 3">
            <a:extLst>
              <a:ext uri="{FF2B5EF4-FFF2-40B4-BE49-F238E27FC236}">
                <a16:creationId xmlns:a16="http://schemas.microsoft.com/office/drawing/2014/main" id="{E5E818F7-5F6C-48D0-A8C6-6FD3AFA01816}"/>
              </a:ext>
            </a:extLst>
          </p:cNvPr>
          <p:cNvSpPr>
            <a:spLocks noGrp="1"/>
          </p:cNvSpPr>
          <p:nvPr>
            <p:ph type="dt" sz="quarter" idx="10"/>
          </p:nvPr>
        </p:nvSpPr>
        <p:spPr/>
        <p:txBody>
          <a:bodyPr/>
          <a:lstStyle/>
          <a:p>
            <a:pPr>
              <a:defRPr/>
            </a:pPr>
            <a:fld id="{88160FCB-F21C-48D4-93A6-609EA13AD460}" type="datetime1">
              <a:rPr lang="en-US"/>
              <a:pPr>
                <a:defRPr/>
              </a:pPr>
              <a:t>3/10/2022</a:t>
            </a:fld>
            <a:endParaRPr lang="en-US"/>
          </a:p>
        </p:txBody>
      </p:sp>
      <p:sp>
        <p:nvSpPr>
          <p:cNvPr id="5" name="Footer Placeholder 4">
            <a:extLst>
              <a:ext uri="{FF2B5EF4-FFF2-40B4-BE49-F238E27FC236}">
                <a16:creationId xmlns:a16="http://schemas.microsoft.com/office/drawing/2014/main" id="{7CB0A712-0F64-456B-B0DE-F9237C79B875}"/>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37893" name="Slide Number Placeholder 5">
            <a:extLst>
              <a:ext uri="{FF2B5EF4-FFF2-40B4-BE49-F238E27FC236}">
                <a16:creationId xmlns:a16="http://schemas.microsoft.com/office/drawing/2014/main" id="{0D8B85AD-F633-4131-ABBC-0C5789DF9A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86D8602-2548-455C-B533-4DC932A59952}" type="slidenum">
              <a:rPr lang="en-US" altLang="en-US" sz="1300">
                <a:solidFill>
                  <a:srgbClr val="898989"/>
                </a:solidFill>
              </a:rPr>
              <a:pPr>
                <a:spcBef>
                  <a:spcPct val="0"/>
                </a:spcBef>
                <a:buFontTx/>
                <a:buNone/>
              </a:pPr>
              <a:t>22</a:t>
            </a:fld>
            <a:endParaRPr lang="en-US" altLang="en-US" sz="1300">
              <a:solidFill>
                <a:srgbClr val="898989"/>
              </a:solidFill>
            </a:endParaRPr>
          </a:p>
        </p:txBody>
      </p:sp>
      <p:sp>
        <p:nvSpPr>
          <p:cNvPr id="7" name="Title 1">
            <a:extLst>
              <a:ext uri="{FF2B5EF4-FFF2-40B4-BE49-F238E27FC236}">
                <a16:creationId xmlns:a16="http://schemas.microsoft.com/office/drawing/2014/main" id="{0622B982-06EB-442D-B732-6756E780103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Objective of unit 1</a:t>
            </a:r>
          </a:p>
        </p:txBody>
      </p:sp>
      <p:pic>
        <p:nvPicPr>
          <p:cNvPr id="37895" name="Picture 2" descr="C:\Users\admin\Desktop\LOGONIET.png">
            <a:extLst>
              <a:ext uri="{FF2B5EF4-FFF2-40B4-BE49-F238E27FC236}">
                <a16:creationId xmlns:a16="http://schemas.microsoft.com/office/drawing/2014/main" id="{49DE31FB-0E2B-434D-BB0C-DB623B412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0"/>
            <a:ext cx="1587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73998352-C245-4203-880F-019194BD661F}"/>
              </a:ext>
            </a:extLst>
          </p:cNvPr>
          <p:cNvSpPr>
            <a:spLocks noGrp="1"/>
          </p:cNvSpPr>
          <p:nvPr>
            <p:ph idx="1"/>
          </p:nvPr>
        </p:nvSpPr>
        <p:spPr>
          <a:xfrm>
            <a:off x="407988" y="1143000"/>
            <a:ext cx="11436350" cy="4876800"/>
          </a:xfrm>
        </p:spPr>
        <p:txBody>
          <a:bodyPr/>
          <a:lstStyle/>
          <a:p>
            <a:pPr marL="457200" indent="-457200" algn="just">
              <a:lnSpc>
                <a:spcPct val="150000"/>
              </a:lnSpc>
              <a:buFont typeface="Wingdings" panose="05000000000000000000" pitchFamily="2" charset="2"/>
              <a:buChar char="§"/>
            </a:pPr>
            <a:endParaRPr lang="en-US" altLang="en-US" sz="2200" dirty="0"/>
          </a:p>
          <a:p>
            <a:pPr marL="457200" indent="-457200" algn="just">
              <a:lnSpc>
                <a:spcPct val="150000"/>
              </a:lnSpc>
              <a:buFont typeface="Wingdings" panose="05000000000000000000" pitchFamily="2" charset="2"/>
              <a:buChar char="§"/>
            </a:pPr>
            <a:r>
              <a:rPr lang="en-US" altLang="en-US" sz="2200" dirty="0"/>
              <a:t>To cleared the knowledge about computer hardware components.</a:t>
            </a:r>
          </a:p>
          <a:p>
            <a:pPr marL="457200" indent="-457200" algn="just">
              <a:lnSpc>
                <a:spcPct val="150000"/>
              </a:lnSpc>
              <a:buFont typeface="Wingdings" panose="05000000000000000000" pitchFamily="2" charset="2"/>
              <a:buChar char="§"/>
            </a:pPr>
            <a:r>
              <a:rPr lang="en-US" altLang="en-US" sz="2200" dirty="0"/>
              <a:t>To Know the basic  knowledge of software.</a:t>
            </a:r>
          </a:p>
          <a:p>
            <a:pPr marL="457200" indent="-457200" algn="just">
              <a:lnSpc>
                <a:spcPct val="150000"/>
              </a:lnSpc>
              <a:buFont typeface="Wingdings" panose="05000000000000000000" pitchFamily="2" charset="2"/>
              <a:buChar char="§"/>
            </a:pPr>
            <a:r>
              <a:rPr lang="en-US" altLang="en-US" sz="2200" dirty="0"/>
              <a:t>Student have knowledge about basic electronics.</a:t>
            </a:r>
          </a:p>
        </p:txBody>
      </p:sp>
      <p:sp>
        <p:nvSpPr>
          <p:cNvPr id="4" name="Date Placeholder 3">
            <a:extLst>
              <a:ext uri="{FF2B5EF4-FFF2-40B4-BE49-F238E27FC236}">
                <a16:creationId xmlns:a16="http://schemas.microsoft.com/office/drawing/2014/main" id="{5D2101F1-51C4-4459-AF79-D036689045EA}"/>
              </a:ext>
            </a:extLst>
          </p:cNvPr>
          <p:cNvSpPr>
            <a:spLocks noGrp="1"/>
          </p:cNvSpPr>
          <p:nvPr>
            <p:ph type="dt" sz="quarter" idx="10"/>
          </p:nvPr>
        </p:nvSpPr>
        <p:spPr/>
        <p:txBody>
          <a:bodyPr/>
          <a:lstStyle/>
          <a:p>
            <a:pPr>
              <a:defRPr/>
            </a:pPr>
            <a:fld id="{29788FA3-50CB-41AD-9F35-B0371C0BA091}" type="datetime1">
              <a:rPr lang="en-US"/>
              <a:pPr>
                <a:defRPr/>
              </a:pPr>
              <a:t>3/10/2022</a:t>
            </a:fld>
            <a:endParaRPr lang="en-US"/>
          </a:p>
        </p:txBody>
      </p:sp>
      <p:sp>
        <p:nvSpPr>
          <p:cNvPr id="5" name="Footer Placeholder 4">
            <a:extLst>
              <a:ext uri="{FF2B5EF4-FFF2-40B4-BE49-F238E27FC236}">
                <a16:creationId xmlns:a16="http://schemas.microsoft.com/office/drawing/2014/main" id="{3EF0185B-B866-45CF-8429-A92AF21E4C28}"/>
              </a:ext>
            </a:extLst>
          </p:cNvPr>
          <p:cNvSpPr>
            <a:spLocks noGrp="1"/>
          </p:cNvSpPr>
          <p:nvPr>
            <p:ph type="ftr" sz="quarter" idx="11"/>
          </p:nvPr>
        </p:nvSpPr>
        <p:spPr>
          <a:xfrm>
            <a:off x="3778250" y="6248400"/>
            <a:ext cx="6329363" cy="365125"/>
          </a:xfrm>
        </p:spPr>
        <p:txBody>
          <a:bodyPr/>
          <a:lstStyle/>
          <a:p>
            <a:pPr>
              <a:defRPr/>
            </a:pPr>
            <a:r>
              <a:rPr lang="pt-BR" dirty="0"/>
              <a:t>Sanchi Kaushik             ACSE0403A           OS     Unit -1</a:t>
            </a:r>
            <a:endParaRPr lang="en-US" dirty="0"/>
          </a:p>
        </p:txBody>
      </p:sp>
      <p:sp>
        <p:nvSpPr>
          <p:cNvPr id="38917" name="Slide Number Placeholder 5">
            <a:extLst>
              <a:ext uri="{FF2B5EF4-FFF2-40B4-BE49-F238E27FC236}">
                <a16:creationId xmlns:a16="http://schemas.microsoft.com/office/drawing/2014/main" id="{FAD05446-F8FC-4F4C-9C16-E907CFD73F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CDD4A0FD-908A-4F36-9153-8CA530A5B10C}" type="slidenum">
              <a:rPr lang="en-US" altLang="en-US" sz="1300">
                <a:solidFill>
                  <a:srgbClr val="898989"/>
                </a:solidFill>
              </a:rPr>
              <a:pPr>
                <a:spcBef>
                  <a:spcPct val="0"/>
                </a:spcBef>
                <a:buFontTx/>
                <a:buNone/>
              </a:pPr>
              <a:t>23</a:t>
            </a:fld>
            <a:endParaRPr lang="en-US" altLang="en-US" sz="1300">
              <a:solidFill>
                <a:srgbClr val="898989"/>
              </a:solidFill>
            </a:endParaRPr>
          </a:p>
        </p:txBody>
      </p:sp>
      <p:sp>
        <p:nvSpPr>
          <p:cNvPr id="7" name="Title 1">
            <a:extLst>
              <a:ext uri="{FF2B5EF4-FFF2-40B4-BE49-F238E27FC236}">
                <a16:creationId xmlns:a16="http://schemas.microsoft.com/office/drawing/2014/main" id="{BA790C57-CC03-4C3A-A144-30180817CD86}"/>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b="1" dirty="0"/>
              <a:t> Unit - RECAP</a:t>
            </a:r>
          </a:p>
        </p:txBody>
      </p:sp>
      <p:pic>
        <p:nvPicPr>
          <p:cNvPr id="38919" name="Picture 2" descr="C:\Users\admin\Desktop\LOGONIET.png">
            <a:extLst>
              <a:ext uri="{FF2B5EF4-FFF2-40B4-BE49-F238E27FC236}">
                <a16:creationId xmlns:a16="http://schemas.microsoft.com/office/drawing/2014/main" id="{C6733209-A854-4958-8052-6D46C5F16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0"/>
            <a:ext cx="1587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7AB9A1-A3D8-4BCF-ADD0-E515466F0C42}"/>
              </a:ext>
            </a:extLst>
          </p:cNvPr>
          <p:cNvSpPr>
            <a:spLocks noGrp="1"/>
          </p:cNvSpPr>
          <p:nvPr>
            <p:ph type="dt" sz="quarter" idx="10"/>
          </p:nvPr>
        </p:nvSpPr>
        <p:spPr/>
        <p:txBody>
          <a:bodyPr/>
          <a:lstStyle/>
          <a:p>
            <a:pPr>
              <a:defRPr/>
            </a:pPr>
            <a:fld id="{2D14C43C-68BF-4C00-8958-A4776EF88869}" type="datetime1">
              <a:rPr lang="en-US"/>
              <a:pPr>
                <a:defRPr/>
              </a:pPr>
              <a:t>3/10/2022</a:t>
            </a:fld>
            <a:endParaRPr lang="en-US"/>
          </a:p>
        </p:txBody>
      </p:sp>
      <p:sp>
        <p:nvSpPr>
          <p:cNvPr id="5" name="Footer Placeholder 4">
            <a:extLst>
              <a:ext uri="{FF2B5EF4-FFF2-40B4-BE49-F238E27FC236}">
                <a16:creationId xmlns:a16="http://schemas.microsoft.com/office/drawing/2014/main" id="{2E7E604B-BF04-490F-ABB7-24E8490231A1}"/>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39940" name="Slide Number Placeholder 5">
            <a:extLst>
              <a:ext uri="{FF2B5EF4-FFF2-40B4-BE49-F238E27FC236}">
                <a16:creationId xmlns:a16="http://schemas.microsoft.com/office/drawing/2014/main" id="{6A10D27E-14D4-497A-8F04-39FB0AA2C4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D31FD31-5039-4E47-A786-4497813ED80E}" type="slidenum">
              <a:rPr lang="en-US" altLang="en-US" sz="1300">
                <a:solidFill>
                  <a:srgbClr val="898989"/>
                </a:solidFill>
              </a:rPr>
              <a:pPr>
                <a:spcBef>
                  <a:spcPct val="0"/>
                </a:spcBef>
                <a:buFontTx/>
                <a:buNone/>
              </a:pPr>
              <a:t>24</a:t>
            </a:fld>
            <a:endParaRPr lang="en-US" altLang="en-US" sz="1300">
              <a:solidFill>
                <a:srgbClr val="898989"/>
              </a:solidFill>
            </a:endParaRPr>
          </a:p>
        </p:txBody>
      </p:sp>
      <p:sp>
        <p:nvSpPr>
          <p:cNvPr id="7" name="Title 1">
            <a:extLst>
              <a:ext uri="{FF2B5EF4-FFF2-40B4-BE49-F238E27FC236}">
                <a16:creationId xmlns:a16="http://schemas.microsoft.com/office/drawing/2014/main" id="{1200FB28-C616-4543-9F55-6D80ED50AC8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3D9A734E-2A05-425C-92C4-F74F621BA97A}"/>
              </a:ext>
            </a:extLst>
          </p:cNvPr>
          <p:cNvGraphicFramePr>
            <a:graphicFrameLocks noGrp="1"/>
          </p:cNvGraphicFramePr>
          <p:nvPr>
            <p:extLst>
              <p:ext uri="{D42A27DB-BD31-4B8C-83A1-F6EECF244321}">
                <p14:modId xmlns:p14="http://schemas.microsoft.com/office/powerpoint/2010/main" val="1098434258"/>
              </p:ext>
            </p:extLst>
          </p:nvPr>
        </p:nvGraphicFramePr>
        <p:xfrm>
          <a:off x="714375" y="1887538"/>
          <a:ext cx="10092307" cy="2378076"/>
        </p:xfrm>
        <a:graphic>
          <a:graphicData uri="http://schemas.openxmlformats.org/drawingml/2006/table">
            <a:tbl>
              <a:tblPr firstRow="1" bandRow="1">
                <a:tableStyleId>{5C22544A-7EE6-4342-B048-85BDC9FD1C3A}</a:tableStyleId>
              </a:tblPr>
              <a:tblGrid>
                <a:gridCol w="6347891">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396346">
                <a:tc>
                  <a:txBody>
                    <a:bodyPr/>
                    <a:lstStyle/>
                    <a:p>
                      <a:pPr algn="ctr"/>
                      <a:r>
                        <a:rPr lang="en-IN" sz="2000" dirty="0">
                          <a:solidFill>
                            <a:schemeClr val="tx1"/>
                          </a:solidFill>
                          <a:latin typeface="+mj-lt"/>
                          <a:cs typeface="Times New Roman" panose="02020603050405020304" pitchFamily="18" charset="0"/>
                        </a:rPr>
                        <a:t>Topic </a:t>
                      </a:r>
                    </a:p>
                  </a:txBody>
                  <a:tcPr marL="122531" marR="122531" marT="45732" marB="45732"/>
                </a:tc>
                <a:tc>
                  <a:txBody>
                    <a:bodyPr/>
                    <a:lstStyle/>
                    <a:p>
                      <a:pPr algn="ctr"/>
                      <a:r>
                        <a:rPr lang="en-IN" sz="2000" dirty="0">
                          <a:solidFill>
                            <a:schemeClr val="tx1"/>
                          </a:solidFill>
                          <a:latin typeface="+mj-lt"/>
                          <a:cs typeface="Times New Roman" panose="02020603050405020304" pitchFamily="18" charset="0"/>
                        </a:rPr>
                        <a:t>CO </a:t>
                      </a:r>
                    </a:p>
                  </a:txBody>
                  <a:tcPr marL="122531" marR="122531" marT="45732" marB="45732"/>
                </a:tc>
                <a:extLst>
                  <a:ext uri="{0D108BD9-81ED-4DB2-BD59-A6C34878D82A}">
                    <a16:rowId xmlns:a16="http://schemas.microsoft.com/office/drawing/2014/main" val="10000"/>
                  </a:ext>
                </a:extLst>
              </a:tr>
              <a:tr h="396346">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lang="en-US" sz="2000" kern="1200" baseline="0" dirty="0">
                          <a:solidFill>
                            <a:schemeClr val="dk1"/>
                          </a:solidFill>
                          <a:latin typeface="+mj-lt"/>
                          <a:ea typeface="+mn-ea"/>
                          <a:cs typeface="+mn-cs"/>
                        </a:rPr>
                        <a:t> Introduction to Operating System </a:t>
                      </a:r>
                      <a:endParaRPr kumimoji="0" lang="en-US" sz="20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a:txBody>
                  <a:tcPr marL="122531" marR="122531" marT="45732" marB="45732"/>
                </a:tc>
                <a:tc>
                  <a:txBody>
                    <a:bodyPr/>
                    <a:lstStyle/>
                    <a:p>
                      <a:pPr algn="ctr"/>
                      <a:r>
                        <a:rPr lang="en-IN" sz="2000" dirty="0">
                          <a:latin typeface="+mj-lt"/>
                          <a:cs typeface="Times New Roman" panose="02020603050405020304" pitchFamily="18" charset="0"/>
                        </a:rPr>
                        <a:t> CO1</a:t>
                      </a:r>
                    </a:p>
                  </a:txBody>
                  <a:tcPr marL="122531" marR="122531" marT="45732" marB="45732"/>
                </a:tc>
                <a:extLst>
                  <a:ext uri="{0D108BD9-81ED-4DB2-BD59-A6C34878D82A}">
                    <a16:rowId xmlns:a16="http://schemas.microsoft.com/office/drawing/2014/main" val="10001"/>
                  </a:ext>
                </a:extLst>
              </a:tr>
              <a:tr h="396346">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Types of operating System</a:t>
                      </a:r>
                    </a:p>
                  </a:txBody>
                  <a:tcPr marL="122531" marR="122531" marT="45732" marB="45732"/>
                </a:tc>
                <a:tc>
                  <a:txBody>
                    <a:bodyPr/>
                    <a:lstStyle/>
                    <a:p>
                      <a:pPr algn="ctr"/>
                      <a:r>
                        <a:rPr lang="en-IN" sz="2000" dirty="0">
                          <a:latin typeface="+mj-lt"/>
                          <a:cs typeface="Times New Roman" panose="02020603050405020304" pitchFamily="18" charset="0"/>
                        </a:rPr>
                        <a:t>CO1</a:t>
                      </a:r>
                    </a:p>
                  </a:txBody>
                  <a:tcPr marL="122531" marR="122531" marT="45732" marB="45732"/>
                </a:tc>
                <a:extLst>
                  <a:ext uri="{0D108BD9-81ED-4DB2-BD59-A6C34878D82A}">
                    <a16:rowId xmlns:a16="http://schemas.microsoft.com/office/drawing/2014/main" val="10002"/>
                  </a:ext>
                </a:extLst>
              </a:tr>
              <a:tr h="396346">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Interrupt Handling</a:t>
                      </a:r>
                    </a:p>
                  </a:txBody>
                  <a:tcPr marL="122531" marR="122531" marT="45732" marB="45732"/>
                </a:tc>
                <a:tc>
                  <a:txBody>
                    <a:bodyPr/>
                    <a:lstStyle/>
                    <a:p>
                      <a:pPr algn="ctr"/>
                      <a:r>
                        <a:rPr lang="en-IN" sz="2000" dirty="0">
                          <a:latin typeface="+mj-lt"/>
                          <a:cs typeface="Times New Roman" panose="02020603050405020304" pitchFamily="18" charset="0"/>
                        </a:rPr>
                        <a:t>CO1</a:t>
                      </a:r>
                    </a:p>
                  </a:txBody>
                  <a:tcPr marL="122531" marR="122531" marT="45732" marB="45732"/>
                </a:tc>
                <a:extLst>
                  <a:ext uri="{0D108BD9-81ED-4DB2-BD59-A6C34878D82A}">
                    <a16:rowId xmlns:a16="http://schemas.microsoft.com/office/drawing/2014/main" val="10003"/>
                  </a:ext>
                </a:extLst>
              </a:tr>
              <a:tr h="396346">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lang="en-US" sz="2000" kern="1200" baseline="0" dirty="0">
                          <a:solidFill>
                            <a:schemeClr val="dk1"/>
                          </a:solidFill>
                          <a:latin typeface="+mj-lt"/>
                          <a:ea typeface="+mn-ea"/>
                          <a:cs typeface="+mn-cs"/>
                        </a:rPr>
                        <a:t>Operating System Structure</a:t>
                      </a:r>
                      <a:endParaRPr kumimoji="0" lang="en-US" sz="20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a:txBody>
                  <a:tcPr marL="122531" marR="122531" marT="45732" marB="45732"/>
                </a:tc>
                <a:tc>
                  <a:txBody>
                    <a:bodyPr/>
                    <a:lstStyle/>
                    <a:p>
                      <a:pPr algn="ctr"/>
                      <a:r>
                        <a:rPr lang="en-IN" sz="2000" dirty="0">
                          <a:latin typeface="+mj-lt"/>
                          <a:cs typeface="Times New Roman" panose="02020603050405020304" pitchFamily="18" charset="0"/>
                        </a:rPr>
                        <a:t>CO1</a:t>
                      </a:r>
                    </a:p>
                  </a:txBody>
                  <a:tcPr marL="122531" marR="122531" marT="45732" marB="45732"/>
                </a:tc>
                <a:extLst>
                  <a:ext uri="{0D108BD9-81ED-4DB2-BD59-A6C34878D82A}">
                    <a16:rowId xmlns:a16="http://schemas.microsoft.com/office/drawing/2014/main" val="10004"/>
                  </a:ext>
                </a:extLst>
              </a:tr>
              <a:tr h="396346">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lang="en-US" sz="2000" dirty="0">
                          <a:latin typeface="+mj-lt"/>
                        </a:rPr>
                        <a:t> </a:t>
                      </a:r>
                      <a:r>
                        <a:rPr lang="en-US" sz="2000" kern="1200" baseline="0" dirty="0">
                          <a:solidFill>
                            <a:schemeClr val="dk1"/>
                          </a:solidFill>
                          <a:latin typeface="+mj-lt"/>
                          <a:ea typeface="+mn-ea"/>
                          <a:cs typeface="+mn-cs"/>
                        </a:rPr>
                        <a:t>Operating System Services</a:t>
                      </a:r>
                      <a:endParaRPr kumimoji="0" lang="en-US" sz="2000" b="0" i="0" u="none" strike="noStrike" kern="1200" cap="none" spc="0" normalizeH="0" baseline="0" noProof="0" dirty="0">
                        <a:ln>
                          <a:noFill/>
                        </a:ln>
                        <a:solidFill>
                          <a:prstClr val="black"/>
                        </a:solidFill>
                        <a:effectLst/>
                        <a:uLnTx/>
                        <a:uFillTx/>
                        <a:latin typeface="+mj-lt"/>
                        <a:ea typeface="+mn-ea"/>
                        <a:cs typeface="+mn-cs"/>
                      </a:endParaRPr>
                    </a:p>
                  </a:txBody>
                  <a:tcPr marL="122531" marR="122531" marT="45732" marB="45732"/>
                </a:tc>
                <a:tc>
                  <a:txBody>
                    <a:bodyPr/>
                    <a:lstStyle/>
                    <a:p>
                      <a:pPr algn="ctr"/>
                      <a:r>
                        <a:rPr lang="en-IN" sz="2000" dirty="0">
                          <a:latin typeface="+mj-lt"/>
                          <a:cs typeface="Times New Roman" panose="02020603050405020304" pitchFamily="18" charset="0"/>
                        </a:rPr>
                        <a:t>CO1</a:t>
                      </a:r>
                    </a:p>
                  </a:txBody>
                  <a:tcPr marL="122531" marR="122531" marT="45732" marB="45732"/>
                </a:tc>
                <a:extLst>
                  <a:ext uri="{0D108BD9-81ED-4DB2-BD59-A6C34878D82A}">
                    <a16:rowId xmlns:a16="http://schemas.microsoft.com/office/drawing/2014/main" val="10005"/>
                  </a:ext>
                </a:extLst>
              </a:tr>
            </a:tbl>
          </a:graphicData>
        </a:graphic>
      </p:graphicFrame>
      <p:pic>
        <p:nvPicPr>
          <p:cNvPr id="39965" name="Picture 2" descr="C:\Users\admin\Desktop\LOGONIET.png">
            <a:extLst>
              <a:ext uri="{FF2B5EF4-FFF2-40B4-BE49-F238E27FC236}">
                <a16:creationId xmlns:a16="http://schemas.microsoft.com/office/drawing/2014/main" id="{E4DDF3C5-8F5B-416E-BAF6-73D237326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0"/>
            <a:ext cx="15890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225B47-1EA3-4740-A8C3-6232B7582312}"/>
              </a:ext>
            </a:extLst>
          </p:cNvPr>
          <p:cNvSpPr>
            <a:spLocks noGrp="1"/>
          </p:cNvSpPr>
          <p:nvPr>
            <p:ph type="dt" sz="quarter" idx="10"/>
          </p:nvPr>
        </p:nvSpPr>
        <p:spPr/>
        <p:txBody>
          <a:bodyPr/>
          <a:lstStyle/>
          <a:p>
            <a:pPr>
              <a:defRPr/>
            </a:pPr>
            <a:fld id="{5FFD3D17-B7D4-43AE-91FA-5B7778E709F3}" type="datetime1">
              <a:rPr lang="en-US"/>
              <a:pPr>
                <a:defRPr/>
              </a:pPr>
              <a:t>3/10/2022</a:t>
            </a:fld>
            <a:endParaRPr lang="en-US"/>
          </a:p>
        </p:txBody>
      </p:sp>
      <p:sp>
        <p:nvSpPr>
          <p:cNvPr id="5" name="Footer Placeholder 4">
            <a:extLst>
              <a:ext uri="{FF2B5EF4-FFF2-40B4-BE49-F238E27FC236}">
                <a16:creationId xmlns:a16="http://schemas.microsoft.com/office/drawing/2014/main" id="{DB92EECD-D031-4A25-A901-F98D3AFFB28A}"/>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40964" name="Slide Number Placeholder 5">
            <a:extLst>
              <a:ext uri="{FF2B5EF4-FFF2-40B4-BE49-F238E27FC236}">
                <a16:creationId xmlns:a16="http://schemas.microsoft.com/office/drawing/2014/main" id="{F8406E0D-3E24-478C-A58A-A9E26B8D72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AC5E9268-0037-483C-B6AD-34CF32651C9A}" type="slidenum">
              <a:rPr lang="en-US" altLang="en-US" sz="1300">
                <a:solidFill>
                  <a:srgbClr val="898989"/>
                </a:solidFill>
              </a:rPr>
              <a:pPr>
                <a:spcBef>
                  <a:spcPct val="0"/>
                </a:spcBef>
                <a:buFontTx/>
                <a:buNone/>
              </a:pPr>
              <a:t>25</a:t>
            </a:fld>
            <a:endParaRPr lang="en-US" altLang="en-US" sz="1300">
              <a:solidFill>
                <a:srgbClr val="898989"/>
              </a:solidFill>
            </a:endParaRPr>
          </a:p>
        </p:txBody>
      </p:sp>
      <p:sp>
        <p:nvSpPr>
          <p:cNvPr id="7" name="Title 1">
            <a:extLst>
              <a:ext uri="{FF2B5EF4-FFF2-40B4-BE49-F238E27FC236}">
                <a16:creationId xmlns:a16="http://schemas.microsoft.com/office/drawing/2014/main" id="{6954EB6D-0FDF-42C3-BABF-21FF4439671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Bef>
                <a:spcPts val="0"/>
              </a:spcBef>
              <a:spcAft>
                <a:spcPts val="0"/>
              </a:spcAft>
              <a:defRPr/>
            </a:pPr>
            <a:r>
              <a:rPr lang="en-US" sz="3400" b="1" dirty="0">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16:creationId xmlns:a16="http://schemas.microsoft.com/office/drawing/2014/main" id="{94D8FF27-8094-4B7B-9897-1C1BD4D350CB}"/>
              </a:ext>
            </a:extLst>
          </p:cNvPr>
          <p:cNvGraphicFramePr>
            <a:graphicFrameLocks noGrp="1"/>
          </p:cNvGraphicFramePr>
          <p:nvPr>
            <p:extLst>
              <p:ext uri="{D42A27DB-BD31-4B8C-83A1-F6EECF244321}">
                <p14:modId xmlns:p14="http://schemas.microsoft.com/office/powerpoint/2010/main" val="3779805958"/>
              </p:ext>
            </p:extLst>
          </p:nvPr>
        </p:nvGraphicFramePr>
        <p:xfrm>
          <a:off x="612775" y="1371600"/>
          <a:ext cx="11129963" cy="4297582"/>
        </p:xfrm>
        <a:graphic>
          <a:graphicData uri="http://schemas.openxmlformats.org/drawingml/2006/table">
            <a:tbl>
              <a:tblPr firstRow="1" bandRow="1">
                <a:tableStyleId>{5C22544A-7EE6-4342-B048-85BDC9FD1C3A}</a:tableStyleId>
              </a:tblPr>
              <a:tblGrid>
                <a:gridCol w="4073227">
                  <a:extLst>
                    <a:ext uri="{9D8B030D-6E8A-4147-A177-3AD203B41FA5}">
                      <a16:colId xmlns:a16="http://schemas.microsoft.com/office/drawing/2014/main" val="20000"/>
                    </a:ext>
                  </a:extLst>
                </a:gridCol>
                <a:gridCol w="7056736">
                  <a:extLst>
                    <a:ext uri="{9D8B030D-6E8A-4147-A177-3AD203B41FA5}">
                      <a16:colId xmlns:a16="http://schemas.microsoft.com/office/drawing/2014/main" val="20001"/>
                    </a:ext>
                  </a:extLst>
                </a:gridCol>
              </a:tblGrid>
              <a:tr h="396204">
                <a:tc>
                  <a:txBody>
                    <a:bodyPr/>
                    <a:lstStyle/>
                    <a:p>
                      <a:pPr algn="ctr"/>
                      <a:r>
                        <a:rPr lang="en-IN" sz="2400" dirty="0">
                          <a:solidFill>
                            <a:schemeClr val="tx1"/>
                          </a:solidFill>
                          <a:latin typeface="+mj-lt"/>
                          <a:cs typeface="Times New Roman" panose="02020603050405020304" pitchFamily="18" charset="0"/>
                        </a:rPr>
                        <a:t>Topic </a:t>
                      </a:r>
                    </a:p>
                  </a:txBody>
                  <a:tcPr marL="122531" marR="122531" marT="45713" marB="45713"/>
                </a:tc>
                <a:tc>
                  <a:txBody>
                    <a:bodyPr/>
                    <a:lstStyle/>
                    <a:p>
                      <a:pPr algn="ctr"/>
                      <a:r>
                        <a:rPr lang="en-IN" sz="2400" dirty="0">
                          <a:solidFill>
                            <a:schemeClr val="tx1"/>
                          </a:solidFill>
                          <a:latin typeface="+mj-lt"/>
                          <a:cs typeface="Times New Roman" panose="02020603050405020304" pitchFamily="18" charset="0"/>
                        </a:rPr>
                        <a:t>Objective </a:t>
                      </a:r>
                    </a:p>
                  </a:txBody>
                  <a:tcPr marL="122531" marR="122531" marT="45713" marB="45713"/>
                </a:tc>
                <a:extLst>
                  <a:ext uri="{0D108BD9-81ED-4DB2-BD59-A6C34878D82A}">
                    <a16:rowId xmlns:a16="http://schemas.microsoft.com/office/drawing/2014/main" val="10000"/>
                  </a:ext>
                </a:extLst>
              </a:tr>
              <a:tr h="396204">
                <a:tc>
                  <a:txBody>
                    <a:bodyPr/>
                    <a:lstStyle/>
                    <a:p>
                      <a:pPr algn="ctr"/>
                      <a:endParaRPr lang="en-IN" sz="2400" dirty="0">
                        <a:latin typeface="+mj-lt"/>
                        <a:cs typeface="Times New Roman" panose="02020603050405020304" pitchFamily="18" charset="0"/>
                      </a:endParaRPr>
                    </a:p>
                  </a:txBody>
                  <a:tcPr marL="122531" marR="122531" marT="45713" marB="45713"/>
                </a:tc>
                <a:tc>
                  <a:txBody>
                    <a:bodyPr/>
                    <a:lstStyle/>
                    <a:p>
                      <a:r>
                        <a:rPr lang="en-US" sz="2400" b="1" dirty="0">
                          <a:latin typeface="+mj-lt"/>
                          <a:cs typeface="Times New Roman" panose="02020603050405020304" pitchFamily="18" charset="0"/>
                        </a:rPr>
                        <a:t>Students will be able to </a:t>
                      </a:r>
                      <a:endParaRPr lang="en-IN" sz="2400" b="1"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1"/>
                  </a:ext>
                </a:extLst>
              </a:tr>
              <a:tr h="1005761">
                <a:tc>
                  <a:txBody>
                    <a:bodyPr/>
                    <a:lstStyle/>
                    <a:p>
                      <a:pPr algn="ctr"/>
                      <a:r>
                        <a:rPr lang="en-US" sz="2400" kern="1200" baseline="0" dirty="0">
                          <a:solidFill>
                            <a:schemeClr val="dk1"/>
                          </a:solidFill>
                          <a:latin typeface="+mj-lt"/>
                          <a:ea typeface="+mn-ea"/>
                          <a:cs typeface="+mn-cs"/>
                        </a:rPr>
                        <a:t>         Introduction of Operating System</a:t>
                      </a:r>
                      <a:endParaRPr kumimoji="0" lang="en-US" sz="40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a:txBody>
                  <a:tcPr marL="122531" marR="122531"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j-lt"/>
                          <a:cs typeface="Times New Roman" panose="02020603050405020304" pitchFamily="18" charset="0"/>
                        </a:rPr>
                        <a:t>Understand the basics</a:t>
                      </a:r>
                      <a:r>
                        <a:rPr lang="en-US" sz="2400" baseline="0" dirty="0">
                          <a:latin typeface="+mj-lt"/>
                          <a:cs typeface="Times New Roman" panose="02020603050405020304" pitchFamily="18" charset="0"/>
                        </a:rPr>
                        <a:t> of Operating System, its features characteristics and functions</a:t>
                      </a:r>
                      <a:endParaRPr lang="en-US" sz="2400" dirty="0">
                        <a:latin typeface="+mj-lt"/>
                        <a:cs typeface="Times New Roman" panose="02020603050405020304" pitchFamily="18" charset="0"/>
                      </a:endParaRPr>
                    </a:p>
                    <a:p>
                      <a:pPr algn="just"/>
                      <a:endParaRPr lang="en-IN" sz="2400"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2"/>
                  </a:ext>
                </a:extLst>
              </a:tr>
              <a:tr h="396204">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Types of operating System</a:t>
                      </a:r>
                    </a:p>
                  </a:txBody>
                  <a:tcPr marL="122531" marR="122531" marT="45713" marB="45713"/>
                </a:tc>
                <a:tc>
                  <a:txBody>
                    <a:bodyPr/>
                    <a:lstStyle/>
                    <a:p>
                      <a:pPr algn="just"/>
                      <a:r>
                        <a:rPr lang="en-IN" sz="2400" dirty="0">
                          <a:latin typeface="+mj-lt"/>
                          <a:cs typeface="Times New Roman" panose="02020603050405020304" pitchFamily="18" charset="0"/>
                        </a:rPr>
                        <a:t>Understand</a:t>
                      </a:r>
                      <a:r>
                        <a:rPr lang="en-IN" sz="2400" baseline="0" dirty="0">
                          <a:latin typeface="+mj-lt"/>
                          <a:cs typeface="Times New Roman" panose="02020603050405020304" pitchFamily="18" charset="0"/>
                        </a:rPr>
                        <a:t> the different types of operating System </a:t>
                      </a:r>
                      <a:endParaRPr lang="en-IN" sz="2400"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3"/>
                  </a:ext>
                </a:extLst>
              </a:tr>
              <a:tr h="396204">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Interrupt Handling</a:t>
                      </a:r>
                    </a:p>
                  </a:txBody>
                  <a:tcPr marL="122531" marR="122531" marT="45713" marB="45713"/>
                </a:tc>
                <a:tc>
                  <a:txBody>
                    <a:bodyPr/>
                    <a:lstStyle/>
                    <a:p>
                      <a:pPr algn="just"/>
                      <a:r>
                        <a:rPr lang="en-IN" sz="2400" dirty="0">
                          <a:latin typeface="+mj-lt"/>
                          <a:cs typeface="Times New Roman" panose="02020603050405020304" pitchFamily="18" charset="0"/>
                        </a:rPr>
                        <a:t>Understand</a:t>
                      </a:r>
                      <a:r>
                        <a:rPr lang="en-IN" sz="2400" baseline="0" dirty="0">
                          <a:latin typeface="+mj-lt"/>
                          <a:cs typeface="Times New Roman" panose="02020603050405020304" pitchFamily="18" charset="0"/>
                        </a:rPr>
                        <a:t> the  operating system concepts</a:t>
                      </a:r>
                      <a:endParaRPr lang="en-IN" sz="2400"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4"/>
                  </a:ext>
                </a:extLst>
              </a:tr>
              <a:tr h="700982">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lang="en-US" sz="2400" kern="1200" baseline="0" dirty="0">
                          <a:solidFill>
                            <a:schemeClr val="dk1"/>
                          </a:solidFill>
                          <a:latin typeface="+mj-lt"/>
                          <a:ea typeface="+mn-ea"/>
                          <a:cs typeface="+mn-cs"/>
                        </a:rPr>
                        <a:t>Operating System Structure</a:t>
                      </a:r>
                      <a:endParaRPr kumimoji="0" lang="en-US" sz="24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a:txBody>
                  <a:tcPr marL="122531" marR="122531" marT="45713" marB="45713"/>
                </a:tc>
                <a:tc>
                  <a:txBody>
                    <a:bodyPr/>
                    <a:lstStyle/>
                    <a:p>
                      <a:pPr algn="just"/>
                      <a:r>
                        <a:rPr lang="en-IN" sz="2400" dirty="0">
                          <a:latin typeface="+mj-lt"/>
                          <a:cs typeface="Times New Roman" panose="02020603050405020304" pitchFamily="18" charset="0"/>
                        </a:rPr>
                        <a:t>Understand</a:t>
                      </a:r>
                      <a:r>
                        <a:rPr lang="en-IN" sz="2400" baseline="0" dirty="0">
                          <a:latin typeface="+mj-lt"/>
                          <a:cs typeface="Times New Roman" panose="02020603050405020304" pitchFamily="18" charset="0"/>
                        </a:rPr>
                        <a:t> the  components and internal structure of operating system</a:t>
                      </a:r>
                      <a:endParaRPr lang="en-IN" sz="2400"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5"/>
                  </a:ext>
                </a:extLst>
              </a:tr>
              <a:tr h="396204">
                <a:tc>
                  <a:txBody>
                    <a:bodyPr/>
                    <a:lstStyle/>
                    <a:p>
                      <a:pPr marL="457200" marR="0" lvl="1" indent="0" algn="ctr" defTabSz="914400" rtl="0" eaLnBrk="1" fontAlgn="auto" latinLnBrk="0" hangingPunct="1">
                        <a:lnSpc>
                          <a:spcPct val="100000"/>
                        </a:lnSpc>
                        <a:spcBef>
                          <a:spcPct val="20000"/>
                        </a:spcBef>
                        <a:spcAft>
                          <a:spcPts val="0"/>
                        </a:spcAft>
                        <a:buClrTx/>
                        <a:buSzTx/>
                        <a:buFontTx/>
                        <a:buNone/>
                        <a:tabLst/>
                        <a:defRPr/>
                      </a:pPr>
                      <a:r>
                        <a:rPr lang="en-US" sz="2400" dirty="0">
                          <a:latin typeface="+mj-lt"/>
                        </a:rPr>
                        <a:t> </a:t>
                      </a:r>
                      <a:r>
                        <a:rPr lang="en-US" sz="2400" kern="1200" baseline="0" dirty="0">
                          <a:solidFill>
                            <a:schemeClr val="dk1"/>
                          </a:solidFill>
                          <a:latin typeface="+mj-lt"/>
                          <a:ea typeface="+mn-ea"/>
                          <a:cs typeface="+mn-cs"/>
                        </a:rPr>
                        <a:t>Operating System Services</a:t>
                      </a:r>
                      <a:endParaRPr kumimoji="0" lang="en-US" sz="2400" b="0" i="0" u="none" strike="noStrike" kern="1200" cap="none" spc="0" normalizeH="0" baseline="0" noProof="0" dirty="0">
                        <a:ln>
                          <a:noFill/>
                        </a:ln>
                        <a:solidFill>
                          <a:prstClr val="black"/>
                        </a:solidFill>
                        <a:effectLst/>
                        <a:uLnTx/>
                        <a:uFillTx/>
                        <a:latin typeface="+mj-lt"/>
                        <a:ea typeface="+mn-ea"/>
                        <a:cs typeface="+mn-cs"/>
                      </a:endParaRPr>
                    </a:p>
                  </a:txBody>
                  <a:tcPr marL="122531" marR="122531" marT="45713" marB="45713"/>
                </a:tc>
                <a:tc>
                  <a:txBody>
                    <a:bodyPr/>
                    <a:lstStyle/>
                    <a:p>
                      <a:pPr algn="just"/>
                      <a:r>
                        <a:rPr lang="en-IN" sz="2400" dirty="0">
                          <a:latin typeface="+mj-lt"/>
                          <a:cs typeface="Times New Roman" panose="02020603050405020304" pitchFamily="18" charset="0"/>
                        </a:rPr>
                        <a:t>Know</a:t>
                      </a:r>
                      <a:r>
                        <a:rPr lang="en-IN" sz="2400" baseline="0" dirty="0">
                          <a:latin typeface="+mj-lt"/>
                          <a:cs typeface="Times New Roman" panose="02020603050405020304" pitchFamily="18" charset="0"/>
                        </a:rPr>
                        <a:t> the different types of operating system services</a:t>
                      </a:r>
                      <a:endParaRPr lang="en-IN" sz="2400" dirty="0">
                        <a:latin typeface="+mj-lt"/>
                        <a:cs typeface="Times New Roman" panose="02020603050405020304" pitchFamily="18" charset="0"/>
                      </a:endParaRPr>
                    </a:p>
                  </a:txBody>
                  <a:tcPr marL="122531" marR="122531" marT="45713" marB="45713"/>
                </a:tc>
                <a:extLst>
                  <a:ext uri="{0D108BD9-81ED-4DB2-BD59-A6C34878D82A}">
                    <a16:rowId xmlns:a16="http://schemas.microsoft.com/office/drawing/2014/main" val="10006"/>
                  </a:ext>
                </a:extLst>
              </a:tr>
            </a:tbl>
          </a:graphicData>
        </a:graphic>
      </p:graphicFrame>
      <p:pic>
        <p:nvPicPr>
          <p:cNvPr id="40992" name="Picture 2" descr="C:\Users\admin\Desktop\LOGONIET.png">
            <a:extLst>
              <a:ext uri="{FF2B5EF4-FFF2-40B4-BE49-F238E27FC236}">
                <a16:creationId xmlns:a16="http://schemas.microsoft.com/office/drawing/2014/main" id="{B2263F7F-CF89-4857-BB9F-1485E5120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0"/>
            <a:ext cx="15890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56BD8D51-DFF1-40C9-B3FC-6D965F404C42}"/>
              </a:ext>
            </a:extLst>
          </p:cNvPr>
          <p:cNvSpPr>
            <a:spLocks noGrp="1"/>
          </p:cNvSpPr>
          <p:nvPr>
            <p:ph idx="1"/>
          </p:nvPr>
        </p:nvSpPr>
        <p:spPr>
          <a:xfrm>
            <a:off x="714375" y="836613"/>
            <a:ext cx="11007725" cy="5472112"/>
          </a:xfrm>
        </p:spPr>
        <p:txBody>
          <a:bodyPr/>
          <a:lstStyle/>
          <a:p>
            <a:pPr algn="just" eaLnBrk="1" hangingPunct="1">
              <a:spcBef>
                <a:spcPct val="0"/>
              </a:spcBef>
              <a:buFont typeface="Arial" panose="020B0604020202020204" pitchFamily="34" charset="0"/>
              <a:buNone/>
            </a:pPr>
            <a:r>
              <a:rPr lang="en-US" altLang="en-US" sz="2200" b="1"/>
              <a:t>Introduction</a:t>
            </a:r>
          </a:p>
          <a:p>
            <a:pPr algn="just" eaLnBrk="1" hangingPunct="1">
              <a:spcBef>
                <a:spcPct val="0"/>
              </a:spcBef>
              <a:buFont typeface="Arial" panose="020B0604020202020204" pitchFamily="34" charset="0"/>
              <a:buNone/>
            </a:pPr>
            <a:endParaRPr lang="en-US" altLang="en-US" sz="2200" b="1"/>
          </a:p>
          <a:p>
            <a:pPr algn="just" eaLnBrk="1" hangingPunct="1">
              <a:spcBef>
                <a:spcPct val="0"/>
              </a:spcBef>
            </a:pPr>
            <a:r>
              <a:rPr lang="en-US" altLang="en-US" sz="2200"/>
              <a:t>Functions of Operating System</a:t>
            </a:r>
          </a:p>
          <a:p>
            <a:pPr algn="just" eaLnBrk="1" hangingPunct="1">
              <a:spcBef>
                <a:spcPct val="0"/>
              </a:spcBef>
            </a:pPr>
            <a:r>
              <a:rPr lang="en-US" altLang="en-US" sz="2200"/>
              <a:t>Characteristics of Operating System</a:t>
            </a:r>
          </a:p>
          <a:p>
            <a:pPr algn="just" eaLnBrk="1" hangingPunct="1"/>
            <a:r>
              <a:rPr lang="en-US" altLang="en-US" sz="2200"/>
              <a:t>Computer System Structure,</a:t>
            </a:r>
          </a:p>
          <a:p>
            <a:pPr algn="just" eaLnBrk="1" hangingPunct="1"/>
            <a:r>
              <a:rPr lang="en-US" altLang="en-US" sz="2200"/>
              <a:t> Evolution of Operating Systems-Bare Machine, </a:t>
            </a:r>
          </a:p>
          <a:p>
            <a:pPr algn="just" eaLnBrk="1" hangingPunct="1">
              <a:spcBef>
                <a:spcPct val="0"/>
              </a:spcBef>
            </a:pPr>
            <a:r>
              <a:rPr lang="en-US" altLang="en-US" sz="2200"/>
              <a:t>Types of Operating Systems</a:t>
            </a:r>
          </a:p>
          <a:p>
            <a:pPr algn="just" eaLnBrk="1" hangingPunct="1">
              <a:spcBef>
                <a:spcPct val="0"/>
              </a:spcBef>
              <a:buFont typeface="Wingdings" panose="05000000000000000000" pitchFamily="2" charset="2"/>
              <a:buChar char="Ø"/>
            </a:pPr>
            <a:r>
              <a:rPr lang="en-US" altLang="en-US" sz="2200"/>
              <a:t>	Simple Batch Systems</a:t>
            </a:r>
          </a:p>
          <a:p>
            <a:pPr algn="just" eaLnBrk="1" hangingPunct="1">
              <a:spcBef>
                <a:spcPct val="0"/>
              </a:spcBef>
              <a:buFont typeface="Wingdings" panose="05000000000000000000" pitchFamily="2" charset="2"/>
              <a:buChar char="Ø"/>
            </a:pPr>
            <a:r>
              <a:rPr lang="en-US" altLang="en-US" sz="2200"/>
              <a:t>	Multiprogramming Batched Systems</a:t>
            </a:r>
          </a:p>
          <a:p>
            <a:pPr algn="just" eaLnBrk="1" hangingPunct="1">
              <a:spcBef>
                <a:spcPct val="0"/>
              </a:spcBef>
              <a:buFont typeface="Wingdings" panose="05000000000000000000" pitchFamily="2" charset="2"/>
              <a:buChar char="Ø"/>
            </a:pPr>
            <a:r>
              <a:rPr lang="en-US" altLang="en-US" sz="2200"/>
              <a:t>	Time-Sharing Systems</a:t>
            </a:r>
          </a:p>
          <a:p>
            <a:pPr algn="just" eaLnBrk="1" hangingPunct="1">
              <a:spcBef>
                <a:spcPct val="0"/>
              </a:spcBef>
              <a:buFont typeface="Wingdings" panose="05000000000000000000" pitchFamily="2" charset="2"/>
              <a:buChar char="Ø"/>
            </a:pPr>
            <a:r>
              <a:rPr lang="en-US" altLang="en-US" sz="2200"/>
              <a:t>       Real -Time Systems</a:t>
            </a:r>
          </a:p>
          <a:p>
            <a:pPr algn="just" eaLnBrk="1" hangingPunct="1">
              <a:spcBef>
                <a:spcPct val="0"/>
              </a:spcBef>
              <a:buFont typeface="Wingdings" panose="05000000000000000000" pitchFamily="2" charset="2"/>
              <a:buChar char="Ø"/>
            </a:pPr>
            <a:r>
              <a:rPr lang="en-US" altLang="en-US" sz="2200"/>
              <a:t>	Parallel Systems</a:t>
            </a:r>
          </a:p>
          <a:p>
            <a:pPr algn="just" eaLnBrk="1" hangingPunct="1">
              <a:spcBef>
                <a:spcPct val="0"/>
              </a:spcBef>
              <a:buFont typeface="Wingdings" panose="05000000000000000000" pitchFamily="2" charset="2"/>
              <a:buChar char="Ø"/>
            </a:pPr>
            <a:r>
              <a:rPr lang="en-US" altLang="en-US" sz="2200"/>
              <a:t>	Distributed Systems</a:t>
            </a:r>
          </a:p>
        </p:txBody>
      </p:sp>
      <p:sp>
        <p:nvSpPr>
          <p:cNvPr id="4" name="Date Placeholder 3">
            <a:extLst>
              <a:ext uri="{FF2B5EF4-FFF2-40B4-BE49-F238E27FC236}">
                <a16:creationId xmlns:a16="http://schemas.microsoft.com/office/drawing/2014/main" id="{83870172-1965-4064-82E2-7B2308A816C7}"/>
              </a:ext>
            </a:extLst>
          </p:cNvPr>
          <p:cNvSpPr>
            <a:spLocks noGrp="1"/>
          </p:cNvSpPr>
          <p:nvPr>
            <p:ph type="dt" sz="quarter" idx="10"/>
          </p:nvPr>
        </p:nvSpPr>
        <p:spPr/>
        <p:txBody>
          <a:bodyPr/>
          <a:lstStyle/>
          <a:p>
            <a:pPr>
              <a:defRPr/>
            </a:pPr>
            <a:fld id="{7F9977EB-E4AD-4B02-BC50-35555ECCBB35}" type="datetime1">
              <a:rPr lang="en-US"/>
              <a:pPr>
                <a:defRPr/>
              </a:pPr>
              <a:t>3/10/2022</a:t>
            </a:fld>
            <a:endParaRPr lang="en-US"/>
          </a:p>
        </p:txBody>
      </p:sp>
      <p:sp>
        <p:nvSpPr>
          <p:cNvPr id="5" name="Footer Placeholder 4">
            <a:extLst>
              <a:ext uri="{FF2B5EF4-FFF2-40B4-BE49-F238E27FC236}">
                <a16:creationId xmlns:a16="http://schemas.microsoft.com/office/drawing/2014/main" id="{E9D944F1-A5CE-4E66-AC6E-C3F6BD8C48E9}"/>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1989" name="Slide Number Placeholder 5">
            <a:extLst>
              <a:ext uri="{FF2B5EF4-FFF2-40B4-BE49-F238E27FC236}">
                <a16:creationId xmlns:a16="http://schemas.microsoft.com/office/drawing/2014/main" id="{3B0383D9-A940-44B2-B926-89727A0F7A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F695B101-C0C4-48F9-87CE-D27FA9DD9DE8}" type="slidenum">
              <a:rPr lang="en-US" altLang="en-US" sz="1300">
                <a:solidFill>
                  <a:srgbClr val="898989"/>
                </a:solidFill>
              </a:rPr>
              <a:pPr>
                <a:spcBef>
                  <a:spcPct val="0"/>
                </a:spcBef>
                <a:buFontTx/>
                <a:buNone/>
              </a:pPr>
              <a:t>26</a:t>
            </a:fld>
            <a:endParaRPr lang="en-US" altLang="en-US" sz="1300">
              <a:solidFill>
                <a:srgbClr val="898989"/>
              </a:solidFill>
            </a:endParaRPr>
          </a:p>
        </p:txBody>
      </p:sp>
      <p:sp>
        <p:nvSpPr>
          <p:cNvPr id="7" name="Title 1">
            <a:extLst>
              <a:ext uri="{FF2B5EF4-FFF2-40B4-BE49-F238E27FC236}">
                <a16:creationId xmlns:a16="http://schemas.microsoft.com/office/drawing/2014/main" id="{10D6A3AA-AF30-4F30-BD2F-20D7B52AF19A}"/>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Unit-1 Content</a:t>
            </a:r>
          </a:p>
        </p:txBody>
      </p:sp>
      <p:pic>
        <p:nvPicPr>
          <p:cNvPr id="41991" name="Picture 2" descr="C:\Users\admin\Desktop\LOGONIET.png">
            <a:extLst>
              <a:ext uri="{FF2B5EF4-FFF2-40B4-BE49-F238E27FC236}">
                <a16:creationId xmlns:a16="http://schemas.microsoft.com/office/drawing/2014/main" id="{519D7C4F-6334-49B5-B6D1-DD9157D63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65216AB5-A83B-4CA2-B68F-B3601AE1EB5E}"/>
              </a:ext>
            </a:extLst>
          </p:cNvPr>
          <p:cNvSpPr>
            <a:spLocks noGrp="1"/>
          </p:cNvSpPr>
          <p:nvPr>
            <p:ph idx="1"/>
          </p:nvPr>
        </p:nvSpPr>
        <p:spPr>
          <a:xfrm>
            <a:off x="624681" y="836712"/>
            <a:ext cx="11026775" cy="4525963"/>
          </a:xfrm>
        </p:spPr>
        <p:txBody>
          <a:bodyPr/>
          <a:lstStyle/>
          <a:p>
            <a:pPr algn="just" eaLnBrk="1" hangingPunct="1">
              <a:lnSpc>
                <a:spcPct val="150000"/>
              </a:lnSpc>
              <a:buFont typeface="Wingdings" panose="05000000000000000000" pitchFamily="2" charset="2"/>
              <a:buChar char="Ø"/>
            </a:pPr>
            <a:r>
              <a:rPr lang="en-US" altLang="en-US" sz="2400" dirty="0"/>
              <a:t>A program that acts as an intermediary between a user of a computer and the computer hardware.</a:t>
            </a:r>
          </a:p>
          <a:p>
            <a:pPr algn="just" eaLnBrk="1" hangingPunct="1">
              <a:lnSpc>
                <a:spcPct val="150000"/>
              </a:lnSpc>
              <a:buFont typeface="Wingdings" panose="05000000000000000000" pitchFamily="2" charset="2"/>
              <a:buChar char="Ø"/>
            </a:pPr>
            <a:r>
              <a:rPr lang="en-US" altLang="en-US" sz="2600" dirty="0"/>
              <a:t>An operating system is a program that controls the execution of application programs and acts as an interface between the user of a computer and the computer hardware.</a:t>
            </a:r>
            <a:endParaRPr lang="en-US" altLang="en-US" sz="2400" dirty="0"/>
          </a:p>
          <a:p>
            <a:pPr algn="just" eaLnBrk="1" hangingPunct="1">
              <a:buFont typeface="Wingdings" panose="05000000000000000000" pitchFamily="2" charset="2"/>
              <a:buChar char="Ø"/>
            </a:pPr>
            <a:r>
              <a:rPr lang="en-US" altLang="en-US" sz="2400" dirty="0"/>
              <a:t>Operating system goals:</a:t>
            </a:r>
          </a:p>
          <a:p>
            <a:pPr lvl="1" algn="just" eaLnBrk="1" hangingPunct="1">
              <a:lnSpc>
                <a:spcPct val="150000"/>
              </a:lnSpc>
              <a:buFont typeface="Wingdings" panose="05000000000000000000" pitchFamily="2" charset="2"/>
              <a:buChar char="Ø"/>
            </a:pPr>
            <a:r>
              <a:rPr lang="en-US" altLang="en-US" sz="2400" dirty="0"/>
              <a:t>Execute user programs and make solving user problems easier.</a:t>
            </a:r>
          </a:p>
          <a:p>
            <a:pPr lvl="1" algn="just" eaLnBrk="1" hangingPunct="1">
              <a:lnSpc>
                <a:spcPct val="150000"/>
              </a:lnSpc>
              <a:buFont typeface="Wingdings" panose="05000000000000000000" pitchFamily="2" charset="2"/>
              <a:buChar char="Ø"/>
            </a:pPr>
            <a:r>
              <a:rPr lang="en-US" altLang="en-US" sz="2400" dirty="0"/>
              <a:t>Make the computer system convenient to use.</a:t>
            </a:r>
          </a:p>
          <a:p>
            <a:pPr lvl="1" algn="just" eaLnBrk="1" hangingPunct="1">
              <a:lnSpc>
                <a:spcPct val="150000"/>
              </a:lnSpc>
              <a:buFont typeface="Wingdings" panose="05000000000000000000" pitchFamily="2" charset="2"/>
              <a:buChar char="Ø"/>
            </a:pPr>
            <a:r>
              <a:rPr lang="en-US" altLang="en-US" sz="2400" dirty="0"/>
              <a:t>Use the computer hardware in an efficient manner.</a:t>
            </a:r>
          </a:p>
        </p:txBody>
      </p:sp>
      <p:sp>
        <p:nvSpPr>
          <p:cNvPr id="4" name="Date Placeholder 3">
            <a:extLst>
              <a:ext uri="{FF2B5EF4-FFF2-40B4-BE49-F238E27FC236}">
                <a16:creationId xmlns:a16="http://schemas.microsoft.com/office/drawing/2014/main" id="{8CB2E2A6-45EB-417A-B3FC-AF9FCE6BD001}"/>
              </a:ext>
            </a:extLst>
          </p:cNvPr>
          <p:cNvSpPr>
            <a:spLocks noGrp="1"/>
          </p:cNvSpPr>
          <p:nvPr>
            <p:ph type="dt" sz="quarter" idx="10"/>
          </p:nvPr>
        </p:nvSpPr>
        <p:spPr/>
        <p:txBody>
          <a:bodyPr/>
          <a:lstStyle/>
          <a:p>
            <a:pPr>
              <a:defRPr/>
            </a:pPr>
            <a:fld id="{BA8A43B3-7F6C-4445-BC57-434DBA42CC11}" type="datetime1">
              <a:rPr lang="en-US"/>
              <a:pPr>
                <a:defRPr/>
              </a:pPr>
              <a:t>3/10/2022</a:t>
            </a:fld>
            <a:endParaRPr lang="en-US"/>
          </a:p>
        </p:txBody>
      </p:sp>
      <p:sp>
        <p:nvSpPr>
          <p:cNvPr id="5" name="Footer Placeholder 4">
            <a:extLst>
              <a:ext uri="{FF2B5EF4-FFF2-40B4-BE49-F238E27FC236}">
                <a16:creationId xmlns:a16="http://schemas.microsoft.com/office/drawing/2014/main" id="{7411869F-A938-4082-9764-15145ED8AA2A}"/>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3013" name="Slide Number Placeholder 5">
            <a:extLst>
              <a:ext uri="{FF2B5EF4-FFF2-40B4-BE49-F238E27FC236}">
                <a16:creationId xmlns:a16="http://schemas.microsoft.com/office/drawing/2014/main" id="{4C053269-14FB-401E-BE0C-E95720CD24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B7EC3BC8-5AA0-4C5A-AF60-A7437D3E1741}" type="slidenum">
              <a:rPr lang="en-US" altLang="en-US" sz="1300">
                <a:solidFill>
                  <a:srgbClr val="898989"/>
                </a:solidFill>
              </a:rPr>
              <a:pPr>
                <a:spcBef>
                  <a:spcPct val="0"/>
                </a:spcBef>
                <a:buFontTx/>
                <a:buNone/>
              </a:pPr>
              <a:t>27</a:t>
            </a:fld>
            <a:endParaRPr lang="en-US" altLang="en-US" sz="1300">
              <a:solidFill>
                <a:srgbClr val="898989"/>
              </a:solidFill>
            </a:endParaRPr>
          </a:p>
        </p:txBody>
      </p:sp>
      <p:sp>
        <p:nvSpPr>
          <p:cNvPr id="7" name="Title 1">
            <a:extLst>
              <a:ext uri="{FF2B5EF4-FFF2-40B4-BE49-F238E27FC236}">
                <a16:creationId xmlns:a16="http://schemas.microsoft.com/office/drawing/2014/main" id="{CBBEE6DD-5EF0-453C-ABEC-B5063D29BC4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Introduction of Operating System</a:t>
            </a:r>
          </a:p>
        </p:txBody>
      </p:sp>
      <p:pic>
        <p:nvPicPr>
          <p:cNvPr id="43015" name="Picture 2" descr="C:\Users\admin\Desktop\LOGONIET.png">
            <a:extLst>
              <a:ext uri="{FF2B5EF4-FFF2-40B4-BE49-F238E27FC236}">
                <a16:creationId xmlns:a16="http://schemas.microsoft.com/office/drawing/2014/main" id="{62BFB880-EA31-49C2-A896-69DCFFDD0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9" descr="functions of operating system">
            <a:extLst>
              <a:ext uri="{FF2B5EF4-FFF2-40B4-BE49-F238E27FC236}">
                <a16:creationId xmlns:a16="http://schemas.microsoft.com/office/drawing/2014/main" id="{870201D2-848B-4483-AAA3-FF2BE7672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19" y="3396080"/>
            <a:ext cx="193357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8F5166A1-BA99-49FE-A703-F9AA5E495018}"/>
              </a:ext>
            </a:extLst>
          </p:cNvPr>
          <p:cNvSpPr>
            <a:spLocks noGrp="1"/>
          </p:cNvSpPr>
          <p:nvPr>
            <p:ph idx="1"/>
          </p:nvPr>
        </p:nvSpPr>
        <p:spPr>
          <a:xfrm>
            <a:off x="725562" y="921544"/>
            <a:ext cx="11026775" cy="5241925"/>
          </a:xfrm>
        </p:spPr>
        <p:txBody>
          <a:bodyPr/>
          <a:lstStyle/>
          <a:p>
            <a:pPr algn="just">
              <a:lnSpc>
                <a:spcPct val="150000"/>
              </a:lnSpc>
              <a:buFont typeface="Wingdings" panose="05000000000000000000" pitchFamily="2" charset="2"/>
              <a:buChar char="Ø"/>
            </a:pPr>
            <a:r>
              <a:rPr lang="en-US" sz="2400" b="1" i="0" dirty="0">
                <a:solidFill>
                  <a:srgbClr val="0B0B0B"/>
                </a:solidFill>
                <a:effectLst/>
                <a:latin typeface="+mj-lt"/>
              </a:rPr>
              <a:t>Convenience</a:t>
            </a:r>
            <a:r>
              <a:rPr lang="en-US" sz="2400" b="0" i="0" dirty="0">
                <a:solidFill>
                  <a:srgbClr val="0B0B0B"/>
                </a:solidFill>
                <a:effectLst/>
                <a:latin typeface="+mj-lt"/>
              </a:rPr>
              <a:t> – An operating system improves the use of a machine. Operating systems enable users to get started on the things they wish to complete quickly without having to cope with the stress of first configuring the system.</a:t>
            </a:r>
          </a:p>
          <a:p>
            <a:pPr algn="just">
              <a:lnSpc>
                <a:spcPct val="150000"/>
              </a:lnSpc>
              <a:buFont typeface="Wingdings" panose="05000000000000000000" pitchFamily="2" charset="2"/>
              <a:buChar char="Ø"/>
            </a:pPr>
            <a:r>
              <a:rPr lang="en-US" sz="2400" b="1" i="0" dirty="0">
                <a:solidFill>
                  <a:srgbClr val="0B0B0B"/>
                </a:solidFill>
                <a:effectLst/>
                <a:latin typeface="+mj-lt"/>
              </a:rPr>
              <a:t>Efficiency</a:t>
            </a:r>
            <a:r>
              <a:rPr lang="en-US" sz="2400" b="0" i="0" dirty="0">
                <a:solidFill>
                  <a:srgbClr val="0B0B0B"/>
                </a:solidFill>
                <a:effectLst/>
                <a:latin typeface="+mj-lt"/>
              </a:rPr>
              <a:t> – An operating system enables the efficient use of resources. </a:t>
            </a:r>
          </a:p>
          <a:p>
            <a:pPr algn="just">
              <a:lnSpc>
                <a:spcPct val="150000"/>
              </a:lnSpc>
              <a:buFont typeface="Wingdings" panose="05000000000000000000" pitchFamily="2" charset="2"/>
              <a:buChar char="Ø"/>
            </a:pPr>
            <a:r>
              <a:rPr lang="en-US" sz="2400" b="1" i="0" dirty="0">
                <a:solidFill>
                  <a:srgbClr val="0B0B0B"/>
                </a:solidFill>
                <a:effectLst/>
                <a:latin typeface="+mj-lt"/>
              </a:rPr>
              <a:t>Ability to evolve</a:t>
            </a:r>
            <a:r>
              <a:rPr lang="en-US" sz="2400" b="0" i="0" dirty="0">
                <a:solidFill>
                  <a:srgbClr val="0B0B0B"/>
                </a:solidFill>
                <a:effectLst/>
                <a:latin typeface="+mj-lt"/>
              </a:rPr>
              <a:t> – An operating system should be designed in such a way that it allows for the effective development, testing, and introduction of new features without interfering with service.</a:t>
            </a:r>
          </a:p>
          <a:p>
            <a:pPr algn="just">
              <a:lnSpc>
                <a:spcPct val="150000"/>
              </a:lnSpc>
              <a:buFont typeface="Wingdings" panose="05000000000000000000" pitchFamily="2" charset="2"/>
              <a:buChar char="Ø"/>
            </a:pPr>
            <a:r>
              <a:rPr lang="en-US" sz="2400" b="1" i="0" dirty="0">
                <a:solidFill>
                  <a:srgbClr val="0B0B0B"/>
                </a:solidFill>
                <a:effectLst/>
                <a:latin typeface="+mj-lt"/>
              </a:rPr>
              <a:t>Management of system resources</a:t>
            </a:r>
            <a:r>
              <a:rPr lang="en-US" sz="2400" b="0" i="0" dirty="0">
                <a:solidFill>
                  <a:srgbClr val="0B0B0B"/>
                </a:solidFill>
                <a:effectLst/>
                <a:latin typeface="+mj-lt"/>
              </a:rPr>
              <a:t> – It guarantees that resources are shared fairly among various processes and users.</a:t>
            </a:r>
          </a:p>
          <a:p>
            <a:pPr algn="just" eaLnBrk="1" hangingPunct="1">
              <a:lnSpc>
                <a:spcPct val="150000"/>
              </a:lnSpc>
              <a:buFont typeface="Wingdings" panose="05000000000000000000" pitchFamily="2" charset="2"/>
              <a:buChar char="Ø"/>
            </a:pPr>
            <a:endParaRPr lang="en-US" altLang="en-US" sz="4000" dirty="0">
              <a:latin typeface="+mj-lt"/>
            </a:endParaRPr>
          </a:p>
        </p:txBody>
      </p:sp>
      <p:sp>
        <p:nvSpPr>
          <p:cNvPr id="4" name="Date Placeholder 3">
            <a:extLst>
              <a:ext uri="{FF2B5EF4-FFF2-40B4-BE49-F238E27FC236}">
                <a16:creationId xmlns:a16="http://schemas.microsoft.com/office/drawing/2014/main" id="{46FE00FA-4EDC-4190-905D-167F336F7E77}"/>
              </a:ext>
            </a:extLst>
          </p:cNvPr>
          <p:cNvSpPr>
            <a:spLocks noGrp="1"/>
          </p:cNvSpPr>
          <p:nvPr>
            <p:ph type="dt" sz="quarter" idx="10"/>
          </p:nvPr>
        </p:nvSpPr>
        <p:spPr/>
        <p:txBody>
          <a:bodyPr/>
          <a:lstStyle/>
          <a:p>
            <a:pPr>
              <a:defRPr/>
            </a:pPr>
            <a:fld id="{F69BDA87-16E1-4010-A875-1D71BB970BD7}" type="datetime1">
              <a:rPr lang="en-US"/>
              <a:pPr>
                <a:defRPr/>
              </a:pPr>
              <a:t>3/10/2022</a:t>
            </a:fld>
            <a:endParaRPr lang="en-US"/>
          </a:p>
        </p:txBody>
      </p:sp>
      <p:sp>
        <p:nvSpPr>
          <p:cNvPr id="5" name="Footer Placeholder 4">
            <a:extLst>
              <a:ext uri="{FF2B5EF4-FFF2-40B4-BE49-F238E27FC236}">
                <a16:creationId xmlns:a16="http://schemas.microsoft.com/office/drawing/2014/main" id="{69E926AC-27CA-4074-A8D4-E9F24AB07584}"/>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4037" name="Slide Number Placeholder 5">
            <a:extLst>
              <a:ext uri="{FF2B5EF4-FFF2-40B4-BE49-F238E27FC236}">
                <a16:creationId xmlns:a16="http://schemas.microsoft.com/office/drawing/2014/main" id="{7206024A-064D-48E8-9422-734EC75D31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6AF10E-A2A6-4628-B7A1-3E39D3957A17}" type="slidenum">
              <a:rPr lang="en-US" altLang="en-US" sz="1300">
                <a:solidFill>
                  <a:srgbClr val="898989"/>
                </a:solidFill>
              </a:rPr>
              <a:pPr>
                <a:spcBef>
                  <a:spcPct val="0"/>
                </a:spcBef>
                <a:buFontTx/>
                <a:buNone/>
              </a:pPr>
              <a:t>28</a:t>
            </a:fld>
            <a:endParaRPr lang="en-US" altLang="en-US" sz="1300">
              <a:solidFill>
                <a:srgbClr val="898989"/>
              </a:solidFill>
            </a:endParaRPr>
          </a:p>
        </p:txBody>
      </p:sp>
      <p:sp>
        <p:nvSpPr>
          <p:cNvPr id="7" name="Title 1">
            <a:extLst>
              <a:ext uri="{FF2B5EF4-FFF2-40B4-BE49-F238E27FC236}">
                <a16:creationId xmlns:a16="http://schemas.microsoft.com/office/drawing/2014/main" id="{57A2C4CC-C58D-4684-BCF0-8962CA67917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2800" b="1" i="0" dirty="0">
                <a:solidFill>
                  <a:srgbClr val="000000"/>
                </a:solidFill>
                <a:effectLst/>
                <a:latin typeface="+mj-lt"/>
              </a:rPr>
              <a:t>Objectives of </a:t>
            </a:r>
            <a:r>
              <a:rPr lang="en-US" sz="2800" b="1" dirty="0">
                <a:latin typeface="+mj-lt"/>
              </a:rPr>
              <a:t>Operating System</a:t>
            </a:r>
          </a:p>
        </p:txBody>
      </p:sp>
      <p:pic>
        <p:nvPicPr>
          <p:cNvPr id="44039" name="Picture 2" descr="C:\Users\admin\Desktop\LOGONIET.png">
            <a:extLst>
              <a:ext uri="{FF2B5EF4-FFF2-40B4-BE49-F238E27FC236}">
                <a16:creationId xmlns:a16="http://schemas.microsoft.com/office/drawing/2014/main" id="{751C1E97-86AC-48AF-91C6-2EB6133E6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714375" y="1143000"/>
            <a:ext cx="4619699" cy="4525963"/>
          </a:xfrm>
        </p:spPr>
        <p:txBody>
          <a:bodyPr rtlCol="0">
            <a:noAutofit/>
          </a:bodyPr>
          <a:lstStyle/>
          <a:p>
            <a:pPr algn="just">
              <a:lnSpc>
                <a:spcPct val="150000"/>
              </a:lnSpc>
              <a:buFont typeface="Wingdings" panose="05000000000000000000" pitchFamily="2" charset="2"/>
              <a:buChar char="Ø"/>
            </a:pPr>
            <a:r>
              <a:rPr lang="en-US" sz="2400" i="0" dirty="0">
                <a:solidFill>
                  <a:srgbClr val="000000"/>
                </a:solidFill>
                <a:effectLst/>
                <a:latin typeface="+mj-lt"/>
              </a:rPr>
              <a:t>Memory Management</a:t>
            </a:r>
          </a:p>
          <a:p>
            <a:pPr algn="just">
              <a:lnSpc>
                <a:spcPct val="150000"/>
              </a:lnSpc>
              <a:buFont typeface="Wingdings" panose="05000000000000000000" pitchFamily="2" charset="2"/>
              <a:buChar char="Ø"/>
            </a:pPr>
            <a:r>
              <a:rPr lang="en-US" sz="2400" i="0" dirty="0">
                <a:solidFill>
                  <a:srgbClr val="000000"/>
                </a:solidFill>
                <a:effectLst/>
                <a:latin typeface="+mj-lt"/>
              </a:rPr>
              <a:t>Process Management</a:t>
            </a:r>
          </a:p>
          <a:p>
            <a:pPr algn="just">
              <a:lnSpc>
                <a:spcPct val="150000"/>
              </a:lnSpc>
              <a:buFont typeface="Wingdings" panose="05000000000000000000" pitchFamily="2" charset="2"/>
              <a:buChar char="Ø"/>
            </a:pPr>
            <a:r>
              <a:rPr lang="en-US" sz="2400" i="0" dirty="0">
                <a:solidFill>
                  <a:srgbClr val="000000"/>
                </a:solidFill>
                <a:effectLst/>
                <a:latin typeface="+mj-lt"/>
              </a:rPr>
              <a:t>Device Management</a:t>
            </a:r>
          </a:p>
          <a:p>
            <a:pPr algn="just">
              <a:lnSpc>
                <a:spcPct val="150000"/>
              </a:lnSpc>
              <a:buFont typeface="Wingdings" panose="05000000000000000000" pitchFamily="2" charset="2"/>
              <a:buChar char="Ø"/>
            </a:pPr>
            <a:r>
              <a:rPr lang="en-US" sz="2400" i="0" dirty="0">
                <a:solidFill>
                  <a:srgbClr val="000000"/>
                </a:solidFill>
                <a:effectLst/>
                <a:latin typeface="+mj-lt"/>
              </a:rPr>
              <a:t>File Management</a:t>
            </a:r>
          </a:p>
          <a:p>
            <a:pPr algn="just">
              <a:lnSpc>
                <a:spcPct val="150000"/>
              </a:lnSpc>
              <a:buFont typeface="Wingdings" panose="05000000000000000000" pitchFamily="2" charset="2"/>
              <a:buChar char="Ø"/>
            </a:pPr>
            <a:r>
              <a:rPr lang="en-IN" sz="2400" i="0" dirty="0">
                <a:solidFill>
                  <a:srgbClr val="000000"/>
                </a:solidFill>
                <a:effectLst/>
                <a:latin typeface="+mj-lt"/>
              </a:rPr>
              <a:t>Storage Management</a:t>
            </a:r>
          </a:p>
          <a:p>
            <a:pPr algn="just">
              <a:lnSpc>
                <a:spcPct val="150000"/>
              </a:lnSpc>
              <a:buFont typeface="Wingdings" panose="05000000000000000000" pitchFamily="2" charset="2"/>
              <a:buChar char="Ø"/>
            </a:pPr>
            <a:r>
              <a:rPr lang="en-IN" sz="2400" i="0" dirty="0">
                <a:effectLst/>
                <a:latin typeface="+mj-lt"/>
              </a:rPr>
              <a:t>Security </a:t>
            </a:r>
          </a:p>
          <a:p>
            <a:pPr algn="just">
              <a:lnSpc>
                <a:spcPct val="150000"/>
              </a:lnSpc>
              <a:buFont typeface="Wingdings" panose="05000000000000000000" pitchFamily="2" charset="2"/>
              <a:buChar char="Ø"/>
            </a:pPr>
            <a:r>
              <a:rPr lang="en-IN" sz="2400" i="0" dirty="0">
                <a:effectLst/>
                <a:latin typeface="+mj-lt"/>
              </a:rPr>
              <a:t>Job Accounting </a:t>
            </a:r>
            <a:endParaRPr lang="en-IN" sz="2400" dirty="0">
              <a:latin typeface="+mj-lt"/>
            </a:endParaRPr>
          </a:p>
          <a:p>
            <a:pPr algn="just">
              <a:lnSpc>
                <a:spcPct val="150000"/>
              </a:lnSpc>
              <a:buFont typeface="Wingdings" panose="05000000000000000000" pitchFamily="2" charset="2"/>
              <a:buChar char="Ø"/>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dirty="0"/>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29</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09CE8D5-DA69-47D2-A98A-7E2B977C7F15}"/>
              </a:ext>
            </a:extLst>
          </p:cNvPr>
          <p:cNvSpPr txBox="1"/>
          <p:nvPr/>
        </p:nvSpPr>
        <p:spPr>
          <a:xfrm>
            <a:off x="5190058" y="1143000"/>
            <a:ext cx="6535738" cy="1143070"/>
          </a:xfrm>
          <a:prstGeom prst="rect">
            <a:avLst/>
          </a:prstGeom>
          <a:noFill/>
        </p:spPr>
        <p:txBody>
          <a:bodyPr wrap="square">
            <a:spAutoFit/>
          </a:bodyPr>
          <a:lstStyle/>
          <a:p>
            <a:pPr algn="just">
              <a:lnSpc>
                <a:spcPct val="150000"/>
              </a:lnSpc>
              <a:buFont typeface="Wingdings" panose="05000000000000000000" pitchFamily="2" charset="2"/>
              <a:buChar char="Ø"/>
            </a:pPr>
            <a:r>
              <a:rPr lang="en-IN" sz="2400" i="0" dirty="0">
                <a:effectLst/>
                <a:latin typeface="+mj-lt"/>
              </a:rPr>
              <a:t>Control over system performance</a:t>
            </a:r>
          </a:p>
          <a:p>
            <a:pPr algn="just">
              <a:lnSpc>
                <a:spcPct val="150000"/>
              </a:lnSpc>
              <a:buFont typeface="Wingdings" panose="05000000000000000000" pitchFamily="2" charset="2"/>
              <a:buChar char="Ø"/>
            </a:pPr>
            <a:r>
              <a:rPr lang="en-IN" sz="2400" i="0" dirty="0">
                <a:effectLst/>
                <a:latin typeface="+mj-lt"/>
              </a:rPr>
              <a:t>Error detecting </a:t>
            </a:r>
            <a:endParaRPr lang="en-IN" sz="2400" dirty="0">
              <a:latin typeface="+mj-lt"/>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2F85BF0-BA74-42E8-A04A-2C55338AEF6F}"/>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C3D1EE88-F42B-4256-A7A7-680622C0A22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14400" eaLnBrk="1" fontAlgn="auto" hangingPunct="1">
              <a:spcAft>
                <a:spcPts val="0"/>
              </a:spcAft>
              <a:defRPr/>
            </a:pPr>
            <a:r>
              <a:rPr lang="en-US" sz="3000" dirty="0"/>
              <a:t>Subject Syllabus</a:t>
            </a:r>
          </a:p>
        </p:txBody>
      </p:sp>
      <p:pic>
        <p:nvPicPr>
          <p:cNvPr id="15365" name="Picture 1" descr="C:\Users\USER\Desktop\Logo11.png">
            <a:extLst>
              <a:ext uri="{FF2B5EF4-FFF2-40B4-BE49-F238E27FC236}">
                <a16:creationId xmlns:a16="http://schemas.microsoft.com/office/drawing/2014/main" id="{65F4DA97-1195-49DC-98E4-3496A5DB6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59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336667AB-E541-4742-8453-621D33189125}"/>
              </a:ext>
            </a:extLst>
          </p:cNvPr>
          <p:cNvSpPr>
            <a:spLocks noGrp="1"/>
          </p:cNvSpPr>
          <p:nvPr>
            <p:ph type="dt" sz="quarter" idx="10"/>
          </p:nvPr>
        </p:nvSpPr>
        <p:spPr/>
        <p:txBody>
          <a:bodyPr/>
          <a:lstStyle/>
          <a:p>
            <a:pPr>
              <a:defRPr/>
            </a:pPr>
            <a:fld id="{5774180B-798E-4DBF-9ED6-79596BC005F3}" type="datetime1">
              <a:rPr lang="en-US"/>
              <a:pPr>
                <a:defRPr/>
              </a:pPr>
              <a:t>3/10/2022</a:t>
            </a:fld>
            <a:endParaRPr lang="en-US"/>
          </a:p>
        </p:txBody>
      </p:sp>
      <p:sp>
        <p:nvSpPr>
          <p:cNvPr id="15367" name="Slide Number Placeholder 8">
            <a:extLst>
              <a:ext uri="{FF2B5EF4-FFF2-40B4-BE49-F238E27FC236}">
                <a16:creationId xmlns:a16="http://schemas.microsoft.com/office/drawing/2014/main" id="{8B700A4A-1553-43AF-83C8-CB44DD354A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55E9EAF-C369-46D2-92E8-A262AA12F3D0}" type="slidenum">
              <a:rPr lang="en-US" altLang="en-US" sz="1300">
                <a:solidFill>
                  <a:srgbClr val="898989"/>
                </a:solidFill>
              </a:rPr>
              <a:pPr>
                <a:spcBef>
                  <a:spcPct val="0"/>
                </a:spcBef>
                <a:buFontTx/>
                <a:buNone/>
              </a:pPr>
              <a:t>3</a:t>
            </a:fld>
            <a:endParaRPr lang="en-US" altLang="en-US" sz="1300">
              <a:solidFill>
                <a:srgbClr val="898989"/>
              </a:solidFill>
            </a:endParaRPr>
          </a:p>
        </p:txBody>
      </p:sp>
      <p:pic>
        <p:nvPicPr>
          <p:cNvPr id="4" name="Picture 3">
            <a:extLst>
              <a:ext uri="{FF2B5EF4-FFF2-40B4-BE49-F238E27FC236}">
                <a16:creationId xmlns:a16="http://schemas.microsoft.com/office/drawing/2014/main" id="{B70B6347-5771-4F25-A90E-24F552058C6F}"/>
              </a:ext>
            </a:extLst>
          </p:cNvPr>
          <p:cNvPicPr>
            <a:picLocks noChangeAspect="1"/>
          </p:cNvPicPr>
          <p:nvPr/>
        </p:nvPicPr>
        <p:blipFill>
          <a:blip r:embed="rId3"/>
          <a:stretch>
            <a:fillRect/>
          </a:stretch>
        </p:blipFill>
        <p:spPr>
          <a:xfrm>
            <a:off x="1838325" y="836712"/>
            <a:ext cx="8856984" cy="5184576"/>
          </a:xfrm>
          <a:prstGeom prst="rect">
            <a:avLst/>
          </a:prstGeom>
        </p:spPr>
      </p:pic>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612775" y="836712"/>
            <a:ext cx="11026775" cy="4525963"/>
          </a:xfrm>
        </p:spPr>
        <p:txBody>
          <a:bodyPr rtlCol="0">
            <a:noAutofit/>
          </a:bodyPr>
          <a:lstStyle/>
          <a:p>
            <a:pPr marL="0" indent="0" algn="just">
              <a:lnSpc>
                <a:spcPct val="150000"/>
              </a:lnSpc>
              <a:buNone/>
            </a:pPr>
            <a:r>
              <a:rPr lang="en-US" sz="2400" b="1" i="0" dirty="0">
                <a:solidFill>
                  <a:srgbClr val="000000"/>
                </a:solidFill>
                <a:effectLst/>
                <a:latin typeface="+mj-lt"/>
              </a:rPr>
              <a:t>Memory Management:- </a:t>
            </a:r>
            <a:r>
              <a:rPr lang="en-US" sz="2400" b="0" i="0" dirty="0">
                <a:effectLst/>
                <a:latin typeface="+mj-lt"/>
              </a:rPr>
              <a:t>It is the management of the main or primary memory. Whatever program is executed, it has to be present in the main memory.  Main memory is a quick storage area that may be accessed directly by the CPU. When the program is completed, the memory region is released and can be used by other programs. The operating system:-</a:t>
            </a:r>
          </a:p>
          <a:p>
            <a:pPr lvl="1" algn="just">
              <a:lnSpc>
                <a:spcPct val="150000"/>
              </a:lnSpc>
              <a:buFont typeface="Wingdings" panose="05000000000000000000" pitchFamily="2" charset="2"/>
              <a:buChar char="Ø"/>
            </a:pPr>
            <a:r>
              <a:rPr lang="en-US" sz="2000" b="0" i="0" dirty="0">
                <a:solidFill>
                  <a:srgbClr val="0B0B0B"/>
                </a:solidFill>
                <a:effectLst/>
                <a:latin typeface="+mj-lt"/>
              </a:rPr>
              <a:t>Allocates and deallocates the memory.</a:t>
            </a:r>
          </a:p>
          <a:p>
            <a:pPr lvl="1" algn="just">
              <a:lnSpc>
                <a:spcPct val="150000"/>
              </a:lnSpc>
              <a:buFont typeface="Wingdings" panose="05000000000000000000" pitchFamily="2" charset="2"/>
              <a:buChar char="Ø"/>
            </a:pPr>
            <a:r>
              <a:rPr lang="en-US" sz="2000" b="0" i="0" dirty="0">
                <a:solidFill>
                  <a:srgbClr val="0B0B0B"/>
                </a:solidFill>
                <a:effectLst/>
                <a:latin typeface="+mj-lt"/>
              </a:rPr>
              <a:t>Keeps a record of which part of primary memory is used by whom and how much.</a:t>
            </a:r>
          </a:p>
          <a:p>
            <a:pPr lvl="1" algn="just">
              <a:lnSpc>
                <a:spcPct val="150000"/>
              </a:lnSpc>
              <a:buFont typeface="Wingdings" panose="05000000000000000000" pitchFamily="2" charset="2"/>
              <a:buChar char="Ø"/>
            </a:pPr>
            <a:r>
              <a:rPr lang="en-US" sz="2000" b="0" i="0" dirty="0">
                <a:solidFill>
                  <a:srgbClr val="0B0B0B"/>
                </a:solidFill>
                <a:effectLst/>
                <a:latin typeface="+mj-lt"/>
              </a:rPr>
              <a:t>Distributes the memory while multiprocessing.</a:t>
            </a:r>
          </a:p>
          <a:p>
            <a:pPr lvl="1" algn="just">
              <a:lnSpc>
                <a:spcPct val="150000"/>
              </a:lnSpc>
              <a:buFont typeface="Wingdings" panose="05000000000000000000" pitchFamily="2" charset="2"/>
              <a:buChar char="Ø"/>
            </a:pPr>
            <a:r>
              <a:rPr lang="en-US" sz="2000" b="0" i="0" dirty="0">
                <a:solidFill>
                  <a:srgbClr val="0B0B0B"/>
                </a:solidFill>
                <a:effectLst/>
                <a:latin typeface="+mj-lt"/>
              </a:rPr>
              <a:t>In multiprogramming, the operating system selects which processes acquire memory when and how much memory they get.</a:t>
            </a:r>
          </a:p>
          <a:p>
            <a:pPr marL="0" indent="0" defTabSz="992764" eaLnBrk="1" fontAlgn="auto" hangingPunct="1">
              <a:lnSpc>
                <a:spcPct val="150000"/>
              </a:lnSpc>
              <a:spcAft>
                <a:spcPts val="0"/>
              </a:spcAft>
              <a:buNone/>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30</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28213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1052736"/>
            <a:ext cx="10657184" cy="4886003"/>
          </a:xfrm>
        </p:spPr>
        <p:txBody>
          <a:bodyPr rtlCol="0">
            <a:noAutofit/>
          </a:bodyPr>
          <a:lstStyle/>
          <a:p>
            <a:pPr marL="0" indent="0" algn="just">
              <a:lnSpc>
                <a:spcPct val="150000"/>
              </a:lnSpc>
              <a:buNone/>
            </a:pPr>
            <a:r>
              <a:rPr lang="en-US" sz="2400" b="1" i="0" dirty="0">
                <a:solidFill>
                  <a:srgbClr val="000000"/>
                </a:solidFill>
                <a:effectLst/>
                <a:latin typeface="+mj-lt"/>
              </a:rPr>
              <a:t>Process Management/Scheduling:-</a:t>
            </a:r>
            <a:r>
              <a:rPr lang="en-US" sz="2400" b="0" i="0" dirty="0">
                <a:effectLst/>
                <a:latin typeface="+mj-lt"/>
              </a:rPr>
              <a:t>Every software that runs on a computer, whether in the background or in the frontend, is a process. The operating system determines the status of the processor and processes, selects a job and its processor, allocates the processor to the process, and de-allocates the processor after the process is completed. When more than one process runs on the system the OS decides how and when a process will use the CPU. The Operating System:-</a:t>
            </a:r>
          </a:p>
          <a:p>
            <a:pPr lvl="1" algn="just">
              <a:lnSpc>
                <a:spcPct val="150000"/>
              </a:lnSpc>
              <a:buFont typeface="Wingdings" panose="05000000000000000000" pitchFamily="2" charset="2"/>
              <a:buChar char="Ø"/>
            </a:pPr>
            <a:r>
              <a:rPr lang="en-US" sz="2400" b="0" i="0" dirty="0">
                <a:solidFill>
                  <a:srgbClr val="0B0B0B"/>
                </a:solidFill>
                <a:effectLst/>
                <a:latin typeface="+mj-lt"/>
              </a:rPr>
              <a:t>Allocates and deallocates processor to the processes.</a:t>
            </a:r>
          </a:p>
          <a:p>
            <a:pPr lvl="1" algn="just">
              <a:lnSpc>
                <a:spcPct val="150000"/>
              </a:lnSpc>
              <a:buFont typeface="Wingdings" panose="05000000000000000000" pitchFamily="2" charset="2"/>
              <a:buChar char="Ø"/>
            </a:pPr>
            <a:r>
              <a:rPr lang="en-US" sz="2400" b="0" i="0" dirty="0">
                <a:solidFill>
                  <a:srgbClr val="0B0B0B"/>
                </a:solidFill>
                <a:effectLst/>
                <a:latin typeface="+mj-lt"/>
              </a:rPr>
              <a:t>Keeps record of CPU status.</a:t>
            </a:r>
          </a:p>
          <a:p>
            <a:pPr marL="0" indent="0" defTabSz="992764" eaLnBrk="1" fontAlgn="auto" hangingPunct="1">
              <a:lnSpc>
                <a:spcPct val="150000"/>
              </a:lnSpc>
              <a:spcAft>
                <a:spcPts val="0"/>
              </a:spcAft>
              <a:buNone/>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31</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878992"/>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836712"/>
            <a:ext cx="10657184" cy="4886003"/>
          </a:xfrm>
        </p:spPr>
        <p:txBody>
          <a:bodyPr rtlCol="0">
            <a:noAutofit/>
          </a:bodyPr>
          <a:lstStyle/>
          <a:p>
            <a:pPr marL="0" indent="0" algn="just">
              <a:lnSpc>
                <a:spcPct val="150000"/>
              </a:lnSpc>
              <a:buNone/>
            </a:pPr>
            <a:r>
              <a:rPr lang="en-US" sz="2400" b="1" i="0" dirty="0">
                <a:solidFill>
                  <a:srgbClr val="000000"/>
                </a:solidFill>
                <a:effectLst/>
                <a:latin typeface="+mj-lt"/>
              </a:rPr>
              <a:t>Storage Management</a:t>
            </a:r>
            <a:r>
              <a:rPr lang="en-US" sz="2400" dirty="0">
                <a:solidFill>
                  <a:srgbClr val="000000"/>
                </a:solidFill>
                <a:latin typeface="+mj-lt"/>
              </a:rPr>
              <a:t>:-</a:t>
            </a:r>
            <a:r>
              <a:rPr lang="en-US" sz="2400" b="0" i="0" dirty="0">
                <a:effectLst/>
                <a:latin typeface="+mj-lt"/>
              </a:rPr>
              <a:t>Storage management is a procedure that allows users to maximize the utilization of storage devices while also protecting data integrity . The operating system is in charge of storing and accessing files. The OS uses storage management for:</a:t>
            </a:r>
          </a:p>
          <a:p>
            <a:pPr lvl="1" algn="just">
              <a:lnSpc>
                <a:spcPct val="150000"/>
              </a:lnSpc>
              <a:buFont typeface="Wingdings" panose="05000000000000000000" pitchFamily="2" charset="2"/>
              <a:buChar char="Ø"/>
            </a:pPr>
            <a:r>
              <a:rPr lang="en-US" sz="2400" b="0" i="0" dirty="0">
                <a:solidFill>
                  <a:srgbClr val="0B0B0B"/>
                </a:solidFill>
                <a:effectLst/>
                <a:latin typeface="+mj-lt"/>
              </a:rPr>
              <a:t>Improving the performance of the data storage resources.</a:t>
            </a:r>
          </a:p>
          <a:p>
            <a:pPr lvl="1" algn="just">
              <a:lnSpc>
                <a:spcPct val="150000"/>
              </a:lnSpc>
              <a:buFont typeface="Wingdings" panose="05000000000000000000" pitchFamily="2" charset="2"/>
              <a:buChar char="Ø"/>
            </a:pPr>
            <a:r>
              <a:rPr lang="en-US" sz="2400" b="0" i="0" dirty="0">
                <a:solidFill>
                  <a:srgbClr val="0B0B0B"/>
                </a:solidFill>
                <a:effectLst/>
                <a:latin typeface="+mj-lt"/>
              </a:rPr>
              <a:t>It optimizes the use of various storage devices.</a:t>
            </a:r>
          </a:p>
          <a:p>
            <a:pPr lvl="1" algn="just">
              <a:lnSpc>
                <a:spcPct val="150000"/>
              </a:lnSpc>
              <a:buFont typeface="Wingdings" panose="05000000000000000000" pitchFamily="2" charset="2"/>
              <a:buChar char="Ø"/>
            </a:pPr>
            <a:r>
              <a:rPr lang="en-US" sz="2400" b="0" i="0" dirty="0">
                <a:solidFill>
                  <a:srgbClr val="0B0B0B"/>
                </a:solidFill>
                <a:effectLst/>
                <a:latin typeface="+mj-lt"/>
              </a:rPr>
              <a:t>Assists businesses in storing more data on existing hardware, speeding up the data retrieval process, preventing data loss, meeting data retention regulations, and lowering IT costs.</a:t>
            </a:r>
          </a:p>
          <a:p>
            <a:pPr marL="0" indent="0" algn="just" defTabSz="992764" eaLnBrk="1" fontAlgn="auto" hangingPunct="1">
              <a:lnSpc>
                <a:spcPct val="150000"/>
              </a:lnSpc>
              <a:spcAft>
                <a:spcPts val="0"/>
              </a:spcAft>
              <a:buNone/>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32</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946864"/>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1052736"/>
            <a:ext cx="10657184" cy="4886003"/>
          </a:xfrm>
        </p:spPr>
        <p:txBody>
          <a:bodyPr rtlCol="0">
            <a:noAutofit/>
          </a:bodyPr>
          <a:lstStyle/>
          <a:p>
            <a:pPr marL="0" indent="0" algn="just">
              <a:lnSpc>
                <a:spcPct val="150000"/>
              </a:lnSpc>
              <a:buNone/>
            </a:pPr>
            <a:r>
              <a:rPr lang="en-US" sz="2400" b="1" i="0" dirty="0">
                <a:solidFill>
                  <a:srgbClr val="000000"/>
                </a:solidFill>
                <a:effectLst/>
                <a:latin typeface="+mj-lt"/>
              </a:rPr>
              <a:t>File Management:- </a:t>
            </a:r>
            <a:r>
              <a:rPr lang="en-US" sz="2400" b="0" i="0" dirty="0">
                <a:effectLst/>
                <a:latin typeface="+mj-lt"/>
              </a:rPr>
              <a:t>The operating system manages all the records of file . It specifies which process receives the file and for how long. It also keeps track of information, location, uses, status, and so on. The files on a system are stored in different directories. The Operating System:-</a:t>
            </a:r>
          </a:p>
          <a:p>
            <a:pPr lvl="1" algn="just">
              <a:lnSpc>
                <a:spcPct val="150000"/>
              </a:lnSpc>
              <a:buFont typeface="Wingdings" panose="05000000000000000000" pitchFamily="2" charset="2"/>
              <a:buChar char="Ø"/>
            </a:pPr>
            <a:r>
              <a:rPr lang="en-US" sz="2400" b="0" i="0" dirty="0">
                <a:solidFill>
                  <a:srgbClr val="0B0B0B"/>
                </a:solidFill>
                <a:effectLst/>
                <a:latin typeface="+mj-lt"/>
              </a:rPr>
              <a:t>Keeps records of the status and locations of files.</a:t>
            </a:r>
          </a:p>
          <a:p>
            <a:pPr lvl="1" algn="just">
              <a:lnSpc>
                <a:spcPct val="150000"/>
              </a:lnSpc>
              <a:buFont typeface="Wingdings" panose="05000000000000000000" pitchFamily="2" charset="2"/>
              <a:buChar char="Ø"/>
            </a:pPr>
            <a:r>
              <a:rPr lang="en-US" sz="2400" b="0" i="0" dirty="0">
                <a:solidFill>
                  <a:srgbClr val="0B0B0B"/>
                </a:solidFill>
                <a:effectLst/>
                <a:latin typeface="+mj-lt"/>
              </a:rPr>
              <a:t>Creating and deleting files.</a:t>
            </a:r>
          </a:p>
          <a:p>
            <a:pPr lvl="1" algn="just">
              <a:lnSpc>
                <a:spcPct val="150000"/>
              </a:lnSpc>
              <a:buFont typeface="Wingdings" panose="05000000000000000000" pitchFamily="2" charset="2"/>
              <a:buChar char="Ø"/>
            </a:pPr>
            <a:r>
              <a:rPr lang="en-US" sz="2400" dirty="0">
                <a:solidFill>
                  <a:srgbClr val="0B0B0B"/>
                </a:solidFill>
                <a:latin typeface="+mj-lt"/>
              </a:rPr>
              <a:t>Mapping files into secondary storage </a:t>
            </a:r>
            <a:r>
              <a:rPr lang="en-US" sz="2400" b="0" i="0" dirty="0">
                <a:solidFill>
                  <a:srgbClr val="0B0B0B"/>
                </a:solidFill>
                <a:effectLst/>
                <a:latin typeface="+mj-lt"/>
              </a:rPr>
              <a:t>.</a:t>
            </a:r>
          </a:p>
          <a:p>
            <a:pPr lvl="1" algn="just">
              <a:lnSpc>
                <a:spcPct val="150000"/>
              </a:lnSpc>
              <a:buFont typeface="Wingdings" panose="05000000000000000000" pitchFamily="2" charset="2"/>
              <a:buChar char="Ø"/>
            </a:pPr>
            <a:r>
              <a:rPr lang="en-US" sz="2400" dirty="0">
                <a:solidFill>
                  <a:srgbClr val="0B0B0B"/>
                </a:solidFill>
                <a:latin typeface="+mj-lt"/>
              </a:rPr>
              <a:t>Creating and deleting directories to organize files.</a:t>
            </a:r>
            <a:endParaRPr lang="en-US" sz="2400" b="0" i="0" dirty="0">
              <a:solidFill>
                <a:srgbClr val="0B0B0B"/>
              </a:solidFill>
              <a:effectLst/>
              <a:latin typeface="+mj-lt"/>
            </a:endParaRPr>
          </a:p>
          <a:p>
            <a:pPr algn="just" defTabSz="992764" eaLnBrk="1" fontAlgn="auto" hangingPunct="1">
              <a:lnSpc>
                <a:spcPct val="150000"/>
              </a:lnSpc>
              <a:spcAft>
                <a:spcPts val="0"/>
              </a:spcAft>
              <a:buFont typeface="Wingdings" panose="05000000000000000000" pitchFamily="2" charset="2"/>
              <a:buChar char="Ø"/>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33</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295160"/>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1052736"/>
            <a:ext cx="10657184" cy="4886003"/>
          </a:xfrm>
        </p:spPr>
        <p:txBody>
          <a:bodyPr rtlCol="0">
            <a:noAutofit/>
          </a:bodyPr>
          <a:lstStyle/>
          <a:p>
            <a:pPr marL="0" indent="0" algn="just">
              <a:lnSpc>
                <a:spcPct val="150000"/>
              </a:lnSpc>
              <a:buNone/>
            </a:pPr>
            <a:r>
              <a:rPr lang="en-US" sz="2400" b="1" i="0" dirty="0">
                <a:solidFill>
                  <a:srgbClr val="000000"/>
                </a:solidFill>
                <a:effectLst/>
                <a:latin typeface="+mj-lt"/>
              </a:rPr>
              <a:t>Device Management:- </a:t>
            </a:r>
            <a:r>
              <a:rPr lang="en-US" sz="2400" b="0" i="0" dirty="0">
                <a:effectLst/>
                <a:latin typeface="+mj-lt"/>
              </a:rPr>
              <a:t>An operating system regulates device connection using drivers. The processes may require devices for their use. This management is done by the OS. The Operating System:-</a:t>
            </a:r>
          </a:p>
          <a:p>
            <a:pPr lvl="1" algn="just">
              <a:lnSpc>
                <a:spcPct val="150000"/>
              </a:lnSpc>
              <a:buFont typeface="Wingdings" panose="05000000000000000000" pitchFamily="2" charset="2"/>
              <a:buChar char="Ø"/>
            </a:pPr>
            <a:r>
              <a:rPr lang="en-US" sz="2400" b="0" i="0" dirty="0">
                <a:solidFill>
                  <a:srgbClr val="0B0B0B"/>
                </a:solidFill>
                <a:effectLst/>
                <a:latin typeface="+mj-lt"/>
              </a:rPr>
              <a:t>Allocates and deallocates devices to different processes.</a:t>
            </a:r>
          </a:p>
          <a:p>
            <a:pPr lvl="1" algn="just">
              <a:lnSpc>
                <a:spcPct val="150000"/>
              </a:lnSpc>
              <a:buFont typeface="Wingdings" panose="05000000000000000000" pitchFamily="2" charset="2"/>
              <a:buChar char="Ø"/>
            </a:pPr>
            <a:r>
              <a:rPr lang="en-US" sz="2400" b="0" i="0" dirty="0">
                <a:solidFill>
                  <a:srgbClr val="0B0B0B"/>
                </a:solidFill>
                <a:effectLst/>
                <a:latin typeface="+mj-lt"/>
              </a:rPr>
              <a:t>Keeps records of the devices.</a:t>
            </a:r>
          </a:p>
          <a:p>
            <a:pPr lvl="1" algn="just">
              <a:lnSpc>
                <a:spcPct val="150000"/>
              </a:lnSpc>
              <a:buFont typeface="Wingdings" panose="05000000000000000000" pitchFamily="2" charset="2"/>
              <a:buChar char="Ø"/>
            </a:pPr>
            <a:r>
              <a:rPr lang="en-US" sz="2400" b="0" i="0" dirty="0">
                <a:solidFill>
                  <a:srgbClr val="0B0B0B"/>
                </a:solidFill>
                <a:effectLst/>
                <a:latin typeface="+mj-lt"/>
              </a:rPr>
              <a:t>Decides which process can use which device for how much time.</a:t>
            </a:r>
          </a:p>
          <a:p>
            <a:pPr algn="just" defTabSz="992764" eaLnBrk="1" fontAlgn="auto" hangingPunct="1">
              <a:lnSpc>
                <a:spcPct val="150000"/>
              </a:lnSpc>
              <a:spcAft>
                <a:spcPts val="0"/>
              </a:spcAft>
              <a:buFont typeface="Wingdings" panose="05000000000000000000" pitchFamily="2" charset="2"/>
              <a:buChar char="Ø"/>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34</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321073"/>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1400279"/>
            <a:ext cx="10657184" cy="4886003"/>
          </a:xfrm>
        </p:spPr>
        <p:txBody>
          <a:bodyPr rtlCol="0">
            <a:noAutofit/>
          </a:bodyPr>
          <a:lstStyle/>
          <a:p>
            <a:pPr algn="just">
              <a:lnSpc>
                <a:spcPct val="150000"/>
              </a:lnSpc>
              <a:buFont typeface="Wingdings" panose="05000000000000000000" pitchFamily="2" charset="2"/>
              <a:buChar char="Ø"/>
            </a:pPr>
            <a:r>
              <a:rPr lang="en-US" sz="2400" b="1" i="0" dirty="0">
                <a:solidFill>
                  <a:srgbClr val="0B0B0B"/>
                </a:solidFill>
                <a:effectLst/>
                <a:latin typeface="+mj-lt"/>
              </a:rPr>
              <a:t>Security – </a:t>
            </a:r>
            <a:r>
              <a:rPr lang="en-US" sz="2400" b="0" i="0" dirty="0">
                <a:solidFill>
                  <a:srgbClr val="0B0B0B"/>
                </a:solidFill>
                <a:effectLst/>
                <a:latin typeface="+mj-lt"/>
              </a:rPr>
              <a:t>For security, modern operating systems employ a firewall. A firewall is a type of security system that monitors all computer activity and blocks it if it detects a threat.</a:t>
            </a:r>
          </a:p>
          <a:p>
            <a:pPr algn="just">
              <a:lnSpc>
                <a:spcPct val="150000"/>
              </a:lnSpc>
              <a:buFont typeface="Wingdings" panose="05000000000000000000" pitchFamily="2" charset="2"/>
              <a:buChar char="Ø"/>
            </a:pPr>
            <a:r>
              <a:rPr lang="en-US" sz="2400" b="1" i="0" dirty="0">
                <a:solidFill>
                  <a:srgbClr val="0B0B0B"/>
                </a:solidFill>
                <a:effectLst/>
                <a:latin typeface="+mj-lt"/>
              </a:rPr>
              <a:t>Job Accounting –</a:t>
            </a:r>
            <a:r>
              <a:rPr lang="en-US" sz="2400" b="0" i="0" dirty="0">
                <a:solidFill>
                  <a:srgbClr val="0B0B0B"/>
                </a:solidFill>
                <a:effectLst/>
                <a:latin typeface="+mj-lt"/>
              </a:rPr>
              <a:t> As the operating system keeps track of all the functions of a computer system. It has an account of all the information about the memory, resources, errors, etc. Therefore, this information can be used as and when required.</a:t>
            </a:r>
          </a:p>
          <a:p>
            <a:pPr marL="0" indent="0" algn="just" defTabSz="992764" eaLnBrk="1" fontAlgn="auto" hangingPunct="1">
              <a:lnSpc>
                <a:spcPct val="150000"/>
              </a:lnSpc>
              <a:spcAft>
                <a:spcPts val="0"/>
              </a:spcAft>
              <a:buNone/>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35</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571674"/>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9C1A9-16BA-47A7-9AAC-5F0B7004603E}"/>
              </a:ext>
            </a:extLst>
          </p:cNvPr>
          <p:cNvSpPr>
            <a:spLocks noGrp="1"/>
          </p:cNvSpPr>
          <p:nvPr>
            <p:ph idx="1"/>
          </p:nvPr>
        </p:nvSpPr>
        <p:spPr>
          <a:xfrm>
            <a:off x="919956" y="836712"/>
            <a:ext cx="10657184" cy="4886003"/>
          </a:xfrm>
        </p:spPr>
        <p:txBody>
          <a:bodyPr rtlCol="0">
            <a:noAutofit/>
          </a:bodyPr>
          <a:lstStyle/>
          <a:p>
            <a:pPr algn="just">
              <a:lnSpc>
                <a:spcPct val="150000"/>
              </a:lnSpc>
              <a:buFont typeface="Wingdings" panose="05000000000000000000" pitchFamily="2" charset="2"/>
              <a:buChar char="Ø"/>
            </a:pPr>
            <a:r>
              <a:rPr lang="en-US" sz="2400" b="1" i="0" dirty="0">
                <a:solidFill>
                  <a:srgbClr val="0B0B0B"/>
                </a:solidFill>
                <a:effectLst/>
                <a:latin typeface="+mj-lt"/>
              </a:rPr>
              <a:t>Control over system performance – </a:t>
            </a:r>
            <a:r>
              <a:rPr lang="en-US" sz="2400" b="0" i="0" dirty="0">
                <a:solidFill>
                  <a:srgbClr val="0B0B0B"/>
                </a:solidFill>
                <a:effectLst/>
                <a:latin typeface="+mj-lt"/>
              </a:rPr>
              <a:t>The operating system will collect consumption statistics for various resources and monitor performance indicators such as reaction time, which is the time between requesting a service and receiving a response from the system.</a:t>
            </a:r>
          </a:p>
          <a:p>
            <a:pPr algn="just">
              <a:lnSpc>
                <a:spcPct val="150000"/>
              </a:lnSpc>
              <a:buFont typeface="Wingdings" panose="05000000000000000000" pitchFamily="2" charset="2"/>
              <a:buChar char="Ø"/>
            </a:pPr>
            <a:r>
              <a:rPr lang="en-US" sz="2400" b="1" i="0" dirty="0">
                <a:solidFill>
                  <a:srgbClr val="0B0B0B"/>
                </a:solidFill>
                <a:effectLst/>
                <a:latin typeface="+mj-lt"/>
              </a:rPr>
              <a:t>Error detecting  – </a:t>
            </a:r>
            <a:r>
              <a:rPr lang="en-US" sz="2400" b="0" i="0" dirty="0">
                <a:solidFill>
                  <a:srgbClr val="0B0B0B"/>
                </a:solidFill>
                <a:effectLst/>
                <a:latin typeface="+mj-lt"/>
              </a:rPr>
              <a:t>While a computer system is running, a variety of errors might occur. Error detection guarantees that data is delivered reliably across susceptible networks. The operating system continuously monitors the system to locate or recognize problems and protects the system from them.</a:t>
            </a:r>
          </a:p>
          <a:p>
            <a:pPr marL="0" indent="0" algn="just">
              <a:lnSpc>
                <a:spcPct val="150000"/>
              </a:lnSpc>
              <a:buNone/>
            </a:pPr>
            <a:endParaRPr lang="en-US" sz="2400" b="0" i="0" dirty="0">
              <a:solidFill>
                <a:srgbClr val="0B0B0B"/>
              </a:solidFill>
              <a:effectLst/>
              <a:latin typeface="+mj-lt"/>
            </a:endParaRPr>
          </a:p>
          <a:p>
            <a:pPr algn="just" defTabSz="992764" eaLnBrk="1" fontAlgn="auto" hangingPunct="1">
              <a:lnSpc>
                <a:spcPct val="150000"/>
              </a:lnSpc>
              <a:spcAft>
                <a:spcPts val="0"/>
              </a:spcAft>
              <a:buFont typeface="Wingdings" panose="05000000000000000000" pitchFamily="2" charset="2"/>
              <a:buChar char="Ø"/>
              <a:defRPr/>
            </a:pPr>
            <a:endParaRPr lang="en-US" sz="2400" dirty="0">
              <a:latin typeface="+mj-lt"/>
            </a:endParaRPr>
          </a:p>
        </p:txBody>
      </p:sp>
      <p:sp>
        <p:nvSpPr>
          <p:cNvPr id="4" name="Date Placeholder 3">
            <a:extLst>
              <a:ext uri="{FF2B5EF4-FFF2-40B4-BE49-F238E27FC236}">
                <a16:creationId xmlns:a16="http://schemas.microsoft.com/office/drawing/2014/main" id="{470C0249-5D3F-4E70-82E3-7504D1AA7823}"/>
              </a:ext>
            </a:extLst>
          </p:cNvPr>
          <p:cNvSpPr>
            <a:spLocks noGrp="1"/>
          </p:cNvSpPr>
          <p:nvPr>
            <p:ph type="dt" sz="quarter" idx="10"/>
          </p:nvPr>
        </p:nvSpPr>
        <p:spPr/>
        <p:txBody>
          <a:bodyPr/>
          <a:lstStyle/>
          <a:p>
            <a:pPr>
              <a:defRPr/>
            </a:pPr>
            <a:fld id="{2F434A78-0FA4-4373-846F-C137E9036B52}" type="datetime1">
              <a:rPr lang="en-US"/>
              <a:pPr>
                <a:defRPr/>
              </a:pPr>
              <a:t>3/10/2022</a:t>
            </a:fld>
            <a:endParaRPr lang="en-US"/>
          </a:p>
        </p:txBody>
      </p:sp>
      <p:sp>
        <p:nvSpPr>
          <p:cNvPr id="5" name="Footer Placeholder 4">
            <a:extLst>
              <a:ext uri="{FF2B5EF4-FFF2-40B4-BE49-F238E27FC236}">
                <a16:creationId xmlns:a16="http://schemas.microsoft.com/office/drawing/2014/main" id="{BCF653C2-42F4-455B-A191-9EBF6060C5D8}"/>
              </a:ext>
            </a:extLst>
          </p:cNvPr>
          <p:cNvSpPr>
            <a:spLocks noGrp="1"/>
          </p:cNvSpPr>
          <p:nvPr>
            <p:ph type="ftr" sz="quarter" idx="11"/>
          </p:nvPr>
        </p:nvSpPr>
        <p:spPr>
          <a:xfrm>
            <a:off x="3368675" y="6324600"/>
            <a:ext cx="6535738" cy="365125"/>
          </a:xfrm>
        </p:spPr>
        <p:txBody>
          <a:bodyPr/>
          <a:lstStyle/>
          <a:p>
            <a:pPr>
              <a:defRPr/>
            </a:pPr>
            <a:r>
              <a:rPr lang="pt-BR" dirty="0"/>
              <a:t>Sanchi Kaushik             ACSE0403A           OS     Unit -1</a:t>
            </a:r>
            <a:endParaRPr lang="en-US" dirty="0"/>
          </a:p>
        </p:txBody>
      </p:sp>
      <p:sp>
        <p:nvSpPr>
          <p:cNvPr id="45061" name="Slide Number Placeholder 5">
            <a:extLst>
              <a:ext uri="{FF2B5EF4-FFF2-40B4-BE49-F238E27FC236}">
                <a16:creationId xmlns:a16="http://schemas.microsoft.com/office/drawing/2014/main" id="{9E88D85E-C28B-4538-B669-4D2067A6AB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25DCF4B-B70E-4390-9A30-3F4F3A7EE9CD}" type="slidenum">
              <a:rPr lang="en-US" altLang="en-US" sz="1300">
                <a:solidFill>
                  <a:srgbClr val="898989"/>
                </a:solidFill>
              </a:rPr>
              <a:pPr>
                <a:spcBef>
                  <a:spcPct val="0"/>
                </a:spcBef>
                <a:buFontTx/>
                <a:buNone/>
              </a:pPr>
              <a:t>36</a:t>
            </a:fld>
            <a:endParaRPr lang="en-US" altLang="en-US" sz="1300">
              <a:solidFill>
                <a:srgbClr val="898989"/>
              </a:solidFill>
            </a:endParaRPr>
          </a:p>
        </p:txBody>
      </p:sp>
      <p:sp>
        <p:nvSpPr>
          <p:cNvPr id="7" name="Title 1">
            <a:extLst>
              <a:ext uri="{FF2B5EF4-FFF2-40B4-BE49-F238E27FC236}">
                <a16:creationId xmlns:a16="http://schemas.microsoft.com/office/drawing/2014/main" id="{6227C8BC-C232-4A5A-8ED2-9FE236FB126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Functions of Operating System</a:t>
            </a:r>
          </a:p>
        </p:txBody>
      </p:sp>
      <p:pic>
        <p:nvPicPr>
          <p:cNvPr id="45063" name="Picture 2" descr="C:\Users\admin\Desktop\LOGONIET.png">
            <a:extLst>
              <a:ext uri="{FF2B5EF4-FFF2-40B4-BE49-F238E27FC236}">
                <a16:creationId xmlns:a16="http://schemas.microsoft.com/office/drawing/2014/main" id="{464616FB-E3D1-447D-80F0-ED456FCC3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549277"/>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60AD3236-6E3C-40BE-B2FB-08E4020F98FE}"/>
              </a:ext>
            </a:extLst>
          </p:cNvPr>
          <p:cNvSpPr>
            <a:spLocks noGrp="1"/>
          </p:cNvSpPr>
          <p:nvPr>
            <p:ph idx="1"/>
          </p:nvPr>
        </p:nvSpPr>
        <p:spPr>
          <a:xfrm>
            <a:off x="714375" y="1143000"/>
            <a:ext cx="11026775" cy="4525963"/>
          </a:xfrm>
        </p:spPr>
        <p:txBody>
          <a:bodyPr/>
          <a:lstStyle/>
          <a:p>
            <a:pPr algn="just" eaLnBrk="1" hangingPunct="1">
              <a:lnSpc>
                <a:spcPct val="150000"/>
              </a:lnSpc>
              <a:buFontTx/>
              <a:buNone/>
            </a:pPr>
            <a:r>
              <a:rPr lang="en-US" altLang="en-US" sz="2400" dirty="0"/>
              <a:t>1.	Hardware – provides basic computing resources (CPU, memory, I/O devices).</a:t>
            </a:r>
          </a:p>
          <a:p>
            <a:pPr algn="just" eaLnBrk="1" hangingPunct="1">
              <a:lnSpc>
                <a:spcPct val="150000"/>
              </a:lnSpc>
              <a:buFontTx/>
              <a:buNone/>
            </a:pPr>
            <a:r>
              <a:rPr lang="en-US" altLang="en-US" sz="2400" dirty="0"/>
              <a:t>2.	Operating system – controls and coordinates the use of the hardware among the various application programs for the various users.</a:t>
            </a:r>
          </a:p>
          <a:p>
            <a:pPr algn="just" eaLnBrk="1" hangingPunct="1">
              <a:lnSpc>
                <a:spcPct val="150000"/>
              </a:lnSpc>
              <a:buFontTx/>
              <a:buNone/>
            </a:pPr>
            <a:r>
              <a:rPr lang="en-US" altLang="en-US" sz="2400" dirty="0"/>
              <a:t>3.	Applications programs – define the ways in which the system resources are used to solve the computing problems of the users (compilers, database systems, video games, business programs).</a:t>
            </a:r>
          </a:p>
          <a:p>
            <a:pPr algn="just" eaLnBrk="1" hangingPunct="1">
              <a:lnSpc>
                <a:spcPct val="150000"/>
              </a:lnSpc>
              <a:buFontTx/>
              <a:buNone/>
            </a:pPr>
            <a:r>
              <a:rPr lang="en-US" altLang="en-US" sz="2400" dirty="0"/>
              <a:t>4.	Users . </a:t>
            </a:r>
          </a:p>
        </p:txBody>
      </p:sp>
      <p:sp>
        <p:nvSpPr>
          <p:cNvPr id="4" name="Date Placeholder 3">
            <a:extLst>
              <a:ext uri="{FF2B5EF4-FFF2-40B4-BE49-F238E27FC236}">
                <a16:creationId xmlns:a16="http://schemas.microsoft.com/office/drawing/2014/main" id="{D8C79640-0AA5-4D3A-BF73-39C265097E21}"/>
              </a:ext>
            </a:extLst>
          </p:cNvPr>
          <p:cNvSpPr>
            <a:spLocks noGrp="1"/>
          </p:cNvSpPr>
          <p:nvPr>
            <p:ph type="dt" sz="quarter" idx="10"/>
          </p:nvPr>
        </p:nvSpPr>
        <p:spPr/>
        <p:txBody>
          <a:bodyPr/>
          <a:lstStyle/>
          <a:p>
            <a:pPr>
              <a:defRPr/>
            </a:pPr>
            <a:fld id="{DA829343-DCB3-463A-843C-49C217F4FDF1}" type="datetime1">
              <a:rPr lang="en-US"/>
              <a:pPr>
                <a:defRPr/>
              </a:pPr>
              <a:t>3/10/2022</a:t>
            </a:fld>
            <a:endParaRPr lang="en-US"/>
          </a:p>
        </p:txBody>
      </p:sp>
      <p:sp>
        <p:nvSpPr>
          <p:cNvPr id="5" name="Footer Placeholder 4">
            <a:extLst>
              <a:ext uri="{FF2B5EF4-FFF2-40B4-BE49-F238E27FC236}">
                <a16:creationId xmlns:a16="http://schemas.microsoft.com/office/drawing/2014/main" id="{2EFDA6A6-E364-4737-B593-A1E9890748E2}"/>
              </a:ext>
            </a:extLst>
          </p:cNvPr>
          <p:cNvSpPr>
            <a:spLocks noGrp="1"/>
          </p:cNvSpPr>
          <p:nvPr>
            <p:ph type="ftr" sz="quarter" idx="11"/>
          </p:nvPr>
        </p:nvSpPr>
        <p:spPr>
          <a:xfrm>
            <a:off x="2960688" y="6356350"/>
            <a:ext cx="7453312" cy="365125"/>
          </a:xfrm>
        </p:spPr>
        <p:txBody>
          <a:bodyPr/>
          <a:lstStyle/>
          <a:p>
            <a:pPr>
              <a:defRPr/>
            </a:pPr>
            <a:r>
              <a:rPr lang="pt-BR" dirty="0"/>
              <a:t>Sanchi Kaushik             ACSE0403A           OS     Unit -1</a:t>
            </a:r>
            <a:endParaRPr lang="en-US" dirty="0"/>
          </a:p>
        </p:txBody>
      </p:sp>
      <p:sp>
        <p:nvSpPr>
          <p:cNvPr id="47109" name="Slide Number Placeholder 5">
            <a:extLst>
              <a:ext uri="{FF2B5EF4-FFF2-40B4-BE49-F238E27FC236}">
                <a16:creationId xmlns:a16="http://schemas.microsoft.com/office/drawing/2014/main" id="{77896DC5-7E18-4D1E-9071-A34DE80E8C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9D4A092-C02E-468C-926D-69EF9A1CA711}" type="slidenum">
              <a:rPr lang="en-US" altLang="en-US" sz="1300">
                <a:solidFill>
                  <a:srgbClr val="898989"/>
                </a:solidFill>
              </a:rPr>
              <a:pPr>
                <a:spcBef>
                  <a:spcPct val="0"/>
                </a:spcBef>
                <a:buFontTx/>
                <a:buNone/>
              </a:pPr>
              <a:t>37</a:t>
            </a:fld>
            <a:endParaRPr lang="en-US" altLang="en-US" sz="1300">
              <a:solidFill>
                <a:srgbClr val="898989"/>
              </a:solidFill>
            </a:endParaRPr>
          </a:p>
        </p:txBody>
      </p:sp>
      <p:sp>
        <p:nvSpPr>
          <p:cNvPr id="7" name="Title 1">
            <a:extLst>
              <a:ext uri="{FF2B5EF4-FFF2-40B4-BE49-F238E27FC236}">
                <a16:creationId xmlns:a16="http://schemas.microsoft.com/office/drawing/2014/main" id="{CE27825F-36F4-4A38-814D-7C428FD2C1E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Computer System Components(CO1)</a:t>
            </a:r>
          </a:p>
        </p:txBody>
      </p:sp>
      <p:pic>
        <p:nvPicPr>
          <p:cNvPr id="47111" name="Picture 2" descr="C:\Users\admin\Desktop\LOGONIET.png">
            <a:extLst>
              <a:ext uri="{FF2B5EF4-FFF2-40B4-BE49-F238E27FC236}">
                <a16:creationId xmlns:a16="http://schemas.microsoft.com/office/drawing/2014/main" id="{CEC0C1FB-0947-4AFF-A191-7F16F8262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CD7799-F757-4963-ADDD-A0075E5130E4}"/>
              </a:ext>
            </a:extLst>
          </p:cNvPr>
          <p:cNvSpPr>
            <a:spLocks noGrp="1"/>
          </p:cNvSpPr>
          <p:nvPr>
            <p:ph type="dt" sz="quarter" idx="10"/>
          </p:nvPr>
        </p:nvSpPr>
        <p:spPr/>
        <p:txBody>
          <a:bodyPr/>
          <a:lstStyle/>
          <a:p>
            <a:pPr>
              <a:defRPr/>
            </a:pPr>
            <a:fld id="{590D3C55-5E38-4A53-9C50-7E643B00E223}" type="datetime1">
              <a:rPr lang="en-US"/>
              <a:pPr>
                <a:defRPr/>
              </a:pPr>
              <a:t>3/10/2022</a:t>
            </a:fld>
            <a:endParaRPr lang="en-US"/>
          </a:p>
        </p:txBody>
      </p:sp>
      <p:sp>
        <p:nvSpPr>
          <p:cNvPr id="5" name="Footer Placeholder 4">
            <a:extLst>
              <a:ext uri="{FF2B5EF4-FFF2-40B4-BE49-F238E27FC236}">
                <a16:creationId xmlns:a16="http://schemas.microsoft.com/office/drawing/2014/main" id="{B5790CEA-B5F4-41F2-86BD-CA55D71374E2}"/>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8132" name="Slide Number Placeholder 5">
            <a:extLst>
              <a:ext uri="{FF2B5EF4-FFF2-40B4-BE49-F238E27FC236}">
                <a16:creationId xmlns:a16="http://schemas.microsoft.com/office/drawing/2014/main" id="{DB7821A2-12A9-4844-B7D2-4129883398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BAB04ABD-4FA3-45C0-8B26-FE47C4EF8F2C}" type="slidenum">
              <a:rPr lang="en-US" altLang="en-US" sz="1300">
                <a:solidFill>
                  <a:srgbClr val="898989"/>
                </a:solidFill>
              </a:rPr>
              <a:pPr>
                <a:spcBef>
                  <a:spcPct val="0"/>
                </a:spcBef>
                <a:buFontTx/>
                <a:buNone/>
              </a:pPr>
              <a:t>38</a:t>
            </a:fld>
            <a:endParaRPr lang="en-US" altLang="en-US" sz="1300">
              <a:solidFill>
                <a:srgbClr val="898989"/>
              </a:solidFill>
            </a:endParaRPr>
          </a:p>
        </p:txBody>
      </p:sp>
      <p:sp>
        <p:nvSpPr>
          <p:cNvPr id="7" name="Title 1">
            <a:extLst>
              <a:ext uri="{FF2B5EF4-FFF2-40B4-BE49-F238E27FC236}">
                <a16:creationId xmlns:a16="http://schemas.microsoft.com/office/drawing/2014/main" id="{1D9390DC-3B90-4FC0-97EC-CBCBF5AC62E9}"/>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Abstract View of System Components(CO1)</a:t>
            </a:r>
          </a:p>
        </p:txBody>
      </p:sp>
      <p:pic>
        <p:nvPicPr>
          <p:cNvPr id="48135" name="Picture 2" descr="C:\Users\admin\Desktop\LOGONIET.png">
            <a:extLst>
              <a:ext uri="{FF2B5EF4-FFF2-40B4-BE49-F238E27FC236}">
                <a16:creationId xmlns:a16="http://schemas.microsoft.com/office/drawing/2014/main" id="{6263CB25-D8DF-4FD2-B52D-62D53E749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54DBC8DC-A761-416E-BA44-8C438EA04A63}"/>
              </a:ext>
            </a:extLst>
          </p:cNvPr>
          <p:cNvPicPr>
            <a:picLocks noChangeAspect="1" noChangeArrowheads="1"/>
          </p:cNvPicPr>
          <p:nvPr/>
        </p:nvPicPr>
        <p:blipFill>
          <a:blip r:embed="rId3"/>
          <a:srcRect/>
          <a:stretch>
            <a:fillRect/>
          </a:stretch>
        </p:blipFill>
        <p:spPr bwMode="auto">
          <a:xfrm>
            <a:off x="1445642" y="1533525"/>
            <a:ext cx="9649072" cy="4340225"/>
          </a:xfrm>
          <a:prstGeom prst="rect">
            <a:avLst/>
          </a:prstGeom>
          <a:noFill/>
          <a:ln w="9525">
            <a:noFill/>
            <a:miter lim="800000"/>
            <a:headEnd/>
            <a:tailEnd/>
          </a:ln>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CE6934-E6E8-41A2-BF37-99B62102E6D1}"/>
              </a:ext>
            </a:extLst>
          </p:cNvPr>
          <p:cNvSpPr>
            <a:spLocks noGrp="1"/>
          </p:cNvSpPr>
          <p:nvPr>
            <p:ph type="dt" sz="quarter" idx="10"/>
          </p:nvPr>
        </p:nvSpPr>
        <p:spPr/>
        <p:txBody>
          <a:bodyPr/>
          <a:lstStyle/>
          <a:p>
            <a:pPr>
              <a:defRPr/>
            </a:pPr>
            <a:fld id="{FC1D23CA-FE4D-4510-ABC7-8E104599B9EC}" type="datetime1">
              <a:rPr lang="en-US"/>
              <a:pPr>
                <a:defRPr/>
              </a:pPr>
              <a:t>3/10/2022</a:t>
            </a:fld>
            <a:endParaRPr lang="en-US"/>
          </a:p>
        </p:txBody>
      </p:sp>
      <p:sp>
        <p:nvSpPr>
          <p:cNvPr id="5" name="Footer Placeholder 4">
            <a:extLst>
              <a:ext uri="{FF2B5EF4-FFF2-40B4-BE49-F238E27FC236}">
                <a16:creationId xmlns:a16="http://schemas.microsoft.com/office/drawing/2014/main" id="{40643F0C-6226-4370-A0B4-EE24D6225DD4}"/>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51204" name="Slide Number Placeholder 5">
            <a:extLst>
              <a:ext uri="{FF2B5EF4-FFF2-40B4-BE49-F238E27FC236}">
                <a16:creationId xmlns:a16="http://schemas.microsoft.com/office/drawing/2014/main" id="{B13E3DE8-5D38-4510-A554-08BA4EC664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1A5E002-260C-488D-857D-BA8A662B141A}" type="slidenum">
              <a:rPr lang="en-US" altLang="en-US" sz="1300">
                <a:solidFill>
                  <a:srgbClr val="898989"/>
                </a:solidFill>
              </a:rPr>
              <a:pPr>
                <a:spcBef>
                  <a:spcPct val="0"/>
                </a:spcBef>
                <a:buFontTx/>
                <a:buNone/>
              </a:pPr>
              <a:t>39</a:t>
            </a:fld>
            <a:endParaRPr lang="en-US" altLang="en-US" sz="1300">
              <a:solidFill>
                <a:srgbClr val="898989"/>
              </a:solidFill>
            </a:endParaRPr>
          </a:p>
        </p:txBody>
      </p:sp>
      <p:sp>
        <p:nvSpPr>
          <p:cNvPr id="9" name="Title 1">
            <a:extLst>
              <a:ext uri="{FF2B5EF4-FFF2-40B4-BE49-F238E27FC236}">
                <a16:creationId xmlns:a16="http://schemas.microsoft.com/office/drawing/2014/main" id="{E27C3E82-BB09-4A4F-8CBC-BBB7E0B2582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200" dirty="0"/>
              <a:t>Evolution of Operating System</a:t>
            </a:r>
            <a:r>
              <a:rPr lang="en-US" sz="3300" dirty="0"/>
              <a:t>(CO1)</a:t>
            </a:r>
          </a:p>
        </p:txBody>
      </p:sp>
      <p:pic>
        <p:nvPicPr>
          <p:cNvPr id="51209" name="Picture 2" descr="C:\Users\admin\Desktop\LOGONIET.png">
            <a:extLst>
              <a:ext uri="{FF2B5EF4-FFF2-40B4-BE49-F238E27FC236}">
                <a16:creationId xmlns:a16="http://schemas.microsoft.com/office/drawing/2014/main" id="{B915BC8B-CF7D-4831-A2A6-7726D14E8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A53ABB8-84C8-44ED-98EA-96C585EFA277}"/>
              </a:ext>
            </a:extLst>
          </p:cNvPr>
          <p:cNvSpPr txBox="1"/>
          <p:nvPr/>
        </p:nvSpPr>
        <p:spPr>
          <a:xfrm>
            <a:off x="1085603" y="809873"/>
            <a:ext cx="10081120" cy="5575052"/>
          </a:xfrm>
          <a:prstGeom prst="rect">
            <a:avLst/>
          </a:prstGeom>
          <a:noFill/>
        </p:spPr>
        <p:txBody>
          <a:bodyPr wrap="square">
            <a:spAutoFit/>
          </a:bodyPr>
          <a:lstStyle/>
          <a:p>
            <a:pPr algn="just">
              <a:lnSpc>
                <a:spcPct val="150000"/>
              </a:lnSpc>
            </a:pPr>
            <a:r>
              <a:rPr lang="en-IN" sz="2400" b="1" i="0" dirty="0">
                <a:effectLst/>
                <a:latin typeface="urw-din"/>
              </a:rPr>
              <a:t>Bare Machine:</a:t>
            </a:r>
            <a:r>
              <a:rPr lang="en-US" sz="2400" dirty="0">
                <a:latin typeface="+mj-lt"/>
              </a:rPr>
              <a:t>  </a:t>
            </a:r>
          </a:p>
          <a:p>
            <a:pPr algn="just">
              <a:lnSpc>
                <a:spcPct val="150000"/>
              </a:lnSpc>
            </a:pPr>
            <a:r>
              <a:rPr lang="en-US" sz="2400" b="0" i="0" dirty="0">
                <a:effectLst/>
                <a:latin typeface="+mj-lt"/>
              </a:rPr>
              <a:t>Bare machine is logical hardware which is used to execute the program in the processor without using the operating system. Initially, when the operating systems are not developed, the execution of an instruction is done by directly on hardware without using any interfering hardware. </a:t>
            </a:r>
          </a:p>
          <a:p>
            <a:pPr algn="just">
              <a:lnSpc>
                <a:spcPct val="150000"/>
              </a:lnSpc>
            </a:pPr>
            <a:r>
              <a:rPr lang="en-US" sz="2400" b="1" dirty="0">
                <a:latin typeface="+mj-lt"/>
              </a:rPr>
              <a:t>Drawback:-</a:t>
            </a:r>
          </a:p>
          <a:p>
            <a:pPr algn="just">
              <a:lnSpc>
                <a:spcPct val="150000"/>
              </a:lnSpc>
            </a:pPr>
            <a:r>
              <a:rPr lang="en-US" sz="2400" b="0" i="0" dirty="0">
                <a:effectLst/>
                <a:latin typeface="+mj-lt"/>
              </a:rPr>
              <a:t>Bare machines accepting the instruction in only machine language, due to this those person who has sufficient knowledge about Computer field are able to operate a computer. so after the development of the operating system Bare machine is referred to as inefficient.</a:t>
            </a:r>
            <a:endParaRPr lang="en-IN" sz="2400" dirty="0">
              <a:latin typeface="+mj-lt"/>
            </a:endParaRPr>
          </a:p>
        </p:txBody>
      </p:sp>
    </p:spTree>
    <p:extLst>
      <p:ext uri="{BB962C8B-B14F-4D97-AF65-F5344CB8AC3E}">
        <p14:creationId xmlns:p14="http://schemas.microsoft.com/office/powerpoint/2010/main" val="271704152"/>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CB9FA4-1D98-436A-A1DF-39CB5257FDB1}"/>
              </a:ext>
            </a:extLst>
          </p:cNvPr>
          <p:cNvSpPr>
            <a:spLocks noGrp="1"/>
          </p:cNvSpPr>
          <p:nvPr>
            <p:ph type="dt" sz="quarter" idx="10"/>
          </p:nvPr>
        </p:nvSpPr>
        <p:spPr/>
        <p:txBody>
          <a:bodyPr/>
          <a:lstStyle/>
          <a:p>
            <a:pPr>
              <a:defRPr/>
            </a:pPr>
            <a:fld id="{953C1000-6F61-455A-A249-4A1A47EB8B4A}" type="datetime1">
              <a:rPr lang="en-US"/>
              <a:pPr>
                <a:defRPr/>
              </a:pPr>
              <a:t>3/10/2022</a:t>
            </a:fld>
            <a:endParaRPr lang="en-US"/>
          </a:p>
        </p:txBody>
      </p:sp>
      <p:sp>
        <p:nvSpPr>
          <p:cNvPr id="5" name="Footer Placeholder 4">
            <a:extLst>
              <a:ext uri="{FF2B5EF4-FFF2-40B4-BE49-F238E27FC236}">
                <a16:creationId xmlns:a16="http://schemas.microsoft.com/office/drawing/2014/main" id="{1D3A2A1D-2097-4526-8F5D-A0CAE2AB051E}"/>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D02E2CA5-52BA-459E-8459-7270C2C6149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14400" eaLnBrk="1" fontAlgn="auto" hangingPunct="1">
              <a:spcAft>
                <a:spcPts val="0"/>
              </a:spcAft>
              <a:defRPr/>
            </a:pPr>
            <a:r>
              <a:rPr lang="en-US" sz="3000" dirty="0"/>
              <a:t>Subject Syllabus</a:t>
            </a:r>
          </a:p>
        </p:txBody>
      </p:sp>
      <p:pic>
        <p:nvPicPr>
          <p:cNvPr id="16389" name="Content Placeholder 9" descr="Capture7.PNG">
            <a:extLst>
              <a:ext uri="{FF2B5EF4-FFF2-40B4-BE49-F238E27FC236}">
                <a16:creationId xmlns:a16="http://schemas.microsoft.com/office/drawing/2014/main" id="{4DDAC0F3-FE79-491B-BFAC-32007F23B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44600" y="1357313"/>
            <a:ext cx="10145713" cy="3594100"/>
          </a:xfrm>
        </p:spPr>
      </p:pic>
      <p:pic>
        <p:nvPicPr>
          <p:cNvPr id="16390" name="Picture 10" descr="Capture8.PNG">
            <a:extLst>
              <a:ext uri="{FF2B5EF4-FFF2-40B4-BE49-F238E27FC236}">
                <a16:creationId xmlns:a16="http://schemas.microsoft.com/office/drawing/2014/main" id="{16FA8C3C-D07B-4DB9-89EC-DCDAE8160E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4786313"/>
            <a:ext cx="98599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 descr="C:\Users\USER\Desktop\Logo11.png">
            <a:extLst>
              <a:ext uri="{FF2B5EF4-FFF2-40B4-BE49-F238E27FC236}">
                <a16:creationId xmlns:a16="http://schemas.microsoft.com/office/drawing/2014/main" id="{049A6A9D-4913-41D5-9C06-93FD456EE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859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Slide Number Placeholder 8">
            <a:extLst>
              <a:ext uri="{FF2B5EF4-FFF2-40B4-BE49-F238E27FC236}">
                <a16:creationId xmlns:a16="http://schemas.microsoft.com/office/drawing/2014/main" id="{9E423B71-AD82-4EE1-BEDC-E9E912D21A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990DC6C-16AF-4581-B355-68201220F7F6}" type="slidenum">
              <a:rPr lang="en-US" altLang="en-US" sz="1300">
                <a:solidFill>
                  <a:srgbClr val="898989"/>
                </a:solidFill>
              </a:rPr>
              <a:pPr>
                <a:spcBef>
                  <a:spcPct val="0"/>
                </a:spcBef>
                <a:buFontTx/>
                <a:buNone/>
              </a:pPr>
              <a:t>4</a:t>
            </a:fld>
            <a:endParaRPr lang="en-US" altLang="en-US" sz="1300">
              <a:solidFill>
                <a:srgbClr val="898989"/>
              </a:solidFill>
            </a:endParaRP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40</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600" dirty="0"/>
              <a:t>Evolution of Operating System</a:t>
            </a:r>
            <a:r>
              <a:rPr lang="en-US" sz="4000" dirty="0"/>
              <a:t>(CO1)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204913" y="908720"/>
            <a:ext cx="10325100" cy="461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i="0" dirty="0">
                <a:solidFill>
                  <a:srgbClr val="000000"/>
                </a:solidFill>
                <a:effectLst/>
                <a:latin typeface="+mj-lt"/>
              </a:rPr>
              <a:t>1. Batch Operating System:-</a:t>
            </a:r>
          </a:p>
          <a:p>
            <a:pPr algn="l" fontAlgn="base">
              <a:lnSpc>
                <a:spcPct val="150000"/>
              </a:lnSpc>
              <a:buFont typeface="Wingdings" panose="05000000000000000000" pitchFamily="2" charset="2"/>
              <a:buChar char="Ø"/>
            </a:pPr>
            <a:r>
              <a:rPr lang="en-US" sz="2400" b="0" i="0" dirty="0">
                <a:solidFill>
                  <a:srgbClr val="303030"/>
                </a:solidFill>
                <a:effectLst/>
                <a:latin typeface="+mj-lt"/>
              </a:rPr>
              <a:t>Firstly, user prepares his job using punch cards.</a:t>
            </a:r>
          </a:p>
          <a:p>
            <a:pPr algn="l" fontAlgn="base">
              <a:lnSpc>
                <a:spcPct val="150000"/>
              </a:lnSpc>
              <a:buFont typeface="Wingdings" panose="05000000000000000000" pitchFamily="2" charset="2"/>
              <a:buChar char="Ø"/>
            </a:pPr>
            <a:r>
              <a:rPr lang="en-US" sz="2400" b="0" i="0" dirty="0">
                <a:solidFill>
                  <a:srgbClr val="303030"/>
                </a:solidFill>
                <a:effectLst/>
                <a:latin typeface="+mj-lt"/>
              </a:rPr>
              <a:t>Then, he submits the job to the computer operator.</a:t>
            </a:r>
          </a:p>
          <a:p>
            <a:pPr algn="l" fontAlgn="base">
              <a:lnSpc>
                <a:spcPct val="150000"/>
              </a:lnSpc>
              <a:buFont typeface="Wingdings" panose="05000000000000000000" pitchFamily="2" charset="2"/>
              <a:buChar char="Ø"/>
            </a:pPr>
            <a:r>
              <a:rPr lang="en-US" sz="2400" b="0" i="0" dirty="0">
                <a:solidFill>
                  <a:srgbClr val="303030"/>
                </a:solidFill>
                <a:effectLst/>
                <a:latin typeface="+mj-lt"/>
              </a:rPr>
              <a:t>Operator collects the jobs from different users and sort the jobs into batches with similar needs.</a:t>
            </a:r>
          </a:p>
          <a:p>
            <a:pPr algn="l" fontAlgn="base">
              <a:lnSpc>
                <a:spcPct val="150000"/>
              </a:lnSpc>
              <a:buFont typeface="Wingdings" panose="05000000000000000000" pitchFamily="2" charset="2"/>
              <a:buChar char="Ø"/>
            </a:pPr>
            <a:r>
              <a:rPr lang="en-US" sz="2400" b="0" i="0" dirty="0">
                <a:solidFill>
                  <a:srgbClr val="303030"/>
                </a:solidFill>
                <a:effectLst/>
                <a:latin typeface="+mj-lt"/>
              </a:rPr>
              <a:t>Then, operator submits the batches to the processor one by one.</a:t>
            </a:r>
          </a:p>
          <a:p>
            <a:pPr algn="l" fontAlgn="base">
              <a:lnSpc>
                <a:spcPct val="150000"/>
              </a:lnSpc>
              <a:buFont typeface="Wingdings" panose="05000000000000000000" pitchFamily="2" charset="2"/>
              <a:buChar char="Ø"/>
            </a:pPr>
            <a:r>
              <a:rPr lang="en-US" sz="2400" b="0" i="0" dirty="0">
                <a:solidFill>
                  <a:srgbClr val="303030"/>
                </a:solidFill>
                <a:effectLst/>
                <a:latin typeface="+mj-lt"/>
              </a:rPr>
              <a:t>All the jobs of one batch are executed together.</a:t>
            </a:r>
          </a:p>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6537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41</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600" dirty="0"/>
              <a:t>Evolution of Operating System</a:t>
            </a:r>
            <a:r>
              <a:rPr lang="en-US" sz="4000" dirty="0"/>
              <a:t>(CO1)</a:t>
            </a: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7147B99-CE43-4F44-9FA5-2C274DE9774A}"/>
              </a:ext>
            </a:extLst>
          </p:cNvPr>
          <p:cNvPicPr>
            <a:picLocks noChangeAspect="1"/>
          </p:cNvPicPr>
          <p:nvPr/>
        </p:nvPicPr>
        <p:blipFill rotWithShape="1">
          <a:blip r:embed="rId3"/>
          <a:srcRect b="9643"/>
          <a:stretch/>
        </p:blipFill>
        <p:spPr>
          <a:xfrm>
            <a:off x="1661666" y="1268761"/>
            <a:ext cx="9145016" cy="4824536"/>
          </a:xfrm>
          <a:prstGeom prst="rect">
            <a:avLst/>
          </a:prstGeom>
        </p:spPr>
      </p:pic>
    </p:spTree>
    <p:extLst>
      <p:ext uri="{BB962C8B-B14F-4D97-AF65-F5344CB8AC3E}">
        <p14:creationId xmlns:p14="http://schemas.microsoft.com/office/powerpoint/2010/main" val="3106062457"/>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42</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600" dirty="0"/>
              <a:t>Evolution of Operating System</a:t>
            </a:r>
            <a:r>
              <a:rPr lang="en-US" sz="4000" dirty="0"/>
              <a:t>(CO1)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204913" y="908720"/>
            <a:ext cx="10325100" cy="461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000" b="1" i="0" dirty="0">
                <a:solidFill>
                  <a:srgbClr val="000000"/>
                </a:solidFill>
                <a:effectLst/>
                <a:latin typeface="+mj-lt"/>
              </a:rPr>
              <a:t>Batch Operating System Advantages:-</a:t>
            </a:r>
          </a:p>
          <a:p>
            <a:pPr algn="l" fontAlgn="base">
              <a:lnSpc>
                <a:spcPct val="150000"/>
              </a:lnSpc>
              <a:buFont typeface="Wingdings" panose="05000000000000000000" pitchFamily="2" charset="2"/>
              <a:buChar char="Ø"/>
            </a:pPr>
            <a:r>
              <a:rPr lang="en-US" sz="2000" b="0" i="0" dirty="0">
                <a:solidFill>
                  <a:srgbClr val="303030"/>
                </a:solidFill>
                <a:effectLst/>
                <a:latin typeface="+mj-lt"/>
              </a:rPr>
              <a:t>It saves the time that was being wasted earlier for each individual process in context switching from one environment to another environment.</a:t>
            </a:r>
          </a:p>
          <a:p>
            <a:pPr algn="l" fontAlgn="base">
              <a:lnSpc>
                <a:spcPct val="150000"/>
              </a:lnSpc>
              <a:buFont typeface="Wingdings" panose="05000000000000000000" pitchFamily="2" charset="2"/>
              <a:buChar char="Ø"/>
            </a:pPr>
            <a:r>
              <a:rPr lang="en-US" sz="2000" b="0" i="0" dirty="0">
                <a:solidFill>
                  <a:srgbClr val="303030"/>
                </a:solidFill>
                <a:effectLst/>
                <a:latin typeface="+mj-lt"/>
              </a:rPr>
              <a:t>No manual intervention is needed.</a:t>
            </a:r>
          </a:p>
          <a:p>
            <a:pPr>
              <a:lnSpc>
                <a:spcPct val="150000"/>
              </a:lnSpc>
              <a:buFont typeface="Wingdings" panose="05000000000000000000" pitchFamily="2" charset="2"/>
              <a:buChar char="Ø"/>
            </a:pPr>
            <a:r>
              <a:rPr lang="en-IN" sz="2000" b="0" i="0" dirty="0">
                <a:solidFill>
                  <a:srgbClr val="444444"/>
                </a:solidFill>
                <a:effectLst/>
                <a:latin typeface="+mj-lt"/>
              </a:rPr>
              <a:t>No special hardware required</a:t>
            </a:r>
          </a:p>
          <a:p>
            <a:pPr marL="0" indent="0" algn="just">
              <a:lnSpc>
                <a:spcPct val="150000"/>
              </a:lnSpc>
              <a:buNone/>
            </a:pPr>
            <a:r>
              <a:rPr lang="en-US" sz="2000" b="1" i="0" dirty="0">
                <a:solidFill>
                  <a:srgbClr val="000000"/>
                </a:solidFill>
                <a:effectLst/>
                <a:latin typeface="+mj-lt"/>
              </a:rPr>
              <a:t>Disadvantages:-</a:t>
            </a:r>
          </a:p>
          <a:p>
            <a:pPr algn="just">
              <a:lnSpc>
                <a:spcPct val="150000"/>
              </a:lnSpc>
              <a:buFont typeface="Wingdings" panose="05000000000000000000" pitchFamily="2" charset="2"/>
              <a:buChar char="Ø"/>
            </a:pPr>
            <a:r>
              <a:rPr lang="en-US" sz="2000" b="0" i="0" dirty="0">
                <a:solidFill>
                  <a:srgbClr val="303030"/>
                </a:solidFill>
                <a:effectLst/>
                <a:latin typeface="+mj-lt"/>
              </a:rPr>
              <a:t>Priority can not be set for the jobs.</a:t>
            </a:r>
            <a:endParaRPr lang="en-US" sz="2000" b="1" dirty="0">
              <a:solidFill>
                <a:srgbClr val="000000"/>
              </a:solidFill>
              <a:latin typeface="+mj-lt"/>
            </a:endParaRPr>
          </a:p>
          <a:p>
            <a:pPr algn="just">
              <a:lnSpc>
                <a:spcPct val="150000"/>
              </a:lnSpc>
              <a:buFont typeface="Wingdings" panose="05000000000000000000" pitchFamily="2" charset="2"/>
              <a:buChar char="Ø"/>
            </a:pPr>
            <a:r>
              <a:rPr lang="en-US" sz="2000" b="0" i="0" dirty="0">
                <a:solidFill>
                  <a:srgbClr val="303030"/>
                </a:solidFill>
                <a:effectLst/>
                <a:latin typeface="+mj-lt"/>
              </a:rPr>
              <a:t>Batch operating system may lead to starvation.</a:t>
            </a:r>
            <a:endParaRPr lang="en-US" sz="2000" b="1" i="0" dirty="0">
              <a:solidFill>
                <a:srgbClr val="000000"/>
              </a:solidFill>
              <a:effectLst/>
              <a:latin typeface="+mj-lt"/>
            </a:endParaRPr>
          </a:p>
          <a:p>
            <a:pPr algn="just">
              <a:lnSpc>
                <a:spcPct val="150000"/>
              </a:lnSpc>
              <a:buFont typeface="Wingdings" panose="05000000000000000000" pitchFamily="2" charset="2"/>
              <a:buChar char="Ø"/>
            </a:pPr>
            <a:r>
              <a:rPr lang="en-US" sz="2000" b="0" i="0" dirty="0">
                <a:solidFill>
                  <a:srgbClr val="303030"/>
                </a:solidFill>
                <a:effectLst/>
                <a:latin typeface="+mj-lt"/>
              </a:rPr>
              <a:t>CPU may remain idle for a long time.</a:t>
            </a:r>
          </a:p>
          <a:p>
            <a:pPr algn="just">
              <a:lnSpc>
                <a:spcPct val="150000"/>
              </a:lnSpc>
              <a:buFont typeface="Wingdings" panose="05000000000000000000" pitchFamily="2" charset="2"/>
              <a:buChar char="Ø"/>
            </a:pPr>
            <a:r>
              <a:rPr lang="en-US" sz="2000" b="0" i="0" dirty="0">
                <a:solidFill>
                  <a:srgbClr val="303030"/>
                </a:solidFill>
                <a:effectLst/>
                <a:latin typeface="+mj-lt"/>
              </a:rPr>
              <a:t>There is a lack of interaction between a user and his job.</a:t>
            </a:r>
            <a:endParaRPr lang="en-US" sz="2000" b="1" i="0" dirty="0">
              <a:solidFill>
                <a:srgbClr val="000000"/>
              </a:solidFill>
              <a:effectLst/>
              <a:latin typeface="+mj-lt"/>
            </a:endParaRPr>
          </a:p>
          <a:p>
            <a:pPr marL="0" indent="0" eaLnBrk="1" hangingPunct="1">
              <a:lnSpc>
                <a:spcPct val="150000"/>
              </a:lnSpc>
              <a:buNone/>
            </a:pPr>
            <a:endParaRPr lang="en-US" altLang="en-US" sz="20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692086"/>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CE6934-E6E8-41A2-BF37-99B62102E6D1}"/>
              </a:ext>
            </a:extLst>
          </p:cNvPr>
          <p:cNvSpPr>
            <a:spLocks noGrp="1"/>
          </p:cNvSpPr>
          <p:nvPr>
            <p:ph type="dt" sz="quarter" idx="10"/>
          </p:nvPr>
        </p:nvSpPr>
        <p:spPr/>
        <p:txBody>
          <a:bodyPr/>
          <a:lstStyle/>
          <a:p>
            <a:pPr>
              <a:defRPr/>
            </a:pPr>
            <a:fld id="{FC1D23CA-FE4D-4510-ABC7-8E104599B9EC}" type="datetime1">
              <a:rPr lang="en-US"/>
              <a:pPr>
                <a:defRPr/>
              </a:pPr>
              <a:t>3/10/2022</a:t>
            </a:fld>
            <a:endParaRPr lang="en-US"/>
          </a:p>
        </p:txBody>
      </p:sp>
      <p:sp>
        <p:nvSpPr>
          <p:cNvPr id="5" name="Footer Placeholder 4">
            <a:extLst>
              <a:ext uri="{FF2B5EF4-FFF2-40B4-BE49-F238E27FC236}">
                <a16:creationId xmlns:a16="http://schemas.microsoft.com/office/drawing/2014/main" id="{40643F0C-6226-4370-A0B4-EE24D6225DD4}"/>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51204" name="Slide Number Placeholder 5">
            <a:extLst>
              <a:ext uri="{FF2B5EF4-FFF2-40B4-BE49-F238E27FC236}">
                <a16:creationId xmlns:a16="http://schemas.microsoft.com/office/drawing/2014/main" id="{B13E3DE8-5D38-4510-A554-08BA4EC664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1A5E002-260C-488D-857D-BA8A662B141A}" type="slidenum">
              <a:rPr lang="en-US" altLang="en-US" sz="1300">
                <a:solidFill>
                  <a:srgbClr val="898989"/>
                </a:solidFill>
              </a:rPr>
              <a:pPr>
                <a:spcBef>
                  <a:spcPct val="0"/>
                </a:spcBef>
                <a:buFontTx/>
                <a:buNone/>
              </a:pPr>
              <a:t>43</a:t>
            </a:fld>
            <a:endParaRPr lang="en-US" altLang="en-US" sz="1300">
              <a:solidFill>
                <a:srgbClr val="898989"/>
              </a:solidFill>
            </a:endParaRPr>
          </a:p>
        </p:txBody>
      </p:sp>
      <p:sp>
        <p:nvSpPr>
          <p:cNvPr id="9" name="Title 1">
            <a:extLst>
              <a:ext uri="{FF2B5EF4-FFF2-40B4-BE49-F238E27FC236}">
                <a16:creationId xmlns:a16="http://schemas.microsoft.com/office/drawing/2014/main" id="{E27C3E82-BB09-4A4F-8CBC-BBB7E0B2582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200" dirty="0"/>
              <a:t>Evolution of Operating System</a:t>
            </a:r>
            <a:r>
              <a:rPr lang="en-US" sz="3300" dirty="0"/>
              <a:t>(CO1)</a:t>
            </a:r>
          </a:p>
        </p:txBody>
      </p:sp>
      <p:pic>
        <p:nvPicPr>
          <p:cNvPr id="51209" name="Picture 2" descr="C:\Users\admin\Desktop\LOGONIET.png">
            <a:extLst>
              <a:ext uri="{FF2B5EF4-FFF2-40B4-BE49-F238E27FC236}">
                <a16:creationId xmlns:a16="http://schemas.microsoft.com/office/drawing/2014/main" id="{B915BC8B-CF7D-4831-A2A6-7726D14E8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43FBA52-7AA4-40EE-8AFD-98ADBF666EFA}"/>
              </a:ext>
            </a:extLst>
          </p:cNvPr>
          <p:cNvSpPr txBox="1"/>
          <p:nvPr/>
        </p:nvSpPr>
        <p:spPr>
          <a:xfrm>
            <a:off x="1013594" y="980728"/>
            <a:ext cx="10009112" cy="2805063"/>
          </a:xfrm>
          <a:prstGeom prst="rect">
            <a:avLst/>
          </a:prstGeom>
          <a:noFill/>
        </p:spPr>
        <p:txBody>
          <a:bodyPr wrap="square">
            <a:spAutoFit/>
          </a:bodyPr>
          <a:lstStyle/>
          <a:p>
            <a:pPr marL="0" indent="0" algn="just">
              <a:lnSpc>
                <a:spcPct val="150000"/>
              </a:lnSpc>
              <a:buNone/>
            </a:pPr>
            <a:r>
              <a:rPr lang="en-US" sz="2400" b="1" i="0" dirty="0">
                <a:solidFill>
                  <a:srgbClr val="000000"/>
                </a:solidFill>
                <a:effectLst/>
                <a:latin typeface="+mj-lt"/>
              </a:rPr>
              <a:t> 2. Multiprogramming Operating System:-</a:t>
            </a:r>
            <a:r>
              <a:rPr lang="en-US" sz="2400" b="0" i="0" dirty="0">
                <a:solidFill>
                  <a:srgbClr val="000000"/>
                </a:solidFill>
                <a:effectLst/>
                <a:latin typeface="+mj-lt"/>
              </a:rPr>
              <a:t> is an ability of an operating system that executes more than one program using a single processor machine.</a:t>
            </a:r>
          </a:p>
          <a:p>
            <a:pPr algn="just">
              <a:lnSpc>
                <a:spcPct val="150000"/>
              </a:lnSpc>
            </a:pPr>
            <a:r>
              <a:rPr lang="en-US" sz="2400" b="0" i="0" dirty="0">
                <a:solidFill>
                  <a:srgbClr val="000000"/>
                </a:solidFill>
                <a:effectLst/>
                <a:latin typeface="+mj-lt"/>
              </a:rPr>
              <a:t>More than one task or program or jobs are present inside the main memory at one point of time</a:t>
            </a:r>
          </a:p>
          <a:p>
            <a:pPr marL="0" indent="0" eaLnBrk="1" hangingPunct="1">
              <a:lnSpc>
                <a:spcPct val="150000"/>
              </a:lnSpc>
              <a:buNone/>
            </a:pPr>
            <a:endParaRPr lang="en-US" altLang="en-US" sz="2400" dirty="0">
              <a:latin typeface="+mj-lt"/>
            </a:endParaRPr>
          </a:p>
        </p:txBody>
      </p:sp>
      <p:pic>
        <p:nvPicPr>
          <p:cNvPr id="8" name="Picture 7">
            <a:extLst>
              <a:ext uri="{FF2B5EF4-FFF2-40B4-BE49-F238E27FC236}">
                <a16:creationId xmlns:a16="http://schemas.microsoft.com/office/drawing/2014/main" id="{A6DE9E09-619B-4A26-BE1A-5BAC28EF0FB8}"/>
              </a:ext>
            </a:extLst>
          </p:cNvPr>
          <p:cNvPicPr>
            <a:picLocks noChangeAspect="1"/>
          </p:cNvPicPr>
          <p:nvPr/>
        </p:nvPicPr>
        <p:blipFill>
          <a:blip r:embed="rId3"/>
          <a:stretch>
            <a:fillRect/>
          </a:stretch>
        </p:blipFill>
        <p:spPr>
          <a:xfrm>
            <a:off x="4037930" y="2851150"/>
            <a:ext cx="7271370" cy="3505200"/>
          </a:xfrm>
          <a:prstGeom prst="rect">
            <a:avLst/>
          </a:prstGeom>
        </p:spPr>
      </p:pic>
    </p:spTree>
    <p:extLst>
      <p:ext uri="{BB962C8B-B14F-4D97-AF65-F5344CB8AC3E}">
        <p14:creationId xmlns:p14="http://schemas.microsoft.com/office/powerpoint/2010/main" val="3838530630"/>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CE6934-E6E8-41A2-BF37-99B62102E6D1}"/>
              </a:ext>
            </a:extLst>
          </p:cNvPr>
          <p:cNvSpPr>
            <a:spLocks noGrp="1"/>
          </p:cNvSpPr>
          <p:nvPr>
            <p:ph type="dt" sz="quarter" idx="10"/>
          </p:nvPr>
        </p:nvSpPr>
        <p:spPr/>
        <p:txBody>
          <a:bodyPr/>
          <a:lstStyle/>
          <a:p>
            <a:pPr>
              <a:defRPr/>
            </a:pPr>
            <a:fld id="{FC1D23CA-FE4D-4510-ABC7-8E104599B9EC}" type="datetime1">
              <a:rPr lang="en-US"/>
              <a:pPr>
                <a:defRPr/>
              </a:pPr>
              <a:t>3/10/2022</a:t>
            </a:fld>
            <a:endParaRPr lang="en-US"/>
          </a:p>
        </p:txBody>
      </p:sp>
      <p:sp>
        <p:nvSpPr>
          <p:cNvPr id="5" name="Footer Placeholder 4">
            <a:extLst>
              <a:ext uri="{FF2B5EF4-FFF2-40B4-BE49-F238E27FC236}">
                <a16:creationId xmlns:a16="http://schemas.microsoft.com/office/drawing/2014/main" id="{40643F0C-6226-4370-A0B4-EE24D6225DD4}"/>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51204" name="Slide Number Placeholder 5">
            <a:extLst>
              <a:ext uri="{FF2B5EF4-FFF2-40B4-BE49-F238E27FC236}">
                <a16:creationId xmlns:a16="http://schemas.microsoft.com/office/drawing/2014/main" id="{B13E3DE8-5D38-4510-A554-08BA4EC664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1A5E002-260C-488D-857D-BA8A662B141A}" type="slidenum">
              <a:rPr lang="en-US" altLang="en-US" sz="1300">
                <a:solidFill>
                  <a:srgbClr val="898989"/>
                </a:solidFill>
              </a:rPr>
              <a:pPr>
                <a:spcBef>
                  <a:spcPct val="0"/>
                </a:spcBef>
                <a:buFontTx/>
                <a:buNone/>
              </a:pPr>
              <a:t>44</a:t>
            </a:fld>
            <a:endParaRPr lang="en-US" altLang="en-US" sz="1300">
              <a:solidFill>
                <a:srgbClr val="898989"/>
              </a:solidFill>
            </a:endParaRPr>
          </a:p>
        </p:txBody>
      </p:sp>
      <p:sp>
        <p:nvSpPr>
          <p:cNvPr id="9" name="Title 1">
            <a:extLst>
              <a:ext uri="{FF2B5EF4-FFF2-40B4-BE49-F238E27FC236}">
                <a16:creationId xmlns:a16="http://schemas.microsoft.com/office/drawing/2014/main" id="{E27C3E82-BB09-4A4F-8CBC-BBB7E0B2582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IN" sz="3200" dirty="0"/>
              <a:t>Evolution of Operating System</a:t>
            </a:r>
            <a:r>
              <a:rPr lang="en-US" sz="3300" dirty="0"/>
              <a:t>(CO1)</a:t>
            </a:r>
          </a:p>
        </p:txBody>
      </p:sp>
      <p:pic>
        <p:nvPicPr>
          <p:cNvPr id="51209" name="Picture 2" descr="C:\Users\admin\Desktop\LOGONIET.png">
            <a:extLst>
              <a:ext uri="{FF2B5EF4-FFF2-40B4-BE49-F238E27FC236}">
                <a16:creationId xmlns:a16="http://schemas.microsoft.com/office/drawing/2014/main" id="{B915BC8B-CF7D-4831-A2A6-7726D14E8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A3C032C-388A-43B9-918C-67A4102F7852}"/>
              </a:ext>
            </a:extLst>
          </p:cNvPr>
          <p:cNvSpPr txBox="1"/>
          <p:nvPr/>
        </p:nvSpPr>
        <p:spPr>
          <a:xfrm>
            <a:off x="935414" y="826289"/>
            <a:ext cx="10225136" cy="5575052"/>
          </a:xfrm>
          <a:prstGeom prst="rect">
            <a:avLst/>
          </a:prstGeom>
          <a:noFill/>
        </p:spPr>
        <p:txBody>
          <a:bodyPr wrap="square">
            <a:spAutoFit/>
          </a:bodyPr>
          <a:lstStyle/>
          <a:p>
            <a:pPr algn="l">
              <a:lnSpc>
                <a:spcPct val="150000"/>
              </a:lnSpc>
            </a:pPr>
            <a:r>
              <a:rPr lang="en-US" sz="2400" b="1" i="0" dirty="0">
                <a:effectLst/>
                <a:latin typeface="+mj-lt"/>
              </a:rPr>
              <a:t>Advantages:-</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CPU utilization is high because the CPU is never goes to idle state.</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Memory utilization is efficient.</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CPU throughput is high and also supports multiple interactive user terminals.</a:t>
            </a:r>
          </a:p>
          <a:p>
            <a:pPr algn="l">
              <a:lnSpc>
                <a:spcPct val="150000"/>
              </a:lnSpc>
            </a:pPr>
            <a:r>
              <a:rPr lang="en-US" sz="2400" b="1" i="0" dirty="0">
                <a:effectLst/>
                <a:latin typeface="+mj-lt"/>
              </a:rPr>
              <a:t>Disadvantages:-</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CPU scheduling is compulsory because lots of jobs are ready to run on CPU simultaneously.</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User is not able to interact with jobs when it is executing.</a:t>
            </a:r>
          </a:p>
          <a:p>
            <a:pPr marL="838200" lvl="1" indent="-342900" algn="just">
              <a:lnSpc>
                <a:spcPct val="150000"/>
              </a:lnSpc>
              <a:buFont typeface="Wingdings" panose="05000000000000000000" pitchFamily="2" charset="2"/>
              <a:buChar char="Ø"/>
            </a:pPr>
            <a:r>
              <a:rPr lang="en-US" sz="2400" b="0" i="0" dirty="0">
                <a:solidFill>
                  <a:srgbClr val="000000"/>
                </a:solidFill>
                <a:effectLst/>
                <a:latin typeface="+mj-lt"/>
              </a:rPr>
              <a:t>Programmers also cannot modify a program that is being executed.</a:t>
            </a:r>
          </a:p>
        </p:txBody>
      </p:sp>
    </p:spTree>
    <p:extLst>
      <p:ext uri="{BB962C8B-B14F-4D97-AF65-F5344CB8AC3E}">
        <p14:creationId xmlns:p14="http://schemas.microsoft.com/office/powerpoint/2010/main" val="2984027405"/>
      </p:ext>
    </p:extLst>
  </p:cSld>
  <p:clrMapOvr>
    <a:masterClrMapping/>
  </p:clrMapOvr>
  <p:transition>
    <p:wipe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45</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963612" y="836712"/>
            <a:ext cx="10414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i="0" dirty="0">
                <a:effectLst/>
                <a:latin typeface="+mj-lt"/>
              </a:rPr>
              <a:t> 3. Time-Shared/Multitasking Operating System:-</a:t>
            </a:r>
            <a:r>
              <a:rPr lang="en-US" sz="2400" b="1" dirty="0">
                <a:latin typeface="+mj-lt"/>
              </a:rPr>
              <a:t> </a:t>
            </a:r>
            <a:r>
              <a:rPr lang="en-US" sz="2400" b="0" i="0" dirty="0">
                <a:effectLst/>
                <a:latin typeface="+mj-lt"/>
              </a:rPr>
              <a:t>CPU performs multitasking by switching multiple jobs and executing them simultaneously. The process of switching between the jobs is performed in a very frequent and quick manner.</a:t>
            </a:r>
          </a:p>
          <a:p>
            <a:pPr marL="0" indent="0" algn="l" fontAlgn="base">
              <a:lnSpc>
                <a:spcPct val="150000"/>
              </a:lnSpc>
              <a:buNone/>
            </a:pPr>
            <a:r>
              <a:rPr lang="en-US" sz="2400" b="0" i="0" dirty="0">
                <a:effectLst/>
                <a:latin typeface="+mj-lt"/>
              </a:rPr>
              <a:t>Some activities that the operating system performs related to multitasking are:</a:t>
            </a:r>
          </a:p>
          <a:p>
            <a:pPr lvl="1" algn="just">
              <a:lnSpc>
                <a:spcPct val="150000"/>
              </a:lnSpc>
              <a:buFont typeface="Wingdings" panose="05000000000000000000" pitchFamily="2" charset="2"/>
              <a:buChar char="Ø"/>
            </a:pPr>
            <a:r>
              <a:rPr lang="en-US" sz="2400" b="0" i="0" dirty="0">
                <a:effectLst/>
                <a:latin typeface="+mj-lt"/>
              </a:rPr>
              <a:t>When the user gives any instruction to the operating system, directly it receives a very quick and immediate response.</a:t>
            </a:r>
          </a:p>
          <a:p>
            <a:pPr lvl="1" algn="just">
              <a:lnSpc>
                <a:spcPct val="150000"/>
              </a:lnSpc>
              <a:buFont typeface="Wingdings" panose="05000000000000000000" pitchFamily="2" charset="2"/>
              <a:buChar char="Ø"/>
            </a:pPr>
            <a:r>
              <a:rPr lang="en-US" sz="2400" b="0" i="0" dirty="0">
                <a:effectLst/>
                <a:latin typeface="+mj-lt"/>
              </a:rPr>
              <a:t>Multitasking operating systems also known as time-sharing systems were initially developed at a very reasonable price to provide interactive use of the system.</a:t>
            </a:r>
          </a:p>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398784"/>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46</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EEC3D8F-E9FE-47B7-B680-B923B1C60990}"/>
              </a:ext>
            </a:extLst>
          </p:cNvPr>
          <p:cNvPicPr>
            <a:picLocks noChangeAspect="1"/>
          </p:cNvPicPr>
          <p:nvPr/>
        </p:nvPicPr>
        <p:blipFill>
          <a:blip r:embed="rId3"/>
          <a:stretch>
            <a:fillRect/>
          </a:stretch>
        </p:blipFill>
        <p:spPr>
          <a:xfrm>
            <a:off x="1013594" y="871537"/>
            <a:ext cx="9721080" cy="5114925"/>
          </a:xfrm>
          <a:prstGeom prst="rect">
            <a:avLst/>
          </a:prstGeom>
        </p:spPr>
      </p:pic>
    </p:spTree>
    <p:extLst>
      <p:ext uri="{BB962C8B-B14F-4D97-AF65-F5344CB8AC3E}">
        <p14:creationId xmlns:p14="http://schemas.microsoft.com/office/powerpoint/2010/main" val="1049609056"/>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47</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963612" y="836712"/>
            <a:ext cx="104140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l" fontAlgn="base">
              <a:lnSpc>
                <a:spcPct val="150000"/>
              </a:lnSpc>
              <a:buNone/>
            </a:pPr>
            <a:r>
              <a:rPr lang="en-US" sz="2400" b="1" i="0" dirty="0">
                <a:effectLst/>
                <a:latin typeface="+mj-lt"/>
              </a:rPr>
              <a:t>Advantages of Multi-Tasking</a:t>
            </a:r>
            <a:endParaRPr lang="en-US" sz="2400" b="0" i="0" dirty="0">
              <a:effectLst/>
              <a:latin typeface="+mj-lt"/>
            </a:endParaRPr>
          </a:p>
          <a:p>
            <a:pPr algn="l" fontAlgn="base">
              <a:lnSpc>
                <a:spcPct val="150000"/>
              </a:lnSpc>
              <a:buFont typeface="Wingdings" panose="05000000000000000000" pitchFamily="2" charset="2"/>
              <a:buChar char="Ø"/>
            </a:pPr>
            <a:r>
              <a:rPr lang="en-US" sz="2400" b="0" i="0" dirty="0">
                <a:effectLst/>
                <a:latin typeface="+mj-lt"/>
              </a:rPr>
              <a:t>Saves time</a:t>
            </a:r>
          </a:p>
          <a:p>
            <a:pPr algn="l" fontAlgn="base">
              <a:lnSpc>
                <a:spcPct val="150000"/>
              </a:lnSpc>
              <a:buFont typeface="Wingdings" panose="05000000000000000000" pitchFamily="2" charset="2"/>
              <a:buChar char="Ø"/>
            </a:pPr>
            <a:r>
              <a:rPr lang="en-US" sz="2400" b="0" i="0" dirty="0">
                <a:effectLst/>
                <a:latin typeface="+mj-lt"/>
              </a:rPr>
              <a:t>For a user, multiple files can be worked upon simultaneously at the same time.</a:t>
            </a:r>
          </a:p>
          <a:p>
            <a:pPr marL="0" indent="0" algn="l" fontAlgn="base">
              <a:lnSpc>
                <a:spcPct val="150000"/>
              </a:lnSpc>
              <a:buNone/>
            </a:pPr>
            <a:r>
              <a:rPr lang="en-US" sz="2400" b="1" i="0" dirty="0">
                <a:effectLst/>
                <a:latin typeface="+mj-lt"/>
              </a:rPr>
              <a:t>Disadvantages of Multitasking</a:t>
            </a:r>
            <a:endParaRPr lang="en-US" sz="2400" b="0" i="0" dirty="0">
              <a:effectLst/>
              <a:latin typeface="+mj-lt"/>
            </a:endParaRPr>
          </a:p>
          <a:p>
            <a:pPr algn="l" fontAlgn="base">
              <a:lnSpc>
                <a:spcPct val="150000"/>
              </a:lnSpc>
              <a:buFont typeface="Wingdings" panose="05000000000000000000" pitchFamily="2" charset="2"/>
              <a:buChar char="Ø"/>
            </a:pPr>
            <a:r>
              <a:rPr lang="en-US" sz="2400" b="0" i="0" dirty="0">
                <a:effectLst/>
                <a:latin typeface="+mj-lt"/>
              </a:rPr>
              <a:t>For a new user, it might be a little confusing</a:t>
            </a:r>
          </a:p>
          <a:p>
            <a:pPr algn="l" fontAlgn="base">
              <a:lnSpc>
                <a:spcPct val="150000"/>
              </a:lnSpc>
              <a:buFont typeface="Wingdings" panose="05000000000000000000" pitchFamily="2" charset="2"/>
              <a:buChar char="Ø"/>
            </a:pPr>
            <a:r>
              <a:rPr lang="en-US" sz="2400" b="0" i="0" dirty="0">
                <a:effectLst/>
                <a:latin typeface="+mj-lt"/>
              </a:rPr>
              <a:t>High chances of the computer program being  affected </a:t>
            </a:r>
          </a:p>
          <a:p>
            <a:pPr algn="l" fontAlgn="base">
              <a:lnSpc>
                <a:spcPct val="150000"/>
              </a:lnSpc>
              <a:buFont typeface="Wingdings" panose="05000000000000000000" pitchFamily="2" charset="2"/>
              <a:buChar char="Ø"/>
            </a:pPr>
            <a:r>
              <a:rPr lang="en-US" sz="2400" b="0" i="0" dirty="0">
                <a:effectLst/>
                <a:latin typeface="+mj-lt"/>
              </a:rPr>
              <a:t>Speed might be affected as well</a:t>
            </a:r>
          </a:p>
          <a:p>
            <a:pPr marL="0" indent="0">
              <a:lnSpc>
                <a:spcPct val="150000"/>
              </a:lnSpc>
              <a:buNone/>
            </a:pPr>
            <a:br>
              <a:rPr lang="en-US" sz="2400" b="0" i="0" u="sng" dirty="0">
                <a:effectLst/>
                <a:latin typeface="+mj-lt"/>
                <a:hlinkClick r:id="rId2">
                  <a:extLst>
                    <a:ext uri="{A12FA001-AC4F-418D-AE19-62706E023703}">
                      <ahyp:hlinkClr xmlns:ahyp="http://schemas.microsoft.com/office/drawing/2018/hyperlinkcolor" val="tx"/>
                    </a:ext>
                  </a:extLst>
                </a:hlinkClick>
              </a:rPr>
            </a:b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3468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48</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24744"/>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dirty="0">
                <a:solidFill>
                  <a:srgbClr val="000000"/>
                </a:solidFill>
                <a:latin typeface="+mj-lt"/>
              </a:rPr>
              <a:t>4</a:t>
            </a:r>
            <a:r>
              <a:rPr lang="en-US" sz="2400" b="1" i="0" dirty="0">
                <a:solidFill>
                  <a:srgbClr val="000000"/>
                </a:solidFill>
                <a:effectLst/>
                <a:latin typeface="+mj-lt"/>
              </a:rPr>
              <a:t>. Distributed OS</a:t>
            </a:r>
          </a:p>
          <a:p>
            <a:pPr marL="0" indent="0" algn="just">
              <a:lnSpc>
                <a:spcPct val="150000"/>
              </a:lnSpc>
              <a:buNone/>
            </a:pPr>
            <a:r>
              <a:rPr lang="en-US" sz="2400" b="0" i="0" dirty="0">
                <a:solidFill>
                  <a:srgbClr val="222222"/>
                </a:solidFill>
                <a:effectLst/>
                <a:latin typeface="+mj-lt"/>
              </a:rPr>
              <a:t>In a distributed OS, various computers are connected through a single communication channel. These independent computers have their memory unit and CPU and are known as loosely coupled systems. The system processes can be of different sizes and can perform different functions. The major benefit of such a type of operating system is that a user can access files that are not present on his system but another connected system. In addition, remote access is available to the systems connected to this network.</a:t>
            </a: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307947"/>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49</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48080"/>
            <a:ext cx="10153128" cy="409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dirty="0">
                <a:solidFill>
                  <a:srgbClr val="000000"/>
                </a:solidFill>
                <a:latin typeface="+mj-lt"/>
              </a:rPr>
              <a:t>4</a:t>
            </a:r>
            <a:r>
              <a:rPr lang="en-US" sz="2400" b="1" i="0" dirty="0">
                <a:solidFill>
                  <a:srgbClr val="000000"/>
                </a:solidFill>
                <a:effectLst/>
                <a:latin typeface="+mj-lt"/>
              </a:rPr>
              <a:t>. Distributed OS</a:t>
            </a: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0" name="Picture 2" descr="Distributed Operating System Market: A Latest Research Report">
            <a:extLst>
              <a:ext uri="{FF2B5EF4-FFF2-40B4-BE49-F238E27FC236}">
                <a16:creationId xmlns:a16="http://schemas.microsoft.com/office/drawing/2014/main" id="{704DA9D2-38D2-4B95-9984-67AE86434D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82"/>
          <a:stretch/>
        </p:blipFill>
        <p:spPr bwMode="auto">
          <a:xfrm>
            <a:off x="3087688" y="1916831"/>
            <a:ext cx="6638874" cy="414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34541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3E63C52C-1477-4BBC-9A2F-12B31C6B3A1C}"/>
              </a:ext>
            </a:extLst>
          </p:cNvPr>
          <p:cNvSpPr>
            <a:spLocks noGrp="1"/>
          </p:cNvSpPr>
          <p:nvPr>
            <p:ph idx="1"/>
          </p:nvPr>
        </p:nvSpPr>
        <p:spPr>
          <a:xfrm>
            <a:off x="842963" y="1123950"/>
            <a:ext cx="10566400" cy="5053013"/>
          </a:xfrm>
        </p:spPr>
        <p:txBody>
          <a:bodyPr rtlCol="0">
            <a:normAutofit lnSpcReduction="10000"/>
          </a:bodyPr>
          <a:lstStyle/>
          <a:p>
            <a:pPr marL="372287" indent="-372287" defTabSz="992764" eaLnBrk="1" fontAlgn="auto" hangingPunct="1">
              <a:spcAft>
                <a:spcPts val="0"/>
              </a:spcAft>
              <a:buFont typeface="Arial" panose="020B0604020202020204" pitchFamily="34" charset="0"/>
              <a:buNone/>
              <a:defRPr/>
            </a:pPr>
            <a:r>
              <a:rPr lang="en-US" sz="2800" b="1" dirty="0"/>
              <a:t>UNIT-I Fundamental Concepts of Operating System</a:t>
            </a:r>
            <a:endParaRPr lang="en-US" sz="2800" dirty="0"/>
          </a:p>
          <a:p>
            <a:pPr marL="372287" indent="-372287" defTabSz="992764" eaLnBrk="1" fontAlgn="auto" hangingPunct="1">
              <a:spcAft>
                <a:spcPts val="0"/>
              </a:spcAft>
              <a:buFont typeface="Arial" panose="020B0604020202020204" pitchFamily="34" charset="0"/>
              <a:buNone/>
              <a:defRPr/>
            </a:pPr>
            <a:endParaRPr lang="en-US" sz="2800" dirty="0"/>
          </a:p>
          <a:p>
            <a:pPr marL="372287" indent="-372287" algn="just" defTabSz="992764" eaLnBrk="1" fontAlgn="auto" hangingPunct="1">
              <a:lnSpc>
                <a:spcPct val="150000"/>
              </a:lnSpc>
              <a:spcAft>
                <a:spcPts val="0"/>
              </a:spcAft>
              <a:buFont typeface="Arial" panose="020B0604020202020204" pitchFamily="34" charset="0"/>
              <a:buNone/>
              <a:defRPr/>
            </a:pPr>
            <a:r>
              <a:rPr lang="en-US" sz="2200" dirty="0"/>
              <a:t>      Introduction, Functions of Operating System, Characteristics of Operating System, Computer System Structure,	Evolution of Operating Systems-Bare Machine, Single Processing, Batch Processing,Multiprogramming,Multitasking,Multithreaded,Interactive, Time sharing, Real Time System, Distributed System, Multiprocessor Systems, Multithreaded Systems, System Calls, System Programs and System Boot, Interrupt Handling, Operating System Structure- Simple structure, Layered Structure, Monolithic, Microkernel and Hybrid, System Components, Operating System Services, Case Studies: Windows, Unix and Linux.</a:t>
            </a:r>
          </a:p>
          <a:p>
            <a:pPr marL="0" indent="0" defTabSz="992764" eaLnBrk="1" fontAlgn="auto" hangingPunct="1">
              <a:spcAft>
                <a:spcPts val="0"/>
              </a:spcAft>
              <a:buFont typeface="Arial" panose="020B0604020202020204" pitchFamily="34" charset="0"/>
              <a:buNone/>
              <a:defRPr/>
            </a:pPr>
            <a:endParaRPr lang="en-US" b="1" dirty="0"/>
          </a:p>
        </p:txBody>
      </p:sp>
      <p:sp>
        <p:nvSpPr>
          <p:cNvPr id="4" name="Date Placeholder 3">
            <a:extLst>
              <a:ext uri="{FF2B5EF4-FFF2-40B4-BE49-F238E27FC236}">
                <a16:creationId xmlns:a16="http://schemas.microsoft.com/office/drawing/2014/main" id="{91EA0C9C-4EF8-4D7F-A34E-3E60DFEE012C}"/>
              </a:ext>
            </a:extLst>
          </p:cNvPr>
          <p:cNvSpPr>
            <a:spLocks noGrp="1"/>
          </p:cNvSpPr>
          <p:nvPr>
            <p:ph type="dt" sz="quarter" idx="10"/>
          </p:nvPr>
        </p:nvSpPr>
        <p:spPr/>
        <p:txBody>
          <a:bodyPr/>
          <a:lstStyle/>
          <a:p>
            <a:pPr>
              <a:defRPr/>
            </a:pPr>
            <a:fld id="{5B615F49-46E0-4F74-A4DF-9A2E53F7F3CF}" type="datetime1">
              <a:rPr lang="en-US"/>
              <a:pPr>
                <a:defRPr/>
              </a:pPr>
              <a:t>3/10/2022</a:t>
            </a:fld>
            <a:endParaRPr lang="en-US" dirty="0"/>
          </a:p>
        </p:txBody>
      </p:sp>
      <p:sp>
        <p:nvSpPr>
          <p:cNvPr id="5" name="Footer Placeholder 4">
            <a:extLst>
              <a:ext uri="{FF2B5EF4-FFF2-40B4-BE49-F238E27FC236}">
                <a16:creationId xmlns:a16="http://schemas.microsoft.com/office/drawing/2014/main" id="{E584D1F9-BA88-4911-BF35-D400147B163D}"/>
              </a:ext>
            </a:extLst>
          </p:cNvPr>
          <p:cNvSpPr>
            <a:spLocks noGrp="1"/>
          </p:cNvSpPr>
          <p:nvPr>
            <p:ph type="ftr" sz="quarter" idx="11"/>
          </p:nvPr>
        </p:nvSpPr>
        <p:spPr/>
        <p:txBody>
          <a:bodyPr/>
          <a:lstStyle/>
          <a:p>
            <a:pPr>
              <a:defRPr/>
            </a:pPr>
            <a:r>
              <a:rPr lang="pt-BR" dirty="0"/>
              <a:t>Sanchi Kaushik             ACSE0403A           OS     Unit -1</a:t>
            </a:r>
            <a:endParaRPr lang="en-US" dirty="0"/>
          </a:p>
        </p:txBody>
      </p:sp>
      <p:sp>
        <p:nvSpPr>
          <p:cNvPr id="17413" name="Slide Number Placeholder 5">
            <a:extLst>
              <a:ext uri="{FF2B5EF4-FFF2-40B4-BE49-F238E27FC236}">
                <a16:creationId xmlns:a16="http://schemas.microsoft.com/office/drawing/2014/main" id="{7D5D2669-CA02-4F9B-AA1A-56BD806E96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B2D3705-DFE6-4CD4-97D9-2F4471B14349}" type="slidenum">
              <a:rPr lang="en-US" altLang="en-US" sz="1300">
                <a:solidFill>
                  <a:srgbClr val="898989"/>
                </a:solidFill>
              </a:rPr>
              <a:pPr>
                <a:spcBef>
                  <a:spcPct val="0"/>
                </a:spcBef>
                <a:buFontTx/>
                <a:buNone/>
              </a:pPr>
              <a:t>5</a:t>
            </a:fld>
            <a:endParaRPr lang="en-US" altLang="en-US" sz="1300">
              <a:solidFill>
                <a:srgbClr val="898989"/>
              </a:solidFill>
            </a:endParaRPr>
          </a:p>
        </p:txBody>
      </p:sp>
      <p:pic>
        <p:nvPicPr>
          <p:cNvPr id="17414" name="Picture 2" descr="C:\Users\admin\Desktop\LOGONIET.png">
            <a:extLst>
              <a:ext uri="{FF2B5EF4-FFF2-40B4-BE49-F238E27FC236}">
                <a16:creationId xmlns:a16="http://schemas.microsoft.com/office/drawing/2014/main" id="{811C4D8E-61B0-4794-A51B-3F2A3C8AF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13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7">
            <a:extLst>
              <a:ext uri="{FF2B5EF4-FFF2-40B4-BE49-F238E27FC236}">
                <a16:creationId xmlns:a16="http://schemas.microsoft.com/office/drawing/2014/main" id="{9B391712-9670-484E-A587-553ED3CA843F}"/>
              </a:ext>
            </a:extLst>
          </p:cNvPr>
          <p:cNvSpPr txBox="1">
            <a:spLocks/>
          </p:cNvSpPr>
          <p:nvPr/>
        </p:nvSpPr>
        <p:spPr>
          <a:xfrm>
            <a:off x="2054225" y="0"/>
            <a:ext cx="10198100" cy="714375"/>
          </a:xfrm>
          <a:prstGeom prst="rect">
            <a:avLst/>
          </a:prstGeom>
          <a:ln/>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200" b="1" dirty="0"/>
              <a:t>Syllabus For Unit-1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50</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24744"/>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l">
              <a:lnSpc>
                <a:spcPct val="150000"/>
              </a:lnSpc>
              <a:buNone/>
            </a:pPr>
            <a:r>
              <a:rPr lang="en-US" sz="2400" b="1" i="0" dirty="0">
                <a:solidFill>
                  <a:srgbClr val="222222"/>
                </a:solidFill>
                <a:effectLst/>
                <a:latin typeface="+mj-lt"/>
              </a:rPr>
              <a:t>Advantages of Distributed OS</a:t>
            </a:r>
            <a:endParaRPr lang="en-US" sz="2400" b="0" i="0" dirty="0">
              <a:solidFill>
                <a:srgbClr val="222222"/>
              </a:solidFill>
              <a:effectLst/>
              <a:latin typeface="+mj-lt"/>
            </a:endParaRPr>
          </a:p>
          <a:p>
            <a:pPr algn="l">
              <a:lnSpc>
                <a:spcPct val="150000"/>
              </a:lnSpc>
              <a:buFont typeface="Wingdings" panose="05000000000000000000" pitchFamily="2" charset="2"/>
              <a:buChar char="Ø"/>
            </a:pPr>
            <a:r>
              <a:rPr lang="en-US" sz="2400" b="0" i="0" dirty="0">
                <a:solidFill>
                  <a:srgbClr val="222222"/>
                </a:solidFill>
                <a:effectLst/>
                <a:latin typeface="+mj-lt"/>
              </a:rPr>
              <a:t>Failure of one system will not affect the other systems because all the computers are independent of each other.</a:t>
            </a:r>
          </a:p>
          <a:p>
            <a:pPr algn="l">
              <a:lnSpc>
                <a:spcPct val="150000"/>
              </a:lnSpc>
              <a:buFont typeface="Wingdings" panose="05000000000000000000" pitchFamily="2" charset="2"/>
              <a:buChar char="Ø"/>
            </a:pPr>
            <a:r>
              <a:rPr lang="en-US" sz="2400" b="0" i="0" dirty="0">
                <a:solidFill>
                  <a:srgbClr val="222222"/>
                </a:solidFill>
                <a:effectLst/>
                <a:latin typeface="+mj-lt"/>
              </a:rPr>
              <a:t>The load on the host system is reduced.</a:t>
            </a:r>
          </a:p>
          <a:p>
            <a:pPr algn="l">
              <a:lnSpc>
                <a:spcPct val="150000"/>
              </a:lnSpc>
              <a:buFont typeface="Wingdings" panose="05000000000000000000" pitchFamily="2" charset="2"/>
              <a:buChar char="Ø"/>
            </a:pPr>
            <a:r>
              <a:rPr lang="en-US" sz="2400" b="0" i="0" dirty="0">
                <a:solidFill>
                  <a:srgbClr val="222222"/>
                </a:solidFill>
                <a:effectLst/>
                <a:latin typeface="+mj-lt"/>
              </a:rPr>
              <a:t>As the workload and resources are shared therefore the calculations are performed at a higher speed.</a:t>
            </a:r>
          </a:p>
          <a:p>
            <a:pPr marL="0" indent="0" algn="just">
              <a:lnSpc>
                <a:spcPct val="150000"/>
              </a:lnSpc>
              <a:buNone/>
            </a:pPr>
            <a:endParaRPr lang="en-US" altLang="en-US" sz="20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915833"/>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51</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24744"/>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l">
              <a:lnSpc>
                <a:spcPct val="150000"/>
              </a:lnSpc>
              <a:buNone/>
            </a:pPr>
            <a:r>
              <a:rPr lang="en-US" sz="2400" b="1" i="0" dirty="0">
                <a:solidFill>
                  <a:srgbClr val="222222"/>
                </a:solidFill>
                <a:effectLst/>
                <a:latin typeface="+mj-lt"/>
              </a:rPr>
              <a:t>Disadvantages of Distributed OS</a:t>
            </a:r>
            <a:endParaRPr lang="en-US" sz="2400" b="0" i="0" dirty="0">
              <a:solidFill>
                <a:srgbClr val="222222"/>
              </a:solidFill>
              <a:effectLst/>
              <a:latin typeface="+mj-lt"/>
            </a:endParaRPr>
          </a:p>
          <a:p>
            <a:pPr algn="l">
              <a:lnSpc>
                <a:spcPct val="150000"/>
              </a:lnSpc>
              <a:buFont typeface="Wingdings" panose="05000000000000000000" pitchFamily="2" charset="2"/>
              <a:buChar char="Ø"/>
            </a:pPr>
            <a:r>
              <a:rPr lang="en-US" sz="2400" b="0" i="0" dirty="0">
                <a:solidFill>
                  <a:srgbClr val="222222"/>
                </a:solidFill>
                <a:effectLst/>
                <a:latin typeface="+mj-lt"/>
              </a:rPr>
              <a:t>The setup cost is high.</a:t>
            </a:r>
          </a:p>
          <a:p>
            <a:pPr algn="l">
              <a:lnSpc>
                <a:spcPct val="150000"/>
              </a:lnSpc>
              <a:buFont typeface="Wingdings" panose="05000000000000000000" pitchFamily="2" charset="2"/>
              <a:buChar char="Ø"/>
            </a:pPr>
            <a:r>
              <a:rPr lang="en-US" sz="2400" b="0" i="0" dirty="0">
                <a:solidFill>
                  <a:srgbClr val="222222"/>
                </a:solidFill>
                <a:effectLst/>
                <a:latin typeface="+mj-lt"/>
              </a:rPr>
              <a:t>Software used for such systems is highly complex.</a:t>
            </a:r>
          </a:p>
          <a:p>
            <a:pPr algn="l">
              <a:lnSpc>
                <a:spcPct val="150000"/>
              </a:lnSpc>
              <a:buFont typeface="Wingdings" panose="05000000000000000000" pitchFamily="2" charset="2"/>
              <a:buChar char="Ø"/>
            </a:pPr>
            <a:r>
              <a:rPr lang="en-US" sz="2400" b="0" i="0" dirty="0">
                <a:solidFill>
                  <a:srgbClr val="222222"/>
                </a:solidFill>
                <a:effectLst/>
                <a:latin typeface="+mj-lt"/>
              </a:rPr>
              <a:t>Failure of the main network will lead to the failure of the whole system.</a:t>
            </a:r>
          </a:p>
          <a:p>
            <a:pPr algn="l">
              <a:lnSpc>
                <a:spcPct val="150000"/>
              </a:lnSpc>
              <a:buFont typeface="Wingdings" panose="05000000000000000000" pitchFamily="2" charset="2"/>
              <a:buChar char="Ø"/>
            </a:pPr>
            <a:r>
              <a:rPr lang="en-US" sz="2400" b="1" i="0" dirty="0">
                <a:solidFill>
                  <a:srgbClr val="222222"/>
                </a:solidFill>
                <a:effectLst/>
                <a:latin typeface="+mj-lt"/>
              </a:rPr>
              <a:t>Examples of Distributed OS: </a:t>
            </a:r>
            <a:r>
              <a:rPr lang="en-US" sz="2400" b="0" i="0" dirty="0">
                <a:solidFill>
                  <a:srgbClr val="222222"/>
                </a:solidFill>
                <a:effectLst/>
                <a:latin typeface="+mj-lt"/>
              </a:rPr>
              <a:t>LOCUS, etc.</a:t>
            </a:r>
          </a:p>
          <a:p>
            <a:pPr marL="0" indent="0" algn="just">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174669"/>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52</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24744"/>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i="0" dirty="0">
                <a:solidFill>
                  <a:srgbClr val="000000"/>
                </a:solidFill>
                <a:effectLst/>
                <a:latin typeface="+mj-lt"/>
              </a:rPr>
              <a:t>4. Network Operating System:-</a:t>
            </a:r>
          </a:p>
          <a:p>
            <a:pPr marL="0" indent="0" algn="just">
              <a:lnSpc>
                <a:spcPct val="150000"/>
              </a:lnSpc>
              <a:buNone/>
            </a:pPr>
            <a:r>
              <a:rPr lang="en-US" sz="2400" b="0" i="0" dirty="0">
                <a:solidFill>
                  <a:srgbClr val="222222"/>
                </a:solidFill>
                <a:effectLst/>
                <a:latin typeface="+mj-lt"/>
              </a:rPr>
              <a:t>Network operating systems are the systems that run on a server and manage all the networking functions. They allow sharing of various files, applications, printers, security, and other networking functions over a small network of computers like LAN or any other private network. In the network OS, all the users are aware of the configurations of every other user within the network, which is why network operating systems are also known as tightly coupled systems.</a:t>
            </a:r>
          </a:p>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82060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53</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86408"/>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i="0" dirty="0">
                <a:solidFill>
                  <a:srgbClr val="000000"/>
                </a:solidFill>
                <a:effectLst/>
                <a:latin typeface="+mj-lt"/>
              </a:rPr>
              <a:t>4. Network Operating System:-</a:t>
            </a:r>
          </a:p>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4" name="Picture 2" descr="Types of OS _ Networking Operating System">
            <a:extLst>
              <a:ext uri="{FF2B5EF4-FFF2-40B4-BE49-F238E27FC236}">
                <a16:creationId xmlns:a16="http://schemas.microsoft.com/office/drawing/2014/main" id="{F22EE7E9-191C-405F-9D13-271D433D77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240"/>
          <a:stretch/>
        </p:blipFill>
        <p:spPr bwMode="auto">
          <a:xfrm>
            <a:off x="3893914" y="2348880"/>
            <a:ext cx="4680520" cy="318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72706"/>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54</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85602" y="1124744"/>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l">
              <a:lnSpc>
                <a:spcPct val="150000"/>
              </a:lnSpc>
              <a:buNone/>
            </a:pPr>
            <a:r>
              <a:rPr lang="en-US" sz="2400" b="1" i="0" dirty="0">
                <a:solidFill>
                  <a:srgbClr val="222222"/>
                </a:solidFill>
                <a:effectLst/>
                <a:latin typeface="+mj-lt"/>
              </a:rPr>
              <a:t>Advantages of Network OS</a:t>
            </a:r>
            <a:endParaRPr lang="en-US" sz="2400" b="0" i="0" dirty="0">
              <a:solidFill>
                <a:srgbClr val="222222"/>
              </a:solidFill>
              <a:effectLst/>
              <a:latin typeface="+mj-lt"/>
            </a:endParaRPr>
          </a:p>
          <a:p>
            <a:pPr algn="l">
              <a:lnSpc>
                <a:spcPct val="150000"/>
              </a:lnSpc>
              <a:buFont typeface="Wingdings" panose="05000000000000000000" pitchFamily="2" charset="2"/>
              <a:buChar char="Ø"/>
            </a:pPr>
            <a:r>
              <a:rPr lang="en-US" sz="2400" b="0" i="0" dirty="0">
                <a:solidFill>
                  <a:srgbClr val="222222"/>
                </a:solidFill>
                <a:effectLst/>
                <a:latin typeface="+mj-lt"/>
              </a:rPr>
              <a:t>New technologies and hardware can easily upgrade the systems.</a:t>
            </a:r>
          </a:p>
          <a:p>
            <a:pPr algn="l">
              <a:lnSpc>
                <a:spcPct val="150000"/>
              </a:lnSpc>
              <a:buFont typeface="Wingdings" panose="05000000000000000000" pitchFamily="2" charset="2"/>
              <a:buChar char="Ø"/>
            </a:pPr>
            <a:r>
              <a:rPr lang="en-US" sz="2400" b="0" i="0" dirty="0">
                <a:solidFill>
                  <a:srgbClr val="222222"/>
                </a:solidFill>
                <a:effectLst/>
                <a:latin typeface="+mj-lt"/>
              </a:rPr>
              <a:t>Security of the system is managed over servers.</a:t>
            </a:r>
          </a:p>
          <a:p>
            <a:pPr algn="l">
              <a:lnSpc>
                <a:spcPct val="150000"/>
              </a:lnSpc>
              <a:buFont typeface="Wingdings" panose="05000000000000000000" pitchFamily="2" charset="2"/>
              <a:buChar char="Ø"/>
            </a:pPr>
            <a:r>
              <a:rPr lang="en-US" sz="2400" b="0" i="0" dirty="0">
                <a:solidFill>
                  <a:srgbClr val="222222"/>
                </a:solidFill>
                <a:effectLst/>
                <a:latin typeface="+mj-lt"/>
              </a:rPr>
              <a:t>Servers can be accessed remotely from different locations and systems.</a:t>
            </a:r>
          </a:p>
          <a:p>
            <a:pPr algn="l">
              <a:lnSpc>
                <a:spcPct val="150000"/>
              </a:lnSpc>
              <a:buFont typeface="Wingdings" panose="05000000000000000000" pitchFamily="2" charset="2"/>
              <a:buChar char="Ø"/>
            </a:pPr>
            <a:r>
              <a:rPr lang="en-US" sz="2400" b="0" i="0" dirty="0">
                <a:solidFill>
                  <a:srgbClr val="222222"/>
                </a:solidFill>
                <a:effectLst/>
                <a:latin typeface="+mj-lt"/>
              </a:rPr>
              <a:t>The centralized servers are stable.</a:t>
            </a:r>
          </a:p>
          <a:p>
            <a:pPr eaLnBrk="1" hangingPunct="1">
              <a:lnSpc>
                <a:spcPct val="150000"/>
              </a:lnSpc>
              <a:buFont typeface="Wingdings" panose="05000000000000000000" pitchFamily="2" charset="2"/>
              <a:buChar char="Ø"/>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477255"/>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55</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1049598" y="1196752"/>
            <a:ext cx="101531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l">
              <a:lnSpc>
                <a:spcPct val="150000"/>
              </a:lnSpc>
              <a:buNone/>
            </a:pPr>
            <a:r>
              <a:rPr lang="en-US" sz="2400" b="1" i="0" dirty="0">
                <a:solidFill>
                  <a:srgbClr val="222222"/>
                </a:solidFill>
                <a:effectLst/>
                <a:latin typeface="+mj-lt"/>
              </a:rPr>
              <a:t>Disadvantages of Network OS</a:t>
            </a:r>
            <a:endParaRPr lang="en-US" sz="2400" b="0" i="0" dirty="0">
              <a:solidFill>
                <a:srgbClr val="222222"/>
              </a:solidFill>
              <a:effectLst/>
              <a:latin typeface="+mj-lt"/>
            </a:endParaRPr>
          </a:p>
          <a:p>
            <a:pPr algn="l">
              <a:lnSpc>
                <a:spcPct val="150000"/>
              </a:lnSpc>
              <a:buFont typeface="Wingdings" panose="05000000000000000000" pitchFamily="2" charset="2"/>
              <a:buChar char="Ø"/>
            </a:pPr>
            <a:r>
              <a:rPr lang="en-US" sz="2400" b="0" i="0" dirty="0">
                <a:solidFill>
                  <a:srgbClr val="222222"/>
                </a:solidFill>
                <a:effectLst/>
                <a:latin typeface="+mj-lt"/>
              </a:rPr>
              <a:t>Server costs are high.</a:t>
            </a:r>
          </a:p>
          <a:p>
            <a:pPr algn="l">
              <a:lnSpc>
                <a:spcPct val="150000"/>
              </a:lnSpc>
              <a:buFont typeface="Wingdings" panose="05000000000000000000" pitchFamily="2" charset="2"/>
              <a:buChar char="Ø"/>
            </a:pPr>
            <a:r>
              <a:rPr lang="en-US" sz="2400" b="0" i="0" dirty="0">
                <a:solidFill>
                  <a:srgbClr val="222222"/>
                </a:solidFill>
                <a:effectLst/>
                <a:latin typeface="+mj-lt"/>
              </a:rPr>
              <a:t>Regular updates and maintenance are required.</a:t>
            </a:r>
          </a:p>
          <a:p>
            <a:pPr algn="l">
              <a:lnSpc>
                <a:spcPct val="150000"/>
              </a:lnSpc>
              <a:buFont typeface="Wingdings" panose="05000000000000000000" pitchFamily="2" charset="2"/>
              <a:buChar char="Ø"/>
            </a:pPr>
            <a:r>
              <a:rPr lang="en-US" sz="2400" b="0" i="0" dirty="0">
                <a:solidFill>
                  <a:srgbClr val="222222"/>
                </a:solidFill>
                <a:effectLst/>
                <a:latin typeface="+mj-lt"/>
              </a:rPr>
              <a:t>Users are dependent on the central location for the maximum number of operations.</a:t>
            </a:r>
          </a:p>
          <a:p>
            <a:pPr algn="l">
              <a:lnSpc>
                <a:spcPct val="150000"/>
              </a:lnSpc>
              <a:buFont typeface="Wingdings" panose="05000000000000000000" pitchFamily="2" charset="2"/>
              <a:buChar char="Ø"/>
            </a:pPr>
            <a:r>
              <a:rPr lang="en-US" sz="2400" b="1" i="0" dirty="0">
                <a:solidFill>
                  <a:srgbClr val="222222"/>
                </a:solidFill>
                <a:effectLst/>
                <a:latin typeface="+mj-lt"/>
              </a:rPr>
              <a:t>Examples of Network OS: </a:t>
            </a:r>
            <a:r>
              <a:rPr lang="en-US" sz="2400" b="0" i="0" dirty="0">
                <a:solidFill>
                  <a:srgbClr val="222222"/>
                </a:solidFill>
                <a:effectLst/>
                <a:latin typeface="+mj-lt"/>
              </a:rPr>
              <a:t>Microsoft Windows server 2008, LINUX, etc.</a:t>
            </a:r>
          </a:p>
          <a:p>
            <a:pPr eaLnBrk="1" hangingPunct="1">
              <a:lnSpc>
                <a:spcPct val="150000"/>
              </a:lnSpc>
              <a:buFont typeface="Wingdings" panose="05000000000000000000" pitchFamily="2" charset="2"/>
              <a:buChar char="Ø"/>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600744"/>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56</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612775" y="836712"/>
            <a:ext cx="10886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algn="just">
              <a:lnSpc>
                <a:spcPct val="150000"/>
              </a:lnSpc>
              <a:buNone/>
            </a:pPr>
            <a:r>
              <a:rPr lang="en-US" sz="2400" b="1" i="0" dirty="0">
                <a:solidFill>
                  <a:srgbClr val="000000"/>
                </a:solidFill>
                <a:effectLst/>
                <a:latin typeface="+mj-lt"/>
              </a:rPr>
              <a:t>5. Real-Time OS (RTOS)</a:t>
            </a:r>
          </a:p>
          <a:p>
            <a:pPr marL="0" indent="0" algn="just">
              <a:lnSpc>
                <a:spcPct val="150000"/>
              </a:lnSpc>
              <a:buNone/>
            </a:pPr>
            <a:r>
              <a:rPr lang="en-US" sz="2400" b="0" i="0" dirty="0">
                <a:effectLst/>
                <a:latin typeface="+mj-lt"/>
              </a:rPr>
              <a:t>In these systems, the time interval for processing and responding to inputs is very small. Therefore, due to this quality, these are used in real-time situations. </a:t>
            </a:r>
            <a:r>
              <a:rPr lang="en-IN" sz="2400" b="0" i="0" dirty="0" err="1">
                <a:solidFill>
                  <a:srgbClr val="444444"/>
                </a:solidFill>
                <a:effectLst/>
                <a:latin typeface="+mj-lt"/>
              </a:rPr>
              <a:t>Eg</a:t>
            </a:r>
            <a:r>
              <a:rPr lang="en-IN" sz="2400" b="0" i="0" dirty="0">
                <a:solidFill>
                  <a:srgbClr val="444444"/>
                </a:solidFill>
                <a:effectLst/>
                <a:latin typeface="+mj-lt"/>
              </a:rPr>
              <a:t>: Industrial control systems, Scientific experiments, Air traffic control systems, etc.</a:t>
            </a:r>
            <a:r>
              <a:rPr lang="en-US" sz="2400" b="0" i="0" dirty="0">
                <a:effectLst/>
                <a:latin typeface="+mj-lt"/>
              </a:rPr>
              <a:t>They have two categories as follows:</a:t>
            </a:r>
          </a:p>
          <a:p>
            <a:pPr marL="0" indent="0" algn="just">
              <a:lnSpc>
                <a:spcPct val="150000"/>
              </a:lnSpc>
              <a:buNone/>
            </a:pPr>
            <a:r>
              <a:rPr lang="en-US" sz="2400" b="1" i="0" dirty="0">
                <a:solidFill>
                  <a:srgbClr val="000000"/>
                </a:solidFill>
                <a:effectLst/>
                <a:latin typeface="+mj-lt"/>
              </a:rPr>
              <a:t>a) Hard Real-Time Systems</a:t>
            </a:r>
          </a:p>
          <a:p>
            <a:pPr marL="0" indent="0" algn="just">
              <a:lnSpc>
                <a:spcPct val="150000"/>
              </a:lnSpc>
              <a:buNone/>
            </a:pPr>
            <a:r>
              <a:rPr lang="en-US" sz="2400" b="0" i="0" dirty="0">
                <a:effectLst/>
                <a:latin typeface="+mj-lt"/>
              </a:rPr>
              <a:t>In this, the time constraint is very short and strict. Even seconds of delay is not acceptable.</a:t>
            </a:r>
          </a:p>
          <a:p>
            <a:pPr marL="0" indent="0" algn="just">
              <a:lnSpc>
                <a:spcPct val="150000"/>
              </a:lnSpc>
              <a:buNone/>
            </a:pPr>
            <a:r>
              <a:rPr lang="en-US" sz="2400" b="1" i="0" dirty="0">
                <a:solidFill>
                  <a:srgbClr val="000000"/>
                </a:solidFill>
                <a:effectLst/>
                <a:latin typeface="+mj-lt"/>
              </a:rPr>
              <a:t>b) Soft Real-Time Systems</a:t>
            </a:r>
          </a:p>
          <a:p>
            <a:pPr marL="0" indent="0" algn="just">
              <a:lnSpc>
                <a:spcPct val="150000"/>
              </a:lnSpc>
              <a:buNone/>
            </a:pPr>
            <a:r>
              <a:rPr lang="en-US" sz="2400" b="0" i="0" dirty="0">
                <a:effectLst/>
                <a:latin typeface="+mj-lt"/>
              </a:rPr>
              <a:t>In this, the time constraint is not so short and strict.</a:t>
            </a:r>
          </a:p>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74623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57</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752723" y="996613"/>
            <a:ext cx="10886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5B374D2-9825-4831-8475-427880273A89}"/>
              </a:ext>
            </a:extLst>
          </p:cNvPr>
          <p:cNvSpPr txBox="1"/>
          <p:nvPr/>
        </p:nvSpPr>
        <p:spPr>
          <a:xfrm>
            <a:off x="953958" y="1195471"/>
            <a:ext cx="10140756" cy="3913059"/>
          </a:xfrm>
          <a:prstGeom prst="rect">
            <a:avLst/>
          </a:prstGeom>
          <a:noFill/>
        </p:spPr>
        <p:txBody>
          <a:bodyPr wrap="square">
            <a:spAutoFit/>
          </a:bodyPr>
          <a:lstStyle/>
          <a:p>
            <a:pPr algn="just">
              <a:lnSpc>
                <a:spcPct val="150000"/>
              </a:lnSpc>
            </a:pPr>
            <a:r>
              <a:rPr lang="en-US" sz="2400" b="0" i="0" dirty="0">
                <a:solidFill>
                  <a:srgbClr val="000000"/>
                </a:solidFill>
                <a:effectLst/>
                <a:latin typeface="+mj-lt"/>
              </a:rPr>
              <a:t> </a:t>
            </a:r>
            <a:r>
              <a:rPr lang="en-IN" sz="2000" b="1" i="0" dirty="0">
                <a:solidFill>
                  <a:srgbClr val="222222"/>
                </a:solidFill>
                <a:effectLst/>
                <a:latin typeface="roboto" panose="02000000000000000000" pitchFamily="2" charset="0"/>
              </a:rPr>
              <a:t>Clustered Operating System</a:t>
            </a:r>
            <a:endParaRPr lang="en-US" sz="2400" b="0" i="0" dirty="0">
              <a:solidFill>
                <a:srgbClr val="000000"/>
              </a:solidFill>
              <a:effectLst/>
              <a:latin typeface="+mj-lt"/>
            </a:endParaRPr>
          </a:p>
          <a:p>
            <a:pPr algn="just">
              <a:lnSpc>
                <a:spcPct val="150000"/>
              </a:lnSpc>
            </a:pPr>
            <a:r>
              <a:rPr lang="en-US" sz="2400" b="0" i="0" dirty="0">
                <a:solidFill>
                  <a:srgbClr val="000000"/>
                </a:solidFill>
                <a:effectLst/>
                <a:latin typeface="+mj-lt"/>
              </a:rPr>
              <a:t>clustered systems are made by two or more individual systems but they are connected with each other. They have independent computer system along with shared storage medium and all systems perform all tasks together. All nodes of clusters implement two different techniques for making communication with each other like as message passing Interface (MPI) and Parallel virtual machine (PVM).</a:t>
            </a:r>
            <a:endParaRPr lang="en-IN" sz="2400" dirty="0">
              <a:latin typeface="+mj-lt"/>
            </a:endParaRPr>
          </a:p>
        </p:txBody>
      </p:sp>
    </p:spTree>
    <p:extLst>
      <p:ext uri="{BB962C8B-B14F-4D97-AF65-F5344CB8AC3E}">
        <p14:creationId xmlns:p14="http://schemas.microsoft.com/office/powerpoint/2010/main" val="907989608"/>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58</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752723" y="996613"/>
            <a:ext cx="10886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488BE7E-EE64-4F39-A883-F5492A7B180F}"/>
              </a:ext>
            </a:extLst>
          </p:cNvPr>
          <p:cNvPicPr>
            <a:picLocks noChangeAspect="1"/>
          </p:cNvPicPr>
          <p:nvPr/>
        </p:nvPicPr>
        <p:blipFill>
          <a:blip r:embed="rId3"/>
          <a:stretch>
            <a:fillRect/>
          </a:stretch>
        </p:blipFill>
        <p:spPr>
          <a:xfrm>
            <a:off x="2093714" y="1109662"/>
            <a:ext cx="7632847" cy="4638675"/>
          </a:xfrm>
          <a:prstGeom prst="rect">
            <a:avLst/>
          </a:prstGeom>
        </p:spPr>
      </p:pic>
    </p:spTree>
    <p:extLst>
      <p:ext uri="{BB962C8B-B14F-4D97-AF65-F5344CB8AC3E}">
        <p14:creationId xmlns:p14="http://schemas.microsoft.com/office/powerpoint/2010/main" val="3333388617"/>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59</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682748" y="764704"/>
            <a:ext cx="10886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9671F05-A997-4560-9F71-C6D03D7BA14E}"/>
              </a:ext>
            </a:extLst>
          </p:cNvPr>
          <p:cNvSpPr txBox="1"/>
          <p:nvPr/>
        </p:nvSpPr>
        <p:spPr>
          <a:xfrm>
            <a:off x="1301626" y="947112"/>
            <a:ext cx="10009112" cy="5581015"/>
          </a:xfrm>
          <a:prstGeom prst="rect">
            <a:avLst/>
          </a:prstGeom>
          <a:noFill/>
        </p:spPr>
        <p:txBody>
          <a:bodyPr wrap="square">
            <a:spAutoFit/>
          </a:bodyPr>
          <a:lstStyle/>
          <a:p>
            <a:pPr algn="ctr" fontAlgn="base">
              <a:lnSpc>
                <a:spcPct val="150000"/>
              </a:lnSpc>
            </a:pPr>
            <a:r>
              <a:rPr lang="en-US" b="1" i="0" dirty="0">
                <a:solidFill>
                  <a:srgbClr val="FF0000"/>
                </a:solidFill>
                <a:effectLst/>
                <a:latin typeface="roboto" panose="02000000000000000000" pitchFamily="2" charset="0"/>
              </a:rPr>
              <a:t>Types of Clustered System</a:t>
            </a:r>
            <a:endParaRPr lang="en-US" b="1" i="0" dirty="0">
              <a:solidFill>
                <a:srgbClr val="222222"/>
              </a:solidFill>
              <a:effectLst/>
              <a:latin typeface="roboto" panose="02000000000000000000" pitchFamily="2" charset="0"/>
            </a:endParaRPr>
          </a:p>
          <a:p>
            <a:pPr algn="just">
              <a:lnSpc>
                <a:spcPct val="150000"/>
              </a:lnSpc>
            </a:pPr>
            <a:r>
              <a:rPr lang="en-US" b="0" i="0" dirty="0">
                <a:solidFill>
                  <a:srgbClr val="000000"/>
                </a:solidFill>
                <a:effectLst/>
                <a:latin typeface="Roboto" panose="02000000000000000000" pitchFamily="2" charset="0"/>
              </a:rPr>
              <a:t>There are primarily three </a:t>
            </a:r>
            <a:r>
              <a:rPr lang="en-US" b="1" i="0" dirty="0">
                <a:solidFill>
                  <a:srgbClr val="000000"/>
                </a:solidFill>
                <a:effectLst/>
                <a:latin typeface="Roboto" panose="02000000000000000000" pitchFamily="2" charset="0"/>
              </a:rPr>
              <a:t>types of cluster system</a:t>
            </a:r>
            <a:r>
              <a:rPr lang="en-US" b="0" i="0" dirty="0">
                <a:solidFill>
                  <a:srgbClr val="000000"/>
                </a:solidFill>
                <a:effectLst/>
                <a:latin typeface="Roboto" panose="02000000000000000000" pitchFamily="2" charset="0"/>
              </a:rPr>
              <a:t>. Below explain each one –</a:t>
            </a:r>
          </a:p>
          <a:p>
            <a:pPr algn="just">
              <a:lnSpc>
                <a:spcPct val="150000"/>
              </a:lnSpc>
            </a:pPr>
            <a:r>
              <a:rPr lang="en-US" dirty="0">
                <a:solidFill>
                  <a:srgbClr val="000000"/>
                </a:solidFill>
                <a:latin typeface="Roboto" panose="02000000000000000000" pitchFamily="2" charset="0"/>
              </a:rPr>
              <a:t>1. </a:t>
            </a:r>
            <a:r>
              <a:rPr lang="en-US" b="1" i="0" dirty="0">
                <a:solidFill>
                  <a:srgbClr val="343434"/>
                </a:solidFill>
                <a:effectLst/>
                <a:latin typeface="roboto" panose="02000000000000000000" pitchFamily="2" charset="0"/>
              </a:rPr>
              <a:t>Symmetric Cluster</a:t>
            </a:r>
            <a:r>
              <a:rPr lang="en-US" b="0" i="0" dirty="0">
                <a:solidFill>
                  <a:srgbClr val="343434"/>
                </a:solidFill>
                <a:effectLst/>
                <a:latin typeface="roboto" panose="02000000000000000000" pitchFamily="2" charset="0"/>
              </a:rPr>
              <a:t>: In this type of clustering, all the nodes run applications and monitor other nodes at the same time.</a:t>
            </a:r>
          </a:p>
          <a:p>
            <a:pPr algn="just">
              <a:lnSpc>
                <a:spcPct val="150000"/>
              </a:lnSpc>
            </a:pPr>
            <a:r>
              <a:rPr lang="en-US" b="0" i="0" dirty="0">
                <a:solidFill>
                  <a:srgbClr val="7A7A7A"/>
                </a:solidFill>
                <a:effectLst/>
                <a:latin typeface="Roboto" panose="02000000000000000000" pitchFamily="2" charset="0"/>
              </a:rPr>
              <a:t>2. </a:t>
            </a:r>
            <a:r>
              <a:rPr lang="en-US" b="1" i="0" dirty="0">
                <a:solidFill>
                  <a:srgbClr val="343434"/>
                </a:solidFill>
                <a:effectLst/>
                <a:latin typeface="roboto" panose="02000000000000000000" pitchFamily="2" charset="0"/>
              </a:rPr>
              <a:t>Asymmetric Cluster</a:t>
            </a:r>
            <a:r>
              <a:rPr lang="en-US" b="0" i="0" dirty="0">
                <a:solidFill>
                  <a:srgbClr val="343434"/>
                </a:solidFill>
                <a:effectLst/>
                <a:latin typeface="roboto" panose="02000000000000000000" pitchFamily="2" charset="0"/>
              </a:rPr>
              <a:t>: In this type of clustering, one of the nodes is in a hot standby mode, while rest all nodes run different applications. The node which is in hot standby mode continuously monitors the entire cluster and act as a replacement if any of the nodes fails.</a:t>
            </a:r>
          </a:p>
          <a:p>
            <a:pPr algn="just">
              <a:lnSpc>
                <a:spcPct val="150000"/>
              </a:lnSpc>
            </a:pPr>
            <a:r>
              <a:rPr lang="en-US" b="1" i="0" dirty="0">
                <a:solidFill>
                  <a:srgbClr val="343434"/>
                </a:solidFill>
                <a:effectLst/>
                <a:latin typeface="roboto" panose="02000000000000000000" pitchFamily="2" charset="0"/>
              </a:rPr>
              <a:t>3 Parallel Cluster</a:t>
            </a:r>
            <a:r>
              <a:rPr lang="en-US" b="0" i="0" dirty="0">
                <a:solidFill>
                  <a:srgbClr val="343434"/>
                </a:solidFill>
                <a:effectLst/>
                <a:latin typeface="roboto" panose="02000000000000000000" pitchFamily="2" charset="0"/>
              </a:rPr>
              <a:t>: These clusters enable multiple users to access the same data on the shared storage. It is accomplished by using special software versions and applications.</a:t>
            </a:r>
          </a:p>
          <a:p>
            <a:pPr algn="just" fontAlgn="base">
              <a:lnSpc>
                <a:spcPct val="150000"/>
              </a:lnSpc>
            </a:pPr>
            <a:endParaRPr lang="en-US" b="0" i="0" dirty="0">
              <a:solidFill>
                <a:srgbClr val="7A7A7A"/>
              </a:solidFill>
              <a:effectLst/>
              <a:latin typeface="Roboto" panose="02000000000000000000" pitchFamily="2" charset="0"/>
            </a:endParaRPr>
          </a:p>
        </p:txBody>
      </p:sp>
    </p:spTree>
    <p:extLst>
      <p:ext uri="{BB962C8B-B14F-4D97-AF65-F5344CB8AC3E}">
        <p14:creationId xmlns:p14="http://schemas.microsoft.com/office/powerpoint/2010/main" val="117419891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01EA26-3E8C-4FE7-A659-B7DC096E644E}"/>
              </a:ext>
            </a:extLst>
          </p:cNvPr>
          <p:cNvSpPr>
            <a:spLocks noGrp="1"/>
          </p:cNvSpPr>
          <p:nvPr>
            <p:ph type="dt" sz="quarter" idx="10"/>
          </p:nvPr>
        </p:nvSpPr>
        <p:spPr/>
        <p:txBody>
          <a:bodyPr/>
          <a:lstStyle/>
          <a:p>
            <a:pPr>
              <a:defRPr/>
            </a:pPr>
            <a:fld id="{D6600262-2E0D-4EB7-AA89-CBB3F00B7D30}" type="datetime1">
              <a:rPr lang="en-US"/>
              <a:pPr>
                <a:defRPr/>
              </a:pPr>
              <a:t>3/10/2022</a:t>
            </a:fld>
            <a:endParaRPr lang="en-US"/>
          </a:p>
        </p:txBody>
      </p:sp>
      <p:sp>
        <p:nvSpPr>
          <p:cNvPr id="5" name="Footer Placeholder 4">
            <a:extLst>
              <a:ext uri="{FF2B5EF4-FFF2-40B4-BE49-F238E27FC236}">
                <a16:creationId xmlns:a16="http://schemas.microsoft.com/office/drawing/2014/main" id="{99041BFA-5166-4F08-B374-1B412F1D743B}"/>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8832D49D-ACE6-4345-B5DD-820DA8FD3A9A}"/>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Bef>
                <a:spcPts val="0"/>
              </a:spcBef>
              <a:spcAft>
                <a:spcPts val="0"/>
              </a:spcAft>
              <a:defRPr/>
            </a:pPr>
            <a:r>
              <a:rPr lang="en-US" sz="3300" dirty="0"/>
              <a:t>Branch wise Applications</a:t>
            </a:r>
          </a:p>
        </p:txBody>
      </p:sp>
      <p:sp>
        <p:nvSpPr>
          <p:cNvPr id="18437" name="Rectangle 11">
            <a:extLst>
              <a:ext uri="{FF2B5EF4-FFF2-40B4-BE49-F238E27FC236}">
                <a16:creationId xmlns:a16="http://schemas.microsoft.com/office/drawing/2014/main" id="{D7862625-DF8F-4B5C-9413-C1E73A1E9EEC}"/>
              </a:ext>
            </a:extLst>
          </p:cNvPr>
          <p:cNvSpPr>
            <a:spLocks noChangeArrowheads="1"/>
          </p:cNvSpPr>
          <p:nvPr/>
        </p:nvSpPr>
        <p:spPr bwMode="auto">
          <a:xfrm>
            <a:off x="869578" y="1428750"/>
            <a:ext cx="11161240" cy="468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276" tIns="49638" rIns="99276" bIns="49638">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lnSpc>
                <a:spcPct val="150000"/>
              </a:lnSpc>
              <a:spcBef>
                <a:spcPct val="0"/>
              </a:spcBef>
            </a:pPr>
            <a:r>
              <a:rPr lang="en-US" altLang="en-US" sz="2400" dirty="0">
                <a:latin typeface="+mj-lt"/>
                <a:cs typeface="Times New Roman" panose="02020603050405020304" pitchFamily="18" charset="0"/>
              </a:rPr>
              <a:t>  Airlines reservation system.</a:t>
            </a:r>
          </a:p>
          <a:p>
            <a:pPr eaLnBrk="1" hangingPunct="1">
              <a:lnSpc>
                <a:spcPct val="150000"/>
              </a:lnSpc>
              <a:spcBef>
                <a:spcPct val="0"/>
              </a:spcBef>
            </a:pPr>
            <a:r>
              <a:rPr lang="en-US" altLang="en-US" sz="2400" dirty="0">
                <a:latin typeface="+mj-lt"/>
                <a:cs typeface="Times New Roman" panose="02020603050405020304" pitchFamily="18" charset="0"/>
              </a:rPr>
              <a:t>  Air traffic control system.</a:t>
            </a:r>
          </a:p>
          <a:p>
            <a:pPr eaLnBrk="1" hangingPunct="1">
              <a:lnSpc>
                <a:spcPct val="150000"/>
              </a:lnSpc>
              <a:spcBef>
                <a:spcPct val="0"/>
              </a:spcBef>
            </a:pPr>
            <a:r>
              <a:rPr lang="en-US" altLang="en-US" sz="2400" dirty="0">
                <a:latin typeface="+mj-lt"/>
                <a:cs typeface="Times New Roman" panose="02020603050405020304" pitchFamily="18" charset="0"/>
              </a:rPr>
              <a:t>  Systems that provide immediate updating.</a:t>
            </a:r>
          </a:p>
          <a:p>
            <a:pPr eaLnBrk="1" hangingPunct="1">
              <a:lnSpc>
                <a:spcPct val="150000"/>
              </a:lnSpc>
              <a:spcBef>
                <a:spcPct val="0"/>
              </a:spcBef>
            </a:pPr>
            <a:r>
              <a:rPr lang="en-US" altLang="en-US" sz="2400" dirty="0">
                <a:latin typeface="+mj-lt"/>
                <a:cs typeface="Times New Roman" panose="02020603050405020304" pitchFamily="18" charset="0"/>
              </a:rPr>
              <a:t>  Used in any system that provides up to date and minute information on stock prices.</a:t>
            </a:r>
          </a:p>
          <a:p>
            <a:pPr eaLnBrk="1" hangingPunct="1">
              <a:lnSpc>
                <a:spcPct val="150000"/>
              </a:lnSpc>
              <a:spcBef>
                <a:spcPct val="0"/>
              </a:spcBef>
            </a:pPr>
            <a:r>
              <a:rPr lang="en-US" altLang="en-US" sz="2400" dirty="0">
                <a:latin typeface="+mj-lt"/>
                <a:cs typeface="Times New Roman" panose="02020603050405020304" pitchFamily="18" charset="0"/>
              </a:rPr>
              <a:t>  Defense application systems like RADAR.</a:t>
            </a:r>
          </a:p>
          <a:p>
            <a:pPr eaLnBrk="1" hangingPunct="1">
              <a:lnSpc>
                <a:spcPct val="150000"/>
              </a:lnSpc>
              <a:spcBef>
                <a:spcPct val="0"/>
              </a:spcBef>
            </a:pPr>
            <a:r>
              <a:rPr lang="en-US" altLang="en-US" sz="2400" dirty="0">
                <a:latin typeface="+mj-lt"/>
                <a:cs typeface="Times New Roman" panose="02020603050405020304" pitchFamily="18" charset="0"/>
              </a:rPr>
              <a:t>  Networked Multimedia Systems.</a:t>
            </a:r>
          </a:p>
          <a:p>
            <a:pPr eaLnBrk="1" hangingPunct="1">
              <a:lnSpc>
                <a:spcPct val="150000"/>
              </a:lnSpc>
              <a:spcBef>
                <a:spcPct val="0"/>
              </a:spcBef>
            </a:pPr>
            <a:r>
              <a:rPr lang="en-US" altLang="en-US" sz="2400" dirty="0">
                <a:latin typeface="+mj-lt"/>
                <a:cs typeface="Times New Roman" panose="02020603050405020304" pitchFamily="18" charset="0"/>
              </a:rPr>
              <a:t>  Command Control Systems.</a:t>
            </a:r>
          </a:p>
          <a:p>
            <a:pPr eaLnBrk="1" hangingPunct="1">
              <a:spcBef>
                <a:spcPct val="0"/>
              </a:spcBef>
            </a:pPr>
            <a:endParaRPr lang="en-US" altLang="en-US" sz="26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000" dirty="0"/>
          </a:p>
        </p:txBody>
      </p:sp>
      <p:pic>
        <p:nvPicPr>
          <p:cNvPr id="18438" name="Picture 1" descr="C:\Users\USER\Desktop\Logo11.png">
            <a:extLst>
              <a:ext uri="{FF2B5EF4-FFF2-40B4-BE49-F238E27FC236}">
                <a16:creationId xmlns:a16="http://schemas.microsoft.com/office/drawing/2014/main" id="{1C9D8D7C-101A-45FB-AFEF-34310619A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59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Slide Number Placeholder 7">
            <a:extLst>
              <a:ext uri="{FF2B5EF4-FFF2-40B4-BE49-F238E27FC236}">
                <a16:creationId xmlns:a16="http://schemas.microsoft.com/office/drawing/2014/main" id="{6A083B4B-D99D-4BA4-BD8D-B078E589FE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E710A16-3684-4811-AEA7-798B20C7856B}" type="slidenum">
              <a:rPr lang="en-US" altLang="en-US" sz="1300">
                <a:solidFill>
                  <a:srgbClr val="898989"/>
                </a:solidFill>
              </a:rPr>
              <a:pPr>
                <a:spcBef>
                  <a:spcPct val="0"/>
                </a:spcBef>
                <a:buFontTx/>
                <a:buNone/>
              </a:pPr>
              <a:t>6</a:t>
            </a:fld>
            <a:endParaRPr lang="en-US" altLang="en-US" sz="1300">
              <a:solidFill>
                <a:srgbClr val="898989"/>
              </a:solidFill>
            </a:endParaRPr>
          </a:p>
        </p:txBody>
      </p:sp>
    </p:spTree>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7875FF-00AF-4DC7-8626-DD8CCAC56583}"/>
              </a:ext>
            </a:extLst>
          </p:cNvPr>
          <p:cNvSpPr>
            <a:spLocks noGrp="1"/>
          </p:cNvSpPr>
          <p:nvPr>
            <p:ph type="dt" sz="quarter" idx="10"/>
          </p:nvPr>
        </p:nvSpPr>
        <p:spPr/>
        <p:txBody>
          <a:bodyPr/>
          <a:lstStyle/>
          <a:p>
            <a:pPr>
              <a:defRPr/>
            </a:pPr>
            <a:fld id="{A29B69DB-FCE8-41B0-B4FA-1A1D34DB44F2}" type="datetime1">
              <a:rPr lang="en-US"/>
              <a:pPr>
                <a:defRPr/>
              </a:pPr>
              <a:t>3/10/2022</a:t>
            </a:fld>
            <a:endParaRPr lang="en-US"/>
          </a:p>
        </p:txBody>
      </p:sp>
      <p:sp>
        <p:nvSpPr>
          <p:cNvPr id="5" name="Footer Placeholder 4">
            <a:extLst>
              <a:ext uri="{FF2B5EF4-FFF2-40B4-BE49-F238E27FC236}">
                <a16:creationId xmlns:a16="http://schemas.microsoft.com/office/drawing/2014/main" id="{FAFF31B7-A3EE-4423-9726-C15653FC369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49156" name="Slide Number Placeholder 5">
            <a:extLst>
              <a:ext uri="{FF2B5EF4-FFF2-40B4-BE49-F238E27FC236}">
                <a16:creationId xmlns:a16="http://schemas.microsoft.com/office/drawing/2014/main" id="{C6242F76-A70E-4B32-9E9F-5A78F9412F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48CEB1A-E00E-49F7-8FA0-FEAAF51EA7EE}" type="slidenum">
              <a:rPr lang="en-US" altLang="en-US" sz="1300">
                <a:solidFill>
                  <a:srgbClr val="898989"/>
                </a:solidFill>
              </a:rPr>
              <a:pPr>
                <a:spcBef>
                  <a:spcPct val="0"/>
                </a:spcBef>
                <a:buFontTx/>
                <a:buNone/>
              </a:pPr>
              <a:t>60</a:t>
            </a:fld>
            <a:endParaRPr lang="en-US" altLang="en-US" sz="1300">
              <a:solidFill>
                <a:srgbClr val="898989"/>
              </a:solidFill>
            </a:endParaRPr>
          </a:p>
        </p:txBody>
      </p:sp>
      <p:sp>
        <p:nvSpPr>
          <p:cNvPr id="7" name="Title 1">
            <a:extLst>
              <a:ext uri="{FF2B5EF4-FFF2-40B4-BE49-F238E27FC236}">
                <a16:creationId xmlns:a16="http://schemas.microsoft.com/office/drawing/2014/main" id="{C5FF71F6-1C92-4914-9632-F1F4B1EAC534}"/>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Types of Operating Systems(CO1)</a:t>
            </a:r>
          </a:p>
        </p:txBody>
      </p:sp>
      <p:sp>
        <p:nvSpPr>
          <p:cNvPr id="49159" name="Rectangle 3">
            <a:extLst>
              <a:ext uri="{FF2B5EF4-FFF2-40B4-BE49-F238E27FC236}">
                <a16:creationId xmlns:a16="http://schemas.microsoft.com/office/drawing/2014/main" id="{45DB5290-1A36-4D53-B34E-F997EE9BAAA7}"/>
              </a:ext>
            </a:extLst>
          </p:cNvPr>
          <p:cNvSpPr txBox="1">
            <a:spLocks noChangeArrowheads="1"/>
          </p:cNvSpPr>
          <p:nvPr/>
        </p:nvSpPr>
        <p:spPr bwMode="auto">
          <a:xfrm>
            <a:off x="682748" y="1628800"/>
            <a:ext cx="10886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806450" indent="-309563">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eaLnBrk="1" hangingPunct="1">
              <a:lnSpc>
                <a:spcPct val="150000"/>
              </a:lnSpc>
              <a:buNone/>
            </a:pPr>
            <a:endParaRPr lang="en-US" altLang="en-US" sz="2400" dirty="0">
              <a:latin typeface="+mj-lt"/>
            </a:endParaRPr>
          </a:p>
        </p:txBody>
      </p:sp>
      <p:pic>
        <p:nvPicPr>
          <p:cNvPr id="49160" name="Picture 2" descr="C:\Users\admin\Desktop\LOGONIET.png">
            <a:extLst>
              <a:ext uri="{FF2B5EF4-FFF2-40B4-BE49-F238E27FC236}">
                <a16:creationId xmlns:a16="http://schemas.microsoft.com/office/drawing/2014/main" id="{4BBC37F0-69C8-459C-9387-1909EFFB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9671F05-A997-4560-9F71-C6D03D7BA14E}"/>
              </a:ext>
            </a:extLst>
          </p:cNvPr>
          <p:cNvSpPr txBox="1"/>
          <p:nvPr/>
        </p:nvSpPr>
        <p:spPr>
          <a:xfrm>
            <a:off x="1301626" y="947112"/>
            <a:ext cx="10009112" cy="4657685"/>
          </a:xfrm>
          <a:prstGeom prst="rect">
            <a:avLst/>
          </a:prstGeom>
          <a:noFill/>
        </p:spPr>
        <p:txBody>
          <a:bodyPr wrap="square">
            <a:spAutoFit/>
          </a:bodyPr>
          <a:lstStyle/>
          <a:p>
            <a:pPr algn="l">
              <a:lnSpc>
                <a:spcPct val="150000"/>
              </a:lnSpc>
            </a:pPr>
            <a:r>
              <a:rPr lang="en-US" b="1" i="0" dirty="0">
                <a:solidFill>
                  <a:srgbClr val="FF5C5C"/>
                </a:solidFill>
                <a:effectLst/>
                <a:latin typeface="gibson"/>
              </a:rPr>
              <a:t>Advantages of Clustered System</a:t>
            </a:r>
            <a:endParaRPr lang="en-US" b="0" i="0" dirty="0">
              <a:solidFill>
                <a:srgbClr val="FF5C5C"/>
              </a:solidFill>
              <a:effectLst/>
              <a:latin typeface="gibson"/>
            </a:endParaRPr>
          </a:p>
          <a:p>
            <a:pPr algn="l">
              <a:lnSpc>
                <a:spcPct val="150000"/>
              </a:lnSpc>
            </a:pPr>
            <a:r>
              <a:rPr lang="en-US" b="0" i="0" dirty="0">
                <a:solidFill>
                  <a:srgbClr val="343434"/>
                </a:solidFill>
                <a:effectLst/>
                <a:latin typeface="roboto" panose="02000000000000000000" pitchFamily="2" charset="0"/>
              </a:rPr>
              <a:t>The benefits of clustered system are:</a:t>
            </a:r>
          </a:p>
          <a:p>
            <a:pPr algn="l">
              <a:lnSpc>
                <a:spcPct val="150000"/>
              </a:lnSpc>
              <a:buFont typeface="+mj-lt"/>
              <a:buAutoNum type="arabicPeriod"/>
            </a:pPr>
            <a:r>
              <a:rPr lang="en-US" b="0" i="0" dirty="0">
                <a:solidFill>
                  <a:srgbClr val="343434"/>
                </a:solidFill>
                <a:effectLst/>
                <a:latin typeface="roboto" panose="02000000000000000000" pitchFamily="2" charset="0"/>
              </a:rPr>
              <a:t>High Performance</a:t>
            </a:r>
          </a:p>
          <a:p>
            <a:pPr algn="l">
              <a:lnSpc>
                <a:spcPct val="150000"/>
              </a:lnSpc>
              <a:buFont typeface="+mj-lt"/>
              <a:buAutoNum type="arabicPeriod"/>
            </a:pPr>
            <a:r>
              <a:rPr lang="en-US" b="0" i="0" dirty="0">
                <a:solidFill>
                  <a:srgbClr val="343434"/>
                </a:solidFill>
                <a:effectLst/>
                <a:latin typeface="roboto" panose="02000000000000000000" pitchFamily="2" charset="0"/>
              </a:rPr>
              <a:t>Increased fault tolerance</a:t>
            </a:r>
          </a:p>
          <a:p>
            <a:pPr algn="l">
              <a:lnSpc>
                <a:spcPct val="150000"/>
              </a:lnSpc>
              <a:buFont typeface="+mj-lt"/>
              <a:buAutoNum type="arabicPeriod"/>
            </a:pPr>
            <a:r>
              <a:rPr lang="en-US" b="0" i="0" dirty="0">
                <a:solidFill>
                  <a:srgbClr val="343434"/>
                </a:solidFill>
                <a:effectLst/>
                <a:latin typeface="roboto" panose="02000000000000000000" pitchFamily="2" charset="0"/>
              </a:rPr>
              <a:t>High scalability</a:t>
            </a:r>
          </a:p>
          <a:p>
            <a:pPr algn="l">
              <a:lnSpc>
                <a:spcPct val="150000"/>
              </a:lnSpc>
            </a:pPr>
            <a:r>
              <a:rPr lang="en-US" b="1" i="0" dirty="0">
                <a:solidFill>
                  <a:srgbClr val="FF5C5C"/>
                </a:solidFill>
                <a:effectLst/>
                <a:latin typeface="gibson"/>
              </a:rPr>
              <a:t>Disadvantages of Clustered System</a:t>
            </a:r>
            <a:endParaRPr lang="en-US" b="0" i="0" dirty="0">
              <a:solidFill>
                <a:srgbClr val="FF5C5C"/>
              </a:solidFill>
              <a:effectLst/>
              <a:latin typeface="gibson"/>
            </a:endParaRPr>
          </a:p>
          <a:p>
            <a:pPr algn="l">
              <a:lnSpc>
                <a:spcPct val="150000"/>
              </a:lnSpc>
            </a:pPr>
            <a:r>
              <a:rPr lang="en-US" b="0" i="0" dirty="0">
                <a:solidFill>
                  <a:srgbClr val="343434"/>
                </a:solidFill>
                <a:effectLst/>
                <a:latin typeface="roboto" panose="02000000000000000000" pitchFamily="2" charset="0"/>
              </a:rPr>
              <a:t>The limitations of clustered system are:</a:t>
            </a:r>
          </a:p>
          <a:p>
            <a:pPr algn="l">
              <a:lnSpc>
                <a:spcPct val="150000"/>
              </a:lnSpc>
              <a:buFont typeface="+mj-lt"/>
              <a:buAutoNum type="arabicPeriod"/>
            </a:pPr>
            <a:r>
              <a:rPr lang="en-US" b="0" i="0" dirty="0">
                <a:solidFill>
                  <a:srgbClr val="343434"/>
                </a:solidFill>
                <a:effectLst/>
                <a:latin typeface="roboto" panose="02000000000000000000" pitchFamily="2" charset="0"/>
              </a:rPr>
              <a:t>Expensive to implement</a:t>
            </a:r>
          </a:p>
          <a:p>
            <a:pPr algn="l">
              <a:lnSpc>
                <a:spcPct val="150000"/>
              </a:lnSpc>
              <a:buFont typeface="+mj-lt"/>
              <a:buAutoNum type="arabicPeriod"/>
            </a:pPr>
            <a:r>
              <a:rPr lang="en-US" b="0" i="0" dirty="0">
                <a:solidFill>
                  <a:srgbClr val="343434"/>
                </a:solidFill>
                <a:effectLst/>
                <a:latin typeface="roboto" panose="02000000000000000000" pitchFamily="2" charset="0"/>
              </a:rPr>
              <a:t>System establishment, monitoring, and maintenance is complex</a:t>
            </a:r>
          </a:p>
          <a:p>
            <a:pPr algn="ctr" fontAlgn="base">
              <a:lnSpc>
                <a:spcPct val="150000"/>
              </a:lnSpc>
            </a:pPr>
            <a:endParaRPr lang="en-US" b="0" i="0" dirty="0">
              <a:solidFill>
                <a:srgbClr val="7A7A7A"/>
              </a:solidFill>
              <a:effectLst/>
              <a:latin typeface="Roboto" panose="02000000000000000000" pitchFamily="2" charset="0"/>
            </a:endParaRPr>
          </a:p>
        </p:txBody>
      </p:sp>
    </p:spTree>
    <p:extLst>
      <p:ext uri="{BB962C8B-B14F-4D97-AF65-F5344CB8AC3E}">
        <p14:creationId xmlns:p14="http://schemas.microsoft.com/office/powerpoint/2010/main" val="1027267391"/>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317B-F613-485F-A077-3B9EA8950EFA}"/>
              </a:ext>
            </a:extLst>
          </p:cNvPr>
          <p:cNvSpPr>
            <a:spLocks noGrp="1"/>
          </p:cNvSpPr>
          <p:nvPr>
            <p:ph type="dt" sz="quarter" idx="10"/>
          </p:nvPr>
        </p:nvSpPr>
        <p:spPr/>
        <p:txBody>
          <a:bodyPr/>
          <a:lstStyle/>
          <a:p>
            <a:pPr>
              <a:defRPr/>
            </a:pPr>
            <a:fld id="{6DE58CE2-EA2F-4603-850B-5669B77AF9F0}" type="datetime1">
              <a:rPr lang="en-US"/>
              <a:pPr>
                <a:defRPr/>
              </a:pPr>
              <a:t>3/10/2022</a:t>
            </a:fld>
            <a:endParaRPr lang="en-US"/>
          </a:p>
        </p:txBody>
      </p:sp>
      <p:sp>
        <p:nvSpPr>
          <p:cNvPr id="5" name="Footer Placeholder 4">
            <a:extLst>
              <a:ext uri="{FF2B5EF4-FFF2-40B4-BE49-F238E27FC236}">
                <a16:creationId xmlns:a16="http://schemas.microsoft.com/office/drawing/2014/main" id="{3E1E4C3A-E0E5-4D02-B51D-5CDD555FB65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1444" name="Slide Number Placeholder 5">
            <a:extLst>
              <a:ext uri="{FF2B5EF4-FFF2-40B4-BE49-F238E27FC236}">
                <a16:creationId xmlns:a16="http://schemas.microsoft.com/office/drawing/2014/main" id="{C478E735-B29B-49C2-9C2E-C1088354B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B8A2FB-B189-40C9-A6B0-6757F5750D43}" type="slidenum">
              <a:rPr lang="en-US" altLang="en-US" sz="1300">
                <a:solidFill>
                  <a:srgbClr val="898989"/>
                </a:solidFill>
              </a:rPr>
              <a:pPr>
                <a:spcBef>
                  <a:spcPct val="0"/>
                </a:spcBef>
                <a:buFontTx/>
                <a:buNone/>
              </a:pPr>
              <a:t>61</a:t>
            </a:fld>
            <a:endParaRPr lang="en-US" altLang="en-US" sz="1300">
              <a:solidFill>
                <a:srgbClr val="898989"/>
              </a:solidFill>
            </a:endParaRPr>
          </a:p>
        </p:txBody>
      </p:sp>
      <p:sp>
        <p:nvSpPr>
          <p:cNvPr id="9" name="Title 1">
            <a:extLst>
              <a:ext uri="{FF2B5EF4-FFF2-40B4-BE49-F238E27FC236}">
                <a16:creationId xmlns:a16="http://schemas.microsoft.com/office/drawing/2014/main" id="{5C9A14A9-AC04-4B57-80F0-F6E4B110C3C5}"/>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Calls</a:t>
            </a:r>
            <a:r>
              <a:rPr lang="en-US" sz="3000" dirty="0"/>
              <a:t>(CO1)</a:t>
            </a:r>
          </a:p>
        </p:txBody>
      </p:sp>
      <p:sp>
        <p:nvSpPr>
          <p:cNvPr id="12" name="Rectangle 3">
            <a:extLst>
              <a:ext uri="{FF2B5EF4-FFF2-40B4-BE49-F238E27FC236}">
                <a16:creationId xmlns:a16="http://schemas.microsoft.com/office/drawing/2014/main" id="{A378467E-8485-4219-9460-B896EC731A15}"/>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0" i="0" dirty="0">
                <a:solidFill>
                  <a:srgbClr val="222222"/>
                </a:solidFill>
                <a:effectLst/>
                <a:latin typeface="+mj-lt"/>
              </a:rPr>
              <a:t>A </a:t>
            </a:r>
            <a:r>
              <a:rPr lang="en-US" sz="2400" b="1" i="0" dirty="0">
                <a:solidFill>
                  <a:srgbClr val="222222"/>
                </a:solidFill>
                <a:effectLst/>
                <a:latin typeface="+mj-lt"/>
              </a:rPr>
              <a:t>system call</a:t>
            </a:r>
            <a:r>
              <a:rPr lang="en-US" sz="2400" b="0" i="0" dirty="0">
                <a:solidFill>
                  <a:srgbClr val="222222"/>
                </a:solidFill>
                <a:effectLst/>
                <a:latin typeface="+mj-lt"/>
              </a:rPr>
              <a:t> is a mechanism that provides the interface between a process and the operating system. It is a programmatic method in which a computer program requests a service from the kernel of the OS.</a:t>
            </a:r>
          </a:p>
          <a:p>
            <a:pPr algn="l">
              <a:lnSpc>
                <a:spcPct val="150000"/>
              </a:lnSpc>
            </a:pPr>
            <a:r>
              <a:rPr lang="en-US" sz="2400" b="0" i="0" dirty="0">
                <a:solidFill>
                  <a:srgbClr val="222222"/>
                </a:solidFill>
                <a:effectLst/>
                <a:latin typeface="+mj-lt"/>
              </a:rPr>
              <a:t>System call offers the services of the operating system to the user programs via API (Application Programming Interface). System calls are the only entry points for the kernel system.</a:t>
            </a:r>
          </a:p>
        </p:txBody>
      </p:sp>
      <p:pic>
        <p:nvPicPr>
          <p:cNvPr id="61447" name="Picture 2" descr="C:\Users\admin\Desktop\LOGONIET.png">
            <a:extLst>
              <a:ext uri="{FF2B5EF4-FFF2-40B4-BE49-F238E27FC236}">
                <a16:creationId xmlns:a16="http://schemas.microsoft.com/office/drawing/2014/main" id="{4A7C33C5-297E-47EE-9C65-D3E6FDD3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317B-F613-485F-A077-3B9EA8950EFA}"/>
              </a:ext>
            </a:extLst>
          </p:cNvPr>
          <p:cNvSpPr>
            <a:spLocks noGrp="1"/>
          </p:cNvSpPr>
          <p:nvPr>
            <p:ph type="dt" sz="quarter" idx="10"/>
          </p:nvPr>
        </p:nvSpPr>
        <p:spPr/>
        <p:txBody>
          <a:bodyPr/>
          <a:lstStyle/>
          <a:p>
            <a:pPr>
              <a:defRPr/>
            </a:pPr>
            <a:fld id="{6DE58CE2-EA2F-4603-850B-5669B77AF9F0}" type="datetime1">
              <a:rPr lang="en-US"/>
              <a:pPr>
                <a:defRPr/>
              </a:pPr>
              <a:t>3/10/2022</a:t>
            </a:fld>
            <a:endParaRPr lang="en-US"/>
          </a:p>
        </p:txBody>
      </p:sp>
      <p:sp>
        <p:nvSpPr>
          <p:cNvPr id="5" name="Footer Placeholder 4">
            <a:extLst>
              <a:ext uri="{FF2B5EF4-FFF2-40B4-BE49-F238E27FC236}">
                <a16:creationId xmlns:a16="http://schemas.microsoft.com/office/drawing/2014/main" id="{3E1E4C3A-E0E5-4D02-B51D-5CDD555FB65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1444" name="Slide Number Placeholder 5">
            <a:extLst>
              <a:ext uri="{FF2B5EF4-FFF2-40B4-BE49-F238E27FC236}">
                <a16:creationId xmlns:a16="http://schemas.microsoft.com/office/drawing/2014/main" id="{C478E735-B29B-49C2-9C2E-C1088354B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B8A2FB-B189-40C9-A6B0-6757F5750D43}" type="slidenum">
              <a:rPr lang="en-US" altLang="en-US" sz="1300">
                <a:solidFill>
                  <a:srgbClr val="898989"/>
                </a:solidFill>
              </a:rPr>
              <a:pPr>
                <a:spcBef>
                  <a:spcPct val="0"/>
                </a:spcBef>
                <a:buFontTx/>
                <a:buNone/>
              </a:pPr>
              <a:t>62</a:t>
            </a:fld>
            <a:endParaRPr lang="en-US" altLang="en-US" sz="1300">
              <a:solidFill>
                <a:srgbClr val="898989"/>
              </a:solidFill>
            </a:endParaRPr>
          </a:p>
        </p:txBody>
      </p:sp>
      <p:sp>
        <p:nvSpPr>
          <p:cNvPr id="9" name="Title 1">
            <a:extLst>
              <a:ext uri="{FF2B5EF4-FFF2-40B4-BE49-F238E27FC236}">
                <a16:creationId xmlns:a16="http://schemas.microsoft.com/office/drawing/2014/main" id="{5C9A14A9-AC04-4B57-80F0-F6E4B110C3C5}"/>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Calls</a:t>
            </a:r>
            <a:r>
              <a:rPr lang="en-US" sz="3000" dirty="0"/>
              <a:t>(CO1)</a:t>
            </a:r>
          </a:p>
        </p:txBody>
      </p:sp>
      <p:sp>
        <p:nvSpPr>
          <p:cNvPr id="12" name="Rectangle 3">
            <a:extLst>
              <a:ext uri="{FF2B5EF4-FFF2-40B4-BE49-F238E27FC236}">
                <a16:creationId xmlns:a16="http://schemas.microsoft.com/office/drawing/2014/main" id="{A378467E-8485-4219-9460-B896EC731A15}"/>
              </a:ext>
            </a:extLst>
          </p:cNvPr>
          <p:cNvSpPr txBox="1">
            <a:spLocks noChangeArrowheads="1"/>
          </p:cNvSpPr>
          <p:nvPr/>
        </p:nvSpPr>
        <p:spPr>
          <a:xfrm>
            <a:off x="1403350" y="1196975"/>
            <a:ext cx="10126663" cy="4464050"/>
          </a:xfrm>
          <a:prstGeom prst="rect">
            <a:avLst/>
          </a:prstGeom>
        </p:spPr>
        <p:txBody>
          <a:bodyPr/>
          <a:lstStyle/>
          <a:p>
            <a:pPr algn="l">
              <a:lnSpc>
                <a:spcPct val="150000"/>
              </a:lnSpc>
            </a:pPr>
            <a:endParaRPr lang="en-US" sz="2400" b="0" i="0" dirty="0">
              <a:solidFill>
                <a:srgbClr val="222222"/>
              </a:solidFill>
              <a:effectLst/>
              <a:latin typeface="+mj-lt"/>
            </a:endParaRPr>
          </a:p>
        </p:txBody>
      </p:sp>
      <p:pic>
        <p:nvPicPr>
          <p:cNvPr id="61447" name="Picture 2" descr="C:\Users\admin\Desktop\LOGONIET.png">
            <a:extLst>
              <a:ext uri="{FF2B5EF4-FFF2-40B4-BE49-F238E27FC236}">
                <a16:creationId xmlns:a16="http://schemas.microsoft.com/office/drawing/2014/main" id="{4A7C33C5-297E-47EE-9C65-D3E6FDD3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2" name="Picture 2">
            <a:extLst>
              <a:ext uri="{FF2B5EF4-FFF2-40B4-BE49-F238E27FC236}">
                <a16:creationId xmlns:a16="http://schemas.microsoft.com/office/drawing/2014/main" id="{B4A9DC8D-5D94-461E-9AA2-391F79274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698" y="1338263"/>
            <a:ext cx="8496944" cy="498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511293"/>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317B-F613-485F-A077-3B9EA8950EFA}"/>
              </a:ext>
            </a:extLst>
          </p:cNvPr>
          <p:cNvSpPr>
            <a:spLocks noGrp="1"/>
          </p:cNvSpPr>
          <p:nvPr>
            <p:ph type="dt" sz="quarter" idx="10"/>
          </p:nvPr>
        </p:nvSpPr>
        <p:spPr/>
        <p:txBody>
          <a:bodyPr/>
          <a:lstStyle/>
          <a:p>
            <a:pPr>
              <a:defRPr/>
            </a:pPr>
            <a:fld id="{6DE58CE2-EA2F-4603-850B-5669B77AF9F0}" type="datetime1">
              <a:rPr lang="en-US"/>
              <a:pPr>
                <a:defRPr/>
              </a:pPr>
              <a:t>3/10/2022</a:t>
            </a:fld>
            <a:endParaRPr lang="en-US"/>
          </a:p>
        </p:txBody>
      </p:sp>
      <p:sp>
        <p:nvSpPr>
          <p:cNvPr id="5" name="Footer Placeholder 4">
            <a:extLst>
              <a:ext uri="{FF2B5EF4-FFF2-40B4-BE49-F238E27FC236}">
                <a16:creationId xmlns:a16="http://schemas.microsoft.com/office/drawing/2014/main" id="{3E1E4C3A-E0E5-4D02-B51D-5CDD555FB65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1444" name="Slide Number Placeholder 5">
            <a:extLst>
              <a:ext uri="{FF2B5EF4-FFF2-40B4-BE49-F238E27FC236}">
                <a16:creationId xmlns:a16="http://schemas.microsoft.com/office/drawing/2014/main" id="{C478E735-B29B-49C2-9C2E-C1088354B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B8A2FB-B189-40C9-A6B0-6757F5750D43}" type="slidenum">
              <a:rPr lang="en-US" altLang="en-US" sz="1300">
                <a:solidFill>
                  <a:srgbClr val="898989"/>
                </a:solidFill>
              </a:rPr>
              <a:pPr>
                <a:spcBef>
                  <a:spcPct val="0"/>
                </a:spcBef>
                <a:buFontTx/>
                <a:buNone/>
              </a:pPr>
              <a:t>63</a:t>
            </a:fld>
            <a:endParaRPr lang="en-US" altLang="en-US" sz="1300">
              <a:solidFill>
                <a:srgbClr val="898989"/>
              </a:solidFill>
            </a:endParaRPr>
          </a:p>
        </p:txBody>
      </p:sp>
      <p:sp>
        <p:nvSpPr>
          <p:cNvPr id="9" name="Title 1">
            <a:extLst>
              <a:ext uri="{FF2B5EF4-FFF2-40B4-BE49-F238E27FC236}">
                <a16:creationId xmlns:a16="http://schemas.microsoft.com/office/drawing/2014/main" id="{5C9A14A9-AC04-4B57-80F0-F6E4B110C3C5}"/>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Calls</a:t>
            </a:r>
            <a:r>
              <a:rPr lang="en-US" sz="3000" dirty="0"/>
              <a:t>(CO1)</a:t>
            </a:r>
          </a:p>
        </p:txBody>
      </p:sp>
      <p:sp>
        <p:nvSpPr>
          <p:cNvPr id="12" name="Rectangle 3">
            <a:extLst>
              <a:ext uri="{FF2B5EF4-FFF2-40B4-BE49-F238E27FC236}">
                <a16:creationId xmlns:a16="http://schemas.microsoft.com/office/drawing/2014/main" id="{A378467E-8485-4219-9460-B896EC731A15}"/>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1" i="0" dirty="0">
                <a:solidFill>
                  <a:srgbClr val="222222"/>
                </a:solidFill>
                <a:effectLst/>
                <a:latin typeface="+mj-lt"/>
              </a:rPr>
              <a:t>Example of System Call</a:t>
            </a:r>
          </a:p>
          <a:p>
            <a:pPr algn="l">
              <a:lnSpc>
                <a:spcPct val="150000"/>
              </a:lnSpc>
            </a:pPr>
            <a:r>
              <a:rPr lang="en-US" sz="2400" b="0" i="0" dirty="0">
                <a:solidFill>
                  <a:srgbClr val="222222"/>
                </a:solidFill>
                <a:effectLst/>
                <a:latin typeface="+mj-lt"/>
              </a:rPr>
              <a:t>For example if we need to write a program code to read data from one file, copy that data into another file. The first information that the program requires is the name of the two files, the input and output files.</a:t>
            </a:r>
          </a:p>
          <a:p>
            <a:pPr algn="l">
              <a:lnSpc>
                <a:spcPct val="150000"/>
              </a:lnSpc>
            </a:pPr>
            <a:r>
              <a:rPr lang="en-US" sz="2400" b="0" i="0" dirty="0">
                <a:solidFill>
                  <a:srgbClr val="222222"/>
                </a:solidFill>
                <a:effectLst/>
                <a:latin typeface="+mj-lt"/>
              </a:rPr>
              <a:t>In an interactive system, this type of program execution requires some system calls by OS.</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First call is to write a prompting message on the screen</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Second, to read from the keyboard, the characters which define the two files.</a:t>
            </a:r>
          </a:p>
          <a:p>
            <a:pPr algn="l">
              <a:lnSpc>
                <a:spcPct val="150000"/>
              </a:lnSpc>
            </a:pPr>
            <a:endParaRPr lang="en-US" sz="2800" b="0" i="0" dirty="0">
              <a:solidFill>
                <a:srgbClr val="222222"/>
              </a:solidFill>
              <a:effectLst/>
              <a:latin typeface="+mj-lt"/>
            </a:endParaRPr>
          </a:p>
        </p:txBody>
      </p:sp>
      <p:pic>
        <p:nvPicPr>
          <p:cNvPr id="61447" name="Picture 2" descr="C:\Users\admin\Desktop\LOGONIET.png">
            <a:extLst>
              <a:ext uri="{FF2B5EF4-FFF2-40B4-BE49-F238E27FC236}">
                <a16:creationId xmlns:a16="http://schemas.microsoft.com/office/drawing/2014/main" id="{4A7C33C5-297E-47EE-9C65-D3E6FDD3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342401"/>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317B-F613-485F-A077-3B9EA8950EFA}"/>
              </a:ext>
            </a:extLst>
          </p:cNvPr>
          <p:cNvSpPr>
            <a:spLocks noGrp="1"/>
          </p:cNvSpPr>
          <p:nvPr>
            <p:ph type="dt" sz="quarter" idx="10"/>
          </p:nvPr>
        </p:nvSpPr>
        <p:spPr/>
        <p:txBody>
          <a:bodyPr/>
          <a:lstStyle/>
          <a:p>
            <a:pPr>
              <a:defRPr/>
            </a:pPr>
            <a:fld id="{6DE58CE2-EA2F-4603-850B-5669B77AF9F0}" type="datetime1">
              <a:rPr lang="en-US"/>
              <a:pPr>
                <a:defRPr/>
              </a:pPr>
              <a:t>3/10/2022</a:t>
            </a:fld>
            <a:endParaRPr lang="en-US"/>
          </a:p>
        </p:txBody>
      </p:sp>
      <p:sp>
        <p:nvSpPr>
          <p:cNvPr id="5" name="Footer Placeholder 4">
            <a:extLst>
              <a:ext uri="{FF2B5EF4-FFF2-40B4-BE49-F238E27FC236}">
                <a16:creationId xmlns:a16="http://schemas.microsoft.com/office/drawing/2014/main" id="{3E1E4C3A-E0E5-4D02-B51D-5CDD555FB65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1444" name="Slide Number Placeholder 5">
            <a:extLst>
              <a:ext uri="{FF2B5EF4-FFF2-40B4-BE49-F238E27FC236}">
                <a16:creationId xmlns:a16="http://schemas.microsoft.com/office/drawing/2014/main" id="{C478E735-B29B-49C2-9C2E-C1088354B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B8A2FB-B189-40C9-A6B0-6757F5750D43}" type="slidenum">
              <a:rPr lang="en-US" altLang="en-US" sz="1300">
                <a:solidFill>
                  <a:srgbClr val="898989"/>
                </a:solidFill>
              </a:rPr>
              <a:pPr>
                <a:spcBef>
                  <a:spcPct val="0"/>
                </a:spcBef>
                <a:buFontTx/>
                <a:buNone/>
              </a:pPr>
              <a:t>64</a:t>
            </a:fld>
            <a:endParaRPr lang="en-US" altLang="en-US" sz="1300">
              <a:solidFill>
                <a:srgbClr val="898989"/>
              </a:solidFill>
            </a:endParaRPr>
          </a:p>
        </p:txBody>
      </p:sp>
      <p:sp>
        <p:nvSpPr>
          <p:cNvPr id="9" name="Title 1">
            <a:extLst>
              <a:ext uri="{FF2B5EF4-FFF2-40B4-BE49-F238E27FC236}">
                <a16:creationId xmlns:a16="http://schemas.microsoft.com/office/drawing/2014/main" id="{5C9A14A9-AC04-4B57-80F0-F6E4B110C3C5}"/>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Calls</a:t>
            </a:r>
            <a:r>
              <a:rPr lang="en-US" sz="3000" dirty="0"/>
              <a:t>(CO1)</a:t>
            </a:r>
          </a:p>
        </p:txBody>
      </p:sp>
      <p:sp>
        <p:nvSpPr>
          <p:cNvPr id="12" name="Rectangle 3">
            <a:extLst>
              <a:ext uri="{FF2B5EF4-FFF2-40B4-BE49-F238E27FC236}">
                <a16:creationId xmlns:a16="http://schemas.microsoft.com/office/drawing/2014/main" id="{A378467E-8485-4219-9460-B896EC731A15}"/>
              </a:ext>
            </a:extLst>
          </p:cNvPr>
          <p:cNvSpPr txBox="1">
            <a:spLocks noChangeArrowheads="1"/>
          </p:cNvSpPr>
          <p:nvPr/>
        </p:nvSpPr>
        <p:spPr>
          <a:xfrm>
            <a:off x="1403350" y="1196975"/>
            <a:ext cx="10126663" cy="4464050"/>
          </a:xfrm>
          <a:prstGeom prst="rect">
            <a:avLst/>
          </a:prstGeom>
        </p:spPr>
        <p:txBody>
          <a:bodyPr/>
          <a:lstStyle/>
          <a:p>
            <a:pPr algn="l">
              <a:lnSpc>
                <a:spcPct val="150000"/>
              </a:lnSpc>
            </a:pPr>
            <a:endParaRPr lang="en-US" sz="2400" b="0" i="0" dirty="0">
              <a:solidFill>
                <a:srgbClr val="222222"/>
              </a:solidFill>
              <a:effectLst/>
              <a:latin typeface="+mj-lt"/>
            </a:endParaRPr>
          </a:p>
        </p:txBody>
      </p:sp>
      <p:pic>
        <p:nvPicPr>
          <p:cNvPr id="61447" name="Picture 2" descr="C:\Users\admin\Desktop\LOGONIET.png">
            <a:extLst>
              <a:ext uri="{FF2B5EF4-FFF2-40B4-BE49-F238E27FC236}">
                <a16:creationId xmlns:a16="http://schemas.microsoft.com/office/drawing/2014/main" id="{4A7C33C5-297E-47EE-9C65-D3E6FDD3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0" name="Picture 2">
            <a:extLst>
              <a:ext uri="{FF2B5EF4-FFF2-40B4-BE49-F238E27FC236}">
                <a16:creationId xmlns:a16="http://schemas.microsoft.com/office/drawing/2014/main" id="{F1EB9ADE-7361-4877-8CAA-3C4F4B032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31"/>
          <a:stretch/>
        </p:blipFill>
        <p:spPr bwMode="auto">
          <a:xfrm>
            <a:off x="1995057" y="3624784"/>
            <a:ext cx="8208911" cy="27315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009A383-6477-4EF2-B4EB-3D5567044B23}"/>
              </a:ext>
            </a:extLst>
          </p:cNvPr>
          <p:cNvSpPr txBox="1"/>
          <p:nvPr/>
        </p:nvSpPr>
        <p:spPr>
          <a:xfrm>
            <a:off x="616122" y="982151"/>
            <a:ext cx="11346035" cy="2805063"/>
          </a:xfrm>
          <a:prstGeom prst="rect">
            <a:avLst/>
          </a:prstGeom>
          <a:noFill/>
        </p:spPr>
        <p:txBody>
          <a:bodyPr wrap="square">
            <a:spAutoFit/>
          </a:bodyPr>
          <a:lstStyle/>
          <a:p>
            <a:pPr algn="l">
              <a:lnSpc>
                <a:spcPct val="150000"/>
              </a:lnSpc>
            </a:pPr>
            <a:r>
              <a:rPr lang="en-US" sz="2400" b="1" i="0" dirty="0">
                <a:solidFill>
                  <a:srgbClr val="222222"/>
                </a:solidFill>
                <a:effectLst/>
                <a:latin typeface="+mj-lt"/>
              </a:rPr>
              <a:t>Working:-</a:t>
            </a:r>
          </a:p>
          <a:p>
            <a:pPr algn="l">
              <a:lnSpc>
                <a:spcPct val="150000"/>
              </a:lnSpc>
            </a:pPr>
            <a:r>
              <a:rPr lang="en-US" sz="2400" b="1" i="0" dirty="0">
                <a:solidFill>
                  <a:srgbClr val="222222"/>
                </a:solidFill>
                <a:effectLst/>
                <a:latin typeface="+mj-lt"/>
              </a:rPr>
              <a:t>Step 1)</a:t>
            </a:r>
            <a:r>
              <a:rPr lang="en-US" sz="2400" b="0" i="0" dirty="0">
                <a:solidFill>
                  <a:srgbClr val="222222"/>
                </a:solidFill>
                <a:effectLst/>
                <a:latin typeface="+mj-lt"/>
              </a:rPr>
              <a:t> The processes executed in the user mode till the time a system call interrupts it.</a:t>
            </a:r>
          </a:p>
          <a:p>
            <a:pPr algn="l">
              <a:lnSpc>
                <a:spcPct val="150000"/>
              </a:lnSpc>
            </a:pPr>
            <a:r>
              <a:rPr lang="en-US" sz="2400" b="1" i="0" dirty="0">
                <a:solidFill>
                  <a:srgbClr val="222222"/>
                </a:solidFill>
                <a:effectLst/>
                <a:latin typeface="+mj-lt"/>
              </a:rPr>
              <a:t>Step 2) </a:t>
            </a:r>
            <a:r>
              <a:rPr lang="en-US" sz="2400" b="0" i="0" dirty="0">
                <a:solidFill>
                  <a:srgbClr val="222222"/>
                </a:solidFill>
                <a:effectLst/>
                <a:latin typeface="+mj-lt"/>
              </a:rPr>
              <a:t>After that, the system call is executed in the kernel-mode on a priority basis.</a:t>
            </a:r>
          </a:p>
          <a:p>
            <a:pPr algn="l">
              <a:lnSpc>
                <a:spcPct val="150000"/>
              </a:lnSpc>
            </a:pPr>
            <a:r>
              <a:rPr lang="en-US" sz="2400" b="1" i="0" dirty="0">
                <a:solidFill>
                  <a:srgbClr val="222222"/>
                </a:solidFill>
                <a:effectLst/>
                <a:latin typeface="+mj-lt"/>
              </a:rPr>
              <a:t>Step 3)</a:t>
            </a:r>
            <a:r>
              <a:rPr lang="en-US" sz="2400" b="0" i="0" dirty="0">
                <a:solidFill>
                  <a:srgbClr val="222222"/>
                </a:solidFill>
                <a:effectLst/>
                <a:latin typeface="+mj-lt"/>
              </a:rPr>
              <a:t> Once system call execution is over, control returns to the user mode.,</a:t>
            </a:r>
          </a:p>
          <a:p>
            <a:pPr algn="l">
              <a:lnSpc>
                <a:spcPct val="150000"/>
              </a:lnSpc>
            </a:pPr>
            <a:r>
              <a:rPr lang="en-US" sz="2400" b="1" i="0" dirty="0">
                <a:solidFill>
                  <a:srgbClr val="222222"/>
                </a:solidFill>
                <a:effectLst/>
                <a:latin typeface="+mj-lt"/>
              </a:rPr>
              <a:t>Step 4) </a:t>
            </a:r>
            <a:r>
              <a:rPr lang="en-US" sz="2400" b="0" i="0" dirty="0">
                <a:solidFill>
                  <a:srgbClr val="222222"/>
                </a:solidFill>
                <a:effectLst/>
                <a:latin typeface="+mj-lt"/>
              </a:rPr>
              <a:t>The execution of user processes resumed in Kernel mode.</a:t>
            </a:r>
          </a:p>
        </p:txBody>
      </p:sp>
    </p:spTree>
    <p:extLst>
      <p:ext uri="{BB962C8B-B14F-4D97-AF65-F5344CB8AC3E}">
        <p14:creationId xmlns:p14="http://schemas.microsoft.com/office/powerpoint/2010/main" val="2690143282"/>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317B-F613-485F-A077-3B9EA8950EFA}"/>
              </a:ext>
            </a:extLst>
          </p:cNvPr>
          <p:cNvSpPr>
            <a:spLocks noGrp="1"/>
          </p:cNvSpPr>
          <p:nvPr>
            <p:ph type="dt" sz="quarter" idx="10"/>
          </p:nvPr>
        </p:nvSpPr>
        <p:spPr/>
        <p:txBody>
          <a:bodyPr/>
          <a:lstStyle/>
          <a:p>
            <a:pPr>
              <a:defRPr/>
            </a:pPr>
            <a:fld id="{6DE58CE2-EA2F-4603-850B-5669B77AF9F0}" type="datetime1">
              <a:rPr lang="en-US"/>
              <a:pPr>
                <a:defRPr/>
              </a:pPr>
              <a:t>3/10/2022</a:t>
            </a:fld>
            <a:endParaRPr lang="en-US"/>
          </a:p>
        </p:txBody>
      </p:sp>
      <p:sp>
        <p:nvSpPr>
          <p:cNvPr id="5" name="Footer Placeholder 4">
            <a:extLst>
              <a:ext uri="{FF2B5EF4-FFF2-40B4-BE49-F238E27FC236}">
                <a16:creationId xmlns:a16="http://schemas.microsoft.com/office/drawing/2014/main" id="{3E1E4C3A-E0E5-4D02-B51D-5CDD555FB65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1444" name="Slide Number Placeholder 5">
            <a:extLst>
              <a:ext uri="{FF2B5EF4-FFF2-40B4-BE49-F238E27FC236}">
                <a16:creationId xmlns:a16="http://schemas.microsoft.com/office/drawing/2014/main" id="{C478E735-B29B-49C2-9C2E-C1088354B70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CB8A2FB-B189-40C9-A6B0-6757F5750D43}" type="slidenum">
              <a:rPr lang="en-US" altLang="en-US" sz="1300">
                <a:solidFill>
                  <a:srgbClr val="898989"/>
                </a:solidFill>
              </a:rPr>
              <a:pPr>
                <a:spcBef>
                  <a:spcPct val="0"/>
                </a:spcBef>
                <a:buFontTx/>
                <a:buNone/>
              </a:pPr>
              <a:t>65</a:t>
            </a:fld>
            <a:endParaRPr lang="en-US" altLang="en-US" sz="1300">
              <a:solidFill>
                <a:srgbClr val="898989"/>
              </a:solidFill>
            </a:endParaRPr>
          </a:p>
        </p:txBody>
      </p:sp>
      <p:sp>
        <p:nvSpPr>
          <p:cNvPr id="9" name="Title 1">
            <a:extLst>
              <a:ext uri="{FF2B5EF4-FFF2-40B4-BE49-F238E27FC236}">
                <a16:creationId xmlns:a16="http://schemas.microsoft.com/office/drawing/2014/main" id="{5C9A14A9-AC04-4B57-80F0-F6E4B110C3C5}"/>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Calls</a:t>
            </a:r>
            <a:r>
              <a:rPr lang="en-US" sz="3000" dirty="0"/>
              <a:t>(CO1)</a:t>
            </a:r>
          </a:p>
        </p:txBody>
      </p:sp>
      <p:sp>
        <p:nvSpPr>
          <p:cNvPr id="12" name="Rectangle 3">
            <a:extLst>
              <a:ext uri="{FF2B5EF4-FFF2-40B4-BE49-F238E27FC236}">
                <a16:creationId xmlns:a16="http://schemas.microsoft.com/office/drawing/2014/main" id="{A378467E-8485-4219-9460-B896EC731A15}"/>
              </a:ext>
            </a:extLst>
          </p:cNvPr>
          <p:cNvSpPr txBox="1">
            <a:spLocks noChangeArrowheads="1"/>
          </p:cNvSpPr>
          <p:nvPr/>
        </p:nvSpPr>
        <p:spPr>
          <a:xfrm>
            <a:off x="1403350" y="1196975"/>
            <a:ext cx="10126663" cy="4464050"/>
          </a:xfrm>
          <a:prstGeom prst="rect">
            <a:avLst/>
          </a:prstGeom>
        </p:spPr>
        <p:txBody>
          <a:bodyPr/>
          <a:lstStyle/>
          <a:p>
            <a:pPr algn="l">
              <a:lnSpc>
                <a:spcPct val="150000"/>
              </a:lnSpc>
            </a:pPr>
            <a:endParaRPr lang="en-US" sz="2400" b="0" i="0" dirty="0">
              <a:solidFill>
                <a:srgbClr val="222222"/>
              </a:solidFill>
              <a:effectLst/>
              <a:latin typeface="+mj-lt"/>
            </a:endParaRPr>
          </a:p>
        </p:txBody>
      </p:sp>
      <p:pic>
        <p:nvPicPr>
          <p:cNvPr id="61447" name="Picture 2" descr="C:\Users\admin\Desktop\LOGONIET.png">
            <a:extLst>
              <a:ext uri="{FF2B5EF4-FFF2-40B4-BE49-F238E27FC236}">
                <a16:creationId xmlns:a16="http://schemas.microsoft.com/office/drawing/2014/main" id="{4A7C33C5-297E-47EE-9C65-D3E6FDD3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009A383-6477-4EF2-B4EB-3D5567044B23}"/>
              </a:ext>
            </a:extLst>
          </p:cNvPr>
          <p:cNvSpPr txBox="1"/>
          <p:nvPr/>
        </p:nvSpPr>
        <p:spPr>
          <a:xfrm>
            <a:off x="616122" y="982151"/>
            <a:ext cx="11346035" cy="4549835"/>
          </a:xfrm>
          <a:prstGeom prst="rect">
            <a:avLst/>
          </a:prstGeom>
          <a:noFill/>
        </p:spPr>
        <p:txBody>
          <a:bodyPr wrap="square">
            <a:spAutoFit/>
          </a:bodyPr>
          <a:lstStyle/>
          <a:p>
            <a:pPr algn="l">
              <a:lnSpc>
                <a:spcPct val="150000"/>
              </a:lnSpc>
            </a:pPr>
            <a:r>
              <a:rPr lang="en-US" sz="2400" b="1" i="0" dirty="0">
                <a:solidFill>
                  <a:srgbClr val="222222"/>
                </a:solidFill>
                <a:effectLst/>
                <a:latin typeface="+mj-lt"/>
              </a:rPr>
              <a:t>Types of System calls</a:t>
            </a:r>
          </a:p>
          <a:p>
            <a:pPr algn="l">
              <a:lnSpc>
                <a:spcPct val="150000"/>
              </a:lnSpc>
            </a:pPr>
            <a:r>
              <a:rPr lang="en-US" sz="2400" b="0" i="0" dirty="0">
                <a:solidFill>
                  <a:srgbClr val="222222"/>
                </a:solidFill>
                <a:effectLst/>
                <a:latin typeface="+mj-lt"/>
              </a:rPr>
              <a:t>Here are the five types of System Calls in OS:</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Process Control</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File Management</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Device Management</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Information Maintenance</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Communications</a:t>
            </a:r>
          </a:p>
          <a:p>
            <a:pPr algn="l">
              <a:lnSpc>
                <a:spcPct val="150000"/>
              </a:lnSpc>
            </a:pPr>
            <a:endParaRPr lang="en-US" sz="2800" b="0" i="0" dirty="0">
              <a:solidFill>
                <a:srgbClr val="222222"/>
              </a:solidFill>
              <a:effectLst/>
              <a:latin typeface="+mj-lt"/>
            </a:endParaRPr>
          </a:p>
        </p:txBody>
      </p:sp>
      <p:pic>
        <p:nvPicPr>
          <p:cNvPr id="95234" name="Picture 2" descr="Types of System calls in OS">
            <a:extLst>
              <a:ext uri="{FF2B5EF4-FFF2-40B4-BE49-F238E27FC236}">
                <a16:creationId xmlns:a16="http://schemas.microsoft.com/office/drawing/2014/main" id="{04D788E5-01D7-4065-AE51-3F5F459D0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1" r="7623"/>
          <a:stretch/>
        </p:blipFill>
        <p:spPr bwMode="auto">
          <a:xfrm>
            <a:off x="6558209" y="1196975"/>
            <a:ext cx="5403947" cy="494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565410"/>
      </p:ext>
    </p:extLst>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E07782-359E-4D2F-8666-EBC44CC39D0B}"/>
              </a:ext>
            </a:extLst>
          </p:cNvPr>
          <p:cNvSpPr>
            <a:spLocks noGrp="1"/>
          </p:cNvSpPr>
          <p:nvPr>
            <p:ph type="dt" sz="quarter" idx="10"/>
          </p:nvPr>
        </p:nvSpPr>
        <p:spPr/>
        <p:txBody>
          <a:bodyPr/>
          <a:lstStyle/>
          <a:p>
            <a:pPr>
              <a:defRPr/>
            </a:pPr>
            <a:fld id="{EBD0E66E-3C3E-433E-B732-064A0DC6096B}" type="datetime1">
              <a:rPr lang="en-US"/>
              <a:pPr>
                <a:defRPr/>
              </a:pPr>
              <a:t>3/10/2022</a:t>
            </a:fld>
            <a:endParaRPr lang="en-US"/>
          </a:p>
        </p:txBody>
      </p:sp>
      <p:sp>
        <p:nvSpPr>
          <p:cNvPr id="5" name="Footer Placeholder 4">
            <a:extLst>
              <a:ext uri="{FF2B5EF4-FFF2-40B4-BE49-F238E27FC236}">
                <a16:creationId xmlns:a16="http://schemas.microsoft.com/office/drawing/2014/main" id="{C2285BE4-03FD-4709-BB16-C61FBFF70993}"/>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2468" name="Slide Number Placeholder 5">
            <a:extLst>
              <a:ext uri="{FF2B5EF4-FFF2-40B4-BE49-F238E27FC236}">
                <a16:creationId xmlns:a16="http://schemas.microsoft.com/office/drawing/2014/main" id="{C8C9EDF2-6B48-4F2F-BC7A-CE9CE7C1B6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424AAF83-AF57-4B2A-88EB-1E15874D0BA7}" type="slidenum">
              <a:rPr lang="en-US" altLang="en-US" sz="1300">
                <a:solidFill>
                  <a:srgbClr val="898989"/>
                </a:solidFill>
              </a:rPr>
              <a:pPr>
                <a:spcBef>
                  <a:spcPct val="0"/>
                </a:spcBef>
                <a:buFontTx/>
                <a:buNone/>
              </a:pPr>
              <a:t>66</a:t>
            </a:fld>
            <a:endParaRPr lang="en-US" altLang="en-US" sz="1300">
              <a:solidFill>
                <a:srgbClr val="898989"/>
              </a:solidFill>
            </a:endParaRPr>
          </a:p>
        </p:txBody>
      </p:sp>
      <p:sp>
        <p:nvSpPr>
          <p:cNvPr id="9" name="Title 1">
            <a:extLst>
              <a:ext uri="{FF2B5EF4-FFF2-40B4-BE49-F238E27FC236}">
                <a16:creationId xmlns:a16="http://schemas.microsoft.com/office/drawing/2014/main" id="{3CE23EAA-4C88-4D3C-813E-A8CA2830A38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Process control</a:t>
            </a:r>
            <a:r>
              <a:rPr lang="en-US" sz="3200" b="1" dirty="0"/>
              <a:t> </a:t>
            </a:r>
            <a:r>
              <a:rPr lang="en-US" sz="3000" dirty="0"/>
              <a:t>(CO1)</a:t>
            </a:r>
          </a:p>
        </p:txBody>
      </p:sp>
      <p:sp>
        <p:nvSpPr>
          <p:cNvPr id="62470" name="Rectangle 3">
            <a:extLst>
              <a:ext uri="{FF2B5EF4-FFF2-40B4-BE49-F238E27FC236}">
                <a16:creationId xmlns:a16="http://schemas.microsoft.com/office/drawing/2014/main" id="{A5FCC72D-E475-47D9-A6C6-28369AD41159}"/>
              </a:ext>
            </a:extLst>
          </p:cNvPr>
          <p:cNvSpPr txBox="1">
            <a:spLocks noChangeArrowheads="1"/>
          </p:cNvSpPr>
          <p:nvPr/>
        </p:nvSpPr>
        <p:spPr bwMode="auto">
          <a:xfrm>
            <a:off x="1116014" y="1196975"/>
            <a:ext cx="10413999"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l">
              <a:lnSpc>
                <a:spcPct val="150000"/>
              </a:lnSpc>
              <a:buNone/>
            </a:pPr>
            <a:r>
              <a:rPr lang="en-US" sz="2400" b="1" i="0" dirty="0">
                <a:solidFill>
                  <a:srgbClr val="222222"/>
                </a:solidFill>
                <a:effectLst/>
                <a:latin typeface="+mj-lt"/>
              </a:rPr>
              <a:t>Process Control</a:t>
            </a:r>
          </a:p>
          <a:p>
            <a:pPr algn="l">
              <a:lnSpc>
                <a:spcPct val="150000"/>
              </a:lnSpc>
              <a:buNone/>
            </a:pPr>
            <a:r>
              <a:rPr lang="en-US" sz="2400" b="0" i="0" dirty="0">
                <a:solidFill>
                  <a:srgbClr val="222222"/>
                </a:solidFill>
                <a:effectLst/>
                <a:latin typeface="+mj-lt"/>
              </a:rPr>
              <a:t>This system calls perform the task of process creation, process termination, etc.</a:t>
            </a:r>
          </a:p>
          <a:p>
            <a:pPr algn="l">
              <a:lnSpc>
                <a:spcPct val="150000"/>
              </a:lnSpc>
              <a:buNone/>
            </a:pPr>
            <a:r>
              <a:rPr lang="en-US" sz="2400" b="1" i="0" dirty="0">
                <a:solidFill>
                  <a:srgbClr val="222222"/>
                </a:solidFill>
                <a:effectLst/>
                <a:latin typeface="+mj-lt"/>
              </a:rPr>
              <a:t>Functions:</a:t>
            </a:r>
            <a:endParaRPr lang="en-US" sz="2400" b="0" i="0" dirty="0">
              <a:solidFill>
                <a:srgbClr val="222222"/>
              </a:solidFill>
              <a:effectLst/>
              <a:latin typeface="+mj-lt"/>
            </a:endParaRPr>
          </a:p>
          <a:p>
            <a:pPr marL="1085850" lvl="1" indent="-342900">
              <a:lnSpc>
                <a:spcPct val="150000"/>
              </a:lnSpc>
              <a:buFont typeface="Wingdings" panose="05000000000000000000" pitchFamily="2" charset="2"/>
              <a:buChar char="Ø"/>
            </a:pPr>
            <a:r>
              <a:rPr lang="en-US" sz="2400" b="0" i="0" dirty="0">
                <a:solidFill>
                  <a:srgbClr val="222222"/>
                </a:solidFill>
                <a:effectLst/>
                <a:latin typeface="+mj-lt"/>
              </a:rPr>
              <a:t>End and Abort</a:t>
            </a:r>
          </a:p>
          <a:p>
            <a:pPr marL="1085850" lvl="1" indent="-342900">
              <a:lnSpc>
                <a:spcPct val="150000"/>
              </a:lnSpc>
              <a:buFont typeface="Wingdings" panose="05000000000000000000" pitchFamily="2" charset="2"/>
              <a:buChar char="Ø"/>
            </a:pPr>
            <a:r>
              <a:rPr lang="en-US" sz="2400" b="0" i="0" dirty="0">
                <a:solidFill>
                  <a:srgbClr val="222222"/>
                </a:solidFill>
                <a:effectLst/>
                <a:latin typeface="+mj-lt"/>
              </a:rPr>
              <a:t>Load and Execute</a:t>
            </a:r>
          </a:p>
          <a:p>
            <a:pPr marL="1085850" lvl="1" indent="-342900">
              <a:lnSpc>
                <a:spcPct val="150000"/>
              </a:lnSpc>
              <a:buFont typeface="Wingdings" panose="05000000000000000000" pitchFamily="2" charset="2"/>
              <a:buChar char="Ø"/>
            </a:pPr>
            <a:r>
              <a:rPr lang="en-US" sz="2400" b="0" i="0" dirty="0">
                <a:solidFill>
                  <a:srgbClr val="222222"/>
                </a:solidFill>
                <a:effectLst/>
                <a:latin typeface="+mj-lt"/>
              </a:rPr>
              <a:t>Create Process and Terminate Process</a:t>
            </a:r>
          </a:p>
          <a:p>
            <a:pPr marL="1085850" lvl="1" indent="-342900">
              <a:lnSpc>
                <a:spcPct val="150000"/>
              </a:lnSpc>
              <a:buFont typeface="Wingdings" panose="05000000000000000000" pitchFamily="2" charset="2"/>
              <a:buChar char="Ø"/>
            </a:pPr>
            <a:r>
              <a:rPr lang="en-US" sz="2400" b="0" i="0" dirty="0">
                <a:solidFill>
                  <a:srgbClr val="222222"/>
                </a:solidFill>
                <a:effectLst/>
                <a:latin typeface="+mj-lt"/>
              </a:rPr>
              <a:t>Wait and Signal Event</a:t>
            </a:r>
          </a:p>
          <a:p>
            <a:pPr marL="1085850" lvl="1" indent="-342900">
              <a:lnSpc>
                <a:spcPct val="150000"/>
              </a:lnSpc>
              <a:buFont typeface="Wingdings" panose="05000000000000000000" pitchFamily="2" charset="2"/>
              <a:buChar char="Ø"/>
            </a:pPr>
            <a:r>
              <a:rPr lang="en-US" sz="2400" b="0" i="0" dirty="0">
                <a:solidFill>
                  <a:srgbClr val="222222"/>
                </a:solidFill>
                <a:effectLst/>
                <a:latin typeface="+mj-lt"/>
              </a:rPr>
              <a:t>Allocate and free memory</a:t>
            </a:r>
          </a:p>
          <a:p>
            <a:pPr eaLnBrk="1" hangingPunct="1">
              <a:lnSpc>
                <a:spcPct val="150000"/>
              </a:lnSpc>
              <a:spcBef>
                <a:spcPct val="0"/>
              </a:spcBef>
              <a:buFontTx/>
              <a:buNone/>
            </a:pPr>
            <a:br>
              <a:rPr lang="en-IN" altLang="en-US" sz="2400" dirty="0">
                <a:latin typeface="+mj-lt"/>
              </a:rPr>
            </a:br>
            <a:r>
              <a:rPr lang="en-IN" altLang="en-US" sz="2400" dirty="0">
                <a:latin typeface="+mj-lt"/>
              </a:rPr>
              <a:t> </a:t>
            </a:r>
            <a:endParaRPr lang="en-US" altLang="en-US" sz="2400" dirty="0">
              <a:latin typeface="+mj-lt"/>
            </a:endParaRPr>
          </a:p>
        </p:txBody>
      </p:sp>
      <p:pic>
        <p:nvPicPr>
          <p:cNvPr id="62471" name="Picture 2" descr="C:\Users\admin\Desktop\LOGONIET.png">
            <a:extLst>
              <a:ext uri="{FF2B5EF4-FFF2-40B4-BE49-F238E27FC236}">
                <a16:creationId xmlns:a16="http://schemas.microsoft.com/office/drawing/2014/main" id="{DC51B240-6B3E-4E11-BD3B-E736262ED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64768-5897-49FE-92D7-7C6242D82045}"/>
              </a:ext>
            </a:extLst>
          </p:cNvPr>
          <p:cNvSpPr>
            <a:spLocks noGrp="1"/>
          </p:cNvSpPr>
          <p:nvPr>
            <p:ph type="dt" sz="quarter" idx="10"/>
          </p:nvPr>
        </p:nvSpPr>
        <p:spPr/>
        <p:txBody>
          <a:bodyPr/>
          <a:lstStyle/>
          <a:p>
            <a:pPr>
              <a:defRPr/>
            </a:pPr>
            <a:fld id="{0768FF12-12B3-4A7F-9FB4-2C7785F5A8DE}" type="datetime1">
              <a:rPr lang="en-US"/>
              <a:pPr>
                <a:defRPr/>
              </a:pPr>
              <a:t>3/10/2022</a:t>
            </a:fld>
            <a:endParaRPr lang="en-US"/>
          </a:p>
        </p:txBody>
      </p:sp>
      <p:sp>
        <p:nvSpPr>
          <p:cNvPr id="5" name="Footer Placeholder 4">
            <a:extLst>
              <a:ext uri="{FF2B5EF4-FFF2-40B4-BE49-F238E27FC236}">
                <a16:creationId xmlns:a16="http://schemas.microsoft.com/office/drawing/2014/main" id="{FDC88675-7518-4365-8423-4765A81F4A06}"/>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3492" name="Slide Number Placeholder 5">
            <a:extLst>
              <a:ext uri="{FF2B5EF4-FFF2-40B4-BE49-F238E27FC236}">
                <a16:creationId xmlns:a16="http://schemas.microsoft.com/office/drawing/2014/main" id="{BF3AC4A5-B2B6-4410-9A19-EC6EE1F8B2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D17D2A8-9E6C-4D9D-A906-82F865151D80}" type="slidenum">
              <a:rPr lang="en-US" altLang="en-US" sz="1300">
                <a:solidFill>
                  <a:srgbClr val="898989"/>
                </a:solidFill>
              </a:rPr>
              <a:pPr>
                <a:spcBef>
                  <a:spcPct val="0"/>
                </a:spcBef>
                <a:buFontTx/>
                <a:buNone/>
              </a:pPr>
              <a:t>67</a:t>
            </a:fld>
            <a:endParaRPr lang="en-US" altLang="en-US" sz="1300">
              <a:solidFill>
                <a:srgbClr val="898989"/>
              </a:solidFill>
            </a:endParaRPr>
          </a:p>
        </p:txBody>
      </p:sp>
      <p:sp>
        <p:nvSpPr>
          <p:cNvPr id="9" name="Title 1">
            <a:extLst>
              <a:ext uri="{FF2B5EF4-FFF2-40B4-BE49-F238E27FC236}">
                <a16:creationId xmlns:a16="http://schemas.microsoft.com/office/drawing/2014/main" id="{52C6C197-87BC-42BA-9B2D-AA2FE2CC7156}"/>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File management </a:t>
            </a:r>
            <a:r>
              <a:rPr lang="en-US" sz="3000" dirty="0"/>
              <a:t>(CO1)</a:t>
            </a:r>
          </a:p>
        </p:txBody>
      </p:sp>
      <p:sp>
        <p:nvSpPr>
          <p:cNvPr id="12" name="Rectangle 3">
            <a:extLst>
              <a:ext uri="{FF2B5EF4-FFF2-40B4-BE49-F238E27FC236}">
                <a16:creationId xmlns:a16="http://schemas.microsoft.com/office/drawing/2014/main" id="{11CA08AF-2172-481A-BD93-14D6E33BCC4C}"/>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1" i="0" dirty="0">
                <a:solidFill>
                  <a:srgbClr val="222222"/>
                </a:solidFill>
                <a:effectLst/>
                <a:latin typeface="+mj-lt"/>
              </a:rPr>
              <a:t>File Management</a:t>
            </a:r>
          </a:p>
          <a:p>
            <a:pPr algn="l">
              <a:lnSpc>
                <a:spcPct val="150000"/>
              </a:lnSpc>
            </a:pPr>
            <a:r>
              <a:rPr lang="en-US" sz="2400" b="0" i="0" dirty="0">
                <a:solidFill>
                  <a:srgbClr val="222222"/>
                </a:solidFill>
                <a:effectLst/>
                <a:latin typeface="+mj-lt"/>
              </a:rPr>
              <a:t>File management system calls handle file manipulation jobs like creating a file, reading, and writing, etc.</a:t>
            </a:r>
          </a:p>
          <a:p>
            <a:pPr algn="l">
              <a:lnSpc>
                <a:spcPct val="150000"/>
              </a:lnSpc>
            </a:pPr>
            <a:r>
              <a:rPr lang="en-US" sz="2400" b="1" i="0" dirty="0">
                <a:solidFill>
                  <a:srgbClr val="222222"/>
                </a:solidFill>
                <a:effectLst/>
                <a:latin typeface="+mj-lt"/>
              </a:rPr>
              <a:t>Functions:</a:t>
            </a:r>
            <a:endParaRPr lang="en-US" sz="2400" b="0" i="0" dirty="0">
              <a:solidFill>
                <a:srgbClr val="222222"/>
              </a:solidFill>
              <a:effectLst/>
              <a:latin typeface="+mj-lt"/>
            </a:endParaRP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Create a file</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Delete file</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Open and close file</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Read, write, and reposition</a:t>
            </a:r>
          </a:p>
          <a:p>
            <a:pPr marL="342900" indent="-342900" algn="l">
              <a:lnSpc>
                <a:spcPct val="150000"/>
              </a:lnSpc>
              <a:buFont typeface="Wingdings" panose="05000000000000000000" pitchFamily="2" charset="2"/>
              <a:buChar char="Ø"/>
            </a:pPr>
            <a:r>
              <a:rPr lang="en-US" sz="2400" b="0" i="0" dirty="0">
                <a:solidFill>
                  <a:srgbClr val="222222"/>
                </a:solidFill>
                <a:effectLst/>
                <a:latin typeface="+mj-lt"/>
              </a:rPr>
              <a:t>Get and set file attributes</a:t>
            </a:r>
          </a:p>
          <a:p>
            <a:pPr defTabSz="992764" eaLnBrk="1" fontAlgn="auto" hangingPunct="1">
              <a:lnSpc>
                <a:spcPct val="150000"/>
              </a:lnSpc>
              <a:spcBef>
                <a:spcPts val="0"/>
              </a:spcBef>
              <a:spcAft>
                <a:spcPts val="0"/>
              </a:spcAft>
              <a:defRPr/>
            </a:pPr>
            <a:endParaRPr lang="en-US" sz="2400" dirty="0">
              <a:latin typeface="+mj-lt"/>
              <a:cs typeface="+mn-cs"/>
            </a:endParaRPr>
          </a:p>
        </p:txBody>
      </p:sp>
      <p:pic>
        <p:nvPicPr>
          <p:cNvPr id="63495" name="Picture 2" descr="C:\Users\admin\Desktop\LOGONIET.png">
            <a:extLst>
              <a:ext uri="{FF2B5EF4-FFF2-40B4-BE49-F238E27FC236}">
                <a16:creationId xmlns:a16="http://schemas.microsoft.com/office/drawing/2014/main" id="{E19D88E4-F8A9-4E01-91F3-80D85FBF7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64768-5897-49FE-92D7-7C6242D82045}"/>
              </a:ext>
            </a:extLst>
          </p:cNvPr>
          <p:cNvSpPr>
            <a:spLocks noGrp="1"/>
          </p:cNvSpPr>
          <p:nvPr>
            <p:ph type="dt" sz="quarter" idx="10"/>
          </p:nvPr>
        </p:nvSpPr>
        <p:spPr/>
        <p:txBody>
          <a:bodyPr/>
          <a:lstStyle/>
          <a:p>
            <a:pPr>
              <a:defRPr/>
            </a:pPr>
            <a:fld id="{0768FF12-12B3-4A7F-9FB4-2C7785F5A8DE}" type="datetime1">
              <a:rPr lang="en-US"/>
              <a:pPr>
                <a:defRPr/>
              </a:pPr>
              <a:t>3/10/2022</a:t>
            </a:fld>
            <a:endParaRPr lang="en-US"/>
          </a:p>
        </p:txBody>
      </p:sp>
      <p:sp>
        <p:nvSpPr>
          <p:cNvPr id="5" name="Footer Placeholder 4">
            <a:extLst>
              <a:ext uri="{FF2B5EF4-FFF2-40B4-BE49-F238E27FC236}">
                <a16:creationId xmlns:a16="http://schemas.microsoft.com/office/drawing/2014/main" id="{FDC88675-7518-4365-8423-4765A81F4A06}"/>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3492" name="Slide Number Placeholder 5">
            <a:extLst>
              <a:ext uri="{FF2B5EF4-FFF2-40B4-BE49-F238E27FC236}">
                <a16:creationId xmlns:a16="http://schemas.microsoft.com/office/drawing/2014/main" id="{BF3AC4A5-B2B6-4410-9A19-EC6EE1F8B2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D17D2A8-9E6C-4D9D-A906-82F865151D80}" type="slidenum">
              <a:rPr lang="en-US" altLang="en-US" sz="1300">
                <a:solidFill>
                  <a:srgbClr val="898989"/>
                </a:solidFill>
              </a:rPr>
              <a:pPr>
                <a:spcBef>
                  <a:spcPct val="0"/>
                </a:spcBef>
                <a:buFontTx/>
                <a:buNone/>
              </a:pPr>
              <a:t>68</a:t>
            </a:fld>
            <a:endParaRPr lang="en-US" altLang="en-US" sz="1300">
              <a:solidFill>
                <a:srgbClr val="898989"/>
              </a:solidFill>
            </a:endParaRPr>
          </a:p>
        </p:txBody>
      </p:sp>
      <p:sp>
        <p:nvSpPr>
          <p:cNvPr id="9" name="Title 1">
            <a:extLst>
              <a:ext uri="{FF2B5EF4-FFF2-40B4-BE49-F238E27FC236}">
                <a16:creationId xmlns:a16="http://schemas.microsoft.com/office/drawing/2014/main" id="{52C6C197-87BC-42BA-9B2D-AA2FE2CC7156}"/>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Device management </a:t>
            </a:r>
            <a:r>
              <a:rPr lang="en-US" sz="3000" dirty="0"/>
              <a:t>(CO1)</a:t>
            </a:r>
          </a:p>
        </p:txBody>
      </p:sp>
      <p:sp>
        <p:nvSpPr>
          <p:cNvPr id="12" name="Rectangle 3">
            <a:extLst>
              <a:ext uri="{FF2B5EF4-FFF2-40B4-BE49-F238E27FC236}">
                <a16:creationId xmlns:a16="http://schemas.microsoft.com/office/drawing/2014/main" id="{11CA08AF-2172-481A-BD93-14D6E33BCC4C}"/>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1" i="0" dirty="0">
                <a:solidFill>
                  <a:srgbClr val="222222"/>
                </a:solidFill>
                <a:effectLst/>
                <a:latin typeface="+mj-lt"/>
              </a:rPr>
              <a:t>Device Management</a:t>
            </a:r>
          </a:p>
          <a:p>
            <a:pPr algn="l">
              <a:lnSpc>
                <a:spcPct val="150000"/>
              </a:lnSpc>
            </a:pPr>
            <a:r>
              <a:rPr lang="en-US" sz="2400" b="0" i="0" dirty="0">
                <a:solidFill>
                  <a:srgbClr val="222222"/>
                </a:solidFill>
                <a:effectLst/>
                <a:latin typeface="+mj-lt"/>
              </a:rPr>
              <a:t>Device management does the job of device manipulation like reading from device buffers, writing into device buffers, etc.</a:t>
            </a:r>
          </a:p>
          <a:p>
            <a:pPr algn="l">
              <a:lnSpc>
                <a:spcPct val="150000"/>
              </a:lnSpc>
            </a:pPr>
            <a:r>
              <a:rPr lang="en-US" sz="2400" b="1" i="0" dirty="0">
                <a:solidFill>
                  <a:srgbClr val="222222"/>
                </a:solidFill>
                <a:effectLst/>
                <a:latin typeface="+mj-lt"/>
              </a:rPr>
              <a:t>Functions:</a:t>
            </a:r>
            <a:endParaRPr lang="en-US" sz="2400" b="0" i="0" dirty="0">
              <a:solidFill>
                <a:srgbClr val="222222"/>
              </a:solidFill>
              <a:effectLst/>
              <a:latin typeface="+mj-lt"/>
            </a:endParaRP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Request and release device</a:t>
            </a:r>
          </a:p>
          <a:p>
            <a:pPr marL="800100" lvl="1" indent="-342900">
              <a:lnSpc>
                <a:spcPct val="150000"/>
              </a:lnSpc>
              <a:buFont typeface="Wingdings" panose="05000000000000000000" pitchFamily="2" charset="2"/>
              <a:buChar char="Ø"/>
            </a:pPr>
            <a:r>
              <a:rPr lang="en-US" sz="2400" dirty="0">
                <a:solidFill>
                  <a:srgbClr val="222222"/>
                </a:solidFill>
                <a:latin typeface="+mj-lt"/>
              </a:rPr>
              <a:t>Read, Write and Reposition</a:t>
            </a:r>
            <a:endParaRPr lang="en-US" sz="2400" b="0" i="0" dirty="0">
              <a:solidFill>
                <a:srgbClr val="222222"/>
              </a:solidFill>
              <a:effectLst/>
              <a:latin typeface="+mj-lt"/>
            </a:endParaRP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Logically attach/ detach devices</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Get and Set device attributes</a:t>
            </a:r>
          </a:p>
          <a:p>
            <a:pPr defTabSz="992764" eaLnBrk="1" fontAlgn="auto" hangingPunct="1">
              <a:lnSpc>
                <a:spcPct val="150000"/>
              </a:lnSpc>
              <a:spcBef>
                <a:spcPts val="0"/>
              </a:spcBef>
              <a:spcAft>
                <a:spcPts val="0"/>
              </a:spcAft>
              <a:defRPr/>
            </a:pPr>
            <a:endParaRPr lang="en-US" sz="2800" dirty="0">
              <a:latin typeface="+mj-lt"/>
              <a:cs typeface="+mn-cs"/>
            </a:endParaRPr>
          </a:p>
        </p:txBody>
      </p:sp>
      <p:pic>
        <p:nvPicPr>
          <p:cNvPr id="63495" name="Picture 2" descr="C:\Users\admin\Desktop\LOGONIET.png">
            <a:extLst>
              <a:ext uri="{FF2B5EF4-FFF2-40B4-BE49-F238E27FC236}">
                <a16:creationId xmlns:a16="http://schemas.microsoft.com/office/drawing/2014/main" id="{E19D88E4-F8A9-4E01-91F3-80D85FBF7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200369"/>
      </p:ext>
    </p:extLst>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64768-5897-49FE-92D7-7C6242D82045}"/>
              </a:ext>
            </a:extLst>
          </p:cNvPr>
          <p:cNvSpPr>
            <a:spLocks noGrp="1"/>
          </p:cNvSpPr>
          <p:nvPr>
            <p:ph type="dt" sz="quarter" idx="10"/>
          </p:nvPr>
        </p:nvSpPr>
        <p:spPr/>
        <p:txBody>
          <a:bodyPr/>
          <a:lstStyle/>
          <a:p>
            <a:pPr>
              <a:defRPr/>
            </a:pPr>
            <a:fld id="{0768FF12-12B3-4A7F-9FB4-2C7785F5A8DE}" type="datetime1">
              <a:rPr lang="en-US"/>
              <a:pPr>
                <a:defRPr/>
              </a:pPr>
              <a:t>3/10/2022</a:t>
            </a:fld>
            <a:endParaRPr lang="en-US"/>
          </a:p>
        </p:txBody>
      </p:sp>
      <p:sp>
        <p:nvSpPr>
          <p:cNvPr id="5" name="Footer Placeholder 4">
            <a:extLst>
              <a:ext uri="{FF2B5EF4-FFF2-40B4-BE49-F238E27FC236}">
                <a16:creationId xmlns:a16="http://schemas.microsoft.com/office/drawing/2014/main" id="{FDC88675-7518-4365-8423-4765A81F4A06}"/>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3492" name="Slide Number Placeholder 5">
            <a:extLst>
              <a:ext uri="{FF2B5EF4-FFF2-40B4-BE49-F238E27FC236}">
                <a16:creationId xmlns:a16="http://schemas.microsoft.com/office/drawing/2014/main" id="{BF3AC4A5-B2B6-4410-9A19-EC6EE1F8B2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D17D2A8-9E6C-4D9D-A906-82F865151D80}" type="slidenum">
              <a:rPr lang="en-US" altLang="en-US" sz="1300">
                <a:solidFill>
                  <a:srgbClr val="898989"/>
                </a:solidFill>
              </a:rPr>
              <a:pPr>
                <a:spcBef>
                  <a:spcPct val="0"/>
                </a:spcBef>
                <a:buFontTx/>
                <a:buNone/>
              </a:pPr>
              <a:t>69</a:t>
            </a:fld>
            <a:endParaRPr lang="en-US" altLang="en-US" sz="1300">
              <a:solidFill>
                <a:srgbClr val="898989"/>
              </a:solidFill>
            </a:endParaRPr>
          </a:p>
        </p:txBody>
      </p:sp>
      <p:sp>
        <p:nvSpPr>
          <p:cNvPr id="9" name="Title 1">
            <a:extLst>
              <a:ext uri="{FF2B5EF4-FFF2-40B4-BE49-F238E27FC236}">
                <a16:creationId xmlns:a16="http://schemas.microsoft.com/office/drawing/2014/main" id="{52C6C197-87BC-42BA-9B2D-AA2FE2CC7156}"/>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Information Maintenance</a:t>
            </a:r>
            <a:r>
              <a:rPr lang="en-US" sz="3000" dirty="0"/>
              <a:t>(CO1)</a:t>
            </a:r>
          </a:p>
        </p:txBody>
      </p:sp>
      <p:sp>
        <p:nvSpPr>
          <p:cNvPr id="12" name="Rectangle 3">
            <a:extLst>
              <a:ext uri="{FF2B5EF4-FFF2-40B4-BE49-F238E27FC236}">
                <a16:creationId xmlns:a16="http://schemas.microsoft.com/office/drawing/2014/main" id="{11CA08AF-2172-481A-BD93-14D6E33BCC4C}"/>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1" i="0" dirty="0">
                <a:solidFill>
                  <a:srgbClr val="222222"/>
                </a:solidFill>
                <a:effectLst/>
                <a:latin typeface="+mj-lt"/>
              </a:rPr>
              <a:t>Information Maintenance</a:t>
            </a:r>
          </a:p>
          <a:p>
            <a:pPr algn="l">
              <a:lnSpc>
                <a:spcPct val="150000"/>
              </a:lnSpc>
            </a:pPr>
            <a:r>
              <a:rPr lang="en-US" sz="2400" b="0" i="0" dirty="0">
                <a:solidFill>
                  <a:srgbClr val="222222"/>
                </a:solidFill>
                <a:effectLst/>
                <a:latin typeface="+mj-lt"/>
              </a:rPr>
              <a:t>It handles information and its transfer between the OS and the user program.</a:t>
            </a:r>
          </a:p>
          <a:p>
            <a:pPr algn="l">
              <a:lnSpc>
                <a:spcPct val="150000"/>
              </a:lnSpc>
            </a:pPr>
            <a:r>
              <a:rPr lang="en-US" sz="2400" b="1" i="0" dirty="0">
                <a:solidFill>
                  <a:srgbClr val="222222"/>
                </a:solidFill>
                <a:effectLst/>
                <a:latin typeface="+mj-lt"/>
              </a:rPr>
              <a:t>Functions:</a:t>
            </a:r>
            <a:endParaRPr lang="en-US" sz="2400" b="0" i="0" dirty="0">
              <a:solidFill>
                <a:srgbClr val="222222"/>
              </a:solidFill>
              <a:effectLst/>
              <a:latin typeface="+mj-lt"/>
            </a:endParaRP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Get or set time and date</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Get process and device attributes</a:t>
            </a:r>
          </a:p>
          <a:p>
            <a:pPr marL="800100" lvl="1" indent="-342900">
              <a:lnSpc>
                <a:spcPct val="150000"/>
              </a:lnSpc>
              <a:buFont typeface="Wingdings" panose="05000000000000000000" pitchFamily="2" charset="2"/>
              <a:buChar char="Ø"/>
            </a:pPr>
            <a:r>
              <a:rPr lang="en-US" sz="2400" dirty="0">
                <a:solidFill>
                  <a:srgbClr val="222222"/>
                </a:solidFill>
                <a:latin typeface="+mj-lt"/>
              </a:rPr>
              <a:t>Get and set system data</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Get process , file or device attribute</a:t>
            </a:r>
          </a:p>
          <a:p>
            <a:pPr marL="800100" lvl="1" indent="-342900">
              <a:lnSpc>
                <a:spcPct val="150000"/>
              </a:lnSpc>
              <a:buFont typeface="Wingdings" panose="05000000000000000000" pitchFamily="2" charset="2"/>
              <a:buChar char="Ø"/>
            </a:pPr>
            <a:r>
              <a:rPr lang="en-US" sz="2400" dirty="0">
                <a:solidFill>
                  <a:srgbClr val="222222"/>
                </a:solidFill>
                <a:latin typeface="+mj-lt"/>
              </a:rPr>
              <a:t>S</a:t>
            </a:r>
            <a:r>
              <a:rPr lang="en-US" sz="2400" b="0" i="0" dirty="0">
                <a:solidFill>
                  <a:srgbClr val="222222"/>
                </a:solidFill>
                <a:effectLst/>
                <a:latin typeface="+mj-lt"/>
              </a:rPr>
              <a:t>et process , file or device attribute</a:t>
            </a:r>
          </a:p>
          <a:p>
            <a:pPr marL="800100" lvl="1" indent="-342900">
              <a:lnSpc>
                <a:spcPct val="150000"/>
              </a:lnSpc>
              <a:buFont typeface="Wingdings" panose="05000000000000000000" pitchFamily="2" charset="2"/>
              <a:buChar char="Ø"/>
            </a:pPr>
            <a:endParaRPr lang="en-US" sz="2400" b="0" i="0" dirty="0">
              <a:solidFill>
                <a:srgbClr val="222222"/>
              </a:solidFill>
              <a:effectLst/>
              <a:latin typeface="+mj-lt"/>
            </a:endParaRPr>
          </a:p>
          <a:p>
            <a:pPr marL="800100" lvl="1" indent="-342900">
              <a:lnSpc>
                <a:spcPct val="150000"/>
              </a:lnSpc>
              <a:buFont typeface="Wingdings" panose="05000000000000000000" pitchFamily="2" charset="2"/>
              <a:buChar char="Ø"/>
            </a:pPr>
            <a:endParaRPr lang="en-US" sz="2400" b="0" i="0" dirty="0">
              <a:solidFill>
                <a:srgbClr val="222222"/>
              </a:solidFill>
              <a:effectLst/>
              <a:latin typeface="+mj-lt"/>
            </a:endParaRPr>
          </a:p>
          <a:p>
            <a:pPr defTabSz="992764" eaLnBrk="1" fontAlgn="auto" hangingPunct="1">
              <a:lnSpc>
                <a:spcPct val="150000"/>
              </a:lnSpc>
              <a:spcBef>
                <a:spcPts val="0"/>
              </a:spcBef>
              <a:spcAft>
                <a:spcPts val="0"/>
              </a:spcAft>
              <a:defRPr/>
            </a:pPr>
            <a:endParaRPr lang="en-US" sz="2800" dirty="0">
              <a:latin typeface="+mj-lt"/>
              <a:cs typeface="+mn-cs"/>
            </a:endParaRPr>
          </a:p>
        </p:txBody>
      </p:sp>
      <p:pic>
        <p:nvPicPr>
          <p:cNvPr id="63495" name="Picture 2" descr="C:\Users\admin\Desktop\LOGONIET.png">
            <a:extLst>
              <a:ext uri="{FF2B5EF4-FFF2-40B4-BE49-F238E27FC236}">
                <a16:creationId xmlns:a16="http://schemas.microsoft.com/office/drawing/2014/main" id="{E19D88E4-F8A9-4E01-91F3-80D85FBF7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270101"/>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B0A9447D-1E68-459D-B6C4-153B7C385F9D}"/>
              </a:ext>
            </a:extLst>
          </p:cNvPr>
          <p:cNvSpPr>
            <a:spLocks noGrp="1"/>
          </p:cNvSpPr>
          <p:nvPr>
            <p:ph idx="1"/>
          </p:nvPr>
        </p:nvSpPr>
        <p:spPr>
          <a:xfrm>
            <a:off x="792163" y="1143000"/>
            <a:ext cx="10414001" cy="4525963"/>
          </a:xfrm>
        </p:spPr>
        <p:txBody>
          <a:bodyPr/>
          <a:lstStyle/>
          <a:p>
            <a:pPr algn="just" eaLnBrk="1" hangingPunct="1">
              <a:lnSpc>
                <a:spcPct val="150000"/>
              </a:lnSpc>
              <a:buFont typeface="Wingdings" panose="05000000000000000000" pitchFamily="2" charset="2"/>
              <a:buChar char="Ø"/>
            </a:pPr>
            <a:r>
              <a:rPr lang="en-IN" altLang="en-US" sz="2400" dirty="0"/>
              <a:t> Provide an understanding of the basic modules and architecture of an operating system and the functions of the modules to manage, coordinate and control all the parts of the computer system. </a:t>
            </a:r>
          </a:p>
          <a:p>
            <a:pPr algn="just" eaLnBrk="1" hangingPunct="1">
              <a:lnSpc>
                <a:spcPct val="150000"/>
              </a:lnSpc>
              <a:buFont typeface="Wingdings" panose="05000000000000000000" pitchFamily="2" charset="2"/>
              <a:buChar char="Ø"/>
            </a:pPr>
            <a:r>
              <a:rPr lang="en-IN" altLang="en-US" sz="2400" dirty="0"/>
              <a:t> Processor scheduling, deadlocks, memory management, process synchronization, system call and file system management.</a:t>
            </a:r>
          </a:p>
        </p:txBody>
      </p:sp>
      <p:sp>
        <p:nvSpPr>
          <p:cNvPr id="4" name="Date Placeholder 3">
            <a:extLst>
              <a:ext uri="{FF2B5EF4-FFF2-40B4-BE49-F238E27FC236}">
                <a16:creationId xmlns:a16="http://schemas.microsoft.com/office/drawing/2014/main" id="{D89AC2D9-4C4C-4CAD-B4D5-DC9195ACC79C}"/>
              </a:ext>
            </a:extLst>
          </p:cNvPr>
          <p:cNvSpPr>
            <a:spLocks noGrp="1"/>
          </p:cNvSpPr>
          <p:nvPr>
            <p:ph type="dt" sz="quarter" idx="10"/>
          </p:nvPr>
        </p:nvSpPr>
        <p:spPr/>
        <p:txBody>
          <a:bodyPr/>
          <a:lstStyle/>
          <a:p>
            <a:pPr>
              <a:defRPr/>
            </a:pPr>
            <a:fld id="{2BF8D981-A504-4578-B627-C648599A13A6}" type="datetime1">
              <a:rPr lang="en-US"/>
              <a:pPr>
                <a:defRPr/>
              </a:pPr>
              <a:t>3/10/2022</a:t>
            </a:fld>
            <a:endParaRPr lang="en-US"/>
          </a:p>
        </p:txBody>
      </p:sp>
      <p:sp>
        <p:nvSpPr>
          <p:cNvPr id="5" name="Footer Placeholder 4">
            <a:extLst>
              <a:ext uri="{FF2B5EF4-FFF2-40B4-BE49-F238E27FC236}">
                <a16:creationId xmlns:a16="http://schemas.microsoft.com/office/drawing/2014/main" id="{21AF395E-8768-43B2-BA93-4DF25D5F4A48}"/>
              </a:ext>
            </a:extLst>
          </p:cNvPr>
          <p:cNvSpPr>
            <a:spLocks noGrp="1"/>
          </p:cNvSpPr>
          <p:nvPr>
            <p:ph type="ftr" sz="quarter" idx="11"/>
          </p:nvPr>
        </p:nvSpPr>
        <p:spPr>
          <a:xfrm>
            <a:off x="3778250" y="6248400"/>
            <a:ext cx="6329363" cy="365125"/>
          </a:xfrm>
        </p:spPr>
        <p:txBody>
          <a:bodyPr/>
          <a:lstStyle/>
          <a:p>
            <a:pPr>
              <a:defRPr/>
            </a:pPr>
            <a:r>
              <a:rPr lang="pt-BR" dirty="0"/>
              <a:t>Sanchi Kaushik             ACSE0403A           OS     Unit -1</a:t>
            </a:r>
            <a:endParaRPr lang="en-US" dirty="0"/>
          </a:p>
        </p:txBody>
      </p:sp>
      <p:sp>
        <p:nvSpPr>
          <p:cNvPr id="19461" name="Slide Number Placeholder 5">
            <a:extLst>
              <a:ext uri="{FF2B5EF4-FFF2-40B4-BE49-F238E27FC236}">
                <a16:creationId xmlns:a16="http://schemas.microsoft.com/office/drawing/2014/main" id="{7B619EC2-2C94-4E30-B1D2-FAFB968758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0235024B-24B2-4ACA-9701-DE6330920C41}" type="slidenum">
              <a:rPr lang="en-US" altLang="en-US" sz="1300">
                <a:solidFill>
                  <a:srgbClr val="898989"/>
                </a:solidFill>
              </a:rPr>
              <a:pPr>
                <a:spcBef>
                  <a:spcPct val="0"/>
                </a:spcBef>
                <a:buFontTx/>
                <a:buNone/>
              </a:pPr>
              <a:t>7</a:t>
            </a:fld>
            <a:endParaRPr lang="en-US" altLang="en-US" sz="1300">
              <a:solidFill>
                <a:srgbClr val="898989"/>
              </a:solidFill>
            </a:endParaRPr>
          </a:p>
        </p:txBody>
      </p:sp>
      <p:sp>
        <p:nvSpPr>
          <p:cNvPr id="7" name="Title 1">
            <a:extLst>
              <a:ext uri="{FF2B5EF4-FFF2-40B4-BE49-F238E27FC236}">
                <a16:creationId xmlns:a16="http://schemas.microsoft.com/office/drawing/2014/main" id="{CF473A73-3474-4E90-BD3B-6CF6504B86D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Course Objectives</a:t>
            </a:r>
          </a:p>
        </p:txBody>
      </p:sp>
      <p:pic>
        <p:nvPicPr>
          <p:cNvPr id="19463" name="Picture 1" descr="C:\Users\USER\Desktop\Logo11.png">
            <a:extLst>
              <a:ext uri="{FF2B5EF4-FFF2-40B4-BE49-F238E27FC236}">
                <a16:creationId xmlns:a16="http://schemas.microsoft.com/office/drawing/2014/main" id="{ABFD8FA8-FFFC-488E-88E9-A0D34A62E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859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64768-5897-49FE-92D7-7C6242D82045}"/>
              </a:ext>
            </a:extLst>
          </p:cNvPr>
          <p:cNvSpPr>
            <a:spLocks noGrp="1"/>
          </p:cNvSpPr>
          <p:nvPr>
            <p:ph type="dt" sz="quarter" idx="10"/>
          </p:nvPr>
        </p:nvSpPr>
        <p:spPr/>
        <p:txBody>
          <a:bodyPr/>
          <a:lstStyle/>
          <a:p>
            <a:pPr>
              <a:defRPr/>
            </a:pPr>
            <a:fld id="{0768FF12-12B3-4A7F-9FB4-2C7785F5A8DE}" type="datetime1">
              <a:rPr lang="en-US"/>
              <a:pPr>
                <a:defRPr/>
              </a:pPr>
              <a:t>3/10/2022</a:t>
            </a:fld>
            <a:endParaRPr lang="en-US"/>
          </a:p>
        </p:txBody>
      </p:sp>
      <p:sp>
        <p:nvSpPr>
          <p:cNvPr id="5" name="Footer Placeholder 4">
            <a:extLst>
              <a:ext uri="{FF2B5EF4-FFF2-40B4-BE49-F238E27FC236}">
                <a16:creationId xmlns:a16="http://schemas.microsoft.com/office/drawing/2014/main" id="{FDC88675-7518-4365-8423-4765A81F4A06}"/>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63492" name="Slide Number Placeholder 5">
            <a:extLst>
              <a:ext uri="{FF2B5EF4-FFF2-40B4-BE49-F238E27FC236}">
                <a16:creationId xmlns:a16="http://schemas.microsoft.com/office/drawing/2014/main" id="{BF3AC4A5-B2B6-4410-9A19-EC6EE1F8B2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ED17D2A8-9E6C-4D9D-A906-82F865151D80}" type="slidenum">
              <a:rPr lang="en-US" altLang="en-US" sz="1300">
                <a:solidFill>
                  <a:srgbClr val="898989"/>
                </a:solidFill>
              </a:rPr>
              <a:pPr>
                <a:spcBef>
                  <a:spcPct val="0"/>
                </a:spcBef>
                <a:buFontTx/>
                <a:buNone/>
              </a:pPr>
              <a:t>70</a:t>
            </a:fld>
            <a:endParaRPr lang="en-US" altLang="en-US" sz="1300">
              <a:solidFill>
                <a:srgbClr val="898989"/>
              </a:solidFill>
            </a:endParaRPr>
          </a:p>
        </p:txBody>
      </p:sp>
      <p:sp>
        <p:nvSpPr>
          <p:cNvPr id="9" name="Title 1">
            <a:extLst>
              <a:ext uri="{FF2B5EF4-FFF2-40B4-BE49-F238E27FC236}">
                <a16:creationId xmlns:a16="http://schemas.microsoft.com/office/drawing/2014/main" id="{52C6C197-87BC-42BA-9B2D-AA2FE2CC7156}"/>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Communication</a:t>
            </a:r>
            <a:r>
              <a:rPr lang="en-US" sz="3000" dirty="0"/>
              <a:t>(CO1)</a:t>
            </a:r>
          </a:p>
        </p:txBody>
      </p:sp>
      <p:sp>
        <p:nvSpPr>
          <p:cNvPr id="12" name="Rectangle 3">
            <a:extLst>
              <a:ext uri="{FF2B5EF4-FFF2-40B4-BE49-F238E27FC236}">
                <a16:creationId xmlns:a16="http://schemas.microsoft.com/office/drawing/2014/main" id="{11CA08AF-2172-481A-BD93-14D6E33BCC4C}"/>
              </a:ext>
            </a:extLst>
          </p:cNvPr>
          <p:cNvSpPr txBox="1">
            <a:spLocks noChangeArrowheads="1"/>
          </p:cNvSpPr>
          <p:nvPr/>
        </p:nvSpPr>
        <p:spPr>
          <a:xfrm>
            <a:off x="1403350" y="1196975"/>
            <a:ext cx="10126663" cy="4464050"/>
          </a:xfrm>
          <a:prstGeom prst="rect">
            <a:avLst/>
          </a:prstGeom>
        </p:spPr>
        <p:txBody>
          <a:bodyPr/>
          <a:lstStyle/>
          <a:p>
            <a:pPr algn="l">
              <a:lnSpc>
                <a:spcPct val="150000"/>
              </a:lnSpc>
            </a:pPr>
            <a:r>
              <a:rPr lang="en-US" sz="2400" b="1" i="0" dirty="0">
                <a:solidFill>
                  <a:srgbClr val="222222"/>
                </a:solidFill>
                <a:effectLst/>
                <a:latin typeface="+mj-lt"/>
              </a:rPr>
              <a:t>Communication:</a:t>
            </a:r>
          </a:p>
          <a:p>
            <a:pPr algn="l">
              <a:lnSpc>
                <a:spcPct val="150000"/>
              </a:lnSpc>
            </a:pPr>
            <a:r>
              <a:rPr lang="en-US" sz="2400" b="0" i="0" dirty="0">
                <a:solidFill>
                  <a:srgbClr val="222222"/>
                </a:solidFill>
                <a:effectLst/>
                <a:latin typeface="+mj-lt"/>
              </a:rPr>
              <a:t>These types of system calls are specially used for inter-process communications.</a:t>
            </a:r>
          </a:p>
          <a:p>
            <a:pPr algn="l">
              <a:lnSpc>
                <a:spcPct val="150000"/>
              </a:lnSpc>
            </a:pPr>
            <a:r>
              <a:rPr lang="en-US" sz="2400" b="1" i="0" dirty="0">
                <a:solidFill>
                  <a:srgbClr val="222222"/>
                </a:solidFill>
                <a:effectLst/>
                <a:latin typeface="+mj-lt"/>
              </a:rPr>
              <a:t>Functions:</a:t>
            </a:r>
            <a:endParaRPr lang="en-US" sz="2400" b="0" i="0" dirty="0">
              <a:solidFill>
                <a:srgbClr val="222222"/>
              </a:solidFill>
              <a:effectLst/>
              <a:latin typeface="+mj-lt"/>
            </a:endParaRP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Create, delete communications connections</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Send, receive message</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Help OS to transfer status information</a:t>
            </a:r>
          </a:p>
          <a:p>
            <a:pPr marL="800100" lvl="1" indent="-342900">
              <a:lnSpc>
                <a:spcPct val="150000"/>
              </a:lnSpc>
              <a:buFont typeface="Wingdings" panose="05000000000000000000" pitchFamily="2" charset="2"/>
              <a:buChar char="Ø"/>
            </a:pPr>
            <a:r>
              <a:rPr lang="en-US" sz="2400" b="0" i="0" dirty="0">
                <a:solidFill>
                  <a:srgbClr val="222222"/>
                </a:solidFill>
                <a:effectLst/>
                <a:latin typeface="+mj-lt"/>
              </a:rPr>
              <a:t>Attach or detach remote devices</a:t>
            </a:r>
          </a:p>
          <a:p>
            <a:pPr defTabSz="992764" eaLnBrk="1" fontAlgn="auto" hangingPunct="1">
              <a:lnSpc>
                <a:spcPct val="150000"/>
              </a:lnSpc>
              <a:spcBef>
                <a:spcPts val="0"/>
              </a:spcBef>
              <a:spcAft>
                <a:spcPts val="0"/>
              </a:spcAft>
              <a:defRPr/>
            </a:pPr>
            <a:endParaRPr lang="en-US" sz="2800" dirty="0">
              <a:latin typeface="+mj-lt"/>
              <a:cs typeface="+mn-cs"/>
            </a:endParaRPr>
          </a:p>
        </p:txBody>
      </p:sp>
      <p:pic>
        <p:nvPicPr>
          <p:cNvPr id="63495" name="Picture 2" descr="C:\Users\admin\Desktop\LOGONIET.png">
            <a:extLst>
              <a:ext uri="{FF2B5EF4-FFF2-40B4-BE49-F238E27FC236}">
                <a16:creationId xmlns:a16="http://schemas.microsoft.com/office/drawing/2014/main" id="{E19D88E4-F8A9-4E01-91F3-80D85FBF7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765505"/>
      </p:ext>
    </p:extLst>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2C4DC-C592-44A0-940A-B13D28348B47}"/>
              </a:ext>
            </a:extLst>
          </p:cNvPr>
          <p:cNvSpPr>
            <a:spLocks noGrp="1"/>
          </p:cNvSpPr>
          <p:nvPr>
            <p:ph type="dt" sz="quarter" idx="10"/>
          </p:nvPr>
        </p:nvSpPr>
        <p:spPr/>
        <p:txBody>
          <a:bodyPr/>
          <a:lstStyle/>
          <a:p>
            <a:pPr>
              <a:defRPr/>
            </a:pPr>
            <a:fld id="{4A83DA6A-0562-4788-8347-6A0D4D1949F8}" type="datetime1">
              <a:rPr lang="en-US"/>
              <a:pPr>
                <a:defRPr/>
              </a:pPr>
              <a:t>3/10/2022</a:t>
            </a:fld>
            <a:endParaRPr lang="en-US"/>
          </a:p>
        </p:txBody>
      </p:sp>
      <p:sp>
        <p:nvSpPr>
          <p:cNvPr id="5" name="Footer Placeholder 4">
            <a:extLst>
              <a:ext uri="{FF2B5EF4-FFF2-40B4-BE49-F238E27FC236}">
                <a16:creationId xmlns:a16="http://schemas.microsoft.com/office/drawing/2014/main" id="{F75EB58C-318C-4577-8251-6884BEC05EA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2948" name="Slide Number Placeholder 5">
            <a:extLst>
              <a:ext uri="{FF2B5EF4-FFF2-40B4-BE49-F238E27FC236}">
                <a16:creationId xmlns:a16="http://schemas.microsoft.com/office/drawing/2014/main" id="{D0FC2B2F-999D-48ED-8A9D-B4F907DC37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D0BFAAE-2D41-4839-B0D1-3AF24EC2B59F}" type="slidenum">
              <a:rPr lang="en-US" altLang="en-US" sz="1300">
                <a:solidFill>
                  <a:srgbClr val="898989"/>
                </a:solidFill>
              </a:rPr>
              <a:pPr>
                <a:spcBef>
                  <a:spcPct val="0"/>
                </a:spcBef>
                <a:buFontTx/>
                <a:buNone/>
              </a:pPr>
              <a:t>71</a:t>
            </a:fld>
            <a:endParaRPr lang="en-US" altLang="en-US" sz="1300">
              <a:solidFill>
                <a:srgbClr val="898989"/>
              </a:solidFill>
            </a:endParaRPr>
          </a:p>
        </p:txBody>
      </p:sp>
      <p:sp>
        <p:nvSpPr>
          <p:cNvPr id="9" name="Title 1">
            <a:extLst>
              <a:ext uri="{FF2B5EF4-FFF2-40B4-BE49-F238E27FC236}">
                <a16:creationId xmlns:a16="http://schemas.microsoft.com/office/drawing/2014/main" id="{851BC692-46FB-4CF8-84D3-D31EC5C3A24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Programs</a:t>
            </a:r>
            <a:r>
              <a:rPr lang="en-US" sz="3000" dirty="0"/>
              <a:t>(CO1)</a:t>
            </a:r>
          </a:p>
        </p:txBody>
      </p:sp>
      <p:sp>
        <p:nvSpPr>
          <p:cNvPr id="12" name="Rectangle 3">
            <a:extLst>
              <a:ext uri="{FF2B5EF4-FFF2-40B4-BE49-F238E27FC236}">
                <a16:creationId xmlns:a16="http://schemas.microsoft.com/office/drawing/2014/main" id="{37BB3C1D-57E4-4B3E-B56E-2C821C09F8FA}"/>
              </a:ext>
            </a:extLst>
          </p:cNvPr>
          <p:cNvSpPr txBox="1">
            <a:spLocks noChangeArrowheads="1"/>
          </p:cNvSpPr>
          <p:nvPr/>
        </p:nvSpPr>
        <p:spPr>
          <a:xfrm>
            <a:off x="1373634" y="908720"/>
            <a:ext cx="10414000" cy="4535488"/>
          </a:xfrm>
          <a:prstGeom prst="rect">
            <a:avLst/>
          </a:prstGeom>
        </p:spPr>
        <p:txBody>
          <a:bodyPr/>
          <a:lstStyle/>
          <a:p>
            <a:pPr marL="285750" indent="-285750" defTabSz="992764" eaLnBrk="1" fontAlgn="auto" hangingPunct="1">
              <a:lnSpc>
                <a:spcPct val="150000"/>
              </a:lnSpc>
              <a:spcBef>
                <a:spcPts val="0"/>
              </a:spcBef>
              <a:spcAft>
                <a:spcPts val="0"/>
              </a:spcAft>
              <a:buFont typeface="Arial" pitchFamily="34" charset="0"/>
              <a:buChar char="•"/>
              <a:defRPr/>
            </a:pPr>
            <a:r>
              <a:rPr lang="en-US" sz="2400" dirty="0">
                <a:latin typeface="+mj-lt"/>
                <a:cs typeface="+mn-cs"/>
              </a:rPr>
              <a:t>System programs provide a convenient environment for program development and execution.</a:t>
            </a:r>
            <a:r>
              <a:rPr lang="en-US" sz="2400" b="0" i="0" dirty="0">
                <a:solidFill>
                  <a:srgbClr val="000000"/>
                </a:solidFill>
                <a:effectLst/>
                <a:latin typeface="+mj-lt"/>
              </a:rPr>
              <a:t> System programs provide OS functionality through separate applications, which are not part of the kernel or command interpreters. They are also known as system utilities or system applications.</a:t>
            </a:r>
            <a:endParaRPr lang="en-US" sz="2400" dirty="0">
              <a:latin typeface="+mj-lt"/>
              <a:cs typeface="+mn-cs"/>
            </a:endParaRPr>
          </a:p>
          <a:p>
            <a:pPr marL="285750" indent="-285750" defTabSz="992764" eaLnBrk="1" fontAlgn="auto" hangingPunct="1">
              <a:lnSpc>
                <a:spcPct val="150000"/>
              </a:lnSpc>
              <a:spcBef>
                <a:spcPts val="0"/>
              </a:spcBef>
              <a:spcAft>
                <a:spcPts val="0"/>
              </a:spcAft>
              <a:buFont typeface="Arial" pitchFamily="34" charset="0"/>
              <a:buChar char="•"/>
              <a:defRPr/>
            </a:pPr>
            <a:r>
              <a:rPr lang="en-US" sz="2400" dirty="0">
                <a:latin typeface="+mj-lt"/>
                <a:cs typeface="+mn-cs"/>
              </a:rPr>
              <a:t>Some of them provide user interface to system calls and other are considerably more complex. 	</a:t>
            </a:r>
            <a:br>
              <a:rPr lang="en-IN" sz="2400" dirty="0">
                <a:latin typeface="+mj-lt"/>
                <a:cs typeface="+mn-cs"/>
              </a:rPr>
            </a:br>
            <a:r>
              <a:rPr lang="en-IN" sz="2400" dirty="0">
                <a:latin typeface="+mj-lt"/>
                <a:cs typeface="+mn-cs"/>
              </a:rPr>
              <a:t> </a:t>
            </a:r>
            <a:endParaRPr lang="en-US" sz="2400" dirty="0">
              <a:latin typeface="+mj-lt"/>
              <a:cs typeface="+mn-cs"/>
            </a:endParaRPr>
          </a:p>
        </p:txBody>
      </p:sp>
      <p:pic>
        <p:nvPicPr>
          <p:cNvPr id="82951" name="Picture 2" descr="C:\Users\admin\Desktop\LOGONIET.png">
            <a:extLst>
              <a:ext uri="{FF2B5EF4-FFF2-40B4-BE49-F238E27FC236}">
                <a16:creationId xmlns:a16="http://schemas.microsoft.com/office/drawing/2014/main" id="{8B486EB6-2EB5-4E03-ADB9-A5EC2FB5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071171"/>
      </p:ext>
    </p:extLst>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2C4DC-C592-44A0-940A-B13D28348B47}"/>
              </a:ext>
            </a:extLst>
          </p:cNvPr>
          <p:cNvSpPr>
            <a:spLocks noGrp="1"/>
          </p:cNvSpPr>
          <p:nvPr>
            <p:ph type="dt" sz="quarter" idx="10"/>
          </p:nvPr>
        </p:nvSpPr>
        <p:spPr/>
        <p:txBody>
          <a:bodyPr/>
          <a:lstStyle/>
          <a:p>
            <a:pPr>
              <a:defRPr/>
            </a:pPr>
            <a:fld id="{4A83DA6A-0562-4788-8347-6A0D4D1949F8}" type="datetime1">
              <a:rPr lang="en-US"/>
              <a:pPr>
                <a:defRPr/>
              </a:pPr>
              <a:t>3/10/2022</a:t>
            </a:fld>
            <a:endParaRPr lang="en-US"/>
          </a:p>
        </p:txBody>
      </p:sp>
      <p:sp>
        <p:nvSpPr>
          <p:cNvPr id="5" name="Footer Placeholder 4">
            <a:extLst>
              <a:ext uri="{FF2B5EF4-FFF2-40B4-BE49-F238E27FC236}">
                <a16:creationId xmlns:a16="http://schemas.microsoft.com/office/drawing/2014/main" id="{F75EB58C-318C-4577-8251-6884BEC05EA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2948" name="Slide Number Placeholder 5">
            <a:extLst>
              <a:ext uri="{FF2B5EF4-FFF2-40B4-BE49-F238E27FC236}">
                <a16:creationId xmlns:a16="http://schemas.microsoft.com/office/drawing/2014/main" id="{D0FC2B2F-999D-48ED-8A9D-B4F907DC37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D0BFAAE-2D41-4839-B0D1-3AF24EC2B59F}" type="slidenum">
              <a:rPr lang="en-US" altLang="en-US" sz="1300">
                <a:solidFill>
                  <a:srgbClr val="898989"/>
                </a:solidFill>
              </a:rPr>
              <a:pPr>
                <a:spcBef>
                  <a:spcPct val="0"/>
                </a:spcBef>
                <a:buFontTx/>
                <a:buNone/>
              </a:pPr>
              <a:t>72</a:t>
            </a:fld>
            <a:endParaRPr lang="en-US" altLang="en-US" sz="1300">
              <a:solidFill>
                <a:srgbClr val="898989"/>
              </a:solidFill>
            </a:endParaRPr>
          </a:p>
        </p:txBody>
      </p:sp>
      <p:sp>
        <p:nvSpPr>
          <p:cNvPr id="9" name="Title 1">
            <a:extLst>
              <a:ext uri="{FF2B5EF4-FFF2-40B4-BE49-F238E27FC236}">
                <a16:creationId xmlns:a16="http://schemas.microsoft.com/office/drawing/2014/main" id="{851BC692-46FB-4CF8-84D3-D31EC5C3A24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Programs</a:t>
            </a:r>
            <a:r>
              <a:rPr lang="en-US" sz="3000" dirty="0"/>
              <a:t>(CO1)</a:t>
            </a:r>
          </a:p>
        </p:txBody>
      </p:sp>
      <p:sp>
        <p:nvSpPr>
          <p:cNvPr id="12" name="Rectangle 3">
            <a:extLst>
              <a:ext uri="{FF2B5EF4-FFF2-40B4-BE49-F238E27FC236}">
                <a16:creationId xmlns:a16="http://schemas.microsoft.com/office/drawing/2014/main" id="{37BB3C1D-57E4-4B3E-B56E-2C821C09F8FA}"/>
              </a:ext>
            </a:extLst>
          </p:cNvPr>
          <p:cNvSpPr txBox="1">
            <a:spLocks noChangeArrowheads="1"/>
          </p:cNvSpPr>
          <p:nvPr/>
        </p:nvSpPr>
        <p:spPr>
          <a:xfrm>
            <a:off x="1373634" y="908720"/>
            <a:ext cx="10414000" cy="4535488"/>
          </a:xfrm>
          <a:prstGeom prst="rect">
            <a:avLst/>
          </a:prstGeom>
        </p:spPr>
        <p:txBody>
          <a:bodyPr/>
          <a:lstStyle/>
          <a:p>
            <a:pPr marL="285750" indent="-285750" defTabSz="992764" eaLnBrk="1" fontAlgn="auto" hangingPunct="1">
              <a:lnSpc>
                <a:spcPct val="150000"/>
              </a:lnSpc>
              <a:spcBef>
                <a:spcPts val="0"/>
              </a:spcBef>
              <a:spcAft>
                <a:spcPts val="0"/>
              </a:spcAft>
              <a:buFont typeface="Arial" pitchFamily="34" charset="0"/>
              <a:buChar char="•"/>
              <a:defRPr/>
            </a:pPr>
            <a:r>
              <a:rPr lang="en-US" sz="2400" dirty="0">
                <a:latin typeface="+mn-lt"/>
                <a:cs typeface="+mn-cs"/>
              </a:rPr>
              <a:t>They can be divided into these categories</a:t>
            </a:r>
          </a:p>
          <a:p>
            <a:pPr defTabSz="992764" eaLnBrk="1" fontAlgn="auto" hangingPunct="1">
              <a:lnSpc>
                <a:spcPct val="150000"/>
              </a:lnSpc>
              <a:spcBef>
                <a:spcPts val="0"/>
              </a:spcBef>
              <a:spcAft>
                <a:spcPts val="0"/>
              </a:spcAft>
              <a:defRPr/>
            </a:pPr>
            <a:r>
              <a:rPr lang="en-US" sz="2400" dirty="0">
                <a:latin typeface="+mn-lt"/>
                <a:cs typeface="+mn-cs"/>
              </a:rPr>
              <a:t>	i) File management</a:t>
            </a:r>
          </a:p>
          <a:p>
            <a:pPr defTabSz="992764" eaLnBrk="1" fontAlgn="auto" hangingPunct="1">
              <a:lnSpc>
                <a:spcPct val="150000"/>
              </a:lnSpc>
              <a:spcBef>
                <a:spcPts val="0"/>
              </a:spcBef>
              <a:spcAft>
                <a:spcPts val="0"/>
              </a:spcAft>
              <a:defRPr/>
            </a:pPr>
            <a:r>
              <a:rPr lang="en-US" sz="2400" dirty="0">
                <a:latin typeface="+mn-lt"/>
                <a:cs typeface="+mn-cs"/>
              </a:rPr>
              <a:t>	ii) Status information</a:t>
            </a:r>
          </a:p>
          <a:p>
            <a:pPr defTabSz="992764" eaLnBrk="1" fontAlgn="auto" hangingPunct="1">
              <a:lnSpc>
                <a:spcPct val="150000"/>
              </a:lnSpc>
              <a:spcBef>
                <a:spcPts val="0"/>
              </a:spcBef>
              <a:spcAft>
                <a:spcPts val="0"/>
              </a:spcAft>
              <a:defRPr/>
            </a:pPr>
            <a:r>
              <a:rPr lang="en-US" sz="2400" dirty="0">
                <a:latin typeface="+mn-lt"/>
                <a:cs typeface="+mn-cs"/>
              </a:rPr>
              <a:t>	iii) File manipulation</a:t>
            </a:r>
          </a:p>
          <a:p>
            <a:pPr defTabSz="992764" eaLnBrk="1" fontAlgn="auto" hangingPunct="1">
              <a:lnSpc>
                <a:spcPct val="150000"/>
              </a:lnSpc>
              <a:spcBef>
                <a:spcPts val="0"/>
              </a:spcBef>
              <a:spcAft>
                <a:spcPts val="0"/>
              </a:spcAft>
              <a:defRPr/>
            </a:pPr>
            <a:r>
              <a:rPr lang="en-US" sz="2400" dirty="0">
                <a:latin typeface="+mn-lt"/>
                <a:cs typeface="+mn-cs"/>
              </a:rPr>
              <a:t>	iv) Programming language support</a:t>
            </a:r>
          </a:p>
          <a:p>
            <a:pPr defTabSz="992764" eaLnBrk="1" fontAlgn="auto" hangingPunct="1">
              <a:lnSpc>
                <a:spcPct val="150000"/>
              </a:lnSpc>
              <a:spcBef>
                <a:spcPts val="0"/>
              </a:spcBef>
              <a:spcAft>
                <a:spcPts val="0"/>
              </a:spcAft>
              <a:defRPr/>
            </a:pPr>
            <a:r>
              <a:rPr lang="en-US" sz="2400" dirty="0">
                <a:latin typeface="+mn-lt"/>
                <a:cs typeface="+mn-cs"/>
              </a:rPr>
              <a:t>	v) Program loading and execution</a:t>
            </a:r>
          </a:p>
          <a:p>
            <a:pPr defTabSz="992764" eaLnBrk="1" fontAlgn="auto" hangingPunct="1">
              <a:lnSpc>
                <a:spcPct val="150000"/>
              </a:lnSpc>
              <a:spcBef>
                <a:spcPts val="0"/>
              </a:spcBef>
              <a:spcAft>
                <a:spcPts val="0"/>
              </a:spcAft>
              <a:defRPr/>
            </a:pPr>
            <a:r>
              <a:rPr lang="en-US" sz="2400" dirty="0">
                <a:latin typeface="+mn-lt"/>
                <a:cs typeface="+mn-cs"/>
              </a:rPr>
              <a:t>	vi) Communications</a:t>
            </a:r>
            <a:br>
              <a:rPr lang="en-IN" sz="2400" dirty="0">
                <a:latin typeface="+mn-lt"/>
                <a:cs typeface="+mn-cs"/>
              </a:rPr>
            </a:br>
            <a:r>
              <a:rPr lang="en-IN" sz="2400" dirty="0">
                <a:latin typeface="+mn-lt"/>
                <a:cs typeface="+mn-cs"/>
              </a:rPr>
              <a:t> </a:t>
            </a:r>
            <a:endParaRPr lang="en-US" sz="2400" dirty="0">
              <a:latin typeface="+mn-lt"/>
              <a:cs typeface="+mn-cs"/>
            </a:endParaRPr>
          </a:p>
        </p:txBody>
      </p:sp>
      <p:pic>
        <p:nvPicPr>
          <p:cNvPr id="82951" name="Picture 2" descr="C:\Users\admin\Desktop\LOGONIET.png">
            <a:extLst>
              <a:ext uri="{FF2B5EF4-FFF2-40B4-BE49-F238E27FC236}">
                <a16:creationId xmlns:a16="http://schemas.microsoft.com/office/drawing/2014/main" id="{8B486EB6-2EB5-4E03-ADB9-A5EC2FB5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092455"/>
      </p:ext>
    </p:extLst>
  </p:cSld>
  <p:clrMapOvr>
    <a:masterClrMapping/>
  </p:clrMapOvr>
  <p:transition>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2C4DC-C592-44A0-940A-B13D28348B47}"/>
              </a:ext>
            </a:extLst>
          </p:cNvPr>
          <p:cNvSpPr>
            <a:spLocks noGrp="1"/>
          </p:cNvSpPr>
          <p:nvPr>
            <p:ph type="dt" sz="quarter" idx="10"/>
          </p:nvPr>
        </p:nvSpPr>
        <p:spPr/>
        <p:txBody>
          <a:bodyPr/>
          <a:lstStyle/>
          <a:p>
            <a:pPr>
              <a:defRPr/>
            </a:pPr>
            <a:fld id="{4A83DA6A-0562-4788-8347-6A0D4D1949F8}" type="datetime1">
              <a:rPr lang="en-US"/>
              <a:pPr>
                <a:defRPr/>
              </a:pPr>
              <a:t>3/10/2022</a:t>
            </a:fld>
            <a:endParaRPr lang="en-US"/>
          </a:p>
        </p:txBody>
      </p:sp>
      <p:sp>
        <p:nvSpPr>
          <p:cNvPr id="5" name="Footer Placeholder 4">
            <a:extLst>
              <a:ext uri="{FF2B5EF4-FFF2-40B4-BE49-F238E27FC236}">
                <a16:creationId xmlns:a16="http://schemas.microsoft.com/office/drawing/2014/main" id="{F75EB58C-318C-4577-8251-6884BEC05EA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2948" name="Slide Number Placeholder 5">
            <a:extLst>
              <a:ext uri="{FF2B5EF4-FFF2-40B4-BE49-F238E27FC236}">
                <a16:creationId xmlns:a16="http://schemas.microsoft.com/office/drawing/2014/main" id="{D0FC2B2F-999D-48ED-8A9D-B4F907DC37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D0BFAAE-2D41-4839-B0D1-3AF24EC2B59F}" type="slidenum">
              <a:rPr lang="en-US" altLang="en-US" sz="1300">
                <a:solidFill>
                  <a:srgbClr val="898989"/>
                </a:solidFill>
              </a:rPr>
              <a:pPr>
                <a:spcBef>
                  <a:spcPct val="0"/>
                </a:spcBef>
                <a:buFontTx/>
                <a:buNone/>
              </a:pPr>
              <a:t>73</a:t>
            </a:fld>
            <a:endParaRPr lang="en-US" altLang="en-US" sz="1300">
              <a:solidFill>
                <a:srgbClr val="898989"/>
              </a:solidFill>
            </a:endParaRPr>
          </a:p>
        </p:txBody>
      </p:sp>
      <p:sp>
        <p:nvSpPr>
          <p:cNvPr id="9" name="Title 1">
            <a:extLst>
              <a:ext uri="{FF2B5EF4-FFF2-40B4-BE49-F238E27FC236}">
                <a16:creationId xmlns:a16="http://schemas.microsoft.com/office/drawing/2014/main" id="{851BC692-46FB-4CF8-84D3-D31EC5C3A24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Programs</a:t>
            </a:r>
            <a:r>
              <a:rPr lang="en-US" sz="3000" dirty="0"/>
              <a:t>(CO1)</a:t>
            </a:r>
          </a:p>
        </p:txBody>
      </p:sp>
      <p:sp>
        <p:nvSpPr>
          <p:cNvPr id="12" name="Rectangle 3">
            <a:extLst>
              <a:ext uri="{FF2B5EF4-FFF2-40B4-BE49-F238E27FC236}">
                <a16:creationId xmlns:a16="http://schemas.microsoft.com/office/drawing/2014/main" id="{37BB3C1D-57E4-4B3E-B56E-2C821C09F8FA}"/>
              </a:ext>
            </a:extLst>
          </p:cNvPr>
          <p:cNvSpPr txBox="1">
            <a:spLocks noChangeArrowheads="1"/>
          </p:cNvSpPr>
          <p:nvPr/>
        </p:nvSpPr>
        <p:spPr>
          <a:xfrm>
            <a:off x="941586" y="908720"/>
            <a:ext cx="10846048" cy="4535488"/>
          </a:xfrm>
          <a:prstGeom prst="rect">
            <a:avLst/>
          </a:prstGeom>
        </p:spPr>
        <p:txBody>
          <a:bodyPr/>
          <a:lstStyle/>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File Management</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These programs create, delete, copy, rename, print, dump, list and generally manipulate files and directories</a:t>
            </a:r>
          </a:p>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Status information</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Information like date, time amount of available memory, or disk space is asked by some users. Others providing detailed performance, logging, and debugging information which is more complex. All this information is formatted and displayed on output devices or printed. Terminal or other output devices or files or a window of GUI is used for showing the output of programs. </a:t>
            </a:r>
            <a:endParaRPr lang="en-US" sz="2400" b="1" dirty="0">
              <a:latin typeface="+mj-lt"/>
              <a:cs typeface="Times New Roman" panose="02020603050405020304" pitchFamily="18" charset="0"/>
            </a:endParaRPr>
          </a:p>
          <a:p>
            <a:pPr marL="285750" indent="-285750" defTabSz="992764" eaLnBrk="1" fontAlgn="auto" hangingPunct="1">
              <a:lnSpc>
                <a:spcPct val="150000"/>
              </a:lnSpc>
              <a:spcBef>
                <a:spcPts val="0"/>
              </a:spcBef>
              <a:spcAft>
                <a:spcPts val="0"/>
              </a:spcAft>
              <a:buFont typeface="Arial" pitchFamily="34" charset="0"/>
              <a:buChar char="•"/>
              <a:defRPr/>
            </a:pPr>
            <a:endParaRPr lang="en-US" sz="2400" dirty="0">
              <a:latin typeface="+mj-lt"/>
              <a:cs typeface="+mn-cs"/>
            </a:endParaRPr>
          </a:p>
        </p:txBody>
      </p:sp>
      <p:pic>
        <p:nvPicPr>
          <p:cNvPr id="82951" name="Picture 2" descr="C:\Users\admin\Desktop\LOGONIET.png">
            <a:extLst>
              <a:ext uri="{FF2B5EF4-FFF2-40B4-BE49-F238E27FC236}">
                <a16:creationId xmlns:a16="http://schemas.microsoft.com/office/drawing/2014/main" id="{8B486EB6-2EB5-4E03-ADB9-A5EC2FB5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490612"/>
      </p:ext>
    </p:extLst>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2C4DC-C592-44A0-940A-B13D28348B47}"/>
              </a:ext>
            </a:extLst>
          </p:cNvPr>
          <p:cNvSpPr>
            <a:spLocks noGrp="1"/>
          </p:cNvSpPr>
          <p:nvPr>
            <p:ph type="dt" sz="quarter" idx="10"/>
          </p:nvPr>
        </p:nvSpPr>
        <p:spPr/>
        <p:txBody>
          <a:bodyPr/>
          <a:lstStyle/>
          <a:p>
            <a:pPr>
              <a:defRPr/>
            </a:pPr>
            <a:fld id="{4A83DA6A-0562-4788-8347-6A0D4D1949F8}" type="datetime1">
              <a:rPr lang="en-US"/>
              <a:pPr>
                <a:defRPr/>
              </a:pPr>
              <a:t>3/10/2022</a:t>
            </a:fld>
            <a:endParaRPr lang="en-US"/>
          </a:p>
        </p:txBody>
      </p:sp>
      <p:sp>
        <p:nvSpPr>
          <p:cNvPr id="5" name="Footer Placeholder 4">
            <a:extLst>
              <a:ext uri="{FF2B5EF4-FFF2-40B4-BE49-F238E27FC236}">
                <a16:creationId xmlns:a16="http://schemas.microsoft.com/office/drawing/2014/main" id="{F75EB58C-318C-4577-8251-6884BEC05EA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2948" name="Slide Number Placeholder 5">
            <a:extLst>
              <a:ext uri="{FF2B5EF4-FFF2-40B4-BE49-F238E27FC236}">
                <a16:creationId xmlns:a16="http://schemas.microsoft.com/office/drawing/2014/main" id="{D0FC2B2F-999D-48ED-8A9D-B4F907DC37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D0BFAAE-2D41-4839-B0D1-3AF24EC2B59F}" type="slidenum">
              <a:rPr lang="en-US" altLang="en-US" sz="1300">
                <a:solidFill>
                  <a:srgbClr val="898989"/>
                </a:solidFill>
              </a:rPr>
              <a:pPr>
                <a:spcBef>
                  <a:spcPct val="0"/>
                </a:spcBef>
                <a:buFontTx/>
                <a:buNone/>
              </a:pPr>
              <a:t>74</a:t>
            </a:fld>
            <a:endParaRPr lang="en-US" altLang="en-US" sz="1300">
              <a:solidFill>
                <a:srgbClr val="898989"/>
              </a:solidFill>
            </a:endParaRPr>
          </a:p>
        </p:txBody>
      </p:sp>
      <p:sp>
        <p:nvSpPr>
          <p:cNvPr id="9" name="Title 1">
            <a:extLst>
              <a:ext uri="{FF2B5EF4-FFF2-40B4-BE49-F238E27FC236}">
                <a16:creationId xmlns:a16="http://schemas.microsoft.com/office/drawing/2014/main" id="{851BC692-46FB-4CF8-84D3-D31EC5C3A24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Programs</a:t>
            </a:r>
            <a:r>
              <a:rPr lang="en-US" sz="3000" dirty="0"/>
              <a:t>(CO1)</a:t>
            </a:r>
          </a:p>
        </p:txBody>
      </p:sp>
      <p:sp>
        <p:nvSpPr>
          <p:cNvPr id="12" name="Rectangle 3">
            <a:extLst>
              <a:ext uri="{FF2B5EF4-FFF2-40B4-BE49-F238E27FC236}">
                <a16:creationId xmlns:a16="http://schemas.microsoft.com/office/drawing/2014/main" id="{37BB3C1D-57E4-4B3E-B56E-2C821C09F8FA}"/>
              </a:ext>
            </a:extLst>
          </p:cNvPr>
          <p:cNvSpPr txBox="1">
            <a:spLocks noChangeArrowheads="1"/>
          </p:cNvSpPr>
          <p:nvPr/>
        </p:nvSpPr>
        <p:spPr>
          <a:xfrm>
            <a:off x="612775" y="908720"/>
            <a:ext cx="11174859" cy="4535488"/>
          </a:xfrm>
          <a:prstGeom prst="rect">
            <a:avLst/>
          </a:prstGeom>
        </p:spPr>
        <p:txBody>
          <a:bodyPr/>
          <a:lstStyle/>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File Modification</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For modifying the contents of files we use this. For Files stored on disks or other storage devices, we used different types of editors. For searching contents of files or perform transformations of files we use special commands. </a:t>
            </a:r>
          </a:p>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Programming-Language support</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For common programming languages, we use Compilers, Assemblers, Debuggers, and interpreters which are already provided to users. It provides all support to users. We can run any programming language. All languages of importance are already provided. </a:t>
            </a:r>
          </a:p>
          <a:p>
            <a:pPr marL="285750" indent="-285750" defTabSz="992764" eaLnBrk="1" fontAlgn="auto" hangingPunct="1">
              <a:lnSpc>
                <a:spcPct val="150000"/>
              </a:lnSpc>
              <a:spcBef>
                <a:spcPts val="0"/>
              </a:spcBef>
              <a:spcAft>
                <a:spcPts val="0"/>
              </a:spcAft>
              <a:buFont typeface="Arial" pitchFamily="34" charset="0"/>
              <a:buChar char="•"/>
              <a:defRPr/>
            </a:pPr>
            <a:endParaRPr lang="en-US" dirty="0">
              <a:latin typeface="+mj-lt"/>
              <a:cs typeface="+mn-cs"/>
            </a:endParaRPr>
          </a:p>
        </p:txBody>
      </p:sp>
      <p:pic>
        <p:nvPicPr>
          <p:cNvPr id="82951" name="Picture 2" descr="C:\Users\admin\Desktop\LOGONIET.png">
            <a:extLst>
              <a:ext uri="{FF2B5EF4-FFF2-40B4-BE49-F238E27FC236}">
                <a16:creationId xmlns:a16="http://schemas.microsoft.com/office/drawing/2014/main" id="{8B486EB6-2EB5-4E03-ADB9-A5EC2FB5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918841"/>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2C4DC-C592-44A0-940A-B13D28348B47}"/>
              </a:ext>
            </a:extLst>
          </p:cNvPr>
          <p:cNvSpPr>
            <a:spLocks noGrp="1"/>
          </p:cNvSpPr>
          <p:nvPr>
            <p:ph type="dt" sz="quarter" idx="10"/>
          </p:nvPr>
        </p:nvSpPr>
        <p:spPr/>
        <p:txBody>
          <a:bodyPr/>
          <a:lstStyle/>
          <a:p>
            <a:pPr>
              <a:defRPr/>
            </a:pPr>
            <a:fld id="{4A83DA6A-0562-4788-8347-6A0D4D1949F8}" type="datetime1">
              <a:rPr lang="en-US"/>
              <a:pPr>
                <a:defRPr/>
              </a:pPr>
              <a:t>3/10/2022</a:t>
            </a:fld>
            <a:endParaRPr lang="en-US"/>
          </a:p>
        </p:txBody>
      </p:sp>
      <p:sp>
        <p:nvSpPr>
          <p:cNvPr id="5" name="Footer Placeholder 4">
            <a:extLst>
              <a:ext uri="{FF2B5EF4-FFF2-40B4-BE49-F238E27FC236}">
                <a16:creationId xmlns:a16="http://schemas.microsoft.com/office/drawing/2014/main" id="{F75EB58C-318C-4577-8251-6884BEC05EA9}"/>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2948" name="Slide Number Placeholder 5">
            <a:extLst>
              <a:ext uri="{FF2B5EF4-FFF2-40B4-BE49-F238E27FC236}">
                <a16:creationId xmlns:a16="http://schemas.microsoft.com/office/drawing/2014/main" id="{D0FC2B2F-999D-48ED-8A9D-B4F907DC37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D0BFAAE-2D41-4839-B0D1-3AF24EC2B59F}" type="slidenum">
              <a:rPr lang="en-US" altLang="en-US" sz="1300">
                <a:solidFill>
                  <a:srgbClr val="898989"/>
                </a:solidFill>
              </a:rPr>
              <a:pPr>
                <a:spcBef>
                  <a:spcPct val="0"/>
                </a:spcBef>
                <a:buFontTx/>
                <a:buNone/>
              </a:pPr>
              <a:t>75</a:t>
            </a:fld>
            <a:endParaRPr lang="en-US" altLang="en-US" sz="1300">
              <a:solidFill>
                <a:srgbClr val="898989"/>
              </a:solidFill>
            </a:endParaRPr>
          </a:p>
        </p:txBody>
      </p:sp>
      <p:sp>
        <p:nvSpPr>
          <p:cNvPr id="9" name="Title 1">
            <a:extLst>
              <a:ext uri="{FF2B5EF4-FFF2-40B4-BE49-F238E27FC236}">
                <a16:creationId xmlns:a16="http://schemas.microsoft.com/office/drawing/2014/main" id="{851BC692-46FB-4CF8-84D3-D31EC5C3A24D}"/>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System Programs</a:t>
            </a:r>
            <a:r>
              <a:rPr lang="en-US" sz="3000" dirty="0"/>
              <a:t>(CO1)</a:t>
            </a:r>
          </a:p>
        </p:txBody>
      </p:sp>
      <p:sp>
        <p:nvSpPr>
          <p:cNvPr id="12" name="Rectangle 3">
            <a:extLst>
              <a:ext uri="{FF2B5EF4-FFF2-40B4-BE49-F238E27FC236}">
                <a16:creationId xmlns:a16="http://schemas.microsoft.com/office/drawing/2014/main" id="{37BB3C1D-57E4-4B3E-B56E-2C821C09F8FA}"/>
              </a:ext>
            </a:extLst>
          </p:cNvPr>
          <p:cNvSpPr txBox="1">
            <a:spLocks noChangeArrowheads="1"/>
          </p:cNvSpPr>
          <p:nvPr/>
        </p:nvSpPr>
        <p:spPr>
          <a:xfrm>
            <a:off x="487114" y="714375"/>
            <a:ext cx="11278096" cy="4535488"/>
          </a:xfrm>
          <a:prstGeom prst="rect">
            <a:avLst/>
          </a:prstGeom>
        </p:spPr>
        <p:txBody>
          <a:bodyPr/>
          <a:lstStyle/>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Program loading and Execution</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When the program is ready after Assembling and compilation, it must be loaded into memory for execution. A loader is part of an operating system that is responsible for loading programs and libraries. It is one of the essential stages for starting a program. Loaders, relocatable loaders, linkage editors, and Overlay loaders are provided by the system. </a:t>
            </a:r>
          </a:p>
          <a:p>
            <a:pPr marL="342900" indent="-342900">
              <a:lnSpc>
                <a:spcPct val="150000"/>
              </a:lnSpc>
              <a:buFont typeface="Arial" panose="020B0604020202020204" pitchFamily="34" charset="0"/>
              <a:buChar char="•"/>
            </a:pPr>
            <a:r>
              <a:rPr lang="en-US" sz="2400" b="1" dirty="0">
                <a:latin typeface="+mj-lt"/>
                <a:cs typeface="Times New Roman" panose="02020603050405020304" pitchFamily="18" charset="0"/>
              </a:rPr>
              <a:t>Communication</a:t>
            </a:r>
          </a:p>
          <a:p>
            <a:pPr marL="800100" lvl="1" indent="-342900">
              <a:lnSpc>
                <a:spcPct val="150000"/>
              </a:lnSpc>
              <a:buFont typeface="Arial" panose="020B0604020202020204" pitchFamily="34" charset="0"/>
              <a:buChar char="•"/>
            </a:pPr>
            <a:r>
              <a:rPr lang="en-US" sz="2400" b="0" dirty="0">
                <a:latin typeface="+mj-lt"/>
                <a:cs typeface="Times New Roman" panose="02020603050405020304" pitchFamily="18" charset="0"/>
              </a:rPr>
              <a:t>Virtual connections among processes, users, and computer systems are provided by programs. Users can send messages to another user on their screen, User can send e-mail, browsing on web pages, remote login, the transformation of files from one user to another. </a:t>
            </a:r>
          </a:p>
          <a:p>
            <a:pPr marL="285750" indent="-285750" defTabSz="992764" eaLnBrk="1" fontAlgn="auto" hangingPunct="1">
              <a:lnSpc>
                <a:spcPct val="150000"/>
              </a:lnSpc>
              <a:spcBef>
                <a:spcPts val="0"/>
              </a:spcBef>
              <a:spcAft>
                <a:spcPts val="0"/>
              </a:spcAft>
              <a:buFont typeface="Arial" pitchFamily="34" charset="0"/>
              <a:buChar char="•"/>
              <a:defRPr/>
            </a:pPr>
            <a:endParaRPr lang="en-US" dirty="0">
              <a:latin typeface="+mj-lt"/>
              <a:cs typeface="+mn-cs"/>
            </a:endParaRPr>
          </a:p>
        </p:txBody>
      </p:sp>
      <p:pic>
        <p:nvPicPr>
          <p:cNvPr id="82951" name="Picture 2" descr="C:\Users\admin\Desktop\LOGONIET.png">
            <a:extLst>
              <a:ext uri="{FF2B5EF4-FFF2-40B4-BE49-F238E27FC236}">
                <a16:creationId xmlns:a16="http://schemas.microsoft.com/office/drawing/2014/main" id="{8B486EB6-2EB5-4E03-ADB9-A5EC2FB56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642714"/>
      </p:ext>
    </p:extLst>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F4E8C-0777-4E81-AC4D-A64BE621A0D5}"/>
              </a:ext>
            </a:extLst>
          </p:cNvPr>
          <p:cNvSpPr>
            <a:spLocks noGrp="1"/>
          </p:cNvSpPr>
          <p:nvPr>
            <p:ph type="dt" sz="quarter" idx="10"/>
          </p:nvPr>
        </p:nvSpPr>
        <p:spPr/>
        <p:txBody>
          <a:bodyPr/>
          <a:lstStyle/>
          <a:p>
            <a:pPr>
              <a:defRPr/>
            </a:pPr>
            <a:fld id="{AAA12CB1-F20C-4514-AA26-2DFC6B48A983}" type="datetime1">
              <a:rPr lang="en-US"/>
              <a:pPr>
                <a:defRPr/>
              </a:pPr>
              <a:t>3/10/2022</a:t>
            </a:fld>
            <a:endParaRPr lang="en-US"/>
          </a:p>
        </p:txBody>
      </p:sp>
      <p:sp>
        <p:nvSpPr>
          <p:cNvPr id="5" name="Footer Placeholder 4">
            <a:extLst>
              <a:ext uri="{FF2B5EF4-FFF2-40B4-BE49-F238E27FC236}">
                <a16:creationId xmlns:a16="http://schemas.microsoft.com/office/drawing/2014/main" id="{481D8179-23B1-4EAF-9494-3D36158EF6AF}"/>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3972" name="Slide Number Placeholder 5">
            <a:extLst>
              <a:ext uri="{FF2B5EF4-FFF2-40B4-BE49-F238E27FC236}">
                <a16:creationId xmlns:a16="http://schemas.microsoft.com/office/drawing/2014/main" id="{EBD932B2-4A93-4638-8420-9E45567456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26DAFEE-65C9-4902-9DF5-99685FFF59B5}" type="slidenum">
              <a:rPr lang="en-US" altLang="en-US" sz="1300">
                <a:solidFill>
                  <a:srgbClr val="898989"/>
                </a:solidFill>
              </a:rPr>
              <a:pPr>
                <a:spcBef>
                  <a:spcPct val="0"/>
                </a:spcBef>
                <a:buFontTx/>
                <a:buNone/>
              </a:pPr>
              <a:t>76</a:t>
            </a:fld>
            <a:endParaRPr lang="en-US" altLang="en-US" sz="1300">
              <a:solidFill>
                <a:srgbClr val="898989"/>
              </a:solidFill>
            </a:endParaRPr>
          </a:p>
        </p:txBody>
      </p:sp>
      <p:sp>
        <p:nvSpPr>
          <p:cNvPr id="9" name="Title 1">
            <a:extLst>
              <a:ext uri="{FF2B5EF4-FFF2-40B4-BE49-F238E27FC236}">
                <a16:creationId xmlns:a16="http://schemas.microsoft.com/office/drawing/2014/main" id="{3EE7AB52-F1CA-444C-A9DF-4C75E213FEE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 System Boot</a:t>
            </a:r>
            <a:r>
              <a:rPr lang="en-US" sz="3000" dirty="0"/>
              <a:t>(CO1)</a:t>
            </a:r>
          </a:p>
        </p:txBody>
      </p:sp>
      <p:sp>
        <p:nvSpPr>
          <p:cNvPr id="12" name="Rectangle 3">
            <a:extLst>
              <a:ext uri="{FF2B5EF4-FFF2-40B4-BE49-F238E27FC236}">
                <a16:creationId xmlns:a16="http://schemas.microsoft.com/office/drawing/2014/main" id="{4075E105-CD9A-4CCE-B350-2419A7D884D8}"/>
              </a:ext>
            </a:extLst>
          </p:cNvPr>
          <p:cNvSpPr txBox="1">
            <a:spLocks noChangeArrowheads="1"/>
          </p:cNvSpPr>
          <p:nvPr/>
        </p:nvSpPr>
        <p:spPr>
          <a:xfrm>
            <a:off x="1403350" y="1196975"/>
            <a:ext cx="10126663" cy="4824413"/>
          </a:xfrm>
          <a:prstGeom prst="rect">
            <a:avLst/>
          </a:prstGeom>
        </p:spPr>
        <p:txBody>
          <a:bodyPr/>
          <a:lstStyle/>
          <a:p>
            <a:pPr algn="just" defTabSz="992764" eaLnBrk="1" fontAlgn="auto" hangingPunct="1">
              <a:spcBef>
                <a:spcPts val="0"/>
              </a:spcBef>
              <a:spcAft>
                <a:spcPts val="0"/>
              </a:spcAft>
              <a:defRPr/>
            </a:pPr>
            <a:r>
              <a:rPr lang="en-US" sz="2400" b="0" i="0" dirty="0">
                <a:effectLst/>
                <a:latin typeface="+mj-lt"/>
              </a:rPr>
              <a:t>Booting is the process which is initiated once the computer system starts and executes small set of instructions present in the ROM which will setup system hardware by testing them and load the operating system so that computer system can carry out further tasks.</a:t>
            </a:r>
          </a:p>
          <a:p>
            <a:pPr algn="just"/>
            <a:r>
              <a:rPr lang="en-US" sz="2400" b="1" i="0" dirty="0">
                <a:effectLst/>
                <a:latin typeface="+mj-lt"/>
              </a:rPr>
              <a:t>Type of Booting:</a:t>
            </a:r>
          </a:p>
          <a:p>
            <a:pPr algn="just"/>
            <a:r>
              <a:rPr lang="en-US" sz="2400" b="0" i="0" dirty="0">
                <a:effectLst/>
                <a:latin typeface="+mj-lt"/>
              </a:rPr>
              <a:t>There are two types of Booting available:</a:t>
            </a:r>
          </a:p>
          <a:p>
            <a:pPr algn="just">
              <a:buFont typeface="+mj-lt"/>
              <a:buAutoNum type="arabicPeriod"/>
            </a:pPr>
            <a:r>
              <a:rPr lang="en-US" sz="2400" b="1" i="0" dirty="0">
                <a:effectLst/>
                <a:latin typeface="+mj-lt"/>
              </a:rPr>
              <a:t>Cold Booting/ Hard Booting:</a:t>
            </a:r>
            <a:r>
              <a:rPr lang="en-US" sz="2400" b="0" i="0" dirty="0">
                <a:effectLst/>
                <a:latin typeface="+mj-lt"/>
              </a:rPr>
              <a:t> Cold booting is the process when our computer system moves from shut down state to the start by pressing the power button. The system reads the BIOS from ROM and will eventually load the Operating System.</a:t>
            </a:r>
          </a:p>
          <a:p>
            <a:pPr algn="just">
              <a:buFont typeface="+mj-lt"/>
              <a:buAutoNum type="arabicPeriod"/>
            </a:pPr>
            <a:r>
              <a:rPr lang="en-US" sz="2400" b="1" i="0" dirty="0">
                <a:effectLst/>
                <a:latin typeface="+mj-lt"/>
              </a:rPr>
              <a:t>Warm Booting/ Soft Booting:</a:t>
            </a:r>
            <a:r>
              <a:rPr lang="en-US" sz="2400" b="0" i="0" dirty="0">
                <a:effectLst/>
                <a:latin typeface="+mj-lt"/>
              </a:rPr>
              <a:t> Warm booting is the process in which the computer gets restart due to reasons like setting the configuration for newly installed software or hardware. Warm booting is called as </a:t>
            </a:r>
            <a:r>
              <a:rPr lang="en-US" sz="2400" b="0" i="1" dirty="0">
                <a:effectLst/>
                <a:latin typeface="+mj-lt"/>
              </a:rPr>
              <a:t>rebooting</a:t>
            </a:r>
            <a:r>
              <a:rPr lang="en-US" sz="2400" b="0" i="0" dirty="0">
                <a:effectLst/>
                <a:latin typeface="+mj-lt"/>
              </a:rPr>
              <a:t>.</a:t>
            </a:r>
          </a:p>
          <a:p>
            <a:pPr algn="just" defTabSz="992764" eaLnBrk="1" fontAlgn="auto" hangingPunct="1">
              <a:spcBef>
                <a:spcPts val="0"/>
              </a:spcBef>
              <a:spcAft>
                <a:spcPts val="0"/>
              </a:spcAft>
              <a:defRPr/>
            </a:pPr>
            <a:endParaRPr lang="en-US" sz="2400" dirty="0">
              <a:latin typeface="+mj-lt"/>
              <a:cs typeface="+mn-cs"/>
            </a:endParaRPr>
          </a:p>
        </p:txBody>
      </p:sp>
      <p:pic>
        <p:nvPicPr>
          <p:cNvPr id="83975" name="Picture 2" descr="C:\Users\admin\Desktop\LOGONIET.png">
            <a:extLst>
              <a:ext uri="{FF2B5EF4-FFF2-40B4-BE49-F238E27FC236}">
                <a16:creationId xmlns:a16="http://schemas.microsoft.com/office/drawing/2014/main" id="{FDE2FED8-5682-4AED-B31D-D5027BBB2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539539"/>
      </p:ext>
    </p:extLst>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F4E8C-0777-4E81-AC4D-A64BE621A0D5}"/>
              </a:ext>
            </a:extLst>
          </p:cNvPr>
          <p:cNvSpPr>
            <a:spLocks noGrp="1"/>
          </p:cNvSpPr>
          <p:nvPr>
            <p:ph type="dt" sz="quarter" idx="10"/>
          </p:nvPr>
        </p:nvSpPr>
        <p:spPr/>
        <p:txBody>
          <a:bodyPr/>
          <a:lstStyle/>
          <a:p>
            <a:pPr>
              <a:defRPr/>
            </a:pPr>
            <a:fld id="{AAA12CB1-F20C-4514-AA26-2DFC6B48A983}" type="datetime1">
              <a:rPr lang="en-US"/>
              <a:pPr>
                <a:defRPr/>
              </a:pPr>
              <a:t>3/10/2022</a:t>
            </a:fld>
            <a:endParaRPr lang="en-US"/>
          </a:p>
        </p:txBody>
      </p:sp>
      <p:sp>
        <p:nvSpPr>
          <p:cNvPr id="5" name="Footer Placeholder 4">
            <a:extLst>
              <a:ext uri="{FF2B5EF4-FFF2-40B4-BE49-F238E27FC236}">
                <a16:creationId xmlns:a16="http://schemas.microsoft.com/office/drawing/2014/main" id="{481D8179-23B1-4EAF-9494-3D36158EF6AF}"/>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3972" name="Slide Number Placeholder 5">
            <a:extLst>
              <a:ext uri="{FF2B5EF4-FFF2-40B4-BE49-F238E27FC236}">
                <a16:creationId xmlns:a16="http://schemas.microsoft.com/office/drawing/2014/main" id="{EBD932B2-4A93-4638-8420-9E45567456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926DAFEE-65C9-4902-9DF5-99685FFF59B5}" type="slidenum">
              <a:rPr lang="en-US" altLang="en-US" sz="1300">
                <a:solidFill>
                  <a:srgbClr val="898989"/>
                </a:solidFill>
              </a:rPr>
              <a:pPr>
                <a:spcBef>
                  <a:spcPct val="0"/>
                </a:spcBef>
                <a:buFontTx/>
                <a:buNone/>
              </a:pPr>
              <a:t>77</a:t>
            </a:fld>
            <a:endParaRPr lang="en-US" altLang="en-US" sz="1300">
              <a:solidFill>
                <a:srgbClr val="898989"/>
              </a:solidFill>
            </a:endParaRPr>
          </a:p>
        </p:txBody>
      </p:sp>
      <p:sp>
        <p:nvSpPr>
          <p:cNvPr id="9" name="Title 1">
            <a:extLst>
              <a:ext uri="{FF2B5EF4-FFF2-40B4-BE49-F238E27FC236}">
                <a16:creationId xmlns:a16="http://schemas.microsoft.com/office/drawing/2014/main" id="{3EE7AB52-F1CA-444C-A9DF-4C75E213FEE2}"/>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 System Boot</a:t>
            </a:r>
            <a:r>
              <a:rPr lang="en-US" sz="3000" dirty="0"/>
              <a:t>(CO1)</a:t>
            </a:r>
          </a:p>
        </p:txBody>
      </p:sp>
      <p:sp>
        <p:nvSpPr>
          <p:cNvPr id="12" name="Rectangle 3">
            <a:extLst>
              <a:ext uri="{FF2B5EF4-FFF2-40B4-BE49-F238E27FC236}">
                <a16:creationId xmlns:a16="http://schemas.microsoft.com/office/drawing/2014/main" id="{4075E105-CD9A-4CCE-B350-2419A7D884D8}"/>
              </a:ext>
            </a:extLst>
          </p:cNvPr>
          <p:cNvSpPr txBox="1">
            <a:spLocks noChangeArrowheads="1"/>
          </p:cNvSpPr>
          <p:nvPr/>
        </p:nvSpPr>
        <p:spPr>
          <a:xfrm>
            <a:off x="1403350" y="1196975"/>
            <a:ext cx="10126663" cy="4824413"/>
          </a:xfrm>
          <a:prstGeom prst="rect">
            <a:avLst/>
          </a:prstGeom>
        </p:spPr>
        <p:txBody>
          <a:bodyPr/>
          <a:lstStyle/>
          <a:p>
            <a:pPr defTabSz="992764" eaLnBrk="1" fontAlgn="auto" hangingPunct="1">
              <a:spcBef>
                <a:spcPts val="0"/>
              </a:spcBef>
              <a:spcAft>
                <a:spcPts val="0"/>
              </a:spcAft>
              <a:defRPr/>
            </a:pPr>
            <a:endParaRPr lang="en-US" sz="2200" dirty="0">
              <a:latin typeface="+mn-lt"/>
              <a:cs typeface="+mn-cs"/>
            </a:endParaRPr>
          </a:p>
        </p:txBody>
      </p:sp>
      <p:pic>
        <p:nvPicPr>
          <p:cNvPr id="83975" name="Picture 2" descr="C:\Users\admin\Desktop\LOGONIET.png">
            <a:extLst>
              <a:ext uri="{FF2B5EF4-FFF2-40B4-BE49-F238E27FC236}">
                <a16:creationId xmlns:a16="http://schemas.microsoft.com/office/drawing/2014/main" id="{FDE2FED8-5682-4AED-B31D-D5027BBB2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8" name="Picture 2" descr="booting process">
            <a:extLst>
              <a:ext uri="{FF2B5EF4-FFF2-40B4-BE49-F238E27FC236}">
                <a16:creationId xmlns:a16="http://schemas.microsoft.com/office/drawing/2014/main" id="{3656347F-AE15-48EC-A42F-C419074BB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70" y="1790353"/>
            <a:ext cx="6336704" cy="45374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39294C4-03B5-4BF5-B124-90617B02EE22}"/>
              </a:ext>
            </a:extLst>
          </p:cNvPr>
          <p:cNvSpPr txBox="1"/>
          <p:nvPr/>
        </p:nvSpPr>
        <p:spPr>
          <a:xfrm>
            <a:off x="1403350" y="1144191"/>
            <a:ext cx="6151880" cy="461665"/>
          </a:xfrm>
          <a:prstGeom prst="rect">
            <a:avLst/>
          </a:prstGeom>
          <a:noFill/>
        </p:spPr>
        <p:txBody>
          <a:bodyPr wrap="square">
            <a:spAutoFit/>
          </a:bodyPr>
          <a:lstStyle/>
          <a:p>
            <a:pPr algn="l"/>
            <a:r>
              <a:rPr lang="en-US" sz="2400" b="1" i="0" dirty="0">
                <a:solidFill>
                  <a:srgbClr val="2C2F34"/>
                </a:solidFill>
                <a:effectLst/>
                <a:latin typeface="+mj-lt"/>
              </a:rPr>
              <a:t>Steps In the Booting Process</a:t>
            </a:r>
          </a:p>
        </p:txBody>
      </p:sp>
    </p:spTree>
    <p:extLst>
      <p:ext uri="{BB962C8B-B14F-4D97-AF65-F5344CB8AC3E}">
        <p14:creationId xmlns:p14="http://schemas.microsoft.com/office/powerpoint/2010/main" val="611974461"/>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AFA4C2-4568-4D4C-961C-5D560BEDE53C}"/>
              </a:ext>
            </a:extLst>
          </p:cNvPr>
          <p:cNvSpPr>
            <a:spLocks noGrp="1"/>
          </p:cNvSpPr>
          <p:nvPr>
            <p:ph type="dt" sz="quarter" idx="10"/>
          </p:nvPr>
        </p:nvSpPr>
        <p:spPr/>
        <p:txBody>
          <a:bodyPr/>
          <a:lstStyle/>
          <a:p>
            <a:pPr>
              <a:defRPr/>
            </a:pPr>
            <a:fld id="{3D5325FB-6CAB-4499-B678-539B40FF72DB}" type="datetime1">
              <a:rPr lang="en-US"/>
              <a:pPr>
                <a:defRPr/>
              </a:pPr>
              <a:t>3/10/2022</a:t>
            </a:fld>
            <a:endParaRPr lang="en-US"/>
          </a:p>
        </p:txBody>
      </p:sp>
      <p:sp>
        <p:nvSpPr>
          <p:cNvPr id="5" name="Footer Placeholder 4">
            <a:extLst>
              <a:ext uri="{FF2B5EF4-FFF2-40B4-BE49-F238E27FC236}">
                <a16:creationId xmlns:a16="http://schemas.microsoft.com/office/drawing/2014/main" id="{B205E26A-FBF2-4B4B-A3AF-F0616EC0D9FD}"/>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4996" name="Slide Number Placeholder 5">
            <a:extLst>
              <a:ext uri="{FF2B5EF4-FFF2-40B4-BE49-F238E27FC236}">
                <a16:creationId xmlns:a16="http://schemas.microsoft.com/office/drawing/2014/main" id="{A0FBDBAE-B454-4930-A694-E3D076EBB2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6DB1EE9-5E1C-49C4-A548-CF8AF59860FA}" type="slidenum">
              <a:rPr lang="en-US" altLang="en-US" sz="1300">
                <a:solidFill>
                  <a:srgbClr val="898989"/>
                </a:solidFill>
              </a:rPr>
              <a:pPr>
                <a:spcBef>
                  <a:spcPct val="0"/>
                </a:spcBef>
                <a:buFontTx/>
                <a:buNone/>
              </a:pPr>
              <a:t>78</a:t>
            </a:fld>
            <a:endParaRPr lang="en-US" altLang="en-US" sz="1300">
              <a:solidFill>
                <a:srgbClr val="898989"/>
              </a:solidFill>
            </a:endParaRPr>
          </a:p>
        </p:txBody>
      </p:sp>
      <p:sp>
        <p:nvSpPr>
          <p:cNvPr id="9" name="Title 1">
            <a:extLst>
              <a:ext uri="{FF2B5EF4-FFF2-40B4-BE49-F238E27FC236}">
                <a16:creationId xmlns:a16="http://schemas.microsoft.com/office/drawing/2014/main" id="{053065C3-292B-4022-B181-C0025499B2D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Interrupt Handling</a:t>
            </a:r>
            <a:r>
              <a:rPr lang="en-US" sz="3000" dirty="0"/>
              <a:t>(CO1)</a:t>
            </a:r>
          </a:p>
        </p:txBody>
      </p:sp>
      <p:sp>
        <p:nvSpPr>
          <p:cNvPr id="12" name="Rectangle 3">
            <a:extLst>
              <a:ext uri="{FF2B5EF4-FFF2-40B4-BE49-F238E27FC236}">
                <a16:creationId xmlns:a16="http://schemas.microsoft.com/office/drawing/2014/main" id="{EFE77D68-D9B5-4AAA-875E-4A3663B9A895}"/>
              </a:ext>
            </a:extLst>
          </p:cNvPr>
          <p:cNvSpPr txBox="1">
            <a:spLocks noChangeArrowheads="1"/>
          </p:cNvSpPr>
          <p:nvPr/>
        </p:nvSpPr>
        <p:spPr>
          <a:xfrm>
            <a:off x="1403350" y="1196975"/>
            <a:ext cx="10126663" cy="4248150"/>
          </a:xfrm>
          <a:prstGeom prst="rect">
            <a:avLst/>
          </a:prstGeom>
        </p:spPr>
        <p:txBody>
          <a:bodyPr/>
          <a:lstStyle/>
          <a:p>
            <a:pPr marL="285750" indent="-285750" algn="just" defTabSz="992764" eaLnBrk="1" fontAlgn="auto" hangingPunct="1">
              <a:spcBef>
                <a:spcPts val="0"/>
              </a:spcBef>
              <a:spcAft>
                <a:spcPts val="0"/>
              </a:spcAft>
              <a:buFont typeface="Arial" pitchFamily="34" charset="0"/>
              <a:buChar char="•"/>
              <a:defRPr/>
            </a:pPr>
            <a:r>
              <a:rPr lang="en-US" sz="2400" b="0" i="0" dirty="0">
                <a:effectLst/>
                <a:latin typeface="+mj-lt"/>
              </a:rPr>
              <a:t>Interrupts are the event that can be caused by hardware or software that </a:t>
            </a:r>
            <a:r>
              <a:rPr lang="en-US" sz="2400" dirty="0">
                <a:latin typeface="+mj-lt"/>
              </a:rPr>
              <a:t>need immediate attention and ha</a:t>
            </a:r>
            <a:r>
              <a:rPr lang="en-US" sz="2400" b="0" i="0" dirty="0">
                <a:effectLst/>
                <a:latin typeface="+mj-lt"/>
              </a:rPr>
              <a:t>ndle by the </a:t>
            </a:r>
            <a:r>
              <a:rPr lang="en-US" sz="2400" b="1" i="0" dirty="0">
                <a:effectLst/>
                <a:latin typeface="+mj-lt"/>
              </a:rPr>
              <a:t>Interrupt Service Routine (ISR)</a:t>
            </a:r>
            <a:r>
              <a:rPr lang="en-US" sz="2400" b="0" i="0" dirty="0">
                <a:effectLst/>
                <a:latin typeface="+mj-lt"/>
              </a:rPr>
              <a:t> which contains the information for dealing with the interrupt.</a:t>
            </a:r>
            <a:endParaRPr lang="en-US" sz="2400" dirty="0">
              <a:latin typeface="+mj-lt"/>
              <a:cs typeface="+mn-cs"/>
            </a:endParaRPr>
          </a:p>
        </p:txBody>
      </p:sp>
      <p:pic>
        <p:nvPicPr>
          <p:cNvPr id="84999" name="Picture 2" descr="C:\Users\admin\Desktop\LOGONIET.png">
            <a:extLst>
              <a:ext uri="{FF2B5EF4-FFF2-40B4-BE49-F238E27FC236}">
                <a16:creationId xmlns:a16="http://schemas.microsoft.com/office/drawing/2014/main" id="{09CFD1E8-25CE-48DB-ABB7-73A5EBC02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EDF1B6C-D856-4874-AE15-25E4D839182C}"/>
              </a:ext>
            </a:extLst>
          </p:cNvPr>
          <p:cNvPicPr>
            <a:picLocks noChangeAspect="1"/>
          </p:cNvPicPr>
          <p:nvPr/>
        </p:nvPicPr>
        <p:blipFill>
          <a:blip r:embed="rId3"/>
          <a:stretch>
            <a:fillRect/>
          </a:stretch>
        </p:blipFill>
        <p:spPr>
          <a:xfrm>
            <a:off x="2309738" y="2996952"/>
            <a:ext cx="7773485" cy="3330823"/>
          </a:xfrm>
          <a:prstGeom prst="rect">
            <a:avLst/>
          </a:prstGeom>
        </p:spPr>
      </p:pic>
    </p:spTree>
    <p:extLst>
      <p:ext uri="{BB962C8B-B14F-4D97-AF65-F5344CB8AC3E}">
        <p14:creationId xmlns:p14="http://schemas.microsoft.com/office/powerpoint/2010/main" val="2963436507"/>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AFA4C2-4568-4D4C-961C-5D560BEDE53C}"/>
              </a:ext>
            </a:extLst>
          </p:cNvPr>
          <p:cNvSpPr>
            <a:spLocks noGrp="1"/>
          </p:cNvSpPr>
          <p:nvPr>
            <p:ph type="dt" sz="quarter" idx="10"/>
          </p:nvPr>
        </p:nvSpPr>
        <p:spPr/>
        <p:txBody>
          <a:bodyPr/>
          <a:lstStyle/>
          <a:p>
            <a:pPr>
              <a:defRPr/>
            </a:pPr>
            <a:fld id="{3D5325FB-6CAB-4499-B678-539B40FF72DB}" type="datetime1">
              <a:rPr lang="en-US"/>
              <a:pPr>
                <a:defRPr/>
              </a:pPr>
              <a:t>3/10/2022</a:t>
            </a:fld>
            <a:endParaRPr lang="en-US"/>
          </a:p>
        </p:txBody>
      </p:sp>
      <p:sp>
        <p:nvSpPr>
          <p:cNvPr id="5" name="Footer Placeholder 4">
            <a:extLst>
              <a:ext uri="{FF2B5EF4-FFF2-40B4-BE49-F238E27FC236}">
                <a16:creationId xmlns:a16="http://schemas.microsoft.com/office/drawing/2014/main" id="{B205E26A-FBF2-4B4B-A3AF-F0616EC0D9FD}"/>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4996" name="Slide Number Placeholder 5">
            <a:extLst>
              <a:ext uri="{FF2B5EF4-FFF2-40B4-BE49-F238E27FC236}">
                <a16:creationId xmlns:a16="http://schemas.microsoft.com/office/drawing/2014/main" id="{A0FBDBAE-B454-4930-A694-E3D076EBB2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6DB1EE9-5E1C-49C4-A548-CF8AF59860FA}" type="slidenum">
              <a:rPr lang="en-US" altLang="en-US" sz="1300">
                <a:solidFill>
                  <a:srgbClr val="898989"/>
                </a:solidFill>
              </a:rPr>
              <a:pPr>
                <a:spcBef>
                  <a:spcPct val="0"/>
                </a:spcBef>
                <a:buFontTx/>
                <a:buNone/>
              </a:pPr>
              <a:t>79</a:t>
            </a:fld>
            <a:endParaRPr lang="en-US" altLang="en-US" sz="1300">
              <a:solidFill>
                <a:srgbClr val="898989"/>
              </a:solidFill>
            </a:endParaRPr>
          </a:p>
        </p:txBody>
      </p:sp>
      <p:sp>
        <p:nvSpPr>
          <p:cNvPr id="9" name="Title 1">
            <a:extLst>
              <a:ext uri="{FF2B5EF4-FFF2-40B4-BE49-F238E27FC236}">
                <a16:creationId xmlns:a16="http://schemas.microsoft.com/office/drawing/2014/main" id="{053065C3-292B-4022-B181-C0025499B2D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Interrupt Handling</a:t>
            </a:r>
            <a:r>
              <a:rPr lang="en-US" sz="3000" dirty="0"/>
              <a:t>(CO1)</a:t>
            </a:r>
          </a:p>
        </p:txBody>
      </p:sp>
      <p:sp>
        <p:nvSpPr>
          <p:cNvPr id="12" name="Rectangle 3">
            <a:extLst>
              <a:ext uri="{FF2B5EF4-FFF2-40B4-BE49-F238E27FC236}">
                <a16:creationId xmlns:a16="http://schemas.microsoft.com/office/drawing/2014/main" id="{EFE77D68-D9B5-4AAA-875E-4A3663B9A895}"/>
              </a:ext>
            </a:extLst>
          </p:cNvPr>
          <p:cNvSpPr txBox="1">
            <a:spLocks noChangeArrowheads="1"/>
          </p:cNvSpPr>
          <p:nvPr/>
        </p:nvSpPr>
        <p:spPr>
          <a:xfrm>
            <a:off x="1403350" y="1196975"/>
            <a:ext cx="10126663" cy="4248150"/>
          </a:xfrm>
          <a:prstGeom prst="rect">
            <a:avLst/>
          </a:prstGeom>
        </p:spPr>
        <p:txBody>
          <a:bodyPr/>
          <a:lstStyle/>
          <a:p>
            <a:pPr marL="285750" indent="-285750" defTabSz="992764" eaLnBrk="1" fontAlgn="auto" hangingPunct="1">
              <a:spcBef>
                <a:spcPts val="0"/>
              </a:spcBef>
              <a:spcAft>
                <a:spcPts val="0"/>
              </a:spcAft>
              <a:buFont typeface="Arial" pitchFamily="34" charset="0"/>
              <a:buChar char="•"/>
              <a:defRPr/>
            </a:pPr>
            <a:endParaRPr lang="en-US" sz="2400" dirty="0">
              <a:latin typeface="+mj-lt"/>
              <a:cs typeface="+mn-cs"/>
            </a:endParaRPr>
          </a:p>
        </p:txBody>
      </p:sp>
      <p:pic>
        <p:nvPicPr>
          <p:cNvPr id="84999" name="Picture 2" descr="C:\Users\admin\Desktop\LOGONIET.png">
            <a:extLst>
              <a:ext uri="{FF2B5EF4-FFF2-40B4-BE49-F238E27FC236}">
                <a16:creationId xmlns:a16="http://schemas.microsoft.com/office/drawing/2014/main" id="{09CFD1E8-25CE-48DB-ABB7-73A5EBC02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2F7C96F-536D-4433-B87B-D34577BD6BB5}"/>
              </a:ext>
            </a:extLst>
          </p:cNvPr>
          <p:cNvSpPr txBox="1"/>
          <p:nvPr/>
        </p:nvSpPr>
        <p:spPr>
          <a:xfrm>
            <a:off x="1403350" y="731644"/>
            <a:ext cx="9721080" cy="5575052"/>
          </a:xfrm>
          <a:prstGeom prst="rect">
            <a:avLst/>
          </a:prstGeom>
          <a:noFill/>
        </p:spPr>
        <p:txBody>
          <a:bodyPr wrap="square">
            <a:spAutoFit/>
          </a:bodyPr>
          <a:lstStyle/>
          <a:p>
            <a:pPr algn="l">
              <a:lnSpc>
                <a:spcPct val="150000"/>
              </a:lnSpc>
            </a:pPr>
            <a:r>
              <a:rPr lang="en-US" sz="2400" b="1" i="0" dirty="0">
                <a:effectLst/>
                <a:latin typeface="+mj-lt"/>
              </a:rPr>
              <a:t>Hardware Interrupts:</a:t>
            </a:r>
          </a:p>
          <a:p>
            <a:pPr algn="l">
              <a:lnSpc>
                <a:spcPct val="150000"/>
              </a:lnSpc>
            </a:pPr>
            <a:r>
              <a:rPr lang="en-US" sz="2400" b="0" i="0" dirty="0">
                <a:effectLst/>
                <a:latin typeface="+mj-lt"/>
              </a:rPr>
              <a:t>When an external device wants the attention of the operating system to service a certain request, they raise an interrupt which is called hardware interrupts. All the external devices are connected to a single </a:t>
            </a:r>
            <a:r>
              <a:rPr lang="en-US" sz="2400" b="1" i="0" dirty="0">
                <a:effectLst/>
                <a:latin typeface="+mj-lt"/>
              </a:rPr>
              <a:t>Interrupt Request Line</a:t>
            </a:r>
            <a:r>
              <a:rPr lang="en-US" sz="2400" b="0" i="0" dirty="0">
                <a:effectLst/>
                <a:latin typeface="+mj-lt"/>
              </a:rPr>
              <a:t> and the Interrupt Request Line is used for the interrupts.</a:t>
            </a:r>
          </a:p>
          <a:p>
            <a:pPr algn="l">
              <a:lnSpc>
                <a:spcPct val="150000"/>
              </a:lnSpc>
            </a:pPr>
            <a:r>
              <a:rPr lang="en-US" sz="2400" b="0" i="0" dirty="0">
                <a:effectLst/>
                <a:latin typeface="+mj-lt"/>
              </a:rPr>
              <a:t>The hardware interrupts are further categorized into two types:</a:t>
            </a:r>
          </a:p>
          <a:p>
            <a:pPr algn="l">
              <a:lnSpc>
                <a:spcPct val="150000"/>
              </a:lnSpc>
              <a:buFont typeface="+mj-lt"/>
              <a:buAutoNum type="arabicPeriod"/>
            </a:pPr>
            <a:r>
              <a:rPr lang="en-US" sz="2400" b="1" i="0" dirty="0">
                <a:effectLst/>
                <a:latin typeface="+mj-lt"/>
              </a:rPr>
              <a:t>Maskable Interrupts:</a:t>
            </a:r>
            <a:r>
              <a:rPr lang="en-US" sz="2400" b="0" i="0" dirty="0">
                <a:effectLst/>
                <a:latin typeface="+mj-lt"/>
              </a:rPr>
              <a:t> Hardware interrupts that can be ignored or disabled are called maskable interrupts.</a:t>
            </a:r>
          </a:p>
          <a:p>
            <a:pPr algn="l">
              <a:lnSpc>
                <a:spcPct val="150000"/>
              </a:lnSpc>
              <a:buFont typeface="+mj-lt"/>
              <a:buAutoNum type="arabicPeriod"/>
            </a:pPr>
            <a:r>
              <a:rPr lang="en-US" sz="2400" b="1" i="0" dirty="0">
                <a:effectLst/>
                <a:latin typeface="+mj-lt"/>
              </a:rPr>
              <a:t>Non-Maskable interrupts:</a:t>
            </a:r>
            <a:r>
              <a:rPr lang="en-US" sz="2400" b="0" i="0" dirty="0">
                <a:effectLst/>
                <a:latin typeface="+mj-lt"/>
              </a:rPr>
              <a:t> Hardware interrupts that can’t be ignored or disabled are called non-maskable interrupts.</a:t>
            </a:r>
          </a:p>
        </p:txBody>
      </p:sp>
    </p:spTree>
    <p:extLst>
      <p:ext uri="{BB962C8B-B14F-4D97-AF65-F5344CB8AC3E}">
        <p14:creationId xmlns:p14="http://schemas.microsoft.com/office/powerpoint/2010/main" val="196367966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EA5899-7854-42CA-845F-1BCB8C08A458}"/>
              </a:ext>
            </a:extLst>
          </p:cNvPr>
          <p:cNvSpPr>
            <a:spLocks noGrp="1"/>
          </p:cNvSpPr>
          <p:nvPr>
            <p:ph type="dt" sz="quarter" idx="10"/>
          </p:nvPr>
        </p:nvSpPr>
        <p:spPr/>
        <p:txBody>
          <a:bodyPr/>
          <a:lstStyle/>
          <a:p>
            <a:pPr>
              <a:defRPr/>
            </a:pPr>
            <a:fld id="{C9496C9A-50C9-4722-AE44-3AED2B14AA44}" type="datetime1">
              <a:rPr lang="en-US"/>
              <a:pPr>
                <a:defRPr/>
              </a:pPr>
              <a:t>3/10/2022</a:t>
            </a:fld>
            <a:endParaRPr lang="en-US"/>
          </a:p>
        </p:txBody>
      </p:sp>
      <p:sp>
        <p:nvSpPr>
          <p:cNvPr id="5" name="Footer Placeholder 4">
            <a:extLst>
              <a:ext uri="{FF2B5EF4-FFF2-40B4-BE49-F238E27FC236}">
                <a16:creationId xmlns:a16="http://schemas.microsoft.com/office/drawing/2014/main" id="{2F201A30-F35A-4047-A149-513FD7B590EF}"/>
              </a:ext>
            </a:extLst>
          </p:cNvPr>
          <p:cNvSpPr>
            <a:spLocks noGrp="1"/>
          </p:cNvSpPr>
          <p:nvPr>
            <p:ph type="ftr" sz="quarter" idx="11"/>
          </p:nvPr>
        </p:nvSpPr>
        <p:spPr>
          <a:xfrm>
            <a:off x="3368675" y="6356350"/>
            <a:ext cx="6738938" cy="365125"/>
          </a:xfrm>
        </p:spPr>
        <p:txBody>
          <a:bodyPr/>
          <a:lstStyle/>
          <a:p>
            <a:pPr>
              <a:defRPr/>
            </a:pPr>
            <a:r>
              <a:rPr lang="pt-BR" dirty="0"/>
              <a:t>Sanchi Kaushik             ACSE0403A           OS     Unit -1</a:t>
            </a:r>
            <a:endParaRPr lang="en-US" dirty="0"/>
          </a:p>
        </p:txBody>
      </p:sp>
      <p:sp>
        <p:nvSpPr>
          <p:cNvPr id="21508" name="Slide Number Placeholder 5">
            <a:extLst>
              <a:ext uri="{FF2B5EF4-FFF2-40B4-BE49-F238E27FC236}">
                <a16:creationId xmlns:a16="http://schemas.microsoft.com/office/drawing/2014/main" id="{205CC319-327C-4321-BD29-A7C6744414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D7481B60-0D33-4AC8-B461-3B746C9D3E27}" type="slidenum">
              <a:rPr lang="en-US" altLang="en-US" sz="1300">
                <a:solidFill>
                  <a:srgbClr val="898989"/>
                </a:solidFill>
              </a:rPr>
              <a:pPr>
                <a:spcBef>
                  <a:spcPct val="0"/>
                </a:spcBef>
                <a:buFontTx/>
                <a:buNone/>
              </a:pPr>
              <a:t>8</a:t>
            </a:fld>
            <a:endParaRPr lang="en-US" altLang="en-US" sz="1300">
              <a:solidFill>
                <a:srgbClr val="898989"/>
              </a:solidFill>
            </a:endParaRPr>
          </a:p>
        </p:txBody>
      </p:sp>
      <p:sp>
        <p:nvSpPr>
          <p:cNvPr id="7" name="Title 1">
            <a:extLst>
              <a:ext uri="{FF2B5EF4-FFF2-40B4-BE49-F238E27FC236}">
                <a16:creationId xmlns:a16="http://schemas.microsoft.com/office/drawing/2014/main" id="{610FB1FC-7BB1-4169-9E4E-1B80687EDCBE}"/>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14400" eaLnBrk="1" fontAlgn="auto" hangingPunct="1">
              <a:spcAft>
                <a:spcPts val="0"/>
              </a:spcAft>
              <a:defRPr/>
            </a:pPr>
            <a:r>
              <a:rPr lang="en-US" sz="3000" dirty="0"/>
              <a:t>Course Outcomes</a:t>
            </a:r>
          </a:p>
        </p:txBody>
      </p:sp>
      <p:graphicFrame>
        <p:nvGraphicFramePr>
          <p:cNvPr id="10" name="Table 9">
            <a:extLst>
              <a:ext uri="{FF2B5EF4-FFF2-40B4-BE49-F238E27FC236}">
                <a16:creationId xmlns:a16="http://schemas.microsoft.com/office/drawing/2014/main" id="{B8D41419-4D04-4FD8-AC34-49CFCD627C6C}"/>
              </a:ext>
            </a:extLst>
          </p:cNvPr>
          <p:cNvGraphicFramePr>
            <a:graphicFrameLocks noGrp="1"/>
          </p:cNvGraphicFramePr>
          <p:nvPr/>
        </p:nvGraphicFramePr>
        <p:xfrm>
          <a:off x="819150" y="1916113"/>
          <a:ext cx="10902950" cy="4095750"/>
        </p:xfrm>
        <a:graphic>
          <a:graphicData uri="http://schemas.openxmlformats.org/drawingml/2006/table">
            <a:tbl>
              <a:tblPr firstRow="1" bandRow="1">
                <a:tableStyleId>{5C22544A-7EE6-4342-B048-85BDC9FD1C3A}</a:tableStyleId>
              </a:tblPr>
              <a:tblGrid>
                <a:gridCol w="1061349">
                  <a:extLst>
                    <a:ext uri="{9D8B030D-6E8A-4147-A177-3AD203B41FA5}">
                      <a16:colId xmlns:a16="http://schemas.microsoft.com/office/drawing/2014/main" val="20000"/>
                    </a:ext>
                  </a:extLst>
                </a:gridCol>
                <a:gridCol w="8024442">
                  <a:extLst>
                    <a:ext uri="{9D8B030D-6E8A-4147-A177-3AD203B41FA5}">
                      <a16:colId xmlns:a16="http://schemas.microsoft.com/office/drawing/2014/main" val="20001"/>
                    </a:ext>
                  </a:extLst>
                </a:gridCol>
                <a:gridCol w="1817159">
                  <a:extLst>
                    <a:ext uri="{9D8B030D-6E8A-4147-A177-3AD203B41FA5}">
                      <a16:colId xmlns:a16="http://schemas.microsoft.com/office/drawing/2014/main" val="20002"/>
                    </a:ext>
                  </a:extLst>
                </a:gridCol>
              </a:tblGrid>
              <a:tr h="930852">
                <a:tc>
                  <a:txBody>
                    <a:bodyPr/>
                    <a:lstStyle/>
                    <a:p>
                      <a:r>
                        <a:rPr lang="en-US" sz="2000" b="0" dirty="0">
                          <a:solidFill>
                            <a:schemeClr val="tx1"/>
                          </a:solidFill>
                        </a:rPr>
                        <a:t>CO 1</a:t>
                      </a:r>
                    </a:p>
                  </a:txBody>
                  <a:tcPr marL="122524" marR="122524" marT="45724" marB="45724"/>
                </a:tc>
                <a:tc>
                  <a:txBody>
                    <a:bodyPr/>
                    <a:lstStyle/>
                    <a:p>
                      <a:r>
                        <a:rPr lang="en-US" sz="2000" b="0" dirty="0">
                          <a:solidFill>
                            <a:schemeClr val="tx1"/>
                          </a:solidFill>
                        </a:rPr>
                        <a:t>Understand the fundamentals of an operating systems, functions and their structure and functions</a:t>
                      </a:r>
                      <a:r>
                        <a:rPr lang="en-US" sz="2000" dirty="0"/>
                        <a:t>. </a:t>
                      </a:r>
                    </a:p>
                  </a:txBody>
                  <a:tcPr marL="122524" marR="122524" marT="45724" marB="45724"/>
                </a:tc>
                <a:tc>
                  <a:txBody>
                    <a:bodyPr/>
                    <a:lstStyle/>
                    <a:p>
                      <a:r>
                        <a:rPr lang="en-US" sz="2000" b="0" dirty="0">
                          <a:solidFill>
                            <a:schemeClr val="tx1"/>
                          </a:solidFill>
                        </a:rPr>
                        <a:t>K1, K2 </a:t>
                      </a:r>
                    </a:p>
                  </a:txBody>
                  <a:tcPr marL="122524" marR="122524" marT="45724" marB="45724"/>
                </a:tc>
                <a:extLst>
                  <a:ext uri="{0D108BD9-81ED-4DB2-BD59-A6C34878D82A}">
                    <a16:rowId xmlns:a16="http://schemas.microsoft.com/office/drawing/2014/main" val="10000"/>
                  </a:ext>
                </a:extLst>
              </a:tr>
              <a:tr h="930852">
                <a:tc>
                  <a:txBody>
                    <a:bodyPr/>
                    <a:lstStyle/>
                    <a:p>
                      <a:r>
                        <a:rPr lang="en-US" sz="2000" b="1" dirty="0"/>
                        <a:t>CO2</a:t>
                      </a:r>
                    </a:p>
                  </a:txBody>
                  <a:tcPr marL="122524" marR="122524" marT="45724" marB="45724"/>
                </a:tc>
                <a:tc>
                  <a:txBody>
                    <a:bodyPr/>
                    <a:lstStyle/>
                    <a:p>
                      <a:r>
                        <a:rPr lang="en-US" sz="2000" b="1" dirty="0"/>
                        <a:t>Implement concept of process management policies, CPU Scheduling and thread management. </a:t>
                      </a:r>
                    </a:p>
                  </a:txBody>
                  <a:tcPr marL="122524" marR="122524" marT="45724" marB="45724"/>
                </a:tc>
                <a:tc>
                  <a:txBody>
                    <a:bodyPr/>
                    <a:lstStyle/>
                    <a:p>
                      <a:r>
                        <a:rPr lang="en-US" sz="2000" b="1" dirty="0"/>
                        <a:t>K5</a:t>
                      </a:r>
                    </a:p>
                  </a:txBody>
                  <a:tcPr marL="122524" marR="122524" marT="45724" marB="45724"/>
                </a:tc>
                <a:extLst>
                  <a:ext uri="{0D108BD9-81ED-4DB2-BD59-A6C34878D82A}">
                    <a16:rowId xmlns:a16="http://schemas.microsoft.com/office/drawing/2014/main" val="10001"/>
                  </a:ext>
                </a:extLst>
              </a:tr>
              <a:tr h="930852">
                <a:tc>
                  <a:txBody>
                    <a:bodyPr/>
                    <a:lstStyle/>
                    <a:p>
                      <a:r>
                        <a:rPr lang="en-US" sz="2000" dirty="0"/>
                        <a:t>CO3</a:t>
                      </a:r>
                    </a:p>
                  </a:txBody>
                  <a:tcPr marL="122524" marR="122524" marT="45724" marB="45724"/>
                </a:tc>
                <a:tc>
                  <a:txBody>
                    <a:bodyPr/>
                    <a:lstStyle/>
                    <a:p>
                      <a:r>
                        <a:rPr lang="en-US" sz="2000" dirty="0"/>
                        <a:t>Understand and implement the requirement of process synchronization and apply deadlock handling algorithms. </a:t>
                      </a:r>
                    </a:p>
                  </a:txBody>
                  <a:tcPr marL="122524" marR="122524" marT="45724" marB="45724"/>
                </a:tc>
                <a:tc>
                  <a:txBody>
                    <a:bodyPr/>
                    <a:lstStyle/>
                    <a:p>
                      <a:r>
                        <a:rPr lang="en-US" sz="2000" dirty="0"/>
                        <a:t>K2,K5</a:t>
                      </a:r>
                    </a:p>
                  </a:txBody>
                  <a:tcPr marL="122524" marR="122524" marT="45724" marB="45724"/>
                </a:tc>
                <a:extLst>
                  <a:ext uri="{0D108BD9-81ED-4DB2-BD59-A6C34878D82A}">
                    <a16:rowId xmlns:a16="http://schemas.microsoft.com/office/drawing/2014/main" val="10002"/>
                  </a:ext>
                </a:extLst>
              </a:tr>
              <a:tr h="651597">
                <a:tc>
                  <a:txBody>
                    <a:bodyPr/>
                    <a:lstStyle/>
                    <a:p>
                      <a:r>
                        <a:rPr lang="en-US" sz="2000" dirty="0"/>
                        <a:t>CO4</a:t>
                      </a:r>
                    </a:p>
                  </a:txBody>
                  <a:tcPr marL="122524" marR="122524" marT="45724" marB="45724"/>
                </a:tc>
                <a:tc>
                  <a:txBody>
                    <a:bodyPr/>
                    <a:lstStyle/>
                    <a:p>
                      <a:r>
                        <a:rPr lang="en-US" sz="2000" dirty="0"/>
                        <a:t>Evaluate the memory management and its allocation policies. </a:t>
                      </a:r>
                    </a:p>
                  </a:txBody>
                  <a:tcPr marL="122524" marR="122524" marT="45724" marB="45724"/>
                </a:tc>
                <a:tc>
                  <a:txBody>
                    <a:bodyPr/>
                    <a:lstStyle/>
                    <a:p>
                      <a:r>
                        <a:rPr lang="en-US" sz="2000" dirty="0"/>
                        <a:t>K5</a:t>
                      </a:r>
                    </a:p>
                  </a:txBody>
                  <a:tcPr marL="122524" marR="122524" marT="45724" marB="45724"/>
                </a:tc>
                <a:extLst>
                  <a:ext uri="{0D108BD9-81ED-4DB2-BD59-A6C34878D82A}">
                    <a16:rowId xmlns:a16="http://schemas.microsoft.com/office/drawing/2014/main" val="10003"/>
                  </a:ext>
                </a:extLst>
              </a:tr>
              <a:tr h="651597">
                <a:tc>
                  <a:txBody>
                    <a:bodyPr/>
                    <a:lstStyle/>
                    <a:p>
                      <a:r>
                        <a:rPr lang="en-US" sz="2000" dirty="0"/>
                        <a:t>CO5</a:t>
                      </a:r>
                    </a:p>
                  </a:txBody>
                  <a:tcPr marL="122524" marR="122524" marT="45724" marB="45724"/>
                </a:tc>
                <a:tc>
                  <a:txBody>
                    <a:bodyPr/>
                    <a:lstStyle/>
                    <a:p>
                      <a:r>
                        <a:rPr lang="en-US" sz="2000" dirty="0"/>
                        <a:t>Understand and analyze the I/O management and File systems </a:t>
                      </a:r>
                    </a:p>
                  </a:txBody>
                  <a:tcPr marL="122524" marR="122524" marT="45724" marB="45724"/>
                </a:tc>
                <a:tc>
                  <a:txBody>
                    <a:bodyPr/>
                    <a:lstStyle/>
                    <a:p>
                      <a:r>
                        <a:rPr lang="en-US" sz="2000" dirty="0"/>
                        <a:t>K2, K4 </a:t>
                      </a:r>
                    </a:p>
                  </a:txBody>
                  <a:tcPr marL="122524" marR="122524" marT="45724" marB="45724"/>
                </a:tc>
                <a:extLst>
                  <a:ext uri="{0D108BD9-81ED-4DB2-BD59-A6C34878D82A}">
                    <a16:rowId xmlns:a16="http://schemas.microsoft.com/office/drawing/2014/main" val="10004"/>
                  </a:ext>
                </a:extLst>
              </a:tr>
            </a:tbl>
          </a:graphicData>
        </a:graphic>
      </p:graphicFrame>
      <p:sp>
        <p:nvSpPr>
          <p:cNvPr id="21536" name="Rectangle 12">
            <a:extLst>
              <a:ext uri="{FF2B5EF4-FFF2-40B4-BE49-F238E27FC236}">
                <a16:creationId xmlns:a16="http://schemas.microsoft.com/office/drawing/2014/main" id="{13A7F83E-927A-4F57-8494-0BDFD944FBE3}"/>
              </a:ext>
            </a:extLst>
          </p:cNvPr>
          <p:cNvSpPr>
            <a:spLocks noChangeArrowheads="1"/>
          </p:cNvSpPr>
          <p:nvPr/>
        </p:nvSpPr>
        <p:spPr bwMode="auto">
          <a:xfrm>
            <a:off x="1000125" y="1203325"/>
            <a:ext cx="10721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r>
              <a:rPr lang="en-US" altLang="en-US" sz="2000" b="1"/>
              <a:t>Course outcome</a:t>
            </a:r>
            <a:r>
              <a:rPr lang="en-US" altLang="en-US" sz="2000"/>
              <a:t>: After completion of this course students will be able to: </a:t>
            </a:r>
          </a:p>
        </p:txBody>
      </p:sp>
      <p:sp>
        <p:nvSpPr>
          <p:cNvPr id="9" name="Rounded Rectangle 8">
            <a:extLst>
              <a:ext uri="{FF2B5EF4-FFF2-40B4-BE49-F238E27FC236}">
                <a16:creationId xmlns:a16="http://schemas.microsoft.com/office/drawing/2014/main" id="{9E608B94-9AE8-4762-9BBF-0C7906585E7C}"/>
              </a:ext>
            </a:extLst>
          </p:cNvPr>
          <p:cNvSpPr/>
          <p:nvPr/>
        </p:nvSpPr>
        <p:spPr>
          <a:xfrm>
            <a:off x="696913" y="1928813"/>
            <a:ext cx="10614025"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eaLnBrk="1" fontAlgn="auto" hangingPunct="1">
              <a:spcBef>
                <a:spcPts val="0"/>
              </a:spcBef>
              <a:spcAft>
                <a:spcPts val="0"/>
              </a:spcAft>
              <a:defRPr/>
            </a:pPr>
            <a:endParaRPr lang="en-IN"/>
          </a:p>
        </p:txBody>
      </p:sp>
      <p:pic>
        <p:nvPicPr>
          <p:cNvPr id="21538" name="Picture 2" descr="C:\Users\admin\Desktop\LOGONIET.png">
            <a:extLst>
              <a:ext uri="{FF2B5EF4-FFF2-40B4-BE49-F238E27FC236}">
                <a16:creationId xmlns:a16="http://schemas.microsoft.com/office/drawing/2014/main" id="{B9F1C302-CCF0-4418-A7FA-394E88233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AFA4C2-4568-4D4C-961C-5D560BEDE53C}"/>
              </a:ext>
            </a:extLst>
          </p:cNvPr>
          <p:cNvSpPr>
            <a:spLocks noGrp="1"/>
          </p:cNvSpPr>
          <p:nvPr>
            <p:ph type="dt" sz="quarter" idx="10"/>
          </p:nvPr>
        </p:nvSpPr>
        <p:spPr/>
        <p:txBody>
          <a:bodyPr/>
          <a:lstStyle/>
          <a:p>
            <a:pPr>
              <a:defRPr/>
            </a:pPr>
            <a:fld id="{3D5325FB-6CAB-4499-B678-539B40FF72DB}" type="datetime1">
              <a:rPr lang="en-US"/>
              <a:pPr>
                <a:defRPr/>
              </a:pPr>
              <a:t>3/10/2022</a:t>
            </a:fld>
            <a:endParaRPr lang="en-US"/>
          </a:p>
        </p:txBody>
      </p:sp>
      <p:sp>
        <p:nvSpPr>
          <p:cNvPr id="5" name="Footer Placeholder 4">
            <a:extLst>
              <a:ext uri="{FF2B5EF4-FFF2-40B4-BE49-F238E27FC236}">
                <a16:creationId xmlns:a16="http://schemas.microsoft.com/office/drawing/2014/main" id="{B205E26A-FBF2-4B4B-A3AF-F0616EC0D9FD}"/>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4996" name="Slide Number Placeholder 5">
            <a:extLst>
              <a:ext uri="{FF2B5EF4-FFF2-40B4-BE49-F238E27FC236}">
                <a16:creationId xmlns:a16="http://schemas.microsoft.com/office/drawing/2014/main" id="{A0FBDBAE-B454-4930-A694-E3D076EBB2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6DB1EE9-5E1C-49C4-A548-CF8AF59860FA}" type="slidenum">
              <a:rPr lang="en-US" altLang="en-US" sz="1300">
                <a:solidFill>
                  <a:srgbClr val="898989"/>
                </a:solidFill>
              </a:rPr>
              <a:pPr>
                <a:spcBef>
                  <a:spcPct val="0"/>
                </a:spcBef>
                <a:buFontTx/>
                <a:buNone/>
              </a:pPr>
              <a:t>80</a:t>
            </a:fld>
            <a:endParaRPr lang="en-US" altLang="en-US" sz="1300">
              <a:solidFill>
                <a:srgbClr val="898989"/>
              </a:solidFill>
            </a:endParaRPr>
          </a:p>
        </p:txBody>
      </p:sp>
      <p:sp>
        <p:nvSpPr>
          <p:cNvPr id="9" name="Title 1">
            <a:extLst>
              <a:ext uri="{FF2B5EF4-FFF2-40B4-BE49-F238E27FC236}">
                <a16:creationId xmlns:a16="http://schemas.microsoft.com/office/drawing/2014/main" id="{053065C3-292B-4022-B181-C0025499B2D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Interrupt Handling</a:t>
            </a:r>
            <a:r>
              <a:rPr lang="en-US" sz="3000" dirty="0"/>
              <a:t>(CO1)</a:t>
            </a:r>
          </a:p>
        </p:txBody>
      </p:sp>
      <p:sp>
        <p:nvSpPr>
          <p:cNvPr id="12" name="Rectangle 3">
            <a:extLst>
              <a:ext uri="{FF2B5EF4-FFF2-40B4-BE49-F238E27FC236}">
                <a16:creationId xmlns:a16="http://schemas.microsoft.com/office/drawing/2014/main" id="{EFE77D68-D9B5-4AAA-875E-4A3663B9A895}"/>
              </a:ext>
            </a:extLst>
          </p:cNvPr>
          <p:cNvSpPr txBox="1">
            <a:spLocks noChangeArrowheads="1"/>
          </p:cNvSpPr>
          <p:nvPr/>
        </p:nvSpPr>
        <p:spPr>
          <a:xfrm>
            <a:off x="1403350" y="1196975"/>
            <a:ext cx="10126663" cy="4248150"/>
          </a:xfrm>
          <a:prstGeom prst="rect">
            <a:avLst/>
          </a:prstGeom>
        </p:spPr>
        <p:txBody>
          <a:bodyPr/>
          <a:lstStyle/>
          <a:p>
            <a:pPr marL="285750" indent="-285750" defTabSz="992764" eaLnBrk="1" fontAlgn="auto" hangingPunct="1">
              <a:spcBef>
                <a:spcPts val="0"/>
              </a:spcBef>
              <a:spcAft>
                <a:spcPts val="0"/>
              </a:spcAft>
              <a:buFont typeface="Arial" pitchFamily="34" charset="0"/>
              <a:buChar char="•"/>
              <a:defRPr/>
            </a:pPr>
            <a:endParaRPr lang="en-US" sz="2400" dirty="0">
              <a:latin typeface="+mj-lt"/>
              <a:cs typeface="+mn-cs"/>
            </a:endParaRPr>
          </a:p>
        </p:txBody>
      </p:sp>
      <p:pic>
        <p:nvPicPr>
          <p:cNvPr id="84999" name="Picture 2" descr="C:\Users\admin\Desktop\LOGONIET.png">
            <a:extLst>
              <a:ext uri="{FF2B5EF4-FFF2-40B4-BE49-F238E27FC236}">
                <a16:creationId xmlns:a16="http://schemas.microsoft.com/office/drawing/2014/main" id="{09CFD1E8-25CE-48DB-ABB7-73A5EBC02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2F7C96F-536D-4433-B87B-D34577BD6BB5}"/>
              </a:ext>
            </a:extLst>
          </p:cNvPr>
          <p:cNvSpPr txBox="1"/>
          <p:nvPr/>
        </p:nvSpPr>
        <p:spPr>
          <a:xfrm>
            <a:off x="1432520" y="1111190"/>
            <a:ext cx="9721080" cy="4549835"/>
          </a:xfrm>
          <a:prstGeom prst="rect">
            <a:avLst/>
          </a:prstGeom>
          <a:noFill/>
        </p:spPr>
        <p:txBody>
          <a:bodyPr wrap="square">
            <a:spAutoFit/>
          </a:bodyPr>
          <a:lstStyle/>
          <a:p>
            <a:pPr algn="l">
              <a:lnSpc>
                <a:spcPct val="150000"/>
              </a:lnSpc>
            </a:pPr>
            <a:r>
              <a:rPr lang="en-US" sz="2400" b="1" i="0" dirty="0">
                <a:effectLst/>
                <a:latin typeface="+mj-lt"/>
              </a:rPr>
              <a:t>Software Interrupts:</a:t>
            </a:r>
          </a:p>
          <a:p>
            <a:pPr algn="l">
              <a:lnSpc>
                <a:spcPct val="150000"/>
              </a:lnSpc>
            </a:pPr>
            <a:r>
              <a:rPr lang="en-US" sz="2400" b="0" i="0" dirty="0">
                <a:effectLst/>
                <a:latin typeface="+mj-lt"/>
              </a:rPr>
              <a:t>Software interrupts generally take place when </a:t>
            </a:r>
            <a:r>
              <a:rPr lang="en-US" sz="2400" b="0" i="1" dirty="0">
                <a:effectLst/>
                <a:latin typeface="+mj-lt"/>
              </a:rPr>
              <a:t>there are exceptions in the process or by using special instructions that cause the interrupts.</a:t>
            </a:r>
            <a:r>
              <a:rPr lang="en-US" sz="2400" b="0" i="0" dirty="0">
                <a:effectLst/>
                <a:latin typeface="+mj-lt"/>
              </a:rPr>
              <a:t> While having the system calls in our system, we generally have the software interrupt. Division by zero throws an exception which caused the software interrupt, whereas while we use fork() system call, fork() also invokes a software interrupt.</a:t>
            </a:r>
          </a:p>
          <a:p>
            <a:pPr algn="l">
              <a:lnSpc>
                <a:spcPct val="150000"/>
              </a:lnSpc>
            </a:pPr>
            <a:endParaRPr lang="en-US" sz="2800" b="0" i="0" dirty="0">
              <a:solidFill>
                <a:srgbClr val="61738E"/>
              </a:solidFill>
              <a:effectLst/>
              <a:latin typeface="+mj-lt"/>
            </a:endParaRPr>
          </a:p>
        </p:txBody>
      </p:sp>
    </p:spTree>
    <p:extLst>
      <p:ext uri="{BB962C8B-B14F-4D97-AF65-F5344CB8AC3E}">
        <p14:creationId xmlns:p14="http://schemas.microsoft.com/office/powerpoint/2010/main" val="2196942407"/>
      </p:ext>
    </p:extLst>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AFA4C2-4568-4D4C-961C-5D560BEDE53C}"/>
              </a:ext>
            </a:extLst>
          </p:cNvPr>
          <p:cNvSpPr>
            <a:spLocks noGrp="1"/>
          </p:cNvSpPr>
          <p:nvPr>
            <p:ph type="dt" sz="quarter" idx="10"/>
          </p:nvPr>
        </p:nvSpPr>
        <p:spPr/>
        <p:txBody>
          <a:bodyPr/>
          <a:lstStyle/>
          <a:p>
            <a:pPr>
              <a:defRPr/>
            </a:pPr>
            <a:fld id="{3D5325FB-6CAB-4499-B678-539B40FF72DB}" type="datetime1">
              <a:rPr lang="en-US"/>
              <a:pPr>
                <a:defRPr/>
              </a:pPr>
              <a:t>3/10/2022</a:t>
            </a:fld>
            <a:endParaRPr lang="en-US"/>
          </a:p>
        </p:txBody>
      </p:sp>
      <p:sp>
        <p:nvSpPr>
          <p:cNvPr id="5" name="Footer Placeholder 4">
            <a:extLst>
              <a:ext uri="{FF2B5EF4-FFF2-40B4-BE49-F238E27FC236}">
                <a16:creationId xmlns:a16="http://schemas.microsoft.com/office/drawing/2014/main" id="{B205E26A-FBF2-4B4B-A3AF-F0616EC0D9FD}"/>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4996" name="Slide Number Placeholder 5">
            <a:extLst>
              <a:ext uri="{FF2B5EF4-FFF2-40B4-BE49-F238E27FC236}">
                <a16:creationId xmlns:a16="http://schemas.microsoft.com/office/drawing/2014/main" id="{A0FBDBAE-B454-4930-A694-E3D076EBB2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6DB1EE9-5E1C-49C4-A548-CF8AF59860FA}" type="slidenum">
              <a:rPr lang="en-US" altLang="en-US" sz="1300">
                <a:solidFill>
                  <a:srgbClr val="898989"/>
                </a:solidFill>
              </a:rPr>
              <a:pPr>
                <a:spcBef>
                  <a:spcPct val="0"/>
                </a:spcBef>
                <a:buFontTx/>
                <a:buNone/>
              </a:pPr>
              <a:t>81</a:t>
            </a:fld>
            <a:endParaRPr lang="en-US" altLang="en-US" sz="1300">
              <a:solidFill>
                <a:srgbClr val="898989"/>
              </a:solidFill>
            </a:endParaRPr>
          </a:p>
        </p:txBody>
      </p:sp>
      <p:sp>
        <p:nvSpPr>
          <p:cNvPr id="9" name="Title 1">
            <a:extLst>
              <a:ext uri="{FF2B5EF4-FFF2-40B4-BE49-F238E27FC236}">
                <a16:creationId xmlns:a16="http://schemas.microsoft.com/office/drawing/2014/main" id="{053065C3-292B-4022-B181-C0025499B2D8}"/>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Interrupt Handling</a:t>
            </a:r>
            <a:r>
              <a:rPr lang="en-US" sz="3000" dirty="0"/>
              <a:t>(CO1)</a:t>
            </a:r>
          </a:p>
        </p:txBody>
      </p:sp>
      <p:sp>
        <p:nvSpPr>
          <p:cNvPr id="12" name="Rectangle 3">
            <a:extLst>
              <a:ext uri="{FF2B5EF4-FFF2-40B4-BE49-F238E27FC236}">
                <a16:creationId xmlns:a16="http://schemas.microsoft.com/office/drawing/2014/main" id="{EFE77D68-D9B5-4AAA-875E-4A3663B9A895}"/>
              </a:ext>
            </a:extLst>
          </p:cNvPr>
          <p:cNvSpPr txBox="1">
            <a:spLocks noChangeArrowheads="1"/>
          </p:cNvSpPr>
          <p:nvPr/>
        </p:nvSpPr>
        <p:spPr>
          <a:xfrm>
            <a:off x="437530" y="685800"/>
            <a:ext cx="11305256" cy="4248150"/>
          </a:xfrm>
          <a:prstGeom prst="rect">
            <a:avLst/>
          </a:prstGeom>
        </p:spPr>
        <p:txBody>
          <a:bodyPr/>
          <a:lstStyle/>
          <a:p>
            <a:pPr algn="l">
              <a:lnSpc>
                <a:spcPct val="150000"/>
              </a:lnSpc>
            </a:pPr>
            <a:r>
              <a:rPr lang="en-US" sz="2400" dirty="0">
                <a:latin typeface="+mj-lt"/>
              </a:rPr>
              <a:t>S</a:t>
            </a:r>
            <a:r>
              <a:rPr lang="en-US" sz="2400" b="0" i="0" dirty="0">
                <a:effectLst/>
                <a:latin typeface="+mj-lt"/>
              </a:rPr>
              <a:t>teps are involved while handling the interrupts:</a:t>
            </a:r>
          </a:p>
          <a:p>
            <a:pPr algn="l">
              <a:lnSpc>
                <a:spcPct val="150000"/>
              </a:lnSpc>
              <a:buFont typeface="+mj-lt"/>
              <a:buAutoNum type="arabicPeriod"/>
            </a:pPr>
            <a:r>
              <a:rPr lang="en-US" sz="2400" b="0" i="0" dirty="0">
                <a:effectLst/>
                <a:latin typeface="+mj-lt"/>
              </a:rPr>
              <a:t>The First step involved in handling the interrupt is to </a:t>
            </a:r>
            <a:r>
              <a:rPr lang="en-US" sz="2400" b="1" i="0" dirty="0">
                <a:effectLst/>
                <a:latin typeface="+mj-lt"/>
              </a:rPr>
              <a:t>check the priority of the interrupt</a:t>
            </a:r>
            <a:r>
              <a:rPr lang="en-US" sz="2400" b="0" i="0" dirty="0">
                <a:effectLst/>
                <a:latin typeface="+mj-lt"/>
              </a:rPr>
              <a:t>.</a:t>
            </a:r>
          </a:p>
          <a:p>
            <a:pPr algn="l">
              <a:lnSpc>
                <a:spcPct val="150000"/>
              </a:lnSpc>
              <a:buFont typeface="+mj-lt"/>
              <a:buAutoNum type="arabicPeriod"/>
            </a:pPr>
            <a:r>
              <a:rPr lang="en-US" sz="2400" b="0" i="1" dirty="0">
                <a:effectLst/>
                <a:latin typeface="+mj-lt"/>
              </a:rPr>
              <a:t>If the priority is low</a:t>
            </a:r>
            <a:r>
              <a:rPr lang="en-US" sz="2400" b="0" i="0" dirty="0">
                <a:effectLst/>
                <a:latin typeface="+mj-lt"/>
              </a:rPr>
              <a:t> compared to the current process under execution, </a:t>
            </a:r>
            <a:r>
              <a:rPr lang="en-US" sz="2400" b="1" i="0" dirty="0">
                <a:effectLst/>
                <a:latin typeface="+mj-lt"/>
              </a:rPr>
              <a:t>then interrupt is saved in the memory.</a:t>
            </a:r>
            <a:endParaRPr lang="en-US" sz="2400" b="0" i="0" dirty="0">
              <a:effectLst/>
              <a:latin typeface="+mj-lt"/>
            </a:endParaRPr>
          </a:p>
          <a:p>
            <a:pPr algn="l">
              <a:lnSpc>
                <a:spcPct val="150000"/>
              </a:lnSpc>
              <a:buFont typeface="+mj-lt"/>
              <a:buAutoNum type="arabicPeriod"/>
            </a:pPr>
            <a:r>
              <a:rPr lang="en-US" sz="2400" b="0" i="1" dirty="0">
                <a:effectLst/>
                <a:latin typeface="+mj-lt"/>
              </a:rPr>
              <a:t>If the priority is high</a:t>
            </a:r>
            <a:r>
              <a:rPr lang="en-US" sz="2400" b="0" i="0" dirty="0">
                <a:effectLst/>
                <a:latin typeface="+mj-lt"/>
              </a:rPr>
              <a:t> compared to the current process under execution, </a:t>
            </a:r>
            <a:r>
              <a:rPr lang="en-US" sz="2400" b="1" i="0" dirty="0">
                <a:effectLst/>
                <a:latin typeface="+mj-lt"/>
              </a:rPr>
              <a:t>CPU saves the context of the current process.</a:t>
            </a:r>
            <a:endParaRPr lang="en-US" sz="2400" b="0" i="0" dirty="0">
              <a:effectLst/>
              <a:latin typeface="+mj-lt"/>
            </a:endParaRPr>
          </a:p>
          <a:p>
            <a:pPr algn="l">
              <a:lnSpc>
                <a:spcPct val="150000"/>
              </a:lnSpc>
              <a:buFont typeface="+mj-lt"/>
              <a:buAutoNum type="arabicPeriod"/>
            </a:pPr>
            <a:r>
              <a:rPr lang="en-US" sz="2400" b="1" i="0" dirty="0">
                <a:effectLst/>
                <a:latin typeface="+mj-lt"/>
              </a:rPr>
              <a:t>CPU loads the new process which invoked the interrupt and executes that.</a:t>
            </a:r>
            <a:endParaRPr lang="en-US" sz="2400" b="0" i="0" dirty="0">
              <a:effectLst/>
              <a:latin typeface="+mj-lt"/>
            </a:endParaRPr>
          </a:p>
          <a:p>
            <a:pPr algn="l">
              <a:lnSpc>
                <a:spcPct val="150000"/>
              </a:lnSpc>
              <a:buFont typeface="+mj-lt"/>
              <a:buAutoNum type="arabicPeriod"/>
            </a:pPr>
            <a:r>
              <a:rPr lang="en-US" sz="2400" b="0" i="0" dirty="0">
                <a:effectLst/>
                <a:latin typeface="+mj-lt"/>
              </a:rPr>
              <a:t>On completion of the requested service, </a:t>
            </a:r>
            <a:r>
              <a:rPr lang="en-US" sz="2400" b="1" i="0" dirty="0">
                <a:effectLst/>
                <a:latin typeface="+mj-lt"/>
              </a:rPr>
              <a:t>CPU loads the process which was under execution prior to the interrupt and resumes the execution from where the execution was interrupted</a:t>
            </a:r>
            <a:r>
              <a:rPr lang="en-US" sz="2400" b="0" i="0" dirty="0">
                <a:effectLst/>
                <a:latin typeface="+mj-lt"/>
              </a:rPr>
              <a:t>.</a:t>
            </a:r>
          </a:p>
        </p:txBody>
      </p:sp>
      <p:pic>
        <p:nvPicPr>
          <p:cNvPr id="84999" name="Picture 2" descr="C:\Users\admin\Desktop\LOGONIET.png">
            <a:extLst>
              <a:ext uri="{FF2B5EF4-FFF2-40B4-BE49-F238E27FC236}">
                <a16:creationId xmlns:a16="http://schemas.microsoft.com/office/drawing/2014/main" id="{09CFD1E8-25CE-48DB-ABB7-73A5EBC02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119771"/>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82</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sp>
        <p:nvSpPr>
          <p:cNvPr id="78854" name="Rectangle 3">
            <a:extLst>
              <a:ext uri="{FF2B5EF4-FFF2-40B4-BE49-F238E27FC236}">
                <a16:creationId xmlns:a16="http://schemas.microsoft.com/office/drawing/2014/main" id="{B9BB1676-2C5B-476A-81BB-4A116A2977E6}"/>
              </a:ext>
            </a:extLst>
          </p:cNvPr>
          <p:cNvSpPr txBox="1">
            <a:spLocks noChangeArrowheads="1"/>
          </p:cNvSpPr>
          <p:nvPr/>
        </p:nvSpPr>
        <p:spPr bwMode="auto">
          <a:xfrm>
            <a:off x="1352549" y="908050"/>
            <a:ext cx="954722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lstStyle>
            <a:lvl1pPr marL="371475" indent="-371475">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marL="0" indent="0" eaLnBrk="1" hangingPunct="1">
              <a:lnSpc>
                <a:spcPct val="150000"/>
              </a:lnSpc>
              <a:buNone/>
            </a:pPr>
            <a:r>
              <a:rPr lang="en-US" sz="2400" b="0" i="0">
                <a:solidFill>
                  <a:srgbClr val="000000"/>
                </a:solidFill>
                <a:effectLst/>
                <a:latin typeface="+mj-lt"/>
              </a:rPr>
              <a:t>An Operating System supplies different kinds of services to both the users and to the programs as well. It also provides application programs (that run within an Operating system) an environment to execute it freely. It provides users the services run various programs in a convenient manner.</a:t>
            </a:r>
            <a:endParaRPr lang="en-US" altLang="en-US" sz="4400" dirty="0">
              <a:latin typeface="+mj-lt"/>
            </a:endParaRP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40B554E-83FB-467F-953D-995768D4CD81}"/>
              </a:ext>
            </a:extLst>
          </p:cNvPr>
          <p:cNvSpPr txBox="1"/>
          <p:nvPr/>
        </p:nvSpPr>
        <p:spPr>
          <a:xfrm>
            <a:off x="1445642" y="3212976"/>
            <a:ext cx="6151880" cy="2251065"/>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solidFill>
                  <a:srgbClr val="000000"/>
                </a:solidFill>
                <a:effectLst/>
                <a:latin typeface="+mj-lt"/>
              </a:rPr>
              <a:t>User Interface</a:t>
            </a:r>
          </a:p>
          <a:p>
            <a:pPr algn="l">
              <a:lnSpc>
                <a:spcPct val="150000"/>
              </a:lnSpc>
              <a:buFont typeface="Arial" panose="020B0604020202020204" pitchFamily="34" charset="0"/>
              <a:buChar char="•"/>
            </a:pPr>
            <a:r>
              <a:rPr lang="en-US" sz="2400" b="0" i="0" dirty="0">
                <a:solidFill>
                  <a:srgbClr val="000000"/>
                </a:solidFill>
                <a:effectLst/>
                <a:latin typeface="+mj-lt"/>
              </a:rPr>
              <a:t>Program Execution</a:t>
            </a:r>
          </a:p>
          <a:p>
            <a:pPr algn="l">
              <a:lnSpc>
                <a:spcPct val="150000"/>
              </a:lnSpc>
              <a:buFont typeface="Arial" panose="020B0604020202020204" pitchFamily="34" charset="0"/>
              <a:buChar char="•"/>
            </a:pPr>
            <a:r>
              <a:rPr lang="en-US" sz="2400" b="0" i="0" dirty="0">
                <a:solidFill>
                  <a:srgbClr val="000000"/>
                </a:solidFill>
                <a:effectLst/>
                <a:latin typeface="+mj-lt"/>
              </a:rPr>
              <a:t>File system manipulation</a:t>
            </a:r>
          </a:p>
          <a:p>
            <a:pPr algn="l">
              <a:lnSpc>
                <a:spcPct val="150000"/>
              </a:lnSpc>
              <a:buFont typeface="Arial" panose="020B0604020202020204" pitchFamily="34" charset="0"/>
              <a:buChar char="•"/>
            </a:pPr>
            <a:r>
              <a:rPr lang="en-US" sz="2400" b="0" i="0" dirty="0">
                <a:solidFill>
                  <a:srgbClr val="000000"/>
                </a:solidFill>
                <a:effectLst/>
                <a:latin typeface="+mj-lt"/>
              </a:rPr>
              <a:t>Input / Output Operations</a:t>
            </a:r>
          </a:p>
        </p:txBody>
      </p:sp>
      <p:sp>
        <p:nvSpPr>
          <p:cNvPr id="11" name="TextBox 10">
            <a:extLst>
              <a:ext uri="{FF2B5EF4-FFF2-40B4-BE49-F238E27FC236}">
                <a16:creationId xmlns:a16="http://schemas.microsoft.com/office/drawing/2014/main" id="{B05BB48A-048A-4531-AB20-B47BB4AC076B}"/>
              </a:ext>
            </a:extLst>
          </p:cNvPr>
          <p:cNvSpPr txBox="1"/>
          <p:nvPr/>
        </p:nvSpPr>
        <p:spPr>
          <a:xfrm>
            <a:off x="6840537" y="3187184"/>
            <a:ext cx="4686225" cy="2805063"/>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solidFill>
                  <a:srgbClr val="000000"/>
                </a:solidFill>
                <a:effectLst/>
                <a:latin typeface="+mj-lt"/>
              </a:rPr>
              <a:t>Communication</a:t>
            </a:r>
          </a:p>
          <a:p>
            <a:pPr algn="l">
              <a:lnSpc>
                <a:spcPct val="150000"/>
              </a:lnSpc>
              <a:buFont typeface="Arial" panose="020B0604020202020204" pitchFamily="34" charset="0"/>
              <a:buChar char="•"/>
            </a:pPr>
            <a:r>
              <a:rPr lang="en-US" sz="2400" b="0" i="0" dirty="0">
                <a:solidFill>
                  <a:srgbClr val="000000"/>
                </a:solidFill>
                <a:effectLst/>
                <a:latin typeface="+mj-lt"/>
              </a:rPr>
              <a:t>Resource Allocation</a:t>
            </a:r>
          </a:p>
          <a:p>
            <a:pPr algn="l">
              <a:lnSpc>
                <a:spcPct val="150000"/>
              </a:lnSpc>
              <a:buFont typeface="Arial" panose="020B0604020202020204" pitchFamily="34" charset="0"/>
              <a:buChar char="•"/>
            </a:pPr>
            <a:r>
              <a:rPr lang="en-US" sz="2400" b="0" i="0" dirty="0">
                <a:solidFill>
                  <a:srgbClr val="000000"/>
                </a:solidFill>
                <a:effectLst/>
                <a:latin typeface="+mj-lt"/>
              </a:rPr>
              <a:t>Error Detection</a:t>
            </a:r>
          </a:p>
          <a:p>
            <a:pPr algn="l">
              <a:lnSpc>
                <a:spcPct val="150000"/>
              </a:lnSpc>
              <a:buFont typeface="Arial" panose="020B0604020202020204" pitchFamily="34" charset="0"/>
              <a:buChar char="•"/>
            </a:pPr>
            <a:r>
              <a:rPr lang="en-US" sz="2400" b="0" i="0" dirty="0">
                <a:solidFill>
                  <a:srgbClr val="000000"/>
                </a:solidFill>
                <a:effectLst/>
                <a:latin typeface="+mj-lt"/>
              </a:rPr>
              <a:t>Accounting</a:t>
            </a:r>
          </a:p>
          <a:p>
            <a:pPr algn="l">
              <a:lnSpc>
                <a:spcPct val="150000"/>
              </a:lnSpc>
              <a:buFont typeface="Arial" panose="020B0604020202020204" pitchFamily="34" charset="0"/>
              <a:buChar char="•"/>
            </a:pPr>
            <a:r>
              <a:rPr lang="en-US" sz="2400" b="0" i="0" dirty="0">
                <a:solidFill>
                  <a:srgbClr val="000000"/>
                </a:solidFill>
                <a:effectLst/>
                <a:latin typeface="+mj-lt"/>
              </a:rPr>
              <a:t>Security and protection</a:t>
            </a:r>
          </a:p>
        </p:txBody>
      </p:sp>
    </p:spTree>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83</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229618" y="588521"/>
            <a:ext cx="10081120" cy="5575052"/>
          </a:xfrm>
          <a:prstGeom prst="rect">
            <a:avLst/>
          </a:prstGeom>
          <a:noFill/>
        </p:spPr>
        <p:txBody>
          <a:bodyPr wrap="square">
            <a:spAutoFit/>
          </a:bodyPr>
          <a:lstStyle/>
          <a:p>
            <a:pPr algn="l" fontAlgn="base">
              <a:lnSpc>
                <a:spcPct val="150000"/>
              </a:lnSpc>
            </a:pPr>
            <a:r>
              <a:rPr lang="en-US" sz="2400" b="1" i="0" dirty="0">
                <a:effectLst/>
                <a:latin typeface="+mj-lt"/>
              </a:rPr>
              <a:t>1. User Interface</a:t>
            </a:r>
          </a:p>
          <a:p>
            <a:pPr algn="l" fontAlgn="base">
              <a:lnSpc>
                <a:spcPct val="150000"/>
              </a:lnSpc>
            </a:pPr>
            <a:r>
              <a:rPr lang="en-US" sz="2400" b="0" i="0" dirty="0">
                <a:effectLst/>
                <a:latin typeface="+mj-lt"/>
              </a:rPr>
              <a:t>An interface is required to communicate with the user. Then it can either be a Command Line Interface or a Graphical User Interface. There is also a third kind that is Batch Based Interface which is usually overlooked. It uses commands to manage the commands entered into files and then these files get executed.</a:t>
            </a:r>
          </a:p>
          <a:p>
            <a:pPr algn="l" fontAlgn="base">
              <a:lnSpc>
                <a:spcPct val="150000"/>
              </a:lnSpc>
            </a:pPr>
            <a:r>
              <a:rPr lang="en-US" sz="2400" b="0" i="0" dirty="0">
                <a:effectLst/>
                <a:latin typeface="+mj-lt"/>
              </a:rPr>
              <a:t>As for the first two, </a:t>
            </a:r>
            <a:r>
              <a:rPr lang="en-US" sz="2400" b="0" i="1" dirty="0">
                <a:effectLst/>
                <a:latin typeface="+mj-lt"/>
              </a:rPr>
              <a:t>Command Line Interface</a:t>
            </a:r>
            <a:r>
              <a:rPr lang="en-US" sz="2400" b="0" i="0" dirty="0">
                <a:effectLst/>
                <a:latin typeface="+mj-lt"/>
              </a:rPr>
              <a:t> commonly uses text commands input by the users to interact with the system. These commands can also be given using a terminal emulator, or remote shell client.</a:t>
            </a:r>
          </a:p>
          <a:p>
            <a:pPr algn="l" fontAlgn="base">
              <a:lnSpc>
                <a:spcPct val="150000"/>
              </a:lnSpc>
            </a:pPr>
            <a:r>
              <a:rPr lang="en-US" sz="2400" b="0" i="0" dirty="0">
                <a:effectLst/>
                <a:latin typeface="+mj-lt"/>
              </a:rPr>
              <a:t>A </a:t>
            </a:r>
            <a:r>
              <a:rPr lang="en-US" sz="2400" b="0" i="1" dirty="0">
                <a:effectLst/>
                <a:latin typeface="+mj-lt"/>
              </a:rPr>
              <a:t>Graphical User Interface</a:t>
            </a:r>
            <a:r>
              <a:rPr lang="en-US" sz="2400" b="0" i="0" dirty="0">
                <a:effectLst/>
                <a:latin typeface="+mj-lt"/>
              </a:rPr>
              <a:t> </a:t>
            </a:r>
            <a:r>
              <a:rPr lang="en-US" sz="2400" b="0" i="1" dirty="0">
                <a:effectLst/>
                <a:latin typeface="+mj-lt"/>
              </a:rPr>
              <a:t>(GUI)</a:t>
            </a:r>
            <a:r>
              <a:rPr lang="en-US" sz="2400" b="0" i="0" dirty="0">
                <a:effectLst/>
                <a:latin typeface="+mj-lt"/>
              </a:rPr>
              <a:t> allows users to interact with the computer system or any other computer-controlled device.</a:t>
            </a:r>
          </a:p>
        </p:txBody>
      </p:sp>
    </p:spTree>
    <p:extLst>
      <p:ext uri="{BB962C8B-B14F-4D97-AF65-F5344CB8AC3E}">
        <p14:creationId xmlns:p14="http://schemas.microsoft.com/office/powerpoint/2010/main" val="977571417"/>
      </p:ext>
    </p:extLst>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84</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229618" y="588521"/>
            <a:ext cx="10081120" cy="6027163"/>
          </a:xfrm>
          <a:prstGeom prst="rect">
            <a:avLst/>
          </a:prstGeom>
          <a:noFill/>
        </p:spPr>
        <p:txBody>
          <a:bodyPr wrap="square">
            <a:spAutoFit/>
          </a:bodyPr>
          <a:lstStyle/>
          <a:p>
            <a:pPr algn="l" fontAlgn="base">
              <a:lnSpc>
                <a:spcPct val="150000"/>
              </a:lnSpc>
            </a:pPr>
            <a:r>
              <a:rPr lang="en-US" sz="2400" b="0" i="0" dirty="0">
                <a:effectLst/>
                <a:latin typeface="+mj-lt"/>
              </a:rPr>
              <a:t>2</a:t>
            </a:r>
            <a:r>
              <a:rPr lang="en-US" sz="2400" b="1" i="0" dirty="0">
                <a:effectLst/>
                <a:latin typeface="+mj-lt"/>
              </a:rPr>
              <a:t>. Program Execution</a:t>
            </a:r>
          </a:p>
          <a:p>
            <a:pPr algn="l" fontAlgn="base">
              <a:lnSpc>
                <a:spcPct val="150000"/>
              </a:lnSpc>
            </a:pPr>
            <a:r>
              <a:rPr lang="en-US" sz="2400" b="0" i="0" dirty="0">
                <a:effectLst/>
                <a:latin typeface="+mj-lt"/>
              </a:rPr>
              <a:t>The OS loads a program into memory and then executes that program. It also makes sure that once started that program can end its execution, either normally or forcefully. The major steps during program management are:</a:t>
            </a:r>
          </a:p>
          <a:p>
            <a:pPr algn="l" fontAlgn="base">
              <a:lnSpc>
                <a:spcPct val="150000"/>
              </a:lnSpc>
              <a:buFont typeface="Arial" panose="020B0604020202020204" pitchFamily="34" charset="0"/>
              <a:buChar char="•"/>
            </a:pPr>
            <a:r>
              <a:rPr lang="en-US" sz="2400" b="0" i="0" dirty="0">
                <a:effectLst/>
                <a:latin typeface="+mj-lt"/>
              </a:rPr>
              <a:t>Loading a program into memory.</a:t>
            </a:r>
          </a:p>
          <a:p>
            <a:pPr algn="l" fontAlgn="base">
              <a:lnSpc>
                <a:spcPct val="150000"/>
              </a:lnSpc>
              <a:buFont typeface="Arial" panose="020B0604020202020204" pitchFamily="34" charset="0"/>
              <a:buChar char="•"/>
            </a:pPr>
            <a:r>
              <a:rPr lang="en-US" sz="2400" b="0" i="0" dirty="0">
                <a:effectLst/>
                <a:latin typeface="+mj-lt"/>
              </a:rPr>
              <a:t>Executing the program.</a:t>
            </a:r>
          </a:p>
          <a:p>
            <a:pPr algn="l" fontAlgn="base">
              <a:lnSpc>
                <a:spcPct val="150000"/>
              </a:lnSpc>
              <a:buFont typeface="Arial" panose="020B0604020202020204" pitchFamily="34" charset="0"/>
              <a:buChar char="•"/>
            </a:pPr>
            <a:r>
              <a:rPr lang="en-US" sz="2400" b="0" i="0" dirty="0">
                <a:effectLst/>
                <a:latin typeface="+mj-lt"/>
              </a:rPr>
              <a:t>Making sure the program completes its execution.</a:t>
            </a:r>
          </a:p>
          <a:p>
            <a:pPr algn="l" fontAlgn="base">
              <a:buFont typeface="Arial" panose="020B0604020202020204" pitchFamily="34" charset="0"/>
              <a:buChar char="•"/>
            </a:pPr>
            <a:r>
              <a:rPr lang="en-US" sz="2400" b="0" i="0" dirty="0">
                <a:effectLst/>
                <a:latin typeface="+mj-lt"/>
              </a:rPr>
              <a:t>Providing a mechanism for:</a:t>
            </a:r>
            <a:br>
              <a:rPr lang="en-US" sz="2400" b="0" i="0" dirty="0">
                <a:effectLst/>
                <a:latin typeface="+mj-lt"/>
              </a:rPr>
            </a:br>
            <a:r>
              <a:rPr lang="en-US" sz="2400" b="0" i="0" dirty="0">
                <a:effectLst/>
                <a:latin typeface="+mj-lt"/>
              </a:rPr>
              <a:t>	1. process synchronization.</a:t>
            </a:r>
            <a:br>
              <a:rPr lang="en-US" sz="2400" b="0" i="0" dirty="0">
                <a:effectLst/>
                <a:latin typeface="+mj-lt"/>
              </a:rPr>
            </a:br>
            <a:r>
              <a:rPr lang="en-US" sz="2400" b="0" i="0" dirty="0">
                <a:effectLst/>
                <a:latin typeface="+mj-lt"/>
              </a:rPr>
              <a:t>	2. process communication.</a:t>
            </a:r>
            <a:br>
              <a:rPr lang="en-US" sz="2400" b="0" i="0" dirty="0">
                <a:effectLst/>
                <a:latin typeface="+mj-lt"/>
              </a:rPr>
            </a:br>
            <a:r>
              <a:rPr lang="en-US" sz="2400" b="0" i="0" dirty="0">
                <a:effectLst/>
                <a:latin typeface="+mj-lt"/>
              </a:rPr>
              <a:t>	3. deadlock handling.</a:t>
            </a:r>
          </a:p>
          <a:p>
            <a:pPr algn="l" fontAlgn="base">
              <a:lnSpc>
                <a:spcPct val="150000"/>
              </a:lnSpc>
            </a:pPr>
            <a:endParaRPr lang="en-US" sz="2800" b="0" i="0" dirty="0">
              <a:effectLst/>
              <a:latin typeface="+mj-lt"/>
            </a:endParaRPr>
          </a:p>
        </p:txBody>
      </p:sp>
      <p:pic>
        <p:nvPicPr>
          <p:cNvPr id="94210" name="Picture 2" descr="Programm execution">
            <a:extLst>
              <a:ext uri="{FF2B5EF4-FFF2-40B4-BE49-F238E27FC236}">
                <a16:creationId xmlns:a16="http://schemas.microsoft.com/office/drawing/2014/main" id="{80EE6ADA-5703-4C31-BEDC-9F4E8FA81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353" y="3021077"/>
            <a:ext cx="4073227" cy="156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43867"/>
      </p:ext>
    </p:extLst>
  </p:cSld>
  <p:clrMapOvr>
    <a:masterClrMapping/>
  </p:clrMapOvr>
  <p:transition>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85</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4549835"/>
          </a:xfrm>
          <a:prstGeom prst="rect">
            <a:avLst/>
          </a:prstGeom>
          <a:noFill/>
        </p:spPr>
        <p:txBody>
          <a:bodyPr wrap="square">
            <a:spAutoFit/>
          </a:bodyPr>
          <a:lstStyle/>
          <a:p>
            <a:pPr algn="l" fontAlgn="base">
              <a:lnSpc>
                <a:spcPct val="150000"/>
              </a:lnSpc>
            </a:pPr>
            <a:r>
              <a:rPr lang="en-US" sz="2400" b="1" i="0" dirty="0">
                <a:effectLst/>
                <a:latin typeface="+mj-lt"/>
              </a:rPr>
              <a:t>3. File System Manipulation</a:t>
            </a:r>
          </a:p>
          <a:p>
            <a:pPr algn="l" fontAlgn="base">
              <a:lnSpc>
                <a:spcPct val="150000"/>
              </a:lnSpc>
            </a:pPr>
            <a:r>
              <a:rPr lang="en-US" sz="2400" b="0" i="0" dirty="0">
                <a:effectLst/>
                <a:latin typeface="+mj-lt"/>
              </a:rPr>
              <a:t>A program is read and then written in the form of directories and files. These files can be stored on the storage disk for the long term. The OS allows the users to create and delete files, duplicate these files, and search files and their information or properties.</a:t>
            </a:r>
          </a:p>
          <a:p>
            <a:pPr algn="l" fontAlgn="base">
              <a:lnSpc>
                <a:spcPct val="150000"/>
              </a:lnSpc>
            </a:pPr>
            <a:r>
              <a:rPr lang="en-US" sz="2400" b="0" i="0" dirty="0">
                <a:effectLst/>
                <a:latin typeface="+mj-lt"/>
              </a:rPr>
              <a:t>It also does permission management for these files i.e., allowing or denying access to these files or directories based on the file ownership.</a:t>
            </a:r>
          </a:p>
          <a:p>
            <a:pPr algn="l" fontAlgn="base">
              <a:lnSpc>
                <a:spcPct val="150000"/>
              </a:lnSpc>
            </a:pPr>
            <a:endParaRPr lang="en-US" sz="2800" b="0" i="0" dirty="0">
              <a:effectLst/>
              <a:latin typeface="+mj-lt"/>
            </a:endParaRPr>
          </a:p>
        </p:txBody>
      </p:sp>
    </p:spTree>
    <p:extLst>
      <p:ext uri="{BB962C8B-B14F-4D97-AF65-F5344CB8AC3E}">
        <p14:creationId xmlns:p14="http://schemas.microsoft.com/office/powerpoint/2010/main" val="1516243909"/>
      </p:ext>
    </p:extLst>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86</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919956" y="643645"/>
            <a:ext cx="10081120" cy="3441840"/>
          </a:xfrm>
          <a:prstGeom prst="rect">
            <a:avLst/>
          </a:prstGeom>
          <a:noFill/>
        </p:spPr>
        <p:txBody>
          <a:bodyPr wrap="square">
            <a:spAutoFit/>
          </a:bodyPr>
          <a:lstStyle/>
          <a:p>
            <a:pPr algn="just" fontAlgn="base">
              <a:lnSpc>
                <a:spcPct val="150000"/>
              </a:lnSpc>
            </a:pPr>
            <a:r>
              <a:rPr lang="en-US" sz="2400" b="1" i="0" dirty="0">
                <a:effectLst/>
                <a:latin typeface="+mj-lt"/>
              </a:rPr>
              <a:t>4. I/O Operations</a:t>
            </a:r>
          </a:p>
          <a:p>
            <a:pPr algn="just" fontAlgn="base">
              <a:lnSpc>
                <a:spcPct val="150000"/>
              </a:lnSpc>
            </a:pPr>
            <a:r>
              <a:rPr lang="en-US" sz="2400" b="0" i="0" dirty="0">
                <a:effectLst/>
                <a:latin typeface="+mj-lt"/>
              </a:rPr>
              <a:t>I/O operations are required during the execution of a program. To maintain efficiency and protection of the program, users cannot directly govern the I/O devices instead the OS allows to read or write operations with any file using the I/O devices and also allows access to any required I/O device when required.</a:t>
            </a:r>
          </a:p>
          <a:p>
            <a:pPr algn="just" fontAlgn="base">
              <a:lnSpc>
                <a:spcPct val="150000"/>
              </a:lnSpc>
            </a:pPr>
            <a:endParaRPr lang="en-US" sz="2800" b="0" i="0" dirty="0">
              <a:effectLst/>
              <a:latin typeface="+mj-lt"/>
            </a:endParaRPr>
          </a:p>
        </p:txBody>
      </p:sp>
      <p:pic>
        <p:nvPicPr>
          <p:cNvPr id="95234" name="Picture 2" descr="Input-output Operations">
            <a:extLst>
              <a:ext uri="{FF2B5EF4-FFF2-40B4-BE49-F238E27FC236}">
                <a16:creationId xmlns:a16="http://schemas.microsoft.com/office/drawing/2014/main" id="{EF64F049-952F-4AB3-B229-C510A646A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794" y="3573016"/>
            <a:ext cx="7272808"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08758"/>
      </p:ext>
    </p:extLst>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87</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3995837"/>
          </a:xfrm>
          <a:prstGeom prst="rect">
            <a:avLst/>
          </a:prstGeom>
          <a:noFill/>
        </p:spPr>
        <p:txBody>
          <a:bodyPr wrap="square">
            <a:spAutoFit/>
          </a:bodyPr>
          <a:lstStyle/>
          <a:p>
            <a:pPr algn="l" fontAlgn="base">
              <a:lnSpc>
                <a:spcPct val="150000"/>
              </a:lnSpc>
            </a:pPr>
            <a:r>
              <a:rPr lang="en-US" sz="2400" b="1" i="0" dirty="0">
                <a:effectLst/>
                <a:latin typeface="+mj-lt"/>
              </a:rPr>
              <a:t>5. Communication systems</a:t>
            </a:r>
          </a:p>
          <a:p>
            <a:pPr algn="l" fontAlgn="base">
              <a:lnSpc>
                <a:spcPct val="150000"/>
              </a:lnSpc>
            </a:pPr>
            <a:r>
              <a:rPr lang="en-US" sz="2400" b="0" i="0" dirty="0">
                <a:effectLst/>
                <a:latin typeface="+mj-lt"/>
              </a:rPr>
              <a:t>Processes need to swap information among themselves. These processes can be from the same computer system or different computer systems as long as they are connected through communication lines in a network.</a:t>
            </a:r>
          </a:p>
          <a:p>
            <a:pPr algn="l" fontAlgn="base">
              <a:lnSpc>
                <a:spcPct val="150000"/>
              </a:lnSpc>
            </a:pPr>
            <a:r>
              <a:rPr lang="en-US" sz="2400" b="0" i="0" dirty="0">
                <a:effectLst/>
                <a:latin typeface="+mj-lt"/>
              </a:rPr>
              <a:t>This can be done with the help of OS support using shared memory or message passing. </a:t>
            </a:r>
          </a:p>
          <a:p>
            <a:pPr algn="just" fontAlgn="base">
              <a:lnSpc>
                <a:spcPct val="150000"/>
              </a:lnSpc>
            </a:pPr>
            <a:endParaRPr lang="en-US" sz="2800" b="0" i="0" dirty="0">
              <a:effectLst/>
              <a:latin typeface="+mj-lt"/>
            </a:endParaRPr>
          </a:p>
        </p:txBody>
      </p:sp>
    </p:spTree>
    <p:extLst>
      <p:ext uri="{BB962C8B-B14F-4D97-AF65-F5344CB8AC3E}">
        <p14:creationId xmlns:p14="http://schemas.microsoft.com/office/powerpoint/2010/main" val="2528771508"/>
      </p:ext>
    </p:extLst>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88</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3995837"/>
          </a:xfrm>
          <a:prstGeom prst="rect">
            <a:avLst/>
          </a:prstGeom>
          <a:noFill/>
        </p:spPr>
        <p:txBody>
          <a:bodyPr wrap="square">
            <a:spAutoFit/>
          </a:bodyPr>
          <a:lstStyle/>
          <a:p>
            <a:pPr algn="l" fontAlgn="base">
              <a:lnSpc>
                <a:spcPct val="150000"/>
              </a:lnSpc>
            </a:pPr>
            <a:r>
              <a:rPr lang="en-US" sz="2400" b="1" i="0" dirty="0">
                <a:effectLst/>
                <a:latin typeface="+mj-lt"/>
              </a:rPr>
              <a:t>6. Resource Allocation</a:t>
            </a:r>
          </a:p>
          <a:p>
            <a:pPr algn="l" fontAlgn="base">
              <a:lnSpc>
                <a:spcPct val="150000"/>
              </a:lnSpc>
            </a:pPr>
            <a:r>
              <a:rPr lang="en-US" sz="2400" b="0" i="0" dirty="0">
                <a:effectLst/>
                <a:latin typeface="+mj-lt"/>
              </a:rPr>
              <a:t>When multiple users or multiple jobs run on a system concurrently, the resources need to be allocated equally to all of them.</a:t>
            </a:r>
          </a:p>
          <a:p>
            <a:pPr algn="l" fontAlgn="base">
              <a:lnSpc>
                <a:spcPct val="150000"/>
              </a:lnSpc>
            </a:pPr>
            <a:r>
              <a:rPr lang="en-US" sz="2400" b="0" i="0" dirty="0">
                <a:effectLst/>
                <a:latin typeface="+mj-lt"/>
              </a:rPr>
              <a:t>CPU scheduling is used to allocate resources fairly and for the better utilization of the CPU. These resources may include CPU cycles, main memory storage, file storage, and I/O devices.</a:t>
            </a:r>
          </a:p>
          <a:p>
            <a:pPr algn="just" fontAlgn="base">
              <a:lnSpc>
                <a:spcPct val="150000"/>
              </a:lnSpc>
            </a:pPr>
            <a:endParaRPr lang="en-US" sz="2800" b="0" i="0" dirty="0">
              <a:effectLst/>
              <a:latin typeface="+mj-lt"/>
            </a:endParaRPr>
          </a:p>
        </p:txBody>
      </p:sp>
    </p:spTree>
    <p:extLst>
      <p:ext uri="{BB962C8B-B14F-4D97-AF65-F5344CB8AC3E}">
        <p14:creationId xmlns:p14="http://schemas.microsoft.com/office/powerpoint/2010/main" val="1578644601"/>
      </p:ext>
    </p:extLst>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89</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4632678"/>
          </a:xfrm>
          <a:prstGeom prst="rect">
            <a:avLst/>
          </a:prstGeom>
          <a:noFill/>
        </p:spPr>
        <p:txBody>
          <a:bodyPr wrap="square">
            <a:spAutoFit/>
          </a:bodyPr>
          <a:lstStyle/>
          <a:p>
            <a:pPr algn="l" fontAlgn="base">
              <a:lnSpc>
                <a:spcPct val="150000"/>
              </a:lnSpc>
            </a:pPr>
            <a:r>
              <a:rPr lang="en-US" sz="2400" b="1" i="0" dirty="0">
                <a:effectLst/>
                <a:latin typeface="+mj-lt"/>
              </a:rPr>
              <a:t>7. Error Detection</a:t>
            </a:r>
          </a:p>
          <a:p>
            <a:pPr algn="l" fontAlgn="base">
              <a:lnSpc>
                <a:spcPct val="150000"/>
              </a:lnSpc>
            </a:pPr>
            <a:r>
              <a:rPr lang="en-US" sz="2400" b="0" i="0" dirty="0">
                <a:effectLst/>
                <a:latin typeface="+mj-lt"/>
              </a:rPr>
              <a:t>Errors may occur in any of the resources like CPU, I/O devices, or memory hardware. The OS keeps a lookout for such errors, corrects errors when they occur, and makes sure that the system works uninterruptedly.</a:t>
            </a:r>
          </a:p>
          <a:p>
            <a:pPr algn="l" fontAlgn="base">
              <a:lnSpc>
                <a:spcPct val="150000"/>
              </a:lnSpc>
            </a:pPr>
            <a:r>
              <a:rPr lang="en-US" sz="2400" b="1" i="0" dirty="0">
                <a:effectLst/>
                <a:latin typeface="+mj-lt"/>
              </a:rPr>
              <a:t>8. Accounting</a:t>
            </a:r>
          </a:p>
          <a:p>
            <a:pPr algn="l" fontAlgn="base">
              <a:lnSpc>
                <a:spcPct val="150000"/>
              </a:lnSpc>
            </a:pPr>
            <a:r>
              <a:rPr lang="en-US" sz="2400" b="0" i="0" dirty="0">
                <a:effectLst/>
                <a:latin typeface="+mj-lt"/>
              </a:rPr>
              <a:t>This keeps a check of which resource is being used by a user and for how long it is being used. This is usually done for statistical purposes.</a:t>
            </a:r>
          </a:p>
          <a:p>
            <a:pPr algn="just" fontAlgn="base">
              <a:lnSpc>
                <a:spcPct val="150000"/>
              </a:lnSpc>
            </a:pPr>
            <a:endParaRPr lang="en-US" sz="3200" b="0" i="0" dirty="0">
              <a:effectLst/>
              <a:latin typeface="+mj-lt"/>
            </a:endParaRPr>
          </a:p>
        </p:txBody>
      </p:sp>
    </p:spTree>
    <p:extLst>
      <p:ext uri="{BB962C8B-B14F-4D97-AF65-F5344CB8AC3E}">
        <p14:creationId xmlns:p14="http://schemas.microsoft.com/office/powerpoint/2010/main" val="3607206094"/>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5D73D-840E-4D1C-AEDA-DB429A3E5EA9}"/>
              </a:ext>
            </a:extLst>
          </p:cNvPr>
          <p:cNvSpPr>
            <a:spLocks noGrp="1"/>
          </p:cNvSpPr>
          <p:nvPr>
            <p:ph idx="1"/>
          </p:nvPr>
        </p:nvSpPr>
        <p:spPr>
          <a:xfrm>
            <a:off x="1301750" y="836613"/>
            <a:ext cx="10439400" cy="5383212"/>
          </a:xfrm>
        </p:spPr>
        <p:txBody>
          <a:bodyPr rtlCol="0">
            <a:normAutofit lnSpcReduction="10000"/>
          </a:bodyPr>
          <a:lstStyle/>
          <a:p>
            <a:pPr marL="0" indent="0" algn="just" eaLnBrk="1" fontAlgn="auto" hangingPunct="1">
              <a:spcAft>
                <a:spcPts val="0"/>
              </a:spcAft>
              <a:buFont typeface="Arial" charset="0"/>
              <a:buNone/>
              <a:defRPr/>
            </a:pPr>
            <a:r>
              <a:rPr lang="en-US" sz="2400" dirty="0">
                <a:latin typeface="+mj-lt"/>
                <a:cs typeface="Times New Roman" pitchFamily="18" charset="0"/>
              </a:rPr>
              <a:t>1. Engineering knowledge</a:t>
            </a:r>
          </a:p>
          <a:p>
            <a:pPr marL="0" indent="0" algn="just" eaLnBrk="1" fontAlgn="auto" hangingPunct="1">
              <a:spcAft>
                <a:spcPts val="0"/>
              </a:spcAft>
              <a:buFont typeface="Arial" charset="0"/>
              <a:buNone/>
              <a:defRPr/>
            </a:pPr>
            <a:r>
              <a:rPr lang="en-US" sz="2400" dirty="0">
                <a:latin typeface="+mj-lt"/>
                <a:cs typeface="Times New Roman" pitchFamily="18" charset="0"/>
              </a:rPr>
              <a:t>2. Problem analysis</a:t>
            </a:r>
            <a:endParaRPr lang="en-IN" sz="2400" dirty="0">
              <a:latin typeface="+mj-lt"/>
              <a:cs typeface="Times New Roman" pitchFamily="18" charset="0"/>
            </a:endParaRPr>
          </a:p>
          <a:p>
            <a:pPr marL="0" indent="0" algn="just" eaLnBrk="1" fontAlgn="auto" hangingPunct="1">
              <a:spcAft>
                <a:spcPts val="0"/>
              </a:spcAft>
              <a:buFont typeface="Arial" charset="0"/>
              <a:buNone/>
              <a:defRPr/>
            </a:pPr>
            <a:r>
              <a:rPr lang="en-US" sz="2400" dirty="0">
                <a:latin typeface="+mj-lt"/>
                <a:cs typeface="Times New Roman" pitchFamily="18" charset="0"/>
              </a:rPr>
              <a:t>3. Design/development of solutions</a:t>
            </a:r>
            <a:endParaRPr lang="en-IN" sz="2400" dirty="0">
              <a:latin typeface="+mj-lt"/>
              <a:cs typeface="Times New Roman" pitchFamily="18" charset="0"/>
            </a:endParaRPr>
          </a:p>
          <a:p>
            <a:pPr marL="0" indent="0" algn="just" eaLnBrk="1" fontAlgn="auto" hangingPunct="1">
              <a:spcAft>
                <a:spcPts val="0"/>
              </a:spcAft>
              <a:buFont typeface="Arial" charset="0"/>
              <a:buNone/>
              <a:defRPr/>
            </a:pPr>
            <a:r>
              <a:rPr lang="en-US" sz="2400" dirty="0">
                <a:latin typeface="+mj-lt"/>
                <a:cs typeface="Times New Roman" pitchFamily="18" charset="0"/>
              </a:rPr>
              <a:t>4.Conduct investigations of complex problems</a:t>
            </a:r>
            <a:endParaRPr lang="en-IN" sz="2400" dirty="0">
              <a:latin typeface="+mj-lt"/>
              <a:cs typeface="Times New Roman" pitchFamily="18" charset="0"/>
            </a:endParaRPr>
          </a:p>
          <a:p>
            <a:pPr marL="0" indent="0" algn="just" eaLnBrk="1" fontAlgn="auto" hangingPunct="1">
              <a:spcAft>
                <a:spcPts val="0"/>
              </a:spcAft>
              <a:buFont typeface="Arial" charset="0"/>
              <a:buNone/>
              <a:defRPr/>
            </a:pPr>
            <a:r>
              <a:rPr lang="en-US" sz="2400" dirty="0">
                <a:latin typeface="+mj-lt"/>
                <a:cs typeface="Times New Roman" pitchFamily="18" charset="0"/>
              </a:rPr>
              <a:t>5. Modern tool usage</a:t>
            </a:r>
          </a:p>
          <a:p>
            <a:pPr marL="0" indent="0" algn="just" eaLnBrk="1" fontAlgn="auto" hangingPunct="1">
              <a:spcAft>
                <a:spcPts val="0"/>
              </a:spcAft>
              <a:buFont typeface="Arial" charset="0"/>
              <a:buNone/>
              <a:defRPr/>
            </a:pPr>
            <a:r>
              <a:rPr lang="en-US" sz="2400" dirty="0">
                <a:latin typeface="+mj-lt"/>
                <a:cs typeface="Times New Roman" pitchFamily="18" charset="0"/>
              </a:rPr>
              <a:t>6. The engineer and society</a:t>
            </a:r>
          </a:p>
          <a:p>
            <a:pPr marL="0" indent="0" algn="just" eaLnBrk="1" fontAlgn="auto" hangingPunct="1">
              <a:spcAft>
                <a:spcPts val="0"/>
              </a:spcAft>
              <a:buFont typeface="Arial" charset="0"/>
              <a:buNone/>
              <a:defRPr/>
            </a:pPr>
            <a:r>
              <a:rPr lang="en-US" sz="2400" dirty="0">
                <a:latin typeface="+mj-lt"/>
                <a:cs typeface="Times New Roman" pitchFamily="18" charset="0"/>
              </a:rPr>
              <a:t>7. Environment and sustainability</a:t>
            </a:r>
          </a:p>
          <a:p>
            <a:pPr marL="0" indent="0" algn="just" eaLnBrk="1" fontAlgn="auto" hangingPunct="1">
              <a:lnSpc>
                <a:spcPct val="150000"/>
              </a:lnSpc>
              <a:spcAft>
                <a:spcPts val="0"/>
              </a:spcAft>
              <a:buFont typeface="Arial" charset="0"/>
              <a:buNone/>
              <a:defRPr/>
            </a:pPr>
            <a:r>
              <a:rPr lang="en-US" sz="2400" dirty="0">
                <a:latin typeface="+mj-lt"/>
                <a:cs typeface="Times New Roman" pitchFamily="18" charset="0"/>
              </a:rPr>
              <a:t>8. Ethics</a:t>
            </a:r>
          </a:p>
          <a:p>
            <a:pPr marL="0" indent="0" algn="just" eaLnBrk="1" fontAlgn="auto" hangingPunct="1">
              <a:spcAft>
                <a:spcPts val="0"/>
              </a:spcAft>
              <a:buFont typeface="Arial" charset="0"/>
              <a:buNone/>
              <a:defRPr/>
            </a:pPr>
            <a:r>
              <a:rPr lang="en-US" sz="2400" dirty="0">
                <a:latin typeface="+mj-lt"/>
                <a:cs typeface="Times New Roman" pitchFamily="18" charset="0"/>
              </a:rPr>
              <a:t>9. Individual and team work</a:t>
            </a:r>
          </a:p>
          <a:p>
            <a:pPr marL="0" indent="0" algn="just" eaLnBrk="1" fontAlgn="auto" hangingPunct="1">
              <a:spcAft>
                <a:spcPts val="0"/>
              </a:spcAft>
              <a:buFont typeface="Arial" charset="0"/>
              <a:buNone/>
              <a:defRPr/>
            </a:pPr>
            <a:r>
              <a:rPr lang="en-US" sz="2400" dirty="0">
                <a:latin typeface="+mj-lt"/>
                <a:cs typeface="Times New Roman" pitchFamily="18" charset="0"/>
              </a:rPr>
              <a:t>10. Communication</a:t>
            </a:r>
          </a:p>
          <a:p>
            <a:pPr marL="0" indent="0" algn="just" eaLnBrk="1" fontAlgn="auto" hangingPunct="1">
              <a:spcAft>
                <a:spcPts val="0"/>
              </a:spcAft>
              <a:buFont typeface="Arial" charset="0"/>
              <a:buNone/>
              <a:defRPr/>
            </a:pPr>
            <a:r>
              <a:rPr lang="en-US" sz="2400" dirty="0">
                <a:latin typeface="+mj-lt"/>
                <a:cs typeface="Times New Roman" pitchFamily="18" charset="0"/>
              </a:rPr>
              <a:t>11. Project management and finance</a:t>
            </a:r>
          </a:p>
          <a:p>
            <a:pPr marL="0" indent="0" algn="just" eaLnBrk="1" fontAlgn="auto" hangingPunct="1">
              <a:spcAft>
                <a:spcPts val="0"/>
              </a:spcAft>
              <a:buFont typeface="Arial" charset="0"/>
              <a:buNone/>
              <a:defRPr/>
            </a:pPr>
            <a:r>
              <a:rPr lang="en-US" sz="2400" dirty="0">
                <a:latin typeface="+mj-lt"/>
                <a:cs typeface="Times New Roman" pitchFamily="18" charset="0"/>
              </a:rPr>
              <a:t>12. Life-long learning</a:t>
            </a:r>
          </a:p>
          <a:p>
            <a:pPr eaLnBrk="1" fontAlgn="auto" hangingPunct="1">
              <a:spcAft>
                <a:spcPts val="0"/>
              </a:spcAft>
              <a:buFont typeface="Arial" charset="0"/>
              <a:buNone/>
              <a:defRPr/>
            </a:pPr>
            <a:endParaRPr lang="en-US" sz="2400" dirty="0">
              <a:latin typeface="+mj-lt"/>
            </a:endParaRPr>
          </a:p>
          <a:p>
            <a:pPr eaLnBrk="1" fontAlgn="auto" hangingPunct="1">
              <a:lnSpc>
                <a:spcPct val="150000"/>
              </a:lnSpc>
              <a:spcAft>
                <a:spcPts val="0"/>
              </a:spcAft>
              <a:buFont typeface="Arial" charset="0"/>
              <a:buChar char="•"/>
              <a:defRPr/>
            </a:pPr>
            <a:endParaRPr lang="en-US" sz="2400" dirty="0">
              <a:latin typeface="+mj-lt"/>
              <a:cs typeface="Times New Roman" pitchFamily="18" charset="0"/>
            </a:endParaRPr>
          </a:p>
        </p:txBody>
      </p:sp>
      <p:sp>
        <p:nvSpPr>
          <p:cNvPr id="4" name="Date Placeholder 3">
            <a:extLst>
              <a:ext uri="{FF2B5EF4-FFF2-40B4-BE49-F238E27FC236}">
                <a16:creationId xmlns:a16="http://schemas.microsoft.com/office/drawing/2014/main" id="{0FB075B5-412B-4978-824A-792C38BA3D62}"/>
              </a:ext>
            </a:extLst>
          </p:cNvPr>
          <p:cNvSpPr>
            <a:spLocks noGrp="1"/>
          </p:cNvSpPr>
          <p:nvPr>
            <p:ph type="dt" sz="quarter" idx="10"/>
          </p:nvPr>
        </p:nvSpPr>
        <p:spPr/>
        <p:txBody>
          <a:bodyPr/>
          <a:lstStyle/>
          <a:p>
            <a:pPr>
              <a:defRPr/>
            </a:pPr>
            <a:fld id="{102472C8-D2EA-402B-BBEC-BC603DB6DB8B}" type="datetime1">
              <a:rPr lang="en-US"/>
              <a:pPr>
                <a:defRPr/>
              </a:pPr>
              <a:t>3/10/2022</a:t>
            </a:fld>
            <a:endParaRPr lang="en-US"/>
          </a:p>
        </p:txBody>
      </p:sp>
      <p:sp>
        <p:nvSpPr>
          <p:cNvPr id="5" name="Footer Placeholder 4">
            <a:extLst>
              <a:ext uri="{FF2B5EF4-FFF2-40B4-BE49-F238E27FC236}">
                <a16:creationId xmlns:a16="http://schemas.microsoft.com/office/drawing/2014/main" id="{FDDFF854-45F9-4003-8218-6A8C7ACC6241}"/>
              </a:ext>
            </a:extLst>
          </p:cNvPr>
          <p:cNvSpPr>
            <a:spLocks noGrp="1"/>
          </p:cNvSpPr>
          <p:nvPr>
            <p:ph type="ftr" sz="quarter" idx="11"/>
          </p:nvPr>
        </p:nvSpPr>
        <p:spPr>
          <a:xfrm>
            <a:off x="3368675" y="6356350"/>
            <a:ext cx="6738938" cy="501650"/>
          </a:xfrm>
        </p:spPr>
        <p:txBody>
          <a:bodyPr/>
          <a:lstStyle/>
          <a:p>
            <a:pPr>
              <a:defRPr/>
            </a:pPr>
            <a:r>
              <a:rPr lang="pt-BR" dirty="0"/>
              <a:t>Sanchi Kaushik             ACSE0403A           OS     Unit -1</a:t>
            </a:r>
            <a:endParaRPr lang="en-US" dirty="0"/>
          </a:p>
        </p:txBody>
      </p:sp>
      <p:sp>
        <p:nvSpPr>
          <p:cNvPr id="7" name="Title 1">
            <a:extLst>
              <a:ext uri="{FF2B5EF4-FFF2-40B4-BE49-F238E27FC236}">
                <a16:creationId xmlns:a16="http://schemas.microsoft.com/office/drawing/2014/main" id="{1DCE63F7-6B69-4ADF-A74A-134B75F50DEF}"/>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Program Outcomes</a:t>
            </a:r>
          </a:p>
        </p:txBody>
      </p:sp>
      <p:pic>
        <p:nvPicPr>
          <p:cNvPr id="22534" name="Picture 1" descr="C:\Users\USER\Desktop\Logo11.png">
            <a:extLst>
              <a:ext uri="{FF2B5EF4-FFF2-40B4-BE49-F238E27FC236}">
                <a16:creationId xmlns:a16="http://schemas.microsoft.com/office/drawing/2014/main" id="{4C1602E9-E30A-4281-B079-F0B123BCC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843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Slide Number Placeholder 7">
            <a:extLst>
              <a:ext uri="{FF2B5EF4-FFF2-40B4-BE49-F238E27FC236}">
                <a16:creationId xmlns:a16="http://schemas.microsoft.com/office/drawing/2014/main" id="{C961EF39-3BCA-439A-B4C3-8AA43AE283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C5A42D21-131D-400A-8154-B2A1719CE4CC}" type="slidenum">
              <a:rPr lang="en-US" altLang="en-US" sz="1300">
                <a:solidFill>
                  <a:srgbClr val="898989"/>
                </a:solidFill>
              </a:rPr>
              <a:pPr>
                <a:spcBef>
                  <a:spcPct val="0"/>
                </a:spcBef>
                <a:buFontTx/>
                <a:buNone/>
              </a:pPr>
              <a:t>9</a:t>
            </a:fld>
            <a:endParaRPr lang="en-US" altLang="en-US" sz="1300">
              <a:solidFill>
                <a:srgbClr val="898989"/>
              </a:solidFill>
            </a:endParaRPr>
          </a:p>
        </p:txBody>
      </p:sp>
    </p:spTree>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90</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3995837"/>
          </a:xfrm>
          <a:prstGeom prst="rect">
            <a:avLst/>
          </a:prstGeom>
          <a:noFill/>
        </p:spPr>
        <p:txBody>
          <a:bodyPr wrap="square">
            <a:spAutoFit/>
          </a:bodyPr>
          <a:lstStyle/>
          <a:p>
            <a:pPr algn="l" fontAlgn="base">
              <a:lnSpc>
                <a:spcPct val="150000"/>
              </a:lnSpc>
            </a:pPr>
            <a:r>
              <a:rPr lang="en-US" sz="2400" b="1" i="0" dirty="0">
                <a:effectLst/>
                <a:latin typeface="+mj-lt"/>
              </a:rPr>
              <a:t>9. Protection and Security</a:t>
            </a:r>
          </a:p>
          <a:p>
            <a:pPr algn="l" fontAlgn="base">
              <a:lnSpc>
                <a:spcPct val="150000"/>
              </a:lnSpc>
            </a:pPr>
            <a:r>
              <a:rPr lang="en-US" sz="2400" b="0" i="0" dirty="0">
                <a:effectLst/>
                <a:latin typeface="+mj-lt"/>
              </a:rPr>
              <a:t>This is to ensure the safety of the system. Thus, user authentication is required to access a system. It is also necessary to protect a process from another when multiple processes are running on a system at the same time.</a:t>
            </a:r>
          </a:p>
          <a:p>
            <a:pPr algn="l" fontAlgn="base">
              <a:lnSpc>
                <a:spcPct val="150000"/>
              </a:lnSpc>
            </a:pPr>
            <a:r>
              <a:rPr lang="en-US" sz="2400" b="0" i="0" dirty="0">
                <a:effectLst/>
                <a:latin typeface="+mj-lt"/>
              </a:rPr>
              <a:t>The OS controls the access to the resources, protects the I/O devices from invalid access, and provides authentication through passwords.</a:t>
            </a:r>
          </a:p>
          <a:p>
            <a:pPr algn="just" fontAlgn="base">
              <a:lnSpc>
                <a:spcPct val="150000"/>
              </a:lnSpc>
            </a:pPr>
            <a:endParaRPr lang="en-US" sz="2800" b="0" i="0" dirty="0">
              <a:effectLst/>
              <a:latin typeface="+mj-lt"/>
            </a:endParaRPr>
          </a:p>
        </p:txBody>
      </p:sp>
    </p:spTree>
    <p:extLst>
      <p:ext uri="{BB962C8B-B14F-4D97-AF65-F5344CB8AC3E}">
        <p14:creationId xmlns:p14="http://schemas.microsoft.com/office/powerpoint/2010/main" val="1566411320"/>
      </p:ext>
    </p:extLst>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E62CA2-C3D3-4CE5-AB1D-AB107CE246C2}"/>
              </a:ext>
            </a:extLst>
          </p:cNvPr>
          <p:cNvSpPr>
            <a:spLocks noGrp="1"/>
          </p:cNvSpPr>
          <p:nvPr>
            <p:ph type="dt" sz="quarter" idx="10"/>
          </p:nvPr>
        </p:nvSpPr>
        <p:spPr/>
        <p:txBody>
          <a:bodyPr/>
          <a:lstStyle/>
          <a:p>
            <a:pPr>
              <a:defRPr/>
            </a:pPr>
            <a:fld id="{5858C121-E0FC-4CC9-9426-9681250E55E2}" type="datetime1">
              <a:rPr lang="en-US"/>
              <a:pPr>
                <a:defRPr/>
              </a:pPr>
              <a:t>3/10/2022</a:t>
            </a:fld>
            <a:endParaRPr lang="en-US"/>
          </a:p>
        </p:txBody>
      </p:sp>
      <p:sp>
        <p:nvSpPr>
          <p:cNvPr id="5" name="Footer Placeholder 4">
            <a:extLst>
              <a:ext uri="{FF2B5EF4-FFF2-40B4-BE49-F238E27FC236}">
                <a16:creationId xmlns:a16="http://schemas.microsoft.com/office/drawing/2014/main" id="{1DF25874-CC9B-4B5D-9C8E-8E1296A7171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78852" name="Slide Number Placeholder 5">
            <a:extLst>
              <a:ext uri="{FF2B5EF4-FFF2-40B4-BE49-F238E27FC236}">
                <a16:creationId xmlns:a16="http://schemas.microsoft.com/office/drawing/2014/main" id="{0C39A348-AAA0-41F5-8865-DD35676D1E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6F645B4-76CC-4514-816F-BA0D2BCB8314}" type="slidenum">
              <a:rPr lang="en-US" altLang="en-US" sz="1300">
                <a:solidFill>
                  <a:srgbClr val="898989"/>
                </a:solidFill>
              </a:rPr>
              <a:pPr>
                <a:spcBef>
                  <a:spcPct val="0"/>
                </a:spcBef>
                <a:buFontTx/>
                <a:buNone/>
              </a:pPr>
              <a:t>91</a:t>
            </a:fld>
            <a:endParaRPr lang="en-US" altLang="en-US" sz="1300">
              <a:solidFill>
                <a:srgbClr val="898989"/>
              </a:solidFill>
            </a:endParaRPr>
          </a:p>
        </p:txBody>
      </p:sp>
      <p:sp>
        <p:nvSpPr>
          <p:cNvPr id="9" name="Title 1">
            <a:extLst>
              <a:ext uri="{FF2B5EF4-FFF2-40B4-BE49-F238E27FC236}">
                <a16:creationId xmlns:a16="http://schemas.microsoft.com/office/drawing/2014/main" id="{96D689B0-D718-412F-BCB2-492B532FC8B3}"/>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eaLnBrk="1" fontAlgn="auto" hangingPunct="1">
              <a:spcAft>
                <a:spcPts val="0"/>
              </a:spcAft>
              <a:defRPr/>
            </a:pPr>
            <a:r>
              <a:rPr lang="en-US" sz="3300" dirty="0"/>
              <a:t>Operating System Services(CO1)</a:t>
            </a:r>
          </a:p>
        </p:txBody>
      </p:sp>
      <p:pic>
        <p:nvPicPr>
          <p:cNvPr id="78855" name="Picture 2" descr="C:\Users\admin\Desktop\LOGONIET.png">
            <a:extLst>
              <a:ext uri="{FF2B5EF4-FFF2-40B4-BE49-F238E27FC236}">
                <a16:creationId xmlns:a16="http://schemas.microsoft.com/office/drawing/2014/main" id="{2B5D76F2-C3DB-4142-A394-CDD2C649D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BB89986-D16E-42B8-844E-B30719968D34}"/>
              </a:ext>
            </a:extLst>
          </p:cNvPr>
          <p:cNvSpPr txBox="1"/>
          <p:nvPr/>
        </p:nvSpPr>
        <p:spPr>
          <a:xfrm>
            <a:off x="1157610" y="1154082"/>
            <a:ext cx="10081120" cy="3995837"/>
          </a:xfrm>
          <a:prstGeom prst="rect">
            <a:avLst/>
          </a:prstGeom>
          <a:noFill/>
        </p:spPr>
        <p:txBody>
          <a:bodyPr wrap="square">
            <a:spAutoFit/>
          </a:bodyPr>
          <a:lstStyle/>
          <a:p>
            <a:pPr algn="l" fontAlgn="base">
              <a:lnSpc>
                <a:spcPct val="150000"/>
              </a:lnSpc>
            </a:pPr>
            <a:r>
              <a:rPr lang="en-US" sz="2400" b="1" i="0" dirty="0">
                <a:effectLst/>
                <a:latin typeface="+mj-lt"/>
              </a:rPr>
              <a:t>10.Resource Manager</a:t>
            </a:r>
          </a:p>
          <a:p>
            <a:pPr algn="l" fontAlgn="base">
              <a:lnSpc>
                <a:spcPct val="150000"/>
              </a:lnSpc>
            </a:pPr>
            <a:r>
              <a:rPr lang="en-US" sz="2400" b="0" i="0" dirty="0">
                <a:effectLst/>
                <a:latin typeface="+mj-lt"/>
              </a:rPr>
              <a:t>The OS manages resources such as processor, memory, I/O devices </a:t>
            </a:r>
            <a:r>
              <a:rPr lang="en-US" sz="2400" b="0" i="0" dirty="0" err="1">
                <a:effectLst/>
                <a:latin typeface="+mj-lt"/>
              </a:rPr>
              <a:t>etc</a:t>
            </a:r>
            <a:r>
              <a:rPr lang="en-US" sz="2400" b="0" i="0" dirty="0">
                <a:effectLst/>
                <a:latin typeface="+mj-lt"/>
              </a:rPr>
              <a:t> efficiently. It allocates resources to processes and administers running programs to ensure user satisfaction.</a:t>
            </a:r>
          </a:p>
          <a:p>
            <a:pPr algn="l" fontAlgn="base">
              <a:lnSpc>
                <a:spcPct val="150000"/>
              </a:lnSpc>
            </a:pPr>
            <a:r>
              <a:rPr lang="en-US" sz="2400" b="0" i="0" dirty="0">
                <a:effectLst/>
                <a:latin typeface="+mj-lt"/>
              </a:rPr>
              <a:t>It also decides the time at which a program should run, the amount of memory allocated for execution, where to save a file, and much more.</a:t>
            </a:r>
          </a:p>
          <a:p>
            <a:pPr algn="just" fontAlgn="base">
              <a:lnSpc>
                <a:spcPct val="150000"/>
              </a:lnSpc>
            </a:pPr>
            <a:endParaRPr lang="en-US" sz="2800" b="0" i="0" dirty="0">
              <a:effectLst/>
              <a:latin typeface="+mj-lt"/>
            </a:endParaRPr>
          </a:p>
        </p:txBody>
      </p:sp>
    </p:spTree>
    <p:extLst>
      <p:ext uri="{BB962C8B-B14F-4D97-AF65-F5344CB8AC3E}">
        <p14:creationId xmlns:p14="http://schemas.microsoft.com/office/powerpoint/2010/main" val="3044623735"/>
      </p:ext>
    </p:extLst>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6C9125-7959-472C-9C57-3110AF4ED590}"/>
              </a:ext>
            </a:extLst>
          </p:cNvPr>
          <p:cNvSpPr>
            <a:spLocks noGrp="1"/>
          </p:cNvSpPr>
          <p:nvPr>
            <p:ph type="dt" sz="quarter" idx="10"/>
          </p:nvPr>
        </p:nvSpPr>
        <p:spPr/>
        <p:txBody>
          <a:bodyPr/>
          <a:lstStyle/>
          <a:p>
            <a:pPr>
              <a:defRPr/>
            </a:pPr>
            <a:fld id="{B62E2B6D-DA09-49B0-84E4-9A2D54D42300}" type="datetime1">
              <a:rPr lang="en-US"/>
              <a:pPr>
                <a:defRPr/>
              </a:pPr>
              <a:t>3/10/2022</a:t>
            </a:fld>
            <a:endParaRPr lang="en-US"/>
          </a:p>
        </p:txBody>
      </p:sp>
      <p:sp>
        <p:nvSpPr>
          <p:cNvPr id="5" name="Footer Placeholder 4">
            <a:extLst>
              <a:ext uri="{FF2B5EF4-FFF2-40B4-BE49-F238E27FC236}">
                <a16:creationId xmlns:a16="http://schemas.microsoft.com/office/drawing/2014/main" id="{E5A8934B-2C00-4673-B6DA-8EEA06A5F837}"/>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7044" name="Slide Number Placeholder 5">
            <a:extLst>
              <a:ext uri="{FF2B5EF4-FFF2-40B4-BE49-F238E27FC236}">
                <a16:creationId xmlns:a16="http://schemas.microsoft.com/office/drawing/2014/main" id="{D982F200-BFAA-472A-9F4A-8C35FE9315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2D0FFD32-D11E-4D77-903D-0912C1954E0D}" type="slidenum">
              <a:rPr lang="en-US" altLang="en-US" sz="1300">
                <a:solidFill>
                  <a:srgbClr val="898989"/>
                </a:solidFill>
              </a:rPr>
              <a:pPr>
                <a:spcBef>
                  <a:spcPct val="0"/>
                </a:spcBef>
                <a:buFontTx/>
                <a:buNone/>
              </a:pPr>
              <a:t>92</a:t>
            </a:fld>
            <a:endParaRPr lang="en-US" altLang="en-US" sz="1300">
              <a:solidFill>
                <a:srgbClr val="898989"/>
              </a:solidFill>
            </a:endParaRPr>
          </a:p>
        </p:txBody>
      </p:sp>
      <p:sp>
        <p:nvSpPr>
          <p:cNvPr id="9" name="Title 1">
            <a:extLst>
              <a:ext uri="{FF2B5EF4-FFF2-40B4-BE49-F238E27FC236}">
                <a16:creationId xmlns:a16="http://schemas.microsoft.com/office/drawing/2014/main" id="{9A196C1B-F4B5-460A-9074-7111E801CC4B}"/>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Daily Quiz</a:t>
            </a:r>
            <a:endParaRPr lang="en-US" sz="3000" dirty="0"/>
          </a:p>
        </p:txBody>
      </p:sp>
      <p:sp>
        <p:nvSpPr>
          <p:cNvPr id="87046" name="Rectangle 10">
            <a:extLst>
              <a:ext uri="{FF2B5EF4-FFF2-40B4-BE49-F238E27FC236}">
                <a16:creationId xmlns:a16="http://schemas.microsoft.com/office/drawing/2014/main" id="{18625A45-3ACD-4FD7-8D5E-28511E9F7579}"/>
              </a:ext>
            </a:extLst>
          </p:cNvPr>
          <p:cNvSpPr>
            <a:spLocks noChangeArrowheads="1"/>
          </p:cNvSpPr>
          <p:nvPr/>
        </p:nvSpPr>
        <p:spPr bwMode="auto">
          <a:xfrm>
            <a:off x="625475" y="1000125"/>
            <a:ext cx="107156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spcBef>
                <a:spcPct val="0"/>
              </a:spcBef>
              <a:buFontTx/>
              <a:buNone/>
            </a:pPr>
            <a:r>
              <a:rPr lang="en-US" altLang="en-US" sz="1800"/>
              <a:t>While CPU is executing a program, an interrupt exists then it</a:t>
            </a:r>
            <a:br>
              <a:rPr lang="en-US" altLang="en-US" sz="1800"/>
            </a:br>
            <a:r>
              <a:rPr lang="en-US" altLang="en-US" sz="1800"/>
              <a:t>a) follows the next instruction in the program</a:t>
            </a:r>
            <a:br>
              <a:rPr lang="en-US" altLang="en-US" sz="1800"/>
            </a:br>
            <a:r>
              <a:rPr lang="en-US" altLang="en-US" sz="1800"/>
              <a:t>b) jumps to instruction in other registers</a:t>
            </a:r>
            <a:br>
              <a:rPr lang="en-US" altLang="en-US" sz="1800"/>
            </a:br>
            <a:r>
              <a:rPr lang="en-US" altLang="en-US" sz="1800"/>
              <a:t>c) breaks the normal sequence of execution of instructions</a:t>
            </a:r>
            <a:br>
              <a:rPr lang="en-US" altLang="en-US" sz="1800"/>
            </a:br>
            <a:r>
              <a:rPr lang="en-US" altLang="en-US" sz="1800"/>
              <a:t>d) stops executing the program</a:t>
            </a:r>
          </a:p>
          <a:p>
            <a:pPr eaLnBrk="1" hangingPunct="1">
              <a:spcBef>
                <a:spcPct val="0"/>
              </a:spcBef>
              <a:buFontTx/>
              <a:buNone/>
            </a:pPr>
            <a:r>
              <a:rPr lang="en-US" altLang="en-US" sz="1800"/>
              <a:t>Ans c</a:t>
            </a:r>
          </a:p>
          <a:p>
            <a:pPr eaLnBrk="1" hangingPunct="1">
              <a:spcBef>
                <a:spcPct val="0"/>
              </a:spcBef>
              <a:buFontTx/>
              <a:buNone/>
            </a:pPr>
            <a:r>
              <a:rPr lang="en-US" altLang="en-US" sz="1800"/>
              <a:t>An interrupt breaks the execution of instructions and diverts its execution to</a:t>
            </a:r>
            <a:br>
              <a:rPr lang="en-US" altLang="en-US" sz="1800"/>
            </a:br>
            <a:r>
              <a:rPr lang="en-US" altLang="en-US" sz="1800"/>
              <a:t>a) Interrupt service routine</a:t>
            </a:r>
            <a:br>
              <a:rPr lang="en-US" altLang="en-US" sz="1800"/>
            </a:br>
            <a:r>
              <a:rPr lang="en-US" altLang="en-US" sz="1800"/>
              <a:t>b) Counter word register</a:t>
            </a:r>
            <a:br>
              <a:rPr lang="en-US" altLang="en-US" sz="1800"/>
            </a:br>
            <a:r>
              <a:rPr lang="en-US" altLang="en-US" sz="1800"/>
              <a:t>c) Execution unit</a:t>
            </a:r>
            <a:br>
              <a:rPr lang="en-US" altLang="en-US" sz="1800"/>
            </a:br>
            <a:r>
              <a:rPr lang="en-US" altLang="en-US" sz="1800"/>
              <a:t>d) control unit</a:t>
            </a:r>
          </a:p>
          <a:p>
            <a:pPr eaLnBrk="1" hangingPunct="1">
              <a:spcBef>
                <a:spcPct val="0"/>
              </a:spcBef>
              <a:buFontTx/>
              <a:buNone/>
            </a:pPr>
            <a:r>
              <a:rPr lang="en-US" altLang="en-US" sz="1800"/>
              <a:t>Ans a</a:t>
            </a:r>
          </a:p>
          <a:p>
            <a:pPr eaLnBrk="1" hangingPunct="1">
              <a:spcBef>
                <a:spcPct val="0"/>
              </a:spcBef>
              <a:buFontTx/>
              <a:buNone/>
            </a:pPr>
            <a:r>
              <a:rPr lang="en-US" altLang="en-US" sz="1800"/>
              <a:t> While executing the main program, if two or more interrupts occur, then the sequence of appearance of interrupts is called</a:t>
            </a:r>
            <a:br>
              <a:rPr lang="en-US" altLang="en-US" sz="1800"/>
            </a:br>
            <a:r>
              <a:rPr lang="en-US" altLang="en-US" sz="1800"/>
              <a:t>a) multi-interrupt</a:t>
            </a:r>
            <a:br>
              <a:rPr lang="en-US" altLang="en-US" sz="1800"/>
            </a:br>
            <a:r>
              <a:rPr lang="en-US" altLang="en-US" sz="1800"/>
              <a:t>b) nested interrupt</a:t>
            </a:r>
            <a:br>
              <a:rPr lang="en-US" altLang="en-US" sz="1800"/>
            </a:br>
            <a:r>
              <a:rPr lang="en-US" altLang="en-US" sz="1800"/>
              <a:t>c) interrupt within interrupt</a:t>
            </a:r>
            <a:br>
              <a:rPr lang="en-US" altLang="en-US" sz="1800"/>
            </a:br>
            <a:r>
              <a:rPr lang="en-US" altLang="en-US" sz="1800"/>
              <a:t>d) nested interrupt and interrupt within interrupt</a:t>
            </a:r>
          </a:p>
          <a:p>
            <a:pPr eaLnBrk="1" hangingPunct="1">
              <a:spcBef>
                <a:spcPct val="0"/>
              </a:spcBef>
              <a:buFontTx/>
              <a:buNone/>
            </a:pPr>
            <a:r>
              <a:rPr lang="en-US" altLang="en-US" sz="1800"/>
              <a:t>Ans d</a:t>
            </a:r>
          </a:p>
        </p:txBody>
      </p:sp>
      <p:pic>
        <p:nvPicPr>
          <p:cNvPr id="87047" name="Picture 2" descr="C:\Users\admin\Desktop\LOGONIET.png">
            <a:extLst>
              <a:ext uri="{FF2B5EF4-FFF2-40B4-BE49-F238E27FC236}">
                <a16:creationId xmlns:a16="http://schemas.microsoft.com/office/drawing/2014/main" id="{E7B322D3-F002-49AA-8451-035CDBF61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4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5FB2A9-8DB1-45A1-AF6F-755F76C9A03E}"/>
              </a:ext>
            </a:extLst>
          </p:cNvPr>
          <p:cNvSpPr>
            <a:spLocks noGrp="1"/>
          </p:cNvSpPr>
          <p:nvPr>
            <p:ph type="dt" sz="quarter" idx="10"/>
          </p:nvPr>
        </p:nvSpPr>
        <p:spPr/>
        <p:txBody>
          <a:bodyPr/>
          <a:lstStyle/>
          <a:p>
            <a:pPr>
              <a:defRPr/>
            </a:pPr>
            <a:fld id="{C27DDAFB-7E76-42C9-A528-F6850D5B0CE7}" type="datetime1">
              <a:rPr lang="en-US"/>
              <a:pPr>
                <a:defRPr/>
              </a:pPr>
              <a:t>3/10/2022</a:t>
            </a:fld>
            <a:endParaRPr lang="en-US"/>
          </a:p>
        </p:txBody>
      </p:sp>
      <p:sp>
        <p:nvSpPr>
          <p:cNvPr id="5" name="Footer Placeholder 4">
            <a:extLst>
              <a:ext uri="{FF2B5EF4-FFF2-40B4-BE49-F238E27FC236}">
                <a16:creationId xmlns:a16="http://schemas.microsoft.com/office/drawing/2014/main" id="{C6E74346-2234-4BC6-BF20-1BC351BF3C6E}"/>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89092" name="Slide Number Placeholder 5">
            <a:extLst>
              <a:ext uri="{FF2B5EF4-FFF2-40B4-BE49-F238E27FC236}">
                <a16:creationId xmlns:a16="http://schemas.microsoft.com/office/drawing/2014/main" id="{56EAB453-4108-4B4C-8C99-6CB9A3FBC6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783253F8-E22C-43C7-BD69-B0A7386EFE2B}" type="slidenum">
              <a:rPr lang="en-US" altLang="en-US" sz="1300">
                <a:solidFill>
                  <a:srgbClr val="898989"/>
                </a:solidFill>
              </a:rPr>
              <a:pPr>
                <a:spcBef>
                  <a:spcPct val="0"/>
                </a:spcBef>
                <a:buFontTx/>
                <a:buNone/>
              </a:pPr>
              <a:t>93</a:t>
            </a:fld>
            <a:endParaRPr lang="en-US" altLang="en-US" sz="1300">
              <a:solidFill>
                <a:srgbClr val="898989"/>
              </a:solidFill>
            </a:endParaRPr>
          </a:p>
        </p:txBody>
      </p:sp>
      <p:sp>
        <p:nvSpPr>
          <p:cNvPr id="89093" name="Rectangle 3">
            <a:extLst>
              <a:ext uri="{FF2B5EF4-FFF2-40B4-BE49-F238E27FC236}">
                <a16:creationId xmlns:a16="http://schemas.microsoft.com/office/drawing/2014/main" id="{ABA5F0B6-D934-48C1-931F-BE951DD64A09}"/>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89094" name="Rectangle 3">
            <a:extLst>
              <a:ext uri="{FF2B5EF4-FFF2-40B4-BE49-F238E27FC236}">
                <a16:creationId xmlns:a16="http://schemas.microsoft.com/office/drawing/2014/main" id="{B781EB62-3B1F-414B-81DC-D5168C394D2A}"/>
              </a:ext>
            </a:extLst>
          </p:cNvPr>
          <p:cNvSpPr txBox="1">
            <a:spLocks noChangeArrowheads="1"/>
          </p:cNvSpPr>
          <p:nvPr/>
        </p:nvSpPr>
        <p:spPr bwMode="auto">
          <a:xfrm>
            <a:off x="1403350" y="1484313"/>
            <a:ext cx="94202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400" dirty="0"/>
              <a:t>General-purpose OS is very large program</a:t>
            </a:r>
          </a:p>
          <a:p>
            <a:pPr eaLnBrk="1" hangingPunct="1">
              <a:lnSpc>
                <a:spcPct val="150000"/>
              </a:lnSpc>
              <a:spcBef>
                <a:spcPct val="0"/>
              </a:spcBef>
              <a:buFontTx/>
              <a:buNone/>
            </a:pPr>
            <a:r>
              <a:rPr lang="en-US" altLang="en-US" sz="2400" dirty="0"/>
              <a:t>● Various ways to structure ones</a:t>
            </a:r>
          </a:p>
          <a:p>
            <a:pPr lvl="1" indent="0" eaLnBrk="1" hangingPunct="1">
              <a:lnSpc>
                <a:spcPct val="150000"/>
              </a:lnSpc>
              <a:spcBef>
                <a:spcPct val="0"/>
              </a:spcBef>
              <a:buFontTx/>
              <a:buNone/>
            </a:pPr>
            <a:r>
              <a:rPr lang="en-US" altLang="en-US" sz="2400" dirty="0"/>
              <a:t>● Simple structure – MS-DOS</a:t>
            </a:r>
          </a:p>
          <a:p>
            <a:pPr lvl="1" indent="0" eaLnBrk="1" hangingPunct="1">
              <a:lnSpc>
                <a:spcPct val="150000"/>
              </a:lnSpc>
              <a:spcBef>
                <a:spcPct val="0"/>
              </a:spcBef>
              <a:buFontTx/>
              <a:buNone/>
            </a:pPr>
            <a:r>
              <a:rPr lang="en-US" altLang="en-US" sz="2400" dirty="0"/>
              <a:t>● More complex -- UNIX</a:t>
            </a:r>
          </a:p>
          <a:p>
            <a:pPr lvl="1" indent="0" eaLnBrk="1" hangingPunct="1">
              <a:lnSpc>
                <a:spcPct val="150000"/>
              </a:lnSpc>
              <a:spcBef>
                <a:spcPct val="0"/>
              </a:spcBef>
              <a:buFontTx/>
              <a:buNone/>
            </a:pPr>
            <a:r>
              <a:rPr lang="en-US" altLang="en-US" sz="2400" dirty="0"/>
              <a:t>● Layered structure</a:t>
            </a:r>
          </a:p>
          <a:p>
            <a:pPr lvl="1" indent="0" eaLnBrk="1" hangingPunct="1">
              <a:lnSpc>
                <a:spcPct val="150000"/>
              </a:lnSpc>
              <a:spcBef>
                <a:spcPct val="0"/>
              </a:spcBef>
              <a:buFontTx/>
              <a:buNone/>
            </a:pPr>
            <a:r>
              <a:rPr lang="en-US" altLang="en-US" sz="2400" dirty="0"/>
              <a:t>● Microkernel </a:t>
            </a:r>
            <a:endParaRPr lang="en-US" altLang="en-US" sz="2200" dirty="0"/>
          </a:p>
        </p:txBody>
      </p:sp>
      <p:sp>
        <p:nvSpPr>
          <p:cNvPr id="20" name="Title 1">
            <a:extLst>
              <a:ext uri="{FF2B5EF4-FFF2-40B4-BE49-F238E27FC236}">
                <a16:creationId xmlns:a16="http://schemas.microsoft.com/office/drawing/2014/main" id="{387A2D48-43FE-4471-A331-F3BE26497703}"/>
              </a:ext>
            </a:extLst>
          </p:cNvPr>
          <p:cNvSpPr txBox="1">
            <a:spLocks/>
          </p:cNvSpPr>
          <p:nvPr/>
        </p:nvSpPr>
        <p:spPr>
          <a:xfrm>
            <a:off x="1838325" y="0"/>
            <a:ext cx="10414000" cy="7143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Operating System Structure (CO1)</a:t>
            </a:r>
            <a:endParaRPr lang="en-US" sz="3000" dirty="0"/>
          </a:p>
        </p:txBody>
      </p:sp>
      <p:pic>
        <p:nvPicPr>
          <p:cNvPr id="89096" name="Picture 2" descr="C:\Users\admin\Desktop\LOGONIET.png">
            <a:extLst>
              <a:ext uri="{FF2B5EF4-FFF2-40B4-BE49-F238E27FC236}">
                <a16:creationId xmlns:a16="http://schemas.microsoft.com/office/drawing/2014/main" id="{C369842D-F13C-491C-B119-5C402D643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362C74-5639-4270-9E17-D73C8DCF96C6}"/>
              </a:ext>
            </a:extLst>
          </p:cNvPr>
          <p:cNvSpPr>
            <a:spLocks noGrp="1"/>
          </p:cNvSpPr>
          <p:nvPr>
            <p:ph type="dt" sz="quarter" idx="10"/>
          </p:nvPr>
        </p:nvSpPr>
        <p:spPr/>
        <p:txBody>
          <a:bodyPr/>
          <a:lstStyle/>
          <a:p>
            <a:pPr>
              <a:defRPr/>
            </a:pPr>
            <a:fld id="{22273826-1E07-492C-911C-78C628C3B1C8}" type="datetime1">
              <a:rPr lang="en-US"/>
              <a:pPr>
                <a:defRPr/>
              </a:pPr>
              <a:t>3/10/2022</a:t>
            </a:fld>
            <a:endParaRPr lang="en-US"/>
          </a:p>
        </p:txBody>
      </p:sp>
      <p:sp>
        <p:nvSpPr>
          <p:cNvPr id="5" name="Footer Placeholder 4">
            <a:extLst>
              <a:ext uri="{FF2B5EF4-FFF2-40B4-BE49-F238E27FC236}">
                <a16:creationId xmlns:a16="http://schemas.microsoft.com/office/drawing/2014/main" id="{3F2C4B36-2829-40AF-8A9F-020CE6E8E12A}"/>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0116" name="Slide Number Placeholder 5">
            <a:extLst>
              <a:ext uri="{FF2B5EF4-FFF2-40B4-BE49-F238E27FC236}">
                <a16:creationId xmlns:a16="http://schemas.microsoft.com/office/drawing/2014/main" id="{14C0A9A3-DCDC-46C3-8FE5-3C44A8B57B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18B8CF6B-6918-4B41-9BC9-A71869BADE2F}" type="slidenum">
              <a:rPr lang="en-US" altLang="en-US" sz="1300">
                <a:solidFill>
                  <a:srgbClr val="898989"/>
                </a:solidFill>
              </a:rPr>
              <a:pPr>
                <a:spcBef>
                  <a:spcPct val="0"/>
                </a:spcBef>
                <a:buFontTx/>
                <a:buNone/>
              </a:pPr>
              <a:t>94</a:t>
            </a:fld>
            <a:endParaRPr lang="en-US" altLang="en-US" sz="1300">
              <a:solidFill>
                <a:srgbClr val="898989"/>
              </a:solidFill>
            </a:endParaRPr>
          </a:p>
        </p:txBody>
      </p:sp>
      <p:sp>
        <p:nvSpPr>
          <p:cNvPr id="90117" name="Rectangle 3">
            <a:extLst>
              <a:ext uri="{FF2B5EF4-FFF2-40B4-BE49-F238E27FC236}">
                <a16:creationId xmlns:a16="http://schemas.microsoft.com/office/drawing/2014/main" id="{5C1798A7-4886-458A-AA65-6264BB5E0934}"/>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90118" name="Rectangle 3">
            <a:extLst>
              <a:ext uri="{FF2B5EF4-FFF2-40B4-BE49-F238E27FC236}">
                <a16:creationId xmlns:a16="http://schemas.microsoft.com/office/drawing/2014/main" id="{AFCDAEFC-7826-4CD3-B647-144B3AC742A9}"/>
              </a:ext>
            </a:extLst>
          </p:cNvPr>
          <p:cNvSpPr txBox="1">
            <a:spLocks noChangeArrowheads="1"/>
          </p:cNvSpPr>
          <p:nvPr/>
        </p:nvSpPr>
        <p:spPr bwMode="auto">
          <a:xfrm>
            <a:off x="919956" y="1010593"/>
            <a:ext cx="10318774"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lgn="just">
              <a:lnSpc>
                <a:spcPct val="150000"/>
              </a:lnSpc>
              <a:buFont typeface="Arial" panose="020B0604020202020204" pitchFamily="34" charset="0"/>
              <a:buChar char="•"/>
            </a:pPr>
            <a:r>
              <a:rPr lang="en-US" sz="2400" b="0" i="0" dirty="0">
                <a:solidFill>
                  <a:srgbClr val="000000"/>
                </a:solidFill>
                <a:effectLst/>
                <a:latin typeface="+mj-lt"/>
              </a:rPr>
              <a:t>Operating systems such as MS-DOS and the original UNIX did not have well-defined structures.</a:t>
            </a:r>
          </a:p>
          <a:p>
            <a:pPr algn="just">
              <a:lnSpc>
                <a:spcPct val="150000"/>
              </a:lnSpc>
              <a:buFont typeface="Arial" panose="020B0604020202020204" pitchFamily="34" charset="0"/>
              <a:buChar char="•"/>
            </a:pPr>
            <a:r>
              <a:rPr lang="en-US" sz="2400" b="0" i="0" dirty="0">
                <a:solidFill>
                  <a:srgbClr val="000000"/>
                </a:solidFill>
                <a:effectLst/>
                <a:latin typeface="+mj-lt"/>
              </a:rPr>
              <a:t>There was no </a:t>
            </a:r>
            <a:r>
              <a:rPr lang="en-US" sz="2400" b="0" i="0" u="none" strike="noStrike" dirty="0">
                <a:solidFill>
                  <a:srgbClr val="355F7C"/>
                </a:solidFill>
                <a:effectLst/>
                <a:latin typeface="+mj-lt"/>
                <a:hlinkClick r:id="rId2"/>
              </a:rPr>
              <a:t>CPU Execution Mode</a:t>
            </a:r>
            <a:r>
              <a:rPr lang="en-US" sz="2400" b="0" i="0" dirty="0">
                <a:solidFill>
                  <a:srgbClr val="000000"/>
                </a:solidFill>
                <a:effectLst/>
                <a:latin typeface="+mj-lt"/>
              </a:rPr>
              <a:t> (user and kernel), and so errors in applications could cause the whole system to crash.</a:t>
            </a:r>
          </a:p>
        </p:txBody>
      </p:sp>
      <p:sp>
        <p:nvSpPr>
          <p:cNvPr id="20" name="Title 1">
            <a:extLst>
              <a:ext uri="{FF2B5EF4-FFF2-40B4-BE49-F238E27FC236}">
                <a16:creationId xmlns:a16="http://schemas.microsoft.com/office/drawing/2014/main" id="{43C831C8-54C3-473B-841B-3E1056789414}"/>
              </a:ext>
            </a:extLst>
          </p:cNvPr>
          <p:cNvSpPr txBox="1">
            <a:spLocks/>
          </p:cNvSpPr>
          <p:nvPr/>
        </p:nvSpPr>
        <p:spPr>
          <a:xfrm>
            <a:off x="1838325" y="0"/>
            <a:ext cx="10414000" cy="7143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Simple Structure (CO1)</a:t>
            </a:r>
            <a:endParaRPr lang="en-US" sz="3000" dirty="0"/>
          </a:p>
        </p:txBody>
      </p:sp>
      <p:pic>
        <p:nvPicPr>
          <p:cNvPr id="90120" name="Picture 2" descr="C:\Users\admin\Desktop\LOGONIET.png">
            <a:extLst>
              <a:ext uri="{FF2B5EF4-FFF2-40B4-BE49-F238E27FC236}">
                <a16:creationId xmlns:a16="http://schemas.microsoft.com/office/drawing/2014/main" id="{183A0F52-D1E9-4912-8125-89F025048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6" name="Picture 2">
            <a:extLst>
              <a:ext uri="{FF2B5EF4-FFF2-40B4-BE49-F238E27FC236}">
                <a16:creationId xmlns:a16="http://schemas.microsoft.com/office/drawing/2014/main" id="{1D8FE927-B12B-44B7-9B05-88F2CC24F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3353" y="2845421"/>
            <a:ext cx="3978771" cy="3647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362C74-5639-4270-9E17-D73C8DCF96C6}"/>
              </a:ext>
            </a:extLst>
          </p:cNvPr>
          <p:cNvSpPr>
            <a:spLocks noGrp="1"/>
          </p:cNvSpPr>
          <p:nvPr>
            <p:ph type="dt" sz="quarter" idx="10"/>
          </p:nvPr>
        </p:nvSpPr>
        <p:spPr/>
        <p:txBody>
          <a:bodyPr/>
          <a:lstStyle/>
          <a:p>
            <a:pPr>
              <a:defRPr/>
            </a:pPr>
            <a:fld id="{22273826-1E07-492C-911C-78C628C3B1C8}" type="datetime1">
              <a:rPr lang="en-US"/>
              <a:pPr>
                <a:defRPr/>
              </a:pPr>
              <a:t>3/10/2022</a:t>
            </a:fld>
            <a:endParaRPr lang="en-US"/>
          </a:p>
        </p:txBody>
      </p:sp>
      <p:sp>
        <p:nvSpPr>
          <p:cNvPr id="5" name="Footer Placeholder 4">
            <a:extLst>
              <a:ext uri="{FF2B5EF4-FFF2-40B4-BE49-F238E27FC236}">
                <a16:creationId xmlns:a16="http://schemas.microsoft.com/office/drawing/2014/main" id="{3F2C4B36-2829-40AF-8A9F-020CE6E8E12A}"/>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0116" name="Slide Number Placeholder 5">
            <a:extLst>
              <a:ext uri="{FF2B5EF4-FFF2-40B4-BE49-F238E27FC236}">
                <a16:creationId xmlns:a16="http://schemas.microsoft.com/office/drawing/2014/main" id="{14C0A9A3-DCDC-46C3-8FE5-3C44A8B57B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18B8CF6B-6918-4B41-9BC9-A71869BADE2F}" type="slidenum">
              <a:rPr lang="en-US" altLang="en-US" sz="1300">
                <a:solidFill>
                  <a:srgbClr val="898989"/>
                </a:solidFill>
              </a:rPr>
              <a:pPr>
                <a:spcBef>
                  <a:spcPct val="0"/>
                </a:spcBef>
                <a:buFontTx/>
                <a:buNone/>
              </a:pPr>
              <a:t>95</a:t>
            </a:fld>
            <a:endParaRPr lang="en-US" altLang="en-US" sz="1300">
              <a:solidFill>
                <a:srgbClr val="898989"/>
              </a:solidFill>
            </a:endParaRPr>
          </a:p>
        </p:txBody>
      </p:sp>
      <p:sp>
        <p:nvSpPr>
          <p:cNvPr id="90117" name="Rectangle 3">
            <a:extLst>
              <a:ext uri="{FF2B5EF4-FFF2-40B4-BE49-F238E27FC236}">
                <a16:creationId xmlns:a16="http://schemas.microsoft.com/office/drawing/2014/main" id="{5C1798A7-4886-458A-AA65-6264BB5E0934}"/>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20" name="Title 1">
            <a:extLst>
              <a:ext uri="{FF2B5EF4-FFF2-40B4-BE49-F238E27FC236}">
                <a16:creationId xmlns:a16="http://schemas.microsoft.com/office/drawing/2014/main" id="{43C831C8-54C3-473B-841B-3E1056789414}"/>
              </a:ext>
            </a:extLst>
          </p:cNvPr>
          <p:cNvSpPr txBox="1">
            <a:spLocks/>
          </p:cNvSpPr>
          <p:nvPr/>
        </p:nvSpPr>
        <p:spPr>
          <a:xfrm>
            <a:off x="1838325" y="0"/>
            <a:ext cx="10414000" cy="7143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Simple Structure (CO1)</a:t>
            </a:r>
            <a:endParaRPr lang="en-US" sz="3000" dirty="0"/>
          </a:p>
        </p:txBody>
      </p:sp>
      <p:pic>
        <p:nvPicPr>
          <p:cNvPr id="90120" name="Picture 2" descr="C:\Users\admin\Desktop\LOGONIET.png">
            <a:extLst>
              <a:ext uri="{FF2B5EF4-FFF2-40B4-BE49-F238E27FC236}">
                <a16:creationId xmlns:a16="http://schemas.microsoft.com/office/drawing/2014/main" id="{183A0F52-D1E9-4912-8125-89F025048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A73BCCA-4734-4D1E-9C5E-3C65D5F2C4CD}"/>
              </a:ext>
            </a:extLst>
          </p:cNvPr>
          <p:cNvSpPr txBox="1"/>
          <p:nvPr/>
        </p:nvSpPr>
        <p:spPr>
          <a:xfrm>
            <a:off x="1301626" y="856105"/>
            <a:ext cx="9793088" cy="5021055"/>
          </a:xfrm>
          <a:prstGeom prst="rect">
            <a:avLst/>
          </a:prstGeom>
          <a:noFill/>
        </p:spPr>
        <p:txBody>
          <a:bodyPr wrap="square">
            <a:spAutoFit/>
          </a:bodyPr>
          <a:lstStyle/>
          <a:p>
            <a:pPr fontAlgn="base">
              <a:lnSpc>
                <a:spcPct val="150000"/>
              </a:lnSpc>
            </a:pPr>
            <a:r>
              <a:rPr lang="en-US" sz="2400" b="1" dirty="0">
                <a:latin typeface="+mj-lt"/>
                <a:cs typeface="Times New Roman" panose="02020603050405020304" pitchFamily="18" charset="0"/>
              </a:rPr>
              <a:t>Advantages of Simple structure: </a:t>
            </a:r>
            <a:endParaRPr lang="en-US" sz="2400" dirty="0">
              <a:latin typeface="+mj-lt"/>
              <a:cs typeface="Times New Roman" panose="02020603050405020304" pitchFamily="18" charset="0"/>
            </a:endParaRP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It delivers better application performance because of the few interfaces between the application program and the hardware.</a:t>
            </a: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Easy for kernel developers to develop such an operating system.</a:t>
            </a:r>
          </a:p>
          <a:p>
            <a:pPr fontAlgn="base">
              <a:lnSpc>
                <a:spcPct val="150000"/>
              </a:lnSpc>
            </a:pPr>
            <a:r>
              <a:rPr lang="en-US" sz="2400" b="1" dirty="0">
                <a:latin typeface="+mj-lt"/>
                <a:cs typeface="Times New Roman" panose="02020603050405020304" pitchFamily="18" charset="0"/>
              </a:rPr>
              <a:t>Disadvantages of Simple structure: </a:t>
            </a:r>
            <a:endParaRPr lang="en-US" sz="2400" dirty="0">
              <a:latin typeface="+mj-lt"/>
              <a:cs typeface="Times New Roman" panose="02020603050405020304" pitchFamily="18" charset="0"/>
            </a:endParaRP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The structure is very complicated as no clear boundaries exists between modules.</a:t>
            </a: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It does not enforce data hiding in the operating system.</a:t>
            </a:r>
          </a:p>
          <a:p>
            <a:pPr>
              <a:lnSpc>
                <a:spcPct val="150000"/>
              </a:lnSpc>
            </a:pPr>
            <a:endParaRPr lang="en-US" sz="2400" b="1" dirty="0">
              <a:latin typeface="+mj-lt"/>
              <a:cs typeface="Times New Roman" panose="02020603050405020304" pitchFamily="18" charset="0"/>
            </a:endParaRPr>
          </a:p>
        </p:txBody>
      </p:sp>
    </p:spTree>
    <p:extLst>
      <p:ext uri="{BB962C8B-B14F-4D97-AF65-F5344CB8AC3E}">
        <p14:creationId xmlns:p14="http://schemas.microsoft.com/office/powerpoint/2010/main" val="3250397705"/>
      </p:ext>
    </p:extLst>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E6D99A-B197-412B-9722-E966EF05A3DD}"/>
              </a:ext>
            </a:extLst>
          </p:cNvPr>
          <p:cNvSpPr>
            <a:spLocks noGrp="1"/>
          </p:cNvSpPr>
          <p:nvPr>
            <p:ph type="dt" sz="quarter" idx="10"/>
          </p:nvPr>
        </p:nvSpPr>
        <p:spPr/>
        <p:txBody>
          <a:bodyPr/>
          <a:lstStyle/>
          <a:p>
            <a:pPr>
              <a:defRPr/>
            </a:pPr>
            <a:fld id="{2C8B7CA3-AFD3-4479-92FE-E39F0A3FEB87}" type="datetime1">
              <a:rPr lang="en-US"/>
              <a:pPr>
                <a:defRPr/>
              </a:pPr>
              <a:t>3/10/2022</a:t>
            </a:fld>
            <a:endParaRPr lang="en-US"/>
          </a:p>
        </p:txBody>
      </p:sp>
      <p:sp>
        <p:nvSpPr>
          <p:cNvPr id="5" name="Footer Placeholder 4">
            <a:extLst>
              <a:ext uri="{FF2B5EF4-FFF2-40B4-BE49-F238E27FC236}">
                <a16:creationId xmlns:a16="http://schemas.microsoft.com/office/drawing/2014/main" id="{B5C53E0C-12F9-4221-88A6-9A7ADD0C86DA}"/>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1140" name="Slide Number Placeholder 5">
            <a:extLst>
              <a:ext uri="{FF2B5EF4-FFF2-40B4-BE49-F238E27FC236}">
                <a16:creationId xmlns:a16="http://schemas.microsoft.com/office/drawing/2014/main" id="{5C1269F7-688D-4967-8249-661C942C857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D223EC6A-93E3-4030-855D-FA091DD4DC2F}" type="slidenum">
              <a:rPr lang="en-US" altLang="en-US" sz="1300">
                <a:solidFill>
                  <a:srgbClr val="898989"/>
                </a:solidFill>
              </a:rPr>
              <a:pPr>
                <a:spcBef>
                  <a:spcPct val="0"/>
                </a:spcBef>
                <a:buFontTx/>
                <a:buNone/>
              </a:pPr>
              <a:t>96</a:t>
            </a:fld>
            <a:endParaRPr lang="en-US" altLang="en-US" sz="1300">
              <a:solidFill>
                <a:srgbClr val="898989"/>
              </a:solidFill>
            </a:endParaRPr>
          </a:p>
        </p:txBody>
      </p:sp>
      <p:sp>
        <p:nvSpPr>
          <p:cNvPr id="91141" name="Rectangle 3">
            <a:extLst>
              <a:ext uri="{FF2B5EF4-FFF2-40B4-BE49-F238E27FC236}">
                <a16:creationId xmlns:a16="http://schemas.microsoft.com/office/drawing/2014/main" id="{2D97BDE4-E888-41FE-BC6C-BE0EE04ED1EC}"/>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20" name="Title 1">
            <a:extLst>
              <a:ext uri="{FF2B5EF4-FFF2-40B4-BE49-F238E27FC236}">
                <a16:creationId xmlns:a16="http://schemas.microsoft.com/office/drawing/2014/main" id="{6DC7588C-7747-415A-AA55-4C38E6E7AA1A}"/>
              </a:ext>
            </a:extLst>
          </p:cNvPr>
          <p:cNvSpPr txBox="1">
            <a:spLocks/>
          </p:cNvSpPr>
          <p:nvPr/>
        </p:nvSpPr>
        <p:spPr>
          <a:xfrm>
            <a:off x="1838325" y="0"/>
            <a:ext cx="10414000" cy="785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Operating System Structure – Layered </a:t>
            </a:r>
            <a:r>
              <a:rPr lang="en-US" sz="3000" dirty="0"/>
              <a:t>Approach(CO1)</a:t>
            </a:r>
          </a:p>
        </p:txBody>
      </p:sp>
      <p:pic>
        <p:nvPicPr>
          <p:cNvPr id="91144" name="Picture 2" descr="C:\Users\admin\Desktop\LOGONIET.png">
            <a:extLst>
              <a:ext uri="{FF2B5EF4-FFF2-40B4-BE49-F238E27FC236}">
                <a16:creationId xmlns:a16="http://schemas.microsoft.com/office/drawing/2014/main" id="{EEACAA71-364D-4963-AE20-87160176F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EB93342-DE4B-4D49-A5E4-F5C31CDFA1AC}"/>
              </a:ext>
            </a:extLst>
          </p:cNvPr>
          <p:cNvSpPr txBox="1"/>
          <p:nvPr/>
        </p:nvSpPr>
        <p:spPr>
          <a:xfrm>
            <a:off x="1352488" y="1700808"/>
            <a:ext cx="9547348" cy="4467057"/>
          </a:xfrm>
          <a:prstGeom prst="rect">
            <a:avLst/>
          </a:prstGeom>
          <a:noFill/>
        </p:spPr>
        <p:txBody>
          <a:bodyPr wrap="square">
            <a:spAutoFit/>
          </a:bodyPr>
          <a:lstStyle/>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In this structure the OS is broken into number of layers (levels). The bottom layer (layer 0) is the hardware and the topmost layer (layer N) is the user interface. </a:t>
            </a: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These layers are so designed that each layer uses the functions of the lower level layers only. </a:t>
            </a:r>
          </a:p>
          <a:p>
            <a:pPr marL="342900" indent="-342900" fontAlgn="base">
              <a:lnSpc>
                <a:spcPct val="150000"/>
              </a:lnSpc>
              <a:buFont typeface="Wingdings" panose="05000000000000000000" pitchFamily="2" charset="2"/>
              <a:buChar char="Ø"/>
            </a:pPr>
            <a:r>
              <a:rPr lang="en-US" sz="2400" dirty="0">
                <a:latin typeface="+mj-lt"/>
                <a:cs typeface="Times New Roman" panose="02020603050405020304" pitchFamily="18" charset="0"/>
              </a:rPr>
              <a:t>This simplifies the debugging process as if lower level layers are debugged and an error occurs during debugging then the error must be on that layer only as the lower level layers have already been debugged. </a:t>
            </a:r>
          </a:p>
        </p:txBody>
      </p:sp>
      <p:sp>
        <p:nvSpPr>
          <p:cNvPr id="12" name="TextBox 11">
            <a:extLst>
              <a:ext uri="{FF2B5EF4-FFF2-40B4-BE49-F238E27FC236}">
                <a16:creationId xmlns:a16="http://schemas.microsoft.com/office/drawing/2014/main" id="{12AC9D2B-746B-4E14-A523-F8D5CDD463E8}"/>
              </a:ext>
            </a:extLst>
          </p:cNvPr>
          <p:cNvSpPr txBox="1"/>
          <p:nvPr/>
        </p:nvSpPr>
        <p:spPr>
          <a:xfrm>
            <a:off x="1633886" y="1229260"/>
            <a:ext cx="6151880" cy="461665"/>
          </a:xfrm>
          <a:prstGeom prst="rect">
            <a:avLst/>
          </a:prstGeom>
          <a:noFill/>
        </p:spPr>
        <p:txBody>
          <a:bodyPr wrap="square">
            <a:spAutoFit/>
          </a:bodyPr>
          <a:lstStyle/>
          <a:p>
            <a:r>
              <a:rPr lang="en-US" sz="2400" b="1" dirty="0">
                <a:latin typeface="+mj-lt"/>
                <a:cs typeface="Times New Roman" panose="02020603050405020304" pitchFamily="18" charset="0"/>
              </a:rPr>
              <a:t>Layered structure:</a:t>
            </a:r>
            <a:r>
              <a:rPr lang="en-US" sz="2400" dirty="0">
                <a:latin typeface="+mj-lt"/>
                <a:cs typeface="Times New Roman" panose="02020603050405020304" pitchFamily="18" charset="0"/>
              </a:rPr>
              <a:t> </a:t>
            </a:r>
            <a:endParaRPr lang="en-IN" sz="2400" dirty="0"/>
          </a:p>
        </p:txBody>
      </p:sp>
    </p:spTree>
  </p:cSld>
  <p:clrMapOvr>
    <a:masterClrMapping/>
  </p:clrMapOvr>
  <p:transition>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8340FE-362B-44C6-B0BA-9A881014EC4F}"/>
              </a:ext>
            </a:extLst>
          </p:cNvPr>
          <p:cNvSpPr>
            <a:spLocks noGrp="1"/>
          </p:cNvSpPr>
          <p:nvPr>
            <p:ph type="dt" sz="quarter" idx="10"/>
          </p:nvPr>
        </p:nvSpPr>
        <p:spPr/>
        <p:txBody>
          <a:bodyPr/>
          <a:lstStyle/>
          <a:p>
            <a:pPr>
              <a:defRPr/>
            </a:pPr>
            <a:fld id="{036FDFA0-0719-46C0-B5D9-FECBD58BB8A5}" type="datetime1">
              <a:rPr lang="en-US"/>
              <a:pPr>
                <a:defRPr/>
              </a:pPr>
              <a:t>3/10/2022</a:t>
            </a:fld>
            <a:endParaRPr lang="en-US"/>
          </a:p>
        </p:txBody>
      </p:sp>
      <p:sp>
        <p:nvSpPr>
          <p:cNvPr id="5" name="Footer Placeholder 4">
            <a:extLst>
              <a:ext uri="{FF2B5EF4-FFF2-40B4-BE49-F238E27FC236}">
                <a16:creationId xmlns:a16="http://schemas.microsoft.com/office/drawing/2014/main" id="{4C94FD75-0C46-4523-A23F-D2B45926D0A0}"/>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2164" name="Slide Number Placeholder 5">
            <a:extLst>
              <a:ext uri="{FF2B5EF4-FFF2-40B4-BE49-F238E27FC236}">
                <a16:creationId xmlns:a16="http://schemas.microsoft.com/office/drawing/2014/main" id="{DDA6082B-4DB0-4EDF-B223-5DC93B266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83845788-1883-4871-9E8D-D6257C625D82}" type="slidenum">
              <a:rPr lang="en-US" altLang="en-US" sz="1300">
                <a:solidFill>
                  <a:srgbClr val="898989"/>
                </a:solidFill>
              </a:rPr>
              <a:pPr>
                <a:spcBef>
                  <a:spcPct val="0"/>
                </a:spcBef>
                <a:buFontTx/>
                <a:buNone/>
              </a:pPr>
              <a:t>97</a:t>
            </a:fld>
            <a:endParaRPr lang="en-US" altLang="en-US" sz="1300">
              <a:solidFill>
                <a:srgbClr val="898989"/>
              </a:solidFill>
            </a:endParaRPr>
          </a:p>
        </p:txBody>
      </p:sp>
      <p:sp>
        <p:nvSpPr>
          <p:cNvPr id="9" name="Title 1">
            <a:extLst>
              <a:ext uri="{FF2B5EF4-FFF2-40B4-BE49-F238E27FC236}">
                <a16:creationId xmlns:a16="http://schemas.microsoft.com/office/drawing/2014/main" id="{0A0EE3D4-55CC-4783-8DCC-9499D4391D99}"/>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200" dirty="0"/>
              <a:t>An Operating System Layer</a:t>
            </a:r>
            <a:r>
              <a:rPr lang="en-US" sz="3000" dirty="0"/>
              <a:t>(CO1)</a:t>
            </a:r>
          </a:p>
        </p:txBody>
      </p:sp>
      <p:sp>
        <p:nvSpPr>
          <p:cNvPr id="92166" name="Rectangle 3">
            <a:extLst>
              <a:ext uri="{FF2B5EF4-FFF2-40B4-BE49-F238E27FC236}">
                <a16:creationId xmlns:a16="http://schemas.microsoft.com/office/drawing/2014/main" id="{D6D422C9-929D-4368-A411-E8179C38156B}"/>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pic>
        <p:nvPicPr>
          <p:cNvPr id="92168" name="Picture 2" descr="C:\Users\admin\Desktop\LOGONIET.png">
            <a:extLst>
              <a:ext uri="{FF2B5EF4-FFF2-40B4-BE49-F238E27FC236}">
                <a16:creationId xmlns:a16="http://schemas.microsoft.com/office/drawing/2014/main" id="{663465F1-E317-4E3B-968C-53AFA0F37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0" name="Picture 2">
            <a:extLst>
              <a:ext uri="{FF2B5EF4-FFF2-40B4-BE49-F238E27FC236}">
                <a16:creationId xmlns:a16="http://schemas.microsoft.com/office/drawing/2014/main" id="{3ED1BED1-DDF9-4269-988F-CC3D23646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70" y="1147763"/>
            <a:ext cx="7560839" cy="5017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A097CC-57C3-4C2E-AF90-675F21F0CA70}"/>
              </a:ext>
            </a:extLst>
          </p:cNvPr>
          <p:cNvSpPr>
            <a:spLocks noGrp="1"/>
          </p:cNvSpPr>
          <p:nvPr>
            <p:ph type="dt" sz="quarter" idx="10"/>
          </p:nvPr>
        </p:nvSpPr>
        <p:spPr/>
        <p:txBody>
          <a:bodyPr/>
          <a:lstStyle/>
          <a:p>
            <a:pPr>
              <a:defRPr/>
            </a:pPr>
            <a:fld id="{4159E667-2060-4DF6-8EA4-BE6152E56A19}" type="datetime1">
              <a:rPr lang="en-US"/>
              <a:pPr>
                <a:defRPr/>
              </a:pPr>
              <a:t>3/10/2022</a:t>
            </a:fld>
            <a:endParaRPr lang="en-US"/>
          </a:p>
        </p:txBody>
      </p:sp>
      <p:sp>
        <p:nvSpPr>
          <p:cNvPr id="5" name="Footer Placeholder 4">
            <a:extLst>
              <a:ext uri="{FF2B5EF4-FFF2-40B4-BE49-F238E27FC236}">
                <a16:creationId xmlns:a16="http://schemas.microsoft.com/office/drawing/2014/main" id="{CDA7C414-2BCC-4A36-B73A-39915FD7768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3188" name="Slide Number Placeholder 5">
            <a:extLst>
              <a:ext uri="{FF2B5EF4-FFF2-40B4-BE49-F238E27FC236}">
                <a16:creationId xmlns:a16="http://schemas.microsoft.com/office/drawing/2014/main" id="{C85CBB68-D284-44DB-86B8-A48214CA91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338F1DA-BA4C-4DEA-842B-44756F23EB03}" type="slidenum">
              <a:rPr lang="en-US" altLang="en-US" sz="1300">
                <a:solidFill>
                  <a:srgbClr val="898989"/>
                </a:solidFill>
              </a:rPr>
              <a:pPr>
                <a:spcBef>
                  <a:spcPct val="0"/>
                </a:spcBef>
                <a:buFontTx/>
                <a:buNone/>
              </a:pPr>
              <a:t>98</a:t>
            </a:fld>
            <a:endParaRPr lang="en-US" altLang="en-US" sz="1300">
              <a:solidFill>
                <a:srgbClr val="898989"/>
              </a:solidFill>
            </a:endParaRPr>
          </a:p>
        </p:txBody>
      </p:sp>
      <p:sp>
        <p:nvSpPr>
          <p:cNvPr id="9" name="Title 1">
            <a:extLst>
              <a:ext uri="{FF2B5EF4-FFF2-40B4-BE49-F238E27FC236}">
                <a16:creationId xmlns:a16="http://schemas.microsoft.com/office/drawing/2014/main" id="{3CF4D043-E624-4824-AE2D-CE524D3EFF5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Layered Structure of the OS(CO1)</a:t>
            </a:r>
          </a:p>
        </p:txBody>
      </p:sp>
      <p:sp>
        <p:nvSpPr>
          <p:cNvPr id="93190" name="Rectangle 3">
            <a:extLst>
              <a:ext uri="{FF2B5EF4-FFF2-40B4-BE49-F238E27FC236}">
                <a16:creationId xmlns:a16="http://schemas.microsoft.com/office/drawing/2014/main" id="{CD7230B9-2E1A-4370-9A62-E04AC0661C49}"/>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11" name="Rectangle 3">
            <a:extLst>
              <a:ext uri="{FF2B5EF4-FFF2-40B4-BE49-F238E27FC236}">
                <a16:creationId xmlns:a16="http://schemas.microsoft.com/office/drawing/2014/main" id="{7A4292FB-5F6A-431E-A8C1-ABABF5B720AD}"/>
              </a:ext>
            </a:extLst>
          </p:cNvPr>
          <p:cNvSpPr txBox="1">
            <a:spLocks noChangeArrowheads="1"/>
          </p:cNvSpPr>
          <p:nvPr/>
        </p:nvSpPr>
        <p:spPr>
          <a:xfrm>
            <a:off x="1403350" y="1268413"/>
            <a:ext cx="9420225" cy="790575"/>
          </a:xfrm>
          <a:prstGeom prst="rect">
            <a:avLst/>
          </a:prstGeom>
        </p:spPr>
        <p:txBody>
          <a:bodyPr>
            <a:normAutofit fontScale="85000" lnSpcReduction="20000"/>
          </a:bodyPr>
          <a:lstStyle/>
          <a:p>
            <a:pPr marL="342900" indent="-342900" defTabSz="914400" eaLnBrk="1" fontAlgn="auto" hangingPunct="1">
              <a:spcBef>
                <a:spcPct val="20000"/>
              </a:spcBef>
              <a:spcAft>
                <a:spcPts val="0"/>
              </a:spcAft>
              <a:buFont typeface="Arial" pitchFamily="34" charset="0"/>
              <a:buChar char="•"/>
              <a:defRPr/>
            </a:pPr>
            <a:r>
              <a:rPr lang="en-US" sz="3200" dirty="0">
                <a:latin typeface="+mn-lt"/>
                <a:cs typeface="+mn-cs"/>
              </a:rPr>
              <a:t>A layered design was first used in THE operating system.  </a:t>
            </a:r>
            <a:br>
              <a:rPr lang="en-US" sz="3200" dirty="0">
                <a:latin typeface="+mn-lt"/>
                <a:cs typeface="+mn-cs"/>
              </a:rPr>
            </a:br>
            <a:r>
              <a:rPr lang="en-US" sz="3200" dirty="0">
                <a:latin typeface="+mn-lt"/>
                <a:cs typeface="+mn-cs"/>
              </a:rPr>
              <a:t>Its six layers are as follows:</a:t>
            </a:r>
          </a:p>
        </p:txBody>
      </p:sp>
      <p:pic>
        <p:nvPicPr>
          <p:cNvPr id="93193" name="Picture 2" descr="C:\Users\admin\Desktop\LOGONIET.png">
            <a:extLst>
              <a:ext uri="{FF2B5EF4-FFF2-40B4-BE49-F238E27FC236}">
                <a16:creationId xmlns:a16="http://schemas.microsoft.com/office/drawing/2014/main" id="{161EAD85-4D14-4CE1-866F-4AA111660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395" name="Picture 211" descr="Layered Structure of Operating System">
            <a:extLst>
              <a:ext uri="{FF2B5EF4-FFF2-40B4-BE49-F238E27FC236}">
                <a16:creationId xmlns:a16="http://schemas.microsoft.com/office/drawing/2014/main" id="{5CEFEB60-55E7-49CA-86DE-50EE7B56A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524" y="2058988"/>
            <a:ext cx="7330568"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A097CC-57C3-4C2E-AF90-675F21F0CA70}"/>
              </a:ext>
            </a:extLst>
          </p:cNvPr>
          <p:cNvSpPr>
            <a:spLocks noGrp="1"/>
          </p:cNvSpPr>
          <p:nvPr>
            <p:ph type="dt" sz="quarter" idx="10"/>
          </p:nvPr>
        </p:nvSpPr>
        <p:spPr/>
        <p:txBody>
          <a:bodyPr/>
          <a:lstStyle/>
          <a:p>
            <a:pPr>
              <a:defRPr/>
            </a:pPr>
            <a:fld id="{4159E667-2060-4DF6-8EA4-BE6152E56A19}" type="datetime1">
              <a:rPr lang="en-US"/>
              <a:pPr>
                <a:defRPr/>
              </a:pPr>
              <a:t>3/10/2022</a:t>
            </a:fld>
            <a:endParaRPr lang="en-US"/>
          </a:p>
        </p:txBody>
      </p:sp>
      <p:sp>
        <p:nvSpPr>
          <p:cNvPr id="5" name="Footer Placeholder 4">
            <a:extLst>
              <a:ext uri="{FF2B5EF4-FFF2-40B4-BE49-F238E27FC236}">
                <a16:creationId xmlns:a16="http://schemas.microsoft.com/office/drawing/2014/main" id="{CDA7C414-2BCC-4A36-B73A-39915FD77685}"/>
              </a:ext>
            </a:extLst>
          </p:cNvPr>
          <p:cNvSpPr>
            <a:spLocks noGrp="1"/>
          </p:cNvSpPr>
          <p:nvPr>
            <p:ph type="ftr" sz="quarter" idx="11"/>
          </p:nvPr>
        </p:nvSpPr>
        <p:spPr>
          <a:xfrm>
            <a:off x="3368675" y="6356350"/>
            <a:ext cx="6943725" cy="365125"/>
          </a:xfrm>
        </p:spPr>
        <p:txBody>
          <a:bodyPr/>
          <a:lstStyle/>
          <a:p>
            <a:pPr>
              <a:defRPr/>
            </a:pPr>
            <a:r>
              <a:rPr lang="pt-BR" dirty="0"/>
              <a:t>Sanchi Kaushik             ACSE0403A           OS     Unit -1</a:t>
            </a:r>
            <a:endParaRPr lang="en-US" dirty="0"/>
          </a:p>
        </p:txBody>
      </p:sp>
      <p:sp>
        <p:nvSpPr>
          <p:cNvPr id="93188" name="Slide Number Placeholder 5">
            <a:extLst>
              <a:ext uri="{FF2B5EF4-FFF2-40B4-BE49-F238E27FC236}">
                <a16:creationId xmlns:a16="http://schemas.microsoft.com/office/drawing/2014/main" id="{C85CBB68-D284-44DB-86B8-A48214CA91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defTabSz="992188"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a:spcBef>
                <a:spcPct val="0"/>
              </a:spcBef>
              <a:buFontTx/>
              <a:buNone/>
            </a:pPr>
            <a:fld id="{5338F1DA-BA4C-4DEA-842B-44756F23EB03}" type="slidenum">
              <a:rPr lang="en-US" altLang="en-US" sz="1300">
                <a:solidFill>
                  <a:srgbClr val="898989"/>
                </a:solidFill>
              </a:rPr>
              <a:pPr>
                <a:spcBef>
                  <a:spcPct val="0"/>
                </a:spcBef>
                <a:buFontTx/>
                <a:buNone/>
              </a:pPr>
              <a:t>99</a:t>
            </a:fld>
            <a:endParaRPr lang="en-US" altLang="en-US" sz="1300">
              <a:solidFill>
                <a:srgbClr val="898989"/>
              </a:solidFill>
            </a:endParaRPr>
          </a:p>
        </p:txBody>
      </p:sp>
      <p:sp>
        <p:nvSpPr>
          <p:cNvPr id="9" name="Title 1">
            <a:extLst>
              <a:ext uri="{FF2B5EF4-FFF2-40B4-BE49-F238E27FC236}">
                <a16:creationId xmlns:a16="http://schemas.microsoft.com/office/drawing/2014/main" id="{3CF4D043-E624-4824-AE2D-CE524D3EFF5C}"/>
              </a:ext>
            </a:extLst>
          </p:cNvPr>
          <p:cNvSpPr txBox="1">
            <a:spLocks/>
          </p:cNvSpPr>
          <p:nvPr/>
        </p:nvSpPr>
        <p:spPr>
          <a:xfrm>
            <a:off x="1838325" y="0"/>
            <a:ext cx="1041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eaLnBrk="1" fontAlgn="auto" hangingPunct="1">
              <a:spcAft>
                <a:spcPts val="0"/>
              </a:spcAft>
              <a:defRPr/>
            </a:pPr>
            <a:r>
              <a:rPr lang="en-US" sz="3000" dirty="0"/>
              <a:t>Layered Structure of the OS(CO1)</a:t>
            </a:r>
          </a:p>
        </p:txBody>
      </p:sp>
      <p:sp>
        <p:nvSpPr>
          <p:cNvPr id="93190" name="Rectangle 3">
            <a:extLst>
              <a:ext uri="{FF2B5EF4-FFF2-40B4-BE49-F238E27FC236}">
                <a16:creationId xmlns:a16="http://schemas.microsoft.com/office/drawing/2014/main" id="{CD7230B9-2E1A-4370-9A62-E04AC0661C49}"/>
              </a:ext>
            </a:extLst>
          </p:cNvPr>
          <p:cNvSpPr txBox="1">
            <a:spLocks noChangeArrowheads="1"/>
          </p:cNvSpPr>
          <p:nvPr/>
        </p:nvSpPr>
        <p:spPr bwMode="auto">
          <a:xfrm>
            <a:off x="1403350" y="1484313"/>
            <a:ext cx="9420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5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2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2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200">
                <a:solidFill>
                  <a:schemeClr val="tx1"/>
                </a:solidFill>
                <a:latin typeface="Calibri" panose="020F0502020204030204" pitchFamily="34" charset="0"/>
              </a:defRPr>
            </a:lvl9pPr>
          </a:lstStyle>
          <a:p>
            <a:pPr defTabSz="914400" eaLnBrk="1" hangingPunct="1"/>
            <a:endParaRPr lang="en-US" altLang="en-US" sz="2200"/>
          </a:p>
        </p:txBody>
      </p:sp>
      <p:sp>
        <p:nvSpPr>
          <p:cNvPr id="11" name="Rectangle 3">
            <a:extLst>
              <a:ext uri="{FF2B5EF4-FFF2-40B4-BE49-F238E27FC236}">
                <a16:creationId xmlns:a16="http://schemas.microsoft.com/office/drawing/2014/main" id="{7A4292FB-5F6A-431E-A8C1-ABABF5B720AD}"/>
              </a:ext>
            </a:extLst>
          </p:cNvPr>
          <p:cNvSpPr txBox="1">
            <a:spLocks noChangeArrowheads="1"/>
          </p:cNvSpPr>
          <p:nvPr/>
        </p:nvSpPr>
        <p:spPr>
          <a:xfrm>
            <a:off x="1157610" y="863599"/>
            <a:ext cx="10153128" cy="5085681"/>
          </a:xfrm>
          <a:prstGeom prst="rect">
            <a:avLst/>
          </a:prstGeom>
        </p:spPr>
        <p:txBody>
          <a:bodyPr>
            <a:noAutofit/>
          </a:bodyPr>
          <a:lstStyle/>
          <a:p>
            <a:pPr algn="just" fontAlgn="base">
              <a:lnSpc>
                <a:spcPct val="150000"/>
              </a:lnSpc>
            </a:pPr>
            <a:r>
              <a:rPr lang="en-US" sz="2400" b="1" dirty="0">
                <a:latin typeface="+mj-lt"/>
                <a:cs typeface="Times New Roman" panose="02020603050405020304" pitchFamily="18" charset="0"/>
              </a:rPr>
              <a:t>Advantages of Layered structure:</a:t>
            </a:r>
            <a:endParaRPr lang="en-US" sz="2400" dirty="0">
              <a:latin typeface="+mj-lt"/>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2400" dirty="0">
                <a:latin typeface="+mj-lt"/>
                <a:cs typeface="Times New Roman" panose="02020603050405020304" pitchFamily="18" charset="0"/>
              </a:rPr>
              <a:t>Layering makes it easier to enhance the operating system as implementation of a layer can be changed easily without affecting the other layers.</a:t>
            </a:r>
          </a:p>
          <a:p>
            <a:pPr marL="342900" indent="-342900" algn="just" fontAlgn="base">
              <a:lnSpc>
                <a:spcPct val="150000"/>
              </a:lnSpc>
              <a:buFont typeface="Wingdings" panose="05000000000000000000" pitchFamily="2" charset="2"/>
              <a:buChar char="Ø"/>
            </a:pPr>
            <a:r>
              <a:rPr lang="en-US" sz="2400" dirty="0">
                <a:latin typeface="+mj-lt"/>
                <a:cs typeface="Times New Roman" panose="02020603050405020304" pitchFamily="18" charset="0"/>
              </a:rPr>
              <a:t>It is very easy to perform debugging and system verification.</a:t>
            </a:r>
          </a:p>
          <a:p>
            <a:pPr algn="just" fontAlgn="base">
              <a:lnSpc>
                <a:spcPct val="150000"/>
              </a:lnSpc>
            </a:pPr>
            <a:r>
              <a:rPr lang="en-US" sz="2400" b="1" dirty="0">
                <a:latin typeface="+mj-lt"/>
                <a:cs typeface="Times New Roman" panose="02020603050405020304" pitchFamily="18" charset="0"/>
              </a:rPr>
              <a:t>Disadvantages of Layered structure:</a:t>
            </a:r>
            <a:endParaRPr lang="en-US" sz="2400" dirty="0">
              <a:latin typeface="+mj-lt"/>
              <a:cs typeface="Times New Roman" panose="02020603050405020304" pitchFamily="18" charset="0"/>
            </a:endParaRPr>
          </a:p>
          <a:p>
            <a:pPr marL="342900" indent="-342900" algn="just" fontAlgn="base">
              <a:lnSpc>
                <a:spcPct val="150000"/>
              </a:lnSpc>
              <a:buFont typeface="Wingdings" panose="05000000000000000000" pitchFamily="2" charset="2"/>
              <a:buChar char="Ø"/>
            </a:pPr>
            <a:r>
              <a:rPr lang="en-US" sz="2400" dirty="0">
                <a:latin typeface="+mj-lt"/>
                <a:cs typeface="Times New Roman" panose="02020603050405020304" pitchFamily="18" charset="0"/>
              </a:rPr>
              <a:t>In this structure the application performance is degraded as compared to simple structure. </a:t>
            </a:r>
          </a:p>
          <a:p>
            <a:pPr marL="342900" indent="-342900" algn="just" fontAlgn="base">
              <a:lnSpc>
                <a:spcPct val="150000"/>
              </a:lnSpc>
              <a:buFont typeface="Wingdings" panose="05000000000000000000" pitchFamily="2" charset="2"/>
              <a:buChar char="Ø"/>
            </a:pPr>
            <a:r>
              <a:rPr lang="en-US" sz="2400" dirty="0">
                <a:latin typeface="+mj-lt"/>
                <a:cs typeface="Times New Roman" panose="02020603050405020304" pitchFamily="18" charset="0"/>
              </a:rPr>
              <a:t>It requires careful planning for designing the layers as higher layers use the functionalities of only the lower layers.</a:t>
            </a:r>
          </a:p>
          <a:p>
            <a:pPr defTabSz="914400" eaLnBrk="1" fontAlgn="auto" hangingPunct="1">
              <a:lnSpc>
                <a:spcPct val="150000"/>
              </a:lnSpc>
              <a:spcBef>
                <a:spcPct val="20000"/>
              </a:spcBef>
              <a:spcAft>
                <a:spcPts val="0"/>
              </a:spcAft>
              <a:defRPr/>
            </a:pPr>
            <a:endParaRPr lang="en-US" sz="2400" dirty="0">
              <a:latin typeface="+mj-lt"/>
              <a:cs typeface="+mn-cs"/>
            </a:endParaRPr>
          </a:p>
        </p:txBody>
      </p:sp>
      <p:pic>
        <p:nvPicPr>
          <p:cNvPr id="93193" name="Picture 2" descr="C:\Users\admin\Desktop\LOGONIET.png">
            <a:extLst>
              <a:ext uri="{FF2B5EF4-FFF2-40B4-BE49-F238E27FC236}">
                <a16:creationId xmlns:a16="http://schemas.microsoft.com/office/drawing/2014/main" id="{161EAD85-4D14-4CE1-866F-4AA111660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399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480275"/>
      </p:ext>
    </p:extLst>
  </p:cSld>
  <p:clrMapOvr>
    <a:masterClrMapping/>
  </p:clrMapOvr>
  <p:transition>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11989</TotalTime>
  <Words>9148</Words>
  <Application>Microsoft Office PowerPoint</Application>
  <PresentationFormat>Custom</PresentationFormat>
  <Paragraphs>1225</Paragraphs>
  <Slides>136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136</vt:i4>
      </vt:variant>
    </vt:vector>
  </HeadingPairs>
  <TitlesOfParts>
    <vt:vector size="146" baseType="lpstr">
      <vt:lpstr>Arial</vt:lpstr>
      <vt:lpstr>Calibri</vt:lpstr>
      <vt:lpstr>gibson</vt:lpstr>
      <vt:lpstr>roboto</vt:lpstr>
      <vt:lpstr>roboto</vt:lpstr>
      <vt:lpstr>Tahoma</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Vishal .</cp:lastModifiedBy>
  <cp:revision>415</cp:revision>
  <dcterms:created xsi:type="dcterms:W3CDTF">2006-08-16T00:00:00Z</dcterms:created>
  <dcterms:modified xsi:type="dcterms:W3CDTF">2022-03-10T08:12:12Z</dcterms:modified>
</cp:coreProperties>
</file>