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04"/>
  </p:notesMasterIdLst>
  <p:handoutMasterIdLst>
    <p:handoutMasterId r:id="rId105"/>
  </p:handoutMasterIdLst>
  <p:sldIdLst>
    <p:sldId id="256" r:id="rId3"/>
    <p:sldId id="498" r:id="rId4"/>
    <p:sldId id="1013" r:id="rId5"/>
    <p:sldId id="371" r:id="rId6"/>
    <p:sldId id="1011" r:id="rId7"/>
    <p:sldId id="398" r:id="rId8"/>
    <p:sldId id="438" r:id="rId9"/>
    <p:sldId id="439" r:id="rId10"/>
    <p:sldId id="437" r:id="rId11"/>
    <p:sldId id="1117" r:id="rId12"/>
    <p:sldId id="440" r:id="rId13"/>
    <p:sldId id="1068" r:id="rId14"/>
    <p:sldId id="399" r:id="rId15"/>
    <p:sldId id="441" r:id="rId16"/>
    <p:sldId id="262" r:id="rId17"/>
    <p:sldId id="442" r:id="rId18"/>
    <p:sldId id="443" r:id="rId19"/>
    <p:sldId id="1118" r:id="rId20"/>
    <p:sldId id="444" r:id="rId21"/>
    <p:sldId id="445" r:id="rId22"/>
    <p:sldId id="1124" r:id="rId23"/>
    <p:sldId id="446" r:id="rId24"/>
    <p:sldId id="1121" r:id="rId25"/>
    <p:sldId id="447" r:id="rId26"/>
    <p:sldId id="1128" r:id="rId27"/>
    <p:sldId id="1122" r:id="rId28"/>
    <p:sldId id="449" r:id="rId29"/>
    <p:sldId id="1129" r:id="rId30"/>
    <p:sldId id="1073" r:id="rId31"/>
    <p:sldId id="1074" r:id="rId32"/>
    <p:sldId id="1153" r:id="rId33"/>
    <p:sldId id="1075" r:id="rId34"/>
    <p:sldId id="1127" r:id="rId35"/>
    <p:sldId id="1155" r:id="rId36"/>
    <p:sldId id="1076" r:id="rId37"/>
    <p:sldId id="1123" r:id="rId38"/>
    <p:sldId id="450" r:id="rId39"/>
    <p:sldId id="1125" r:id="rId40"/>
    <p:sldId id="1126" r:id="rId41"/>
    <p:sldId id="1161" r:id="rId42"/>
    <p:sldId id="1162" r:id="rId43"/>
    <p:sldId id="1163" r:id="rId44"/>
    <p:sldId id="1164" r:id="rId45"/>
    <p:sldId id="1165" r:id="rId46"/>
    <p:sldId id="476" r:id="rId47"/>
    <p:sldId id="477" r:id="rId48"/>
    <p:sldId id="479" r:id="rId49"/>
    <p:sldId id="480" r:id="rId50"/>
    <p:sldId id="481" r:id="rId51"/>
    <p:sldId id="482" r:id="rId52"/>
    <p:sldId id="483" r:id="rId53"/>
    <p:sldId id="1130" r:id="rId54"/>
    <p:sldId id="484" r:id="rId55"/>
    <p:sldId id="485" r:id="rId56"/>
    <p:sldId id="486" r:id="rId57"/>
    <p:sldId id="487" r:id="rId58"/>
    <p:sldId id="488" r:id="rId59"/>
    <p:sldId id="489" r:id="rId60"/>
    <p:sldId id="1156" r:id="rId61"/>
    <p:sldId id="1157" r:id="rId62"/>
    <p:sldId id="1158" r:id="rId63"/>
    <p:sldId id="1159" r:id="rId64"/>
    <p:sldId id="1160" r:id="rId65"/>
    <p:sldId id="454" r:id="rId66"/>
    <p:sldId id="458" r:id="rId67"/>
    <p:sldId id="459" r:id="rId68"/>
    <p:sldId id="460" r:id="rId69"/>
    <p:sldId id="461" r:id="rId70"/>
    <p:sldId id="462" r:id="rId71"/>
    <p:sldId id="1131" r:id="rId72"/>
    <p:sldId id="1132" r:id="rId73"/>
    <p:sldId id="1133" r:id="rId74"/>
    <p:sldId id="468" r:id="rId75"/>
    <p:sldId id="469" r:id="rId76"/>
    <p:sldId id="472" r:id="rId77"/>
    <p:sldId id="1134" r:id="rId78"/>
    <p:sldId id="418" r:id="rId79"/>
    <p:sldId id="419" r:id="rId80"/>
    <p:sldId id="1135" r:id="rId81"/>
    <p:sldId id="422" r:id="rId82"/>
    <p:sldId id="1136" r:id="rId83"/>
    <p:sldId id="1138" r:id="rId84"/>
    <p:sldId id="1139" r:id="rId85"/>
    <p:sldId id="1140" r:id="rId86"/>
    <p:sldId id="500" r:id="rId87"/>
    <p:sldId id="1108" r:id="rId88"/>
    <p:sldId id="1109" r:id="rId89"/>
    <p:sldId id="1110" r:id="rId90"/>
    <p:sldId id="1111" r:id="rId91"/>
    <p:sldId id="1141" r:id="rId92"/>
    <p:sldId id="1142" r:id="rId93"/>
    <p:sldId id="1143" r:id="rId94"/>
    <p:sldId id="1144" r:id="rId95"/>
    <p:sldId id="1145" r:id="rId96"/>
    <p:sldId id="1146" r:id="rId97"/>
    <p:sldId id="1147" r:id="rId98"/>
    <p:sldId id="1148" r:id="rId99"/>
    <p:sldId id="1149" r:id="rId100"/>
    <p:sldId id="497" r:id="rId101"/>
    <p:sldId id="283" r:id="rId102"/>
    <p:sldId id="1016"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94" autoAdjust="0"/>
    <p:restoredTop sz="93842" autoAdjust="0"/>
  </p:normalViewPr>
  <p:slideViewPr>
    <p:cSldViewPr>
      <p:cViewPr varScale="1">
        <p:scale>
          <a:sx n="66" d="100"/>
          <a:sy n="66" d="100"/>
        </p:scale>
        <p:origin x="1012" y="32"/>
      </p:cViewPr>
      <p:guideLst>
        <p:guide orient="horz" pos="2160"/>
        <p:guide pos="2880"/>
      </p:guideLst>
    </p:cSldViewPr>
  </p:slideViewPr>
  <p:outlineViewPr>
    <p:cViewPr>
      <p:scale>
        <a:sx n="33" d="100"/>
        <a:sy n="33" d="100"/>
      </p:scale>
      <p:origin x="0" y="-38052"/>
    </p:cViewPr>
  </p:outlin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microsoft.com/office/2016/11/relationships/changesInfo" Target="changesInfos/changesInfo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 userId="d6d1b52ac0824bfa" providerId="LiveId" clId="{AE8BA548-AC37-4C95-B480-E12119BF86D1}"/>
    <pc:docChg chg="undo custSel addSld delSld modSld modMainMaster">
      <pc:chgData name="Vishal ." userId="d6d1b52ac0824bfa" providerId="LiveId" clId="{AE8BA548-AC37-4C95-B480-E12119BF86D1}" dt="2021-08-28T10:05:47.096" v="2255" actId="47"/>
      <pc:docMkLst>
        <pc:docMk/>
      </pc:docMkLst>
      <pc:sldChg chg="modSp mod">
        <pc:chgData name="Vishal ." userId="d6d1b52ac0824bfa" providerId="LiveId" clId="{AE8BA548-AC37-4C95-B480-E12119BF86D1}" dt="2021-08-28T06:33:51.641" v="880" actId="404"/>
        <pc:sldMkLst>
          <pc:docMk/>
          <pc:sldMk cId="0" sldId="256"/>
        </pc:sldMkLst>
        <pc:spChg chg="mod">
          <ac:chgData name="Vishal ." userId="d6d1b52ac0824bfa" providerId="LiveId" clId="{AE8BA548-AC37-4C95-B480-E12119BF86D1}" dt="2021-08-28T06:33:51.641" v="880" actId="404"/>
          <ac:spMkLst>
            <pc:docMk/>
            <pc:sldMk cId="0" sldId="256"/>
            <ac:spMk id="2" creationId="{00000000-0000-0000-0000-000000000000}"/>
          </ac:spMkLst>
        </pc:spChg>
        <pc:spChg chg="mod">
          <ac:chgData name="Vishal ." userId="d6d1b52ac0824bfa" providerId="LiveId" clId="{AE8BA548-AC37-4C95-B480-E12119BF86D1}" dt="2021-08-23T09:24:08.078" v="28" actId="403"/>
          <ac:spMkLst>
            <pc:docMk/>
            <pc:sldMk cId="0" sldId="256"/>
            <ac:spMk id="3" creationId="{00000000-0000-0000-0000-000000000000}"/>
          </ac:spMkLst>
        </pc:spChg>
        <pc:spChg chg="mod">
          <ac:chgData name="Vishal ." userId="d6d1b52ac0824bfa" providerId="LiveId" clId="{AE8BA548-AC37-4C95-B480-E12119BF86D1}" dt="2021-08-23T09:22:17.745" v="7" actId="20577"/>
          <ac:spMkLst>
            <pc:docMk/>
            <pc:sldMk cId="0" sldId="256"/>
            <ac:spMk id="6" creationId="{00000000-0000-0000-0000-000000000000}"/>
          </ac:spMkLst>
        </pc:spChg>
        <pc:spChg chg="mod">
          <ac:chgData name="Vishal ." userId="d6d1b52ac0824bfa" providerId="LiveId" clId="{AE8BA548-AC37-4C95-B480-E12119BF86D1}" dt="2021-08-23T09:22:08.151" v="1"/>
          <ac:spMkLst>
            <pc:docMk/>
            <pc:sldMk cId="0" sldId="256"/>
            <ac:spMk id="13" creationId="{00000000-0000-0000-0000-000000000000}"/>
          </ac:spMkLst>
        </pc:spChg>
        <pc:spChg chg="mod">
          <ac:chgData name="Vishal ." userId="d6d1b52ac0824bfa" providerId="LiveId" clId="{AE8BA548-AC37-4C95-B480-E12119BF86D1}" dt="2021-08-23T09:22:42.911" v="13" actId="20577"/>
          <ac:spMkLst>
            <pc:docMk/>
            <pc:sldMk cId="0" sldId="256"/>
            <ac:spMk id="14" creationId="{00000000-0000-0000-0000-000000000000}"/>
          </ac:spMkLst>
        </pc:spChg>
        <pc:spChg chg="mod">
          <ac:chgData name="Vishal ." userId="d6d1b52ac0824bfa" providerId="LiveId" clId="{AE8BA548-AC37-4C95-B480-E12119BF86D1}" dt="2021-08-23T09:22:47.416" v="17" actId="20577"/>
          <ac:spMkLst>
            <pc:docMk/>
            <pc:sldMk cId="0" sldId="256"/>
            <ac:spMk id="15" creationId="{00000000-0000-0000-0000-000000000000}"/>
          </ac:spMkLst>
        </pc:spChg>
      </pc:sldChg>
      <pc:sldChg chg="modSp del">
        <pc:chgData name="Vishal ." userId="d6d1b52ac0824bfa" providerId="LiveId" clId="{AE8BA548-AC37-4C95-B480-E12119BF86D1}" dt="2021-08-23T09:38:30.816" v="137" actId="47"/>
        <pc:sldMkLst>
          <pc:docMk/>
          <pc:sldMk cId="0" sldId="258"/>
        </pc:sldMkLst>
        <pc:spChg chg="mod">
          <ac:chgData name="Vishal ." userId="d6d1b52ac0824bfa" providerId="LiveId" clId="{AE8BA548-AC37-4C95-B480-E12119BF86D1}" dt="2021-08-23T09:22:08.151" v="1"/>
          <ac:spMkLst>
            <pc:docMk/>
            <pc:sldMk cId="0" sldId="258"/>
            <ac:spMk id="13" creationId="{4A773AC8-3485-46D0-9DE2-DC23D1FD0B98}"/>
          </ac:spMkLst>
        </pc:spChg>
      </pc:sldChg>
      <pc:sldChg chg="modSp del">
        <pc:chgData name="Vishal ." userId="d6d1b52ac0824bfa" providerId="LiveId" clId="{AE8BA548-AC37-4C95-B480-E12119BF86D1}" dt="2021-08-23T09:38:31.085" v="138" actId="47"/>
        <pc:sldMkLst>
          <pc:docMk/>
          <pc:sldMk cId="0" sldId="259"/>
        </pc:sldMkLst>
        <pc:spChg chg="mod">
          <ac:chgData name="Vishal ." userId="d6d1b52ac0824bfa" providerId="LiveId" clId="{AE8BA548-AC37-4C95-B480-E12119BF86D1}" dt="2021-08-23T09:22:08.151" v="1"/>
          <ac:spMkLst>
            <pc:docMk/>
            <pc:sldMk cId="0" sldId="259"/>
            <ac:spMk id="14" creationId="{F6402697-91F0-4447-A801-BB4876BA87C2}"/>
          </ac:spMkLst>
        </pc:spChg>
      </pc:sldChg>
      <pc:sldChg chg="modSp del">
        <pc:chgData name="Vishal ." userId="d6d1b52ac0824bfa" providerId="LiveId" clId="{AE8BA548-AC37-4C95-B480-E12119BF86D1}" dt="2021-08-23T09:38:31.604" v="140" actId="47"/>
        <pc:sldMkLst>
          <pc:docMk/>
          <pc:sldMk cId="0" sldId="260"/>
        </pc:sldMkLst>
        <pc:spChg chg="mod">
          <ac:chgData name="Vishal ." userId="d6d1b52ac0824bfa" providerId="LiveId" clId="{AE8BA548-AC37-4C95-B480-E12119BF86D1}" dt="2021-08-23T09:22:08.151" v="1"/>
          <ac:spMkLst>
            <pc:docMk/>
            <pc:sldMk cId="0" sldId="260"/>
            <ac:spMk id="5" creationId="{410CA9C8-8C97-4BF2-9F95-AFB18238A356}"/>
          </ac:spMkLst>
        </pc:spChg>
      </pc:sldChg>
      <pc:sldChg chg="modSp del">
        <pc:chgData name="Vishal ." userId="d6d1b52ac0824bfa" providerId="LiveId" clId="{AE8BA548-AC37-4C95-B480-E12119BF86D1}" dt="2021-08-23T09:38:31.861" v="141" actId="47"/>
        <pc:sldMkLst>
          <pc:docMk/>
          <pc:sldMk cId="0" sldId="261"/>
        </pc:sldMkLst>
        <pc:spChg chg="mod">
          <ac:chgData name="Vishal ." userId="d6d1b52ac0824bfa" providerId="LiveId" clId="{AE8BA548-AC37-4C95-B480-E12119BF86D1}" dt="2021-08-23T09:22:08.151" v="1"/>
          <ac:spMkLst>
            <pc:docMk/>
            <pc:sldMk cId="0" sldId="261"/>
            <ac:spMk id="5" creationId="{775D091C-D285-42D7-942D-6FA2134F77F0}"/>
          </ac:spMkLst>
        </pc:spChg>
      </pc:sldChg>
      <pc:sldChg chg="addSp delSp modSp add del mod modAnim">
        <pc:chgData name="Vishal ." userId="d6d1b52ac0824bfa" providerId="LiveId" clId="{AE8BA548-AC37-4C95-B480-E12119BF86D1}" dt="2021-08-28T09:16:14.468" v="1830"/>
        <pc:sldMkLst>
          <pc:docMk/>
          <pc:sldMk cId="0" sldId="262"/>
        </pc:sldMkLst>
        <pc:spChg chg="mod">
          <ac:chgData name="Vishal ." userId="d6d1b52ac0824bfa" providerId="LiveId" clId="{AE8BA548-AC37-4C95-B480-E12119BF86D1}" dt="2021-08-28T05:19:01.331" v="463" actId="2711"/>
          <ac:spMkLst>
            <pc:docMk/>
            <pc:sldMk cId="0" sldId="262"/>
            <ac:spMk id="2" creationId="{00000000-0000-0000-0000-000000000000}"/>
          </ac:spMkLst>
        </pc:spChg>
        <pc:spChg chg="mod">
          <ac:chgData name="Vishal ." userId="d6d1b52ac0824bfa" providerId="LiveId" clId="{AE8BA548-AC37-4C95-B480-E12119BF86D1}" dt="2021-08-23T09:22:08.151" v="1"/>
          <ac:spMkLst>
            <pc:docMk/>
            <pc:sldMk cId="0" sldId="262"/>
            <ac:spMk id="6" creationId="{93B55C68-40BE-42BF-B5B6-7C5DBA27B405}"/>
          </ac:spMkLst>
        </pc:spChg>
        <pc:spChg chg="del mod">
          <ac:chgData name="Vishal ." userId="d6d1b52ac0824bfa" providerId="LiveId" clId="{AE8BA548-AC37-4C95-B480-E12119BF86D1}" dt="2021-08-28T05:40:57.036" v="466" actId="478"/>
          <ac:spMkLst>
            <pc:docMk/>
            <pc:sldMk cId="0" sldId="262"/>
            <ac:spMk id="13" creationId="{00000000-0000-0000-0000-000000000000}"/>
          </ac:spMkLst>
        </pc:spChg>
        <pc:spChg chg="add mod">
          <ac:chgData name="Vishal ." userId="d6d1b52ac0824bfa" providerId="LiveId" clId="{AE8BA548-AC37-4C95-B480-E12119BF86D1}" dt="2021-08-28T09:11:31.988" v="1797"/>
          <ac:spMkLst>
            <pc:docMk/>
            <pc:sldMk cId="0" sldId="262"/>
            <ac:spMk id="14" creationId="{6D06DFDC-B0A8-47F4-B142-1C55B8CEAD68}"/>
          </ac:spMkLst>
        </pc:spChg>
        <pc:picChg chg="add mod">
          <ac:chgData name="Vishal ." userId="d6d1b52ac0824bfa" providerId="LiveId" clId="{AE8BA548-AC37-4C95-B480-E12119BF86D1}" dt="2021-08-28T05:40:49.637" v="465" actId="1036"/>
          <ac:picMkLst>
            <pc:docMk/>
            <pc:sldMk cId="0" sldId="262"/>
            <ac:picMk id="15" creationId="{1076C489-FE81-4A39-8ADF-8815976BA670}"/>
          </ac:picMkLst>
        </pc:picChg>
      </pc:sldChg>
      <pc:sldChg chg="modSp del">
        <pc:chgData name="Vishal ." userId="d6d1b52ac0824bfa" providerId="LiveId" clId="{AE8BA548-AC37-4C95-B480-E12119BF86D1}" dt="2021-08-23T09:38:32.950" v="146" actId="47"/>
        <pc:sldMkLst>
          <pc:docMk/>
          <pc:sldMk cId="0" sldId="263"/>
        </pc:sldMkLst>
        <pc:spChg chg="mod">
          <ac:chgData name="Vishal ." userId="d6d1b52ac0824bfa" providerId="LiveId" clId="{AE8BA548-AC37-4C95-B480-E12119BF86D1}" dt="2021-08-23T09:22:08.151" v="1"/>
          <ac:spMkLst>
            <pc:docMk/>
            <pc:sldMk cId="0" sldId="263"/>
            <ac:spMk id="3" creationId="{60B63BF1-9625-453F-A612-0F46CF43D86B}"/>
          </ac:spMkLst>
        </pc:spChg>
      </pc:sldChg>
      <pc:sldChg chg="modSp del">
        <pc:chgData name="Vishal ." userId="d6d1b52ac0824bfa" providerId="LiveId" clId="{AE8BA548-AC37-4C95-B480-E12119BF86D1}" dt="2021-08-23T09:38:56.664" v="237" actId="47"/>
        <pc:sldMkLst>
          <pc:docMk/>
          <pc:sldMk cId="0" sldId="264"/>
        </pc:sldMkLst>
        <pc:spChg chg="mod">
          <ac:chgData name="Vishal ." userId="d6d1b52ac0824bfa" providerId="LiveId" clId="{AE8BA548-AC37-4C95-B480-E12119BF86D1}" dt="2021-08-23T09:22:08.151" v="1"/>
          <ac:spMkLst>
            <pc:docMk/>
            <pc:sldMk cId="0" sldId="264"/>
            <ac:spMk id="5" creationId="{00000000-0000-0000-0000-000000000000}"/>
          </ac:spMkLst>
        </pc:spChg>
      </pc:sldChg>
      <pc:sldChg chg="modSp del">
        <pc:chgData name="Vishal ." userId="d6d1b52ac0824bfa" providerId="LiveId" clId="{AE8BA548-AC37-4C95-B480-E12119BF86D1}" dt="2021-08-23T09:38:33.420" v="149" actId="47"/>
        <pc:sldMkLst>
          <pc:docMk/>
          <pc:sldMk cId="0" sldId="266"/>
        </pc:sldMkLst>
        <pc:spChg chg="mod">
          <ac:chgData name="Vishal ." userId="d6d1b52ac0824bfa" providerId="LiveId" clId="{AE8BA548-AC37-4C95-B480-E12119BF86D1}" dt="2021-08-23T09:22:08.151" v="1"/>
          <ac:spMkLst>
            <pc:docMk/>
            <pc:sldMk cId="0" sldId="266"/>
            <ac:spMk id="4" creationId="{097C8BB9-A1F5-45BB-8D77-0BF98DCABABC}"/>
          </ac:spMkLst>
        </pc:spChg>
      </pc:sldChg>
      <pc:sldChg chg="modSp del">
        <pc:chgData name="Vishal ." userId="d6d1b52ac0824bfa" providerId="LiveId" clId="{AE8BA548-AC37-4C95-B480-E12119BF86D1}" dt="2021-08-23T09:38:58.246" v="242" actId="47"/>
        <pc:sldMkLst>
          <pc:docMk/>
          <pc:sldMk cId="0" sldId="267"/>
        </pc:sldMkLst>
        <pc:spChg chg="mod">
          <ac:chgData name="Vishal ." userId="d6d1b52ac0824bfa" providerId="LiveId" clId="{AE8BA548-AC37-4C95-B480-E12119BF86D1}" dt="2021-08-23T09:22:08.151" v="1"/>
          <ac:spMkLst>
            <pc:docMk/>
            <pc:sldMk cId="0" sldId="267"/>
            <ac:spMk id="5" creationId="{00000000-0000-0000-0000-000000000000}"/>
          </ac:spMkLst>
        </pc:spChg>
      </pc:sldChg>
      <pc:sldChg chg="modSp del">
        <pc:chgData name="Vishal ." userId="d6d1b52ac0824bfa" providerId="LiveId" clId="{AE8BA548-AC37-4C95-B480-E12119BF86D1}" dt="2021-08-23T09:38:32.334" v="143" actId="47"/>
        <pc:sldMkLst>
          <pc:docMk/>
          <pc:sldMk cId="3951094101" sldId="268"/>
        </pc:sldMkLst>
        <pc:spChg chg="mod">
          <ac:chgData name="Vishal ." userId="d6d1b52ac0824bfa" providerId="LiveId" clId="{AE8BA548-AC37-4C95-B480-E12119BF86D1}" dt="2021-08-23T09:22:08.151" v="1"/>
          <ac:spMkLst>
            <pc:docMk/>
            <pc:sldMk cId="3951094101" sldId="268"/>
            <ac:spMk id="8" creationId="{71133381-78F7-4447-A1BD-C0D61C4C43CB}"/>
          </ac:spMkLst>
        </pc:spChg>
      </pc:sldChg>
      <pc:sldChg chg="modSp del">
        <pc:chgData name="Vishal ." userId="d6d1b52ac0824bfa" providerId="LiveId" clId="{AE8BA548-AC37-4C95-B480-E12119BF86D1}" dt="2021-08-23T09:38:34.444" v="154" actId="47"/>
        <pc:sldMkLst>
          <pc:docMk/>
          <pc:sldMk cId="0" sldId="269"/>
        </pc:sldMkLst>
        <pc:spChg chg="mod">
          <ac:chgData name="Vishal ." userId="d6d1b52ac0824bfa" providerId="LiveId" clId="{AE8BA548-AC37-4C95-B480-E12119BF86D1}" dt="2021-08-23T09:22:08.151" v="1"/>
          <ac:spMkLst>
            <pc:docMk/>
            <pc:sldMk cId="0" sldId="269"/>
            <ac:spMk id="5" creationId="{14A13524-D7C8-4E57-B66C-A9CBB4DD156B}"/>
          </ac:spMkLst>
        </pc:spChg>
      </pc:sldChg>
      <pc:sldChg chg="modSp del">
        <pc:chgData name="Vishal ." userId="d6d1b52ac0824bfa" providerId="LiveId" clId="{AE8BA548-AC37-4C95-B480-E12119BF86D1}" dt="2021-08-23T09:38:55.408" v="235" actId="47"/>
        <pc:sldMkLst>
          <pc:docMk/>
          <pc:sldMk cId="0" sldId="270"/>
        </pc:sldMkLst>
        <pc:spChg chg="mod">
          <ac:chgData name="Vishal ." userId="d6d1b52ac0824bfa" providerId="LiveId" clId="{AE8BA548-AC37-4C95-B480-E12119BF86D1}" dt="2021-08-23T09:22:08.151" v="1"/>
          <ac:spMkLst>
            <pc:docMk/>
            <pc:sldMk cId="0" sldId="270"/>
            <ac:spMk id="5" creationId="{00000000-0000-0000-0000-000000000000}"/>
          </ac:spMkLst>
        </pc:spChg>
      </pc:sldChg>
      <pc:sldChg chg="modSp del">
        <pc:chgData name="Vishal ." userId="d6d1b52ac0824bfa" providerId="LiveId" clId="{AE8BA548-AC37-4C95-B480-E12119BF86D1}" dt="2021-08-23T09:38:42.512" v="190" actId="47"/>
        <pc:sldMkLst>
          <pc:docMk/>
          <pc:sldMk cId="4001672275" sldId="271"/>
        </pc:sldMkLst>
        <pc:spChg chg="mod">
          <ac:chgData name="Vishal ." userId="d6d1b52ac0824bfa" providerId="LiveId" clId="{AE8BA548-AC37-4C95-B480-E12119BF86D1}" dt="2021-08-23T09:22:08.151" v="1"/>
          <ac:spMkLst>
            <pc:docMk/>
            <pc:sldMk cId="4001672275" sldId="271"/>
            <ac:spMk id="5" creationId="{00000000-0000-0000-0000-000000000000}"/>
          </ac:spMkLst>
        </pc:spChg>
      </pc:sldChg>
      <pc:sldChg chg="modSp del">
        <pc:chgData name="Vishal ." userId="d6d1b52ac0824bfa" providerId="LiveId" clId="{AE8BA548-AC37-4C95-B480-E12119BF86D1}" dt="2021-08-23T09:38:42.284" v="189" actId="47"/>
        <pc:sldMkLst>
          <pc:docMk/>
          <pc:sldMk cId="1408305178" sldId="272"/>
        </pc:sldMkLst>
        <pc:spChg chg="mod">
          <ac:chgData name="Vishal ." userId="d6d1b52ac0824bfa" providerId="LiveId" clId="{AE8BA548-AC37-4C95-B480-E12119BF86D1}" dt="2021-08-23T09:22:08.151" v="1"/>
          <ac:spMkLst>
            <pc:docMk/>
            <pc:sldMk cId="1408305178" sldId="272"/>
            <ac:spMk id="5" creationId="{00000000-0000-0000-0000-000000000000}"/>
          </ac:spMkLst>
        </pc:spChg>
      </pc:sldChg>
      <pc:sldChg chg="modSp del">
        <pc:chgData name="Vishal ." userId="d6d1b52ac0824bfa" providerId="LiveId" clId="{AE8BA548-AC37-4C95-B480-E12119BF86D1}" dt="2021-08-23T09:38:55.943" v="236" actId="47"/>
        <pc:sldMkLst>
          <pc:docMk/>
          <pc:sldMk cId="0" sldId="273"/>
        </pc:sldMkLst>
        <pc:spChg chg="mod">
          <ac:chgData name="Vishal ." userId="d6d1b52ac0824bfa" providerId="LiveId" clId="{AE8BA548-AC37-4C95-B480-E12119BF86D1}" dt="2021-08-23T09:22:08.151" v="1"/>
          <ac:spMkLst>
            <pc:docMk/>
            <pc:sldMk cId="0" sldId="273"/>
            <ac:spMk id="5" creationId="{00000000-0000-0000-0000-000000000000}"/>
          </ac:spMkLst>
        </pc:spChg>
      </pc:sldChg>
      <pc:sldChg chg="modSp del">
        <pc:chgData name="Vishal ." userId="d6d1b52ac0824bfa" providerId="LiveId" clId="{AE8BA548-AC37-4C95-B480-E12119BF86D1}" dt="2021-08-23T09:38:54.559" v="234" actId="47"/>
        <pc:sldMkLst>
          <pc:docMk/>
          <pc:sldMk cId="0" sldId="275"/>
        </pc:sldMkLst>
        <pc:spChg chg="mod">
          <ac:chgData name="Vishal ." userId="d6d1b52ac0824bfa" providerId="LiveId" clId="{AE8BA548-AC37-4C95-B480-E12119BF86D1}" dt="2021-08-23T09:22:08.151" v="1"/>
          <ac:spMkLst>
            <pc:docMk/>
            <pc:sldMk cId="0" sldId="275"/>
            <ac:spMk id="5" creationId="{00000000-0000-0000-0000-000000000000}"/>
          </ac:spMkLst>
        </pc:spChg>
      </pc:sldChg>
      <pc:sldChg chg="delSp modSp del mod">
        <pc:chgData name="Vishal ." userId="d6d1b52ac0824bfa" providerId="LiveId" clId="{AE8BA548-AC37-4C95-B480-E12119BF86D1}" dt="2021-08-28T07:24:43.049" v="1264" actId="47"/>
        <pc:sldMkLst>
          <pc:docMk/>
          <pc:sldMk cId="0" sldId="276"/>
        </pc:sldMkLst>
        <pc:spChg chg="mod">
          <ac:chgData name="Vishal ." userId="d6d1b52ac0824bfa" providerId="LiveId" clId="{AE8BA548-AC37-4C95-B480-E12119BF86D1}" dt="2021-08-28T06:45:24.083" v="958" actId="6549"/>
          <ac:spMkLst>
            <pc:docMk/>
            <pc:sldMk cId="0" sldId="276"/>
            <ac:spMk id="2" creationId="{00000000-0000-0000-0000-000000000000}"/>
          </ac:spMkLst>
        </pc:spChg>
        <pc:spChg chg="del mod">
          <ac:chgData name="Vishal ." userId="d6d1b52ac0824bfa" providerId="LiveId" clId="{AE8BA548-AC37-4C95-B480-E12119BF86D1}" dt="2021-08-28T06:49:55.780" v="960"/>
          <ac:spMkLst>
            <pc:docMk/>
            <pc:sldMk cId="0" sldId="276"/>
            <ac:spMk id="3" creationId="{00000000-0000-0000-0000-000000000000}"/>
          </ac:spMkLst>
        </pc:spChg>
        <pc:spChg chg="mod">
          <ac:chgData name="Vishal ." userId="d6d1b52ac0824bfa" providerId="LiveId" clId="{AE8BA548-AC37-4C95-B480-E12119BF86D1}" dt="2021-08-23T09:22:08.151" v="1"/>
          <ac:spMkLst>
            <pc:docMk/>
            <pc:sldMk cId="0" sldId="276"/>
            <ac:spMk id="8" creationId="{E015F049-7C05-44DF-8338-9304F5154882}"/>
          </ac:spMkLst>
        </pc:spChg>
      </pc:sldChg>
      <pc:sldChg chg="modSp del">
        <pc:chgData name="Vishal ." userId="d6d1b52ac0824bfa" providerId="LiveId" clId="{AE8BA548-AC37-4C95-B480-E12119BF86D1}" dt="2021-08-23T09:38:36.414" v="163" actId="47"/>
        <pc:sldMkLst>
          <pc:docMk/>
          <pc:sldMk cId="0" sldId="277"/>
        </pc:sldMkLst>
        <pc:spChg chg="mod">
          <ac:chgData name="Vishal ." userId="d6d1b52ac0824bfa" providerId="LiveId" clId="{AE8BA548-AC37-4C95-B480-E12119BF86D1}" dt="2021-08-23T09:22:08.151" v="1"/>
          <ac:spMkLst>
            <pc:docMk/>
            <pc:sldMk cId="0" sldId="277"/>
            <ac:spMk id="5" creationId="{B49346B4-EA9B-44DA-8634-42FAAD73D31D}"/>
          </ac:spMkLst>
        </pc:spChg>
      </pc:sldChg>
      <pc:sldChg chg="modSp del">
        <pc:chgData name="Vishal ." userId="d6d1b52ac0824bfa" providerId="LiveId" clId="{AE8BA548-AC37-4C95-B480-E12119BF86D1}" dt="2021-08-28T06:50:58.634" v="974" actId="47"/>
        <pc:sldMkLst>
          <pc:docMk/>
          <pc:sldMk cId="0" sldId="278"/>
        </pc:sldMkLst>
        <pc:spChg chg="mod">
          <ac:chgData name="Vishal ." userId="d6d1b52ac0824bfa" providerId="LiveId" clId="{AE8BA548-AC37-4C95-B480-E12119BF86D1}" dt="2021-08-23T09:22:08.151" v="1"/>
          <ac:spMkLst>
            <pc:docMk/>
            <pc:sldMk cId="0" sldId="278"/>
            <ac:spMk id="10" creationId="{9C685C90-0C62-4012-B41E-285C934A72A2}"/>
          </ac:spMkLst>
        </pc:spChg>
      </pc:sldChg>
      <pc:sldChg chg="modSp del">
        <pc:chgData name="Vishal ." userId="d6d1b52ac0824bfa" providerId="LiveId" clId="{AE8BA548-AC37-4C95-B480-E12119BF86D1}" dt="2021-08-23T09:38:37.495" v="168" actId="47"/>
        <pc:sldMkLst>
          <pc:docMk/>
          <pc:sldMk cId="0" sldId="279"/>
        </pc:sldMkLst>
        <pc:spChg chg="mod">
          <ac:chgData name="Vishal ." userId="d6d1b52ac0824bfa" providerId="LiveId" clId="{AE8BA548-AC37-4C95-B480-E12119BF86D1}" dt="2021-08-23T09:22:08.151" v="1"/>
          <ac:spMkLst>
            <pc:docMk/>
            <pc:sldMk cId="0" sldId="279"/>
            <ac:spMk id="3" creationId="{58E5F78D-1D89-4A77-90CE-1F4A4307EF83}"/>
          </ac:spMkLst>
        </pc:spChg>
      </pc:sldChg>
      <pc:sldChg chg="modSp del">
        <pc:chgData name="Vishal ." userId="d6d1b52ac0824bfa" providerId="LiveId" clId="{AE8BA548-AC37-4C95-B480-E12119BF86D1}" dt="2021-08-23T09:38:49.740" v="220" actId="47"/>
        <pc:sldMkLst>
          <pc:docMk/>
          <pc:sldMk cId="0" sldId="280"/>
        </pc:sldMkLst>
        <pc:spChg chg="mod">
          <ac:chgData name="Vishal ." userId="d6d1b52ac0824bfa" providerId="LiveId" clId="{AE8BA548-AC37-4C95-B480-E12119BF86D1}" dt="2021-08-23T09:22:08.151" v="1"/>
          <ac:spMkLst>
            <pc:docMk/>
            <pc:sldMk cId="0" sldId="280"/>
            <ac:spMk id="5" creationId="{7FC39A58-6BA9-4D92-8D35-3BD8D8910CFD}"/>
          </ac:spMkLst>
        </pc:spChg>
      </pc:sldChg>
      <pc:sldChg chg="modSp del">
        <pc:chgData name="Vishal ." userId="d6d1b52ac0824bfa" providerId="LiveId" clId="{AE8BA548-AC37-4C95-B480-E12119BF86D1}" dt="2021-08-23T09:38:44.323" v="197" actId="47"/>
        <pc:sldMkLst>
          <pc:docMk/>
          <pc:sldMk cId="0" sldId="281"/>
        </pc:sldMkLst>
        <pc:spChg chg="mod">
          <ac:chgData name="Vishal ." userId="d6d1b52ac0824bfa" providerId="LiveId" clId="{AE8BA548-AC37-4C95-B480-E12119BF86D1}" dt="2021-08-23T09:22:08.151" v="1"/>
          <ac:spMkLst>
            <pc:docMk/>
            <pc:sldMk cId="0" sldId="281"/>
            <ac:spMk id="5" creationId="{00000000-0000-0000-0000-000000000000}"/>
          </ac:spMkLst>
        </pc:spChg>
      </pc:sldChg>
      <pc:sldChg chg="modSp del">
        <pc:chgData name="Vishal ." userId="d6d1b52ac0824bfa" providerId="LiveId" clId="{AE8BA548-AC37-4C95-B480-E12119BF86D1}" dt="2021-08-23T09:38:41.118" v="185" actId="47"/>
        <pc:sldMkLst>
          <pc:docMk/>
          <pc:sldMk cId="2304051027" sldId="282"/>
        </pc:sldMkLst>
        <pc:spChg chg="mod">
          <ac:chgData name="Vishal ." userId="d6d1b52ac0824bfa" providerId="LiveId" clId="{AE8BA548-AC37-4C95-B480-E12119BF86D1}" dt="2021-08-23T09:22:08.151" v="1"/>
          <ac:spMkLst>
            <pc:docMk/>
            <pc:sldMk cId="2304051027" sldId="282"/>
            <ac:spMk id="5" creationId="{00000000-0000-0000-0000-000000000000}"/>
          </ac:spMkLst>
        </pc:spChg>
      </pc:sldChg>
      <pc:sldChg chg="modSp">
        <pc:chgData name="Vishal ." userId="d6d1b52ac0824bfa" providerId="LiveId" clId="{AE8BA548-AC37-4C95-B480-E12119BF86D1}" dt="2021-08-23T09:22:08.151" v="1"/>
        <pc:sldMkLst>
          <pc:docMk/>
          <pc:sldMk cId="2555220207" sldId="283"/>
        </pc:sldMkLst>
        <pc:spChg chg="mod">
          <ac:chgData name="Vishal ." userId="d6d1b52ac0824bfa" providerId="LiveId" clId="{AE8BA548-AC37-4C95-B480-E12119BF86D1}" dt="2021-08-23T09:22:08.151" v="1"/>
          <ac:spMkLst>
            <pc:docMk/>
            <pc:sldMk cId="2555220207" sldId="283"/>
            <ac:spMk id="9" creationId="{ADBA4763-41DB-4791-9DDA-52C4A73BB086}"/>
          </ac:spMkLst>
        </pc:spChg>
      </pc:sldChg>
      <pc:sldChg chg="modSp del">
        <pc:chgData name="Vishal ." userId="d6d1b52ac0824bfa" providerId="LiveId" clId="{AE8BA548-AC37-4C95-B480-E12119BF86D1}" dt="2021-08-23T09:38:30.326" v="136" actId="47"/>
        <pc:sldMkLst>
          <pc:docMk/>
          <pc:sldMk cId="0" sldId="284"/>
        </pc:sldMkLst>
        <pc:spChg chg="mod">
          <ac:chgData name="Vishal ." userId="d6d1b52ac0824bfa" providerId="LiveId" clId="{AE8BA548-AC37-4C95-B480-E12119BF86D1}" dt="2021-08-23T09:22:08.151" v="1"/>
          <ac:spMkLst>
            <pc:docMk/>
            <pc:sldMk cId="0" sldId="284"/>
            <ac:spMk id="6" creationId="{7F072FB2-8A58-4A3F-9E87-F89962178FA5}"/>
          </ac:spMkLst>
        </pc:spChg>
      </pc:sldChg>
      <pc:sldChg chg="modSp del">
        <pc:chgData name="Vishal ." userId="d6d1b52ac0824bfa" providerId="LiveId" clId="{AE8BA548-AC37-4C95-B480-E12119BF86D1}" dt="2021-08-23T09:38:33.097" v="147" actId="47"/>
        <pc:sldMkLst>
          <pc:docMk/>
          <pc:sldMk cId="0" sldId="285"/>
        </pc:sldMkLst>
        <pc:spChg chg="mod">
          <ac:chgData name="Vishal ." userId="d6d1b52ac0824bfa" providerId="LiveId" clId="{AE8BA548-AC37-4C95-B480-E12119BF86D1}" dt="2021-08-23T09:22:08.151" v="1"/>
          <ac:spMkLst>
            <pc:docMk/>
            <pc:sldMk cId="0" sldId="285"/>
            <ac:spMk id="3" creationId="{3D9E0C3B-919A-4CDF-BE76-EB47BA64CBCB}"/>
          </ac:spMkLst>
        </pc:spChg>
      </pc:sldChg>
      <pc:sldChg chg="modSp del">
        <pc:chgData name="Vishal ." userId="d6d1b52ac0824bfa" providerId="LiveId" clId="{AE8BA548-AC37-4C95-B480-E12119BF86D1}" dt="2021-08-23T09:38:33.241" v="148" actId="47"/>
        <pc:sldMkLst>
          <pc:docMk/>
          <pc:sldMk cId="0" sldId="286"/>
        </pc:sldMkLst>
        <pc:spChg chg="mod">
          <ac:chgData name="Vishal ." userId="d6d1b52ac0824bfa" providerId="LiveId" clId="{AE8BA548-AC37-4C95-B480-E12119BF86D1}" dt="2021-08-23T09:22:08.151" v="1"/>
          <ac:spMkLst>
            <pc:docMk/>
            <pc:sldMk cId="0" sldId="286"/>
            <ac:spMk id="3" creationId="{B1CDB2E0-887D-4493-BA03-BC67C08ACEEF}"/>
          </ac:spMkLst>
        </pc:spChg>
      </pc:sldChg>
      <pc:sldChg chg="modSp del">
        <pc:chgData name="Vishal ." userId="d6d1b52ac0824bfa" providerId="LiveId" clId="{AE8BA548-AC37-4C95-B480-E12119BF86D1}" dt="2021-08-23T09:38:33.634" v="150" actId="47"/>
        <pc:sldMkLst>
          <pc:docMk/>
          <pc:sldMk cId="0" sldId="287"/>
        </pc:sldMkLst>
        <pc:spChg chg="mod">
          <ac:chgData name="Vishal ." userId="d6d1b52ac0824bfa" providerId="LiveId" clId="{AE8BA548-AC37-4C95-B480-E12119BF86D1}" dt="2021-08-23T09:22:08.151" v="1"/>
          <ac:spMkLst>
            <pc:docMk/>
            <pc:sldMk cId="0" sldId="287"/>
            <ac:spMk id="4" creationId="{F0BDB124-12D0-44EC-9AD8-5D3527E596DE}"/>
          </ac:spMkLst>
        </pc:spChg>
      </pc:sldChg>
      <pc:sldChg chg="modSp del">
        <pc:chgData name="Vishal ." userId="d6d1b52ac0824bfa" providerId="LiveId" clId="{AE8BA548-AC37-4C95-B480-E12119BF86D1}" dt="2021-08-23T09:38:35.130" v="157" actId="47"/>
        <pc:sldMkLst>
          <pc:docMk/>
          <pc:sldMk cId="0" sldId="289"/>
        </pc:sldMkLst>
        <pc:spChg chg="mod">
          <ac:chgData name="Vishal ." userId="d6d1b52ac0824bfa" providerId="LiveId" clId="{AE8BA548-AC37-4C95-B480-E12119BF86D1}" dt="2021-08-23T09:22:08.151" v="1"/>
          <ac:spMkLst>
            <pc:docMk/>
            <pc:sldMk cId="0" sldId="289"/>
            <ac:spMk id="11" creationId="{02A40565-20AD-4E8B-B9EC-5AE1BC3B1C72}"/>
          </ac:spMkLst>
        </pc:spChg>
      </pc:sldChg>
      <pc:sldChg chg="modSp del">
        <pc:chgData name="Vishal ." userId="d6d1b52ac0824bfa" providerId="LiveId" clId="{AE8BA548-AC37-4C95-B480-E12119BF86D1}" dt="2021-08-23T09:38:35.333" v="158" actId="47"/>
        <pc:sldMkLst>
          <pc:docMk/>
          <pc:sldMk cId="0" sldId="290"/>
        </pc:sldMkLst>
        <pc:spChg chg="mod">
          <ac:chgData name="Vishal ." userId="d6d1b52ac0824bfa" providerId="LiveId" clId="{AE8BA548-AC37-4C95-B480-E12119BF86D1}" dt="2021-08-23T09:22:08.151" v="1"/>
          <ac:spMkLst>
            <pc:docMk/>
            <pc:sldMk cId="0" sldId="290"/>
            <ac:spMk id="11" creationId="{A9578A7E-994D-439C-AA9C-FD576025E964}"/>
          </ac:spMkLst>
        </pc:spChg>
      </pc:sldChg>
      <pc:sldChg chg="modSp del">
        <pc:chgData name="Vishal ." userId="d6d1b52ac0824bfa" providerId="LiveId" clId="{AE8BA548-AC37-4C95-B480-E12119BF86D1}" dt="2021-08-23T09:38:35.989" v="161" actId="47"/>
        <pc:sldMkLst>
          <pc:docMk/>
          <pc:sldMk cId="0" sldId="291"/>
        </pc:sldMkLst>
        <pc:spChg chg="mod">
          <ac:chgData name="Vishal ." userId="d6d1b52ac0824bfa" providerId="LiveId" clId="{AE8BA548-AC37-4C95-B480-E12119BF86D1}" dt="2021-08-23T09:22:08.151" v="1"/>
          <ac:spMkLst>
            <pc:docMk/>
            <pc:sldMk cId="0" sldId="291"/>
            <ac:spMk id="10" creationId="{0BB0E27F-DAC1-4953-B6B7-E3C3498D1C76}"/>
          </ac:spMkLst>
        </pc:spChg>
      </pc:sldChg>
      <pc:sldChg chg="modSp del">
        <pc:chgData name="Vishal ." userId="d6d1b52ac0824bfa" providerId="LiveId" clId="{AE8BA548-AC37-4C95-B480-E12119BF86D1}" dt="2021-08-23T09:38:36.192" v="162" actId="47"/>
        <pc:sldMkLst>
          <pc:docMk/>
          <pc:sldMk cId="0" sldId="292"/>
        </pc:sldMkLst>
        <pc:spChg chg="mod">
          <ac:chgData name="Vishal ." userId="d6d1b52ac0824bfa" providerId="LiveId" clId="{AE8BA548-AC37-4C95-B480-E12119BF86D1}" dt="2021-08-23T09:22:08.151" v="1"/>
          <ac:spMkLst>
            <pc:docMk/>
            <pc:sldMk cId="0" sldId="292"/>
            <ac:spMk id="5" creationId="{B65CE249-558C-4889-A512-63176ED9C841}"/>
          </ac:spMkLst>
        </pc:spChg>
      </pc:sldChg>
      <pc:sldChg chg="modSp del">
        <pc:chgData name="Vishal ." userId="d6d1b52ac0824bfa" providerId="LiveId" clId="{AE8BA548-AC37-4C95-B480-E12119BF86D1}" dt="2021-08-23T09:38:36.620" v="164" actId="47"/>
        <pc:sldMkLst>
          <pc:docMk/>
          <pc:sldMk cId="0" sldId="293"/>
        </pc:sldMkLst>
        <pc:spChg chg="mod">
          <ac:chgData name="Vishal ." userId="d6d1b52ac0824bfa" providerId="LiveId" clId="{AE8BA548-AC37-4C95-B480-E12119BF86D1}" dt="2021-08-23T09:22:08.151" v="1"/>
          <ac:spMkLst>
            <pc:docMk/>
            <pc:sldMk cId="0" sldId="293"/>
            <ac:spMk id="5" creationId="{F1580F4D-9542-4524-BB7D-F53F8E733837}"/>
          </ac:spMkLst>
        </pc:spChg>
      </pc:sldChg>
      <pc:sldChg chg="modSp del">
        <pc:chgData name="Vishal ." userId="d6d1b52ac0824bfa" providerId="LiveId" clId="{AE8BA548-AC37-4C95-B480-E12119BF86D1}" dt="2021-08-23T09:38:37.229" v="167" actId="47"/>
        <pc:sldMkLst>
          <pc:docMk/>
          <pc:sldMk cId="0" sldId="294"/>
        </pc:sldMkLst>
        <pc:spChg chg="mod">
          <ac:chgData name="Vishal ." userId="d6d1b52ac0824bfa" providerId="LiveId" clId="{AE8BA548-AC37-4C95-B480-E12119BF86D1}" dt="2021-08-23T09:22:08.151" v="1"/>
          <ac:spMkLst>
            <pc:docMk/>
            <pc:sldMk cId="0" sldId="294"/>
            <ac:spMk id="5" creationId="{646C27E2-8DFC-4C6A-8DA3-AA7509776DBA}"/>
          </ac:spMkLst>
        </pc:spChg>
      </pc:sldChg>
      <pc:sldChg chg="modSp del">
        <pc:chgData name="Vishal ." userId="d6d1b52ac0824bfa" providerId="LiveId" clId="{AE8BA548-AC37-4C95-B480-E12119BF86D1}" dt="2021-08-23T09:38:37.964" v="170" actId="47"/>
        <pc:sldMkLst>
          <pc:docMk/>
          <pc:sldMk cId="0" sldId="298"/>
        </pc:sldMkLst>
        <pc:spChg chg="mod">
          <ac:chgData name="Vishal ." userId="d6d1b52ac0824bfa" providerId="LiveId" clId="{AE8BA548-AC37-4C95-B480-E12119BF86D1}" dt="2021-08-23T09:22:08.151" v="1"/>
          <ac:spMkLst>
            <pc:docMk/>
            <pc:sldMk cId="0" sldId="298"/>
            <ac:spMk id="7" creationId="{737AFBD4-9E97-40D0-848D-8DDB4541F6A9}"/>
          </ac:spMkLst>
        </pc:spChg>
      </pc:sldChg>
      <pc:sldChg chg="modSp del">
        <pc:chgData name="Vishal ." userId="d6d1b52ac0824bfa" providerId="LiveId" clId="{AE8BA548-AC37-4C95-B480-E12119BF86D1}" dt="2021-08-23T09:38:38.209" v="171" actId="47"/>
        <pc:sldMkLst>
          <pc:docMk/>
          <pc:sldMk cId="0" sldId="299"/>
        </pc:sldMkLst>
        <pc:spChg chg="mod">
          <ac:chgData name="Vishal ." userId="d6d1b52ac0824bfa" providerId="LiveId" clId="{AE8BA548-AC37-4C95-B480-E12119BF86D1}" dt="2021-08-23T09:22:08.151" v="1"/>
          <ac:spMkLst>
            <pc:docMk/>
            <pc:sldMk cId="0" sldId="299"/>
            <ac:spMk id="7" creationId="{BF46E1F2-6312-4D57-8FD9-64BFF684EC21}"/>
          </ac:spMkLst>
        </pc:spChg>
      </pc:sldChg>
      <pc:sldChg chg="modSp del">
        <pc:chgData name="Vishal ." userId="d6d1b52ac0824bfa" providerId="LiveId" clId="{AE8BA548-AC37-4C95-B480-E12119BF86D1}" dt="2021-08-23T09:38:37.721" v="169" actId="47"/>
        <pc:sldMkLst>
          <pc:docMk/>
          <pc:sldMk cId="0" sldId="300"/>
        </pc:sldMkLst>
        <pc:spChg chg="mod">
          <ac:chgData name="Vishal ." userId="d6d1b52ac0824bfa" providerId="LiveId" clId="{AE8BA548-AC37-4C95-B480-E12119BF86D1}" dt="2021-08-23T09:22:08.151" v="1"/>
          <ac:spMkLst>
            <pc:docMk/>
            <pc:sldMk cId="0" sldId="300"/>
            <ac:spMk id="5" creationId="{AAE0C2D9-F669-4E20-AE32-3AD712A4D545}"/>
          </ac:spMkLst>
        </pc:spChg>
      </pc:sldChg>
      <pc:sldChg chg="modSp del">
        <pc:chgData name="Vishal ." userId="d6d1b52ac0824bfa" providerId="LiveId" clId="{AE8BA548-AC37-4C95-B480-E12119BF86D1}" dt="2021-08-23T09:38:38.662" v="173" actId="47"/>
        <pc:sldMkLst>
          <pc:docMk/>
          <pc:sldMk cId="0" sldId="301"/>
        </pc:sldMkLst>
        <pc:spChg chg="mod">
          <ac:chgData name="Vishal ." userId="d6d1b52ac0824bfa" providerId="LiveId" clId="{AE8BA548-AC37-4C95-B480-E12119BF86D1}" dt="2021-08-23T09:22:08.151" v="1"/>
          <ac:spMkLst>
            <pc:docMk/>
            <pc:sldMk cId="0" sldId="301"/>
            <ac:spMk id="5" creationId="{032EA2B8-5005-4095-B468-782A17F47EFC}"/>
          </ac:spMkLst>
        </pc:spChg>
      </pc:sldChg>
      <pc:sldChg chg="modSp del">
        <pc:chgData name="Vishal ." userId="d6d1b52ac0824bfa" providerId="LiveId" clId="{AE8BA548-AC37-4C95-B480-E12119BF86D1}" dt="2021-08-23T09:38:39.759" v="178" actId="47"/>
        <pc:sldMkLst>
          <pc:docMk/>
          <pc:sldMk cId="0" sldId="303"/>
        </pc:sldMkLst>
        <pc:spChg chg="mod">
          <ac:chgData name="Vishal ." userId="d6d1b52ac0824bfa" providerId="LiveId" clId="{AE8BA548-AC37-4C95-B480-E12119BF86D1}" dt="2021-08-23T09:22:08.151" v="1"/>
          <ac:spMkLst>
            <pc:docMk/>
            <pc:sldMk cId="0" sldId="303"/>
            <ac:spMk id="6" creationId="{FE5F0E93-92D5-42A9-8020-DC5BA27DBA54}"/>
          </ac:spMkLst>
        </pc:spChg>
      </pc:sldChg>
      <pc:sldChg chg="modSp del">
        <pc:chgData name="Vishal ." userId="d6d1b52ac0824bfa" providerId="LiveId" clId="{AE8BA548-AC37-4C95-B480-E12119BF86D1}" dt="2021-08-23T09:38:33.848" v="151" actId="47"/>
        <pc:sldMkLst>
          <pc:docMk/>
          <pc:sldMk cId="1094863313" sldId="304"/>
        </pc:sldMkLst>
        <pc:spChg chg="mod">
          <ac:chgData name="Vishal ." userId="d6d1b52ac0824bfa" providerId="LiveId" clId="{AE8BA548-AC37-4C95-B480-E12119BF86D1}" dt="2021-08-23T09:22:08.151" v="1"/>
          <ac:spMkLst>
            <pc:docMk/>
            <pc:sldMk cId="1094863313" sldId="304"/>
            <ac:spMk id="4" creationId="{F0BDB124-12D0-44EC-9AD8-5D3527E596DE}"/>
          </ac:spMkLst>
        </pc:spChg>
      </pc:sldChg>
      <pc:sldChg chg="modSp del">
        <pc:chgData name="Vishal ." userId="d6d1b52ac0824bfa" providerId="LiveId" clId="{AE8BA548-AC37-4C95-B480-E12119BF86D1}" dt="2021-08-23T09:38:34.062" v="152" actId="47"/>
        <pc:sldMkLst>
          <pc:docMk/>
          <pc:sldMk cId="2935704361" sldId="305"/>
        </pc:sldMkLst>
        <pc:spChg chg="mod">
          <ac:chgData name="Vishal ." userId="d6d1b52ac0824bfa" providerId="LiveId" clId="{AE8BA548-AC37-4C95-B480-E12119BF86D1}" dt="2021-08-23T09:22:08.151" v="1"/>
          <ac:spMkLst>
            <pc:docMk/>
            <pc:sldMk cId="2935704361" sldId="305"/>
            <ac:spMk id="4" creationId="{F0BDB124-12D0-44EC-9AD8-5D3527E596DE}"/>
          </ac:spMkLst>
        </pc:spChg>
      </pc:sldChg>
      <pc:sldChg chg="modSp del">
        <pc:chgData name="Vishal ." userId="d6d1b52ac0824bfa" providerId="LiveId" clId="{AE8BA548-AC37-4C95-B480-E12119BF86D1}" dt="2021-08-23T09:38:34.236" v="153" actId="47"/>
        <pc:sldMkLst>
          <pc:docMk/>
          <pc:sldMk cId="589944018" sldId="306"/>
        </pc:sldMkLst>
        <pc:spChg chg="mod">
          <ac:chgData name="Vishal ." userId="d6d1b52ac0824bfa" providerId="LiveId" clId="{AE8BA548-AC37-4C95-B480-E12119BF86D1}" dt="2021-08-23T09:22:08.151" v="1"/>
          <ac:spMkLst>
            <pc:docMk/>
            <pc:sldMk cId="589944018" sldId="306"/>
            <ac:spMk id="4" creationId="{F0BDB124-12D0-44EC-9AD8-5D3527E596DE}"/>
          </ac:spMkLst>
        </pc:spChg>
      </pc:sldChg>
      <pc:sldChg chg="modSp del">
        <pc:chgData name="Vishal ." userId="d6d1b52ac0824bfa" providerId="LiveId" clId="{AE8BA548-AC37-4C95-B480-E12119BF86D1}" dt="2021-08-23T09:38:34.899" v="156" actId="47"/>
        <pc:sldMkLst>
          <pc:docMk/>
          <pc:sldMk cId="1123256572" sldId="307"/>
        </pc:sldMkLst>
        <pc:spChg chg="mod">
          <ac:chgData name="Vishal ." userId="d6d1b52ac0824bfa" providerId="LiveId" clId="{AE8BA548-AC37-4C95-B480-E12119BF86D1}" dt="2021-08-23T09:22:08.151" v="1"/>
          <ac:spMkLst>
            <pc:docMk/>
            <pc:sldMk cId="1123256572" sldId="307"/>
            <ac:spMk id="5" creationId="{14A13524-D7C8-4E57-B66C-A9CBB4DD156B}"/>
          </ac:spMkLst>
        </pc:spChg>
      </pc:sldChg>
      <pc:sldChg chg="modSp del">
        <pc:chgData name="Vishal ." userId="d6d1b52ac0824bfa" providerId="LiveId" clId="{AE8BA548-AC37-4C95-B480-E12119BF86D1}" dt="2021-08-23T09:38:34.592" v="155" actId="47"/>
        <pc:sldMkLst>
          <pc:docMk/>
          <pc:sldMk cId="1984892460" sldId="308"/>
        </pc:sldMkLst>
        <pc:spChg chg="mod">
          <ac:chgData name="Vishal ." userId="d6d1b52ac0824bfa" providerId="LiveId" clId="{AE8BA548-AC37-4C95-B480-E12119BF86D1}" dt="2021-08-23T09:22:08.151" v="1"/>
          <ac:spMkLst>
            <pc:docMk/>
            <pc:sldMk cId="1984892460" sldId="308"/>
            <ac:spMk id="5" creationId="{14A13524-D7C8-4E57-B66C-A9CBB4DD156B}"/>
          </ac:spMkLst>
        </pc:spChg>
      </pc:sldChg>
      <pc:sldChg chg="modSp del">
        <pc:chgData name="Vishal ." userId="d6d1b52ac0824bfa" providerId="LiveId" clId="{AE8BA548-AC37-4C95-B480-E12119BF86D1}" dt="2021-08-23T09:38:39.947" v="179" actId="47"/>
        <pc:sldMkLst>
          <pc:docMk/>
          <pc:sldMk cId="0" sldId="309"/>
        </pc:sldMkLst>
        <pc:spChg chg="mod">
          <ac:chgData name="Vishal ." userId="d6d1b52ac0824bfa" providerId="LiveId" clId="{AE8BA548-AC37-4C95-B480-E12119BF86D1}" dt="2021-08-23T09:22:08.151" v="1"/>
          <ac:spMkLst>
            <pc:docMk/>
            <pc:sldMk cId="0" sldId="309"/>
            <ac:spMk id="8" creationId="{C14F8895-1140-48DD-ACEC-87FAC02E1249}"/>
          </ac:spMkLst>
        </pc:spChg>
      </pc:sldChg>
      <pc:sldChg chg="modSp del">
        <pc:chgData name="Vishal ." userId="d6d1b52ac0824bfa" providerId="LiveId" clId="{AE8BA548-AC37-4C95-B480-E12119BF86D1}" dt="2021-08-23T09:38:40.897" v="184" actId="47"/>
        <pc:sldMkLst>
          <pc:docMk/>
          <pc:sldMk cId="0" sldId="310"/>
        </pc:sldMkLst>
        <pc:spChg chg="mod">
          <ac:chgData name="Vishal ." userId="d6d1b52ac0824bfa" providerId="LiveId" clId="{AE8BA548-AC37-4C95-B480-E12119BF86D1}" dt="2021-08-23T09:22:08.151" v="1"/>
          <ac:spMkLst>
            <pc:docMk/>
            <pc:sldMk cId="0" sldId="310"/>
            <ac:spMk id="10" creationId="{866B4CC7-1523-4A7C-BADE-090945086119}"/>
          </ac:spMkLst>
        </pc:spChg>
      </pc:sldChg>
      <pc:sldChg chg="modSp del">
        <pc:chgData name="Vishal ." userId="d6d1b52ac0824bfa" providerId="LiveId" clId="{AE8BA548-AC37-4C95-B480-E12119BF86D1}" dt="2021-08-23T09:38:41.815" v="187" actId="47"/>
        <pc:sldMkLst>
          <pc:docMk/>
          <pc:sldMk cId="0" sldId="311"/>
        </pc:sldMkLst>
        <pc:spChg chg="mod">
          <ac:chgData name="Vishal ." userId="d6d1b52ac0824bfa" providerId="LiveId" clId="{AE8BA548-AC37-4C95-B480-E12119BF86D1}" dt="2021-08-23T09:22:08.151" v="1"/>
          <ac:spMkLst>
            <pc:docMk/>
            <pc:sldMk cId="0" sldId="311"/>
            <ac:spMk id="8" creationId="{73B466E1-5FDB-4268-A02D-220F6F661B63}"/>
          </ac:spMkLst>
        </pc:spChg>
      </pc:sldChg>
      <pc:sldChg chg="modSp del">
        <pc:chgData name="Vishal ." userId="d6d1b52ac0824bfa" providerId="LiveId" clId="{AE8BA548-AC37-4C95-B480-E12119BF86D1}" dt="2021-08-23T09:38:43.031" v="191" actId="47"/>
        <pc:sldMkLst>
          <pc:docMk/>
          <pc:sldMk cId="0" sldId="312"/>
        </pc:sldMkLst>
        <pc:spChg chg="mod">
          <ac:chgData name="Vishal ." userId="d6d1b52ac0824bfa" providerId="LiveId" clId="{AE8BA548-AC37-4C95-B480-E12119BF86D1}" dt="2021-08-23T09:22:08.151" v="1"/>
          <ac:spMkLst>
            <pc:docMk/>
            <pc:sldMk cId="0" sldId="312"/>
            <ac:spMk id="4" creationId="{ED3F12CA-03CD-4D25-A31E-AED22ECBB6EB}"/>
          </ac:spMkLst>
        </pc:spChg>
      </pc:sldChg>
      <pc:sldChg chg="modSp del">
        <pc:chgData name="Vishal ." userId="d6d1b52ac0824bfa" providerId="LiveId" clId="{AE8BA548-AC37-4C95-B480-E12119BF86D1}" dt="2021-08-23T09:38:43.897" v="195" actId="47"/>
        <pc:sldMkLst>
          <pc:docMk/>
          <pc:sldMk cId="0" sldId="314"/>
        </pc:sldMkLst>
        <pc:spChg chg="mod">
          <ac:chgData name="Vishal ." userId="d6d1b52ac0824bfa" providerId="LiveId" clId="{AE8BA548-AC37-4C95-B480-E12119BF86D1}" dt="2021-08-23T09:22:08.151" v="1"/>
          <ac:spMkLst>
            <pc:docMk/>
            <pc:sldMk cId="0" sldId="314"/>
            <ac:spMk id="8" creationId="{56110C96-AA55-4507-87DF-650B79EABF30}"/>
          </ac:spMkLst>
        </pc:spChg>
      </pc:sldChg>
      <pc:sldChg chg="modSp del">
        <pc:chgData name="Vishal ." userId="d6d1b52ac0824bfa" providerId="LiveId" clId="{AE8BA548-AC37-4C95-B480-E12119BF86D1}" dt="2021-08-23T09:38:43.455" v="193" actId="47"/>
        <pc:sldMkLst>
          <pc:docMk/>
          <pc:sldMk cId="2124756707" sldId="315"/>
        </pc:sldMkLst>
        <pc:spChg chg="mod">
          <ac:chgData name="Vishal ." userId="d6d1b52ac0824bfa" providerId="LiveId" clId="{AE8BA548-AC37-4C95-B480-E12119BF86D1}" dt="2021-08-23T09:22:08.151" v="1"/>
          <ac:spMkLst>
            <pc:docMk/>
            <pc:sldMk cId="2124756707" sldId="315"/>
            <ac:spMk id="8" creationId="{ECDE0EF9-270C-4351-8342-95604DF3A5A0}"/>
          </ac:spMkLst>
        </pc:spChg>
      </pc:sldChg>
      <pc:sldChg chg="modSp del">
        <pc:chgData name="Vishal ." userId="d6d1b52ac0824bfa" providerId="LiveId" clId="{AE8BA548-AC37-4C95-B480-E12119BF86D1}" dt="2021-08-23T09:38:42.066" v="188" actId="47"/>
        <pc:sldMkLst>
          <pc:docMk/>
          <pc:sldMk cId="3578019818" sldId="316"/>
        </pc:sldMkLst>
        <pc:spChg chg="mod">
          <ac:chgData name="Vishal ." userId="d6d1b52ac0824bfa" providerId="LiveId" clId="{AE8BA548-AC37-4C95-B480-E12119BF86D1}" dt="2021-08-23T09:22:08.151" v="1"/>
          <ac:spMkLst>
            <pc:docMk/>
            <pc:sldMk cId="3578019818" sldId="316"/>
            <ac:spMk id="5" creationId="{8F24D192-708B-448F-83FB-FA81C6B2B2D3}"/>
          </ac:spMkLst>
        </pc:spChg>
      </pc:sldChg>
      <pc:sldChg chg="modSp del">
        <pc:chgData name="Vishal ." userId="d6d1b52ac0824bfa" providerId="LiveId" clId="{AE8BA548-AC37-4C95-B480-E12119BF86D1}" dt="2021-08-23T09:38:41.584" v="186" actId="47"/>
        <pc:sldMkLst>
          <pc:docMk/>
          <pc:sldMk cId="350027903" sldId="317"/>
        </pc:sldMkLst>
        <pc:spChg chg="mod">
          <ac:chgData name="Vishal ." userId="d6d1b52ac0824bfa" providerId="LiveId" clId="{AE8BA548-AC37-4C95-B480-E12119BF86D1}" dt="2021-08-23T09:22:08.151" v="1"/>
          <ac:spMkLst>
            <pc:docMk/>
            <pc:sldMk cId="350027903" sldId="317"/>
            <ac:spMk id="5" creationId="{00000000-0000-0000-0000-000000000000}"/>
          </ac:spMkLst>
        </pc:spChg>
      </pc:sldChg>
      <pc:sldChg chg="modSp del">
        <pc:chgData name="Vishal ." userId="d6d1b52ac0824bfa" providerId="LiveId" clId="{AE8BA548-AC37-4C95-B480-E12119BF86D1}" dt="2021-08-23T09:38:44.551" v="198" actId="47"/>
        <pc:sldMkLst>
          <pc:docMk/>
          <pc:sldMk cId="106266500" sldId="318"/>
        </pc:sldMkLst>
        <pc:spChg chg="mod">
          <ac:chgData name="Vishal ." userId="d6d1b52ac0824bfa" providerId="LiveId" clId="{AE8BA548-AC37-4C95-B480-E12119BF86D1}" dt="2021-08-23T09:22:08.151" v="1"/>
          <ac:spMkLst>
            <pc:docMk/>
            <pc:sldMk cId="106266500" sldId="318"/>
            <ac:spMk id="5" creationId="{00000000-0000-0000-0000-000000000000}"/>
          </ac:spMkLst>
        </pc:spChg>
      </pc:sldChg>
      <pc:sldChg chg="modSp del">
        <pc:chgData name="Vishal ." userId="d6d1b52ac0824bfa" providerId="LiveId" clId="{AE8BA548-AC37-4C95-B480-E12119BF86D1}" dt="2021-08-23T09:38:44.992" v="199" actId="47"/>
        <pc:sldMkLst>
          <pc:docMk/>
          <pc:sldMk cId="1297751053" sldId="319"/>
        </pc:sldMkLst>
        <pc:spChg chg="mod">
          <ac:chgData name="Vishal ." userId="d6d1b52ac0824bfa" providerId="LiveId" clId="{AE8BA548-AC37-4C95-B480-E12119BF86D1}" dt="2021-08-23T09:22:08.151" v="1"/>
          <ac:spMkLst>
            <pc:docMk/>
            <pc:sldMk cId="1297751053" sldId="319"/>
            <ac:spMk id="5" creationId="{00000000-0000-0000-0000-000000000000}"/>
          </ac:spMkLst>
        </pc:spChg>
      </pc:sldChg>
      <pc:sldChg chg="modSp del">
        <pc:chgData name="Vishal ." userId="d6d1b52ac0824bfa" providerId="LiveId" clId="{AE8BA548-AC37-4C95-B480-E12119BF86D1}" dt="2021-08-23T09:38:45.414" v="200" actId="47"/>
        <pc:sldMkLst>
          <pc:docMk/>
          <pc:sldMk cId="0" sldId="320"/>
        </pc:sldMkLst>
        <pc:spChg chg="mod">
          <ac:chgData name="Vishal ." userId="d6d1b52ac0824bfa" providerId="LiveId" clId="{AE8BA548-AC37-4C95-B480-E12119BF86D1}" dt="2021-08-23T09:22:08.151" v="1"/>
          <ac:spMkLst>
            <pc:docMk/>
            <pc:sldMk cId="0" sldId="320"/>
            <ac:spMk id="17" creationId="{A146FAFF-7C57-4929-A408-90F43CE5BFEB}"/>
          </ac:spMkLst>
        </pc:spChg>
      </pc:sldChg>
      <pc:sldChg chg="modSp del">
        <pc:chgData name="Vishal ." userId="d6d1b52ac0824bfa" providerId="LiveId" clId="{AE8BA548-AC37-4C95-B480-E12119BF86D1}" dt="2021-08-23T09:38:46.799" v="204" actId="47"/>
        <pc:sldMkLst>
          <pc:docMk/>
          <pc:sldMk cId="0" sldId="321"/>
        </pc:sldMkLst>
        <pc:spChg chg="mod">
          <ac:chgData name="Vishal ." userId="d6d1b52ac0824bfa" providerId="LiveId" clId="{AE8BA548-AC37-4C95-B480-E12119BF86D1}" dt="2021-08-23T09:22:08.151" v="1"/>
          <ac:spMkLst>
            <pc:docMk/>
            <pc:sldMk cId="0" sldId="321"/>
            <ac:spMk id="8" creationId="{F4EF6B66-973F-46E7-8405-F12D7EB1AF4D}"/>
          </ac:spMkLst>
        </pc:spChg>
      </pc:sldChg>
      <pc:sldChg chg="modSp del">
        <pc:chgData name="Vishal ." userId="d6d1b52ac0824bfa" providerId="LiveId" clId="{AE8BA548-AC37-4C95-B480-E12119BF86D1}" dt="2021-08-23T09:38:45.985" v="202" actId="47"/>
        <pc:sldMkLst>
          <pc:docMk/>
          <pc:sldMk cId="0" sldId="322"/>
        </pc:sldMkLst>
        <pc:spChg chg="mod">
          <ac:chgData name="Vishal ." userId="d6d1b52ac0824bfa" providerId="LiveId" clId="{AE8BA548-AC37-4C95-B480-E12119BF86D1}" dt="2021-08-23T09:22:08.151" v="1"/>
          <ac:spMkLst>
            <pc:docMk/>
            <pc:sldMk cId="0" sldId="322"/>
            <ac:spMk id="95" creationId="{A2C51008-A3D6-41F9-B7BC-001D9BA8E95D}"/>
          </ac:spMkLst>
        </pc:spChg>
      </pc:sldChg>
      <pc:sldChg chg="modSp del">
        <pc:chgData name="Vishal ." userId="d6d1b52ac0824bfa" providerId="LiveId" clId="{AE8BA548-AC37-4C95-B480-E12119BF86D1}" dt="2021-08-23T09:38:47.405" v="207" actId="47"/>
        <pc:sldMkLst>
          <pc:docMk/>
          <pc:sldMk cId="0" sldId="323"/>
        </pc:sldMkLst>
        <pc:spChg chg="mod">
          <ac:chgData name="Vishal ." userId="d6d1b52ac0824bfa" providerId="LiveId" clId="{AE8BA548-AC37-4C95-B480-E12119BF86D1}" dt="2021-08-23T09:22:08.151" v="1"/>
          <ac:spMkLst>
            <pc:docMk/>
            <pc:sldMk cId="0" sldId="323"/>
            <ac:spMk id="6" creationId="{3D5A8944-C87E-4C8F-8E57-AC85E70CDECC}"/>
          </ac:spMkLst>
        </pc:spChg>
      </pc:sldChg>
      <pc:sldChg chg="modSp del">
        <pc:chgData name="Vishal ." userId="d6d1b52ac0824bfa" providerId="LiveId" clId="{AE8BA548-AC37-4C95-B480-E12119BF86D1}" dt="2021-08-23T09:38:47.198" v="206" actId="47"/>
        <pc:sldMkLst>
          <pc:docMk/>
          <pc:sldMk cId="0" sldId="324"/>
        </pc:sldMkLst>
        <pc:spChg chg="mod">
          <ac:chgData name="Vishal ." userId="d6d1b52ac0824bfa" providerId="LiveId" clId="{AE8BA548-AC37-4C95-B480-E12119BF86D1}" dt="2021-08-23T09:22:08.151" v="1"/>
          <ac:spMkLst>
            <pc:docMk/>
            <pc:sldMk cId="0" sldId="324"/>
            <ac:spMk id="75" creationId="{05E5704B-4763-4B57-A11D-0ED93822A214}"/>
          </ac:spMkLst>
        </pc:spChg>
      </pc:sldChg>
      <pc:sldChg chg="modSp del">
        <pc:chgData name="Vishal ." userId="d6d1b52ac0824bfa" providerId="LiveId" clId="{AE8BA548-AC37-4C95-B480-E12119BF86D1}" dt="2021-08-23T09:38:47.787" v="209" actId="47"/>
        <pc:sldMkLst>
          <pc:docMk/>
          <pc:sldMk cId="0" sldId="325"/>
        </pc:sldMkLst>
        <pc:spChg chg="mod">
          <ac:chgData name="Vishal ." userId="d6d1b52ac0824bfa" providerId="LiveId" clId="{AE8BA548-AC37-4C95-B480-E12119BF86D1}" dt="2021-08-23T09:22:08.151" v="1"/>
          <ac:spMkLst>
            <pc:docMk/>
            <pc:sldMk cId="0" sldId="325"/>
            <ac:spMk id="5" creationId="{793849FF-981E-4D53-85F1-71369E8F2993}"/>
          </ac:spMkLst>
        </pc:spChg>
      </pc:sldChg>
      <pc:sldChg chg="modSp del">
        <pc:chgData name="Vishal ." userId="d6d1b52ac0824bfa" providerId="LiveId" clId="{AE8BA548-AC37-4C95-B480-E12119BF86D1}" dt="2021-08-23T09:38:47.999" v="210" actId="47"/>
        <pc:sldMkLst>
          <pc:docMk/>
          <pc:sldMk cId="0" sldId="327"/>
        </pc:sldMkLst>
        <pc:spChg chg="mod">
          <ac:chgData name="Vishal ." userId="d6d1b52ac0824bfa" providerId="LiveId" clId="{AE8BA548-AC37-4C95-B480-E12119BF86D1}" dt="2021-08-23T09:22:08.151" v="1"/>
          <ac:spMkLst>
            <pc:docMk/>
            <pc:sldMk cId="0" sldId="327"/>
            <ac:spMk id="7" creationId="{EB331DFB-DAE0-4BC7-9D96-10DCF2511C19}"/>
          </ac:spMkLst>
        </pc:spChg>
      </pc:sldChg>
      <pc:sldChg chg="modSp del">
        <pc:chgData name="Vishal ." userId="d6d1b52ac0824bfa" providerId="LiveId" clId="{AE8BA548-AC37-4C95-B480-E12119BF86D1}" dt="2021-08-23T09:38:48.184" v="211" actId="47"/>
        <pc:sldMkLst>
          <pc:docMk/>
          <pc:sldMk cId="0" sldId="328"/>
        </pc:sldMkLst>
        <pc:spChg chg="mod">
          <ac:chgData name="Vishal ." userId="d6d1b52ac0824bfa" providerId="LiveId" clId="{AE8BA548-AC37-4C95-B480-E12119BF86D1}" dt="2021-08-23T09:22:08.151" v="1"/>
          <ac:spMkLst>
            <pc:docMk/>
            <pc:sldMk cId="0" sldId="328"/>
            <ac:spMk id="5" creationId="{50B514C8-D99B-4BBA-B0D7-1F1D335E54CD}"/>
          </ac:spMkLst>
        </pc:spChg>
      </pc:sldChg>
      <pc:sldChg chg="modSp del">
        <pc:chgData name="Vishal ." userId="d6d1b52ac0824bfa" providerId="LiveId" clId="{AE8BA548-AC37-4C95-B480-E12119BF86D1}" dt="2021-08-23T09:38:49.242" v="217" actId="47"/>
        <pc:sldMkLst>
          <pc:docMk/>
          <pc:sldMk cId="0" sldId="341"/>
        </pc:sldMkLst>
        <pc:spChg chg="mod">
          <ac:chgData name="Vishal ." userId="d6d1b52ac0824bfa" providerId="LiveId" clId="{AE8BA548-AC37-4C95-B480-E12119BF86D1}" dt="2021-08-23T09:22:08.151" v="1"/>
          <ac:spMkLst>
            <pc:docMk/>
            <pc:sldMk cId="0" sldId="341"/>
            <ac:spMk id="5" creationId="{0D5952F4-0421-46DD-8729-84A31413DEAB}"/>
          </ac:spMkLst>
        </pc:spChg>
      </pc:sldChg>
      <pc:sldChg chg="modSp del">
        <pc:chgData name="Vishal ." userId="d6d1b52ac0824bfa" providerId="LiveId" clId="{AE8BA548-AC37-4C95-B480-E12119BF86D1}" dt="2021-08-23T09:38:49.551" v="219" actId="47"/>
        <pc:sldMkLst>
          <pc:docMk/>
          <pc:sldMk cId="0" sldId="342"/>
        </pc:sldMkLst>
        <pc:spChg chg="mod">
          <ac:chgData name="Vishal ." userId="d6d1b52ac0824bfa" providerId="LiveId" clId="{AE8BA548-AC37-4C95-B480-E12119BF86D1}" dt="2021-08-23T09:22:08.151" v="1"/>
          <ac:spMkLst>
            <pc:docMk/>
            <pc:sldMk cId="0" sldId="342"/>
            <ac:spMk id="5" creationId="{7A9E96F3-5C80-464A-A87D-B4A4B1754E4B}"/>
          </ac:spMkLst>
        </pc:spChg>
      </pc:sldChg>
      <pc:sldChg chg="modSp del">
        <pc:chgData name="Vishal ." userId="d6d1b52ac0824bfa" providerId="LiveId" clId="{AE8BA548-AC37-4C95-B480-E12119BF86D1}" dt="2021-08-23T09:38:50.102" v="222" actId="47"/>
        <pc:sldMkLst>
          <pc:docMk/>
          <pc:sldMk cId="0" sldId="344"/>
        </pc:sldMkLst>
        <pc:spChg chg="mod">
          <ac:chgData name="Vishal ." userId="d6d1b52ac0824bfa" providerId="LiveId" clId="{AE8BA548-AC37-4C95-B480-E12119BF86D1}" dt="2021-08-23T09:22:08.151" v="1"/>
          <ac:spMkLst>
            <pc:docMk/>
            <pc:sldMk cId="0" sldId="344"/>
            <ac:spMk id="5" creationId="{8F32BEC3-C1B9-4D54-887A-3EC262735B5B}"/>
          </ac:spMkLst>
        </pc:spChg>
      </pc:sldChg>
      <pc:sldChg chg="modSp del">
        <pc:chgData name="Vishal ." userId="d6d1b52ac0824bfa" providerId="LiveId" clId="{AE8BA548-AC37-4C95-B480-E12119BF86D1}" dt="2021-08-23T09:38:50.458" v="224" actId="47"/>
        <pc:sldMkLst>
          <pc:docMk/>
          <pc:sldMk cId="0" sldId="347"/>
        </pc:sldMkLst>
        <pc:spChg chg="mod">
          <ac:chgData name="Vishal ." userId="d6d1b52ac0824bfa" providerId="LiveId" clId="{AE8BA548-AC37-4C95-B480-E12119BF86D1}" dt="2021-08-23T09:22:08.151" v="1"/>
          <ac:spMkLst>
            <pc:docMk/>
            <pc:sldMk cId="0" sldId="347"/>
            <ac:spMk id="5" creationId="{6757B916-8CD2-4BF0-9307-8F49E5C21279}"/>
          </ac:spMkLst>
        </pc:spChg>
      </pc:sldChg>
      <pc:sldChg chg="modSp del">
        <pc:chgData name="Vishal ." userId="d6d1b52ac0824bfa" providerId="LiveId" clId="{AE8BA548-AC37-4C95-B480-E12119BF86D1}" dt="2021-08-23T09:38:50.610" v="225" actId="47"/>
        <pc:sldMkLst>
          <pc:docMk/>
          <pc:sldMk cId="0" sldId="348"/>
        </pc:sldMkLst>
        <pc:spChg chg="mod">
          <ac:chgData name="Vishal ." userId="d6d1b52ac0824bfa" providerId="LiveId" clId="{AE8BA548-AC37-4C95-B480-E12119BF86D1}" dt="2021-08-23T09:22:08.151" v="1"/>
          <ac:spMkLst>
            <pc:docMk/>
            <pc:sldMk cId="0" sldId="348"/>
            <ac:spMk id="5" creationId="{ECBB9E99-B938-4432-9D33-315F1E801C4E}"/>
          </ac:spMkLst>
        </pc:spChg>
      </pc:sldChg>
      <pc:sldChg chg="modSp del">
        <pc:chgData name="Vishal ." userId="d6d1b52ac0824bfa" providerId="LiveId" clId="{AE8BA548-AC37-4C95-B480-E12119BF86D1}" dt="2021-08-23T09:38:53.886" v="233" actId="47"/>
        <pc:sldMkLst>
          <pc:docMk/>
          <pc:sldMk cId="1911778642" sldId="349"/>
        </pc:sldMkLst>
        <pc:spChg chg="mod">
          <ac:chgData name="Vishal ." userId="d6d1b52ac0824bfa" providerId="LiveId" clId="{AE8BA548-AC37-4C95-B480-E12119BF86D1}" dt="2021-08-23T09:22:08.151" v="1"/>
          <ac:spMkLst>
            <pc:docMk/>
            <pc:sldMk cId="1911778642" sldId="349"/>
            <ac:spMk id="5" creationId="{ECBB9E99-B938-4432-9D33-315F1E801C4E}"/>
          </ac:spMkLst>
        </pc:spChg>
      </pc:sldChg>
      <pc:sldChg chg="modSp del">
        <pc:chgData name="Vishal ." userId="d6d1b52ac0824bfa" providerId="LiveId" clId="{AE8BA548-AC37-4C95-B480-E12119BF86D1}" dt="2021-08-23T09:38:56.887" v="238" actId="47"/>
        <pc:sldMkLst>
          <pc:docMk/>
          <pc:sldMk cId="1747475310" sldId="350"/>
        </pc:sldMkLst>
        <pc:spChg chg="mod">
          <ac:chgData name="Vishal ." userId="d6d1b52ac0824bfa" providerId="LiveId" clId="{AE8BA548-AC37-4C95-B480-E12119BF86D1}" dt="2021-08-23T09:22:08.151" v="1"/>
          <ac:spMkLst>
            <pc:docMk/>
            <pc:sldMk cId="1747475310" sldId="350"/>
            <ac:spMk id="5" creationId="{00000000-0000-0000-0000-000000000000}"/>
          </ac:spMkLst>
        </pc:spChg>
      </pc:sldChg>
      <pc:sldChg chg="modSp del">
        <pc:chgData name="Vishal ." userId="d6d1b52ac0824bfa" providerId="LiveId" clId="{AE8BA548-AC37-4C95-B480-E12119BF86D1}" dt="2021-08-23T09:38:57.111" v="239" actId="47"/>
        <pc:sldMkLst>
          <pc:docMk/>
          <pc:sldMk cId="3325127479" sldId="351"/>
        </pc:sldMkLst>
        <pc:spChg chg="mod">
          <ac:chgData name="Vishal ." userId="d6d1b52ac0824bfa" providerId="LiveId" clId="{AE8BA548-AC37-4C95-B480-E12119BF86D1}" dt="2021-08-23T09:22:08.151" v="1"/>
          <ac:spMkLst>
            <pc:docMk/>
            <pc:sldMk cId="3325127479" sldId="351"/>
            <ac:spMk id="5" creationId="{642FFB92-5387-48A3-AB02-B0DC2349A9DC}"/>
          </ac:spMkLst>
        </pc:spChg>
      </pc:sldChg>
      <pc:sldChg chg="modSp del">
        <pc:chgData name="Vishal ." userId="d6d1b52ac0824bfa" providerId="LiveId" clId="{AE8BA548-AC37-4C95-B480-E12119BF86D1}" dt="2021-08-23T09:38:57.370" v="240" actId="47"/>
        <pc:sldMkLst>
          <pc:docMk/>
          <pc:sldMk cId="1927712993" sldId="352"/>
        </pc:sldMkLst>
        <pc:spChg chg="mod">
          <ac:chgData name="Vishal ." userId="d6d1b52ac0824bfa" providerId="LiveId" clId="{AE8BA548-AC37-4C95-B480-E12119BF86D1}" dt="2021-08-23T09:22:08.151" v="1"/>
          <ac:spMkLst>
            <pc:docMk/>
            <pc:sldMk cId="1927712993" sldId="352"/>
            <ac:spMk id="5" creationId="{642FFB92-5387-48A3-AB02-B0DC2349A9DC}"/>
          </ac:spMkLst>
        </pc:spChg>
      </pc:sldChg>
      <pc:sldChg chg="modSp del">
        <pc:chgData name="Vishal ." userId="d6d1b52ac0824bfa" providerId="LiveId" clId="{AE8BA548-AC37-4C95-B480-E12119BF86D1}" dt="2021-08-23T09:38:57.868" v="241" actId="47"/>
        <pc:sldMkLst>
          <pc:docMk/>
          <pc:sldMk cId="3423334594" sldId="353"/>
        </pc:sldMkLst>
        <pc:spChg chg="mod">
          <ac:chgData name="Vishal ." userId="d6d1b52ac0824bfa" providerId="LiveId" clId="{AE8BA548-AC37-4C95-B480-E12119BF86D1}" dt="2021-08-23T09:22:08.151" v="1"/>
          <ac:spMkLst>
            <pc:docMk/>
            <pc:sldMk cId="3423334594" sldId="353"/>
            <ac:spMk id="5" creationId="{642FFB92-5387-48A3-AB02-B0DC2349A9DC}"/>
          </ac:spMkLst>
        </pc:spChg>
      </pc:sldChg>
      <pc:sldChg chg="modSp add del">
        <pc:chgData name="Vishal ." userId="d6d1b52ac0824bfa" providerId="LiveId" clId="{AE8BA548-AC37-4C95-B480-E12119BF86D1}" dt="2021-08-23T09:39:04.431" v="247" actId="47"/>
        <pc:sldMkLst>
          <pc:docMk/>
          <pc:sldMk cId="4069693497" sldId="354"/>
        </pc:sldMkLst>
        <pc:spChg chg="mod">
          <ac:chgData name="Vishal ." userId="d6d1b52ac0824bfa" providerId="LiveId" clId="{AE8BA548-AC37-4C95-B480-E12119BF86D1}" dt="2021-08-23T09:22:08.151" v="1"/>
          <ac:spMkLst>
            <pc:docMk/>
            <pc:sldMk cId="4069693497" sldId="354"/>
            <ac:spMk id="5" creationId="{00000000-0000-0000-0000-000000000000}"/>
          </ac:spMkLst>
        </pc:spChg>
      </pc:sldChg>
      <pc:sldChg chg="modSp del">
        <pc:chgData name="Vishal ." userId="d6d1b52ac0824bfa" providerId="LiveId" clId="{AE8BA548-AC37-4C95-B480-E12119BF86D1}" dt="2021-08-23T09:38:43.234" v="192" actId="47"/>
        <pc:sldMkLst>
          <pc:docMk/>
          <pc:sldMk cId="2886491950" sldId="356"/>
        </pc:sldMkLst>
        <pc:spChg chg="mod">
          <ac:chgData name="Vishal ." userId="d6d1b52ac0824bfa" providerId="LiveId" clId="{AE8BA548-AC37-4C95-B480-E12119BF86D1}" dt="2021-08-23T09:22:08.151" v="1"/>
          <ac:spMkLst>
            <pc:docMk/>
            <pc:sldMk cId="2886491950" sldId="356"/>
            <ac:spMk id="4" creationId="{ED3F12CA-03CD-4D25-A31E-AED22ECBB6EB}"/>
          </ac:spMkLst>
        </pc:spChg>
      </pc:sldChg>
      <pc:sldChg chg="modSp del">
        <pc:chgData name="Vishal ." userId="d6d1b52ac0824bfa" providerId="LiveId" clId="{AE8BA548-AC37-4C95-B480-E12119BF86D1}" dt="2021-08-23T09:38:31.358" v="139" actId="47"/>
        <pc:sldMkLst>
          <pc:docMk/>
          <pc:sldMk cId="3291817674" sldId="358"/>
        </pc:sldMkLst>
        <pc:spChg chg="mod">
          <ac:chgData name="Vishal ." userId="d6d1b52ac0824bfa" providerId="LiveId" clId="{AE8BA548-AC37-4C95-B480-E12119BF86D1}" dt="2021-08-23T09:22:08.151" v="1"/>
          <ac:spMkLst>
            <pc:docMk/>
            <pc:sldMk cId="3291817674" sldId="358"/>
            <ac:spMk id="14" creationId="{F6402697-91F0-4447-A801-BB4876BA87C2}"/>
          </ac:spMkLst>
        </pc:spChg>
      </pc:sldChg>
      <pc:sldChg chg="modSp">
        <pc:chgData name="Vishal ." userId="d6d1b52ac0824bfa" providerId="LiveId" clId="{AE8BA548-AC37-4C95-B480-E12119BF86D1}" dt="2021-08-23T09:22:08.151" v="1"/>
        <pc:sldMkLst>
          <pc:docMk/>
          <pc:sldMk cId="0" sldId="371"/>
        </pc:sldMkLst>
        <pc:spChg chg="mod">
          <ac:chgData name="Vishal ." userId="d6d1b52ac0824bfa" providerId="LiveId" clId="{AE8BA548-AC37-4C95-B480-E12119BF86D1}" dt="2021-08-23T09:22:08.151" v="1"/>
          <ac:spMkLst>
            <pc:docMk/>
            <pc:sldMk cId="0" sldId="371"/>
            <ac:spMk id="5" creationId="{00000000-0000-0000-0000-000000000000}"/>
          </ac:spMkLst>
        </pc:spChg>
      </pc:sldChg>
      <pc:sldChg chg="modSp del">
        <pc:chgData name="Vishal ." userId="d6d1b52ac0824bfa" providerId="LiveId" clId="{AE8BA548-AC37-4C95-B480-E12119BF86D1}" dt="2021-08-28T08:52:40.771" v="1673" actId="47"/>
        <pc:sldMkLst>
          <pc:docMk/>
          <pc:sldMk cId="0" sldId="377"/>
        </pc:sldMkLst>
        <pc:spChg chg="mod">
          <ac:chgData name="Vishal ." userId="d6d1b52ac0824bfa" providerId="LiveId" clId="{AE8BA548-AC37-4C95-B480-E12119BF86D1}" dt="2021-08-23T09:22:08.151" v="1"/>
          <ac:spMkLst>
            <pc:docMk/>
            <pc:sldMk cId="0" sldId="377"/>
            <ac:spMk id="4" creationId="{89412C1A-449A-4B0C-964B-06DC1722E272}"/>
          </ac:spMkLst>
        </pc:spChg>
      </pc:sldChg>
      <pc:sldChg chg="modSp add del mod">
        <pc:chgData name="Vishal ." userId="d6d1b52ac0824bfa" providerId="LiveId" clId="{AE8BA548-AC37-4C95-B480-E12119BF86D1}" dt="2021-08-28T09:11:31.988" v="1797"/>
        <pc:sldMkLst>
          <pc:docMk/>
          <pc:sldMk cId="0" sldId="398"/>
        </pc:sldMkLst>
        <pc:spChg chg="mod">
          <ac:chgData name="Vishal ." userId="d6d1b52ac0824bfa" providerId="LiveId" clId="{AE8BA548-AC37-4C95-B480-E12119BF86D1}" dt="2021-08-27T04:39:14.145" v="270" actId="1076"/>
          <ac:spMkLst>
            <pc:docMk/>
            <pc:sldMk cId="0" sldId="398"/>
            <ac:spMk id="2" creationId="{00000000-0000-0000-0000-000000000000}"/>
          </ac:spMkLst>
        </pc:spChg>
        <pc:spChg chg="mod">
          <ac:chgData name="Vishal ." userId="d6d1b52ac0824bfa" providerId="LiveId" clId="{AE8BA548-AC37-4C95-B480-E12119BF86D1}" dt="2021-08-27T04:40:04.568" v="281" actId="20577"/>
          <ac:spMkLst>
            <pc:docMk/>
            <pc:sldMk cId="0" sldId="398"/>
            <ac:spMk id="3" creationId="{00000000-0000-0000-0000-000000000000}"/>
          </ac:spMkLst>
        </pc:spChg>
        <pc:spChg chg="mod">
          <ac:chgData name="Vishal ." userId="d6d1b52ac0824bfa" providerId="LiveId" clId="{AE8BA548-AC37-4C95-B480-E12119BF86D1}" dt="2021-08-27T04:39:53.647" v="278" actId="1076"/>
          <ac:spMkLst>
            <pc:docMk/>
            <pc:sldMk cId="0" sldId="398"/>
            <ac:spMk id="4" creationId="{00000000-0000-0000-0000-000000000000}"/>
          </ac:spMkLst>
        </pc:spChg>
        <pc:spChg chg="mod">
          <ac:chgData name="Vishal ." userId="d6d1b52ac0824bfa" providerId="LiveId" clId="{AE8BA548-AC37-4C95-B480-E12119BF86D1}" dt="2021-08-23T09:22:08.151" v="1"/>
          <ac:spMkLst>
            <pc:docMk/>
            <pc:sldMk cId="0" sldId="398"/>
            <ac:spMk id="6" creationId="{9539B1A9-C3BE-4E57-8E0F-F9101F988AED}"/>
          </ac:spMkLst>
        </pc:spChg>
        <pc:spChg chg="mod">
          <ac:chgData name="Vishal ." userId="d6d1b52ac0824bfa" providerId="LiveId" clId="{AE8BA548-AC37-4C95-B480-E12119BF86D1}" dt="2021-08-28T09:11:31.988" v="1797"/>
          <ac:spMkLst>
            <pc:docMk/>
            <pc:sldMk cId="0" sldId="398"/>
            <ac:spMk id="8" creationId="{1D0EA98D-75E5-4263-829A-050D74CD50A5}"/>
          </ac:spMkLst>
        </pc:spChg>
        <pc:picChg chg="mod">
          <ac:chgData name="Vishal ." userId="d6d1b52ac0824bfa" providerId="LiveId" clId="{AE8BA548-AC37-4C95-B480-E12119BF86D1}" dt="2021-08-27T04:39:23.451" v="272" actId="1076"/>
          <ac:picMkLst>
            <pc:docMk/>
            <pc:sldMk cId="0" sldId="398"/>
            <ac:picMk id="10" creationId="{670189DE-F6F0-41D7-A4C2-684D730929F8}"/>
          </ac:picMkLst>
        </pc:picChg>
      </pc:sldChg>
      <pc:sldChg chg="addSp delSp modSp mod">
        <pc:chgData name="Vishal ." userId="d6d1b52ac0824bfa" providerId="LiveId" clId="{AE8BA548-AC37-4C95-B480-E12119BF86D1}" dt="2021-08-28T09:11:31.988" v="1797"/>
        <pc:sldMkLst>
          <pc:docMk/>
          <pc:sldMk cId="1434540511" sldId="399"/>
        </pc:sldMkLst>
        <pc:spChg chg="mod">
          <ac:chgData name="Vishal ." userId="d6d1b52ac0824bfa" providerId="LiveId" clId="{AE8BA548-AC37-4C95-B480-E12119BF86D1}" dt="2021-08-23T09:22:08.151" v="1"/>
          <ac:spMkLst>
            <pc:docMk/>
            <pc:sldMk cId="1434540511" sldId="399"/>
            <ac:spMk id="3" creationId="{0E611BDE-75DF-47F0-B2F5-8850C0DB9009}"/>
          </ac:spMkLst>
        </pc:spChg>
        <pc:spChg chg="mod">
          <ac:chgData name="Vishal ." userId="d6d1b52ac0824bfa" providerId="LiveId" clId="{AE8BA548-AC37-4C95-B480-E12119BF86D1}" dt="2021-08-28T05:12:26.561" v="392" actId="404"/>
          <ac:spMkLst>
            <pc:docMk/>
            <pc:sldMk cId="1434540511" sldId="399"/>
            <ac:spMk id="6" creationId="{00000000-0000-0000-0000-000000000000}"/>
          </ac:spMkLst>
        </pc:spChg>
        <pc:spChg chg="add del mod">
          <ac:chgData name="Vishal ." userId="d6d1b52ac0824bfa" providerId="LiveId" clId="{AE8BA548-AC37-4C95-B480-E12119BF86D1}" dt="2021-08-28T09:11:31.988" v="1797"/>
          <ac:spMkLst>
            <pc:docMk/>
            <pc:sldMk cId="1434540511" sldId="399"/>
            <ac:spMk id="8" creationId="{A63B0F40-12C5-482D-9C72-0D0FE84BFFFA}"/>
          </ac:spMkLst>
        </pc:spChg>
        <pc:picChg chg="add del mod">
          <ac:chgData name="Vishal ." userId="d6d1b52ac0824bfa" providerId="LiveId" clId="{AE8BA548-AC37-4C95-B480-E12119BF86D1}" dt="2021-08-28T05:18:34.127" v="453" actId="21"/>
          <ac:picMkLst>
            <pc:docMk/>
            <pc:sldMk cId="1434540511" sldId="399"/>
            <ac:picMk id="9" creationId="{9BDB0125-FD5E-4591-BDE1-5D2800107387}"/>
          </ac:picMkLst>
        </pc:picChg>
      </pc:sldChg>
      <pc:sldChg chg="addSp delSp modSp mod modAnim">
        <pc:chgData name="Vishal ." userId="d6d1b52ac0824bfa" providerId="LiveId" clId="{AE8BA548-AC37-4C95-B480-E12119BF86D1}" dt="2021-08-28T09:42:55.366" v="2085"/>
        <pc:sldMkLst>
          <pc:docMk/>
          <pc:sldMk cId="0" sldId="418"/>
        </pc:sldMkLst>
        <pc:spChg chg="mod">
          <ac:chgData name="Vishal ." userId="d6d1b52ac0824bfa" providerId="LiveId" clId="{AE8BA548-AC37-4C95-B480-E12119BF86D1}" dt="2021-08-23T09:22:08.151" v="1"/>
          <ac:spMkLst>
            <pc:docMk/>
            <pc:sldMk cId="0" sldId="418"/>
            <ac:spMk id="3" creationId="{E5015826-B4CA-4DFA-9AD8-C427FDB975C2}"/>
          </ac:spMkLst>
        </pc:spChg>
        <pc:spChg chg="mod">
          <ac:chgData name="Vishal ." userId="d6d1b52ac0824bfa" providerId="LiveId" clId="{AE8BA548-AC37-4C95-B480-E12119BF86D1}" dt="2021-08-28T08:52:26.227" v="1672" actId="207"/>
          <ac:spMkLst>
            <pc:docMk/>
            <pc:sldMk cId="0" sldId="418"/>
            <ac:spMk id="6" creationId="{00000000-0000-0000-0000-000000000000}"/>
          </ac:spMkLst>
        </pc:spChg>
        <pc:spChg chg="del mod">
          <ac:chgData name="Vishal ." userId="d6d1b52ac0824bfa" providerId="LiveId" clId="{AE8BA548-AC37-4C95-B480-E12119BF86D1}" dt="2021-08-28T08:49:25.011" v="1603" actId="478"/>
          <ac:spMkLst>
            <pc:docMk/>
            <pc:sldMk cId="0" sldId="418"/>
            <ac:spMk id="7" creationId="{00000000-0000-0000-0000-000000000000}"/>
          </ac:spMkLst>
        </pc:spChg>
        <pc:spChg chg="mod">
          <ac:chgData name="Vishal ." userId="d6d1b52ac0824bfa" providerId="LiveId" clId="{AE8BA548-AC37-4C95-B480-E12119BF86D1}" dt="2021-08-28T09:11:31.988" v="1797"/>
          <ac:spMkLst>
            <pc:docMk/>
            <pc:sldMk cId="0" sldId="418"/>
            <ac:spMk id="9" creationId="{A4AB7CFD-A160-4D8D-B40C-59020B1617C5}"/>
          </ac:spMkLst>
        </pc:spChg>
        <pc:spChg chg="add mod">
          <ac:chgData name="Vishal ." userId="d6d1b52ac0824bfa" providerId="LiveId" clId="{AE8BA548-AC37-4C95-B480-E12119BF86D1}" dt="2021-08-28T08:50:33.824" v="1626" actId="403"/>
          <ac:spMkLst>
            <pc:docMk/>
            <pc:sldMk cId="0" sldId="418"/>
            <ac:spMk id="10" creationId="{D9181787-C9D8-40EE-AE70-EC200E3EF055}"/>
          </ac:spMkLst>
        </pc:spChg>
      </pc:sldChg>
      <pc:sldChg chg="delSp modSp mod">
        <pc:chgData name="Vishal ." userId="d6d1b52ac0824bfa" providerId="LiveId" clId="{AE8BA548-AC37-4C95-B480-E12119BF86D1}" dt="2021-08-28T09:11:31.988" v="1797"/>
        <pc:sldMkLst>
          <pc:docMk/>
          <pc:sldMk cId="0" sldId="419"/>
        </pc:sldMkLst>
        <pc:spChg chg="mod">
          <ac:chgData name="Vishal ." userId="d6d1b52ac0824bfa" providerId="LiveId" clId="{AE8BA548-AC37-4C95-B480-E12119BF86D1}" dt="2021-08-23T09:22:08.151" v="1"/>
          <ac:spMkLst>
            <pc:docMk/>
            <pc:sldMk cId="0" sldId="419"/>
            <ac:spMk id="3" creationId="{7678E1A8-C093-4B12-A4EE-D7073BE23DB9}"/>
          </ac:spMkLst>
        </pc:spChg>
        <pc:spChg chg="mod">
          <ac:chgData name="Vishal ." userId="d6d1b52ac0824bfa" providerId="LiveId" clId="{AE8BA548-AC37-4C95-B480-E12119BF86D1}" dt="2021-08-28T09:11:31.988" v="1797"/>
          <ac:spMkLst>
            <pc:docMk/>
            <pc:sldMk cId="0" sldId="419"/>
            <ac:spMk id="5" creationId="{A559F366-332F-4CC3-B398-2A864151594A}"/>
          </ac:spMkLst>
        </pc:spChg>
        <pc:spChg chg="mod">
          <ac:chgData name="Vishal ." userId="d6d1b52ac0824bfa" providerId="LiveId" clId="{AE8BA548-AC37-4C95-B480-E12119BF86D1}" dt="2021-08-28T08:58:09.739" v="1679" actId="1076"/>
          <ac:spMkLst>
            <pc:docMk/>
            <pc:sldMk cId="0" sldId="419"/>
            <ac:spMk id="6" creationId="{00000000-0000-0000-0000-000000000000}"/>
          </ac:spMkLst>
        </pc:spChg>
        <pc:spChg chg="mod">
          <ac:chgData name="Vishal ." userId="d6d1b52ac0824bfa" providerId="LiveId" clId="{AE8BA548-AC37-4C95-B480-E12119BF86D1}" dt="2021-08-28T08:58:34.283" v="1686" actId="15"/>
          <ac:spMkLst>
            <pc:docMk/>
            <pc:sldMk cId="0" sldId="419"/>
            <ac:spMk id="26" creationId="{163107F2-B1AC-42E9-BBBC-57380225A1CA}"/>
          </ac:spMkLst>
        </pc:spChg>
        <pc:spChg chg="del mod">
          <ac:chgData name="Vishal ." userId="d6d1b52ac0824bfa" providerId="LiveId" clId="{AE8BA548-AC37-4C95-B480-E12119BF86D1}" dt="2021-08-28T08:58:42.075" v="1688" actId="478"/>
          <ac:spMkLst>
            <pc:docMk/>
            <pc:sldMk cId="0" sldId="419"/>
            <ac:spMk id="28" creationId="{4928EC3D-8AB2-41C7-828C-687198256B46}"/>
          </ac:spMkLst>
        </pc:spChg>
      </pc:sldChg>
      <pc:sldChg chg="modSp del">
        <pc:chgData name="Vishal ." userId="d6d1b52ac0824bfa" providerId="LiveId" clId="{AE8BA548-AC37-4C95-B480-E12119BF86D1}" dt="2021-08-28T08:58:49.764" v="1690" actId="47"/>
        <pc:sldMkLst>
          <pc:docMk/>
          <pc:sldMk cId="0" sldId="420"/>
        </pc:sldMkLst>
        <pc:spChg chg="mod">
          <ac:chgData name="Vishal ." userId="d6d1b52ac0824bfa" providerId="LiveId" clId="{AE8BA548-AC37-4C95-B480-E12119BF86D1}" dt="2021-08-23T09:22:08.151" v="1"/>
          <ac:spMkLst>
            <pc:docMk/>
            <pc:sldMk cId="0" sldId="420"/>
            <ac:spMk id="3" creationId="{D9463799-E88D-495A-BB6F-4705B7189912}"/>
          </ac:spMkLst>
        </pc:spChg>
      </pc:sldChg>
      <pc:sldChg chg="modSp del">
        <pc:chgData name="Vishal ." userId="d6d1b52ac0824bfa" providerId="LiveId" clId="{AE8BA548-AC37-4C95-B480-E12119BF86D1}" dt="2021-08-28T09:05:22.951" v="1767" actId="47"/>
        <pc:sldMkLst>
          <pc:docMk/>
          <pc:sldMk cId="0" sldId="421"/>
        </pc:sldMkLst>
        <pc:spChg chg="mod">
          <ac:chgData name="Vishal ." userId="d6d1b52ac0824bfa" providerId="LiveId" clId="{AE8BA548-AC37-4C95-B480-E12119BF86D1}" dt="2021-08-23T09:22:08.151" v="1"/>
          <ac:spMkLst>
            <pc:docMk/>
            <pc:sldMk cId="0" sldId="421"/>
            <ac:spMk id="3" creationId="{00FBD81C-4A2C-4191-9BF8-66D733C99713}"/>
          </ac:spMkLst>
        </pc:spChg>
      </pc:sldChg>
      <pc:sldChg chg="modSp mod">
        <pc:chgData name="Vishal ." userId="d6d1b52ac0824bfa" providerId="LiveId" clId="{AE8BA548-AC37-4C95-B480-E12119BF86D1}" dt="2021-08-28T09:11:31.988" v="1797"/>
        <pc:sldMkLst>
          <pc:docMk/>
          <pc:sldMk cId="0" sldId="422"/>
        </pc:sldMkLst>
        <pc:spChg chg="mod">
          <ac:chgData name="Vishal ." userId="d6d1b52ac0824bfa" providerId="LiveId" clId="{AE8BA548-AC37-4C95-B480-E12119BF86D1}" dt="2021-08-23T09:22:08.151" v="1"/>
          <ac:spMkLst>
            <pc:docMk/>
            <pc:sldMk cId="0" sldId="422"/>
            <ac:spMk id="3" creationId="{2FA3A1F1-DC09-4CCD-8665-E458A2EAF085}"/>
          </ac:spMkLst>
        </pc:spChg>
        <pc:spChg chg="mod">
          <ac:chgData name="Vishal ." userId="d6d1b52ac0824bfa" providerId="LiveId" clId="{AE8BA548-AC37-4C95-B480-E12119BF86D1}" dt="2021-08-28T09:06:31.535" v="1780" actId="1076"/>
          <ac:spMkLst>
            <pc:docMk/>
            <pc:sldMk cId="0" sldId="422"/>
            <ac:spMk id="8" creationId="{00000000-0000-0000-0000-000000000000}"/>
          </ac:spMkLst>
        </pc:spChg>
        <pc:spChg chg="mod">
          <ac:chgData name="Vishal ." userId="d6d1b52ac0824bfa" providerId="LiveId" clId="{AE8BA548-AC37-4C95-B480-E12119BF86D1}" dt="2021-08-28T09:11:31.988" v="1797"/>
          <ac:spMkLst>
            <pc:docMk/>
            <pc:sldMk cId="0" sldId="422"/>
            <ac:spMk id="74" creationId="{3C17062E-A886-426A-B15F-4D0E73F5FE43}"/>
          </ac:spMkLst>
        </pc:spChg>
      </pc:sldChg>
      <pc:sldChg chg="modSp del">
        <pc:chgData name="Vishal ." userId="d6d1b52ac0824bfa" providerId="LiveId" clId="{AE8BA548-AC37-4C95-B480-E12119BF86D1}" dt="2021-08-28T09:55:18.788" v="2157" actId="47"/>
        <pc:sldMkLst>
          <pc:docMk/>
          <pc:sldMk cId="0" sldId="423"/>
        </pc:sldMkLst>
        <pc:spChg chg="mod">
          <ac:chgData name="Vishal ." userId="d6d1b52ac0824bfa" providerId="LiveId" clId="{AE8BA548-AC37-4C95-B480-E12119BF86D1}" dt="2021-08-23T09:22:08.151" v="1"/>
          <ac:spMkLst>
            <pc:docMk/>
            <pc:sldMk cId="0" sldId="423"/>
            <ac:spMk id="3" creationId="{9DE180B3-3A9E-4D97-9A97-3880E08C5D98}"/>
          </ac:spMkLst>
        </pc:spChg>
        <pc:spChg chg="mod">
          <ac:chgData name="Vishal ." userId="d6d1b52ac0824bfa" providerId="LiveId" clId="{AE8BA548-AC37-4C95-B480-E12119BF86D1}" dt="2021-08-28T09:11:31.988" v="1797"/>
          <ac:spMkLst>
            <pc:docMk/>
            <pc:sldMk cId="0" sldId="423"/>
            <ac:spMk id="8" creationId="{D5454961-FEA3-40B0-8A9E-641EE9555B5D}"/>
          </ac:spMkLst>
        </pc:spChg>
      </pc:sldChg>
      <pc:sldChg chg="modSp del">
        <pc:chgData name="Vishal ." userId="d6d1b52ac0824bfa" providerId="LiveId" clId="{AE8BA548-AC37-4C95-B480-E12119BF86D1}" dt="2021-08-28T09:55:20.109" v="2158" actId="47"/>
        <pc:sldMkLst>
          <pc:docMk/>
          <pc:sldMk cId="0" sldId="424"/>
        </pc:sldMkLst>
        <pc:spChg chg="mod">
          <ac:chgData name="Vishal ." userId="d6d1b52ac0824bfa" providerId="LiveId" clId="{AE8BA548-AC37-4C95-B480-E12119BF86D1}" dt="2021-08-23T09:22:08.151" v="1"/>
          <ac:spMkLst>
            <pc:docMk/>
            <pc:sldMk cId="0" sldId="424"/>
            <ac:spMk id="17" creationId="{66D94ABE-54C4-4E51-B566-001345292594}"/>
          </ac:spMkLst>
        </pc:spChg>
        <pc:spChg chg="mod">
          <ac:chgData name="Vishal ." userId="d6d1b52ac0824bfa" providerId="LiveId" clId="{AE8BA548-AC37-4C95-B480-E12119BF86D1}" dt="2021-08-28T09:11:31.988" v="1797"/>
          <ac:spMkLst>
            <pc:docMk/>
            <pc:sldMk cId="0" sldId="424"/>
            <ac:spMk id="20" creationId="{A40BAF13-E7DD-4F07-B6EC-6801F58FE829}"/>
          </ac:spMkLst>
        </pc:spChg>
      </pc:sldChg>
      <pc:sldChg chg="modSp del">
        <pc:chgData name="Vishal ." userId="d6d1b52ac0824bfa" providerId="LiveId" clId="{AE8BA548-AC37-4C95-B480-E12119BF86D1}" dt="2021-08-28T09:55:21.097" v="2159" actId="47"/>
        <pc:sldMkLst>
          <pc:docMk/>
          <pc:sldMk cId="0" sldId="425"/>
        </pc:sldMkLst>
        <pc:spChg chg="mod">
          <ac:chgData name="Vishal ." userId="d6d1b52ac0824bfa" providerId="LiveId" clId="{AE8BA548-AC37-4C95-B480-E12119BF86D1}" dt="2021-08-23T09:22:08.151" v="1"/>
          <ac:spMkLst>
            <pc:docMk/>
            <pc:sldMk cId="0" sldId="425"/>
            <ac:spMk id="3" creationId="{666D372E-D886-4D28-BD01-4C4BE4484207}"/>
          </ac:spMkLst>
        </pc:spChg>
        <pc:spChg chg="mod">
          <ac:chgData name="Vishal ." userId="d6d1b52ac0824bfa" providerId="LiveId" clId="{AE8BA548-AC37-4C95-B480-E12119BF86D1}" dt="2021-08-28T09:11:31.988" v="1797"/>
          <ac:spMkLst>
            <pc:docMk/>
            <pc:sldMk cId="0" sldId="425"/>
            <ac:spMk id="8" creationId="{12C6304F-9332-4E7B-8D2B-DA920DE3A8D2}"/>
          </ac:spMkLst>
        </pc:spChg>
      </pc:sldChg>
      <pc:sldChg chg="addSp delSp modSp mod modAnim">
        <pc:chgData name="Vishal ." userId="d6d1b52ac0824bfa" providerId="LiveId" clId="{AE8BA548-AC37-4C95-B480-E12119BF86D1}" dt="2021-08-28T09:13:26.406" v="1806"/>
        <pc:sldMkLst>
          <pc:docMk/>
          <pc:sldMk cId="0" sldId="437"/>
        </pc:sldMkLst>
        <pc:spChg chg="del">
          <ac:chgData name="Vishal ." userId="d6d1b52ac0824bfa" providerId="LiveId" clId="{AE8BA548-AC37-4C95-B480-E12119BF86D1}" dt="2021-08-27T05:46:59.819" v="308" actId="478"/>
          <ac:spMkLst>
            <pc:docMk/>
            <pc:sldMk cId="0" sldId="437"/>
            <ac:spMk id="2" creationId="{00000000-0000-0000-0000-000000000000}"/>
          </ac:spMkLst>
        </pc:spChg>
        <pc:spChg chg="mod">
          <ac:chgData name="Vishal ." userId="d6d1b52ac0824bfa" providerId="LiveId" clId="{AE8BA548-AC37-4C95-B480-E12119BF86D1}" dt="2021-08-27T05:50:22.250" v="338" actId="1076"/>
          <ac:spMkLst>
            <pc:docMk/>
            <pc:sldMk cId="0" sldId="437"/>
            <ac:spMk id="3" creationId="{00000000-0000-0000-0000-000000000000}"/>
          </ac:spMkLst>
        </pc:spChg>
        <pc:spChg chg="add del mod">
          <ac:chgData name="Vishal ." userId="d6d1b52ac0824bfa" providerId="LiveId" clId="{AE8BA548-AC37-4C95-B480-E12119BF86D1}" dt="2021-08-27T05:47:04.053" v="310" actId="478"/>
          <ac:spMkLst>
            <pc:docMk/>
            <pc:sldMk cId="0" sldId="437"/>
            <ac:spMk id="5" creationId="{0669AB64-C0DC-4EF9-8E32-17FBD381BCD4}"/>
          </ac:spMkLst>
        </pc:spChg>
        <pc:spChg chg="mod">
          <ac:chgData name="Vishal ." userId="d6d1b52ac0824bfa" providerId="LiveId" clId="{AE8BA548-AC37-4C95-B480-E12119BF86D1}" dt="2021-08-23T09:22:08.151" v="1"/>
          <ac:spMkLst>
            <pc:docMk/>
            <pc:sldMk cId="0" sldId="437"/>
            <ac:spMk id="8" creationId="{2ECB5122-F0AF-4743-A8D8-26BD16E22128}"/>
          </ac:spMkLst>
        </pc:spChg>
        <pc:spChg chg="mod">
          <ac:chgData name="Vishal ." userId="d6d1b52ac0824bfa" providerId="LiveId" clId="{AE8BA548-AC37-4C95-B480-E12119BF86D1}" dt="2021-08-28T09:11:31.988" v="1797"/>
          <ac:spMkLst>
            <pc:docMk/>
            <pc:sldMk cId="0" sldId="437"/>
            <ac:spMk id="10" creationId="{574B107A-F95F-4FC9-9ADC-422F7333D8FD}"/>
          </ac:spMkLst>
        </pc:spChg>
      </pc:sldChg>
      <pc:sldChg chg="modSp mod modAnim">
        <pc:chgData name="Vishal ." userId="d6d1b52ac0824bfa" providerId="LiveId" clId="{AE8BA548-AC37-4C95-B480-E12119BF86D1}" dt="2021-08-28T09:12:18.372" v="1799"/>
        <pc:sldMkLst>
          <pc:docMk/>
          <pc:sldMk cId="0" sldId="438"/>
        </pc:sldMkLst>
        <pc:spChg chg="mod">
          <ac:chgData name="Vishal ." userId="d6d1b52ac0824bfa" providerId="LiveId" clId="{AE8BA548-AC37-4C95-B480-E12119BF86D1}" dt="2021-08-27T04:44:05.467" v="291" actId="1076"/>
          <ac:spMkLst>
            <pc:docMk/>
            <pc:sldMk cId="0" sldId="438"/>
            <ac:spMk id="2" creationId="{00000000-0000-0000-0000-000000000000}"/>
          </ac:spMkLst>
        </pc:spChg>
        <pc:spChg chg="mod">
          <ac:chgData name="Vishal ." userId="d6d1b52ac0824bfa" providerId="LiveId" clId="{AE8BA548-AC37-4C95-B480-E12119BF86D1}" dt="2021-08-27T04:44:23.485" v="295" actId="6549"/>
          <ac:spMkLst>
            <pc:docMk/>
            <pc:sldMk cId="0" sldId="438"/>
            <ac:spMk id="3" creationId="{00000000-0000-0000-0000-000000000000}"/>
          </ac:spMkLst>
        </pc:spChg>
        <pc:spChg chg="mod">
          <ac:chgData name="Vishal ." userId="d6d1b52ac0824bfa" providerId="LiveId" clId="{AE8BA548-AC37-4C95-B480-E12119BF86D1}" dt="2021-08-23T09:22:08.151" v="1"/>
          <ac:spMkLst>
            <pc:docMk/>
            <pc:sldMk cId="0" sldId="438"/>
            <ac:spMk id="8" creationId="{8493616C-66CC-4B36-B2E2-44749AD59212}"/>
          </ac:spMkLst>
        </pc:spChg>
        <pc:spChg chg="mod">
          <ac:chgData name="Vishal ." userId="d6d1b52ac0824bfa" providerId="LiveId" clId="{AE8BA548-AC37-4C95-B480-E12119BF86D1}" dt="2021-08-28T09:11:31.988" v="1797"/>
          <ac:spMkLst>
            <pc:docMk/>
            <pc:sldMk cId="0" sldId="438"/>
            <ac:spMk id="10" creationId="{1C6193D8-C679-421F-9EB3-7AF585B5B28B}"/>
          </ac:spMkLst>
        </pc:spChg>
      </pc:sldChg>
      <pc:sldChg chg="addSp delSp modSp mod modAnim">
        <pc:chgData name="Vishal ." userId="d6d1b52ac0824bfa" providerId="LiveId" clId="{AE8BA548-AC37-4C95-B480-E12119BF86D1}" dt="2021-08-28T09:12:46.263" v="1803"/>
        <pc:sldMkLst>
          <pc:docMk/>
          <pc:sldMk cId="0" sldId="439"/>
        </pc:sldMkLst>
        <pc:spChg chg="mod">
          <ac:chgData name="Vishal ." userId="d6d1b52ac0824bfa" providerId="LiveId" clId="{AE8BA548-AC37-4C95-B480-E12119BF86D1}" dt="2021-08-27T05:46:08.053" v="304" actId="1076"/>
          <ac:spMkLst>
            <pc:docMk/>
            <pc:sldMk cId="0" sldId="439"/>
            <ac:spMk id="2" creationId="{00000000-0000-0000-0000-000000000000}"/>
          </ac:spMkLst>
        </pc:spChg>
        <pc:spChg chg="mod">
          <ac:chgData name="Vishal ." userId="d6d1b52ac0824bfa" providerId="LiveId" clId="{AE8BA548-AC37-4C95-B480-E12119BF86D1}" dt="2021-08-27T05:46:24.500" v="307" actId="12"/>
          <ac:spMkLst>
            <pc:docMk/>
            <pc:sldMk cId="0" sldId="439"/>
            <ac:spMk id="3" creationId="{00000000-0000-0000-0000-000000000000}"/>
          </ac:spMkLst>
        </pc:spChg>
        <pc:spChg chg="del mod">
          <ac:chgData name="Vishal ." userId="d6d1b52ac0824bfa" providerId="LiveId" clId="{AE8BA548-AC37-4C95-B480-E12119BF86D1}" dt="2021-08-28T05:00:10.012" v="361" actId="478"/>
          <ac:spMkLst>
            <pc:docMk/>
            <pc:sldMk cId="0" sldId="439"/>
            <ac:spMk id="4" creationId="{00000000-0000-0000-0000-000000000000}"/>
          </ac:spMkLst>
        </pc:spChg>
        <pc:spChg chg="mod">
          <ac:chgData name="Vishal ." userId="d6d1b52ac0824bfa" providerId="LiveId" clId="{AE8BA548-AC37-4C95-B480-E12119BF86D1}" dt="2021-08-23T09:22:08.151" v="1"/>
          <ac:spMkLst>
            <pc:docMk/>
            <pc:sldMk cId="0" sldId="439"/>
            <ac:spMk id="9" creationId="{0095F08B-061A-45E3-9D89-C75196BC6A23}"/>
          </ac:spMkLst>
        </pc:spChg>
        <pc:spChg chg="mod">
          <ac:chgData name="Vishal ." userId="d6d1b52ac0824bfa" providerId="LiveId" clId="{AE8BA548-AC37-4C95-B480-E12119BF86D1}" dt="2021-08-28T09:11:31.988" v="1797"/>
          <ac:spMkLst>
            <pc:docMk/>
            <pc:sldMk cId="0" sldId="439"/>
            <ac:spMk id="12" creationId="{BF3A9CF0-3648-4208-922B-0C4A99FE452A}"/>
          </ac:spMkLst>
        </pc:spChg>
        <pc:picChg chg="add mod">
          <ac:chgData name="Vishal ." userId="d6d1b52ac0824bfa" providerId="LiveId" clId="{AE8BA548-AC37-4C95-B480-E12119BF86D1}" dt="2021-08-28T05:00:21.109" v="363" actId="1076"/>
          <ac:picMkLst>
            <pc:docMk/>
            <pc:sldMk cId="0" sldId="439"/>
            <ac:picMk id="1026" creationId="{FC50D9C1-ACD2-4A71-BA34-EE567E0BA758}"/>
          </ac:picMkLst>
        </pc:picChg>
      </pc:sldChg>
      <pc:sldChg chg="modSp mod modAnim">
        <pc:chgData name="Vishal ." userId="d6d1b52ac0824bfa" providerId="LiveId" clId="{AE8BA548-AC37-4C95-B480-E12119BF86D1}" dt="2021-08-28T09:14:36.551" v="1816"/>
        <pc:sldMkLst>
          <pc:docMk/>
          <pc:sldMk cId="0" sldId="440"/>
        </pc:sldMkLst>
        <pc:spChg chg="mod">
          <ac:chgData name="Vishal ." userId="d6d1b52ac0824bfa" providerId="LiveId" clId="{AE8BA548-AC37-4C95-B480-E12119BF86D1}" dt="2021-08-28T05:11:47.056" v="387" actId="14100"/>
          <ac:spMkLst>
            <pc:docMk/>
            <pc:sldMk cId="0" sldId="440"/>
            <ac:spMk id="2" creationId="{00000000-0000-0000-0000-000000000000}"/>
          </ac:spMkLst>
        </pc:spChg>
        <pc:spChg chg="mod">
          <ac:chgData name="Vishal ." userId="d6d1b52ac0824bfa" providerId="LiveId" clId="{AE8BA548-AC37-4C95-B480-E12119BF86D1}" dt="2021-08-28T05:11:36.997" v="386" actId="12"/>
          <ac:spMkLst>
            <pc:docMk/>
            <pc:sldMk cId="0" sldId="440"/>
            <ac:spMk id="3" creationId="{00000000-0000-0000-0000-000000000000}"/>
          </ac:spMkLst>
        </pc:spChg>
        <pc:spChg chg="mod">
          <ac:chgData name="Vishal ." userId="d6d1b52ac0824bfa" providerId="LiveId" clId="{AE8BA548-AC37-4C95-B480-E12119BF86D1}" dt="2021-08-23T09:22:08.151" v="1"/>
          <ac:spMkLst>
            <pc:docMk/>
            <pc:sldMk cId="0" sldId="440"/>
            <ac:spMk id="8" creationId="{27C425FC-D29F-408E-9A83-5EFB72D228A4}"/>
          </ac:spMkLst>
        </pc:spChg>
        <pc:spChg chg="mod">
          <ac:chgData name="Vishal ." userId="d6d1b52ac0824bfa" providerId="LiveId" clId="{AE8BA548-AC37-4C95-B480-E12119BF86D1}" dt="2021-08-28T09:11:31.988" v="1797"/>
          <ac:spMkLst>
            <pc:docMk/>
            <pc:sldMk cId="0" sldId="440"/>
            <ac:spMk id="10" creationId="{567A52A1-CAC2-4CAF-8CC3-3B4AFBE4D217}"/>
          </ac:spMkLst>
        </pc:spChg>
      </pc:sldChg>
      <pc:sldChg chg="modSp mod modAnim">
        <pc:chgData name="Vishal ." userId="d6d1b52ac0824bfa" providerId="LiveId" clId="{AE8BA548-AC37-4C95-B480-E12119BF86D1}" dt="2021-08-28T09:15:53.777" v="1828" actId="1076"/>
        <pc:sldMkLst>
          <pc:docMk/>
          <pc:sldMk cId="0" sldId="441"/>
        </pc:sldMkLst>
        <pc:spChg chg="mod">
          <ac:chgData name="Vishal ." userId="d6d1b52ac0824bfa" providerId="LiveId" clId="{AE8BA548-AC37-4C95-B480-E12119BF86D1}" dt="2021-08-28T05:12:47.889" v="396" actId="2711"/>
          <ac:spMkLst>
            <pc:docMk/>
            <pc:sldMk cId="0" sldId="441"/>
            <ac:spMk id="2" creationId="{00000000-0000-0000-0000-000000000000}"/>
          </ac:spMkLst>
        </pc:spChg>
        <pc:spChg chg="mod">
          <ac:chgData name="Vishal ." userId="d6d1b52ac0824bfa" providerId="LiveId" clId="{AE8BA548-AC37-4C95-B480-E12119BF86D1}" dt="2021-08-28T09:15:53.777" v="1828" actId="1076"/>
          <ac:spMkLst>
            <pc:docMk/>
            <pc:sldMk cId="0" sldId="441"/>
            <ac:spMk id="3" creationId="{00000000-0000-0000-0000-000000000000}"/>
          </ac:spMkLst>
        </pc:spChg>
        <pc:spChg chg="mod">
          <ac:chgData name="Vishal ." userId="d6d1b52ac0824bfa" providerId="LiveId" clId="{AE8BA548-AC37-4C95-B480-E12119BF86D1}" dt="2021-08-23T09:22:08.151" v="1"/>
          <ac:spMkLst>
            <pc:docMk/>
            <pc:sldMk cId="0" sldId="441"/>
            <ac:spMk id="8" creationId="{8E1690BF-D3C6-4D4F-AEF6-9544ED022E6A}"/>
          </ac:spMkLst>
        </pc:spChg>
        <pc:spChg chg="mod">
          <ac:chgData name="Vishal ." userId="d6d1b52ac0824bfa" providerId="LiveId" clId="{AE8BA548-AC37-4C95-B480-E12119BF86D1}" dt="2021-08-28T09:11:31.988" v="1797"/>
          <ac:spMkLst>
            <pc:docMk/>
            <pc:sldMk cId="0" sldId="441"/>
            <ac:spMk id="10" creationId="{0BD51E15-53EF-4843-BD55-14F6BF9FE84A}"/>
          </ac:spMkLst>
        </pc:spChg>
      </pc:sldChg>
      <pc:sldChg chg="modSp mod modAnim">
        <pc:chgData name="Vishal ." userId="d6d1b52ac0824bfa" providerId="LiveId" clId="{AE8BA548-AC37-4C95-B480-E12119BF86D1}" dt="2021-08-28T09:16:40.705" v="1833"/>
        <pc:sldMkLst>
          <pc:docMk/>
          <pc:sldMk cId="0" sldId="442"/>
        </pc:sldMkLst>
        <pc:spChg chg="mod">
          <ac:chgData name="Vishal ." userId="d6d1b52ac0824bfa" providerId="LiveId" clId="{AE8BA548-AC37-4C95-B480-E12119BF86D1}" dt="2021-08-28T05:13:32.643" v="407" actId="1076"/>
          <ac:spMkLst>
            <pc:docMk/>
            <pc:sldMk cId="0" sldId="442"/>
            <ac:spMk id="2" creationId="{00000000-0000-0000-0000-000000000000}"/>
          </ac:spMkLst>
        </pc:spChg>
        <pc:spChg chg="mod">
          <ac:chgData name="Vishal ." userId="d6d1b52ac0824bfa" providerId="LiveId" clId="{AE8BA548-AC37-4C95-B480-E12119BF86D1}" dt="2021-08-28T05:14:10.975" v="427" actId="123"/>
          <ac:spMkLst>
            <pc:docMk/>
            <pc:sldMk cId="0" sldId="442"/>
            <ac:spMk id="3" creationId="{00000000-0000-0000-0000-000000000000}"/>
          </ac:spMkLst>
        </pc:spChg>
        <pc:spChg chg="mod">
          <ac:chgData name="Vishal ." userId="d6d1b52ac0824bfa" providerId="LiveId" clId="{AE8BA548-AC37-4C95-B480-E12119BF86D1}" dt="2021-08-28T05:13:48.986" v="424" actId="1036"/>
          <ac:spMkLst>
            <pc:docMk/>
            <pc:sldMk cId="0" sldId="442"/>
            <ac:spMk id="11" creationId="{00000000-0000-0000-0000-000000000000}"/>
          </ac:spMkLst>
        </pc:spChg>
        <pc:spChg chg="mod">
          <ac:chgData name="Vishal ." userId="d6d1b52ac0824bfa" providerId="LiveId" clId="{AE8BA548-AC37-4C95-B480-E12119BF86D1}" dt="2021-08-28T05:13:48.986" v="424" actId="1036"/>
          <ac:spMkLst>
            <pc:docMk/>
            <pc:sldMk cId="0" sldId="442"/>
            <ac:spMk id="12" creationId="{00000000-0000-0000-0000-000000000000}"/>
          </ac:spMkLst>
        </pc:spChg>
        <pc:spChg chg="mod">
          <ac:chgData name="Vishal ." userId="d6d1b52ac0824bfa" providerId="LiveId" clId="{AE8BA548-AC37-4C95-B480-E12119BF86D1}" dt="2021-08-28T05:13:48.986" v="424" actId="1036"/>
          <ac:spMkLst>
            <pc:docMk/>
            <pc:sldMk cId="0" sldId="442"/>
            <ac:spMk id="13" creationId="{00000000-0000-0000-0000-000000000000}"/>
          </ac:spMkLst>
        </pc:spChg>
        <pc:spChg chg="mod">
          <ac:chgData name="Vishal ." userId="d6d1b52ac0824bfa" providerId="LiveId" clId="{AE8BA548-AC37-4C95-B480-E12119BF86D1}" dt="2021-08-28T05:13:48.986" v="424" actId="1036"/>
          <ac:spMkLst>
            <pc:docMk/>
            <pc:sldMk cId="0" sldId="442"/>
            <ac:spMk id="18" creationId="{00000000-0000-0000-0000-000000000000}"/>
          </ac:spMkLst>
        </pc:spChg>
        <pc:spChg chg="mod">
          <ac:chgData name="Vishal ." userId="d6d1b52ac0824bfa" providerId="LiveId" clId="{AE8BA548-AC37-4C95-B480-E12119BF86D1}" dt="2021-08-28T05:13:48.986" v="424" actId="1036"/>
          <ac:spMkLst>
            <pc:docMk/>
            <pc:sldMk cId="0" sldId="442"/>
            <ac:spMk id="19" creationId="{00000000-0000-0000-0000-000000000000}"/>
          </ac:spMkLst>
        </pc:spChg>
        <pc:spChg chg="mod">
          <ac:chgData name="Vishal ." userId="d6d1b52ac0824bfa" providerId="LiveId" clId="{AE8BA548-AC37-4C95-B480-E12119BF86D1}" dt="2021-08-28T05:13:48.986" v="424" actId="1036"/>
          <ac:spMkLst>
            <pc:docMk/>
            <pc:sldMk cId="0" sldId="442"/>
            <ac:spMk id="20" creationId="{00000000-0000-0000-0000-000000000000}"/>
          </ac:spMkLst>
        </pc:spChg>
        <pc:spChg chg="mod">
          <ac:chgData name="Vishal ." userId="d6d1b52ac0824bfa" providerId="LiveId" clId="{AE8BA548-AC37-4C95-B480-E12119BF86D1}" dt="2021-08-28T05:13:48.986" v="424" actId="1036"/>
          <ac:spMkLst>
            <pc:docMk/>
            <pc:sldMk cId="0" sldId="442"/>
            <ac:spMk id="21" creationId="{00000000-0000-0000-0000-000000000000}"/>
          </ac:spMkLst>
        </pc:spChg>
        <pc:spChg chg="mod">
          <ac:chgData name="Vishal ." userId="d6d1b52ac0824bfa" providerId="LiveId" clId="{AE8BA548-AC37-4C95-B480-E12119BF86D1}" dt="2021-08-28T05:13:48.986" v="424" actId="1036"/>
          <ac:spMkLst>
            <pc:docMk/>
            <pc:sldMk cId="0" sldId="442"/>
            <ac:spMk id="22" creationId="{00000000-0000-0000-0000-000000000000}"/>
          </ac:spMkLst>
        </pc:spChg>
        <pc:spChg chg="mod">
          <ac:chgData name="Vishal ." userId="d6d1b52ac0824bfa" providerId="LiveId" clId="{AE8BA548-AC37-4C95-B480-E12119BF86D1}" dt="2021-08-28T05:13:48.986" v="424" actId="1036"/>
          <ac:spMkLst>
            <pc:docMk/>
            <pc:sldMk cId="0" sldId="442"/>
            <ac:spMk id="23" creationId="{00000000-0000-0000-0000-000000000000}"/>
          </ac:spMkLst>
        </pc:spChg>
        <pc:spChg chg="mod">
          <ac:chgData name="Vishal ." userId="d6d1b52ac0824bfa" providerId="LiveId" clId="{AE8BA548-AC37-4C95-B480-E12119BF86D1}" dt="2021-08-28T05:13:48.986" v="424" actId="1036"/>
          <ac:spMkLst>
            <pc:docMk/>
            <pc:sldMk cId="0" sldId="442"/>
            <ac:spMk id="24" creationId="{00000000-0000-0000-0000-000000000000}"/>
          </ac:spMkLst>
        </pc:spChg>
        <pc:spChg chg="mod">
          <ac:chgData name="Vishal ." userId="d6d1b52ac0824bfa" providerId="LiveId" clId="{AE8BA548-AC37-4C95-B480-E12119BF86D1}" dt="2021-08-23T09:22:08.151" v="1"/>
          <ac:spMkLst>
            <pc:docMk/>
            <pc:sldMk cId="0" sldId="442"/>
            <ac:spMk id="29" creationId="{3FFB532B-4911-440B-AF0E-20E3DFBF5C58}"/>
          </ac:spMkLst>
        </pc:spChg>
        <pc:spChg chg="mod">
          <ac:chgData name="Vishal ." userId="d6d1b52ac0824bfa" providerId="LiveId" clId="{AE8BA548-AC37-4C95-B480-E12119BF86D1}" dt="2021-08-28T09:11:31.988" v="1797"/>
          <ac:spMkLst>
            <pc:docMk/>
            <pc:sldMk cId="0" sldId="442"/>
            <ac:spMk id="31" creationId="{FEF018CF-06D2-4FFD-8563-2876B574A3F5}"/>
          </ac:spMkLst>
        </pc:spChg>
        <pc:grpChg chg="mod">
          <ac:chgData name="Vishal ." userId="d6d1b52ac0824bfa" providerId="LiveId" clId="{AE8BA548-AC37-4C95-B480-E12119BF86D1}" dt="2021-08-28T05:13:48.986" v="424" actId="1036"/>
          <ac:grpSpMkLst>
            <pc:docMk/>
            <pc:sldMk cId="0" sldId="442"/>
            <ac:grpSpMk id="4" creationId="{00000000-0000-0000-0000-000000000000}"/>
          </ac:grpSpMkLst>
        </pc:grpChg>
        <pc:grpChg chg="mod">
          <ac:chgData name="Vishal ." userId="d6d1b52ac0824bfa" providerId="LiveId" clId="{AE8BA548-AC37-4C95-B480-E12119BF86D1}" dt="2021-08-28T05:13:48.986" v="424" actId="1036"/>
          <ac:grpSpMkLst>
            <pc:docMk/>
            <pc:sldMk cId="0" sldId="442"/>
            <ac:grpSpMk id="14" creationId="{00000000-0000-0000-0000-000000000000}"/>
          </ac:grpSpMkLst>
        </pc:grpChg>
      </pc:sldChg>
      <pc:sldChg chg="addSp delSp modSp mod modAnim">
        <pc:chgData name="Vishal ." userId="d6d1b52ac0824bfa" providerId="LiveId" clId="{AE8BA548-AC37-4C95-B480-E12119BF86D1}" dt="2021-08-28T09:17:20.898" v="1838"/>
        <pc:sldMkLst>
          <pc:docMk/>
          <pc:sldMk cId="0" sldId="443"/>
        </pc:sldMkLst>
        <pc:spChg chg="mod">
          <ac:chgData name="Vishal ." userId="d6d1b52ac0824bfa" providerId="LiveId" clId="{AE8BA548-AC37-4C95-B480-E12119BF86D1}" dt="2021-08-28T09:17:15.537" v="1837" actId="6549"/>
          <ac:spMkLst>
            <pc:docMk/>
            <pc:sldMk cId="0" sldId="443"/>
            <ac:spMk id="2" creationId="{00000000-0000-0000-0000-000000000000}"/>
          </ac:spMkLst>
        </pc:spChg>
        <pc:spChg chg="del mod">
          <ac:chgData name="Vishal ." userId="d6d1b52ac0824bfa" providerId="LiveId" clId="{AE8BA548-AC37-4C95-B480-E12119BF86D1}" dt="2021-08-28T05:44:09.005" v="468" actId="478"/>
          <ac:spMkLst>
            <pc:docMk/>
            <pc:sldMk cId="0" sldId="443"/>
            <ac:spMk id="3" creationId="{00000000-0000-0000-0000-000000000000}"/>
          </ac:spMkLst>
        </pc:spChg>
        <pc:spChg chg="del">
          <ac:chgData name="Vishal ." userId="d6d1b52ac0824bfa" providerId="LiveId" clId="{AE8BA548-AC37-4C95-B480-E12119BF86D1}" dt="2021-08-28T05:44:16.134" v="470" actId="478"/>
          <ac:spMkLst>
            <pc:docMk/>
            <pc:sldMk cId="0" sldId="443"/>
            <ac:spMk id="4" creationId="{00000000-0000-0000-0000-000000000000}"/>
          </ac:spMkLst>
        </pc:spChg>
        <pc:spChg chg="del">
          <ac:chgData name="Vishal ." userId="d6d1b52ac0824bfa" providerId="LiveId" clId="{AE8BA548-AC37-4C95-B480-E12119BF86D1}" dt="2021-08-28T05:56:39.984" v="586" actId="478"/>
          <ac:spMkLst>
            <pc:docMk/>
            <pc:sldMk cId="0" sldId="443"/>
            <ac:spMk id="10" creationId="{00000000-0000-0000-0000-000000000000}"/>
          </ac:spMkLst>
        </pc:spChg>
        <pc:spChg chg="add mod">
          <ac:chgData name="Vishal ." userId="d6d1b52ac0824bfa" providerId="LiveId" clId="{AE8BA548-AC37-4C95-B480-E12119BF86D1}" dt="2021-08-28T05:45:10.726" v="490" actId="21"/>
          <ac:spMkLst>
            <pc:docMk/>
            <pc:sldMk cId="0" sldId="443"/>
            <ac:spMk id="12" creationId="{2ECC8496-43A9-4451-B212-264B8FB6B88F}"/>
          </ac:spMkLst>
        </pc:spChg>
        <pc:spChg chg="mod">
          <ac:chgData name="Vishal ." userId="d6d1b52ac0824bfa" providerId="LiveId" clId="{AE8BA548-AC37-4C95-B480-E12119BF86D1}" dt="2021-08-23T09:22:08.151" v="1"/>
          <ac:spMkLst>
            <pc:docMk/>
            <pc:sldMk cId="0" sldId="443"/>
            <ac:spMk id="15" creationId="{D0A069AB-A0FE-41F6-8BFD-97D4E9C2BDC5}"/>
          </ac:spMkLst>
        </pc:spChg>
        <pc:spChg chg="mod">
          <ac:chgData name="Vishal ." userId="d6d1b52ac0824bfa" providerId="LiveId" clId="{AE8BA548-AC37-4C95-B480-E12119BF86D1}" dt="2021-08-28T09:11:31.988" v="1797"/>
          <ac:spMkLst>
            <pc:docMk/>
            <pc:sldMk cId="0" sldId="443"/>
            <ac:spMk id="17" creationId="{A529CEDD-251A-4380-A994-05FC51C091B1}"/>
          </ac:spMkLst>
        </pc:spChg>
        <pc:spChg chg="add del mod">
          <ac:chgData name="Vishal ." userId="d6d1b52ac0824bfa" providerId="LiveId" clId="{AE8BA548-AC37-4C95-B480-E12119BF86D1}" dt="2021-08-28T05:56:06.636" v="575" actId="478"/>
          <ac:spMkLst>
            <pc:docMk/>
            <pc:sldMk cId="0" sldId="443"/>
            <ac:spMk id="19" creationId="{30C2EC5A-1075-4F95-BF14-87E4BB026377}"/>
          </ac:spMkLst>
        </pc:spChg>
        <pc:grpChg chg="del">
          <ac:chgData name="Vishal ." userId="d6d1b52ac0824bfa" providerId="LiveId" clId="{AE8BA548-AC37-4C95-B480-E12119BF86D1}" dt="2021-08-28T05:44:11.483" v="469" actId="478"/>
          <ac:grpSpMkLst>
            <pc:docMk/>
            <pc:sldMk cId="0" sldId="443"/>
            <ac:grpSpMk id="5" creationId="{00000000-0000-0000-0000-000000000000}"/>
          </ac:grpSpMkLst>
        </pc:grpChg>
      </pc:sldChg>
      <pc:sldChg chg="addSp delSp modSp mod">
        <pc:chgData name="Vishal ." userId="d6d1b52ac0824bfa" providerId="LiveId" clId="{AE8BA548-AC37-4C95-B480-E12119BF86D1}" dt="2021-08-28T09:18:04.381" v="1842" actId="403"/>
        <pc:sldMkLst>
          <pc:docMk/>
          <pc:sldMk cId="0" sldId="444"/>
        </pc:sldMkLst>
        <pc:spChg chg="del mod">
          <ac:chgData name="Vishal ." userId="d6d1b52ac0824bfa" providerId="LiveId" clId="{AE8BA548-AC37-4C95-B480-E12119BF86D1}" dt="2021-08-28T06:00:57.257" v="631"/>
          <ac:spMkLst>
            <pc:docMk/>
            <pc:sldMk cId="0" sldId="444"/>
            <ac:spMk id="2" creationId="{00000000-0000-0000-0000-000000000000}"/>
          </ac:spMkLst>
        </pc:spChg>
        <pc:spChg chg="del mod">
          <ac:chgData name="Vishal ." userId="d6d1b52ac0824bfa" providerId="LiveId" clId="{AE8BA548-AC37-4C95-B480-E12119BF86D1}" dt="2021-08-28T05:48:54.787" v="548" actId="478"/>
          <ac:spMkLst>
            <pc:docMk/>
            <pc:sldMk cId="0" sldId="444"/>
            <ac:spMk id="3" creationId="{00000000-0000-0000-0000-000000000000}"/>
          </ac:spMkLst>
        </pc:spChg>
        <pc:spChg chg="add mod">
          <ac:chgData name="Vishal ." userId="d6d1b52ac0824bfa" providerId="LiveId" clId="{AE8BA548-AC37-4C95-B480-E12119BF86D1}" dt="2021-08-28T09:17:52.237" v="1841" actId="14100"/>
          <ac:spMkLst>
            <pc:docMk/>
            <pc:sldMk cId="0" sldId="444"/>
            <ac:spMk id="4" creationId="{5F7C81CC-7E6E-4034-B5E7-E3B7EF4B195F}"/>
          </ac:spMkLst>
        </pc:spChg>
        <pc:spChg chg="mod">
          <ac:chgData name="Vishal ." userId="d6d1b52ac0824bfa" providerId="LiveId" clId="{AE8BA548-AC37-4C95-B480-E12119BF86D1}" dt="2021-08-28T06:34:12.454" v="881" actId="113"/>
          <ac:spMkLst>
            <pc:docMk/>
            <pc:sldMk cId="0" sldId="444"/>
            <ac:spMk id="7" creationId="{5A71D152-170C-418A-8435-9C4DFB1C039B}"/>
          </ac:spMkLst>
        </pc:spChg>
        <pc:spChg chg="mod">
          <ac:chgData name="Vishal ." userId="d6d1b52ac0824bfa" providerId="LiveId" clId="{AE8BA548-AC37-4C95-B480-E12119BF86D1}" dt="2021-08-28T06:34:12.454" v="881" actId="113"/>
          <ac:spMkLst>
            <pc:docMk/>
            <pc:sldMk cId="0" sldId="444"/>
            <ac:spMk id="8" creationId="{32A3AB62-A68D-412C-9D1B-BB2A2C14780E}"/>
          </ac:spMkLst>
        </pc:spChg>
        <pc:spChg chg="mod">
          <ac:chgData name="Vishal ." userId="d6d1b52ac0824bfa" providerId="LiveId" clId="{AE8BA548-AC37-4C95-B480-E12119BF86D1}" dt="2021-08-28T06:34:12.454" v="881" actId="113"/>
          <ac:spMkLst>
            <pc:docMk/>
            <pc:sldMk cId="0" sldId="444"/>
            <ac:spMk id="9" creationId="{6FAE321A-BC70-4AF9-A68C-9E869CD688F5}"/>
          </ac:spMkLst>
        </pc:spChg>
        <pc:spChg chg="mod">
          <ac:chgData name="Vishal ." userId="d6d1b52ac0824bfa" providerId="LiveId" clId="{AE8BA548-AC37-4C95-B480-E12119BF86D1}" dt="2021-08-28T09:11:31.988" v="1797"/>
          <ac:spMkLst>
            <pc:docMk/>
            <pc:sldMk cId="0" sldId="444"/>
            <ac:spMk id="10" creationId="{2CEDF1A2-D94F-413F-8E04-FD41CF27ED2C}"/>
          </ac:spMkLst>
        </pc:spChg>
        <pc:spChg chg="add mod">
          <ac:chgData name="Vishal ." userId="d6d1b52ac0824bfa" providerId="LiveId" clId="{AE8BA548-AC37-4C95-B480-E12119BF86D1}" dt="2021-08-28T09:18:04.381" v="1842" actId="403"/>
          <ac:spMkLst>
            <pc:docMk/>
            <pc:sldMk cId="0" sldId="444"/>
            <ac:spMk id="12" creationId="{8E61E09F-DD06-4BAB-A430-469717564331}"/>
          </ac:spMkLst>
        </pc:spChg>
        <pc:picChg chg="mod">
          <ac:chgData name="Vishal ." userId="d6d1b52ac0824bfa" providerId="LiveId" clId="{AE8BA548-AC37-4C95-B480-E12119BF86D1}" dt="2021-08-28T06:34:12.454" v="881" actId="113"/>
          <ac:picMkLst>
            <pc:docMk/>
            <pc:sldMk cId="0" sldId="444"/>
            <ac:picMk id="11" creationId="{FBDA0E0C-49D5-4595-B118-AC7E0B8ADA7B}"/>
          </ac:picMkLst>
        </pc:picChg>
      </pc:sldChg>
      <pc:sldChg chg="delSp modSp mod modAnim">
        <pc:chgData name="Vishal ." userId="d6d1b52ac0824bfa" providerId="LiveId" clId="{AE8BA548-AC37-4C95-B480-E12119BF86D1}" dt="2021-08-28T09:19:02.127" v="1849"/>
        <pc:sldMkLst>
          <pc:docMk/>
          <pc:sldMk cId="0" sldId="445"/>
        </pc:sldMkLst>
        <pc:spChg chg="del mod">
          <ac:chgData name="Vishal ." userId="d6d1b52ac0824bfa" providerId="LiveId" clId="{AE8BA548-AC37-4C95-B480-E12119BF86D1}" dt="2021-08-28T06:57:33.160" v="1168" actId="478"/>
          <ac:spMkLst>
            <pc:docMk/>
            <pc:sldMk cId="0" sldId="445"/>
            <ac:spMk id="2" creationId="{00000000-0000-0000-0000-000000000000}"/>
          </ac:spMkLst>
        </pc:spChg>
        <pc:spChg chg="mod">
          <ac:chgData name="Vishal ." userId="d6d1b52ac0824bfa" providerId="LiveId" clId="{AE8BA548-AC37-4C95-B480-E12119BF86D1}" dt="2021-08-28T09:18:26.844" v="1844" actId="12"/>
          <ac:spMkLst>
            <pc:docMk/>
            <pc:sldMk cId="0" sldId="445"/>
            <ac:spMk id="3" creationId="{00000000-0000-0000-0000-000000000000}"/>
          </ac:spMkLst>
        </pc:spChg>
        <pc:spChg chg="mod">
          <ac:chgData name="Vishal ." userId="d6d1b52ac0824bfa" providerId="LiveId" clId="{AE8BA548-AC37-4C95-B480-E12119BF86D1}" dt="2021-08-23T09:22:08.151" v="1"/>
          <ac:spMkLst>
            <pc:docMk/>
            <pc:sldMk cId="0" sldId="445"/>
            <ac:spMk id="8" creationId="{2005F759-A314-4154-9FED-90656621CDCE}"/>
          </ac:spMkLst>
        </pc:spChg>
        <pc:spChg chg="mod">
          <ac:chgData name="Vishal ." userId="d6d1b52ac0824bfa" providerId="LiveId" clId="{AE8BA548-AC37-4C95-B480-E12119BF86D1}" dt="2021-08-28T09:11:31.988" v="1797"/>
          <ac:spMkLst>
            <pc:docMk/>
            <pc:sldMk cId="0" sldId="445"/>
            <ac:spMk id="10" creationId="{EAF928B4-3478-4A7A-AD9C-3D22E14E8FB9}"/>
          </ac:spMkLst>
        </pc:spChg>
      </pc:sldChg>
      <pc:sldChg chg="addSp delSp modSp mod modAnim">
        <pc:chgData name="Vishal ." userId="d6d1b52ac0824bfa" providerId="LiveId" clId="{AE8BA548-AC37-4C95-B480-E12119BF86D1}" dt="2021-08-28T09:19:32.137" v="1854"/>
        <pc:sldMkLst>
          <pc:docMk/>
          <pc:sldMk cId="0" sldId="446"/>
        </pc:sldMkLst>
        <pc:spChg chg="del">
          <ac:chgData name="Vishal ." userId="d6d1b52ac0824bfa" providerId="LiveId" clId="{AE8BA548-AC37-4C95-B480-E12119BF86D1}" dt="2021-08-28T05:58:21.310" v="618" actId="478"/>
          <ac:spMkLst>
            <pc:docMk/>
            <pc:sldMk cId="0" sldId="446"/>
            <ac:spMk id="2" creationId="{00000000-0000-0000-0000-000000000000}"/>
          </ac:spMkLst>
        </pc:spChg>
        <pc:spChg chg="del mod">
          <ac:chgData name="Vishal ." userId="d6d1b52ac0824bfa" providerId="LiveId" clId="{AE8BA548-AC37-4C95-B480-E12119BF86D1}" dt="2021-08-28T05:58:15.570" v="617"/>
          <ac:spMkLst>
            <pc:docMk/>
            <pc:sldMk cId="0" sldId="446"/>
            <ac:spMk id="3" creationId="{00000000-0000-0000-0000-000000000000}"/>
          </ac:spMkLst>
        </pc:spChg>
        <pc:spChg chg="add del">
          <ac:chgData name="Vishal ." userId="d6d1b52ac0824bfa" providerId="LiveId" clId="{AE8BA548-AC37-4C95-B480-E12119BF86D1}" dt="2021-08-28T05:58:10.216" v="612"/>
          <ac:spMkLst>
            <pc:docMk/>
            <pc:sldMk cId="0" sldId="446"/>
            <ac:spMk id="4" creationId="{A4AEF301-F67B-4D16-B35E-07589FC1196B}"/>
          </ac:spMkLst>
        </pc:spChg>
        <pc:spChg chg="add mod">
          <ac:chgData name="Vishal ." userId="d6d1b52ac0824bfa" providerId="LiveId" clId="{AE8BA548-AC37-4C95-B480-E12119BF86D1}" dt="2021-08-28T05:58:14.392" v="615" actId="21"/>
          <ac:spMkLst>
            <pc:docMk/>
            <pc:sldMk cId="0" sldId="446"/>
            <ac:spMk id="5" creationId="{21C6EA4A-C125-42CA-8022-36106B242632}"/>
          </ac:spMkLst>
        </pc:spChg>
        <pc:spChg chg="mod">
          <ac:chgData name="Vishal ." userId="d6d1b52ac0824bfa" providerId="LiveId" clId="{AE8BA548-AC37-4C95-B480-E12119BF86D1}" dt="2021-08-23T09:22:08.151" v="1"/>
          <ac:spMkLst>
            <pc:docMk/>
            <pc:sldMk cId="0" sldId="446"/>
            <ac:spMk id="8" creationId="{C32BFB75-41B4-4ECB-9C66-F2FA11D7D026}"/>
          </ac:spMkLst>
        </pc:spChg>
        <pc:spChg chg="mod">
          <ac:chgData name="Vishal ." userId="d6d1b52ac0824bfa" providerId="LiveId" clId="{AE8BA548-AC37-4C95-B480-E12119BF86D1}" dt="2021-08-28T09:11:31.988" v="1797"/>
          <ac:spMkLst>
            <pc:docMk/>
            <pc:sldMk cId="0" sldId="446"/>
            <ac:spMk id="10" creationId="{3C3E22F6-DF59-498A-BD0D-C5870BAACA70}"/>
          </ac:spMkLst>
        </pc:spChg>
        <pc:spChg chg="add del mod">
          <ac:chgData name="Vishal ." userId="d6d1b52ac0824bfa" providerId="LiveId" clId="{AE8BA548-AC37-4C95-B480-E12119BF86D1}" dt="2021-08-28T05:58:26.071" v="620" actId="478"/>
          <ac:spMkLst>
            <pc:docMk/>
            <pc:sldMk cId="0" sldId="446"/>
            <ac:spMk id="12" creationId="{9DCC30AE-AF6E-4FCB-AF94-42FE4D75A988}"/>
          </ac:spMkLst>
        </pc:spChg>
        <pc:spChg chg="add mod">
          <ac:chgData name="Vishal ." userId="d6d1b52ac0824bfa" providerId="LiveId" clId="{AE8BA548-AC37-4C95-B480-E12119BF86D1}" dt="2021-08-28T07:20:34.202" v="1238" actId="1076"/>
          <ac:spMkLst>
            <pc:docMk/>
            <pc:sldMk cId="0" sldId="446"/>
            <ac:spMk id="14" creationId="{D47F4B86-A030-4603-9FED-9C59BC6AF025}"/>
          </ac:spMkLst>
        </pc:spChg>
        <pc:picChg chg="add mod">
          <ac:chgData name="Vishal ." userId="d6d1b52ac0824bfa" providerId="LiveId" clId="{AE8BA548-AC37-4C95-B480-E12119BF86D1}" dt="2021-08-28T07:20:35.887" v="1239" actId="1076"/>
          <ac:picMkLst>
            <pc:docMk/>
            <pc:sldMk cId="0" sldId="446"/>
            <ac:picMk id="15" creationId="{246BC61C-51FB-4804-AA45-6FE4133B82A8}"/>
          </ac:picMkLst>
        </pc:picChg>
      </pc:sldChg>
      <pc:sldChg chg="addSp delSp modSp mod">
        <pc:chgData name="Vishal ." userId="d6d1b52ac0824bfa" providerId="LiveId" clId="{AE8BA548-AC37-4C95-B480-E12119BF86D1}" dt="2021-08-28T09:11:31.988" v="1797"/>
        <pc:sldMkLst>
          <pc:docMk/>
          <pc:sldMk cId="0" sldId="447"/>
        </pc:sldMkLst>
        <pc:spChg chg="del">
          <ac:chgData name="Vishal ." userId="d6d1b52ac0824bfa" providerId="LiveId" clId="{AE8BA548-AC37-4C95-B480-E12119BF86D1}" dt="2021-08-28T06:41:56.400" v="916" actId="478"/>
          <ac:spMkLst>
            <pc:docMk/>
            <pc:sldMk cId="0" sldId="447"/>
            <ac:spMk id="2" creationId="{00000000-0000-0000-0000-000000000000}"/>
          </ac:spMkLst>
        </pc:spChg>
        <pc:spChg chg="mod">
          <ac:chgData name="Vishal ." userId="d6d1b52ac0824bfa" providerId="LiveId" clId="{AE8BA548-AC37-4C95-B480-E12119BF86D1}" dt="2021-08-28T07:22:10.550" v="1244" actId="6549"/>
          <ac:spMkLst>
            <pc:docMk/>
            <pc:sldMk cId="0" sldId="447"/>
            <ac:spMk id="3" creationId="{70F69230-0199-4142-B32E-E8E57801B538}"/>
          </ac:spMkLst>
        </pc:spChg>
        <pc:spChg chg="mod">
          <ac:chgData name="Vishal ." userId="d6d1b52ac0824bfa" providerId="LiveId" clId="{AE8BA548-AC37-4C95-B480-E12119BF86D1}" dt="2021-08-23T09:22:08.151" v="1"/>
          <ac:spMkLst>
            <pc:docMk/>
            <pc:sldMk cId="0" sldId="447"/>
            <ac:spMk id="7" creationId="{C24E010D-4056-4B35-B215-2428F805DA92}"/>
          </ac:spMkLst>
        </pc:spChg>
        <pc:spChg chg="mod">
          <ac:chgData name="Vishal ." userId="d6d1b52ac0824bfa" providerId="LiveId" clId="{AE8BA548-AC37-4C95-B480-E12119BF86D1}" dt="2021-08-28T09:11:31.988" v="1797"/>
          <ac:spMkLst>
            <pc:docMk/>
            <pc:sldMk cId="0" sldId="447"/>
            <ac:spMk id="9" creationId="{853D3670-FC2B-40C2-A585-FD0592152A3C}"/>
          </ac:spMkLst>
        </pc:spChg>
        <pc:picChg chg="add del mod">
          <ac:chgData name="Vishal ." userId="d6d1b52ac0824bfa" providerId="LiveId" clId="{AE8BA548-AC37-4C95-B480-E12119BF86D1}" dt="2021-08-28T07:22:45.458" v="1251" actId="478"/>
          <ac:picMkLst>
            <pc:docMk/>
            <pc:sldMk cId="0" sldId="447"/>
            <ac:picMk id="12290" creationId="{06D25B62-D3C6-4DCD-8A03-ACB62A2B711E}"/>
          </ac:picMkLst>
        </pc:picChg>
        <pc:picChg chg="add mod">
          <ac:chgData name="Vishal ." userId="d6d1b52ac0824bfa" providerId="LiveId" clId="{AE8BA548-AC37-4C95-B480-E12119BF86D1}" dt="2021-08-28T07:23:01.270" v="1255" actId="1076"/>
          <ac:picMkLst>
            <pc:docMk/>
            <pc:sldMk cId="0" sldId="447"/>
            <ac:picMk id="12292" creationId="{533BD149-8F45-4A6E-95D7-5F94F5305776}"/>
          </ac:picMkLst>
        </pc:picChg>
      </pc:sldChg>
      <pc:sldChg chg="addSp delSp modSp del mod">
        <pc:chgData name="Vishal ." userId="d6d1b52ac0824bfa" providerId="LiveId" clId="{AE8BA548-AC37-4C95-B480-E12119BF86D1}" dt="2021-08-28T07:23:13.733" v="1256" actId="47"/>
        <pc:sldMkLst>
          <pc:docMk/>
          <pc:sldMk cId="0" sldId="448"/>
        </pc:sldMkLst>
        <pc:spChg chg="mod">
          <ac:chgData name="Vishal ." userId="d6d1b52ac0824bfa" providerId="LiveId" clId="{AE8BA548-AC37-4C95-B480-E12119BF86D1}" dt="2021-08-28T06:30:48.484" v="876" actId="207"/>
          <ac:spMkLst>
            <pc:docMk/>
            <pc:sldMk cId="0" sldId="448"/>
            <ac:spMk id="2" creationId="{00000000-0000-0000-0000-000000000000}"/>
          </ac:spMkLst>
        </pc:spChg>
        <pc:spChg chg="del mod">
          <ac:chgData name="Vishal ." userId="d6d1b52ac0824bfa" providerId="LiveId" clId="{AE8BA548-AC37-4C95-B480-E12119BF86D1}" dt="2021-08-28T06:20:26.786" v="785"/>
          <ac:spMkLst>
            <pc:docMk/>
            <pc:sldMk cId="0" sldId="448"/>
            <ac:spMk id="3" creationId="{00000000-0000-0000-0000-000000000000}"/>
          </ac:spMkLst>
        </pc:spChg>
        <pc:spChg chg="add mod">
          <ac:chgData name="Vishal ." userId="d6d1b52ac0824bfa" providerId="LiveId" clId="{AE8BA548-AC37-4C95-B480-E12119BF86D1}" dt="2021-08-28T06:20:24.479" v="782" actId="21"/>
          <ac:spMkLst>
            <pc:docMk/>
            <pc:sldMk cId="0" sldId="448"/>
            <ac:spMk id="4" creationId="{40187F49-9348-4C2F-8BF8-97FFA1767AFA}"/>
          </ac:spMkLst>
        </pc:spChg>
        <pc:spChg chg="mod">
          <ac:chgData name="Vishal ." userId="d6d1b52ac0824bfa" providerId="LiveId" clId="{AE8BA548-AC37-4C95-B480-E12119BF86D1}" dt="2021-08-23T09:22:08.151" v="1"/>
          <ac:spMkLst>
            <pc:docMk/>
            <pc:sldMk cId="0" sldId="448"/>
            <ac:spMk id="8" creationId="{E9AEEE43-323D-4064-BF5D-75845FE67BBC}"/>
          </ac:spMkLst>
        </pc:spChg>
        <pc:spChg chg="add mod">
          <ac:chgData name="Vishal ." userId="d6d1b52ac0824bfa" providerId="LiveId" clId="{AE8BA548-AC37-4C95-B480-E12119BF86D1}" dt="2021-08-28T06:22:42.959" v="826" actId="20577"/>
          <ac:spMkLst>
            <pc:docMk/>
            <pc:sldMk cId="0" sldId="448"/>
            <ac:spMk id="12" creationId="{B0D690FE-6715-40A6-BCA6-A6F6202EA8E5}"/>
          </ac:spMkLst>
        </pc:spChg>
      </pc:sldChg>
      <pc:sldChg chg="addSp delSp modSp mod modAnim">
        <pc:chgData name="Vishal ." userId="d6d1b52ac0824bfa" providerId="LiveId" clId="{AE8BA548-AC37-4C95-B480-E12119BF86D1}" dt="2021-08-28T09:22:37.094" v="1878"/>
        <pc:sldMkLst>
          <pc:docMk/>
          <pc:sldMk cId="0" sldId="449"/>
        </pc:sldMkLst>
        <pc:spChg chg="del">
          <ac:chgData name="Vishal ." userId="d6d1b52ac0824bfa" providerId="LiveId" clId="{AE8BA548-AC37-4C95-B480-E12119BF86D1}" dt="2021-08-28T06:44:04.268" v="942" actId="478"/>
          <ac:spMkLst>
            <pc:docMk/>
            <pc:sldMk cId="0" sldId="449"/>
            <ac:spMk id="2" creationId="{00000000-0000-0000-0000-000000000000}"/>
          </ac:spMkLst>
        </pc:spChg>
        <pc:spChg chg="del">
          <ac:chgData name="Vishal ." userId="d6d1b52ac0824bfa" providerId="LiveId" clId="{AE8BA548-AC37-4C95-B480-E12119BF86D1}" dt="2021-08-28T06:43:59.697" v="941" actId="478"/>
          <ac:spMkLst>
            <pc:docMk/>
            <pc:sldMk cId="0" sldId="449"/>
            <ac:spMk id="3" creationId="{00000000-0000-0000-0000-000000000000}"/>
          </ac:spMkLst>
        </pc:spChg>
        <pc:spChg chg="del">
          <ac:chgData name="Vishal ." userId="d6d1b52ac0824bfa" providerId="LiveId" clId="{AE8BA548-AC37-4C95-B480-E12119BF86D1}" dt="2021-08-28T06:43:59.697" v="941" actId="478"/>
          <ac:spMkLst>
            <pc:docMk/>
            <pc:sldMk cId="0" sldId="449"/>
            <ac:spMk id="4" creationId="{00000000-0000-0000-0000-000000000000}"/>
          </ac:spMkLst>
        </pc:spChg>
        <pc:spChg chg="mod">
          <ac:chgData name="Vishal ." userId="d6d1b52ac0824bfa" providerId="LiveId" clId="{AE8BA548-AC37-4C95-B480-E12119BF86D1}" dt="2021-08-23T09:22:08.151" v="1"/>
          <ac:spMkLst>
            <pc:docMk/>
            <pc:sldMk cId="0" sldId="449"/>
            <ac:spMk id="9" creationId="{AB351B0F-178B-474C-8735-1C8350C9AF6D}"/>
          </ac:spMkLst>
        </pc:spChg>
        <pc:spChg chg="mod">
          <ac:chgData name="Vishal ." userId="d6d1b52ac0824bfa" providerId="LiveId" clId="{AE8BA548-AC37-4C95-B480-E12119BF86D1}" dt="2021-08-28T09:11:31.988" v="1797"/>
          <ac:spMkLst>
            <pc:docMk/>
            <pc:sldMk cId="0" sldId="449"/>
            <ac:spMk id="11" creationId="{6C6C059C-C4D6-4714-AF45-E9FEC0B1F57F}"/>
          </ac:spMkLst>
        </pc:spChg>
        <pc:spChg chg="add mod">
          <ac:chgData name="Vishal ." userId="d6d1b52ac0824bfa" providerId="LiveId" clId="{AE8BA548-AC37-4C95-B480-E12119BF86D1}" dt="2021-08-28T09:22:05.572" v="1872" actId="14100"/>
          <ac:spMkLst>
            <pc:docMk/>
            <pc:sldMk cId="0" sldId="449"/>
            <ac:spMk id="13" creationId="{E5695225-1325-4AAD-9338-4E9CA0A4F3A9}"/>
          </ac:spMkLst>
        </pc:spChg>
      </pc:sldChg>
      <pc:sldChg chg="modSp mod modAnim">
        <pc:chgData name="Vishal ." userId="d6d1b52ac0824bfa" providerId="LiveId" clId="{AE8BA548-AC37-4C95-B480-E12119BF86D1}" dt="2021-08-28T09:27:56.821" v="1946" actId="20577"/>
        <pc:sldMkLst>
          <pc:docMk/>
          <pc:sldMk cId="0" sldId="450"/>
        </pc:sldMkLst>
        <pc:spChg chg="mod">
          <ac:chgData name="Vishal ." userId="d6d1b52ac0824bfa" providerId="LiveId" clId="{AE8BA548-AC37-4C95-B480-E12119BF86D1}" dt="2021-08-28T07:02:00.565" v="1188" actId="2711"/>
          <ac:spMkLst>
            <pc:docMk/>
            <pc:sldMk cId="0" sldId="450"/>
            <ac:spMk id="2" creationId="{00000000-0000-0000-0000-000000000000}"/>
          </ac:spMkLst>
        </pc:spChg>
        <pc:spChg chg="mod">
          <ac:chgData name="Vishal ." userId="d6d1b52ac0824bfa" providerId="LiveId" clId="{AE8BA548-AC37-4C95-B480-E12119BF86D1}" dt="2021-08-28T09:27:56.821" v="1946" actId="20577"/>
          <ac:spMkLst>
            <pc:docMk/>
            <pc:sldMk cId="0" sldId="450"/>
            <ac:spMk id="3" creationId="{00000000-0000-0000-0000-000000000000}"/>
          </ac:spMkLst>
        </pc:spChg>
        <pc:spChg chg="mod">
          <ac:chgData name="Vishal ." userId="d6d1b52ac0824bfa" providerId="LiveId" clId="{AE8BA548-AC37-4C95-B480-E12119BF86D1}" dt="2021-08-23T09:22:08.151" v="1"/>
          <ac:spMkLst>
            <pc:docMk/>
            <pc:sldMk cId="0" sldId="450"/>
            <ac:spMk id="8" creationId="{B6440858-B864-4339-9E3A-DD646846F1DD}"/>
          </ac:spMkLst>
        </pc:spChg>
        <pc:spChg chg="mod">
          <ac:chgData name="Vishal ." userId="d6d1b52ac0824bfa" providerId="LiveId" clId="{AE8BA548-AC37-4C95-B480-E12119BF86D1}" dt="2021-08-28T09:11:31.988" v="1797"/>
          <ac:spMkLst>
            <pc:docMk/>
            <pc:sldMk cId="0" sldId="450"/>
            <ac:spMk id="10" creationId="{26DD4F9E-0696-4A1A-8807-DA56B3CBAE2B}"/>
          </ac:spMkLst>
        </pc:spChg>
      </pc:sldChg>
      <pc:sldChg chg="modSp del">
        <pc:chgData name="Vishal ." userId="d6d1b52ac0824bfa" providerId="LiveId" clId="{AE8BA548-AC37-4C95-B480-E12119BF86D1}" dt="2021-08-28T07:00:19.376" v="1173" actId="47"/>
        <pc:sldMkLst>
          <pc:docMk/>
          <pc:sldMk cId="0" sldId="451"/>
        </pc:sldMkLst>
        <pc:spChg chg="mod">
          <ac:chgData name="Vishal ." userId="d6d1b52ac0824bfa" providerId="LiveId" clId="{AE8BA548-AC37-4C95-B480-E12119BF86D1}" dt="2021-08-23T09:22:08.151" v="1"/>
          <ac:spMkLst>
            <pc:docMk/>
            <pc:sldMk cId="0" sldId="451"/>
            <ac:spMk id="7" creationId="{A94B2B93-F716-46C1-9E9A-BF730C4DAE4B}"/>
          </ac:spMkLst>
        </pc:spChg>
      </pc:sldChg>
      <pc:sldChg chg="addSp delSp modSp del mod">
        <pc:chgData name="Vishal ." userId="d6d1b52ac0824bfa" providerId="LiveId" clId="{AE8BA548-AC37-4C95-B480-E12119BF86D1}" dt="2021-08-28T07:20:25.438" v="1235" actId="47"/>
        <pc:sldMkLst>
          <pc:docMk/>
          <pc:sldMk cId="3985327497" sldId="452"/>
        </pc:sldMkLst>
        <pc:spChg chg="mod">
          <ac:chgData name="Vishal ." userId="d6d1b52ac0824bfa" providerId="LiveId" clId="{AE8BA548-AC37-4C95-B480-E12119BF86D1}" dt="2021-08-28T07:20:05.445" v="1229" actId="1076"/>
          <ac:spMkLst>
            <pc:docMk/>
            <pc:sldMk cId="3985327497" sldId="452"/>
            <ac:spMk id="2" creationId="{FAEF0354-FBEA-4CAE-871B-2BE215707E3D}"/>
          </ac:spMkLst>
        </pc:spChg>
        <pc:spChg chg="del">
          <ac:chgData name="Vishal ." userId="d6d1b52ac0824bfa" providerId="LiveId" clId="{AE8BA548-AC37-4C95-B480-E12119BF86D1}" dt="2021-08-28T07:19:53.215" v="1228" actId="478"/>
          <ac:spMkLst>
            <pc:docMk/>
            <pc:sldMk cId="3985327497" sldId="452"/>
            <ac:spMk id="3" creationId="{D7550F47-EF65-433B-AFF1-77F1B1E9812C}"/>
          </ac:spMkLst>
        </pc:spChg>
        <pc:spChg chg="mod">
          <ac:chgData name="Vishal ." userId="d6d1b52ac0824bfa" providerId="LiveId" clId="{AE8BA548-AC37-4C95-B480-E12119BF86D1}" dt="2021-08-23T09:22:08.151" v="1"/>
          <ac:spMkLst>
            <pc:docMk/>
            <pc:sldMk cId="3985327497" sldId="452"/>
            <ac:spMk id="5" creationId="{5F639FED-0425-4D35-9EEB-2C7912EABAF3}"/>
          </ac:spMkLst>
        </pc:spChg>
        <pc:picChg chg="del">
          <ac:chgData name="Vishal ." userId="d6d1b52ac0824bfa" providerId="LiveId" clId="{AE8BA548-AC37-4C95-B480-E12119BF86D1}" dt="2021-08-28T07:19:39.125" v="1224" actId="478"/>
          <ac:picMkLst>
            <pc:docMk/>
            <pc:sldMk cId="3985327497" sldId="452"/>
            <ac:picMk id="1026" creationId="{865EF8C2-1BB0-4102-B476-0D03A529FE12}"/>
          </ac:picMkLst>
        </pc:picChg>
        <pc:picChg chg="add mod">
          <ac:chgData name="Vishal ." userId="d6d1b52ac0824bfa" providerId="LiveId" clId="{AE8BA548-AC37-4C95-B480-E12119BF86D1}" dt="2021-08-28T07:20:12.712" v="1234" actId="1035"/>
          <ac:picMkLst>
            <pc:docMk/>
            <pc:sldMk cId="3985327497" sldId="452"/>
            <ac:picMk id="11266" creationId="{732EE457-D962-4B75-9628-64787C62EE55}"/>
          </ac:picMkLst>
        </pc:picChg>
      </pc:sldChg>
      <pc:sldChg chg="modSp del">
        <pc:chgData name="Vishal ." userId="d6d1b52ac0824bfa" providerId="LiveId" clId="{AE8BA548-AC37-4C95-B480-E12119BF86D1}" dt="2021-08-28T06:56:39.594" v="1162" actId="47"/>
        <pc:sldMkLst>
          <pc:docMk/>
          <pc:sldMk cId="1081114021" sldId="453"/>
        </pc:sldMkLst>
        <pc:spChg chg="mod">
          <ac:chgData name="Vishal ." userId="d6d1b52ac0824bfa" providerId="LiveId" clId="{AE8BA548-AC37-4C95-B480-E12119BF86D1}" dt="2021-08-23T09:22:08.151" v="1"/>
          <ac:spMkLst>
            <pc:docMk/>
            <pc:sldMk cId="1081114021" sldId="453"/>
            <ac:spMk id="3" creationId="{4F47F7AB-B984-4C2F-9BC5-D0FA54153989}"/>
          </ac:spMkLst>
        </pc:spChg>
      </pc:sldChg>
      <pc:sldChg chg="addSp modSp mod modAnim">
        <pc:chgData name="Vishal ." userId="d6d1b52ac0824bfa" providerId="LiveId" clId="{AE8BA548-AC37-4C95-B480-E12119BF86D1}" dt="2021-08-28T10:05:17.948" v="2249"/>
        <pc:sldMkLst>
          <pc:docMk/>
          <pc:sldMk cId="0" sldId="454"/>
        </pc:sldMkLst>
        <pc:spChg chg="mod">
          <ac:chgData name="Vishal ." userId="d6d1b52ac0824bfa" providerId="LiveId" clId="{AE8BA548-AC37-4C95-B480-E12119BF86D1}" dt="2021-08-28T10:05:03.033" v="2245" actId="1076"/>
          <ac:spMkLst>
            <pc:docMk/>
            <pc:sldMk cId="0" sldId="454"/>
            <ac:spMk id="2" creationId="{00000000-0000-0000-0000-000000000000}"/>
          </ac:spMkLst>
        </pc:spChg>
        <pc:spChg chg="mod">
          <ac:chgData name="Vishal ." userId="d6d1b52ac0824bfa" providerId="LiveId" clId="{AE8BA548-AC37-4C95-B480-E12119BF86D1}" dt="2021-08-28T10:05:05.667" v="2246" actId="1076"/>
          <ac:spMkLst>
            <pc:docMk/>
            <pc:sldMk cId="0" sldId="454"/>
            <ac:spMk id="3" creationId="{00000000-0000-0000-0000-000000000000}"/>
          </ac:spMkLst>
        </pc:spChg>
        <pc:spChg chg="mod">
          <ac:chgData name="Vishal ." userId="d6d1b52ac0824bfa" providerId="LiveId" clId="{AE8BA548-AC37-4C95-B480-E12119BF86D1}" dt="2021-08-28T09:03:49.344" v="1724" actId="1036"/>
          <ac:spMkLst>
            <pc:docMk/>
            <pc:sldMk cId="0" sldId="454"/>
            <ac:spMk id="4" creationId="{A368AB19-7FFF-4666-B8DE-98F5BA86207B}"/>
          </ac:spMkLst>
        </pc:spChg>
        <pc:spChg chg="mod">
          <ac:chgData name="Vishal ." userId="d6d1b52ac0824bfa" providerId="LiveId" clId="{AE8BA548-AC37-4C95-B480-E12119BF86D1}" dt="2021-08-28T09:03:49.344" v="1724" actId="1036"/>
          <ac:spMkLst>
            <pc:docMk/>
            <pc:sldMk cId="0" sldId="454"/>
            <ac:spMk id="5" creationId="{A4A3BF47-1655-43A4-8B16-3753E6DCD6F8}"/>
          </ac:spMkLst>
        </pc:spChg>
        <pc:spChg chg="mod">
          <ac:chgData name="Vishal ." userId="d6d1b52ac0824bfa" providerId="LiveId" clId="{AE8BA548-AC37-4C95-B480-E12119BF86D1}" dt="2021-08-28T09:03:49.344" v="1724" actId="1036"/>
          <ac:spMkLst>
            <pc:docMk/>
            <pc:sldMk cId="0" sldId="454"/>
            <ac:spMk id="6" creationId="{5545697F-570D-48E1-AEC6-6418468655F0}"/>
          </ac:spMkLst>
        </pc:spChg>
        <pc:spChg chg="mod">
          <ac:chgData name="Vishal ." userId="d6d1b52ac0824bfa" providerId="LiveId" clId="{AE8BA548-AC37-4C95-B480-E12119BF86D1}" dt="2021-08-28T09:11:31.988" v="1797"/>
          <ac:spMkLst>
            <pc:docMk/>
            <pc:sldMk cId="0" sldId="454"/>
            <ac:spMk id="7" creationId="{BF638C88-944B-4A5F-8AC0-EF2D59DA6926}"/>
          </ac:spMkLst>
        </pc:spChg>
        <pc:picChg chg="mod">
          <ac:chgData name="Vishal ." userId="d6d1b52ac0824bfa" providerId="LiveId" clId="{AE8BA548-AC37-4C95-B480-E12119BF86D1}" dt="2021-08-28T09:03:49.344" v="1724" actId="1036"/>
          <ac:picMkLst>
            <pc:docMk/>
            <pc:sldMk cId="0" sldId="454"/>
            <ac:picMk id="8" creationId="{65E26FC5-1807-4F5D-8EDD-8F0B60E0FD22}"/>
          </ac:picMkLst>
        </pc:picChg>
        <pc:picChg chg="add mod">
          <ac:chgData name="Vishal ." userId="d6d1b52ac0824bfa" providerId="LiveId" clId="{AE8BA548-AC37-4C95-B480-E12119BF86D1}" dt="2021-08-28T10:05:14.046" v="2248" actId="1076"/>
          <ac:picMkLst>
            <pc:docMk/>
            <pc:sldMk cId="0" sldId="454"/>
            <ac:picMk id="6146" creationId="{14C7BE79-8887-463B-90C6-68105828866B}"/>
          </ac:picMkLst>
        </pc:picChg>
      </pc:sldChg>
      <pc:sldChg chg="addSp delSp modSp del mod">
        <pc:chgData name="Vishal ." userId="d6d1b52ac0824bfa" providerId="LiveId" clId="{AE8BA548-AC37-4C95-B480-E12119BF86D1}" dt="2021-08-28T09:03:19.034" v="1721" actId="47"/>
        <pc:sldMkLst>
          <pc:docMk/>
          <pc:sldMk cId="0" sldId="455"/>
        </pc:sldMkLst>
        <pc:spChg chg="del mod">
          <ac:chgData name="Vishal ." userId="d6d1b52ac0824bfa" providerId="LiveId" clId="{AE8BA548-AC37-4C95-B480-E12119BF86D1}" dt="2021-08-28T08:34:13.623" v="1468" actId="478"/>
          <ac:spMkLst>
            <pc:docMk/>
            <pc:sldMk cId="0" sldId="455"/>
            <ac:spMk id="2" creationId="{00000000-0000-0000-0000-000000000000}"/>
          </ac:spMkLst>
        </pc:spChg>
        <pc:spChg chg="del">
          <ac:chgData name="Vishal ." userId="d6d1b52ac0824bfa" providerId="LiveId" clId="{AE8BA548-AC37-4C95-B480-E12119BF86D1}" dt="2021-08-28T08:34:16.183" v="1469" actId="478"/>
          <ac:spMkLst>
            <pc:docMk/>
            <pc:sldMk cId="0" sldId="455"/>
            <ac:spMk id="3" creationId="{00000000-0000-0000-0000-000000000000}"/>
          </ac:spMkLst>
        </pc:spChg>
        <pc:spChg chg="del mod">
          <ac:chgData name="Vishal ." userId="d6d1b52ac0824bfa" providerId="LiveId" clId="{AE8BA548-AC37-4C95-B480-E12119BF86D1}" dt="2021-08-28T08:34:10.478" v="1466" actId="478"/>
          <ac:spMkLst>
            <pc:docMk/>
            <pc:sldMk cId="0" sldId="455"/>
            <ac:spMk id="4" creationId="{00000000-0000-0000-0000-000000000000}"/>
          </ac:spMkLst>
        </pc:spChg>
        <pc:spChg chg="mod">
          <ac:chgData name="Vishal ." userId="d6d1b52ac0824bfa" providerId="LiveId" clId="{AE8BA548-AC37-4C95-B480-E12119BF86D1}" dt="2021-08-23T09:22:08.151" v="1"/>
          <ac:spMkLst>
            <pc:docMk/>
            <pc:sldMk cId="0" sldId="455"/>
            <ac:spMk id="6" creationId="{651B3070-BACC-494F-8B4D-11060F863E8F}"/>
          </ac:spMkLst>
        </pc:spChg>
        <pc:spChg chg="add del mod">
          <ac:chgData name="Vishal ." userId="d6d1b52ac0824bfa" providerId="LiveId" clId="{AE8BA548-AC37-4C95-B480-E12119BF86D1}" dt="2021-08-28T08:36:10.113" v="1472" actId="478"/>
          <ac:spMkLst>
            <pc:docMk/>
            <pc:sldMk cId="0" sldId="455"/>
            <ac:spMk id="10" creationId="{A033D10D-EEB1-4B80-9072-80A3A7D8ABC1}"/>
          </ac:spMkLst>
        </pc:spChg>
        <pc:spChg chg="add del mod">
          <ac:chgData name="Vishal ." userId="d6d1b52ac0824bfa" providerId="LiveId" clId="{AE8BA548-AC37-4C95-B480-E12119BF86D1}" dt="2021-08-28T08:36:34.700" v="1476" actId="478"/>
          <ac:spMkLst>
            <pc:docMk/>
            <pc:sldMk cId="0" sldId="455"/>
            <ac:spMk id="11" creationId="{9D8CB7B6-C3DE-4EE7-8522-A707A60C1C2C}"/>
          </ac:spMkLst>
        </pc:spChg>
      </pc:sldChg>
      <pc:sldChg chg="modSp del">
        <pc:chgData name="Vishal ." userId="d6d1b52ac0824bfa" providerId="LiveId" clId="{AE8BA548-AC37-4C95-B480-E12119BF86D1}" dt="2021-08-28T08:38:03.883" v="1477" actId="47"/>
        <pc:sldMkLst>
          <pc:docMk/>
          <pc:sldMk cId="0" sldId="456"/>
        </pc:sldMkLst>
        <pc:spChg chg="mod">
          <ac:chgData name="Vishal ." userId="d6d1b52ac0824bfa" providerId="LiveId" clId="{AE8BA548-AC37-4C95-B480-E12119BF86D1}" dt="2021-08-23T09:22:08.151" v="1"/>
          <ac:spMkLst>
            <pc:docMk/>
            <pc:sldMk cId="0" sldId="456"/>
            <ac:spMk id="5" creationId="{2841A970-6C08-4EB1-89ED-FA7DD1BF9D75}"/>
          </ac:spMkLst>
        </pc:spChg>
      </pc:sldChg>
      <pc:sldChg chg="delSp modSp del mod">
        <pc:chgData name="Vishal ." userId="d6d1b52ac0824bfa" providerId="LiveId" clId="{AE8BA548-AC37-4C95-B480-E12119BF86D1}" dt="2021-08-28T08:38:14.508" v="1479" actId="47"/>
        <pc:sldMkLst>
          <pc:docMk/>
          <pc:sldMk cId="0" sldId="457"/>
        </pc:sldMkLst>
        <pc:spChg chg="del">
          <ac:chgData name="Vishal ." userId="d6d1b52ac0824bfa" providerId="LiveId" clId="{AE8BA548-AC37-4C95-B480-E12119BF86D1}" dt="2021-08-28T08:38:09.301" v="1478" actId="478"/>
          <ac:spMkLst>
            <pc:docMk/>
            <pc:sldMk cId="0" sldId="457"/>
            <ac:spMk id="6" creationId="{00000000-0000-0000-0000-000000000000}"/>
          </ac:spMkLst>
        </pc:spChg>
        <pc:spChg chg="mod">
          <ac:chgData name="Vishal ." userId="d6d1b52ac0824bfa" providerId="LiveId" clId="{AE8BA548-AC37-4C95-B480-E12119BF86D1}" dt="2021-08-23T09:22:08.151" v="1"/>
          <ac:spMkLst>
            <pc:docMk/>
            <pc:sldMk cId="0" sldId="457"/>
            <ac:spMk id="8" creationId="{8A15928F-9B83-4D5F-8A4D-3B18D6F319CD}"/>
          </ac:spMkLst>
        </pc:spChg>
      </pc:sldChg>
      <pc:sldChg chg="modSp mod modAnim">
        <pc:chgData name="Vishal ." userId="d6d1b52ac0824bfa" providerId="LiveId" clId="{AE8BA548-AC37-4C95-B480-E12119BF86D1}" dt="2021-08-28T09:37:17.405" v="2042"/>
        <pc:sldMkLst>
          <pc:docMk/>
          <pc:sldMk cId="0" sldId="458"/>
        </pc:sldMkLst>
        <pc:spChg chg="mod">
          <ac:chgData name="Vishal ." userId="d6d1b52ac0824bfa" providerId="LiveId" clId="{AE8BA548-AC37-4C95-B480-E12119BF86D1}" dt="2021-08-28T09:03:00.245" v="1720" actId="2711"/>
          <ac:spMkLst>
            <pc:docMk/>
            <pc:sldMk cId="0" sldId="458"/>
            <ac:spMk id="2" creationId="{00000000-0000-0000-0000-000000000000}"/>
          </ac:spMkLst>
        </pc:spChg>
        <pc:spChg chg="mod">
          <ac:chgData name="Vishal ." userId="d6d1b52ac0824bfa" providerId="LiveId" clId="{AE8BA548-AC37-4C95-B480-E12119BF86D1}" dt="2021-08-28T09:02:52.886" v="1719" actId="6549"/>
          <ac:spMkLst>
            <pc:docMk/>
            <pc:sldMk cId="0" sldId="458"/>
            <ac:spMk id="3" creationId="{00000000-0000-0000-0000-000000000000}"/>
          </ac:spMkLst>
        </pc:spChg>
        <pc:spChg chg="mod">
          <ac:chgData name="Vishal ." userId="d6d1b52ac0824bfa" providerId="LiveId" clId="{AE8BA548-AC37-4C95-B480-E12119BF86D1}" dt="2021-08-23T09:22:08.151" v="1"/>
          <ac:spMkLst>
            <pc:docMk/>
            <pc:sldMk cId="0" sldId="458"/>
            <ac:spMk id="5" creationId="{D1B6D5D4-75ED-4F9A-B4D3-B57CE40C2C0E}"/>
          </ac:spMkLst>
        </pc:spChg>
        <pc:spChg chg="mod">
          <ac:chgData name="Vishal ." userId="d6d1b52ac0824bfa" providerId="LiveId" clId="{AE8BA548-AC37-4C95-B480-E12119BF86D1}" dt="2021-08-28T09:11:31.988" v="1797"/>
          <ac:spMkLst>
            <pc:docMk/>
            <pc:sldMk cId="0" sldId="458"/>
            <ac:spMk id="7" creationId="{D0209EDB-1A5E-407E-A190-C3993929A6AE}"/>
          </ac:spMkLst>
        </pc:spChg>
      </pc:sldChg>
      <pc:sldChg chg="modSp mod modAnim">
        <pc:chgData name="Vishal ." userId="d6d1b52ac0824bfa" providerId="LiveId" clId="{AE8BA548-AC37-4C95-B480-E12119BF86D1}" dt="2021-08-28T09:37:55.038" v="2045"/>
        <pc:sldMkLst>
          <pc:docMk/>
          <pc:sldMk cId="0" sldId="459"/>
        </pc:sldMkLst>
        <pc:spChg chg="mod">
          <ac:chgData name="Vishal ." userId="d6d1b52ac0824bfa" providerId="LiveId" clId="{AE8BA548-AC37-4C95-B480-E12119BF86D1}" dt="2021-08-28T09:02:30.924" v="1715" actId="120"/>
          <ac:spMkLst>
            <pc:docMk/>
            <pc:sldMk cId="0" sldId="459"/>
            <ac:spMk id="2" creationId="{00000000-0000-0000-0000-000000000000}"/>
          </ac:spMkLst>
        </pc:spChg>
        <pc:spChg chg="mod">
          <ac:chgData name="Vishal ." userId="d6d1b52ac0824bfa" providerId="LiveId" clId="{AE8BA548-AC37-4C95-B480-E12119BF86D1}" dt="2021-08-28T09:37:25.205" v="2043" actId="404"/>
          <ac:spMkLst>
            <pc:docMk/>
            <pc:sldMk cId="0" sldId="459"/>
            <ac:spMk id="3" creationId="{00000000-0000-0000-0000-000000000000}"/>
          </ac:spMkLst>
        </pc:spChg>
        <pc:spChg chg="mod">
          <ac:chgData name="Vishal ." userId="d6d1b52ac0824bfa" providerId="LiveId" clId="{AE8BA548-AC37-4C95-B480-E12119BF86D1}" dt="2021-08-23T09:22:08.151" v="1"/>
          <ac:spMkLst>
            <pc:docMk/>
            <pc:sldMk cId="0" sldId="459"/>
            <ac:spMk id="5" creationId="{D9283DFF-2B7B-4209-8144-E1C773DC711D}"/>
          </ac:spMkLst>
        </pc:spChg>
        <pc:spChg chg="mod">
          <ac:chgData name="Vishal ." userId="d6d1b52ac0824bfa" providerId="LiveId" clId="{AE8BA548-AC37-4C95-B480-E12119BF86D1}" dt="2021-08-28T09:11:31.988" v="1797"/>
          <ac:spMkLst>
            <pc:docMk/>
            <pc:sldMk cId="0" sldId="459"/>
            <ac:spMk id="7" creationId="{5C707C2F-ED15-4250-840D-DA93767429E6}"/>
          </ac:spMkLst>
        </pc:spChg>
      </pc:sldChg>
      <pc:sldChg chg="modSp mod">
        <pc:chgData name="Vishal ." userId="d6d1b52ac0824bfa" providerId="LiveId" clId="{AE8BA548-AC37-4C95-B480-E12119BF86D1}" dt="2021-08-28T09:11:31.988" v="1797"/>
        <pc:sldMkLst>
          <pc:docMk/>
          <pc:sldMk cId="0" sldId="460"/>
        </pc:sldMkLst>
        <pc:spChg chg="mod">
          <ac:chgData name="Vishal ." userId="d6d1b52ac0824bfa" providerId="LiveId" clId="{AE8BA548-AC37-4C95-B480-E12119BF86D1}" dt="2021-08-28T08:38:48.762" v="1487" actId="14100"/>
          <ac:spMkLst>
            <pc:docMk/>
            <pc:sldMk cId="0" sldId="460"/>
            <ac:spMk id="2" creationId="{00000000-0000-0000-0000-000000000000}"/>
          </ac:spMkLst>
        </pc:spChg>
        <pc:spChg chg="mod">
          <ac:chgData name="Vishal ." userId="d6d1b52ac0824bfa" providerId="LiveId" clId="{AE8BA548-AC37-4C95-B480-E12119BF86D1}" dt="2021-08-28T08:38:38.588" v="1483" actId="2710"/>
          <ac:spMkLst>
            <pc:docMk/>
            <pc:sldMk cId="0" sldId="460"/>
            <ac:spMk id="3" creationId="{00000000-0000-0000-0000-000000000000}"/>
          </ac:spMkLst>
        </pc:spChg>
        <pc:spChg chg="mod">
          <ac:chgData name="Vishal ." userId="d6d1b52ac0824bfa" providerId="LiveId" clId="{AE8BA548-AC37-4C95-B480-E12119BF86D1}" dt="2021-08-23T09:22:08.151" v="1"/>
          <ac:spMkLst>
            <pc:docMk/>
            <pc:sldMk cId="0" sldId="460"/>
            <ac:spMk id="5" creationId="{9E5D48CD-4754-43A2-967A-30A4AED983AF}"/>
          </ac:spMkLst>
        </pc:spChg>
        <pc:spChg chg="mod">
          <ac:chgData name="Vishal ." userId="d6d1b52ac0824bfa" providerId="LiveId" clId="{AE8BA548-AC37-4C95-B480-E12119BF86D1}" dt="2021-08-28T09:11:31.988" v="1797"/>
          <ac:spMkLst>
            <pc:docMk/>
            <pc:sldMk cId="0" sldId="460"/>
            <ac:spMk id="7" creationId="{565196E1-A507-447F-8EF6-F80D1756B6C7}"/>
          </ac:spMkLst>
        </pc:spChg>
      </pc:sldChg>
      <pc:sldChg chg="modSp mod">
        <pc:chgData name="Vishal ." userId="d6d1b52ac0824bfa" providerId="LiveId" clId="{AE8BA548-AC37-4C95-B480-E12119BF86D1}" dt="2021-08-28T09:11:31.988" v="1797"/>
        <pc:sldMkLst>
          <pc:docMk/>
          <pc:sldMk cId="0" sldId="461"/>
        </pc:sldMkLst>
        <pc:spChg chg="mod">
          <ac:chgData name="Vishal ." userId="d6d1b52ac0824bfa" providerId="LiveId" clId="{AE8BA548-AC37-4C95-B480-E12119BF86D1}" dt="2021-08-28T08:39:10.946" v="1489" actId="1076"/>
          <ac:spMkLst>
            <pc:docMk/>
            <pc:sldMk cId="0" sldId="461"/>
            <ac:spMk id="2" creationId="{00000000-0000-0000-0000-000000000000}"/>
          </ac:spMkLst>
        </pc:spChg>
        <pc:spChg chg="mod">
          <ac:chgData name="Vishal ." userId="d6d1b52ac0824bfa" providerId="LiveId" clId="{AE8BA548-AC37-4C95-B480-E12119BF86D1}" dt="2021-08-28T08:39:29.850" v="1493" actId="1076"/>
          <ac:spMkLst>
            <pc:docMk/>
            <pc:sldMk cId="0" sldId="461"/>
            <ac:spMk id="3" creationId="{00000000-0000-0000-0000-000000000000}"/>
          </ac:spMkLst>
        </pc:spChg>
        <pc:spChg chg="mod">
          <ac:chgData name="Vishal ." userId="d6d1b52ac0824bfa" providerId="LiveId" clId="{AE8BA548-AC37-4C95-B480-E12119BF86D1}" dt="2021-08-23T09:22:08.151" v="1"/>
          <ac:spMkLst>
            <pc:docMk/>
            <pc:sldMk cId="0" sldId="461"/>
            <ac:spMk id="5" creationId="{5E689DC6-D642-4314-8EF2-5FDF70A9A415}"/>
          </ac:spMkLst>
        </pc:spChg>
        <pc:spChg chg="mod">
          <ac:chgData name="Vishal ." userId="d6d1b52ac0824bfa" providerId="LiveId" clId="{AE8BA548-AC37-4C95-B480-E12119BF86D1}" dt="2021-08-28T09:11:31.988" v="1797"/>
          <ac:spMkLst>
            <pc:docMk/>
            <pc:sldMk cId="0" sldId="461"/>
            <ac:spMk id="7" creationId="{C4D1EC44-3937-426D-957D-5478426B4E17}"/>
          </ac:spMkLst>
        </pc:spChg>
      </pc:sldChg>
      <pc:sldChg chg="addSp delSp modSp mod modAnim">
        <pc:chgData name="Vishal ." userId="d6d1b52ac0824bfa" providerId="LiveId" clId="{AE8BA548-AC37-4C95-B480-E12119BF86D1}" dt="2021-08-28T09:40:15.613" v="2053"/>
        <pc:sldMkLst>
          <pc:docMk/>
          <pc:sldMk cId="0" sldId="462"/>
        </pc:sldMkLst>
        <pc:spChg chg="del mod">
          <ac:chgData name="Vishal ." userId="d6d1b52ac0824bfa" providerId="LiveId" clId="{AE8BA548-AC37-4C95-B480-E12119BF86D1}" dt="2021-08-28T08:39:48.206" v="1496" actId="478"/>
          <ac:spMkLst>
            <pc:docMk/>
            <pc:sldMk cId="0" sldId="462"/>
            <ac:spMk id="2" creationId="{00000000-0000-0000-0000-000000000000}"/>
          </ac:spMkLst>
        </pc:spChg>
        <pc:spChg chg="del">
          <ac:chgData name="Vishal ." userId="d6d1b52ac0824bfa" providerId="LiveId" clId="{AE8BA548-AC37-4C95-B480-E12119BF86D1}" dt="2021-08-28T08:39:44.588" v="1494" actId="478"/>
          <ac:spMkLst>
            <pc:docMk/>
            <pc:sldMk cId="0" sldId="462"/>
            <ac:spMk id="3" creationId="{00000000-0000-0000-0000-000000000000}"/>
          </ac:spMkLst>
        </pc:spChg>
        <pc:spChg chg="mod">
          <ac:chgData name="Vishal ." userId="d6d1b52ac0824bfa" providerId="LiveId" clId="{AE8BA548-AC37-4C95-B480-E12119BF86D1}" dt="2021-08-23T09:22:08.151" v="1"/>
          <ac:spMkLst>
            <pc:docMk/>
            <pc:sldMk cId="0" sldId="462"/>
            <ac:spMk id="5" creationId="{1E19B44A-5DD0-4CBB-A8F5-CA1F09686FFE}"/>
          </ac:spMkLst>
        </pc:spChg>
        <pc:spChg chg="mod">
          <ac:chgData name="Vishal ." userId="d6d1b52ac0824bfa" providerId="LiveId" clId="{AE8BA548-AC37-4C95-B480-E12119BF86D1}" dt="2021-08-28T09:11:31.988" v="1797"/>
          <ac:spMkLst>
            <pc:docMk/>
            <pc:sldMk cId="0" sldId="462"/>
            <ac:spMk id="7" creationId="{6E78FF5C-9DDC-4C52-BB05-A9767B2427F5}"/>
          </ac:spMkLst>
        </pc:spChg>
        <pc:spChg chg="add del mod">
          <ac:chgData name="Vishal ." userId="d6d1b52ac0824bfa" providerId="LiveId" clId="{AE8BA548-AC37-4C95-B480-E12119BF86D1}" dt="2021-08-28T08:39:53.974" v="1498" actId="478"/>
          <ac:spMkLst>
            <pc:docMk/>
            <pc:sldMk cId="0" sldId="462"/>
            <ac:spMk id="10" creationId="{1EA8F6A2-373D-4923-9243-4C5B51FE77A3}"/>
          </ac:spMkLst>
        </pc:spChg>
        <pc:spChg chg="add mod">
          <ac:chgData name="Vishal ." userId="d6d1b52ac0824bfa" providerId="LiveId" clId="{AE8BA548-AC37-4C95-B480-E12119BF86D1}" dt="2021-08-28T09:39:41.818" v="2047" actId="403"/>
          <ac:spMkLst>
            <pc:docMk/>
            <pc:sldMk cId="0" sldId="462"/>
            <ac:spMk id="12" creationId="{91EBD148-7DC1-45A6-BF7D-615E833E5092}"/>
          </ac:spMkLst>
        </pc:spChg>
      </pc:sldChg>
      <pc:sldChg chg="modSp del">
        <pc:chgData name="Vishal ." userId="d6d1b52ac0824bfa" providerId="LiveId" clId="{AE8BA548-AC37-4C95-B480-E12119BF86D1}" dt="2021-08-28T08:41:12.254" v="1507" actId="47"/>
        <pc:sldMkLst>
          <pc:docMk/>
          <pc:sldMk cId="0" sldId="463"/>
        </pc:sldMkLst>
        <pc:spChg chg="mod">
          <ac:chgData name="Vishal ." userId="d6d1b52ac0824bfa" providerId="LiveId" clId="{AE8BA548-AC37-4C95-B480-E12119BF86D1}" dt="2021-08-23T09:22:08.151" v="1"/>
          <ac:spMkLst>
            <pc:docMk/>
            <pc:sldMk cId="0" sldId="463"/>
            <ac:spMk id="7" creationId="{E0B42C73-9BE8-41FD-85A1-F2FB60870BAC}"/>
          </ac:spMkLst>
        </pc:spChg>
      </pc:sldChg>
      <pc:sldChg chg="modSp del">
        <pc:chgData name="Vishal ." userId="d6d1b52ac0824bfa" providerId="LiveId" clId="{AE8BA548-AC37-4C95-B480-E12119BF86D1}" dt="2021-08-28T08:41:14.005" v="1508" actId="47"/>
        <pc:sldMkLst>
          <pc:docMk/>
          <pc:sldMk cId="0" sldId="464"/>
        </pc:sldMkLst>
        <pc:spChg chg="mod">
          <ac:chgData name="Vishal ." userId="d6d1b52ac0824bfa" providerId="LiveId" clId="{AE8BA548-AC37-4C95-B480-E12119BF86D1}" dt="2021-08-23T09:22:08.151" v="1"/>
          <ac:spMkLst>
            <pc:docMk/>
            <pc:sldMk cId="0" sldId="464"/>
            <ac:spMk id="7" creationId="{FE3DAD9E-2517-4E3B-BE16-CE2C72A4008F}"/>
          </ac:spMkLst>
        </pc:spChg>
      </pc:sldChg>
      <pc:sldChg chg="modSp del">
        <pc:chgData name="Vishal ." userId="d6d1b52ac0824bfa" providerId="LiveId" clId="{AE8BA548-AC37-4C95-B480-E12119BF86D1}" dt="2021-08-28T08:41:14.992" v="1509" actId="47"/>
        <pc:sldMkLst>
          <pc:docMk/>
          <pc:sldMk cId="0" sldId="465"/>
        </pc:sldMkLst>
        <pc:spChg chg="mod">
          <ac:chgData name="Vishal ." userId="d6d1b52ac0824bfa" providerId="LiveId" clId="{AE8BA548-AC37-4C95-B480-E12119BF86D1}" dt="2021-08-23T09:22:08.151" v="1"/>
          <ac:spMkLst>
            <pc:docMk/>
            <pc:sldMk cId="0" sldId="465"/>
            <ac:spMk id="5" creationId="{BAB8CC82-CB97-45C4-B689-52B9879C102E}"/>
          </ac:spMkLst>
        </pc:spChg>
      </pc:sldChg>
      <pc:sldChg chg="modSp del">
        <pc:chgData name="Vishal ." userId="d6d1b52ac0824bfa" providerId="LiveId" clId="{AE8BA548-AC37-4C95-B480-E12119BF86D1}" dt="2021-08-28T08:41:15.994" v="1510" actId="47"/>
        <pc:sldMkLst>
          <pc:docMk/>
          <pc:sldMk cId="0" sldId="466"/>
        </pc:sldMkLst>
        <pc:spChg chg="mod">
          <ac:chgData name="Vishal ." userId="d6d1b52ac0824bfa" providerId="LiveId" clId="{AE8BA548-AC37-4C95-B480-E12119BF86D1}" dt="2021-08-23T09:22:08.151" v="1"/>
          <ac:spMkLst>
            <pc:docMk/>
            <pc:sldMk cId="0" sldId="466"/>
            <ac:spMk id="8" creationId="{2A7F505A-6960-4A06-8DDA-5552FC4B0402}"/>
          </ac:spMkLst>
        </pc:spChg>
      </pc:sldChg>
      <pc:sldChg chg="modSp del">
        <pc:chgData name="Vishal ." userId="d6d1b52ac0824bfa" providerId="LiveId" clId="{AE8BA548-AC37-4C95-B480-E12119BF86D1}" dt="2021-08-28T08:41:16.618" v="1511" actId="47"/>
        <pc:sldMkLst>
          <pc:docMk/>
          <pc:sldMk cId="0" sldId="467"/>
        </pc:sldMkLst>
        <pc:spChg chg="mod">
          <ac:chgData name="Vishal ." userId="d6d1b52ac0824bfa" providerId="LiveId" clId="{AE8BA548-AC37-4C95-B480-E12119BF86D1}" dt="2021-08-23T09:22:08.151" v="1"/>
          <ac:spMkLst>
            <pc:docMk/>
            <pc:sldMk cId="0" sldId="467"/>
            <ac:spMk id="7" creationId="{D9F7CD6B-E365-41C2-9177-5AB9DF21621F}"/>
          </ac:spMkLst>
        </pc:spChg>
      </pc:sldChg>
      <pc:sldChg chg="modSp mod">
        <pc:chgData name="Vishal ." userId="d6d1b52ac0824bfa" providerId="LiveId" clId="{AE8BA548-AC37-4C95-B480-E12119BF86D1}" dt="2021-08-28T09:11:31.988" v="1797"/>
        <pc:sldMkLst>
          <pc:docMk/>
          <pc:sldMk cId="0" sldId="468"/>
        </pc:sldMkLst>
        <pc:spChg chg="mod">
          <ac:chgData name="Vishal ." userId="d6d1b52ac0824bfa" providerId="LiveId" clId="{AE8BA548-AC37-4C95-B480-E12119BF86D1}" dt="2021-08-28T08:44:52.024" v="1541" actId="2711"/>
          <ac:spMkLst>
            <pc:docMk/>
            <pc:sldMk cId="0" sldId="468"/>
            <ac:spMk id="2" creationId="{00000000-0000-0000-0000-000000000000}"/>
          </ac:spMkLst>
        </pc:spChg>
        <pc:spChg chg="mod">
          <ac:chgData name="Vishal ." userId="d6d1b52ac0824bfa" providerId="LiveId" clId="{AE8BA548-AC37-4C95-B480-E12119BF86D1}" dt="2021-08-28T08:44:38.222" v="1538" actId="2711"/>
          <ac:spMkLst>
            <pc:docMk/>
            <pc:sldMk cId="0" sldId="468"/>
            <ac:spMk id="3" creationId="{00000000-0000-0000-0000-000000000000}"/>
          </ac:spMkLst>
        </pc:spChg>
        <pc:spChg chg="mod">
          <ac:chgData name="Vishal ." userId="d6d1b52ac0824bfa" providerId="LiveId" clId="{AE8BA548-AC37-4C95-B480-E12119BF86D1}" dt="2021-08-23T09:22:08.151" v="1"/>
          <ac:spMkLst>
            <pc:docMk/>
            <pc:sldMk cId="0" sldId="468"/>
            <ac:spMk id="5" creationId="{AD164992-E119-4042-915A-3C0F6949E93F}"/>
          </ac:spMkLst>
        </pc:spChg>
        <pc:spChg chg="mod">
          <ac:chgData name="Vishal ." userId="d6d1b52ac0824bfa" providerId="LiveId" clId="{AE8BA548-AC37-4C95-B480-E12119BF86D1}" dt="2021-08-28T09:11:31.988" v="1797"/>
          <ac:spMkLst>
            <pc:docMk/>
            <pc:sldMk cId="0" sldId="468"/>
            <ac:spMk id="7" creationId="{0986584E-6AB9-4517-926B-E7B26378B6D9}"/>
          </ac:spMkLst>
        </pc:spChg>
      </pc:sldChg>
      <pc:sldChg chg="delSp modSp mod modAnim">
        <pc:chgData name="Vishal ." userId="d6d1b52ac0824bfa" providerId="LiveId" clId="{AE8BA548-AC37-4C95-B480-E12119BF86D1}" dt="2021-08-28T09:42:14.814" v="2078"/>
        <pc:sldMkLst>
          <pc:docMk/>
          <pc:sldMk cId="0" sldId="469"/>
        </pc:sldMkLst>
        <pc:spChg chg="mod">
          <ac:chgData name="Vishal ." userId="d6d1b52ac0824bfa" providerId="LiveId" clId="{AE8BA548-AC37-4C95-B480-E12119BF86D1}" dt="2021-08-28T09:42:10.880" v="2077" actId="20577"/>
          <ac:spMkLst>
            <pc:docMk/>
            <pc:sldMk cId="0" sldId="469"/>
            <ac:spMk id="2" creationId="{00000000-0000-0000-0000-000000000000}"/>
          </ac:spMkLst>
        </pc:spChg>
        <pc:spChg chg="del">
          <ac:chgData name="Vishal ." userId="d6d1b52ac0824bfa" providerId="LiveId" clId="{AE8BA548-AC37-4C95-B480-E12119BF86D1}" dt="2021-08-28T08:45:01.345" v="1542" actId="478"/>
          <ac:spMkLst>
            <pc:docMk/>
            <pc:sldMk cId="0" sldId="469"/>
            <ac:spMk id="3" creationId="{00000000-0000-0000-0000-000000000000}"/>
          </ac:spMkLst>
        </pc:spChg>
        <pc:spChg chg="mod">
          <ac:chgData name="Vishal ." userId="d6d1b52ac0824bfa" providerId="LiveId" clId="{AE8BA548-AC37-4C95-B480-E12119BF86D1}" dt="2021-08-23T09:22:08.151" v="1"/>
          <ac:spMkLst>
            <pc:docMk/>
            <pc:sldMk cId="0" sldId="469"/>
            <ac:spMk id="5" creationId="{DE667841-C31E-440D-B3E1-E785E2CD1FD0}"/>
          </ac:spMkLst>
        </pc:spChg>
        <pc:spChg chg="mod">
          <ac:chgData name="Vishal ." userId="d6d1b52ac0824bfa" providerId="LiveId" clId="{AE8BA548-AC37-4C95-B480-E12119BF86D1}" dt="2021-08-28T09:11:31.988" v="1797"/>
          <ac:spMkLst>
            <pc:docMk/>
            <pc:sldMk cId="0" sldId="469"/>
            <ac:spMk id="7" creationId="{3F64DC61-74CA-4764-8767-45D15F77BF35}"/>
          </ac:spMkLst>
        </pc:spChg>
      </pc:sldChg>
      <pc:sldChg chg="modSp del">
        <pc:chgData name="Vishal ." userId="d6d1b52ac0824bfa" providerId="LiveId" clId="{AE8BA548-AC37-4C95-B480-E12119BF86D1}" dt="2021-08-28T08:46:05.097" v="1563" actId="47"/>
        <pc:sldMkLst>
          <pc:docMk/>
          <pc:sldMk cId="0" sldId="470"/>
        </pc:sldMkLst>
        <pc:spChg chg="mod">
          <ac:chgData name="Vishal ." userId="d6d1b52ac0824bfa" providerId="LiveId" clId="{AE8BA548-AC37-4C95-B480-E12119BF86D1}" dt="2021-08-23T09:22:08.151" v="1"/>
          <ac:spMkLst>
            <pc:docMk/>
            <pc:sldMk cId="0" sldId="470"/>
            <ac:spMk id="8" creationId="{7BAA6E9D-1828-4CEE-B798-906011280558}"/>
          </ac:spMkLst>
        </pc:spChg>
      </pc:sldChg>
      <pc:sldChg chg="modSp del">
        <pc:chgData name="Vishal ." userId="d6d1b52ac0824bfa" providerId="LiveId" clId="{AE8BA548-AC37-4C95-B480-E12119BF86D1}" dt="2021-08-28T08:46:05.814" v="1564" actId="47"/>
        <pc:sldMkLst>
          <pc:docMk/>
          <pc:sldMk cId="0" sldId="471"/>
        </pc:sldMkLst>
        <pc:spChg chg="mod">
          <ac:chgData name="Vishal ." userId="d6d1b52ac0824bfa" providerId="LiveId" clId="{AE8BA548-AC37-4C95-B480-E12119BF86D1}" dt="2021-08-23T09:22:08.151" v="1"/>
          <ac:spMkLst>
            <pc:docMk/>
            <pc:sldMk cId="0" sldId="471"/>
            <ac:spMk id="8" creationId="{AD355769-4EEA-406C-9A9D-358ACFFCBF47}"/>
          </ac:spMkLst>
        </pc:spChg>
      </pc:sldChg>
      <pc:sldChg chg="delSp modSp mod modAnim">
        <pc:chgData name="Vishal ." userId="d6d1b52ac0824bfa" providerId="LiveId" clId="{AE8BA548-AC37-4C95-B480-E12119BF86D1}" dt="2021-08-28T09:42:40.519" v="2082"/>
        <pc:sldMkLst>
          <pc:docMk/>
          <pc:sldMk cId="0" sldId="472"/>
        </pc:sldMkLst>
        <pc:spChg chg="mod">
          <ac:chgData name="Vishal ." userId="d6d1b52ac0824bfa" providerId="LiveId" clId="{AE8BA548-AC37-4C95-B480-E12119BF86D1}" dt="2021-08-28T09:42:37.334" v="2081" actId="12"/>
          <ac:spMkLst>
            <pc:docMk/>
            <pc:sldMk cId="0" sldId="472"/>
            <ac:spMk id="2" creationId="{00000000-0000-0000-0000-000000000000}"/>
          </ac:spMkLst>
        </pc:spChg>
        <pc:spChg chg="del">
          <ac:chgData name="Vishal ." userId="d6d1b52ac0824bfa" providerId="LiveId" clId="{AE8BA548-AC37-4C95-B480-E12119BF86D1}" dt="2021-08-28T08:46:09.954" v="1565" actId="478"/>
          <ac:spMkLst>
            <pc:docMk/>
            <pc:sldMk cId="0" sldId="472"/>
            <ac:spMk id="3" creationId="{00000000-0000-0000-0000-000000000000}"/>
          </ac:spMkLst>
        </pc:spChg>
        <pc:spChg chg="mod">
          <ac:chgData name="Vishal ." userId="d6d1b52ac0824bfa" providerId="LiveId" clId="{AE8BA548-AC37-4C95-B480-E12119BF86D1}" dt="2021-08-23T09:22:08.151" v="1"/>
          <ac:spMkLst>
            <pc:docMk/>
            <pc:sldMk cId="0" sldId="472"/>
            <ac:spMk id="5" creationId="{7ECEC8EE-209F-4306-92C1-73A7E6F28892}"/>
          </ac:spMkLst>
        </pc:spChg>
        <pc:spChg chg="mod">
          <ac:chgData name="Vishal ." userId="d6d1b52ac0824bfa" providerId="LiveId" clId="{AE8BA548-AC37-4C95-B480-E12119BF86D1}" dt="2021-08-28T09:11:31.988" v="1797"/>
          <ac:spMkLst>
            <pc:docMk/>
            <pc:sldMk cId="0" sldId="472"/>
            <ac:spMk id="7" creationId="{618B1D72-2C5D-4EF9-BE79-DCF2A85794F0}"/>
          </ac:spMkLst>
        </pc:spChg>
      </pc:sldChg>
      <pc:sldChg chg="modSp del">
        <pc:chgData name="Vishal ." userId="d6d1b52ac0824bfa" providerId="LiveId" clId="{AE8BA548-AC37-4C95-B480-E12119BF86D1}" dt="2021-08-28T08:46:51.191" v="1574" actId="47"/>
        <pc:sldMkLst>
          <pc:docMk/>
          <pc:sldMk cId="0" sldId="473"/>
        </pc:sldMkLst>
        <pc:spChg chg="mod">
          <ac:chgData name="Vishal ." userId="d6d1b52ac0824bfa" providerId="LiveId" clId="{AE8BA548-AC37-4C95-B480-E12119BF86D1}" dt="2021-08-23T09:22:08.151" v="1"/>
          <ac:spMkLst>
            <pc:docMk/>
            <pc:sldMk cId="0" sldId="473"/>
            <ac:spMk id="7" creationId="{D684FB22-8C89-4093-A578-F8BA0316F124}"/>
          </ac:spMkLst>
        </pc:spChg>
      </pc:sldChg>
      <pc:sldChg chg="modSp del">
        <pc:chgData name="Vishal ." userId="d6d1b52ac0824bfa" providerId="LiveId" clId="{AE8BA548-AC37-4C95-B480-E12119BF86D1}" dt="2021-08-28T08:46:53.649" v="1575" actId="47"/>
        <pc:sldMkLst>
          <pc:docMk/>
          <pc:sldMk cId="0" sldId="474"/>
        </pc:sldMkLst>
        <pc:spChg chg="mod">
          <ac:chgData name="Vishal ." userId="d6d1b52ac0824bfa" providerId="LiveId" clId="{AE8BA548-AC37-4C95-B480-E12119BF86D1}" dt="2021-08-23T09:22:08.151" v="1"/>
          <ac:spMkLst>
            <pc:docMk/>
            <pc:sldMk cId="0" sldId="474"/>
            <ac:spMk id="5" creationId="{1B7DB15C-D71A-461A-BCC8-22712482C23C}"/>
          </ac:spMkLst>
        </pc:spChg>
      </pc:sldChg>
      <pc:sldChg chg="modSp del">
        <pc:chgData name="Vishal ." userId="d6d1b52ac0824bfa" providerId="LiveId" clId="{AE8BA548-AC37-4C95-B480-E12119BF86D1}" dt="2021-08-28T08:46:54.389" v="1576" actId="47"/>
        <pc:sldMkLst>
          <pc:docMk/>
          <pc:sldMk cId="0" sldId="475"/>
        </pc:sldMkLst>
        <pc:spChg chg="mod">
          <ac:chgData name="Vishal ." userId="d6d1b52ac0824bfa" providerId="LiveId" clId="{AE8BA548-AC37-4C95-B480-E12119BF86D1}" dt="2021-08-23T09:22:08.151" v="1"/>
          <ac:spMkLst>
            <pc:docMk/>
            <pc:sldMk cId="0" sldId="475"/>
            <ac:spMk id="8" creationId="{AF27A2CA-DC76-4C5C-8403-2B6FBEC6E78E}"/>
          </ac:spMkLst>
        </pc:spChg>
      </pc:sldChg>
      <pc:sldChg chg="modSp del">
        <pc:chgData name="Vishal ." userId="d6d1b52ac0824bfa" providerId="LiveId" clId="{AE8BA548-AC37-4C95-B480-E12119BF86D1}" dt="2021-08-28T08:06:34.466" v="1276" actId="2696"/>
        <pc:sldMkLst>
          <pc:docMk/>
          <pc:sldMk cId="2180724521" sldId="476"/>
        </pc:sldMkLst>
        <pc:spChg chg="mod">
          <ac:chgData name="Vishal ." userId="d6d1b52ac0824bfa" providerId="LiveId" clId="{AE8BA548-AC37-4C95-B480-E12119BF86D1}" dt="2021-08-23T09:22:08.151" v="1"/>
          <ac:spMkLst>
            <pc:docMk/>
            <pc:sldMk cId="2180724521" sldId="476"/>
            <ac:spMk id="5" creationId="{B1933D57-2AE8-4358-8F44-A5B52365FE6A}"/>
          </ac:spMkLst>
        </pc:spChg>
      </pc:sldChg>
      <pc:sldChg chg="addSp delSp modSp add mod modAnim">
        <pc:chgData name="Vishal ." userId="d6d1b52ac0824bfa" providerId="LiveId" clId="{AE8BA548-AC37-4C95-B480-E12119BF86D1}" dt="2021-08-28T09:29:00.717" v="1952"/>
        <pc:sldMkLst>
          <pc:docMk/>
          <pc:sldMk cId="3114978141" sldId="476"/>
        </pc:sldMkLst>
        <pc:spChg chg="mod">
          <ac:chgData name="Vishal ." userId="d6d1b52ac0824bfa" providerId="LiveId" clId="{AE8BA548-AC37-4C95-B480-E12119BF86D1}" dt="2021-08-28T08:21:00.160" v="1426" actId="113"/>
          <ac:spMkLst>
            <pc:docMk/>
            <pc:sldMk cId="3114978141" sldId="476"/>
            <ac:spMk id="3" creationId="{3105A03C-BD8B-4569-9D3A-7DF71FEDD85A}"/>
          </ac:spMkLst>
        </pc:spChg>
        <pc:spChg chg="mod">
          <ac:chgData name="Vishal ." userId="d6d1b52ac0824bfa" providerId="LiveId" clId="{AE8BA548-AC37-4C95-B480-E12119BF86D1}" dt="2021-08-28T09:11:31.988" v="1797"/>
          <ac:spMkLst>
            <pc:docMk/>
            <pc:sldMk cId="3114978141" sldId="476"/>
            <ac:spMk id="8" creationId="{F47826C3-C453-45F0-BB50-D157DA621D53}"/>
          </ac:spMkLst>
        </pc:spChg>
        <pc:spChg chg="mod">
          <ac:chgData name="Vishal ." userId="d6d1b52ac0824bfa" providerId="LiveId" clId="{AE8BA548-AC37-4C95-B480-E12119BF86D1}" dt="2021-08-28T08:07:19.077" v="1285" actId="2710"/>
          <ac:spMkLst>
            <pc:docMk/>
            <pc:sldMk cId="3114978141" sldId="476"/>
            <ac:spMk id="9" creationId="{743C4F9E-9E79-4228-8F83-CC23F7A90E00}"/>
          </ac:spMkLst>
        </pc:spChg>
        <pc:picChg chg="add del mod">
          <ac:chgData name="Vishal ." userId="d6d1b52ac0824bfa" providerId="LiveId" clId="{AE8BA548-AC37-4C95-B480-E12119BF86D1}" dt="2021-08-28T09:28:53.480" v="1950" actId="1076"/>
          <ac:picMkLst>
            <pc:docMk/>
            <pc:sldMk cId="3114978141" sldId="476"/>
            <ac:picMk id="1026" creationId="{555C6F0F-750F-4C62-82AA-453D009F2838}"/>
          </ac:picMkLst>
        </pc:picChg>
        <pc:picChg chg="add del">
          <ac:chgData name="Vishal ." userId="d6d1b52ac0824bfa" providerId="LiveId" clId="{AE8BA548-AC37-4C95-B480-E12119BF86D1}" dt="2021-08-28T08:22:19.809" v="1429"/>
          <ac:picMkLst>
            <pc:docMk/>
            <pc:sldMk cId="3114978141" sldId="476"/>
            <ac:picMk id="3074" creationId="{CE7195CA-E5A5-4BA6-BBBD-709206B88D37}"/>
          </ac:picMkLst>
        </pc:picChg>
      </pc:sldChg>
      <pc:sldChg chg="modSp del">
        <pc:chgData name="Vishal ." userId="d6d1b52ac0824bfa" providerId="LiveId" clId="{AE8BA548-AC37-4C95-B480-E12119BF86D1}" dt="2021-08-28T08:06:34.466" v="1276" actId="2696"/>
        <pc:sldMkLst>
          <pc:docMk/>
          <pc:sldMk cId="2265539109" sldId="477"/>
        </pc:sldMkLst>
        <pc:spChg chg="mod">
          <ac:chgData name="Vishal ." userId="d6d1b52ac0824bfa" providerId="LiveId" clId="{AE8BA548-AC37-4C95-B480-E12119BF86D1}" dt="2021-08-23T09:22:08.151" v="1"/>
          <ac:spMkLst>
            <pc:docMk/>
            <pc:sldMk cId="2265539109" sldId="477"/>
            <ac:spMk id="5" creationId="{B1933D57-2AE8-4358-8F44-A5B52365FE6A}"/>
          </ac:spMkLst>
        </pc:spChg>
      </pc:sldChg>
      <pc:sldChg chg="addSp delSp modSp add mod modAnim">
        <pc:chgData name="Vishal ." userId="d6d1b52ac0824bfa" providerId="LiveId" clId="{AE8BA548-AC37-4C95-B480-E12119BF86D1}" dt="2021-08-28T09:29:37.445" v="1959" actId="1076"/>
        <pc:sldMkLst>
          <pc:docMk/>
          <pc:sldMk cId="3364222094" sldId="477"/>
        </pc:sldMkLst>
        <pc:spChg chg="del mod">
          <ac:chgData name="Vishal ." userId="d6d1b52ac0824bfa" providerId="LiveId" clId="{AE8BA548-AC37-4C95-B480-E12119BF86D1}" dt="2021-08-28T08:08:15.279" v="1288" actId="478"/>
          <ac:spMkLst>
            <pc:docMk/>
            <pc:sldMk cId="3364222094" sldId="477"/>
            <ac:spMk id="3" creationId="{3105A03C-BD8B-4569-9D3A-7DF71FEDD85A}"/>
          </ac:spMkLst>
        </pc:spChg>
        <pc:spChg chg="mod">
          <ac:chgData name="Vishal ." userId="d6d1b52ac0824bfa" providerId="LiveId" clId="{AE8BA548-AC37-4C95-B480-E12119BF86D1}" dt="2021-08-28T09:11:31.988" v="1797"/>
          <ac:spMkLst>
            <pc:docMk/>
            <pc:sldMk cId="3364222094" sldId="477"/>
            <ac:spMk id="8" creationId="{F47826C3-C453-45F0-BB50-D157DA621D53}"/>
          </ac:spMkLst>
        </pc:spChg>
        <pc:spChg chg="add del mod">
          <ac:chgData name="Vishal ." userId="d6d1b52ac0824bfa" providerId="LiveId" clId="{AE8BA548-AC37-4C95-B480-E12119BF86D1}" dt="2021-08-28T08:08:49.366" v="1324" actId="478"/>
          <ac:spMkLst>
            <pc:docMk/>
            <pc:sldMk cId="3364222094" sldId="477"/>
            <ac:spMk id="9" creationId="{DB45F29B-44E8-480F-B9E6-968761E6DA9F}"/>
          </ac:spMkLst>
        </pc:spChg>
        <pc:spChg chg="add mod">
          <ac:chgData name="Vishal ." userId="d6d1b52ac0824bfa" providerId="LiveId" clId="{AE8BA548-AC37-4C95-B480-E12119BF86D1}" dt="2021-08-28T08:09:41.558" v="1335" actId="113"/>
          <ac:spMkLst>
            <pc:docMk/>
            <pc:sldMk cId="3364222094" sldId="477"/>
            <ac:spMk id="10" creationId="{C7D4F751-3EB1-4565-B579-D2B2CF28E79B}"/>
          </ac:spMkLst>
        </pc:spChg>
        <pc:picChg chg="del">
          <ac:chgData name="Vishal ." userId="d6d1b52ac0824bfa" providerId="LiveId" clId="{AE8BA548-AC37-4C95-B480-E12119BF86D1}" dt="2021-08-28T08:08:12.439" v="1286" actId="478"/>
          <ac:picMkLst>
            <pc:docMk/>
            <pc:sldMk cId="3364222094" sldId="477"/>
            <ac:picMk id="11" creationId="{43BE454B-842D-40D3-BACA-725146634DEA}"/>
          </ac:picMkLst>
        </pc:picChg>
        <pc:picChg chg="add mod">
          <ac:chgData name="Vishal ." userId="d6d1b52ac0824bfa" providerId="LiveId" clId="{AE8BA548-AC37-4C95-B480-E12119BF86D1}" dt="2021-08-28T09:29:37.445" v="1959" actId="1076"/>
          <ac:picMkLst>
            <pc:docMk/>
            <pc:sldMk cId="3364222094" sldId="477"/>
            <ac:picMk id="13" creationId="{78F699BA-EBB5-4E76-8E54-482EEF79E970}"/>
          </ac:picMkLst>
        </pc:picChg>
        <pc:picChg chg="add del mod">
          <ac:chgData name="Vishal ." userId="d6d1b52ac0824bfa" providerId="LiveId" clId="{AE8BA548-AC37-4C95-B480-E12119BF86D1}" dt="2021-08-28T08:14:32.334" v="1343" actId="478"/>
          <ac:picMkLst>
            <pc:docMk/>
            <pc:sldMk cId="3364222094" sldId="477"/>
            <ac:picMk id="1026" creationId="{DE51A541-0DE4-4728-9ECC-3F92E8F6AF06}"/>
          </ac:picMkLst>
        </pc:picChg>
      </pc:sldChg>
      <pc:sldChg chg="addSp delSp modSp add del mod">
        <pc:chgData name="Vishal ." userId="d6d1b52ac0824bfa" providerId="LiveId" clId="{AE8BA548-AC37-4C95-B480-E12119BF86D1}" dt="2021-08-28T08:29:47.085" v="1431" actId="47"/>
        <pc:sldMkLst>
          <pc:docMk/>
          <pc:sldMk cId="2348051252" sldId="478"/>
        </pc:sldMkLst>
        <pc:spChg chg="del mod">
          <ac:chgData name="Vishal ." userId="d6d1b52ac0824bfa" providerId="LiveId" clId="{AE8BA548-AC37-4C95-B480-E12119BF86D1}" dt="2021-08-28T08:14:13.247" v="1341" actId="478"/>
          <ac:spMkLst>
            <pc:docMk/>
            <pc:sldMk cId="2348051252" sldId="478"/>
            <ac:spMk id="3" creationId="{3105A03C-BD8B-4569-9D3A-7DF71FEDD85A}"/>
          </ac:spMkLst>
        </pc:spChg>
        <pc:picChg chg="del">
          <ac:chgData name="Vishal ." userId="d6d1b52ac0824bfa" providerId="LiveId" clId="{AE8BA548-AC37-4C95-B480-E12119BF86D1}" dt="2021-08-28T08:09:53.450" v="1337" actId="478"/>
          <ac:picMkLst>
            <pc:docMk/>
            <pc:sldMk cId="2348051252" sldId="478"/>
            <ac:picMk id="2" creationId="{EC5CB8E7-7DCF-46EB-94D3-512F8CC2B782}"/>
          </ac:picMkLst>
        </pc:picChg>
        <pc:picChg chg="add del mod">
          <ac:chgData name="Vishal ." userId="d6d1b52ac0824bfa" providerId="LiveId" clId="{AE8BA548-AC37-4C95-B480-E12119BF86D1}" dt="2021-08-28T08:14:45.607" v="1346" actId="478"/>
          <ac:picMkLst>
            <pc:docMk/>
            <pc:sldMk cId="2348051252" sldId="478"/>
            <ac:picMk id="2050" creationId="{083DABD1-7D35-4E11-9806-C76EC4340815}"/>
          </ac:picMkLst>
        </pc:picChg>
      </pc:sldChg>
      <pc:sldChg chg="modSp del">
        <pc:chgData name="Vishal ." userId="d6d1b52ac0824bfa" providerId="LiveId" clId="{AE8BA548-AC37-4C95-B480-E12119BF86D1}" dt="2021-08-28T08:06:34.466" v="1276" actId="2696"/>
        <pc:sldMkLst>
          <pc:docMk/>
          <pc:sldMk cId="3544287846" sldId="478"/>
        </pc:sldMkLst>
        <pc:spChg chg="mod">
          <ac:chgData name="Vishal ." userId="d6d1b52ac0824bfa" providerId="LiveId" clId="{AE8BA548-AC37-4C95-B480-E12119BF86D1}" dt="2021-08-23T09:22:08.151" v="1"/>
          <ac:spMkLst>
            <pc:docMk/>
            <pc:sldMk cId="3544287846" sldId="478"/>
            <ac:spMk id="5" creationId="{B1933D57-2AE8-4358-8F44-A5B52365FE6A}"/>
          </ac:spMkLst>
        </pc:spChg>
      </pc:sldChg>
      <pc:sldChg chg="modSp add mod modAnim">
        <pc:chgData name="Vishal ." userId="d6d1b52ac0824bfa" providerId="LiveId" clId="{AE8BA548-AC37-4C95-B480-E12119BF86D1}" dt="2021-08-28T09:30:01.628" v="1963"/>
        <pc:sldMkLst>
          <pc:docMk/>
          <pc:sldMk cId="230167575" sldId="479"/>
        </pc:sldMkLst>
        <pc:spChg chg="mod">
          <ac:chgData name="Vishal ." userId="d6d1b52ac0824bfa" providerId="LiveId" clId="{AE8BA548-AC37-4C95-B480-E12119BF86D1}" dt="2021-08-28T09:29:44.460" v="1960" actId="14100"/>
          <ac:spMkLst>
            <pc:docMk/>
            <pc:sldMk cId="230167575" sldId="479"/>
            <ac:spMk id="3" creationId="{3105A03C-BD8B-4569-9D3A-7DF71FEDD85A}"/>
          </ac:spMkLst>
        </pc:spChg>
        <pc:spChg chg="mod">
          <ac:chgData name="Vishal ." userId="d6d1b52ac0824bfa" providerId="LiveId" clId="{AE8BA548-AC37-4C95-B480-E12119BF86D1}" dt="2021-08-28T09:11:31.988" v="1797"/>
          <ac:spMkLst>
            <pc:docMk/>
            <pc:sldMk cId="230167575" sldId="479"/>
            <ac:spMk id="8" creationId="{F47826C3-C453-45F0-BB50-D157DA621D53}"/>
          </ac:spMkLst>
        </pc:spChg>
      </pc:sldChg>
      <pc:sldChg chg="modSp del">
        <pc:chgData name="Vishal ." userId="d6d1b52ac0824bfa" providerId="LiveId" clId="{AE8BA548-AC37-4C95-B480-E12119BF86D1}" dt="2021-08-28T08:06:34.466" v="1276" actId="2696"/>
        <pc:sldMkLst>
          <pc:docMk/>
          <pc:sldMk cId="2007336387" sldId="479"/>
        </pc:sldMkLst>
        <pc:spChg chg="mod">
          <ac:chgData name="Vishal ." userId="d6d1b52ac0824bfa" providerId="LiveId" clId="{AE8BA548-AC37-4C95-B480-E12119BF86D1}" dt="2021-08-23T09:22:08.151" v="1"/>
          <ac:spMkLst>
            <pc:docMk/>
            <pc:sldMk cId="2007336387" sldId="479"/>
            <ac:spMk id="5" creationId="{B1933D57-2AE8-4358-8F44-A5B52365FE6A}"/>
          </ac:spMkLst>
        </pc:spChg>
      </pc:sldChg>
      <pc:sldChg chg="modSp del">
        <pc:chgData name="Vishal ." userId="d6d1b52ac0824bfa" providerId="LiveId" clId="{AE8BA548-AC37-4C95-B480-E12119BF86D1}" dt="2021-08-28T08:06:34.466" v="1276" actId="2696"/>
        <pc:sldMkLst>
          <pc:docMk/>
          <pc:sldMk cId="1455240558" sldId="480"/>
        </pc:sldMkLst>
        <pc:spChg chg="mod">
          <ac:chgData name="Vishal ." userId="d6d1b52ac0824bfa" providerId="LiveId" clId="{AE8BA548-AC37-4C95-B480-E12119BF86D1}" dt="2021-08-23T09:22:08.151" v="1"/>
          <ac:spMkLst>
            <pc:docMk/>
            <pc:sldMk cId="1455240558" sldId="480"/>
            <ac:spMk id="5" creationId="{B1933D57-2AE8-4358-8F44-A5B52365FE6A}"/>
          </ac:spMkLst>
        </pc:spChg>
      </pc:sldChg>
      <pc:sldChg chg="modSp add mod modAnim">
        <pc:chgData name="Vishal ." userId="d6d1b52ac0824bfa" providerId="LiveId" clId="{AE8BA548-AC37-4C95-B480-E12119BF86D1}" dt="2021-08-28T09:30:16.597" v="1966"/>
        <pc:sldMkLst>
          <pc:docMk/>
          <pc:sldMk cId="2051694621" sldId="480"/>
        </pc:sldMkLst>
        <pc:spChg chg="mod">
          <ac:chgData name="Vishal ." userId="d6d1b52ac0824bfa" providerId="LiveId" clId="{AE8BA548-AC37-4C95-B480-E12119BF86D1}" dt="2021-08-28T08:15:30.181" v="1357" actId="1076"/>
          <ac:spMkLst>
            <pc:docMk/>
            <pc:sldMk cId="2051694621" sldId="480"/>
            <ac:spMk id="3" creationId="{3105A03C-BD8B-4569-9D3A-7DF71FEDD85A}"/>
          </ac:spMkLst>
        </pc:spChg>
        <pc:spChg chg="mod">
          <ac:chgData name="Vishal ." userId="d6d1b52ac0824bfa" providerId="LiveId" clId="{AE8BA548-AC37-4C95-B480-E12119BF86D1}" dt="2021-08-28T09:11:31.988" v="1797"/>
          <ac:spMkLst>
            <pc:docMk/>
            <pc:sldMk cId="2051694621" sldId="480"/>
            <ac:spMk id="8" creationId="{F47826C3-C453-45F0-BB50-D157DA621D53}"/>
          </ac:spMkLst>
        </pc:spChg>
      </pc:sldChg>
      <pc:sldChg chg="modSp del">
        <pc:chgData name="Vishal ." userId="d6d1b52ac0824bfa" providerId="LiveId" clId="{AE8BA548-AC37-4C95-B480-E12119BF86D1}" dt="2021-08-28T08:06:34.466" v="1276" actId="2696"/>
        <pc:sldMkLst>
          <pc:docMk/>
          <pc:sldMk cId="3159790064" sldId="481"/>
        </pc:sldMkLst>
        <pc:spChg chg="mod">
          <ac:chgData name="Vishal ." userId="d6d1b52ac0824bfa" providerId="LiveId" clId="{AE8BA548-AC37-4C95-B480-E12119BF86D1}" dt="2021-08-23T09:22:08.151" v="1"/>
          <ac:spMkLst>
            <pc:docMk/>
            <pc:sldMk cId="3159790064" sldId="481"/>
            <ac:spMk id="5" creationId="{B1933D57-2AE8-4358-8F44-A5B52365FE6A}"/>
          </ac:spMkLst>
        </pc:spChg>
      </pc:sldChg>
      <pc:sldChg chg="modSp add mod modAnim">
        <pc:chgData name="Vishal ." userId="d6d1b52ac0824bfa" providerId="LiveId" clId="{AE8BA548-AC37-4C95-B480-E12119BF86D1}" dt="2021-08-28T09:30:56.795" v="1974"/>
        <pc:sldMkLst>
          <pc:docMk/>
          <pc:sldMk cId="3502329952" sldId="481"/>
        </pc:sldMkLst>
        <pc:spChg chg="mod">
          <ac:chgData name="Vishal ." userId="d6d1b52ac0824bfa" providerId="LiveId" clId="{AE8BA548-AC37-4C95-B480-E12119BF86D1}" dt="2021-08-28T09:30:34.032" v="1970" actId="12"/>
          <ac:spMkLst>
            <pc:docMk/>
            <pc:sldMk cId="3502329952" sldId="481"/>
            <ac:spMk id="3" creationId="{3105A03C-BD8B-4569-9D3A-7DF71FEDD85A}"/>
          </ac:spMkLst>
        </pc:spChg>
        <pc:spChg chg="mod">
          <ac:chgData name="Vishal ." userId="d6d1b52ac0824bfa" providerId="LiveId" clId="{AE8BA548-AC37-4C95-B480-E12119BF86D1}" dt="2021-08-28T09:11:31.988" v="1797"/>
          <ac:spMkLst>
            <pc:docMk/>
            <pc:sldMk cId="3502329952" sldId="481"/>
            <ac:spMk id="8" creationId="{F47826C3-C453-45F0-BB50-D157DA621D53}"/>
          </ac:spMkLst>
        </pc:spChg>
      </pc:sldChg>
      <pc:sldChg chg="modSp add mod modAnim">
        <pc:chgData name="Vishal ." userId="d6d1b52ac0824bfa" providerId="LiveId" clId="{AE8BA548-AC37-4C95-B480-E12119BF86D1}" dt="2021-08-28T09:31:38.820" v="1982"/>
        <pc:sldMkLst>
          <pc:docMk/>
          <pc:sldMk cId="3234155890" sldId="482"/>
        </pc:sldMkLst>
        <pc:spChg chg="mod">
          <ac:chgData name="Vishal ." userId="d6d1b52ac0824bfa" providerId="LiveId" clId="{AE8BA548-AC37-4C95-B480-E12119BF86D1}" dt="2021-08-28T09:31:13.589" v="1976" actId="27636"/>
          <ac:spMkLst>
            <pc:docMk/>
            <pc:sldMk cId="3234155890" sldId="482"/>
            <ac:spMk id="3" creationId="{3105A03C-BD8B-4569-9D3A-7DF71FEDD85A}"/>
          </ac:spMkLst>
        </pc:spChg>
        <pc:spChg chg="mod">
          <ac:chgData name="Vishal ." userId="d6d1b52ac0824bfa" providerId="LiveId" clId="{AE8BA548-AC37-4C95-B480-E12119BF86D1}" dt="2021-08-28T09:11:31.988" v="1797"/>
          <ac:spMkLst>
            <pc:docMk/>
            <pc:sldMk cId="3234155890" sldId="482"/>
            <ac:spMk id="8" creationId="{F47826C3-C453-45F0-BB50-D157DA621D53}"/>
          </ac:spMkLst>
        </pc:spChg>
      </pc:sldChg>
      <pc:sldChg chg="modSp del">
        <pc:chgData name="Vishal ." userId="d6d1b52ac0824bfa" providerId="LiveId" clId="{AE8BA548-AC37-4C95-B480-E12119BF86D1}" dt="2021-08-28T08:06:34.466" v="1276" actId="2696"/>
        <pc:sldMkLst>
          <pc:docMk/>
          <pc:sldMk cId="3714990126" sldId="482"/>
        </pc:sldMkLst>
        <pc:spChg chg="mod">
          <ac:chgData name="Vishal ." userId="d6d1b52ac0824bfa" providerId="LiveId" clId="{AE8BA548-AC37-4C95-B480-E12119BF86D1}" dt="2021-08-23T09:22:08.151" v="1"/>
          <ac:spMkLst>
            <pc:docMk/>
            <pc:sldMk cId="3714990126" sldId="482"/>
            <ac:spMk id="5" creationId="{B1933D57-2AE8-4358-8F44-A5B52365FE6A}"/>
          </ac:spMkLst>
        </pc:spChg>
      </pc:sldChg>
      <pc:sldChg chg="modSp add mod modAnim">
        <pc:chgData name="Vishal ." userId="d6d1b52ac0824bfa" providerId="LiveId" clId="{AE8BA548-AC37-4C95-B480-E12119BF86D1}" dt="2021-08-28T09:32:06.809" v="1987"/>
        <pc:sldMkLst>
          <pc:docMk/>
          <pc:sldMk cId="1254896762" sldId="483"/>
        </pc:sldMkLst>
        <pc:spChg chg="mod">
          <ac:chgData name="Vishal ." userId="d6d1b52ac0824bfa" providerId="LiveId" clId="{AE8BA548-AC37-4C95-B480-E12119BF86D1}" dt="2021-08-28T09:31:44.357" v="1983" actId="20577"/>
          <ac:spMkLst>
            <pc:docMk/>
            <pc:sldMk cId="1254896762" sldId="483"/>
            <ac:spMk id="3" creationId="{3105A03C-BD8B-4569-9D3A-7DF71FEDD85A}"/>
          </ac:spMkLst>
        </pc:spChg>
        <pc:spChg chg="mod">
          <ac:chgData name="Vishal ." userId="d6d1b52ac0824bfa" providerId="LiveId" clId="{AE8BA548-AC37-4C95-B480-E12119BF86D1}" dt="2021-08-28T09:11:31.988" v="1797"/>
          <ac:spMkLst>
            <pc:docMk/>
            <pc:sldMk cId="1254896762" sldId="483"/>
            <ac:spMk id="8" creationId="{F47826C3-C453-45F0-BB50-D157DA621D53}"/>
          </ac:spMkLst>
        </pc:spChg>
      </pc:sldChg>
      <pc:sldChg chg="modSp del">
        <pc:chgData name="Vishal ." userId="d6d1b52ac0824bfa" providerId="LiveId" clId="{AE8BA548-AC37-4C95-B480-E12119BF86D1}" dt="2021-08-28T08:06:34.466" v="1276" actId="2696"/>
        <pc:sldMkLst>
          <pc:docMk/>
          <pc:sldMk cId="2670078908" sldId="483"/>
        </pc:sldMkLst>
        <pc:spChg chg="mod">
          <ac:chgData name="Vishal ." userId="d6d1b52ac0824bfa" providerId="LiveId" clId="{AE8BA548-AC37-4C95-B480-E12119BF86D1}" dt="2021-08-23T09:22:08.151" v="1"/>
          <ac:spMkLst>
            <pc:docMk/>
            <pc:sldMk cId="2670078908" sldId="483"/>
            <ac:spMk id="5" creationId="{B1933D57-2AE8-4358-8F44-A5B52365FE6A}"/>
          </ac:spMkLst>
        </pc:spChg>
      </pc:sldChg>
      <pc:sldChg chg="modSp add mod modAnim">
        <pc:chgData name="Vishal ." userId="d6d1b52ac0824bfa" providerId="LiveId" clId="{AE8BA548-AC37-4C95-B480-E12119BF86D1}" dt="2021-08-28T09:32:39.472" v="1993"/>
        <pc:sldMkLst>
          <pc:docMk/>
          <pc:sldMk cId="33355724" sldId="484"/>
        </pc:sldMkLst>
        <pc:spChg chg="mod">
          <ac:chgData name="Vishal ." userId="d6d1b52ac0824bfa" providerId="LiveId" clId="{AE8BA548-AC37-4C95-B480-E12119BF86D1}" dt="2021-08-28T08:17:52.088" v="1385" actId="6549"/>
          <ac:spMkLst>
            <pc:docMk/>
            <pc:sldMk cId="33355724" sldId="484"/>
            <ac:spMk id="3" creationId="{3105A03C-BD8B-4569-9D3A-7DF71FEDD85A}"/>
          </ac:spMkLst>
        </pc:spChg>
        <pc:spChg chg="mod">
          <ac:chgData name="Vishal ." userId="d6d1b52ac0824bfa" providerId="LiveId" clId="{AE8BA548-AC37-4C95-B480-E12119BF86D1}" dt="2021-08-28T09:11:31.988" v="1797"/>
          <ac:spMkLst>
            <pc:docMk/>
            <pc:sldMk cId="33355724" sldId="484"/>
            <ac:spMk id="8" creationId="{F47826C3-C453-45F0-BB50-D157DA621D53}"/>
          </ac:spMkLst>
        </pc:spChg>
      </pc:sldChg>
      <pc:sldChg chg="modSp del">
        <pc:chgData name="Vishal ." userId="d6d1b52ac0824bfa" providerId="LiveId" clId="{AE8BA548-AC37-4C95-B480-E12119BF86D1}" dt="2021-08-28T08:06:34.466" v="1276" actId="2696"/>
        <pc:sldMkLst>
          <pc:docMk/>
          <pc:sldMk cId="1285706191" sldId="484"/>
        </pc:sldMkLst>
        <pc:spChg chg="mod">
          <ac:chgData name="Vishal ." userId="d6d1b52ac0824bfa" providerId="LiveId" clId="{AE8BA548-AC37-4C95-B480-E12119BF86D1}" dt="2021-08-23T09:22:08.151" v="1"/>
          <ac:spMkLst>
            <pc:docMk/>
            <pc:sldMk cId="1285706191" sldId="484"/>
            <ac:spMk id="5" creationId="{B1933D57-2AE8-4358-8F44-A5B52365FE6A}"/>
          </ac:spMkLst>
        </pc:spChg>
      </pc:sldChg>
      <pc:sldChg chg="modSp add mod modAnim">
        <pc:chgData name="Vishal ." userId="d6d1b52ac0824bfa" providerId="LiveId" clId="{AE8BA548-AC37-4C95-B480-E12119BF86D1}" dt="2021-08-28T09:33:27.794" v="2001"/>
        <pc:sldMkLst>
          <pc:docMk/>
          <pc:sldMk cId="2549858187" sldId="485"/>
        </pc:sldMkLst>
        <pc:spChg chg="mod">
          <ac:chgData name="Vishal ." userId="d6d1b52ac0824bfa" providerId="LiveId" clId="{AE8BA548-AC37-4C95-B480-E12119BF86D1}" dt="2021-08-28T09:32:45.631" v="1995" actId="27636"/>
          <ac:spMkLst>
            <pc:docMk/>
            <pc:sldMk cId="2549858187" sldId="485"/>
            <ac:spMk id="3" creationId="{3105A03C-BD8B-4569-9D3A-7DF71FEDD85A}"/>
          </ac:spMkLst>
        </pc:spChg>
        <pc:spChg chg="mod">
          <ac:chgData name="Vishal ." userId="d6d1b52ac0824bfa" providerId="LiveId" clId="{AE8BA548-AC37-4C95-B480-E12119BF86D1}" dt="2021-08-28T09:11:31.988" v="1797"/>
          <ac:spMkLst>
            <pc:docMk/>
            <pc:sldMk cId="2549858187" sldId="485"/>
            <ac:spMk id="8" creationId="{F47826C3-C453-45F0-BB50-D157DA621D53}"/>
          </ac:spMkLst>
        </pc:spChg>
      </pc:sldChg>
      <pc:sldChg chg="modSp del">
        <pc:chgData name="Vishal ." userId="d6d1b52ac0824bfa" providerId="LiveId" clId="{AE8BA548-AC37-4C95-B480-E12119BF86D1}" dt="2021-08-28T08:06:34.466" v="1276" actId="2696"/>
        <pc:sldMkLst>
          <pc:docMk/>
          <pc:sldMk cId="4045298196" sldId="485"/>
        </pc:sldMkLst>
        <pc:spChg chg="mod">
          <ac:chgData name="Vishal ." userId="d6d1b52ac0824bfa" providerId="LiveId" clId="{AE8BA548-AC37-4C95-B480-E12119BF86D1}" dt="2021-08-23T09:22:08.151" v="1"/>
          <ac:spMkLst>
            <pc:docMk/>
            <pc:sldMk cId="4045298196" sldId="485"/>
            <ac:spMk id="5" creationId="{B1933D57-2AE8-4358-8F44-A5B52365FE6A}"/>
          </ac:spMkLst>
        </pc:spChg>
      </pc:sldChg>
      <pc:sldChg chg="modSp add mod modAnim">
        <pc:chgData name="Vishal ." userId="d6d1b52ac0824bfa" providerId="LiveId" clId="{AE8BA548-AC37-4C95-B480-E12119BF86D1}" dt="2021-08-28T09:34:21.689" v="2012"/>
        <pc:sldMkLst>
          <pc:docMk/>
          <pc:sldMk cId="1824847146" sldId="486"/>
        </pc:sldMkLst>
        <pc:spChg chg="mod">
          <ac:chgData name="Vishal ." userId="d6d1b52ac0824bfa" providerId="LiveId" clId="{AE8BA548-AC37-4C95-B480-E12119BF86D1}" dt="2021-08-28T09:33:43.396" v="2005" actId="27636"/>
          <ac:spMkLst>
            <pc:docMk/>
            <pc:sldMk cId="1824847146" sldId="486"/>
            <ac:spMk id="3" creationId="{3105A03C-BD8B-4569-9D3A-7DF71FEDD85A}"/>
          </ac:spMkLst>
        </pc:spChg>
        <pc:spChg chg="mod">
          <ac:chgData name="Vishal ." userId="d6d1b52ac0824bfa" providerId="LiveId" clId="{AE8BA548-AC37-4C95-B480-E12119BF86D1}" dt="2021-08-28T09:11:31.988" v="1797"/>
          <ac:spMkLst>
            <pc:docMk/>
            <pc:sldMk cId="1824847146" sldId="486"/>
            <ac:spMk id="8" creationId="{F47826C3-C453-45F0-BB50-D157DA621D53}"/>
          </ac:spMkLst>
        </pc:spChg>
      </pc:sldChg>
      <pc:sldChg chg="modSp del">
        <pc:chgData name="Vishal ." userId="d6d1b52ac0824bfa" providerId="LiveId" clId="{AE8BA548-AC37-4C95-B480-E12119BF86D1}" dt="2021-08-28T08:06:34.466" v="1276" actId="2696"/>
        <pc:sldMkLst>
          <pc:docMk/>
          <pc:sldMk cId="1889846170" sldId="486"/>
        </pc:sldMkLst>
        <pc:spChg chg="mod">
          <ac:chgData name="Vishal ." userId="d6d1b52ac0824bfa" providerId="LiveId" clId="{AE8BA548-AC37-4C95-B480-E12119BF86D1}" dt="2021-08-23T09:22:08.151" v="1"/>
          <ac:spMkLst>
            <pc:docMk/>
            <pc:sldMk cId="1889846170" sldId="486"/>
            <ac:spMk id="5" creationId="{B1933D57-2AE8-4358-8F44-A5B52365FE6A}"/>
          </ac:spMkLst>
        </pc:spChg>
      </pc:sldChg>
      <pc:sldChg chg="modSp add mod modAnim">
        <pc:chgData name="Vishal ." userId="d6d1b52ac0824bfa" providerId="LiveId" clId="{AE8BA548-AC37-4C95-B480-E12119BF86D1}" dt="2021-08-28T09:35:26.894" v="2022" actId="27636"/>
        <pc:sldMkLst>
          <pc:docMk/>
          <pc:sldMk cId="2829358158" sldId="487"/>
        </pc:sldMkLst>
        <pc:spChg chg="mod">
          <ac:chgData name="Vishal ." userId="d6d1b52ac0824bfa" providerId="LiveId" clId="{AE8BA548-AC37-4C95-B480-E12119BF86D1}" dt="2021-08-28T09:35:26.894" v="2022" actId="27636"/>
          <ac:spMkLst>
            <pc:docMk/>
            <pc:sldMk cId="2829358158" sldId="487"/>
            <ac:spMk id="3" creationId="{3105A03C-BD8B-4569-9D3A-7DF71FEDD85A}"/>
          </ac:spMkLst>
        </pc:spChg>
        <pc:spChg chg="mod">
          <ac:chgData name="Vishal ." userId="d6d1b52ac0824bfa" providerId="LiveId" clId="{AE8BA548-AC37-4C95-B480-E12119BF86D1}" dt="2021-08-28T09:11:31.988" v="1797"/>
          <ac:spMkLst>
            <pc:docMk/>
            <pc:sldMk cId="2829358158" sldId="487"/>
            <ac:spMk id="8" creationId="{F47826C3-C453-45F0-BB50-D157DA621D53}"/>
          </ac:spMkLst>
        </pc:spChg>
      </pc:sldChg>
      <pc:sldChg chg="modSp del">
        <pc:chgData name="Vishal ." userId="d6d1b52ac0824bfa" providerId="LiveId" clId="{AE8BA548-AC37-4C95-B480-E12119BF86D1}" dt="2021-08-28T08:06:34.466" v="1276" actId="2696"/>
        <pc:sldMkLst>
          <pc:docMk/>
          <pc:sldMk cId="3395939483" sldId="487"/>
        </pc:sldMkLst>
        <pc:spChg chg="mod">
          <ac:chgData name="Vishal ." userId="d6d1b52ac0824bfa" providerId="LiveId" clId="{AE8BA548-AC37-4C95-B480-E12119BF86D1}" dt="2021-08-23T09:22:08.151" v="1"/>
          <ac:spMkLst>
            <pc:docMk/>
            <pc:sldMk cId="3395939483" sldId="487"/>
            <ac:spMk id="5" creationId="{B1933D57-2AE8-4358-8F44-A5B52365FE6A}"/>
          </ac:spMkLst>
        </pc:spChg>
      </pc:sldChg>
      <pc:sldChg chg="modSp del">
        <pc:chgData name="Vishal ." userId="d6d1b52ac0824bfa" providerId="LiveId" clId="{AE8BA548-AC37-4C95-B480-E12119BF86D1}" dt="2021-08-28T08:06:34.466" v="1276" actId="2696"/>
        <pc:sldMkLst>
          <pc:docMk/>
          <pc:sldMk cId="3379534528" sldId="488"/>
        </pc:sldMkLst>
        <pc:spChg chg="mod">
          <ac:chgData name="Vishal ." userId="d6d1b52ac0824bfa" providerId="LiveId" clId="{AE8BA548-AC37-4C95-B480-E12119BF86D1}" dt="2021-08-23T09:22:08.151" v="1"/>
          <ac:spMkLst>
            <pc:docMk/>
            <pc:sldMk cId="3379534528" sldId="488"/>
            <ac:spMk id="5" creationId="{B1933D57-2AE8-4358-8F44-A5B52365FE6A}"/>
          </ac:spMkLst>
        </pc:spChg>
      </pc:sldChg>
      <pc:sldChg chg="modSp add mod modAnim">
        <pc:chgData name="Vishal ." userId="d6d1b52ac0824bfa" providerId="LiveId" clId="{AE8BA548-AC37-4C95-B480-E12119BF86D1}" dt="2021-08-28T09:36:02.819" v="2028"/>
        <pc:sldMkLst>
          <pc:docMk/>
          <pc:sldMk cId="3615166863" sldId="488"/>
        </pc:sldMkLst>
        <pc:spChg chg="mod">
          <ac:chgData name="Vishal ." userId="d6d1b52ac0824bfa" providerId="LiveId" clId="{AE8BA548-AC37-4C95-B480-E12119BF86D1}" dt="2021-08-28T08:19:04.792" v="1405" actId="2711"/>
          <ac:spMkLst>
            <pc:docMk/>
            <pc:sldMk cId="3615166863" sldId="488"/>
            <ac:spMk id="3" creationId="{3105A03C-BD8B-4569-9D3A-7DF71FEDD85A}"/>
          </ac:spMkLst>
        </pc:spChg>
        <pc:spChg chg="mod">
          <ac:chgData name="Vishal ." userId="d6d1b52ac0824bfa" providerId="LiveId" clId="{AE8BA548-AC37-4C95-B480-E12119BF86D1}" dt="2021-08-28T09:11:31.988" v="1797"/>
          <ac:spMkLst>
            <pc:docMk/>
            <pc:sldMk cId="3615166863" sldId="488"/>
            <ac:spMk id="8" creationId="{F47826C3-C453-45F0-BB50-D157DA621D53}"/>
          </ac:spMkLst>
        </pc:spChg>
      </pc:sldChg>
      <pc:sldChg chg="modSp del">
        <pc:chgData name="Vishal ." userId="d6d1b52ac0824bfa" providerId="LiveId" clId="{AE8BA548-AC37-4C95-B480-E12119BF86D1}" dt="2021-08-28T08:06:34.466" v="1276" actId="2696"/>
        <pc:sldMkLst>
          <pc:docMk/>
          <pc:sldMk cId="2242618714" sldId="489"/>
        </pc:sldMkLst>
        <pc:spChg chg="mod">
          <ac:chgData name="Vishal ." userId="d6d1b52ac0824bfa" providerId="LiveId" clId="{AE8BA548-AC37-4C95-B480-E12119BF86D1}" dt="2021-08-23T09:22:08.151" v="1"/>
          <ac:spMkLst>
            <pc:docMk/>
            <pc:sldMk cId="2242618714" sldId="489"/>
            <ac:spMk id="5" creationId="{B1933D57-2AE8-4358-8F44-A5B52365FE6A}"/>
          </ac:spMkLst>
        </pc:spChg>
      </pc:sldChg>
      <pc:sldChg chg="modSp add mod modAnim">
        <pc:chgData name="Vishal ." userId="d6d1b52ac0824bfa" providerId="LiveId" clId="{AE8BA548-AC37-4C95-B480-E12119BF86D1}" dt="2021-08-28T09:36:39.460" v="2035"/>
        <pc:sldMkLst>
          <pc:docMk/>
          <pc:sldMk cId="2534552144" sldId="489"/>
        </pc:sldMkLst>
        <pc:spChg chg="mod">
          <ac:chgData name="Vishal ." userId="d6d1b52ac0824bfa" providerId="LiveId" clId="{AE8BA548-AC37-4C95-B480-E12119BF86D1}" dt="2021-08-28T09:36:09.183" v="2029" actId="6549"/>
          <ac:spMkLst>
            <pc:docMk/>
            <pc:sldMk cId="2534552144" sldId="489"/>
            <ac:spMk id="3" creationId="{3105A03C-BD8B-4569-9D3A-7DF71FEDD85A}"/>
          </ac:spMkLst>
        </pc:spChg>
        <pc:spChg chg="mod">
          <ac:chgData name="Vishal ." userId="d6d1b52ac0824bfa" providerId="LiveId" clId="{AE8BA548-AC37-4C95-B480-E12119BF86D1}" dt="2021-08-28T09:11:31.988" v="1797"/>
          <ac:spMkLst>
            <pc:docMk/>
            <pc:sldMk cId="2534552144" sldId="489"/>
            <ac:spMk id="8" creationId="{F47826C3-C453-45F0-BB50-D157DA621D53}"/>
          </ac:spMkLst>
        </pc:spChg>
      </pc:sldChg>
      <pc:sldChg chg="modSp del">
        <pc:chgData name="Vishal ." userId="d6d1b52ac0824bfa" providerId="LiveId" clId="{AE8BA548-AC37-4C95-B480-E12119BF86D1}" dt="2021-08-28T09:55:22.299" v="2160" actId="47"/>
        <pc:sldMkLst>
          <pc:docMk/>
          <pc:sldMk cId="4247491971" sldId="490"/>
        </pc:sldMkLst>
        <pc:spChg chg="mod">
          <ac:chgData name="Vishal ." userId="d6d1b52ac0824bfa" providerId="LiveId" clId="{AE8BA548-AC37-4C95-B480-E12119BF86D1}" dt="2021-08-23T09:22:08.151" v="1"/>
          <ac:spMkLst>
            <pc:docMk/>
            <pc:sldMk cId="4247491971" sldId="490"/>
            <ac:spMk id="5" creationId="{00000000-0000-0000-0000-000000000000}"/>
          </ac:spMkLst>
        </pc:spChg>
      </pc:sldChg>
      <pc:sldChg chg="modSp del">
        <pc:chgData name="Vishal ." userId="d6d1b52ac0824bfa" providerId="LiveId" clId="{AE8BA548-AC37-4C95-B480-E12119BF86D1}" dt="2021-08-28T09:55:31.215" v="2161" actId="47"/>
        <pc:sldMkLst>
          <pc:docMk/>
          <pc:sldMk cId="1911949195" sldId="491"/>
        </pc:sldMkLst>
        <pc:spChg chg="mod">
          <ac:chgData name="Vishal ." userId="d6d1b52ac0824bfa" providerId="LiveId" clId="{AE8BA548-AC37-4C95-B480-E12119BF86D1}" dt="2021-08-23T09:22:08.151" v="1"/>
          <ac:spMkLst>
            <pc:docMk/>
            <pc:sldMk cId="1911949195" sldId="491"/>
            <ac:spMk id="5" creationId="{00000000-0000-0000-0000-000000000000}"/>
          </ac:spMkLst>
        </pc:spChg>
      </pc:sldChg>
      <pc:sldChg chg="modSp del">
        <pc:chgData name="Vishal ." userId="d6d1b52ac0824bfa" providerId="LiveId" clId="{AE8BA548-AC37-4C95-B480-E12119BF86D1}" dt="2021-08-28T09:55:33.552" v="2162" actId="47"/>
        <pc:sldMkLst>
          <pc:docMk/>
          <pc:sldMk cId="2707144515" sldId="492"/>
        </pc:sldMkLst>
        <pc:spChg chg="mod">
          <ac:chgData name="Vishal ." userId="d6d1b52ac0824bfa" providerId="LiveId" clId="{AE8BA548-AC37-4C95-B480-E12119BF86D1}" dt="2021-08-23T09:22:08.151" v="1"/>
          <ac:spMkLst>
            <pc:docMk/>
            <pc:sldMk cId="2707144515" sldId="492"/>
            <ac:spMk id="5" creationId="{00000000-0000-0000-0000-000000000000}"/>
          </ac:spMkLst>
        </pc:spChg>
      </pc:sldChg>
      <pc:sldChg chg="modSp del mod">
        <pc:chgData name="Vishal ." userId="d6d1b52ac0824bfa" providerId="LiveId" clId="{AE8BA548-AC37-4C95-B480-E12119BF86D1}" dt="2021-08-28T10:05:43.797" v="2250" actId="47"/>
        <pc:sldMkLst>
          <pc:docMk/>
          <pc:sldMk cId="626918820" sldId="494"/>
        </pc:sldMkLst>
        <pc:spChg chg="mod">
          <ac:chgData name="Vishal ." userId="d6d1b52ac0824bfa" providerId="LiveId" clId="{AE8BA548-AC37-4C95-B480-E12119BF86D1}" dt="2021-08-28T09:55:44.266" v="2164" actId="27636"/>
          <ac:spMkLst>
            <pc:docMk/>
            <pc:sldMk cId="626918820" sldId="494"/>
            <ac:spMk id="3" creationId="{00000000-0000-0000-0000-000000000000}"/>
          </ac:spMkLst>
        </pc:spChg>
        <pc:spChg chg="mod">
          <ac:chgData name="Vishal ." userId="d6d1b52ac0824bfa" providerId="LiveId" clId="{AE8BA548-AC37-4C95-B480-E12119BF86D1}" dt="2021-08-23T09:22:08.151" v="1"/>
          <ac:spMkLst>
            <pc:docMk/>
            <pc:sldMk cId="626918820" sldId="494"/>
            <ac:spMk id="5" creationId="{00000000-0000-0000-0000-000000000000}"/>
          </ac:spMkLst>
        </pc:spChg>
      </pc:sldChg>
      <pc:sldChg chg="modSp del">
        <pc:chgData name="Vishal ." userId="d6d1b52ac0824bfa" providerId="LiveId" clId="{AE8BA548-AC37-4C95-B480-E12119BF86D1}" dt="2021-08-28T10:05:45.794" v="2253" actId="47"/>
        <pc:sldMkLst>
          <pc:docMk/>
          <pc:sldMk cId="3400155608" sldId="495"/>
        </pc:sldMkLst>
        <pc:spChg chg="mod">
          <ac:chgData name="Vishal ." userId="d6d1b52ac0824bfa" providerId="LiveId" clId="{AE8BA548-AC37-4C95-B480-E12119BF86D1}" dt="2021-08-23T09:22:08.151" v="1"/>
          <ac:spMkLst>
            <pc:docMk/>
            <pc:sldMk cId="3400155608" sldId="495"/>
            <ac:spMk id="5" creationId="{03D72402-583A-4F1E-98CA-9B2B59277F8F}"/>
          </ac:spMkLst>
        </pc:spChg>
      </pc:sldChg>
      <pc:sldChg chg="modSp del">
        <pc:chgData name="Vishal ." userId="d6d1b52ac0824bfa" providerId="LiveId" clId="{AE8BA548-AC37-4C95-B480-E12119BF86D1}" dt="2021-08-28T10:05:46.410" v="2254" actId="47"/>
        <pc:sldMkLst>
          <pc:docMk/>
          <pc:sldMk cId="4128714709" sldId="496"/>
        </pc:sldMkLst>
        <pc:spChg chg="mod">
          <ac:chgData name="Vishal ." userId="d6d1b52ac0824bfa" providerId="LiveId" clId="{AE8BA548-AC37-4C95-B480-E12119BF86D1}" dt="2021-08-23T09:22:08.151" v="1"/>
          <ac:spMkLst>
            <pc:docMk/>
            <pc:sldMk cId="4128714709" sldId="496"/>
            <ac:spMk id="5" creationId="{03D72402-583A-4F1E-98CA-9B2B59277F8F}"/>
          </ac:spMkLst>
        </pc:spChg>
      </pc:sldChg>
      <pc:sldChg chg="modSp">
        <pc:chgData name="Vishal ." userId="d6d1b52ac0824bfa" providerId="LiveId" clId="{AE8BA548-AC37-4C95-B480-E12119BF86D1}" dt="2021-08-23T09:22:08.151" v="1"/>
        <pc:sldMkLst>
          <pc:docMk/>
          <pc:sldMk cId="1566317992" sldId="497"/>
        </pc:sldMkLst>
        <pc:spChg chg="mod">
          <ac:chgData name="Vishal ." userId="d6d1b52ac0824bfa" providerId="LiveId" clId="{AE8BA548-AC37-4C95-B480-E12119BF86D1}" dt="2021-08-23T09:22:08.151" v="1"/>
          <ac:spMkLst>
            <pc:docMk/>
            <pc:sldMk cId="1566317992" sldId="497"/>
            <ac:spMk id="9" creationId="{F12DA58F-4761-434C-98AD-ABE399F6B916}"/>
          </ac:spMkLst>
        </pc:spChg>
      </pc:sldChg>
      <pc:sldChg chg="modSp mod">
        <pc:chgData name="Vishal ." userId="d6d1b52ac0824bfa" providerId="LiveId" clId="{AE8BA548-AC37-4C95-B480-E12119BF86D1}" dt="2021-08-23T09:26:20.337" v="49" actId="113"/>
        <pc:sldMkLst>
          <pc:docMk/>
          <pc:sldMk cId="0" sldId="498"/>
        </pc:sldMkLst>
        <pc:spChg chg="mod">
          <ac:chgData name="Vishal ." userId="d6d1b52ac0824bfa" providerId="LiveId" clId="{AE8BA548-AC37-4C95-B480-E12119BF86D1}" dt="2021-08-23T09:22:08.151" v="1"/>
          <ac:spMkLst>
            <pc:docMk/>
            <pc:sldMk cId="0" sldId="498"/>
            <ac:spMk id="3" creationId="{AEF14402-864B-4774-BC74-D8D16D6F6199}"/>
          </ac:spMkLst>
        </pc:spChg>
        <pc:spChg chg="mod">
          <ac:chgData name="Vishal ." userId="d6d1b52ac0824bfa" providerId="LiveId" clId="{AE8BA548-AC37-4C95-B480-E12119BF86D1}" dt="2021-08-23T09:26:20.337" v="49" actId="113"/>
          <ac:spMkLst>
            <pc:docMk/>
            <pc:sldMk cId="0" sldId="498"/>
            <ac:spMk id="11" creationId="{00000000-0000-0000-0000-000000000000}"/>
          </ac:spMkLst>
        </pc:spChg>
      </pc:sldChg>
      <pc:sldChg chg="modSp del">
        <pc:chgData name="Vishal ." userId="d6d1b52ac0824bfa" providerId="LiveId" clId="{AE8BA548-AC37-4C95-B480-E12119BF86D1}" dt="2021-08-28T10:05:47.096" v="2255" actId="47"/>
        <pc:sldMkLst>
          <pc:docMk/>
          <pc:sldMk cId="1162987874" sldId="499"/>
        </pc:sldMkLst>
        <pc:spChg chg="mod">
          <ac:chgData name="Vishal ." userId="d6d1b52ac0824bfa" providerId="LiveId" clId="{AE8BA548-AC37-4C95-B480-E12119BF86D1}" dt="2021-08-23T09:22:08.151" v="1"/>
          <ac:spMkLst>
            <pc:docMk/>
            <pc:sldMk cId="1162987874" sldId="499"/>
            <ac:spMk id="5" creationId="{03D72402-583A-4F1E-98CA-9B2B59277F8F}"/>
          </ac:spMkLst>
        </pc:spChg>
      </pc:sldChg>
      <pc:sldChg chg="modSp">
        <pc:chgData name="Vishal ." userId="d6d1b52ac0824bfa" providerId="LiveId" clId="{AE8BA548-AC37-4C95-B480-E12119BF86D1}" dt="2021-08-23T09:22:08.151" v="1"/>
        <pc:sldMkLst>
          <pc:docMk/>
          <pc:sldMk cId="2764779411" sldId="500"/>
        </pc:sldMkLst>
        <pc:spChg chg="mod">
          <ac:chgData name="Vishal ." userId="d6d1b52ac0824bfa" providerId="LiveId" clId="{AE8BA548-AC37-4C95-B480-E12119BF86D1}" dt="2021-08-23T09:22:08.151" v="1"/>
          <ac:spMkLst>
            <pc:docMk/>
            <pc:sldMk cId="2764779411" sldId="500"/>
            <ac:spMk id="5" creationId="{00000000-0000-0000-0000-000000000000}"/>
          </ac:spMkLst>
        </pc:spChg>
      </pc:sldChg>
      <pc:sldChg chg="modSp mod">
        <pc:chgData name="Vishal ." userId="d6d1b52ac0824bfa" providerId="LiveId" clId="{AE8BA548-AC37-4C95-B480-E12119BF86D1}" dt="2021-08-28T09:10:21.642" v="1792" actId="2710"/>
        <pc:sldMkLst>
          <pc:docMk/>
          <pc:sldMk cId="250002294" sldId="1011"/>
        </pc:sldMkLst>
        <pc:spChg chg="mod">
          <ac:chgData name="Vishal ." userId="d6d1b52ac0824bfa" providerId="LiveId" clId="{AE8BA548-AC37-4C95-B480-E12119BF86D1}" dt="2021-08-23T09:22:08.151" v="1"/>
          <ac:spMkLst>
            <pc:docMk/>
            <pc:sldMk cId="250002294" sldId="1011"/>
            <ac:spMk id="5" creationId="{DA9201F8-FF2C-4C35-B561-15FE8914E2D6}"/>
          </ac:spMkLst>
        </pc:spChg>
        <pc:spChg chg="mod">
          <ac:chgData name="Vishal ." userId="d6d1b52ac0824bfa" providerId="LiveId" clId="{AE8BA548-AC37-4C95-B480-E12119BF86D1}" dt="2021-08-28T09:10:21.642" v="1792" actId="2710"/>
          <ac:spMkLst>
            <pc:docMk/>
            <pc:sldMk cId="250002294" sldId="1011"/>
            <ac:spMk id="9" creationId="{0D71783D-4DD4-4952-85B8-4996D6105682}"/>
          </ac:spMkLst>
        </pc:spChg>
      </pc:sldChg>
      <pc:sldChg chg="modSp del">
        <pc:chgData name="Vishal ." userId="d6d1b52ac0824bfa" providerId="LiveId" clId="{AE8BA548-AC37-4C95-B480-E12119BF86D1}" dt="2021-08-27T04:38:00.322" v="258" actId="47"/>
        <pc:sldMkLst>
          <pc:docMk/>
          <pc:sldMk cId="1278152360" sldId="1012"/>
        </pc:sldMkLst>
        <pc:spChg chg="mod">
          <ac:chgData name="Vishal ." userId="d6d1b52ac0824bfa" providerId="LiveId" clId="{AE8BA548-AC37-4C95-B480-E12119BF86D1}" dt="2021-08-23T09:22:08.151" v="1"/>
          <ac:spMkLst>
            <pc:docMk/>
            <pc:sldMk cId="1278152360" sldId="1012"/>
            <ac:spMk id="5" creationId="{5D747ABB-BB8C-4A35-B569-6A3998912F80}"/>
          </ac:spMkLst>
        </pc:spChg>
      </pc:sldChg>
      <pc:sldChg chg="addSp delSp modSp mod">
        <pc:chgData name="Vishal ." userId="d6d1b52ac0824bfa" providerId="LiveId" clId="{AE8BA548-AC37-4C95-B480-E12119BF86D1}" dt="2021-08-23T09:29:08.740" v="134" actId="20577"/>
        <pc:sldMkLst>
          <pc:docMk/>
          <pc:sldMk cId="0" sldId="1013"/>
        </pc:sldMkLst>
        <pc:spChg chg="mod">
          <ac:chgData name="Vishal ." userId="d6d1b52ac0824bfa" providerId="LiveId" clId="{AE8BA548-AC37-4C95-B480-E12119BF86D1}" dt="2021-08-23T09:22:08.151" v="1"/>
          <ac:spMkLst>
            <pc:docMk/>
            <pc:sldMk cId="0" sldId="1013"/>
            <ac:spMk id="3" creationId="{877EBB6C-5418-4EB8-B9DA-59B278CB65C5}"/>
          </ac:spMkLst>
        </pc:spChg>
        <pc:spChg chg="add mod">
          <ac:chgData name="Vishal ." userId="d6d1b52ac0824bfa" providerId="LiveId" clId="{AE8BA548-AC37-4C95-B480-E12119BF86D1}" dt="2021-08-23T09:29:08.740" v="134" actId="20577"/>
          <ac:spMkLst>
            <pc:docMk/>
            <pc:sldMk cId="0" sldId="1013"/>
            <ac:spMk id="6" creationId="{61164BA6-7CEC-41A1-B8F8-30B258311147}"/>
          </ac:spMkLst>
        </pc:spChg>
        <pc:spChg chg="add del">
          <ac:chgData name="Vishal ." userId="d6d1b52ac0824bfa" providerId="LiveId" clId="{AE8BA548-AC37-4C95-B480-E12119BF86D1}" dt="2021-08-23T09:27:16.898" v="54" actId="22"/>
          <ac:spMkLst>
            <pc:docMk/>
            <pc:sldMk cId="0" sldId="1013"/>
            <ac:spMk id="11" creationId="{463B0635-C611-422D-83AD-B063098302C3}"/>
          </ac:spMkLst>
        </pc:spChg>
        <pc:graphicFrameChg chg="del mod modGraphic">
          <ac:chgData name="Vishal ." userId="d6d1b52ac0824bfa" providerId="LiveId" clId="{AE8BA548-AC37-4C95-B480-E12119BF86D1}" dt="2021-08-23T09:27:04.829" v="52" actId="478"/>
          <ac:graphicFrameMkLst>
            <pc:docMk/>
            <pc:sldMk cId="0" sldId="1013"/>
            <ac:graphicFrameMk id="9" creationId="{00000000-0000-0000-0000-000000000000}"/>
          </ac:graphicFrameMkLst>
        </pc:graphicFrameChg>
      </pc:sldChg>
      <pc:sldChg chg="modSp del">
        <pc:chgData name="Vishal ." userId="d6d1b52ac0824bfa" providerId="LiveId" clId="{AE8BA548-AC37-4C95-B480-E12119BF86D1}" dt="2021-08-28T09:10:27.801" v="1793" actId="47"/>
        <pc:sldMkLst>
          <pc:docMk/>
          <pc:sldMk cId="956765894" sldId="1014"/>
        </pc:sldMkLst>
        <pc:spChg chg="mod">
          <ac:chgData name="Vishal ." userId="d6d1b52ac0824bfa" providerId="LiveId" clId="{AE8BA548-AC37-4C95-B480-E12119BF86D1}" dt="2021-08-23T09:22:08.151" v="1"/>
          <ac:spMkLst>
            <pc:docMk/>
            <pc:sldMk cId="956765894" sldId="1014"/>
            <ac:spMk id="5" creationId="{5D747ABB-BB8C-4A35-B569-6A3998912F80}"/>
          </ac:spMkLst>
        </pc:spChg>
      </pc:sldChg>
      <pc:sldChg chg="modSp del">
        <pc:chgData name="Vishal ." userId="d6d1b52ac0824bfa" providerId="LiveId" clId="{AE8BA548-AC37-4C95-B480-E12119BF86D1}" dt="2021-08-28T09:56:13.646" v="2165" actId="2696"/>
        <pc:sldMkLst>
          <pc:docMk/>
          <pc:sldMk cId="3215719651" sldId="1015"/>
        </pc:sldMkLst>
        <pc:spChg chg="mod">
          <ac:chgData name="Vishal ." userId="d6d1b52ac0824bfa" providerId="LiveId" clId="{AE8BA548-AC37-4C95-B480-E12119BF86D1}" dt="2021-08-23T09:22:08.151" v="1"/>
          <ac:spMkLst>
            <pc:docMk/>
            <pc:sldMk cId="3215719651" sldId="1015"/>
            <ac:spMk id="5" creationId="{70D4B529-83AF-4C8F-BF3F-EE1D9C99BB99}"/>
          </ac:spMkLst>
        </pc:spChg>
      </pc:sldChg>
      <pc:sldChg chg="modSp">
        <pc:chgData name="Vishal ." userId="d6d1b52ac0824bfa" providerId="LiveId" clId="{AE8BA548-AC37-4C95-B480-E12119BF86D1}" dt="2021-08-23T09:22:08.151" v="1"/>
        <pc:sldMkLst>
          <pc:docMk/>
          <pc:sldMk cId="2408276596" sldId="1016"/>
        </pc:sldMkLst>
        <pc:spChg chg="mod">
          <ac:chgData name="Vishal ." userId="d6d1b52ac0824bfa" providerId="LiveId" clId="{AE8BA548-AC37-4C95-B480-E12119BF86D1}" dt="2021-08-23T09:22:08.151" v="1"/>
          <ac:spMkLst>
            <pc:docMk/>
            <pc:sldMk cId="2408276596" sldId="1016"/>
            <ac:spMk id="5" creationId="{C8260C01-0D8D-4044-B3FC-334D95405E66}"/>
          </ac:spMkLst>
        </pc:spChg>
      </pc:sldChg>
      <pc:sldChg chg="modSp del">
        <pc:chgData name="Vishal ." userId="d6d1b52ac0824bfa" providerId="LiveId" clId="{AE8BA548-AC37-4C95-B480-E12119BF86D1}" dt="2021-08-23T09:29:21.365" v="135" actId="47"/>
        <pc:sldMkLst>
          <pc:docMk/>
          <pc:sldMk cId="104102447" sldId="1017"/>
        </pc:sldMkLst>
        <pc:spChg chg="mod">
          <ac:chgData name="Vishal ." userId="d6d1b52ac0824bfa" providerId="LiveId" clId="{AE8BA548-AC37-4C95-B480-E12119BF86D1}" dt="2021-08-23T09:22:08.151" v="1"/>
          <ac:spMkLst>
            <pc:docMk/>
            <pc:sldMk cId="104102447" sldId="1017"/>
            <ac:spMk id="3" creationId="{877EBB6C-5418-4EB8-B9DA-59B278CB65C5}"/>
          </ac:spMkLst>
        </pc:spChg>
      </pc:sldChg>
      <pc:sldChg chg="modSp del">
        <pc:chgData name="Vishal ." userId="d6d1b52ac0824bfa" providerId="LiveId" clId="{AE8BA548-AC37-4C95-B480-E12119BF86D1}" dt="2021-08-27T04:38:01.331" v="259" actId="47"/>
        <pc:sldMkLst>
          <pc:docMk/>
          <pc:sldMk cId="3679907071" sldId="1018"/>
        </pc:sldMkLst>
        <pc:spChg chg="mod">
          <ac:chgData name="Vishal ." userId="d6d1b52ac0824bfa" providerId="LiveId" clId="{AE8BA548-AC37-4C95-B480-E12119BF86D1}" dt="2021-08-23T09:22:08.151" v="1"/>
          <ac:spMkLst>
            <pc:docMk/>
            <pc:sldMk cId="3679907071" sldId="1018"/>
            <ac:spMk id="5" creationId="{5D747ABB-BB8C-4A35-B569-6A3998912F80}"/>
          </ac:spMkLst>
        </pc:spChg>
      </pc:sldChg>
      <pc:sldChg chg="addSp delSp modSp del mod">
        <pc:chgData name="Vishal ." userId="d6d1b52ac0824bfa" providerId="LiveId" clId="{AE8BA548-AC37-4C95-B480-E12119BF86D1}" dt="2021-08-27T04:38:16.158" v="261" actId="47"/>
        <pc:sldMkLst>
          <pc:docMk/>
          <pc:sldMk cId="0" sldId="1019"/>
        </pc:sldMkLst>
        <pc:spChg chg="mod">
          <ac:chgData name="Vishal ." userId="d6d1b52ac0824bfa" providerId="LiveId" clId="{AE8BA548-AC37-4C95-B480-E12119BF86D1}" dt="2021-08-23T09:22:08.151" v="1"/>
          <ac:spMkLst>
            <pc:docMk/>
            <pc:sldMk cId="0" sldId="1019"/>
            <ac:spMk id="2" creationId="{9ECCCD41-8529-4A90-83DF-6F4329638109}"/>
          </ac:spMkLst>
        </pc:spChg>
        <pc:spChg chg="del">
          <ac:chgData name="Vishal ." userId="d6d1b52ac0824bfa" providerId="LiveId" clId="{AE8BA548-AC37-4C95-B480-E12119BF86D1}" dt="2021-08-27T04:38:12.362" v="260" actId="478"/>
          <ac:spMkLst>
            <pc:docMk/>
            <pc:sldMk cId="0" sldId="1019"/>
            <ac:spMk id="3" creationId="{00000000-0000-0000-0000-000000000000}"/>
          </ac:spMkLst>
        </pc:spChg>
        <pc:spChg chg="add mod">
          <ac:chgData name="Vishal ." userId="d6d1b52ac0824bfa" providerId="LiveId" clId="{AE8BA548-AC37-4C95-B480-E12119BF86D1}" dt="2021-08-27T04:38:12.362" v="260" actId="478"/>
          <ac:spMkLst>
            <pc:docMk/>
            <pc:sldMk cId="0" sldId="1019"/>
            <ac:spMk id="7" creationId="{CA089264-CF82-4D3F-8FF0-1C8E7DE39CAB}"/>
          </ac:spMkLst>
        </pc:spChg>
      </pc:sldChg>
      <pc:sldChg chg="modSp del">
        <pc:chgData name="Vishal ." userId="d6d1b52ac0824bfa" providerId="LiveId" clId="{AE8BA548-AC37-4C95-B480-E12119BF86D1}" dt="2021-08-23T09:38:32.531" v="144" actId="47"/>
        <pc:sldMkLst>
          <pc:docMk/>
          <pc:sldMk cId="17510909" sldId="1020"/>
        </pc:sldMkLst>
        <pc:spChg chg="mod">
          <ac:chgData name="Vishal ." userId="d6d1b52ac0824bfa" providerId="LiveId" clId="{AE8BA548-AC37-4C95-B480-E12119BF86D1}" dt="2021-08-23T09:22:08.151" v="1"/>
          <ac:spMkLst>
            <pc:docMk/>
            <pc:sldMk cId="17510909" sldId="1020"/>
            <ac:spMk id="4" creationId="{370C913E-30F7-4779-B60F-A9AC308C6851}"/>
          </ac:spMkLst>
        </pc:spChg>
      </pc:sldChg>
      <pc:sldChg chg="modSp del">
        <pc:chgData name="Vishal ." userId="d6d1b52ac0824bfa" providerId="LiveId" clId="{AE8BA548-AC37-4C95-B480-E12119BF86D1}" dt="2021-08-23T09:38:32.719" v="145" actId="47"/>
        <pc:sldMkLst>
          <pc:docMk/>
          <pc:sldMk cId="2093430079" sldId="1021"/>
        </pc:sldMkLst>
        <pc:spChg chg="mod">
          <ac:chgData name="Vishal ." userId="d6d1b52ac0824bfa" providerId="LiveId" clId="{AE8BA548-AC37-4C95-B480-E12119BF86D1}" dt="2021-08-23T09:22:08.151" v="1"/>
          <ac:spMkLst>
            <pc:docMk/>
            <pc:sldMk cId="2093430079" sldId="1021"/>
            <ac:spMk id="4" creationId="{89C9338D-0D50-4880-A77A-55E5F1F62342}"/>
          </ac:spMkLst>
        </pc:spChg>
      </pc:sldChg>
      <pc:sldChg chg="modSp del">
        <pc:chgData name="Vishal ." userId="d6d1b52ac0824bfa" providerId="LiveId" clId="{AE8BA548-AC37-4C95-B480-E12119BF86D1}" dt="2021-08-23T09:38:35.565" v="159" actId="47"/>
        <pc:sldMkLst>
          <pc:docMk/>
          <pc:sldMk cId="2493565252" sldId="1022"/>
        </pc:sldMkLst>
        <pc:spChg chg="mod">
          <ac:chgData name="Vishal ." userId="d6d1b52ac0824bfa" providerId="LiveId" clId="{AE8BA548-AC37-4C95-B480-E12119BF86D1}" dt="2021-08-23T09:22:08.151" v="1"/>
          <ac:spMkLst>
            <pc:docMk/>
            <pc:sldMk cId="2493565252" sldId="1022"/>
            <ac:spMk id="5" creationId="{0AA08A85-8784-4AF0-85B8-26A174344B28}"/>
          </ac:spMkLst>
        </pc:spChg>
      </pc:sldChg>
      <pc:sldChg chg="modSp del">
        <pc:chgData name="Vishal ." userId="d6d1b52ac0824bfa" providerId="LiveId" clId="{AE8BA548-AC37-4C95-B480-E12119BF86D1}" dt="2021-08-23T09:38:35.786" v="160" actId="47"/>
        <pc:sldMkLst>
          <pc:docMk/>
          <pc:sldMk cId="685009615" sldId="1023"/>
        </pc:sldMkLst>
        <pc:spChg chg="mod">
          <ac:chgData name="Vishal ." userId="d6d1b52ac0824bfa" providerId="LiveId" clId="{AE8BA548-AC37-4C95-B480-E12119BF86D1}" dt="2021-08-23T09:22:08.151" v="1"/>
          <ac:spMkLst>
            <pc:docMk/>
            <pc:sldMk cId="685009615" sldId="1023"/>
            <ac:spMk id="5" creationId="{0AA08A85-8784-4AF0-85B8-26A174344B28}"/>
          </ac:spMkLst>
        </pc:spChg>
      </pc:sldChg>
      <pc:sldChg chg="modSp del">
        <pc:chgData name="Vishal ." userId="d6d1b52ac0824bfa" providerId="LiveId" clId="{AE8BA548-AC37-4C95-B480-E12119BF86D1}" dt="2021-08-23T09:38:36.823" v="165" actId="47"/>
        <pc:sldMkLst>
          <pc:docMk/>
          <pc:sldMk cId="136305326" sldId="1028"/>
        </pc:sldMkLst>
        <pc:spChg chg="mod">
          <ac:chgData name="Vishal ." userId="d6d1b52ac0824bfa" providerId="LiveId" clId="{AE8BA548-AC37-4C95-B480-E12119BF86D1}" dt="2021-08-23T09:22:08.151" v="1"/>
          <ac:spMkLst>
            <pc:docMk/>
            <pc:sldMk cId="136305326" sldId="1028"/>
            <ac:spMk id="5" creationId="{0AA08A85-8784-4AF0-85B8-26A174344B28}"/>
          </ac:spMkLst>
        </pc:spChg>
      </pc:sldChg>
      <pc:sldChg chg="modSp del">
        <pc:chgData name="Vishal ." userId="d6d1b52ac0824bfa" providerId="LiveId" clId="{AE8BA548-AC37-4C95-B480-E12119BF86D1}" dt="2021-08-23T09:38:37.017" v="166" actId="47"/>
        <pc:sldMkLst>
          <pc:docMk/>
          <pc:sldMk cId="2872173044" sldId="1032"/>
        </pc:sldMkLst>
        <pc:spChg chg="mod">
          <ac:chgData name="Vishal ." userId="d6d1b52ac0824bfa" providerId="LiveId" clId="{AE8BA548-AC37-4C95-B480-E12119BF86D1}" dt="2021-08-23T09:22:08.151" v="1"/>
          <ac:spMkLst>
            <pc:docMk/>
            <pc:sldMk cId="2872173044" sldId="1032"/>
            <ac:spMk id="5" creationId="{0AA08A85-8784-4AF0-85B8-26A174344B28}"/>
          </ac:spMkLst>
        </pc:spChg>
      </pc:sldChg>
      <pc:sldChg chg="modSp del">
        <pc:chgData name="Vishal ." userId="d6d1b52ac0824bfa" providerId="LiveId" clId="{AE8BA548-AC37-4C95-B480-E12119BF86D1}" dt="2021-08-23T09:38:38.426" v="172" actId="47"/>
        <pc:sldMkLst>
          <pc:docMk/>
          <pc:sldMk cId="576647139" sldId="1035"/>
        </pc:sldMkLst>
        <pc:spChg chg="mod">
          <ac:chgData name="Vishal ." userId="d6d1b52ac0824bfa" providerId="LiveId" clId="{AE8BA548-AC37-4C95-B480-E12119BF86D1}" dt="2021-08-23T09:22:08.151" v="1"/>
          <ac:spMkLst>
            <pc:docMk/>
            <pc:sldMk cId="576647139" sldId="1035"/>
            <ac:spMk id="5" creationId="{73480F04-6A44-4A09-9C06-6114CACA7E95}"/>
          </ac:spMkLst>
        </pc:spChg>
      </pc:sldChg>
      <pc:sldChg chg="modSp del">
        <pc:chgData name="Vishal ." userId="d6d1b52ac0824bfa" providerId="LiveId" clId="{AE8BA548-AC37-4C95-B480-E12119BF86D1}" dt="2021-08-23T09:38:39.176" v="175" actId="47"/>
        <pc:sldMkLst>
          <pc:docMk/>
          <pc:sldMk cId="479196679" sldId="1036"/>
        </pc:sldMkLst>
        <pc:spChg chg="mod">
          <ac:chgData name="Vishal ." userId="d6d1b52ac0824bfa" providerId="LiveId" clId="{AE8BA548-AC37-4C95-B480-E12119BF86D1}" dt="2021-08-23T09:22:08.151" v="1"/>
          <ac:spMkLst>
            <pc:docMk/>
            <pc:sldMk cId="479196679" sldId="1036"/>
            <ac:spMk id="5" creationId="{7E3D7D8C-186D-453D-8E91-3FF0A342E5A0}"/>
          </ac:spMkLst>
        </pc:spChg>
      </pc:sldChg>
      <pc:sldChg chg="modSp del">
        <pc:chgData name="Vishal ." userId="d6d1b52ac0824bfa" providerId="LiveId" clId="{AE8BA548-AC37-4C95-B480-E12119BF86D1}" dt="2021-08-23T09:38:38.922" v="174" actId="47"/>
        <pc:sldMkLst>
          <pc:docMk/>
          <pc:sldMk cId="961765807" sldId="1037"/>
        </pc:sldMkLst>
        <pc:spChg chg="mod">
          <ac:chgData name="Vishal ." userId="d6d1b52ac0824bfa" providerId="LiveId" clId="{AE8BA548-AC37-4C95-B480-E12119BF86D1}" dt="2021-08-23T09:22:08.151" v="1"/>
          <ac:spMkLst>
            <pc:docMk/>
            <pc:sldMk cId="961765807" sldId="1037"/>
            <ac:spMk id="5" creationId="{D1CF03EA-22DA-42CD-8818-A349D66DB3D6}"/>
          </ac:spMkLst>
        </pc:spChg>
      </pc:sldChg>
      <pc:sldChg chg="modSp del">
        <pc:chgData name="Vishal ." userId="d6d1b52ac0824bfa" providerId="LiveId" clId="{AE8BA548-AC37-4C95-B480-E12119BF86D1}" dt="2021-08-23T09:38:39.595" v="177" actId="47"/>
        <pc:sldMkLst>
          <pc:docMk/>
          <pc:sldMk cId="995397569" sldId="1038"/>
        </pc:sldMkLst>
        <pc:spChg chg="mod">
          <ac:chgData name="Vishal ." userId="d6d1b52ac0824bfa" providerId="LiveId" clId="{AE8BA548-AC37-4C95-B480-E12119BF86D1}" dt="2021-08-23T09:22:08.151" v="1"/>
          <ac:spMkLst>
            <pc:docMk/>
            <pc:sldMk cId="995397569" sldId="1038"/>
            <ac:spMk id="6" creationId="{FE5F0E93-92D5-42A9-8020-DC5BA27DBA54}"/>
          </ac:spMkLst>
        </pc:spChg>
      </pc:sldChg>
      <pc:sldChg chg="modSp del">
        <pc:chgData name="Vishal ." userId="d6d1b52ac0824bfa" providerId="LiveId" clId="{AE8BA548-AC37-4C95-B480-E12119BF86D1}" dt="2021-08-23T09:38:40.509" v="182" actId="47"/>
        <pc:sldMkLst>
          <pc:docMk/>
          <pc:sldMk cId="689660425" sldId="1039"/>
        </pc:sldMkLst>
        <pc:spChg chg="mod">
          <ac:chgData name="Vishal ." userId="d6d1b52ac0824bfa" providerId="LiveId" clId="{AE8BA548-AC37-4C95-B480-E12119BF86D1}" dt="2021-08-23T09:22:08.151" v="1"/>
          <ac:spMkLst>
            <pc:docMk/>
            <pc:sldMk cId="689660425" sldId="1039"/>
            <ac:spMk id="8" creationId="{C14F8895-1140-48DD-ACEC-87FAC02E1249}"/>
          </ac:spMkLst>
        </pc:spChg>
      </pc:sldChg>
      <pc:sldChg chg="modSp del">
        <pc:chgData name="Vishal ." userId="d6d1b52ac0824bfa" providerId="LiveId" clId="{AE8BA548-AC37-4C95-B480-E12119BF86D1}" dt="2021-08-23T09:38:40.100" v="180" actId="47"/>
        <pc:sldMkLst>
          <pc:docMk/>
          <pc:sldMk cId="2397670865" sldId="1040"/>
        </pc:sldMkLst>
        <pc:spChg chg="mod">
          <ac:chgData name="Vishal ." userId="d6d1b52ac0824bfa" providerId="LiveId" clId="{AE8BA548-AC37-4C95-B480-E12119BF86D1}" dt="2021-08-23T09:22:08.151" v="1"/>
          <ac:spMkLst>
            <pc:docMk/>
            <pc:sldMk cId="2397670865" sldId="1040"/>
            <ac:spMk id="8" creationId="{C14F8895-1140-48DD-ACEC-87FAC02E1249}"/>
          </ac:spMkLst>
        </pc:spChg>
      </pc:sldChg>
      <pc:sldChg chg="modSp del">
        <pc:chgData name="Vishal ." userId="d6d1b52ac0824bfa" providerId="LiveId" clId="{AE8BA548-AC37-4C95-B480-E12119BF86D1}" dt="2021-08-23T09:38:40.291" v="181" actId="47"/>
        <pc:sldMkLst>
          <pc:docMk/>
          <pc:sldMk cId="4266487003" sldId="1041"/>
        </pc:sldMkLst>
        <pc:spChg chg="mod">
          <ac:chgData name="Vishal ." userId="d6d1b52ac0824bfa" providerId="LiveId" clId="{AE8BA548-AC37-4C95-B480-E12119BF86D1}" dt="2021-08-23T09:22:08.151" v="1"/>
          <ac:spMkLst>
            <pc:docMk/>
            <pc:sldMk cId="4266487003" sldId="1041"/>
            <ac:spMk id="8" creationId="{C14F8895-1140-48DD-ACEC-87FAC02E1249}"/>
          </ac:spMkLst>
        </pc:spChg>
      </pc:sldChg>
      <pc:sldChg chg="modSp del">
        <pc:chgData name="Vishal ." userId="d6d1b52ac0824bfa" providerId="LiveId" clId="{AE8BA548-AC37-4C95-B480-E12119BF86D1}" dt="2021-08-23T09:38:40.709" v="183" actId="47"/>
        <pc:sldMkLst>
          <pc:docMk/>
          <pc:sldMk cId="2226646492" sldId="1042"/>
        </pc:sldMkLst>
        <pc:spChg chg="mod">
          <ac:chgData name="Vishal ." userId="d6d1b52ac0824bfa" providerId="LiveId" clId="{AE8BA548-AC37-4C95-B480-E12119BF86D1}" dt="2021-08-23T09:22:08.151" v="1"/>
          <ac:spMkLst>
            <pc:docMk/>
            <pc:sldMk cId="2226646492" sldId="1042"/>
            <ac:spMk id="8" creationId="{C14F8895-1140-48DD-ACEC-87FAC02E1249}"/>
          </ac:spMkLst>
        </pc:spChg>
      </pc:sldChg>
      <pc:sldChg chg="modSp del">
        <pc:chgData name="Vishal ." userId="d6d1b52ac0824bfa" providerId="LiveId" clId="{AE8BA548-AC37-4C95-B480-E12119BF86D1}" dt="2021-08-23T09:38:39.366" v="176" actId="47"/>
        <pc:sldMkLst>
          <pc:docMk/>
          <pc:sldMk cId="4197101252" sldId="1043"/>
        </pc:sldMkLst>
        <pc:spChg chg="mod">
          <ac:chgData name="Vishal ." userId="d6d1b52ac0824bfa" providerId="LiveId" clId="{AE8BA548-AC37-4C95-B480-E12119BF86D1}" dt="2021-08-23T09:22:08.151" v="1"/>
          <ac:spMkLst>
            <pc:docMk/>
            <pc:sldMk cId="4197101252" sldId="1043"/>
            <ac:spMk id="5" creationId="{7E3D7D8C-186D-453D-8E91-3FF0A342E5A0}"/>
          </ac:spMkLst>
        </pc:spChg>
      </pc:sldChg>
      <pc:sldChg chg="modSp del">
        <pc:chgData name="Vishal ." userId="d6d1b52ac0824bfa" providerId="LiveId" clId="{AE8BA548-AC37-4C95-B480-E12119BF86D1}" dt="2021-08-23T09:38:44.107" v="196" actId="47"/>
        <pc:sldMkLst>
          <pc:docMk/>
          <pc:sldMk cId="3983423139" sldId="1044"/>
        </pc:sldMkLst>
        <pc:spChg chg="mod">
          <ac:chgData name="Vishal ." userId="d6d1b52ac0824bfa" providerId="LiveId" clId="{AE8BA548-AC37-4C95-B480-E12119BF86D1}" dt="2021-08-23T09:22:08.151" v="1"/>
          <ac:spMkLst>
            <pc:docMk/>
            <pc:sldMk cId="3983423139" sldId="1044"/>
            <ac:spMk id="4" creationId="{1DFE8EBC-7AD4-4774-A158-C40153DD591D}"/>
          </ac:spMkLst>
        </pc:spChg>
      </pc:sldChg>
      <pc:sldChg chg="modSp del">
        <pc:chgData name="Vishal ." userId="d6d1b52ac0824bfa" providerId="LiveId" clId="{AE8BA548-AC37-4C95-B480-E12119BF86D1}" dt="2021-08-23T09:38:43.692" v="194" actId="47"/>
        <pc:sldMkLst>
          <pc:docMk/>
          <pc:sldMk cId="2145775390" sldId="1045"/>
        </pc:sldMkLst>
        <pc:spChg chg="mod">
          <ac:chgData name="Vishal ." userId="d6d1b52ac0824bfa" providerId="LiveId" clId="{AE8BA548-AC37-4C95-B480-E12119BF86D1}" dt="2021-08-23T09:22:08.151" v="1"/>
          <ac:spMkLst>
            <pc:docMk/>
            <pc:sldMk cId="2145775390" sldId="1045"/>
            <ac:spMk id="8" creationId="{ECDE0EF9-270C-4351-8342-95604DF3A5A0}"/>
          </ac:spMkLst>
        </pc:spChg>
      </pc:sldChg>
      <pc:sldChg chg="modSp del">
        <pc:chgData name="Vishal ." userId="d6d1b52ac0824bfa" providerId="LiveId" clId="{AE8BA548-AC37-4C95-B480-E12119BF86D1}" dt="2021-08-23T09:38:46.206" v="203" actId="47"/>
        <pc:sldMkLst>
          <pc:docMk/>
          <pc:sldMk cId="1694836989" sldId="1046"/>
        </pc:sldMkLst>
        <pc:spChg chg="mod">
          <ac:chgData name="Vishal ." userId="d6d1b52ac0824bfa" providerId="LiveId" clId="{AE8BA548-AC37-4C95-B480-E12119BF86D1}" dt="2021-08-23T09:22:08.151" v="1"/>
          <ac:spMkLst>
            <pc:docMk/>
            <pc:sldMk cId="1694836989" sldId="1046"/>
            <ac:spMk id="5" creationId="{DD4B8799-F016-487D-B16C-AFA1734D6CCF}"/>
          </ac:spMkLst>
        </pc:spChg>
      </pc:sldChg>
      <pc:sldChg chg="modSp del">
        <pc:chgData name="Vishal ." userId="d6d1b52ac0824bfa" providerId="LiveId" clId="{AE8BA548-AC37-4C95-B480-E12119BF86D1}" dt="2021-08-23T09:38:47.019" v="205" actId="47"/>
        <pc:sldMkLst>
          <pc:docMk/>
          <pc:sldMk cId="3696516751" sldId="1047"/>
        </pc:sldMkLst>
        <pc:spChg chg="mod">
          <ac:chgData name="Vishal ." userId="d6d1b52ac0824bfa" providerId="LiveId" clId="{AE8BA548-AC37-4C95-B480-E12119BF86D1}" dt="2021-08-23T09:22:08.151" v="1"/>
          <ac:spMkLst>
            <pc:docMk/>
            <pc:sldMk cId="3696516751" sldId="1047"/>
            <ac:spMk id="75" creationId="{05E5704B-4763-4B57-A11D-0ED93822A214}"/>
          </ac:spMkLst>
        </pc:spChg>
      </pc:sldChg>
      <pc:sldChg chg="modSp del">
        <pc:chgData name="Vishal ." userId="d6d1b52ac0824bfa" providerId="LiveId" clId="{AE8BA548-AC37-4C95-B480-E12119BF86D1}" dt="2021-08-23T09:38:45.755" v="201" actId="47"/>
        <pc:sldMkLst>
          <pc:docMk/>
          <pc:sldMk cId="1648463096" sldId="1048"/>
        </pc:sldMkLst>
        <pc:spChg chg="mod">
          <ac:chgData name="Vishal ." userId="d6d1b52ac0824bfa" providerId="LiveId" clId="{AE8BA548-AC37-4C95-B480-E12119BF86D1}" dt="2021-08-23T09:22:08.151" v="1"/>
          <ac:spMkLst>
            <pc:docMk/>
            <pc:sldMk cId="1648463096" sldId="1048"/>
            <ac:spMk id="17" creationId="{A146FAFF-7C57-4929-A408-90F43CE5BFEB}"/>
          </ac:spMkLst>
        </pc:spChg>
      </pc:sldChg>
      <pc:sldChg chg="modSp del">
        <pc:chgData name="Vishal ." userId="d6d1b52ac0824bfa" providerId="LiveId" clId="{AE8BA548-AC37-4C95-B480-E12119BF86D1}" dt="2021-08-23T09:38:47.608" v="208" actId="47"/>
        <pc:sldMkLst>
          <pc:docMk/>
          <pc:sldMk cId="3169096081" sldId="1049"/>
        </pc:sldMkLst>
        <pc:spChg chg="mod">
          <ac:chgData name="Vishal ." userId="d6d1b52ac0824bfa" providerId="LiveId" clId="{AE8BA548-AC37-4C95-B480-E12119BF86D1}" dt="2021-08-23T09:22:08.151" v="1"/>
          <ac:spMkLst>
            <pc:docMk/>
            <pc:sldMk cId="3169096081" sldId="1049"/>
            <ac:spMk id="6" creationId="{3D5A8944-C87E-4C8F-8E57-AC85E70CDECC}"/>
          </ac:spMkLst>
        </pc:spChg>
      </pc:sldChg>
      <pc:sldChg chg="modSp del">
        <pc:chgData name="Vishal ." userId="d6d1b52ac0824bfa" providerId="LiveId" clId="{AE8BA548-AC37-4C95-B480-E12119BF86D1}" dt="2021-08-23T09:38:48.432" v="212" actId="47"/>
        <pc:sldMkLst>
          <pc:docMk/>
          <pc:sldMk cId="3591029496" sldId="1050"/>
        </pc:sldMkLst>
        <pc:spChg chg="mod">
          <ac:chgData name="Vishal ." userId="d6d1b52ac0824bfa" providerId="LiveId" clId="{AE8BA548-AC37-4C95-B480-E12119BF86D1}" dt="2021-08-23T09:22:08.151" v="1"/>
          <ac:spMkLst>
            <pc:docMk/>
            <pc:sldMk cId="3591029496" sldId="1050"/>
            <ac:spMk id="5" creationId="{50B514C8-D99B-4BBA-B0D7-1F1D335E54CD}"/>
          </ac:spMkLst>
        </pc:spChg>
      </pc:sldChg>
      <pc:sldChg chg="modSp del">
        <pc:chgData name="Vishal ." userId="d6d1b52ac0824bfa" providerId="LiveId" clId="{AE8BA548-AC37-4C95-B480-E12119BF86D1}" dt="2021-08-23T09:38:48.584" v="213" actId="47"/>
        <pc:sldMkLst>
          <pc:docMk/>
          <pc:sldMk cId="2946817773" sldId="1051"/>
        </pc:sldMkLst>
        <pc:spChg chg="mod">
          <ac:chgData name="Vishal ." userId="d6d1b52ac0824bfa" providerId="LiveId" clId="{AE8BA548-AC37-4C95-B480-E12119BF86D1}" dt="2021-08-23T09:22:08.151" v="1"/>
          <ac:spMkLst>
            <pc:docMk/>
            <pc:sldMk cId="2946817773" sldId="1051"/>
            <ac:spMk id="5" creationId="{47B6B747-E628-4AA8-AF70-D3E171486E34}"/>
          </ac:spMkLst>
        </pc:spChg>
      </pc:sldChg>
      <pc:sldChg chg="modSp del">
        <pc:chgData name="Vishal ." userId="d6d1b52ac0824bfa" providerId="LiveId" clId="{AE8BA548-AC37-4C95-B480-E12119BF86D1}" dt="2021-08-23T09:38:48.740" v="214" actId="47"/>
        <pc:sldMkLst>
          <pc:docMk/>
          <pc:sldMk cId="14715158" sldId="1052"/>
        </pc:sldMkLst>
        <pc:spChg chg="mod">
          <ac:chgData name="Vishal ." userId="d6d1b52ac0824bfa" providerId="LiveId" clId="{AE8BA548-AC37-4C95-B480-E12119BF86D1}" dt="2021-08-23T09:22:08.151" v="1"/>
          <ac:spMkLst>
            <pc:docMk/>
            <pc:sldMk cId="14715158" sldId="1052"/>
            <ac:spMk id="5" creationId="{47B6B747-E628-4AA8-AF70-D3E171486E34}"/>
          </ac:spMkLst>
        </pc:spChg>
      </pc:sldChg>
      <pc:sldChg chg="modSp del">
        <pc:chgData name="Vishal ." userId="d6d1b52ac0824bfa" providerId="LiveId" clId="{AE8BA548-AC37-4C95-B480-E12119BF86D1}" dt="2021-08-23T09:38:49.086" v="216" actId="47"/>
        <pc:sldMkLst>
          <pc:docMk/>
          <pc:sldMk cId="4008711029" sldId="1053"/>
        </pc:sldMkLst>
        <pc:spChg chg="mod">
          <ac:chgData name="Vishal ." userId="d6d1b52ac0824bfa" providerId="LiveId" clId="{AE8BA548-AC37-4C95-B480-E12119BF86D1}" dt="2021-08-23T09:22:08.151" v="1"/>
          <ac:spMkLst>
            <pc:docMk/>
            <pc:sldMk cId="4008711029" sldId="1053"/>
            <ac:spMk id="5" creationId="{AB663D7F-B059-4E4A-BE70-7A5A893A8766}"/>
          </ac:spMkLst>
        </pc:spChg>
      </pc:sldChg>
      <pc:sldChg chg="modSp del">
        <pc:chgData name="Vishal ." userId="d6d1b52ac0824bfa" providerId="LiveId" clId="{AE8BA548-AC37-4C95-B480-E12119BF86D1}" dt="2021-08-23T09:38:49.924" v="221" actId="47"/>
        <pc:sldMkLst>
          <pc:docMk/>
          <pc:sldMk cId="3478822759" sldId="1054"/>
        </pc:sldMkLst>
        <pc:spChg chg="mod">
          <ac:chgData name="Vishal ." userId="d6d1b52ac0824bfa" providerId="LiveId" clId="{AE8BA548-AC37-4C95-B480-E12119BF86D1}" dt="2021-08-23T09:22:08.151" v="1"/>
          <ac:spMkLst>
            <pc:docMk/>
            <pc:sldMk cId="3478822759" sldId="1054"/>
            <ac:spMk id="5" creationId="{217DE1BB-2BF2-403E-A7C3-514BD35A49A9}"/>
          </ac:spMkLst>
        </pc:spChg>
      </pc:sldChg>
      <pc:sldChg chg="add del">
        <pc:chgData name="Vishal ." userId="d6d1b52ac0824bfa" providerId="LiveId" clId="{AE8BA548-AC37-4C95-B480-E12119BF86D1}" dt="2021-08-28T08:30:21.077" v="1438" actId="47"/>
        <pc:sldMkLst>
          <pc:docMk/>
          <pc:sldMk cId="245255191" sldId="1055"/>
        </pc:sldMkLst>
      </pc:sldChg>
      <pc:sldChg chg="modSp del">
        <pc:chgData name="Vishal ." userId="d6d1b52ac0824bfa" providerId="LiveId" clId="{AE8BA548-AC37-4C95-B480-E12119BF86D1}" dt="2021-08-28T08:06:34.466" v="1276" actId="2696"/>
        <pc:sldMkLst>
          <pc:docMk/>
          <pc:sldMk cId="3308917308" sldId="1055"/>
        </pc:sldMkLst>
        <pc:spChg chg="mod">
          <ac:chgData name="Vishal ." userId="d6d1b52ac0824bfa" providerId="LiveId" clId="{AE8BA548-AC37-4C95-B480-E12119BF86D1}" dt="2021-08-23T09:22:08.151" v="1"/>
          <ac:spMkLst>
            <pc:docMk/>
            <pc:sldMk cId="3308917308" sldId="1055"/>
            <ac:spMk id="5" creationId="{B1933D57-2AE8-4358-8F44-A5B52365FE6A}"/>
          </ac:spMkLst>
        </pc:spChg>
      </pc:sldChg>
      <pc:sldChg chg="modSp del">
        <pc:chgData name="Vishal ." userId="d6d1b52ac0824bfa" providerId="LiveId" clId="{AE8BA548-AC37-4C95-B480-E12119BF86D1}" dt="2021-08-23T09:38:49.397" v="218" actId="47"/>
        <pc:sldMkLst>
          <pc:docMk/>
          <pc:sldMk cId="2852343880" sldId="1056"/>
        </pc:sldMkLst>
        <pc:spChg chg="mod">
          <ac:chgData name="Vishal ." userId="d6d1b52ac0824bfa" providerId="LiveId" clId="{AE8BA548-AC37-4C95-B480-E12119BF86D1}" dt="2021-08-23T09:22:08.151" v="1"/>
          <ac:spMkLst>
            <pc:docMk/>
            <pc:sldMk cId="2852343880" sldId="1056"/>
            <ac:spMk id="5" creationId="{570798CE-1465-4D3A-B60E-40623B715DD7}"/>
          </ac:spMkLst>
        </pc:spChg>
      </pc:sldChg>
      <pc:sldChg chg="modSp del">
        <pc:chgData name="Vishal ." userId="d6d1b52ac0824bfa" providerId="LiveId" clId="{AE8BA548-AC37-4C95-B480-E12119BF86D1}" dt="2021-08-23T09:38:50.910" v="227" actId="47"/>
        <pc:sldMkLst>
          <pc:docMk/>
          <pc:sldMk cId="933479076" sldId="1057"/>
        </pc:sldMkLst>
        <pc:spChg chg="mod">
          <ac:chgData name="Vishal ." userId="d6d1b52ac0824bfa" providerId="LiveId" clId="{AE8BA548-AC37-4C95-B480-E12119BF86D1}" dt="2021-08-23T09:22:08.151" v="1"/>
          <ac:spMkLst>
            <pc:docMk/>
            <pc:sldMk cId="933479076" sldId="1057"/>
            <ac:spMk id="5" creationId="{A0C25D26-DF97-4CD4-A65C-FEB2BE38F65F}"/>
          </ac:spMkLst>
        </pc:spChg>
      </pc:sldChg>
      <pc:sldChg chg="modSp del">
        <pc:chgData name="Vishal ." userId="d6d1b52ac0824bfa" providerId="LiveId" clId="{AE8BA548-AC37-4C95-B480-E12119BF86D1}" dt="2021-08-23T09:38:50.793" v="226" actId="47"/>
        <pc:sldMkLst>
          <pc:docMk/>
          <pc:sldMk cId="1873455898" sldId="1058"/>
        </pc:sldMkLst>
        <pc:spChg chg="mod">
          <ac:chgData name="Vishal ." userId="d6d1b52ac0824bfa" providerId="LiveId" clId="{AE8BA548-AC37-4C95-B480-E12119BF86D1}" dt="2021-08-23T09:22:08.151" v="1"/>
          <ac:spMkLst>
            <pc:docMk/>
            <pc:sldMk cId="1873455898" sldId="1058"/>
            <ac:spMk id="5" creationId="{A0C25D26-DF97-4CD4-A65C-FEB2BE38F65F}"/>
          </ac:spMkLst>
        </pc:spChg>
      </pc:sldChg>
      <pc:sldChg chg="modSp del">
        <pc:chgData name="Vishal ." userId="d6d1b52ac0824bfa" providerId="LiveId" clId="{AE8BA548-AC37-4C95-B480-E12119BF86D1}" dt="2021-08-23T09:38:51.135" v="228" actId="47"/>
        <pc:sldMkLst>
          <pc:docMk/>
          <pc:sldMk cId="976667286" sldId="1059"/>
        </pc:sldMkLst>
        <pc:spChg chg="mod">
          <ac:chgData name="Vishal ." userId="d6d1b52ac0824bfa" providerId="LiveId" clId="{AE8BA548-AC37-4C95-B480-E12119BF86D1}" dt="2021-08-23T09:22:08.151" v="1"/>
          <ac:spMkLst>
            <pc:docMk/>
            <pc:sldMk cId="976667286" sldId="1059"/>
            <ac:spMk id="5" creationId="{D6CA662D-48C4-43C2-8005-3195E576F52B}"/>
          </ac:spMkLst>
        </pc:spChg>
      </pc:sldChg>
      <pc:sldChg chg="modSp del">
        <pc:chgData name="Vishal ." userId="d6d1b52ac0824bfa" providerId="LiveId" clId="{AE8BA548-AC37-4C95-B480-E12119BF86D1}" dt="2021-08-23T09:38:51.320" v="229" actId="47"/>
        <pc:sldMkLst>
          <pc:docMk/>
          <pc:sldMk cId="1507160638" sldId="1060"/>
        </pc:sldMkLst>
        <pc:spChg chg="mod">
          <ac:chgData name="Vishal ." userId="d6d1b52ac0824bfa" providerId="LiveId" clId="{AE8BA548-AC37-4C95-B480-E12119BF86D1}" dt="2021-08-23T09:22:08.151" v="1"/>
          <ac:spMkLst>
            <pc:docMk/>
            <pc:sldMk cId="1507160638" sldId="1060"/>
            <ac:spMk id="5" creationId="{D6CA662D-48C4-43C2-8005-3195E576F52B}"/>
          </ac:spMkLst>
        </pc:spChg>
      </pc:sldChg>
      <pc:sldChg chg="modSp del">
        <pc:chgData name="Vishal ." userId="d6d1b52ac0824bfa" providerId="LiveId" clId="{AE8BA548-AC37-4C95-B480-E12119BF86D1}" dt="2021-08-23T09:38:52.302" v="230" actId="47"/>
        <pc:sldMkLst>
          <pc:docMk/>
          <pc:sldMk cId="145750616" sldId="1061"/>
        </pc:sldMkLst>
        <pc:spChg chg="mod">
          <ac:chgData name="Vishal ." userId="d6d1b52ac0824bfa" providerId="LiveId" clId="{AE8BA548-AC37-4C95-B480-E12119BF86D1}" dt="2021-08-23T09:22:08.151" v="1"/>
          <ac:spMkLst>
            <pc:docMk/>
            <pc:sldMk cId="145750616" sldId="1061"/>
            <ac:spMk id="5" creationId="{D6CA662D-48C4-43C2-8005-3195E576F52B}"/>
          </ac:spMkLst>
        </pc:spChg>
      </pc:sldChg>
      <pc:sldChg chg="modSp del">
        <pc:chgData name="Vishal ." userId="d6d1b52ac0824bfa" providerId="LiveId" clId="{AE8BA548-AC37-4C95-B480-E12119BF86D1}" dt="2021-08-23T09:38:52.787" v="231" actId="47"/>
        <pc:sldMkLst>
          <pc:docMk/>
          <pc:sldMk cId="1386639346" sldId="1062"/>
        </pc:sldMkLst>
        <pc:spChg chg="mod">
          <ac:chgData name="Vishal ." userId="d6d1b52ac0824bfa" providerId="LiveId" clId="{AE8BA548-AC37-4C95-B480-E12119BF86D1}" dt="2021-08-23T09:22:08.151" v="1"/>
          <ac:spMkLst>
            <pc:docMk/>
            <pc:sldMk cId="1386639346" sldId="1062"/>
            <ac:spMk id="5" creationId="{D6CA662D-48C4-43C2-8005-3195E576F52B}"/>
          </ac:spMkLst>
        </pc:spChg>
      </pc:sldChg>
      <pc:sldChg chg="modSp del">
        <pc:chgData name="Vishal ." userId="d6d1b52ac0824bfa" providerId="LiveId" clId="{AE8BA548-AC37-4C95-B480-E12119BF86D1}" dt="2021-08-23T09:38:53.478" v="232" actId="47"/>
        <pc:sldMkLst>
          <pc:docMk/>
          <pc:sldMk cId="1380562448" sldId="1063"/>
        </pc:sldMkLst>
        <pc:spChg chg="mod">
          <ac:chgData name="Vishal ." userId="d6d1b52ac0824bfa" providerId="LiveId" clId="{AE8BA548-AC37-4C95-B480-E12119BF86D1}" dt="2021-08-23T09:22:08.151" v="1"/>
          <ac:spMkLst>
            <pc:docMk/>
            <pc:sldMk cId="1380562448" sldId="1063"/>
            <ac:spMk id="5" creationId="{D6CA662D-48C4-43C2-8005-3195E576F52B}"/>
          </ac:spMkLst>
        </pc:spChg>
      </pc:sldChg>
      <pc:sldChg chg="modSp del">
        <pc:chgData name="Vishal ." userId="d6d1b52ac0824bfa" providerId="LiveId" clId="{AE8BA548-AC37-4C95-B480-E12119BF86D1}" dt="2021-08-23T09:38:48.908" v="215" actId="47"/>
        <pc:sldMkLst>
          <pc:docMk/>
          <pc:sldMk cId="3805036837" sldId="1064"/>
        </pc:sldMkLst>
        <pc:spChg chg="mod">
          <ac:chgData name="Vishal ." userId="d6d1b52ac0824bfa" providerId="LiveId" clId="{AE8BA548-AC37-4C95-B480-E12119BF86D1}" dt="2021-08-23T09:22:08.151" v="1"/>
          <ac:spMkLst>
            <pc:docMk/>
            <pc:sldMk cId="3805036837" sldId="1064"/>
            <ac:spMk id="5" creationId="{47B6B747-E628-4AA8-AF70-D3E171486E34}"/>
          </ac:spMkLst>
        </pc:spChg>
      </pc:sldChg>
      <pc:sldChg chg="modSp del">
        <pc:chgData name="Vishal ." userId="d6d1b52ac0824bfa" providerId="LiveId" clId="{AE8BA548-AC37-4C95-B480-E12119BF86D1}" dt="2021-08-23T09:38:50.262" v="223" actId="47"/>
        <pc:sldMkLst>
          <pc:docMk/>
          <pc:sldMk cId="2728009253" sldId="1065"/>
        </pc:sldMkLst>
        <pc:spChg chg="mod">
          <ac:chgData name="Vishal ." userId="d6d1b52ac0824bfa" providerId="LiveId" clId="{AE8BA548-AC37-4C95-B480-E12119BF86D1}" dt="2021-08-23T09:22:08.151" v="1"/>
          <ac:spMkLst>
            <pc:docMk/>
            <pc:sldMk cId="2728009253" sldId="1065"/>
            <ac:spMk id="5" creationId="{8F32BEC3-C1B9-4D54-887A-3EC262735B5B}"/>
          </ac:spMkLst>
        </pc:spChg>
      </pc:sldChg>
      <pc:sldChg chg="modSp del">
        <pc:chgData name="Vishal ." userId="d6d1b52ac0824bfa" providerId="LiveId" clId="{AE8BA548-AC37-4C95-B480-E12119BF86D1}" dt="2021-08-28T05:01:47.757" v="370" actId="47"/>
        <pc:sldMkLst>
          <pc:docMk/>
          <pc:sldMk cId="0" sldId="1066"/>
        </pc:sldMkLst>
        <pc:spChg chg="mod">
          <ac:chgData name="Vishal ." userId="d6d1b52ac0824bfa" providerId="LiveId" clId="{AE8BA548-AC37-4C95-B480-E12119BF86D1}" dt="2021-08-23T09:22:08.151" v="1"/>
          <ac:spMkLst>
            <pc:docMk/>
            <pc:sldMk cId="0" sldId="1066"/>
            <ac:spMk id="13" creationId="{D9662A08-818E-43CF-A382-1312728296CB}"/>
          </ac:spMkLst>
        </pc:spChg>
      </pc:sldChg>
      <pc:sldChg chg="modSp del">
        <pc:chgData name="Vishal ." userId="d6d1b52ac0824bfa" providerId="LiveId" clId="{AE8BA548-AC37-4C95-B480-E12119BF86D1}" dt="2021-08-28T05:01:50.027" v="371" actId="47"/>
        <pc:sldMkLst>
          <pc:docMk/>
          <pc:sldMk cId="0" sldId="1067"/>
        </pc:sldMkLst>
        <pc:spChg chg="mod">
          <ac:chgData name="Vishal ." userId="d6d1b52ac0824bfa" providerId="LiveId" clId="{AE8BA548-AC37-4C95-B480-E12119BF86D1}" dt="2021-08-23T09:22:08.151" v="1"/>
          <ac:spMkLst>
            <pc:docMk/>
            <pc:sldMk cId="0" sldId="1067"/>
            <ac:spMk id="9" creationId="{224E8EB1-3E50-41C2-AB7F-7CC2567E5177}"/>
          </ac:spMkLst>
        </pc:spChg>
      </pc:sldChg>
      <pc:sldChg chg="modSp mod modAnim">
        <pc:chgData name="Vishal ." userId="d6d1b52ac0824bfa" providerId="LiveId" clId="{AE8BA548-AC37-4C95-B480-E12119BF86D1}" dt="2021-08-28T09:15:13.613" v="1823" actId="12"/>
        <pc:sldMkLst>
          <pc:docMk/>
          <pc:sldMk cId="0" sldId="1068"/>
        </pc:sldMkLst>
        <pc:spChg chg="mod">
          <ac:chgData name="Vishal ." userId="d6d1b52ac0824bfa" providerId="LiveId" clId="{AE8BA548-AC37-4C95-B480-E12119BF86D1}" dt="2021-08-27T06:07:50.566" v="347" actId="1076"/>
          <ac:spMkLst>
            <pc:docMk/>
            <pc:sldMk cId="0" sldId="1068"/>
            <ac:spMk id="2" creationId="{00000000-0000-0000-0000-000000000000}"/>
          </ac:spMkLst>
        </pc:spChg>
        <pc:spChg chg="mod">
          <ac:chgData name="Vishal ." userId="d6d1b52ac0824bfa" providerId="LiveId" clId="{AE8BA548-AC37-4C95-B480-E12119BF86D1}" dt="2021-08-28T09:15:13.613" v="1823" actId="12"/>
          <ac:spMkLst>
            <pc:docMk/>
            <pc:sldMk cId="0" sldId="1068"/>
            <ac:spMk id="3" creationId="{00000000-0000-0000-0000-000000000000}"/>
          </ac:spMkLst>
        </pc:spChg>
        <pc:spChg chg="mod">
          <ac:chgData name="Vishal ." userId="d6d1b52ac0824bfa" providerId="LiveId" clId="{AE8BA548-AC37-4C95-B480-E12119BF86D1}" dt="2021-08-23T09:22:08.151" v="1"/>
          <ac:spMkLst>
            <pc:docMk/>
            <pc:sldMk cId="0" sldId="1068"/>
            <ac:spMk id="8" creationId="{011B14CF-D155-4927-90BF-48200D8464EF}"/>
          </ac:spMkLst>
        </pc:spChg>
        <pc:spChg chg="mod">
          <ac:chgData name="Vishal ." userId="d6d1b52ac0824bfa" providerId="LiveId" clId="{AE8BA548-AC37-4C95-B480-E12119BF86D1}" dt="2021-08-28T09:11:31.988" v="1797"/>
          <ac:spMkLst>
            <pc:docMk/>
            <pc:sldMk cId="0" sldId="1068"/>
            <ac:spMk id="10" creationId="{F3D3F78A-72EE-4F6E-9CE5-93DCEA507D7B}"/>
          </ac:spMkLst>
        </pc:spChg>
      </pc:sldChg>
      <pc:sldChg chg="modSp del mod">
        <pc:chgData name="Vishal ." userId="d6d1b52ac0824bfa" providerId="LiveId" clId="{AE8BA548-AC37-4C95-B480-E12119BF86D1}" dt="2021-08-28T05:50:11.132" v="559" actId="47"/>
        <pc:sldMkLst>
          <pc:docMk/>
          <pc:sldMk cId="0" sldId="1069"/>
        </pc:sldMkLst>
        <pc:spChg chg="mod">
          <ac:chgData name="Vishal ." userId="d6d1b52ac0824bfa" providerId="LiveId" clId="{AE8BA548-AC37-4C95-B480-E12119BF86D1}" dt="2021-08-28T05:14:29.123" v="431" actId="2711"/>
          <ac:spMkLst>
            <pc:docMk/>
            <pc:sldMk cId="0" sldId="1069"/>
            <ac:spMk id="2" creationId="{00000000-0000-0000-0000-000000000000}"/>
          </ac:spMkLst>
        </pc:spChg>
        <pc:spChg chg="mod">
          <ac:chgData name="Vishal ." userId="d6d1b52ac0824bfa" providerId="LiveId" clId="{AE8BA548-AC37-4C95-B480-E12119BF86D1}" dt="2021-08-23T09:22:08.151" v="1"/>
          <ac:spMkLst>
            <pc:docMk/>
            <pc:sldMk cId="0" sldId="1069"/>
            <ac:spMk id="13" creationId="{8CD9A9CC-F0DF-427B-8274-75375790F97C}"/>
          </ac:spMkLst>
        </pc:spChg>
      </pc:sldChg>
      <pc:sldChg chg="modSp del">
        <pc:chgData name="Vishal ." userId="d6d1b52ac0824bfa" providerId="LiveId" clId="{AE8BA548-AC37-4C95-B480-E12119BF86D1}" dt="2021-08-28T05:50:00.176" v="558" actId="47"/>
        <pc:sldMkLst>
          <pc:docMk/>
          <pc:sldMk cId="281196920" sldId="1070"/>
        </pc:sldMkLst>
        <pc:spChg chg="mod">
          <ac:chgData name="Vishal ." userId="d6d1b52ac0824bfa" providerId="LiveId" clId="{AE8BA548-AC37-4C95-B480-E12119BF86D1}" dt="2021-08-23T09:22:08.151" v="1"/>
          <ac:spMkLst>
            <pc:docMk/>
            <pc:sldMk cId="281196920" sldId="1070"/>
            <ac:spMk id="5" creationId="{24FA4DB3-9B15-4E6D-ABE1-646B7F292BDD}"/>
          </ac:spMkLst>
        </pc:spChg>
      </pc:sldChg>
      <pc:sldChg chg="modSp del">
        <pc:chgData name="Vishal ." userId="d6d1b52ac0824bfa" providerId="LiveId" clId="{AE8BA548-AC37-4C95-B480-E12119BF86D1}" dt="2021-08-28T07:20:49.494" v="1240" actId="47"/>
        <pc:sldMkLst>
          <pc:docMk/>
          <pc:sldMk cId="0" sldId="1071"/>
        </pc:sldMkLst>
        <pc:spChg chg="mod">
          <ac:chgData name="Vishal ." userId="d6d1b52ac0824bfa" providerId="LiveId" clId="{AE8BA548-AC37-4C95-B480-E12119BF86D1}" dt="2021-08-23T09:22:08.151" v="1"/>
          <ac:spMkLst>
            <pc:docMk/>
            <pc:sldMk cId="0" sldId="1071"/>
            <ac:spMk id="9" creationId="{7CDE07E8-04A7-4FE1-8E5F-21AAECCE18A4}"/>
          </ac:spMkLst>
        </pc:spChg>
      </pc:sldChg>
      <pc:sldChg chg="addSp modSp del mod">
        <pc:chgData name="Vishal ." userId="d6d1b52ac0824bfa" providerId="LiveId" clId="{AE8BA548-AC37-4C95-B480-E12119BF86D1}" dt="2021-08-28T07:21:49.330" v="1242" actId="47"/>
        <pc:sldMkLst>
          <pc:docMk/>
          <pc:sldMk cId="0" sldId="1072"/>
        </pc:sldMkLst>
        <pc:spChg chg="mod">
          <ac:chgData name="Vishal ." userId="d6d1b52ac0824bfa" providerId="LiveId" clId="{AE8BA548-AC37-4C95-B480-E12119BF86D1}" dt="2021-08-28T06:18:31.478" v="751" actId="1076"/>
          <ac:spMkLst>
            <pc:docMk/>
            <pc:sldMk cId="0" sldId="1072"/>
            <ac:spMk id="2" creationId="{00000000-0000-0000-0000-000000000000}"/>
          </ac:spMkLst>
        </pc:spChg>
        <pc:spChg chg="mod">
          <ac:chgData name="Vishal ." userId="d6d1b52ac0824bfa" providerId="LiveId" clId="{AE8BA548-AC37-4C95-B480-E12119BF86D1}" dt="2021-08-28T06:17:56.765" v="742" actId="1076"/>
          <ac:spMkLst>
            <pc:docMk/>
            <pc:sldMk cId="0" sldId="1072"/>
            <ac:spMk id="3" creationId="{00000000-0000-0000-0000-000000000000}"/>
          </ac:spMkLst>
        </pc:spChg>
        <pc:spChg chg="add mod">
          <ac:chgData name="Vishal ." userId="d6d1b52ac0824bfa" providerId="LiveId" clId="{AE8BA548-AC37-4C95-B480-E12119BF86D1}" dt="2021-08-28T06:15:00.611" v="677" actId="21"/>
          <ac:spMkLst>
            <pc:docMk/>
            <pc:sldMk cId="0" sldId="1072"/>
            <ac:spMk id="4" creationId="{25050C2A-6D78-4425-BA21-68C04CD68D80}"/>
          </ac:spMkLst>
        </pc:spChg>
        <pc:spChg chg="mod">
          <ac:chgData name="Vishal ." userId="d6d1b52ac0824bfa" providerId="LiveId" clId="{AE8BA548-AC37-4C95-B480-E12119BF86D1}" dt="2021-08-23T09:22:08.151" v="1"/>
          <ac:spMkLst>
            <pc:docMk/>
            <pc:sldMk cId="0" sldId="1072"/>
            <ac:spMk id="8" creationId="{4EC05AD0-EF94-4984-9C7F-77E05BA5E8A3}"/>
          </ac:spMkLst>
        </pc:spChg>
      </pc:sldChg>
      <pc:sldChg chg="addSp delSp modSp mod modAnim">
        <pc:chgData name="Vishal ." userId="d6d1b52ac0824bfa" providerId="LiveId" clId="{AE8BA548-AC37-4C95-B480-E12119BF86D1}" dt="2021-08-28T09:22:56.031" v="1881"/>
        <pc:sldMkLst>
          <pc:docMk/>
          <pc:sldMk cId="0" sldId="1073"/>
        </pc:sldMkLst>
        <pc:spChg chg="del mod">
          <ac:chgData name="Vishal ." userId="d6d1b52ac0824bfa" providerId="LiveId" clId="{AE8BA548-AC37-4C95-B480-E12119BF86D1}" dt="2021-08-28T06:50:48.568" v="972" actId="478"/>
          <ac:spMkLst>
            <pc:docMk/>
            <pc:sldMk cId="0" sldId="1073"/>
            <ac:spMk id="2" creationId="{00000000-0000-0000-0000-000000000000}"/>
          </ac:spMkLst>
        </pc:spChg>
        <pc:spChg chg="del mod">
          <ac:chgData name="Vishal ." userId="d6d1b52ac0824bfa" providerId="LiveId" clId="{AE8BA548-AC37-4C95-B480-E12119BF86D1}" dt="2021-08-28T06:50:20.236" v="962" actId="478"/>
          <ac:spMkLst>
            <pc:docMk/>
            <pc:sldMk cId="0" sldId="1073"/>
            <ac:spMk id="3" creationId="{00000000-0000-0000-0000-000000000000}"/>
          </ac:spMkLst>
        </pc:spChg>
        <pc:spChg chg="mod">
          <ac:chgData name="Vishal ." userId="d6d1b52ac0824bfa" providerId="LiveId" clId="{AE8BA548-AC37-4C95-B480-E12119BF86D1}" dt="2021-08-23T09:22:08.151" v="1"/>
          <ac:spMkLst>
            <pc:docMk/>
            <pc:sldMk cId="0" sldId="1073"/>
            <ac:spMk id="8" creationId="{DB01B3E4-77B3-413F-B7EA-70ADA4BE4A71}"/>
          </ac:spMkLst>
        </pc:spChg>
        <pc:spChg chg="mod">
          <ac:chgData name="Vishal ." userId="d6d1b52ac0824bfa" providerId="LiveId" clId="{AE8BA548-AC37-4C95-B480-E12119BF86D1}" dt="2021-08-28T09:11:31.988" v="1797"/>
          <ac:spMkLst>
            <pc:docMk/>
            <pc:sldMk cId="0" sldId="1073"/>
            <ac:spMk id="10" creationId="{505EB384-C746-473C-B172-11B8D61FB84A}"/>
          </ac:spMkLst>
        </pc:spChg>
        <pc:spChg chg="add mod">
          <ac:chgData name="Vishal ." userId="d6d1b52ac0824bfa" providerId="LiveId" clId="{AE8BA548-AC37-4C95-B480-E12119BF86D1}" dt="2021-08-28T06:50:53.465" v="973" actId="1076"/>
          <ac:spMkLst>
            <pc:docMk/>
            <pc:sldMk cId="0" sldId="1073"/>
            <ac:spMk id="12" creationId="{E4754675-3656-4E00-B1B1-0A812C7E6630}"/>
          </ac:spMkLst>
        </pc:spChg>
      </pc:sldChg>
      <pc:sldChg chg="addSp delSp modSp add del mod modAnim">
        <pc:chgData name="Vishal ." userId="d6d1b52ac0824bfa" providerId="LiveId" clId="{AE8BA548-AC37-4C95-B480-E12119BF86D1}" dt="2021-08-28T09:23:40.119" v="1888"/>
        <pc:sldMkLst>
          <pc:docMk/>
          <pc:sldMk cId="0" sldId="1074"/>
        </pc:sldMkLst>
        <pc:spChg chg="del">
          <ac:chgData name="Vishal ." userId="d6d1b52ac0824bfa" providerId="LiveId" clId="{AE8BA548-AC37-4C95-B480-E12119BF86D1}" dt="2021-08-28T06:51:19.946" v="975" actId="478"/>
          <ac:spMkLst>
            <pc:docMk/>
            <pc:sldMk cId="0" sldId="1074"/>
            <ac:spMk id="3" creationId="{00000000-0000-0000-0000-000000000000}"/>
          </ac:spMkLst>
        </pc:spChg>
        <pc:spChg chg="mod">
          <ac:chgData name="Vishal ." userId="d6d1b52ac0824bfa" providerId="LiveId" clId="{AE8BA548-AC37-4C95-B480-E12119BF86D1}" dt="2021-08-23T09:22:08.151" v="1"/>
          <ac:spMkLst>
            <pc:docMk/>
            <pc:sldMk cId="0" sldId="1074"/>
            <ac:spMk id="8" creationId="{0283DFA3-F225-42B4-8E9D-B677CAB04A90}"/>
          </ac:spMkLst>
        </pc:spChg>
        <pc:spChg chg="mod">
          <ac:chgData name="Vishal ." userId="d6d1b52ac0824bfa" providerId="LiveId" clId="{AE8BA548-AC37-4C95-B480-E12119BF86D1}" dt="2021-08-28T09:11:31.988" v="1797"/>
          <ac:spMkLst>
            <pc:docMk/>
            <pc:sldMk cId="0" sldId="1074"/>
            <ac:spMk id="10" creationId="{C29E0B65-38FE-4F3D-AFA2-39A285164B4D}"/>
          </ac:spMkLst>
        </pc:spChg>
        <pc:spChg chg="add mod">
          <ac:chgData name="Vishal ." userId="d6d1b52ac0824bfa" providerId="LiveId" clId="{AE8BA548-AC37-4C95-B480-E12119BF86D1}" dt="2021-08-28T09:23:06.196" v="1882" actId="12"/>
          <ac:spMkLst>
            <pc:docMk/>
            <pc:sldMk cId="0" sldId="1074"/>
            <ac:spMk id="12" creationId="{26961E73-A60E-40E4-8CDF-9D2BF9BC4002}"/>
          </ac:spMkLst>
        </pc:spChg>
      </pc:sldChg>
      <pc:sldChg chg="addSp delSp modSp mod modAnim">
        <pc:chgData name="Vishal ." userId="d6d1b52ac0824bfa" providerId="LiveId" clId="{AE8BA548-AC37-4C95-B480-E12119BF86D1}" dt="2021-08-28T09:25:27.941" v="1917"/>
        <pc:sldMkLst>
          <pc:docMk/>
          <pc:sldMk cId="0" sldId="1075"/>
        </pc:sldMkLst>
        <pc:spChg chg="del">
          <ac:chgData name="Vishal ." userId="d6d1b52ac0824bfa" providerId="LiveId" clId="{AE8BA548-AC37-4C95-B480-E12119BF86D1}" dt="2021-08-28T06:53:04.483" v="1008" actId="478"/>
          <ac:spMkLst>
            <pc:docMk/>
            <pc:sldMk cId="0" sldId="1075"/>
            <ac:spMk id="2" creationId="{00000000-0000-0000-0000-000000000000}"/>
          </ac:spMkLst>
        </pc:spChg>
        <pc:spChg chg="mod">
          <ac:chgData name="Vishal ." userId="d6d1b52ac0824bfa" providerId="LiveId" clId="{AE8BA548-AC37-4C95-B480-E12119BF86D1}" dt="2021-08-23T09:22:08.151" v="1"/>
          <ac:spMkLst>
            <pc:docMk/>
            <pc:sldMk cId="0" sldId="1075"/>
            <ac:spMk id="7" creationId="{098206B1-C110-472A-96EE-E9E93116C5CA}"/>
          </ac:spMkLst>
        </pc:spChg>
        <pc:spChg chg="mod">
          <ac:chgData name="Vishal ." userId="d6d1b52ac0824bfa" providerId="LiveId" clId="{AE8BA548-AC37-4C95-B480-E12119BF86D1}" dt="2021-08-28T09:11:31.988" v="1797"/>
          <ac:spMkLst>
            <pc:docMk/>
            <pc:sldMk cId="0" sldId="1075"/>
            <ac:spMk id="9" creationId="{8D0FEB88-F773-40F3-914E-D1F6970222A7}"/>
          </ac:spMkLst>
        </pc:spChg>
        <pc:spChg chg="add mod">
          <ac:chgData name="Vishal ." userId="d6d1b52ac0824bfa" providerId="LiveId" clId="{AE8BA548-AC37-4C95-B480-E12119BF86D1}" dt="2021-08-28T09:24:48.535" v="1910" actId="5793"/>
          <ac:spMkLst>
            <pc:docMk/>
            <pc:sldMk cId="0" sldId="1075"/>
            <ac:spMk id="12" creationId="{486E72D5-EB53-4791-8530-1591DE38AE70}"/>
          </ac:spMkLst>
        </pc:spChg>
        <pc:picChg chg="del">
          <ac:chgData name="Vishal ." userId="d6d1b52ac0824bfa" providerId="LiveId" clId="{AE8BA548-AC37-4C95-B480-E12119BF86D1}" dt="2021-08-28T06:53:06.871" v="1009" actId="478"/>
          <ac:picMkLst>
            <pc:docMk/>
            <pc:sldMk cId="0" sldId="1075"/>
            <ac:picMk id="11" creationId="{65739A79-D3FF-40C2-AB09-6844696A0481}"/>
          </ac:picMkLst>
        </pc:picChg>
      </pc:sldChg>
      <pc:sldChg chg="addSp delSp modSp mod modAnim">
        <pc:chgData name="Vishal ." userId="d6d1b52ac0824bfa" providerId="LiveId" clId="{AE8BA548-AC37-4C95-B480-E12119BF86D1}" dt="2021-08-28T09:26:21.659" v="1929"/>
        <pc:sldMkLst>
          <pc:docMk/>
          <pc:sldMk cId="0" sldId="1076"/>
        </pc:sldMkLst>
        <pc:spChg chg="del">
          <ac:chgData name="Vishal ." userId="d6d1b52ac0824bfa" providerId="LiveId" clId="{AE8BA548-AC37-4C95-B480-E12119BF86D1}" dt="2021-08-28T06:53:46.598" v="1019" actId="478"/>
          <ac:spMkLst>
            <pc:docMk/>
            <pc:sldMk cId="0" sldId="1076"/>
            <ac:spMk id="2" creationId="{00000000-0000-0000-0000-000000000000}"/>
          </ac:spMkLst>
        </pc:spChg>
        <pc:spChg chg="mod">
          <ac:chgData name="Vishal ." userId="d6d1b52ac0824bfa" providerId="LiveId" clId="{AE8BA548-AC37-4C95-B480-E12119BF86D1}" dt="2021-08-23T09:22:08.151" v="1"/>
          <ac:spMkLst>
            <pc:docMk/>
            <pc:sldMk cId="0" sldId="1076"/>
            <ac:spMk id="7" creationId="{41BFFAE8-FFA7-42A8-BCA9-E317DA63532B}"/>
          </ac:spMkLst>
        </pc:spChg>
        <pc:spChg chg="mod">
          <ac:chgData name="Vishal ." userId="d6d1b52ac0824bfa" providerId="LiveId" clId="{AE8BA548-AC37-4C95-B480-E12119BF86D1}" dt="2021-08-28T09:11:31.988" v="1797"/>
          <ac:spMkLst>
            <pc:docMk/>
            <pc:sldMk cId="0" sldId="1076"/>
            <ac:spMk id="9" creationId="{4CC4084D-0D0E-4784-92EA-88569A143DD2}"/>
          </ac:spMkLst>
        </pc:spChg>
        <pc:spChg chg="add mod">
          <ac:chgData name="Vishal ." userId="d6d1b52ac0824bfa" providerId="LiveId" clId="{AE8BA548-AC37-4C95-B480-E12119BF86D1}" dt="2021-08-28T09:25:53.172" v="1924" actId="20577"/>
          <ac:spMkLst>
            <pc:docMk/>
            <pc:sldMk cId="0" sldId="1076"/>
            <ac:spMk id="11" creationId="{09AF54DF-5C16-4427-80CF-01F5901CDEB9}"/>
          </ac:spMkLst>
        </pc:spChg>
      </pc:sldChg>
      <pc:sldChg chg="modSp del">
        <pc:chgData name="Vishal ." userId="d6d1b52ac0824bfa" providerId="LiveId" clId="{AE8BA548-AC37-4C95-B480-E12119BF86D1}" dt="2021-08-28T06:56:35.954" v="1161" actId="47"/>
        <pc:sldMkLst>
          <pc:docMk/>
          <pc:sldMk cId="0" sldId="1077"/>
        </pc:sldMkLst>
        <pc:spChg chg="mod">
          <ac:chgData name="Vishal ." userId="d6d1b52ac0824bfa" providerId="LiveId" clId="{AE8BA548-AC37-4C95-B480-E12119BF86D1}" dt="2021-08-23T09:22:08.151" v="1"/>
          <ac:spMkLst>
            <pc:docMk/>
            <pc:sldMk cId="0" sldId="1077"/>
            <ac:spMk id="7" creationId="{3D2FEC0F-DC2A-41D8-AD4A-60873279E782}"/>
          </ac:spMkLst>
        </pc:spChg>
      </pc:sldChg>
      <pc:sldChg chg="modSp del">
        <pc:chgData name="Vishal ." userId="d6d1b52ac0824bfa" providerId="LiveId" clId="{AE8BA548-AC37-4C95-B480-E12119BF86D1}" dt="2021-08-28T07:00:22.121" v="1174" actId="47"/>
        <pc:sldMkLst>
          <pc:docMk/>
          <pc:sldMk cId="2991104440" sldId="1078"/>
        </pc:sldMkLst>
        <pc:spChg chg="mod">
          <ac:chgData name="Vishal ." userId="d6d1b52ac0824bfa" providerId="LiveId" clId="{AE8BA548-AC37-4C95-B480-E12119BF86D1}" dt="2021-08-23T09:22:08.151" v="1"/>
          <ac:spMkLst>
            <pc:docMk/>
            <pc:sldMk cId="2991104440" sldId="1078"/>
            <ac:spMk id="3" creationId="{7BBFDBB6-91C0-4F57-ABC3-590940331AC4}"/>
          </ac:spMkLst>
        </pc:spChg>
      </pc:sldChg>
      <pc:sldChg chg="modSp del">
        <pc:chgData name="Vishal ." userId="d6d1b52ac0824bfa" providerId="LiveId" clId="{AE8BA548-AC37-4C95-B480-E12119BF86D1}" dt="2021-08-28T07:00:23.431" v="1175" actId="47"/>
        <pc:sldMkLst>
          <pc:docMk/>
          <pc:sldMk cId="552494959" sldId="1079"/>
        </pc:sldMkLst>
        <pc:spChg chg="mod">
          <ac:chgData name="Vishal ." userId="d6d1b52ac0824bfa" providerId="LiveId" clId="{AE8BA548-AC37-4C95-B480-E12119BF86D1}" dt="2021-08-23T09:22:08.151" v="1"/>
          <ac:spMkLst>
            <pc:docMk/>
            <pc:sldMk cId="552494959" sldId="1079"/>
            <ac:spMk id="3" creationId="{7BBFDBB6-91C0-4F57-ABC3-590940331AC4}"/>
          </ac:spMkLst>
        </pc:spChg>
      </pc:sldChg>
      <pc:sldChg chg="modSp del">
        <pc:chgData name="Vishal ." userId="d6d1b52ac0824bfa" providerId="LiveId" clId="{AE8BA548-AC37-4C95-B480-E12119BF86D1}" dt="2021-08-28T07:00:26.090" v="1176" actId="47"/>
        <pc:sldMkLst>
          <pc:docMk/>
          <pc:sldMk cId="2632265863" sldId="1080"/>
        </pc:sldMkLst>
        <pc:spChg chg="mod">
          <ac:chgData name="Vishal ." userId="d6d1b52ac0824bfa" providerId="LiveId" clId="{AE8BA548-AC37-4C95-B480-E12119BF86D1}" dt="2021-08-23T09:22:08.151" v="1"/>
          <ac:spMkLst>
            <pc:docMk/>
            <pc:sldMk cId="2632265863" sldId="1080"/>
            <ac:spMk id="3" creationId="{7BBFDBB6-91C0-4F57-ABC3-590940331AC4}"/>
          </ac:spMkLst>
        </pc:spChg>
      </pc:sldChg>
      <pc:sldChg chg="modSp del">
        <pc:chgData name="Vishal ." userId="d6d1b52ac0824bfa" providerId="LiveId" clId="{AE8BA548-AC37-4C95-B480-E12119BF86D1}" dt="2021-08-28T07:00:28.068" v="1177" actId="47"/>
        <pc:sldMkLst>
          <pc:docMk/>
          <pc:sldMk cId="2806619355" sldId="1081"/>
        </pc:sldMkLst>
        <pc:spChg chg="mod">
          <ac:chgData name="Vishal ." userId="d6d1b52ac0824bfa" providerId="LiveId" clId="{AE8BA548-AC37-4C95-B480-E12119BF86D1}" dt="2021-08-23T09:22:08.151" v="1"/>
          <ac:spMkLst>
            <pc:docMk/>
            <pc:sldMk cId="2806619355" sldId="1081"/>
            <ac:spMk id="3" creationId="{ACBC9DFF-061C-4BC5-83E5-F0617A7A47F1}"/>
          </ac:spMkLst>
        </pc:spChg>
      </pc:sldChg>
      <pc:sldChg chg="modSp del">
        <pc:chgData name="Vishal ." userId="d6d1b52ac0824bfa" providerId="LiveId" clId="{AE8BA548-AC37-4C95-B480-E12119BF86D1}" dt="2021-08-28T07:25:30.369" v="1269" actId="47"/>
        <pc:sldMkLst>
          <pc:docMk/>
          <pc:sldMk cId="27775536" sldId="1082"/>
        </pc:sldMkLst>
        <pc:spChg chg="mod">
          <ac:chgData name="Vishal ." userId="d6d1b52ac0824bfa" providerId="LiveId" clId="{AE8BA548-AC37-4C95-B480-E12119BF86D1}" dt="2021-08-23T09:22:08.151" v="1"/>
          <ac:spMkLst>
            <pc:docMk/>
            <pc:sldMk cId="27775536" sldId="1082"/>
            <ac:spMk id="3" creationId="{7A269138-EB53-4860-AF59-EB213B9BAB57}"/>
          </ac:spMkLst>
        </pc:spChg>
      </pc:sldChg>
      <pc:sldChg chg="modSp del">
        <pc:chgData name="Vishal ." userId="d6d1b52ac0824bfa" providerId="LiveId" clId="{AE8BA548-AC37-4C95-B480-E12119BF86D1}" dt="2021-08-28T07:25:30.871" v="1270" actId="47"/>
        <pc:sldMkLst>
          <pc:docMk/>
          <pc:sldMk cId="3251216738" sldId="1083"/>
        </pc:sldMkLst>
        <pc:spChg chg="mod">
          <ac:chgData name="Vishal ." userId="d6d1b52ac0824bfa" providerId="LiveId" clId="{AE8BA548-AC37-4C95-B480-E12119BF86D1}" dt="2021-08-23T09:22:08.151" v="1"/>
          <ac:spMkLst>
            <pc:docMk/>
            <pc:sldMk cId="3251216738" sldId="1083"/>
            <ac:spMk id="3" creationId="{7A269138-EB53-4860-AF59-EB213B9BAB57}"/>
          </ac:spMkLst>
        </pc:spChg>
      </pc:sldChg>
      <pc:sldChg chg="modSp del">
        <pc:chgData name="Vishal ." userId="d6d1b52ac0824bfa" providerId="LiveId" clId="{AE8BA548-AC37-4C95-B480-E12119BF86D1}" dt="2021-08-28T07:25:31.549" v="1271" actId="47"/>
        <pc:sldMkLst>
          <pc:docMk/>
          <pc:sldMk cId="1009247199" sldId="1084"/>
        </pc:sldMkLst>
        <pc:spChg chg="mod">
          <ac:chgData name="Vishal ." userId="d6d1b52ac0824bfa" providerId="LiveId" clId="{AE8BA548-AC37-4C95-B480-E12119BF86D1}" dt="2021-08-23T09:22:08.151" v="1"/>
          <ac:spMkLst>
            <pc:docMk/>
            <pc:sldMk cId="1009247199" sldId="1084"/>
            <ac:spMk id="3" creationId="{7A269138-EB53-4860-AF59-EB213B9BAB57}"/>
          </ac:spMkLst>
        </pc:spChg>
      </pc:sldChg>
      <pc:sldChg chg="modSp del">
        <pc:chgData name="Vishal ." userId="d6d1b52ac0824bfa" providerId="LiveId" clId="{AE8BA548-AC37-4C95-B480-E12119BF86D1}" dt="2021-08-28T07:25:32.338" v="1272" actId="47"/>
        <pc:sldMkLst>
          <pc:docMk/>
          <pc:sldMk cId="3139410100" sldId="1085"/>
        </pc:sldMkLst>
        <pc:spChg chg="mod">
          <ac:chgData name="Vishal ." userId="d6d1b52ac0824bfa" providerId="LiveId" clId="{AE8BA548-AC37-4C95-B480-E12119BF86D1}" dt="2021-08-23T09:22:08.151" v="1"/>
          <ac:spMkLst>
            <pc:docMk/>
            <pc:sldMk cId="3139410100" sldId="1085"/>
            <ac:spMk id="3" creationId="{7A269138-EB53-4860-AF59-EB213B9BAB57}"/>
          </ac:spMkLst>
        </pc:spChg>
      </pc:sldChg>
      <pc:sldChg chg="modSp del">
        <pc:chgData name="Vishal ." userId="d6d1b52ac0824bfa" providerId="LiveId" clId="{AE8BA548-AC37-4C95-B480-E12119BF86D1}" dt="2021-08-28T07:25:32.954" v="1273" actId="47"/>
        <pc:sldMkLst>
          <pc:docMk/>
          <pc:sldMk cId="714815853" sldId="1086"/>
        </pc:sldMkLst>
        <pc:spChg chg="mod">
          <ac:chgData name="Vishal ." userId="d6d1b52ac0824bfa" providerId="LiveId" clId="{AE8BA548-AC37-4C95-B480-E12119BF86D1}" dt="2021-08-23T09:22:08.151" v="1"/>
          <ac:spMkLst>
            <pc:docMk/>
            <pc:sldMk cId="714815853" sldId="1086"/>
            <ac:spMk id="3" creationId="{7A269138-EB53-4860-AF59-EB213B9BAB57}"/>
          </ac:spMkLst>
        </pc:spChg>
      </pc:sldChg>
      <pc:sldChg chg="modSp del">
        <pc:chgData name="Vishal ." userId="d6d1b52ac0824bfa" providerId="LiveId" clId="{AE8BA548-AC37-4C95-B480-E12119BF86D1}" dt="2021-08-28T07:25:33.663" v="1274" actId="47"/>
        <pc:sldMkLst>
          <pc:docMk/>
          <pc:sldMk cId="105962546" sldId="1087"/>
        </pc:sldMkLst>
        <pc:spChg chg="mod">
          <ac:chgData name="Vishal ." userId="d6d1b52ac0824bfa" providerId="LiveId" clId="{AE8BA548-AC37-4C95-B480-E12119BF86D1}" dt="2021-08-23T09:22:08.151" v="1"/>
          <ac:spMkLst>
            <pc:docMk/>
            <pc:sldMk cId="105962546" sldId="1087"/>
            <ac:spMk id="3" creationId="{91C619FA-BCB7-4E17-9F6F-9B50048AE762}"/>
          </ac:spMkLst>
        </pc:spChg>
      </pc:sldChg>
      <pc:sldChg chg="modSp del">
        <pc:chgData name="Vishal ." userId="d6d1b52ac0824bfa" providerId="LiveId" clId="{AE8BA548-AC37-4C95-B480-E12119BF86D1}" dt="2021-08-28T07:25:34.497" v="1275" actId="47"/>
        <pc:sldMkLst>
          <pc:docMk/>
          <pc:sldMk cId="214746257" sldId="1088"/>
        </pc:sldMkLst>
        <pc:spChg chg="mod">
          <ac:chgData name="Vishal ." userId="d6d1b52ac0824bfa" providerId="LiveId" clId="{AE8BA548-AC37-4C95-B480-E12119BF86D1}" dt="2021-08-23T09:22:08.151" v="1"/>
          <ac:spMkLst>
            <pc:docMk/>
            <pc:sldMk cId="214746257" sldId="1088"/>
            <ac:spMk id="3" creationId="{BDB2CBB1-9535-47FF-BA29-927E9ECF61D8}"/>
          </ac:spMkLst>
        </pc:spChg>
      </pc:sldChg>
      <pc:sldChg chg="modSp del">
        <pc:chgData name="Vishal ." userId="d6d1b52ac0824bfa" providerId="LiveId" clId="{AE8BA548-AC37-4C95-B480-E12119BF86D1}" dt="2021-08-28T08:06:34.466" v="1276" actId="2696"/>
        <pc:sldMkLst>
          <pc:docMk/>
          <pc:sldMk cId="12914608" sldId="1089"/>
        </pc:sldMkLst>
        <pc:spChg chg="mod">
          <ac:chgData name="Vishal ." userId="d6d1b52ac0824bfa" providerId="LiveId" clId="{AE8BA548-AC37-4C95-B480-E12119BF86D1}" dt="2021-08-23T09:22:08.151" v="1"/>
          <ac:spMkLst>
            <pc:docMk/>
            <pc:sldMk cId="12914608" sldId="1089"/>
            <ac:spMk id="5" creationId="{B1933D57-2AE8-4358-8F44-A5B52365FE6A}"/>
          </ac:spMkLst>
        </pc:spChg>
      </pc:sldChg>
      <pc:sldChg chg="add del">
        <pc:chgData name="Vishal ." userId="d6d1b52ac0824bfa" providerId="LiveId" clId="{AE8BA548-AC37-4C95-B480-E12119BF86D1}" dt="2021-08-28T08:19:20.531" v="1407" actId="47"/>
        <pc:sldMkLst>
          <pc:docMk/>
          <pc:sldMk cId="83048539" sldId="1089"/>
        </pc:sldMkLst>
      </pc:sldChg>
      <pc:sldChg chg="modSp del">
        <pc:chgData name="Vishal ." userId="d6d1b52ac0824bfa" providerId="LiveId" clId="{AE8BA548-AC37-4C95-B480-E12119BF86D1}" dt="2021-08-28T08:06:34.466" v="1276" actId="2696"/>
        <pc:sldMkLst>
          <pc:docMk/>
          <pc:sldMk cId="136347406" sldId="1090"/>
        </pc:sldMkLst>
        <pc:spChg chg="mod">
          <ac:chgData name="Vishal ." userId="d6d1b52ac0824bfa" providerId="LiveId" clId="{AE8BA548-AC37-4C95-B480-E12119BF86D1}" dt="2021-08-23T09:22:08.151" v="1"/>
          <ac:spMkLst>
            <pc:docMk/>
            <pc:sldMk cId="136347406" sldId="1090"/>
            <ac:spMk id="5" creationId="{B1933D57-2AE8-4358-8F44-A5B52365FE6A}"/>
          </ac:spMkLst>
        </pc:spChg>
      </pc:sldChg>
      <pc:sldChg chg="add del">
        <pc:chgData name="Vishal ." userId="d6d1b52ac0824bfa" providerId="LiveId" clId="{AE8BA548-AC37-4C95-B480-E12119BF86D1}" dt="2021-08-28T08:30:01.290" v="1432" actId="47"/>
        <pc:sldMkLst>
          <pc:docMk/>
          <pc:sldMk cId="3388339156" sldId="1090"/>
        </pc:sldMkLst>
      </pc:sldChg>
      <pc:sldChg chg="modSp del">
        <pc:chgData name="Vishal ." userId="d6d1b52ac0824bfa" providerId="LiveId" clId="{AE8BA548-AC37-4C95-B480-E12119BF86D1}" dt="2021-08-28T08:06:34.466" v="1276" actId="2696"/>
        <pc:sldMkLst>
          <pc:docMk/>
          <pc:sldMk cId="3008494395" sldId="1091"/>
        </pc:sldMkLst>
        <pc:spChg chg="mod">
          <ac:chgData name="Vishal ." userId="d6d1b52ac0824bfa" providerId="LiveId" clId="{AE8BA548-AC37-4C95-B480-E12119BF86D1}" dt="2021-08-23T09:22:08.151" v="1"/>
          <ac:spMkLst>
            <pc:docMk/>
            <pc:sldMk cId="3008494395" sldId="1091"/>
            <ac:spMk id="5" creationId="{1204FFAB-AEF2-43E7-8773-AE1428EFE4A9}"/>
          </ac:spMkLst>
        </pc:spChg>
      </pc:sldChg>
      <pc:sldChg chg="add del">
        <pc:chgData name="Vishal ." userId="d6d1b52ac0824bfa" providerId="LiveId" clId="{AE8BA548-AC37-4C95-B480-E12119BF86D1}" dt="2021-08-28T08:30:02.771" v="1433" actId="47"/>
        <pc:sldMkLst>
          <pc:docMk/>
          <pc:sldMk cId="3526535986" sldId="1091"/>
        </pc:sldMkLst>
      </pc:sldChg>
      <pc:sldChg chg="add del">
        <pc:chgData name="Vishal ." userId="d6d1b52ac0824bfa" providerId="LiveId" clId="{AE8BA548-AC37-4C95-B480-E12119BF86D1}" dt="2021-08-28T08:30:04.692" v="1434" actId="47"/>
        <pc:sldMkLst>
          <pc:docMk/>
          <pc:sldMk cId="127289678" sldId="1092"/>
        </pc:sldMkLst>
      </pc:sldChg>
      <pc:sldChg chg="modSp del">
        <pc:chgData name="Vishal ." userId="d6d1b52ac0824bfa" providerId="LiveId" clId="{AE8BA548-AC37-4C95-B480-E12119BF86D1}" dt="2021-08-28T08:06:34.466" v="1276" actId="2696"/>
        <pc:sldMkLst>
          <pc:docMk/>
          <pc:sldMk cId="3900527390" sldId="1092"/>
        </pc:sldMkLst>
        <pc:spChg chg="mod">
          <ac:chgData name="Vishal ." userId="d6d1b52ac0824bfa" providerId="LiveId" clId="{AE8BA548-AC37-4C95-B480-E12119BF86D1}" dt="2021-08-23T09:22:08.151" v="1"/>
          <ac:spMkLst>
            <pc:docMk/>
            <pc:sldMk cId="3900527390" sldId="1092"/>
            <ac:spMk id="5" creationId="{B1933D57-2AE8-4358-8F44-A5B52365FE6A}"/>
          </ac:spMkLst>
        </pc:spChg>
      </pc:sldChg>
      <pc:sldChg chg="add del">
        <pc:chgData name="Vishal ." userId="d6d1b52ac0824bfa" providerId="LiveId" clId="{AE8BA548-AC37-4C95-B480-E12119BF86D1}" dt="2021-08-28T08:30:05.346" v="1435" actId="47"/>
        <pc:sldMkLst>
          <pc:docMk/>
          <pc:sldMk cId="1276894995" sldId="1093"/>
        </pc:sldMkLst>
      </pc:sldChg>
      <pc:sldChg chg="modSp del">
        <pc:chgData name="Vishal ." userId="d6d1b52ac0824bfa" providerId="LiveId" clId="{AE8BA548-AC37-4C95-B480-E12119BF86D1}" dt="2021-08-28T08:06:34.466" v="1276" actId="2696"/>
        <pc:sldMkLst>
          <pc:docMk/>
          <pc:sldMk cId="3580062932" sldId="1093"/>
        </pc:sldMkLst>
        <pc:spChg chg="mod">
          <ac:chgData name="Vishal ." userId="d6d1b52ac0824bfa" providerId="LiveId" clId="{AE8BA548-AC37-4C95-B480-E12119BF86D1}" dt="2021-08-23T09:22:08.151" v="1"/>
          <ac:spMkLst>
            <pc:docMk/>
            <pc:sldMk cId="3580062932" sldId="1093"/>
            <ac:spMk id="5" creationId="{B1933D57-2AE8-4358-8F44-A5B52365FE6A}"/>
          </ac:spMkLst>
        </pc:spChg>
      </pc:sldChg>
      <pc:sldChg chg="modSp del">
        <pc:chgData name="Vishal ." userId="d6d1b52ac0824bfa" providerId="LiveId" clId="{AE8BA548-AC37-4C95-B480-E12119BF86D1}" dt="2021-08-28T08:06:34.466" v="1276" actId="2696"/>
        <pc:sldMkLst>
          <pc:docMk/>
          <pc:sldMk cId="2425170303" sldId="1094"/>
        </pc:sldMkLst>
        <pc:spChg chg="mod">
          <ac:chgData name="Vishal ." userId="d6d1b52ac0824bfa" providerId="LiveId" clId="{AE8BA548-AC37-4C95-B480-E12119BF86D1}" dt="2021-08-23T09:22:08.151" v="1"/>
          <ac:spMkLst>
            <pc:docMk/>
            <pc:sldMk cId="2425170303" sldId="1094"/>
            <ac:spMk id="5" creationId="{B1933D57-2AE8-4358-8F44-A5B52365FE6A}"/>
          </ac:spMkLst>
        </pc:spChg>
      </pc:sldChg>
      <pc:sldChg chg="add del">
        <pc:chgData name="Vishal ." userId="d6d1b52ac0824bfa" providerId="LiveId" clId="{AE8BA548-AC37-4C95-B480-E12119BF86D1}" dt="2021-08-28T08:30:19.437" v="1436" actId="47"/>
        <pc:sldMkLst>
          <pc:docMk/>
          <pc:sldMk cId="3497160160" sldId="1094"/>
        </pc:sldMkLst>
      </pc:sldChg>
      <pc:sldChg chg="add del">
        <pc:chgData name="Vishal ." userId="d6d1b52ac0824bfa" providerId="LiveId" clId="{AE8BA548-AC37-4C95-B480-E12119BF86D1}" dt="2021-08-28T08:30:19.877" v="1437" actId="47"/>
        <pc:sldMkLst>
          <pc:docMk/>
          <pc:sldMk cId="960967953" sldId="1095"/>
        </pc:sldMkLst>
      </pc:sldChg>
      <pc:sldChg chg="modSp del">
        <pc:chgData name="Vishal ." userId="d6d1b52ac0824bfa" providerId="LiveId" clId="{AE8BA548-AC37-4C95-B480-E12119BF86D1}" dt="2021-08-28T08:06:34.466" v="1276" actId="2696"/>
        <pc:sldMkLst>
          <pc:docMk/>
          <pc:sldMk cId="1580242373" sldId="1095"/>
        </pc:sldMkLst>
        <pc:spChg chg="mod">
          <ac:chgData name="Vishal ." userId="d6d1b52ac0824bfa" providerId="LiveId" clId="{AE8BA548-AC37-4C95-B480-E12119BF86D1}" dt="2021-08-23T09:22:08.151" v="1"/>
          <ac:spMkLst>
            <pc:docMk/>
            <pc:sldMk cId="1580242373" sldId="1095"/>
            <ac:spMk id="5" creationId="{A4B55F28-0354-4F1B-8B2A-F0482440B87D}"/>
          </ac:spMkLst>
        </pc:spChg>
      </pc:sldChg>
      <pc:sldChg chg="add del">
        <pc:chgData name="Vishal ." userId="d6d1b52ac0824bfa" providerId="LiveId" clId="{AE8BA548-AC37-4C95-B480-E12119BF86D1}" dt="2021-08-28T08:30:21.754" v="1439" actId="47"/>
        <pc:sldMkLst>
          <pc:docMk/>
          <pc:sldMk cId="4240375916" sldId="1096"/>
        </pc:sldMkLst>
      </pc:sldChg>
      <pc:sldChg chg="modSp del">
        <pc:chgData name="Vishal ." userId="d6d1b52ac0824bfa" providerId="LiveId" clId="{AE8BA548-AC37-4C95-B480-E12119BF86D1}" dt="2021-08-28T08:06:34.466" v="1276" actId="2696"/>
        <pc:sldMkLst>
          <pc:docMk/>
          <pc:sldMk cId="4287015338" sldId="1096"/>
        </pc:sldMkLst>
        <pc:spChg chg="mod">
          <ac:chgData name="Vishal ." userId="d6d1b52ac0824bfa" providerId="LiveId" clId="{AE8BA548-AC37-4C95-B480-E12119BF86D1}" dt="2021-08-23T09:22:08.151" v="1"/>
          <ac:spMkLst>
            <pc:docMk/>
            <pc:sldMk cId="4287015338" sldId="1096"/>
            <ac:spMk id="5" creationId="{70719560-5D64-4841-B4AB-2DA8922CA7B7}"/>
          </ac:spMkLst>
        </pc:spChg>
      </pc:sldChg>
      <pc:sldChg chg="modSp del">
        <pc:chgData name="Vishal ." userId="d6d1b52ac0824bfa" providerId="LiveId" clId="{AE8BA548-AC37-4C95-B480-E12119BF86D1}" dt="2021-08-28T08:06:34.466" v="1276" actId="2696"/>
        <pc:sldMkLst>
          <pc:docMk/>
          <pc:sldMk cId="1980061687" sldId="1097"/>
        </pc:sldMkLst>
        <pc:spChg chg="mod">
          <ac:chgData name="Vishal ." userId="d6d1b52ac0824bfa" providerId="LiveId" clId="{AE8BA548-AC37-4C95-B480-E12119BF86D1}" dt="2021-08-23T09:22:08.151" v="1"/>
          <ac:spMkLst>
            <pc:docMk/>
            <pc:sldMk cId="1980061687" sldId="1097"/>
            <ac:spMk id="5" creationId="{B1933D57-2AE8-4358-8F44-A5B52365FE6A}"/>
          </ac:spMkLst>
        </pc:spChg>
      </pc:sldChg>
      <pc:sldChg chg="add del">
        <pc:chgData name="Vishal ." userId="d6d1b52ac0824bfa" providerId="LiveId" clId="{AE8BA548-AC37-4C95-B480-E12119BF86D1}" dt="2021-08-28T08:30:22.332" v="1440" actId="47"/>
        <pc:sldMkLst>
          <pc:docMk/>
          <pc:sldMk cId="2272766483" sldId="1097"/>
        </pc:sldMkLst>
      </pc:sldChg>
      <pc:sldChg chg="modSp del">
        <pc:chgData name="Vishal ." userId="d6d1b52ac0824bfa" providerId="LiveId" clId="{AE8BA548-AC37-4C95-B480-E12119BF86D1}" dt="2021-08-28T08:06:34.466" v="1276" actId="2696"/>
        <pc:sldMkLst>
          <pc:docMk/>
          <pc:sldMk cId="2144401720" sldId="1098"/>
        </pc:sldMkLst>
        <pc:spChg chg="mod">
          <ac:chgData name="Vishal ." userId="d6d1b52ac0824bfa" providerId="LiveId" clId="{AE8BA548-AC37-4C95-B480-E12119BF86D1}" dt="2021-08-23T09:22:08.151" v="1"/>
          <ac:spMkLst>
            <pc:docMk/>
            <pc:sldMk cId="2144401720" sldId="1098"/>
            <ac:spMk id="5" creationId="{B1933D57-2AE8-4358-8F44-A5B52365FE6A}"/>
          </ac:spMkLst>
        </pc:spChg>
      </pc:sldChg>
      <pc:sldChg chg="add del">
        <pc:chgData name="Vishal ." userId="d6d1b52ac0824bfa" providerId="LiveId" clId="{AE8BA548-AC37-4C95-B480-E12119BF86D1}" dt="2021-08-28T08:30:23.549" v="1441" actId="47"/>
        <pc:sldMkLst>
          <pc:docMk/>
          <pc:sldMk cId="2455503116" sldId="1098"/>
        </pc:sldMkLst>
      </pc:sldChg>
      <pc:sldChg chg="modSp del">
        <pc:chgData name="Vishal ." userId="d6d1b52ac0824bfa" providerId="LiveId" clId="{AE8BA548-AC37-4C95-B480-E12119BF86D1}" dt="2021-08-28T08:06:34.466" v="1276" actId="2696"/>
        <pc:sldMkLst>
          <pc:docMk/>
          <pc:sldMk cId="90051629" sldId="1099"/>
        </pc:sldMkLst>
        <pc:spChg chg="mod">
          <ac:chgData name="Vishal ." userId="d6d1b52ac0824bfa" providerId="LiveId" clId="{AE8BA548-AC37-4C95-B480-E12119BF86D1}" dt="2021-08-23T09:22:08.151" v="1"/>
          <ac:spMkLst>
            <pc:docMk/>
            <pc:sldMk cId="90051629" sldId="1099"/>
            <ac:spMk id="5" creationId="{B1933D57-2AE8-4358-8F44-A5B52365FE6A}"/>
          </ac:spMkLst>
        </pc:spChg>
      </pc:sldChg>
      <pc:sldChg chg="add del">
        <pc:chgData name="Vishal ." userId="d6d1b52ac0824bfa" providerId="LiveId" clId="{AE8BA548-AC37-4C95-B480-E12119BF86D1}" dt="2021-08-28T08:30:24.136" v="1442" actId="47"/>
        <pc:sldMkLst>
          <pc:docMk/>
          <pc:sldMk cId="582148599" sldId="1099"/>
        </pc:sldMkLst>
      </pc:sldChg>
      <pc:sldChg chg="modSp del">
        <pc:chgData name="Vishal ." userId="d6d1b52ac0824bfa" providerId="LiveId" clId="{AE8BA548-AC37-4C95-B480-E12119BF86D1}" dt="2021-08-28T08:46:56.024" v="1577" actId="47"/>
        <pc:sldMkLst>
          <pc:docMk/>
          <pc:sldMk cId="2034806938" sldId="1100"/>
        </pc:sldMkLst>
        <pc:spChg chg="mod">
          <ac:chgData name="Vishal ." userId="d6d1b52ac0824bfa" providerId="LiveId" clId="{AE8BA548-AC37-4C95-B480-E12119BF86D1}" dt="2021-08-23T09:22:08.151" v="1"/>
          <ac:spMkLst>
            <pc:docMk/>
            <pc:sldMk cId="2034806938" sldId="1100"/>
            <ac:spMk id="5" creationId="{B1933D57-2AE8-4358-8F44-A5B52365FE6A}"/>
          </ac:spMkLst>
        </pc:spChg>
      </pc:sldChg>
      <pc:sldChg chg="modSp del">
        <pc:chgData name="Vishal ." userId="d6d1b52ac0824bfa" providerId="LiveId" clId="{AE8BA548-AC37-4C95-B480-E12119BF86D1}" dt="2021-08-28T08:46:56.594" v="1578" actId="47"/>
        <pc:sldMkLst>
          <pc:docMk/>
          <pc:sldMk cId="3265755303" sldId="1101"/>
        </pc:sldMkLst>
        <pc:spChg chg="mod">
          <ac:chgData name="Vishal ." userId="d6d1b52ac0824bfa" providerId="LiveId" clId="{AE8BA548-AC37-4C95-B480-E12119BF86D1}" dt="2021-08-23T09:22:08.151" v="1"/>
          <ac:spMkLst>
            <pc:docMk/>
            <pc:sldMk cId="3265755303" sldId="1101"/>
            <ac:spMk id="5" creationId="{B1933D57-2AE8-4358-8F44-A5B52365FE6A}"/>
          </ac:spMkLst>
        </pc:spChg>
      </pc:sldChg>
      <pc:sldChg chg="modSp del">
        <pc:chgData name="Vishal ." userId="d6d1b52ac0824bfa" providerId="LiveId" clId="{AE8BA548-AC37-4C95-B480-E12119BF86D1}" dt="2021-08-28T08:46:57.195" v="1579" actId="47"/>
        <pc:sldMkLst>
          <pc:docMk/>
          <pc:sldMk cId="2843010940" sldId="1102"/>
        </pc:sldMkLst>
        <pc:spChg chg="mod">
          <ac:chgData name="Vishal ." userId="d6d1b52ac0824bfa" providerId="LiveId" clId="{AE8BA548-AC37-4C95-B480-E12119BF86D1}" dt="2021-08-23T09:22:08.151" v="1"/>
          <ac:spMkLst>
            <pc:docMk/>
            <pc:sldMk cId="2843010940" sldId="1102"/>
            <ac:spMk id="5" creationId="{B1933D57-2AE8-4358-8F44-A5B52365FE6A}"/>
          </ac:spMkLst>
        </pc:spChg>
      </pc:sldChg>
      <pc:sldChg chg="modSp del">
        <pc:chgData name="Vishal ." userId="d6d1b52ac0824bfa" providerId="LiveId" clId="{AE8BA548-AC37-4C95-B480-E12119BF86D1}" dt="2021-08-28T08:52:41.373" v="1674" actId="47"/>
        <pc:sldMkLst>
          <pc:docMk/>
          <pc:sldMk cId="1022063697" sldId="1103"/>
        </pc:sldMkLst>
        <pc:spChg chg="mod">
          <ac:chgData name="Vishal ." userId="d6d1b52ac0824bfa" providerId="LiveId" clId="{AE8BA548-AC37-4C95-B480-E12119BF86D1}" dt="2021-08-23T09:22:08.151" v="1"/>
          <ac:spMkLst>
            <pc:docMk/>
            <pc:sldMk cId="1022063697" sldId="1103"/>
            <ac:spMk id="5" creationId="{F90BF750-69FA-4E80-B877-0BA6A3904F28}"/>
          </ac:spMkLst>
        </pc:spChg>
      </pc:sldChg>
      <pc:sldChg chg="modSp del">
        <pc:chgData name="Vishal ." userId="d6d1b52ac0824bfa" providerId="LiveId" clId="{AE8BA548-AC37-4C95-B480-E12119BF86D1}" dt="2021-08-28T08:58:46.399" v="1689" actId="47"/>
        <pc:sldMkLst>
          <pc:docMk/>
          <pc:sldMk cId="1227977789" sldId="1104"/>
        </pc:sldMkLst>
        <pc:spChg chg="mod">
          <ac:chgData name="Vishal ." userId="d6d1b52ac0824bfa" providerId="LiveId" clId="{AE8BA548-AC37-4C95-B480-E12119BF86D1}" dt="2021-08-23T09:22:08.151" v="1"/>
          <ac:spMkLst>
            <pc:docMk/>
            <pc:sldMk cId="1227977789" sldId="1104"/>
            <ac:spMk id="3" creationId="{7678E1A8-C093-4B12-A4EE-D7073BE23DB9}"/>
          </ac:spMkLst>
        </pc:spChg>
      </pc:sldChg>
      <pc:sldChg chg="modSp del">
        <pc:chgData name="Vishal ." userId="d6d1b52ac0824bfa" providerId="LiveId" clId="{AE8BA548-AC37-4C95-B480-E12119BF86D1}" dt="2021-08-28T09:05:21.875" v="1766" actId="47"/>
        <pc:sldMkLst>
          <pc:docMk/>
          <pc:sldMk cId="3127199772" sldId="1105"/>
        </pc:sldMkLst>
        <pc:spChg chg="mod">
          <ac:chgData name="Vishal ." userId="d6d1b52ac0824bfa" providerId="LiveId" clId="{AE8BA548-AC37-4C95-B480-E12119BF86D1}" dt="2021-08-23T09:22:08.151" v="1"/>
          <ac:spMkLst>
            <pc:docMk/>
            <pc:sldMk cId="3127199772" sldId="1105"/>
            <ac:spMk id="3" creationId="{11141DF7-CEE4-4DDA-9E80-73F20BF5A1E8}"/>
          </ac:spMkLst>
        </pc:spChg>
      </pc:sldChg>
      <pc:sldChg chg="modSp del">
        <pc:chgData name="Vishal ." userId="d6d1b52ac0824bfa" providerId="LiveId" clId="{AE8BA548-AC37-4C95-B480-E12119BF86D1}" dt="2021-08-28T10:05:44.723" v="2251" actId="47"/>
        <pc:sldMkLst>
          <pc:docMk/>
          <pc:sldMk cId="2118395873" sldId="1106"/>
        </pc:sldMkLst>
        <pc:spChg chg="mod">
          <ac:chgData name="Vishal ." userId="d6d1b52ac0824bfa" providerId="LiveId" clId="{AE8BA548-AC37-4C95-B480-E12119BF86D1}" dt="2021-08-23T09:22:08.151" v="1"/>
          <ac:spMkLst>
            <pc:docMk/>
            <pc:sldMk cId="2118395873" sldId="1106"/>
            <ac:spMk id="5" creationId="{00000000-0000-0000-0000-000000000000}"/>
          </ac:spMkLst>
        </pc:spChg>
      </pc:sldChg>
      <pc:sldChg chg="modSp del">
        <pc:chgData name="Vishal ." userId="d6d1b52ac0824bfa" providerId="LiveId" clId="{AE8BA548-AC37-4C95-B480-E12119BF86D1}" dt="2021-08-28T10:05:45.192" v="2252" actId="47"/>
        <pc:sldMkLst>
          <pc:docMk/>
          <pc:sldMk cId="1443844633" sldId="1107"/>
        </pc:sldMkLst>
        <pc:spChg chg="mod">
          <ac:chgData name="Vishal ." userId="d6d1b52ac0824bfa" providerId="LiveId" clId="{AE8BA548-AC37-4C95-B480-E12119BF86D1}" dt="2021-08-23T09:22:08.151" v="1"/>
          <ac:spMkLst>
            <pc:docMk/>
            <pc:sldMk cId="1443844633" sldId="1107"/>
            <ac:spMk id="5" creationId="{00000000-0000-0000-0000-000000000000}"/>
          </ac:spMkLst>
        </pc:spChg>
      </pc:sldChg>
      <pc:sldChg chg="modSp">
        <pc:chgData name="Vishal ." userId="d6d1b52ac0824bfa" providerId="LiveId" clId="{AE8BA548-AC37-4C95-B480-E12119BF86D1}" dt="2021-08-23T09:22:08.151" v="1"/>
        <pc:sldMkLst>
          <pc:docMk/>
          <pc:sldMk cId="992652440" sldId="1108"/>
        </pc:sldMkLst>
        <pc:spChg chg="mod">
          <ac:chgData name="Vishal ." userId="d6d1b52ac0824bfa" providerId="LiveId" clId="{AE8BA548-AC37-4C95-B480-E12119BF86D1}" dt="2021-08-23T09:22:08.151" v="1"/>
          <ac:spMkLst>
            <pc:docMk/>
            <pc:sldMk cId="992652440" sldId="1108"/>
            <ac:spMk id="5" creationId="{00000000-0000-0000-0000-000000000000}"/>
          </ac:spMkLst>
        </pc:spChg>
      </pc:sldChg>
      <pc:sldChg chg="modSp">
        <pc:chgData name="Vishal ." userId="d6d1b52ac0824bfa" providerId="LiveId" clId="{AE8BA548-AC37-4C95-B480-E12119BF86D1}" dt="2021-08-23T09:22:08.151" v="1"/>
        <pc:sldMkLst>
          <pc:docMk/>
          <pc:sldMk cId="2104231429" sldId="1109"/>
        </pc:sldMkLst>
        <pc:spChg chg="mod">
          <ac:chgData name="Vishal ." userId="d6d1b52ac0824bfa" providerId="LiveId" clId="{AE8BA548-AC37-4C95-B480-E12119BF86D1}" dt="2021-08-23T09:22:08.151" v="1"/>
          <ac:spMkLst>
            <pc:docMk/>
            <pc:sldMk cId="2104231429" sldId="1109"/>
            <ac:spMk id="5" creationId="{00000000-0000-0000-0000-000000000000}"/>
          </ac:spMkLst>
        </pc:spChg>
      </pc:sldChg>
      <pc:sldChg chg="modSp">
        <pc:chgData name="Vishal ." userId="d6d1b52ac0824bfa" providerId="LiveId" clId="{AE8BA548-AC37-4C95-B480-E12119BF86D1}" dt="2021-08-23T09:22:08.151" v="1"/>
        <pc:sldMkLst>
          <pc:docMk/>
          <pc:sldMk cId="590431144" sldId="1110"/>
        </pc:sldMkLst>
        <pc:spChg chg="mod">
          <ac:chgData name="Vishal ." userId="d6d1b52ac0824bfa" providerId="LiveId" clId="{AE8BA548-AC37-4C95-B480-E12119BF86D1}" dt="2021-08-23T09:22:08.151" v="1"/>
          <ac:spMkLst>
            <pc:docMk/>
            <pc:sldMk cId="590431144" sldId="1110"/>
            <ac:spMk id="5" creationId="{00000000-0000-0000-0000-000000000000}"/>
          </ac:spMkLst>
        </pc:spChg>
      </pc:sldChg>
      <pc:sldChg chg="modSp mod">
        <pc:chgData name="Vishal ." userId="d6d1b52ac0824bfa" providerId="LiveId" clId="{AE8BA548-AC37-4C95-B480-E12119BF86D1}" dt="2021-08-28T09:57:12.762" v="2178" actId="2710"/>
        <pc:sldMkLst>
          <pc:docMk/>
          <pc:sldMk cId="1934021298" sldId="1111"/>
        </pc:sldMkLst>
        <pc:spChg chg="mod">
          <ac:chgData name="Vishal ." userId="d6d1b52ac0824bfa" providerId="LiveId" clId="{AE8BA548-AC37-4C95-B480-E12119BF86D1}" dt="2021-08-23T09:22:08.151" v="1"/>
          <ac:spMkLst>
            <pc:docMk/>
            <pc:sldMk cId="1934021298" sldId="1111"/>
            <ac:spMk id="5" creationId="{46E433BA-B549-4B4E-B69F-4333B9650B37}"/>
          </ac:spMkLst>
        </pc:spChg>
        <pc:spChg chg="mod">
          <ac:chgData name="Vishal ." userId="d6d1b52ac0824bfa" providerId="LiveId" clId="{AE8BA548-AC37-4C95-B480-E12119BF86D1}" dt="2021-08-28T09:57:12.762" v="2178" actId="2710"/>
          <ac:spMkLst>
            <pc:docMk/>
            <pc:sldMk cId="1934021298" sldId="1111"/>
            <ac:spMk id="16" creationId="{DAE4584C-50D0-4534-A70B-83542FB5732F}"/>
          </ac:spMkLst>
        </pc:spChg>
      </pc:sldChg>
      <pc:sldChg chg="modSp del">
        <pc:chgData name="Vishal ." userId="d6d1b52ac0824bfa" providerId="LiveId" clId="{AE8BA548-AC37-4C95-B480-E12119BF86D1}" dt="2021-08-28T09:57:29.635" v="2183" actId="47"/>
        <pc:sldMkLst>
          <pc:docMk/>
          <pc:sldMk cId="1165645857" sldId="1112"/>
        </pc:sldMkLst>
        <pc:spChg chg="mod">
          <ac:chgData name="Vishal ." userId="d6d1b52ac0824bfa" providerId="LiveId" clId="{AE8BA548-AC37-4C95-B480-E12119BF86D1}" dt="2021-08-23T09:22:08.151" v="1"/>
          <ac:spMkLst>
            <pc:docMk/>
            <pc:sldMk cId="1165645857" sldId="1112"/>
            <ac:spMk id="5" creationId="{46E433BA-B549-4B4E-B69F-4333B9650B37}"/>
          </ac:spMkLst>
        </pc:spChg>
      </pc:sldChg>
      <pc:sldChg chg="modSp del">
        <pc:chgData name="Vishal ." userId="d6d1b52ac0824bfa" providerId="LiveId" clId="{AE8BA548-AC37-4C95-B480-E12119BF86D1}" dt="2021-08-28T09:57:27.150" v="2182" actId="47"/>
        <pc:sldMkLst>
          <pc:docMk/>
          <pc:sldMk cId="3597381636" sldId="1113"/>
        </pc:sldMkLst>
        <pc:spChg chg="mod">
          <ac:chgData name="Vishal ." userId="d6d1b52ac0824bfa" providerId="LiveId" clId="{AE8BA548-AC37-4C95-B480-E12119BF86D1}" dt="2021-08-23T09:22:08.151" v="1"/>
          <ac:spMkLst>
            <pc:docMk/>
            <pc:sldMk cId="3597381636" sldId="1113"/>
            <ac:spMk id="5" creationId="{46E433BA-B549-4B4E-B69F-4333B9650B37}"/>
          </ac:spMkLst>
        </pc:spChg>
      </pc:sldChg>
      <pc:sldChg chg="modSp del">
        <pc:chgData name="Vishal ." userId="d6d1b52ac0824bfa" providerId="LiveId" clId="{AE8BA548-AC37-4C95-B480-E12119BF86D1}" dt="2021-08-28T09:57:23.677" v="2179" actId="47"/>
        <pc:sldMkLst>
          <pc:docMk/>
          <pc:sldMk cId="2188472489" sldId="1114"/>
        </pc:sldMkLst>
        <pc:spChg chg="mod">
          <ac:chgData name="Vishal ." userId="d6d1b52ac0824bfa" providerId="LiveId" clId="{AE8BA548-AC37-4C95-B480-E12119BF86D1}" dt="2021-08-23T09:22:08.151" v="1"/>
          <ac:spMkLst>
            <pc:docMk/>
            <pc:sldMk cId="2188472489" sldId="1114"/>
            <ac:spMk id="5" creationId="{46E433BA-B549-4B4E-B69F-4333B9650B37}"/>
          </ac:spMkLst>
        </pc:spChg>
      </pc:sldChg>
      <pc:sldChg chg="modSp del">
        <pc:chgData name="Vishal ." userId="d6d1b52ac0824bfa" providerId="LiveId" clId="{AE8BA548-AC37-4C95-B480-E12119BF86D1}" dt="2021-08-28T09:57:24.125" v="2180" actId="47"/>
        <pc:sldMkLst>
          <pc:docMk/>
          <pc:sldMk cId="700041040" sldId="1115"/>
        </pc:sldMkLst>
        <pc:spChg chg="mod">
          <ac:chgData name="Vishal ." userId="d6d1b52ac0824bfa" providerId="LiveId" clId="{AE8BA548-AC37-4C95-B480-E12119BF86D1}" dt="2021-08-23T09:22:08.151" v="1"/>
          <ac:spMkLst>
            <pc:docMk/>
            <pc:sldMk cId="700041040" sldId="1115"/>
            <ac:spMk id="5" creationId="{D03BCCAE-1833-4787-980D-E00A22B18BFF}"/>
          </ac:spMkLst>
        </pc:spChg>
      </pc:sldChg>
      <pc:sldChg chg="modSp del">
        <pc:chgData name="Vishal ." userId="d6d1b52ac0824bfa" providerId="LiveId" clId="{AE8BA548-AC37-4C95-B480-E12119BF86D1}" dt="2021-08-28T09:57:24.657" v="2181" actId="47"/>
        <pc:sldMkLst>
          <pc:docMk/>
          <pc:sldMk cId="540048314" sldId="1116"/>
        </pc:sldMkLst>
        <pc:spChg chg="mod">
          <ac:chgData name="Vishal ." userId="d6d1b52ac0824bfa" providerId="LiveId" clId="{AE8BA548-AC37-4C95-B480-E12119BF86D1}" dt="2021-08-23T09:22:08.151" v="1"/>
          <ac:spMkLst>
            <pc:docMk/>
            <pc:sldMk cId="540048314" sldId="1116"/>
            <ac:spMk id="5" creationId="{46E433BA-B549-4B4E-B69F-4333B9650B37}"/>
          </ac:spMkLst>
        </pc:spChg>
      </pc:sldChg>
      <pc:sldChg chg="modSp add mod modAnim">
        <pc:chgData name="Vishal ." userId="d6d1b52ac0824bfa" providerId="LiveId" clId="{AE8BA548-AC37-4C95-B480-E12119BF86D1}" dt="2021-08-28T09:14:12.780" v="1812" actId="12"/>
        <pc:sldMkLst>
          <pc:docMk/>
          <pc:sldMk cId="1428802329" sldId="1117"/>
        </pc:sldMkLst>
        <pc:spChg chg="mod">
          <ac:chgData name="Vishal ." userId="d6d1b52ac0824bfa" providerId="LiveId" clId="{AE8BA548-AC37-4C95-B480-E12119BF86D1}" dt="2021-08-28T09:14:12.780" v="1812" actId="12"/>
          <ac:spMkLst>
            <pc:docMk/>
            <pc:sldMk cId="1428802329" sldId="1117"/>
            <ac:spMk id="3" creationId="{00000000-0000-0000-0000-000000000000}"/>
          </ac:spMkLst>
        </pc:spChg>
        <pc:spChg chg="mod">
          <ac:chgData name="Vishal ." userId="d6d1b52ac0824bfa" providerId="LiveId" clId="{AE8BA548-AC37-4C95-B480-E12119BF86D1}" dt="2021-08-28T09:11:31.988" v="1797"/>
          <ac:spMkLst>
            <pc:docMk/>
            <pc:sldMk cId="1428802329" sldId="1117"/>
            <ac:spMk id="10" creationId="{574B107A-F95F-4FC9-9ADC-422F7333D8FD}"/>
          </ac:spMkLst>
        </pc:spChg>
      </pc:sldChg>
      <pc:sldChg chg="addSp delSp modSp add del mod">
        <pc:chgData name="Vishal ." userId="d6d1b52ac0824bfa" providerId="LiveId" clId="{AE8BA548-AC37-4C95-B480-E12119BF86D1}" dt="2021-08-28T05:18:09.638" v="444" actId="47"/>
        <pc:sldMkLst>
          <pc:docMk/>
          <pc:sldMk cId="251275706" sldId="1118"/>
        </pc:sldMkLst>
        <pc:spChg chg="del mod">
          <ac:chgData name="Vishal ." userId="d6d1b52ac0824bfa" providerId="LiveId" clId="{AE8BA548-AC37-4C95-B480-E12119BF86D1}" dt="2021-08-28T05:17:35.244" v="434" actId="478"/>
          <ac:spMkLst>
            <pc:docMk/>
            <pc:sldMk cId="251275706" sldId="1118"/>
            <ac:spMk id="3" creationId="{00000000-0000-0000-0000-000000000000}"/>
          </ac:spMkLst>
        </pc:spChg>
        <pc:spChg chg="mod">
          <ac:chgData name="Vishal ." userId="d6d1b52ac0824bfa" providerId="LiveId" clId="{AE8BA548-AC37-4C95-B480-E12119BF86D1}" dt="2021-08-28T05:17:52.449" v="442" actId="58"/>
          <ac:spMkLst>
            <pc:docMk/>
            <pc:sldMk cId="251275706" sldId="1118"/>
            <ac:spMk id="13" creationId="{0E5210D8-58BD-4355-84A5-E4E704868AFD}"/>
          </ac:spMkLst>
        </pc:spChg>
        <pc:spChg chg="mod">
          <ac:chgData name="Vishal ." userId="d6d1b52ac0824bfa" providerId="LiveId" clId="{AE8BA548-AC37-4C95-B480-E12119BF86D1}" dt="2021-08-28T05:17:52.449" v="442" actId="58"/>
          <ac:spMkLst>
            <pc:docMk/>
            <pc:sldMk cId="251275706" sldId="1118"/>
            <ac:spMk id="14" creationId="{1ABED100-6403-46EB-8D76-2C0249411975}"/>
          </ac:spMkLst>
        </pc:spChg>
        <pc:spChg chg="add mod">
          <ac:chgData name="Vishal ." userId="d6d1b52ac0824bfa" providerId="LiveId" clId="{AE8BA548-AC37-4C95-B480-E12119BF86D1}" dt="2021-08-28T05:17:52.449" v="442" actId="58"/>
          <ac:spMkLst>
            <pc:docMk/>
            <pc:sldMk cId="251275706" sldId="1118"/>
            <ac:spMk id="15" creationId="{00CB14F6-0BDF-41F7-B0A9-B1FF4462CEE2}"/>
          </ac:spMkLst>
        </pc:spChg>
        <pc:spChg chg="add mod">
          <ac:chgData name="Vishal ." userId="d6d1b52ac0824bfa" providerId="LiveId" clId="{AE8BA548-AC37-4C95-B480-E12119BF86D1}" dt="2021-08-28T05:17:52.449" v="442" actId="58"/>
          <ac:spMkLst>
            <pc:docMk/>
            <pc:sldMk cId="251275706" sldId="1118"/>
            <ac:spMk id="16" creationId="{E4215BB4-D44E-46AF-B824-B968C09A4A62}"/>
          </ac:spMkLst>
        </pc:spChg>
        <pc:spChg chg="mod">
          <ac:chgData name="Vishal ." userId="d6d1b52ac0824bfa" providerId="LiveId" clId="{AE8BA548-AC37-4C95-B480-E12119BF86D1}" dt="2021-08-28T05:17:52.449" v="442" actId="58"/>
          <ac:spMkLst>
            <pc:docMk/>
            <pc:sldMk cId="251275706" sldId="1118"/>
            <ac:spMk id="18" creationId="{415CDFAF-CDD8-49D8-9CAC-9578E7F71C0C}"/>
          </ac:spMkLst>
        </pc:spChg>
        <pc:spChg chg="mod">
          <ac:chgData name="Vishal ." userId="d6d1b52ac0824bfa" providerId="LiveId" clId="{AE8BA548-AC37-4C95-B480-E12119BF86D1}" dt="2021-08-28T05:17:52.449" v="442" actId="58"/>
          <ac:spMkLst>
            <pc:docMk/>
            <pc:sldMk cId="251275706" sldId="1118"/>
            <ac:spMk id="19" creationId="{ABD7BB19-91E5-48EC-A226-888BB6DC9F7E}"/>
          </ac:spMkLst>
        </pc:spChg>
        <pc:spChg chg="add mod">
          <ac:chgData name="Vishal ." userId="d6d1b52ac0824bfa" providerId="LiveId" clId="{AE8BA548-AC37-4C95-B480-E12119BF86D1}" dt="2021-08-28T05:17:52.449" v="442" actId="58"/>
          <ac:spMkLst>
            <pc:docMk/>
            <pc:sldMk cId="251275706" sldId="1118"/>
            <ac:spMk id="20" creationId="{382FF860-D385-4C4C-98A5-D8D3137BA734}"/>
          </ac:spMkLst>
        </pc:spChg>
        <pc:spChg chg="add mod">
          <ac:chgData name="Vishal ." userId="d6d1b52ac0824bfa" providerId="LiveId" clId="{AE8BA548-AC37-4C95-B480-E12119BF86D1}" dt="2021-08-28T05:17:52.449" v="442" actId="58"/>
          <ac:spMkLst>
            <pc:docMk/>
            <pc:sldMk cId="251275706" sldId="1118"/>
            <ac:spMk id="21" creationId="{B6835541-4AB5-44B5-AED1-67081C2F00B6}"/>
          </ac:spMkLst>
        </pc:spChg>
        <pc:grpChg chg="add mod">
          <ac:chgData name="Vishal ." userId="d6d1b52ac0824bfa" providerId="LiveId" clId="{AE8BA548-AC37-4C95-B480-E12119BF86D1}" dt="2021-08-28T05:17:42.458" v="437" actId="14100"/>
          <ac:grpSpMkLst>
            <pc:docMk/>
            <pc:sldMk cId="251275706" sldId="1118"/>
            <ac:grpSpMk id="12" creationId="{165A3797-EC8E-4C0C-B7B0-78FD16FAFB18}"/>
          </ac:grpSpMkLst>
        </pc:grpChg>
        <pc:grpChg chg="add mod">
          <ac:chgData name="Vishal ." userId="d6d1b52ac0824bfa" providerId="LiveId" clId="{AE8BA548-AC37-4C95-B480-E12119BF86D1}" dt="2021-08-28T05:17:42.458" v="437" actId="14100"/>
          <ac:grpSpMkLst>
            <pc:docMk/>
            <pc:sldMk cId="251275706" sldId="1118"/>
            <ac:grpSpMk id="17" creationId="{B0C1AC10-7A97-4539-9D76-5F393875918B}"/>
          </ac:grpSpMkLst>
        </pc:grpChg>
      </pc:sldChg>
      <pc:sldChg chg="modSp add modAnim">
        <pc:chgData name="Vishal ." userId="d6d1b52ac0824bfa" providerId="LiveId" clId="{AE8BA548-AC37-4C95-B480-E12119BF86D1}" dt="2021-08-28T09:17:32.114" v="1840"/>
        <pc:sldMkLst>
          <pc:docMk/>
          <pc:sldMk cId="3354495989" sldId="1118"/>
        </pc:sldMkLst>
        <pc:spChg chg="mod">
          <ac:chgData name="Vishal ." userId="d6d1b52ac0824bfa" providerId="LiveId" clId="{AE8BA548-AC37-4C95-B480-E12119BF86D1}" dt="2021-08-28T09:11:31.988" v="1797"/>
          <ac:spMkLst>
            <pc:docMk/>
            <pc:sldMk cId="3354495989" sldId="1118"/>
            <ac:spMk id="17" creationId="{A529CEDD-251A-4380-A994-05FC51C091B1}"/>
          </ac:spMkLst>
        </pc:spChg>
      </pc:sldChg>
      <pc:sldChg chg="new del">
        <pc:chgData name="Vishal ." userId="d6d1b52ac0824bfa" providerId="LiveId" clId="{AE8BA548-AC37-4C95-B480-E12119BF86D1}" dt="2021-08-28T05:55:57.386" v="573" actId="47"/>
        <pc:sldMkLst>
          <pc:docMk/>
          <pc:sldMk cId="3385309191" sldId="1118"/>
        </pc:sldMkLst>
      </pc:sldChg>
      <pc:sldChg chg="modSp add del mod">
        <pc:chgData name="Vishal ." userId="d6d1b52ac0824bfa" providerId="LiveId" clId="{AE8BA548-AC37-4C95-B480-E12119BF86D1}" dt="2021-08-28T07:21:42.906" v="1241" actId="2696"/>
        <pc:sldMkLst>
          <pc:docMk/>
          <pc:sldMk cId="175708537" sldId="1119"/>
        </pc:sldMkLst>
        <pc:spChg chg="mod">
          <ac:chgData name="Vishal ." userId="d6d1b52ac0824bfa" providerId="LiveId" clId="{AE8BA548-AC37-4C95-B480-E12119BF86D1}" dt="2021-08-28T06:18:41.018" v="756" actId="20577"/>
          <ac:spMkLst>
            <pc:docMk/>
            <pc:sldMk cId="175708537" sldId="1119"/>
            <ac:spMk id="2" creationId="{00000000-0000-0000-0000-000000000000}"/>
          </ac:spMkLst>
        </pc:spChg>
        <pc:spChg chg="mod">
          <ac:chgData name="Vishal ." userId="d6d1b52ac0824bfa" providerId="LiveId" clId="{AE8BA548-AC37-4C95-B480-E12119BF86D1}" dt="2021-08-28T06:19:25.090" v="760" actId="948"/>
          <ac:spMkLst>
            <pc:docMk/>
            <pc:sldMk cId="175708537" sldId="1119"/>
            <ac:spMk id="3" creationId="{00000000-0000-0000-0000-000000000000}"/>
          </ac:spMkLst>
        </pc:spChg>
      </pc:sldChg>
      <pc:sldChg chg="add del">
        <pc:chgData name="Vishal ." userId="d6d1b52ac0824bfa" providerId="LiveId" clId="{AE8BA548-AC37-4C95-B480-E12119BF86D1}" dt="2021-08-28T07:22:12.578" v="1246"/>
        <pc:sldMkLst>
          <pc:docMk/>
          <pc:sldMk cId="188613690" sldId="1119"/>
        </pc:sldMkLst>
      </pc:sldChg>
      <pc:sldChg chg="addSp delSp modSp add del mod">
        <pc:chgData name="Vishal ." userId="d6d1b52ac0824bfa" providerId="LiveId" clId="{AE8BA548-AC37-4C95-B480-E12119BF86D1}" dt="2021-08-28T07:23:14.403" v="1257" actId="47"/>
        <pc:sldMkLst>
          <pc:docMk/>
          <pc:sldMk cId="2301072885" sldId="1120"/>
        </pc:sldMkLst>
        <pc:spChg chg="mod">
          <ac:chgData name="Vishal ." userId="d6d1b52ac0824bfa" providerId="LiveId" clId="{AE8BA548-AC37-4C95-B480-E12119BF86D1}" dt="2021-08-28T06:25:49.362" v="872" actId="403"/>
          <ac:spMkLst>
            <pc:docMk/>
            <pc:sldMk cId="2301072885" sldId="1120"/>
            <ac:spMk id="2" creationId="{00000000-0000-0000-0000-000000000000}"/>
          </ac:spMkLst>
        </pc:spChg>
        <pc:spChg chg="add mod">
          <ac:chgData name="Vishal ." userId="d6d1b52ac0824bfa" providerId="LiveId" clId="{AE8BA548-AC37-4C95-B480-E12119BF86D1}" dt="2021-08-28T06:23:12.444" v="830" actId="21"/>
          <ac:spMkLst>
            <pc:docMk/>
            <pc:sldMk cId="2301072885" sldId="1120"/>
            <ac:spMk id="3" creationId="{3F2549E6-2C78-4A78-9EB2-1E1C9D1EFB57}"/>
          </ac:spMkLst>
        </pc:spChg>
        <pc:spChg chg="del mod">
          <ac:chgData name="Vishal ." userId="d6d1b52ac0824bfa" providerId="LiveId" clId="{AE8BA548-AC37-4C95-B480-E12119BF86D1}" dt="2021-08-28T06:23:13.467" v="832"/>
          <ac:spMkLst>
            <pc:docMk/>
            <pc:sldMk cId="2301072885" sldId="1120"/>
            <ac:spMk id="12" creationId="{B0D690FE-6715-40A6-BCA6-A6F6202EA8E5}"/>
          </ac:spMkLst>
        </pc:spChg>
        <pc:spChg chg="add mod">
          <ac:chgData name="Vishal ." userId="d6d1b52ac0824bfa" providerId="LiveId" clId="{AE8BA548-AC37-4C95-B480-E12119BF86D1}" dt="2021-08-28T06:25:22.781" v="867" actId="948"/>
          <ac:spMkLst>
            <pc:docMk/>
            <pc:sldMk cId="2301072885" sldId="1120"/>
            <ac:spMk id="13" creationId="{099296F4-4497-4161-A07B-B0A446F157AB}"/>
          </ac:spMkLst>
        </pc:spChg>
      </pc:sldChg>
      <pc:sldChg chg="addSp delSp modSp add mod modAnim">
        <pc:chgData name="Vishal ." userId="d6d1b52ac0824bfa" providerId="LiveId" clId="{AE8BA548-AC37-4C95-B480-E12119BF86D1}" dt="2021-08-28T09:20:29.166" v="1861" actId="12"/>
        <pc:sldMkLst>
          <pc:docMk/>
          <pc:sldMk cId="92758908" sldId="1121"/>
        </pc:sldMkLst>
        <pc:spChg chg="mod">
          <ac:chgData name="Vishal ." userId="d6d1b52ac0824bfa" providerId="LiveId" clId="{AE8BA548-AC37-4C95-B480-E12119BF86D1}" dt="2021-08-28T09:11:31.988" v="1797"/>
          <ac:spMkLst>
            <pc:docMk/>
            <pc:sldMk cId="92758908" sldId="1121"/>
            <ac:spMk id="10" creationId="{3C3E22F6-DF59-498A-BD0D-C5870BAACA70}"/>
          </ac:spMkLst>
        </pc:spChg>
        <pc:spChg chg="add mod">
          <ac:chgData name="Vishal ." userId="d6d1b52ac0824bfa" providerId="LiveId" clId="{AE8BA548-AC37-4C95-B480-E12119BF86D1}" dt="2021-08-28T09:20:29.166" v="1861" actId="12"/>
          <ac:spMkLst>
            <pc:docMk/>
            <pc:sldMk cId="92758908" sldId="1121"/>
            <ac:spMk id="12" creationId="{61FA79E6-705E-4E63-8047-167A4EB45719}"/>
          </ac:spMkLst>
        </pc:spChg>
        <pc:spChg chg="del mod">
          <ac:chgData name="Vishal ." userId="d6d1b52ac0824bfa" providerId="LiveId" clId="{AE8BA548-AC37-4C95-B480-E12119BF86D1}" dt="2021-08-28T06:37:22.036" v="889" actId="478"/>
          <ac:spMkLst>
            <pc:docMk/>
            <pc:sldMk cId="92758908" sldId="1121"/>
            <ac:spMk id="14" creationId="{D47F4B86-A030-4603-9FED-9C59BC6AF025}"/>
          </ac:spMkLst>
        </pc:spChg>
        <pc:graphicFrameChg chg="add del mod modGraphic">
          <ac:chgData name="Vishal ." userId="d6d1b52ac0824bfa" providerId="LiveId" clId="{AE8BA548-AC37-4C95-B480-E12119BF86D1}" dt="2021-08-28T06:38:49.068" v="905" actId="478"/>
          <ac:graphicFrameMkLst>
            <pc:docMk/>
            <pc:sldMk cId="92758908" sldId="1121"/>
            <ac:graphicFrameMk id="2" creationId="{F3DC674A-F6A4-4DF5-8942-342BDE5CA9E6}"/>
          </ac:graphicFrameMkLst>
        </pc:graphicFrameChg>
      </pc:sldChg>
      <pc:sldChg chg="modSp add mod modAnim">
        <pc:chgData name="Vishal ." userId="d6d1b52ac0824bfa" providerId="LiveId" clId="{AE8BA548-AC37-4C95-B480-E12119BF86D1}" dt="2021-08-28T09:21:50.400" v="1870" actId="12"/>
        <pc:sldMkLst>
          <pc:docMk/>
          <pc:sldMk cId="292899117" sldId="1122"/>
        </pc:sldMkLst>
        <pc:spChg chg="mod">
          <ac:chgData name="Vishal ." userId="d6d1b52ac0824bfa" providerId="LiveId" clId="{AE8BA548-AC37-4C95-B480-E12119BF86D1}" dt="2021-08-28T09:21:50.400" v="1870" actId="12"/>
          <ac:spMkLst>
            <pc:docMk/>
            <pc:sldMk cId="292899117" sldId="1122"/>
            <ac:spMk id="3" creationId="{70F69230-0199-4142-B32E-E8E57801B538}"/>
          </ac:spMkLst>
        </pc:spChg>
        <pc:spChg chg="mod">
          <ac:chgData name="Vishal ." userId="d6d1b52ac0824bfa" providerId="LiveId" clId="{AE8BA548-AC37-4C95-B480-E12119BF86D1}" dt="2021-08-28T09:11:31.988" v="1797"/>
          <ac:spMkLst>
            <pc:docMk/>
            <pc:sldMk cId="292899117" sldId="1122"/>
            <ac:spMk id="9" creationId="{853D3670-FC2B-40C2-A585-FD0592152A3C}"/>
          </ac:spMkLst>
        </pc:spChg>
      </pc:sldChg>
      <pc:sldChg chg="modSp add mod modAnim">
        <pc:chgData name="Vishal ." userId="d6d1b52ac0824bfa" providerId="LiveId" clId="{AE8BA548-AC37-4C95-B480-E12119BF86D1}" dt="2021-08-28T09:27:35.716" v="1942"/>
        <pc:sldMkLst>
          <pc:docMk/>
          <pc:sldMk cId="744023595" sldId="1123"/>
        </pc:sldMkLst>
        <pc:spChg chg="mod">
          <ac:chgData name="Vishal ." userId="d6d1b52ac0824bfa" providerId="LiveId" clId="{AE8BA548-AC37-4C95-B480-E12119BF86D1}" dt="2021-08-28T09:11:31.988" v="1797"/>
          <ac:spMkLst>
            <pc:docMk/>
            <pc:sldMk cId="744023595" sldId="1123"/>
            <ac:spMk id="9" creationId="{4CC4084D-0D0E-4784-92EA-88569A143DD2}"/>
          </ac:spMkLst>
        </pc:spChg>
        <pc:spChg chg="mod">
          <ac:chgData name="Vishal ." userId="d6d1b52ac0824bfa" providerId="LiveId" clId="{AE8BA548-AC37-4C95-B480-E12119BF86D1}" dt="2021-08-28T09:27:05.323" v="1935" actId="20577"/>
          <ac:spMkLst>
            <pc:docMk/>
            <pc:sldMk cId="744023595" sldId="1123"/>
            <ac:spMk id="11" creationId="{09AF54DF-5C16-4427-80CF-01F5901CDEB9}"/>
          </ac:spMkLst>
        </pc:spChg>
      </pc:sldChg>
      <pc:sldChg chg="modSp add modAnim">
        <pc:chgData name="Vishal ." userId="d6d1b52ac0824bfa" providerId="LiveId" clId="{AE8BA548-AC37-4C95-B480-E12119BF86D1}" dt="2021-08-28T09:19:15.335" v="1851"/>
        <pc:sldMkLst>
          <pc:docMk/>
          <pc:sldMk cId="711141469" sldId="1124"/>
        </pc:sldMkLst>
        <pc:spChg chg="mod">
          <ac:chgData name="Vishal ." userId="d6d1b52ac0824bfa" providerId="LiveId" clId="{AE8BA548-AC37-4C95-B480-E12119BF86D1}" dt="2021-08-28T09:11:31.988" v="1797"/>
          <ac:spMkLst>
            <pc:docMk/>
            <pc:sldMk cId="711141469" sldId="1124"/>
            <ac:spMk id="10" creationId="{EAF928B4-3478-4A7A-AD9C-3D22E14E8FB9}"/>
          </ac:spMkLst>
        </pc:spChg>
      </pc:sldChg>
      <pc:sldChg chg="addSp delSp modSp add mod modAnim">
        <pc:chgData name="Vishal ." userId="d6d1b52ac0824bfa" providerId="LiveId" clId="{AE8BA548-AC37-4C95-B480-E12119BF86D1}" dt="2021-08-28T09:28:14.637" v="1948"/>
        <pc:sldMkLst>
          <pc:docMk/>
          <pc:sldMk cId="238408888" sldId="1125"/>
        </pc:sldMkLst>
        <pc:spChg chg="mod">
          <ac:chgData name="Vishal ." userId="d6d1b52ac0824bfa" providerId="LiveId" clId="{AE8BA548-AC37-4C95-B480-E12119BF86D1}" dt="2021-08-28T07:12:56.069" v="1204" actId="403"/>
          <ac:spMkLst>
            <pc:docMk/>
            <pc:sldMk cId="238408888" sldId="1125"/>
            <ac:spMk id="2" creationId="{00000000-0000-0000-0000-000000000000}"/>
          </ac:spMkLst>
        </pc:spChg>
        <pc:spChg chg="mod">
          <ac:chgData name="Vishal ." userId="d6d1b52ac0824bfa" providerId="LiveId" clId="{AE8BA548-AC37-4C95-B480-E12119BF86D1}" dt="2021-08-28T07:13:27.882" v="1210" actId="20577"/>
          <ac:spMkLst>
            <pc:docMk/>
            <pc:sldMk cId="238408888" sldId="1125"/>
            <ac:spMk id="3" creationId="{00000000-0000-0000-0000-000000000000}"/>
          </ac:spMkLst>
        </pc:spChg>
        <pc:spChg chg="mod">
          <ac:chgData name="Vishal ." userId="d6d1b52ac0824bfa" providerId="LiveId" clId="{AE8BA548-AC37-4C95-B480-E12119BF86D1}" dt="2021-08-28T09:11:31.988" v="1797"/>
          <ac:spMkLst>
            <pc:docMk/>
            <pc:sldMk cId="238408888" sldId="1125"/>
            <ac:spMk id="10" creationId="{26DD4F9E-0696-4A1A-8807-DA56B3CBAE2B}"/>
          </ac:spMkLst>
        </pc:spChg>
        <pc:picChg chg="add del">
          <ac:chgData name="Vishal ." userId="d6d1b52ac0824bfa" providerId="LiveId" clId="{AE8BA548-AC37-4C95-B480-E12119BF86D1}" dt="2021-08-28T07:13:58.422" v="1215" actId="478"/>
          <ac:picMkLst>
            <pc:docMk/>
            <pc:sldMk cId="238408888" sldId="1125"/>
            <ac:picMk id="9218" creationId="{320B570E-B872-467D-A7E5-F1C42A72C14E}"/>
          </ac:picMkLst>
        </pc:picChg>
      </pc:sldChg>
      <pc:sldChg chg="addSp delSp modSp add mod">
        <pc:chgData name="Vishal ." userId="d6d1b52ac0824bfa" providerId="LiveId" clId="{AE8BA548-AC37-4C95-B480-E12119BF86D1}" dt="2021-08-28T09:11:31.988" v="1797"/>
        <pc:sldMkLst>
          <pc:docMk/>
          <pc:sldMk cId="3205081018" sldId="1126"/>
        </pc:sldMkLst>
        <pc:spChg chg="del mod">
          <ac:chgData name="Vishal ." userId="d6d1b52ac0824bfa" providerId="LiveId" clId="{AE8BA548-AC37-4C95-B480-E12119BF86D1}" dt="2021-08-28T07:14:05.572" v="1217" actId="478"/>
          <ac:spMkLst>
            <pc:docMk/>
            <pc:sldMk cId="3205081018" sldId="1126"/>
            <ac:spMk id="3" creationId="{00000000-0000-0000-0000-000000000000}"/>
          </ac:spMkLst>
        </pc:spChg>
        <pc:spChg chg="mod">
          <ac:chgData name="Vishal ." userId="d6d1b52ac0824bfa" providerId="LiveId" clId="{AE8BA548-AC37-4C95-B480-E12119BF86D1}" dt="2021-08-28T09:11:31.988" v="1797"/>
          <ac:spMkLst>
            <pc:docMk/>
            <pc:sldMk cId="3205081018" sldId="1126"/>
            <ac:spMk id="10" creationId="{26DD4F9E-0696-4A1A-8807-DA56B3CBAE2B}"/>
          </ac:spMkLst>
        </pc:spChg>
        <pc:picChg chg="add del mod">
          <ac:chgData name="Vishal ." userId="d6d1b52ac0824bfa" providerId="LiveId" clId="{AE8BA548-AC37-4C95-B480-E12119BF86D1}" dt="2021-08-28T07:14:17.377" v="1220" actId="14100"/>
          <ac:picMkLst>
            <pc:docMk/>
            <pc:sldMk cId="3205081018" sldId="1126"/>
            <ac:picMk id="9218" creationId="{320B570E-B872-467D-A7E5-F1C42A72C14E}"/>
          </ac:picMkLst>
        </pc:picChg>
      </pc:sldChg>
      <pc:sldChg chg="addSp modSp add mod">
        <pc:chgData name="Vishal ." userId="d6d1b52ac0824bfa" providerId="LiveId" clId="{AE8BA548-AC37-4C95-B480-E12119BF86D1}" dt="2021-08-28T09:11:31.988" v="1797"/>
        <pc:sldMkLst>
          <pc:docMk/>
          <pc:sldMk cId="3217754661" sldId="1127"/>
        </pc:sldMkLst>
        <pc:spChg chg="mod">
          <ac:chgData name="Vishal ." userId="d6d1b52ac0824bfa" providerId="LiveId" clId="{AE8BA548-AC37-4C95-B480-E12119BF86D1}" dt="2021-08-28T09:11:31.988" v="1797"/>
          <ac:spMkLst>
            <pc:docMk/>
            <pc:sldMk cId="3217754661" sldId="1127"/>
            <ac:spMk id="9" creationId="{8D0FEB88-F773-40F3-914E-D1F6970222A7}"/>
          </ac:spMkLst>
        </pc:spChg>
        <pc:spChg chg="mod">
          <ac:chgData name="Vishal ." userId="d6d1b52ac0824bfa" providerId="LiveId" clId="{AE8BA548-AC37-4C95-B480-E12119BF86D1}" dt="2021-08-28T07:17:23.478" v="1222" actId="6549"/>
          <ac:spMkLst>
            <pc:docMk/>
            <pc:sldMk cId="3217754661" sldId="1127"/>
            <ac:spMk id="12" creationId="{486E72D5-EB53-4791-8530-1591DE38AE70}"/>
          </ac:spMkLst>
        </pc:spChg>
        <pc:picChg chg="add">
          <ac:chgData name="Vishal ." userId="d6d1b52ac0824bfa" providerId="LiveId" clId="{AE8BA548-AC37-4C95-B480-E12119BF86D1}" dt="2021-08-28T07:17:25.186" v="1223"/>
          <ac:picMkLst>
            <pc:docMk/>
            <pc:sldMk cId="3217754661" sldId="1127"/>
            <ac:picMk id="10242" creationId="{3C57EB91-0AA1-4D3C-AE88-CB369920C7E0}"/>
          </ac:picMkLst>
        </pc:picChg>
      </pc:sldChg>
      <pc:sldChg chg="modSp add mod modAnim">
        <pc:chgData name="Vishal ." userId="d6d1b52ac0824bfa" providerId="LiveId" clId="{AE8BA548-AC37-4C95-B480-E12119BF86D1}" dt="2021-08-28T09:21:14.742" v="1866"/>
        <pc:sldMkLst>
          <pc:docMk/>
          <pc:sldMk cId="3501894928" sldId="1128"/>
        </pc:sldMkLst>
        <pc:spChg chg="mod">
          <ac:chgData name="Vishal ." userId="d6d1b52ac0824bfa" providerId="LiveId" clId="{AE8BA548-AC37-4C95-B480-E12119BF86D1}" dt="2021-08-28T09:20:45.066" v="1862" actId="12"/>
          <ac:spMkLst>
            <pc:docMk/>
            <pc:sldMk cId="3501894928" sldId="1128"/>
            <ac:spMk id="3" creationId="{70F69230-0199-4142-B32E-E8E57801B538}"/>
          </ac:spMkLst>
        </pc:spChg>
        <pc:spChg chg="mod">
          <ac:chgData name="Vishal ." userId="d6d1b52ac0824bfa" providerId="LiveId" clId="{AE8BA548-AC37-4C95-B480-E12119BF86D1}" dt="2021-08-28T09:11:31.988" v="1797"/>
          <ac:spMkLst>
            <pc:docMk/>
            <pc:sldMk cId="3501894928" sldId="1128"/>
            <ac:spMk id="9" creationId="{853D3670-FC2B-40C2-A585-FD0592152A3C}"/>
          </ac:spMkLst>
        </pc:spChg>
      </pc:sldChg>
      <pc:sldChg chg="addSp modSp add mod">
        <pc:chgData name="Vishal ." userId="d6d1b52ac0824bfa" providerId="LiveId" clId="{AE8BA548-AC37-4C95-B480-E12119BF86D1}" dt="2021-08-28T09:11:31.988" v="1797"/>
        <pc:sldMkLst>
          <pc:docMk/>
          <pc:sldMk cId="3598854154" sldId="1129"/>
        </pc:sldMkLst>
        <pc:spChg chg="mod">
          <ac:chgData name="Vishal ." userId="d6d1b52ac0824bfa" providerId="LiveId" clId="{AE8BA548-AC37-4C95-B480-E12119BF86D1}" dt="2021-08-28T09:11:31.988" v="1797"/>
          <ac:spMkLst>
            <pc:docMk/>
            <pc:sldMk cId="3598854154" sldId="1129"/>
            <ac:spMk id="11" creationId="{6C6C059C-C4D6-4714-AF45-E9FEC0B1F57F}"/>
          </ac:spMkLst>
        </pc:spChg>
        <pc:spChg chg="mod">
          <ac:chgData name="Vishal ." userId="d6d1b52ac0824bfa" providerId="LiveId" clId="{AE8BA548-AC37-4C95-B480-E12119BF86D1}" dt="2021-08-28T07:23:22.996" v="1260" actId="20577"/>
          <ac:spMkLst>
            <pc:docMk/>
            <pc:sldMk cId="3598854154" sldId="1129"/>
            <ac:spMk id="13" creationId="{E5695225-1325-4AAD-9338-4E9CA0A4F3A9}"/>
          </ac:spMkLst>
        </pc:spChg>
        <pc:picChg chg="add mod">
          <ac:chgData name="Vishal ." userId="d6d1b52ac0824bfa" providerId="LiveId" clId="{AE8BA548-AC37-4C95-B480-E12119BF86D1}" dt="2021-08-28T07:23:36.217" v="1263" actId="14100"/>
          <ac:picMkLst>
            <pc:docMk/>
            <pc:sldMk cId="3598854154" sldId="1129"/>
            <ac:picMk id="13314" creationId="{6B0CDAC7-D8F5-4DA1-8F87-FCEF457E88E4}"/>
          </ac:picMkLst>
        </pc:picChg>
      </pc:sldChg>
      <pc:sldChg chg="add del">
        <pc:chgData name="Vishal ." userId="d6d1b52ac0824bfa" providerId="LiveId" clId="{AE8BA548-AC37-4C95-B480-E12119BF86D1}" dt="2021-08-28T07:25:14.148" v="1268" actId="2890"/>
        <pc:sldMkLst>
          <pc:docMk/>
          <pc:sldMk cId="980791708" sldId="1130"/>
        </pc:sldMkLst>
      </pc:sldChg>
      <pc:sldChg chg="modSp add mod modAnim">
        <pc:chgData name="Vishal ." userId="d6d1b52ac0824bfa" providerId="LiveId" clId="{AE8BA548-AC37-4C95-B480-E12119BF86D1}" dt="2021-08-28T09:32:23.564" v="1990"/>
        <pc:sldMkLst>
          <pc:docMk/>
          <pc:sldMk cId="1500231464" sldId="1130"/>
        </pc:sldMkLst>
        <pc:spChg chg="mod">
          <ac:chgData name="Vishal ." userId="d6d1b52ac0824bfa" providerId="LiveId" clId="{AE8BA548-AC37-4C95-B480-E12119BF86D1}" dt="2021-08-28T08:17:31.401" v="1382" actId="1076"/>
          <ac:spMkLst>
            <pc:docMk/>
            <pc:sldMk cId="1500231464" sldId="1130"/>
            <ac:spMk id="3" creationId="{3105A03C-BD8B-4569-9D3A-7DF71FEDD85A}"/>
          </ac:spMkLst>
        </pc:spChg>
        <pc:spChg chg="mod">
          <ac:chgData name="Vishal ." userId="d6d1b52ac0824bfa" providerId="LiveId" clId="{AE8BA548-AC37-4C95-B480-E12119BF86D1}" dt="2021-08-28T09:11:31.988" v="1797"/>
          <ac:spMkLst>
            <pc:docMk/>
            <pc:sldMk cId="1500231464" sldId="1130"/>
            <ac:spMk id="8" creationId="{F47826C3-C453-45F0-BB50-D157DA621D53}"/>
          </ac:spMkLst>
        </pc:spChg>
      </pc:sldChg>
      <pc:sldChg chg="modSp add mod modAnim">
        <pc:chgData name="Vishal ." userId="d6d1b52ac0824bfa" providerId="LiveId" clId="{AE8BA548-AC37-4C95-B480-E12119BF86D1}" dt="2021-08-28T09:41:07.303" v="2064"/>
        <pc:sldMkLst>
          <pc:docMk/>
          <pc:sldMk cId="1308456026" sldId="1131"/>
        </pc:sldMkLst>
        <pc:spChg chg="mod">
          <ac:chgData name="Vishal ." userId="d6d1b52ac0824bfa" providerId="LiveId" clId="{AE8BA548-AC37-4C95-B480-E12119BF86D1}" dt="2021-08-28T09:11:31.988" v="1797"/>
          <ac:spMkLst>
            <pc:docMk/>
            <pc:sldMk cId="1308456026" sldId="1131"/>
            <ac:spMk id="7" creationId="{6E78FF5C-9DDC-4C52-BB05-A9767B2427F5}"/>
          </ac:spMkLst>
        </pc:spChg>
        <pc:spChg chg="mod">
          <ac:chgData name="Vishal ." userId="d6d1b52ac0824bfa" providerId="LiveId" clId="{AE8BA548-AC37-4C95-B480-E12119BF86D1}" dt="2021-08-28T09:40:36.657" v="2058" actId="255"/>
          <ac:spMkLst>
            <pc:docMk/>
            <pc:sldMk cId="1308456026" sldId="1131"/>
            <ac:spMk id="12" creationId="{91EBD148-7DC1-45A6-BF7D-615E833E5092}"/>
          </ac:spMkLst>
        </pc:spChg>
      </pc:sldChg>
      <pc:sldChg chg="modSp add mod modAnim">
        <pc:chgData name="Vishal ." userId="d6d1b52ac0824bfa" providerId="LiveId" clId="{AE8BA548-AC37-4C95-B480-E12119BF86D1}" dt="2021-08-28T09:41:38.502" v="2071"/>
        <pc:sldMkLst>
          <pc:docMk/>
          <pc:sldMk cId="1445170419" sldId="1132"/>
        </pc:sldMkLst>
        <pc:spChg chg="mod">
          <ac:chgData name="Vishal ." userId="d6d1b52ac0824bfa" providerId="LiveId" clId="{AE8BA548-AC37-4C95-B480-E12119BF86D1}" dt="2021-08-28T09:11:31.988" v="1797"/>
          <ac:spMkLst>
            <pc:docMk/>
            <pc:sldMk cId="1445170419" sldId="1132"/>
            <ac:spMk id="7" creationId="{6E78FF5C-9DDC-4C52-BB05-A9767B2427F5}"/>
          </ac:spMkLst>
        </pc:spChg>
        <pc:spChg chg="mod">
          <ac:chgData name="Vishal ." userId="d6d1b52ac0824bfa" providerId="LiveId" clId="{AE8BA548-AC37-4C95-B480-E12119BF86D1}" dt="2021-08-28T09:41:14.173" v="2066" actId="20577"/>
          <ac:spMkLst>
            <pc:docMk/>
            <pc:sldMk cId="1445170419" sldId="1132"/>
            <ac:spMk id="12" creationId="{91EBD148-7DC1-45A6-BF7D-615E833E5092}"/>
          </ac:spMkLst>
        </pc:spChg>
      </pc:sldChg>
      <pc:sldChg chg="modSp add mod modAnim">
        <pc:chgData name="Vishal ." userId="d6d1b52ac0824bfa" providerId="LiveId" clId="{AE8BA548-AC37-4C95-B480-E12119BF86D1}" dt="2021-08-28T09:42:02.958" v="2076"/>
        <pc:sldMkLst>
          <pc:docMk/>
          <pc:sldMk cId="3687956967" sldId="1133"/>
        </pc:sldMkLst>
        <pc:spChg chg="mod">
          <ac:chgData name="Vishal ." userId="d6d1b52ac0824bfa" providerId="LiveId" clId="{AE8BA548-AC37-4C95-B480-E12119BF86D1}" dt="2021-08-28T09:11:31.988" v="1797"/>
          <ac:spMkLst>
            <pc:docMk/>
            <pc:sldMk cId="3687956967" sldId="1133"/>
            <ac:spMk id="7" creationId="{6E78FF5C-9DDC-4C52-BB05-A9767B2427F5}"/>
          </ac:spMkLst>
        </pc:spChg>
        <pc:spChg chg="mod">
          <ac:chgData name="Vishal ." userId="d6d1b52ac0824bfa" providerId="LiveId" clId="{AE8BA548-AC37-4C95-B480-E12119BF86D1}" dt="2021-08-28T09:41:46.491" v="2072" actId="20577"/>
          <ac:spMkLst>
            <pc:docMk/>
            <pc:sldMk cId="3687956967" sldId="1133"/>
            <ac:spMk id="12" creationId="{91EBD148-7DC1-45A6-BF7D-615E833E5092}"/>
          </ac:spMkLst>
        </pc:spChg>
      </pc:sldChg>
      <pc:sldChg chg="modSp add mod modAnim">
        <pc:chgData name="Vishal ." userId="d6d1b52ac0824bfa" providerId="LiveId" clId="{AE8BA548-AC37-4C95-B480-E12119BF86D1}" dt="2021-08-28T09:42:49.948" v="2084"/>
        <pc:sldMkLst>
          <pc:docMk/>
          <pc:sldMk cId="1042950739" sldId="1134"/>
        </pc:sldMkLst>
        <pc:spChg chg="mod">
          <ac:chgData name="Vishal ." userId="d6d1b52ac0824bfa" providerId="LiveId" clId="{AE8BA548-AC37-4C95-B480-E12119BF86D1}" dt="2021-08-28T09:42:45.748" v="2083" actId="20577"/>
          <ac:spMkLst>
            <pc:docMk/>
            <pc:sldMk cId="1042950739" sldId="1134"/>
            <ac:spMk id="2" creationId="{00000000-0000-0000-0000-000000000000}"/>
          </ac:spMkLst>
        </pc:spChg>
        <pc:spChg chg="mod">
          <ac:chgData name="Vishal ." userId="d6d1b52ac0824bfa" providerId="LiveId" clId="{AE8BA548-AC37-4C95-B480-E12119BF86D1}" dt="2021-08-28T09:11:31.988" v="1797"/>
          <ac:spMkLst>
            <pc:docMk/>
            <pc:sldMk cId="1042950739" sldId="1134"/>
            <ac:spMk id="7" creationId="{618B1D72-2C5D-4EF9-BE79-DCF2A85794F0}"/>
          </ac:spMkLst>
        </pc:spChg>
      </pc:sldChg>
      <pc:sldChg chg="addSp delSp modSp add mod">
        <pc:chgData name="Vishal ." userId="d6d1b52ac0824bfa" providerId="LiveId" clId="{AE8BA548-AC37-4C95-B480-E12119BF86D1}" dt="2021-08-28T09:11:31.988" v="1797"/>
        <pc:sldMkLst>
          <pc:docMk/>
          <pc:sldMk cId="3772265646" sldId="1135"/>
        </pc:sldMkLst>
        <pc:spChg chg="mod">
          <ac:chgData name="Vishal ." userId="d6d1b52ac0824bfa" providerId="LiveId" clId="{AE8BA548-AC37-4C95-B480-E12119BF86D1}" dt="2021-08-28T09:11:31.988" v="1797"/>
          <ac:spMkLst>
            <pc:docMk/>
            <pc:sldMk cId="3772265646" sldId="1135"/>
            <ac:spMk id="5" creationId="{A559F366-332F-4CC3-B398-2A864151594A}"/>
          </ac:spMkLst>
        </pc:spChg>
        <pc:spChg chg="del mod">
          <ac:chgData name="Vishal ." userId="d6d1b52ac0824bfa" providerId="LiveId" clId="{AE8BA548-AC37-4C95-B480-E12119BF86D1}" dt="2021-08-28T08:59:32.662" v="1698" actId="478"/>
          <ac:spMkLst>
            <pc:docMk/>
            <pc:sldMk cId="3772265646" sldId="1135"/>
            <ac:spMk id="6" creationId="{00000000-0000-0000-0000-000000000000}"/>
          </ac:spMkLst>
        </pc:spChg>
        <pc:spChg chg="add del">
          <ac:chgData name="Vishal ." userId="d6d1b52ac0824bfa" providerId="LiveId" clId="{AE8BA548-AC37-4C95-B480-E12119BF86D1}" dt="2021-08-28T08:59:30.323" v="1697"/>
          <ac:spMkLst>
            <pc:docMk/>
            <pc:sldMk cId="3772265646" sldId="1135"/>
            <ac:spMk id="7" creationId="{747B0C9D-4864-4AE4-9971-15852516AA8F}"/>
          </ac:spMkLst>
        </pc:spChg>
        <pc:spChg chg="add del">
          <ac:chgData name="Vishal ." userId="d6d1b52ac0824bfa" providerId="LiveId" clId="{AE8BA548-AC37-4C95-B480-E12119BF86D1}" dt="2021-08-28T08:59:30.323" v="1697"/>
          <ac:spMkLst>
            <pc:docMk/>
            <pc:sldMk cId="3772265646" sldId="1135"/>
            <ac:spMk id="8" creationId="{796D1ED2-5DF8-4062-8A81-3541A7AE73AB}"/>
          </ac:spMkLst>
        </pc:spChg>
        <pc:spChg chg="add del">
          <ac:chgData name="Vishal ." userId="d6d1b52ac0824bfa" providerId="LiveId" clId="{AE8BA548-AC37-4C95-B480-E12119BF86D1}" dt="2021-08-28T08:59:30.323" v="1697"/>
          <ac:spMkLst>
            <pc:docMk/>
            <pc:sldMk cId="3772265646" sldId="1135"/>
            <ac:spMk id="9" creationId="{1C08061A-8FF7-4049-9D08-A57EAA4EC865}"/>
          </ac:spMkLst>
        </pc:spChg>
        <pc:spChg chg="add del">
          <ac:chgData name="Vishal ." userId="d6d1b52ac0824bfa" providerId="LiveId" clId="{AE8BA548-AC37-4C95-B480-E12119BF86D1}" dt="2021-08-28T08:59:39.749" v="1700"/>
          <ac:spMkLst>
            <pc:docMk/>
            <pc:sldMk cId="3772265646" sldId="1135"/>
            <ac:spMk id="10" creationId="{EE1FB6F4-8C67-4FCA-A14C-96D4F95EF237}"/>
          </ac:spMkLst>
        </pc:spChg>
        <pc:spChg chg="add del">
          <ac:chgData name="Vishal ." userId="d6d1b52ac0824bfa" providerId="LiveId" clId="{AE8BA548-AC37-4C95-B480-E12119BF86D1}" dt="2021-08-28T08:59:39.749" v="1700"/>
          <ac:spMkLst>
            <pc:docMk/>
            <pc:sldMk cId="3772265646" sldId="1135"/>
            <ac:spMk id="11" creationId="{C581B93D-4AD6-45AB-AE59-43BF51C0A9BF}"/>
          </ac:spMkLst>
        </pc:spChg>
        <pc:spChg chg="add del">
          <ac:chgData name="Vishal ." userId="d6d1b52ac0824bfa" providerId="LiveId" clId="{AE8BA548-AC37-4C95-B480-E12119BF86D1}" dt="2021-08-28T08:59:39.749" v="1700"/>
          <ac:spMkLst>
            <pc:docMk/>
            <pc:sldMk cId="3772265646" sldId="1135"/>
            <ac:spMk id="12" creationId="{3C5430C3-32FA-4131-82E6-3F517CB8C7E8}"/>
          </ac:spMkLst>
        </pc:spChg>
        <pc:spChg chg="add mod">
          <ac:chgData name="Vishal ." userId="d6d1b52ac0824bfa" providerId="LiveId" clId="{AE8BA548-AC37-4C95-B480-E12119BF86D1}" dt="2021-08-28T09:04:13.341" v="1726" actId="403"/>
          <ac:spMkLst>
            <pc:docMk/>
            <pc:sldMk cId="3772265646" sldId="1135"/>
            <ac:spMk id="13" creationId="{DC900394-92D7-4BAC-8DBA-8E48C0083C2D}"/>
          </ac:spMkLst>
        </pc:spChg>
        <pc:spChg chg="add mod">
          <ac:chgData name="Vishal ." userId="d6d1b52ac0824bfa" providerId="LiveId" clId="{AE8BA548-AC37-4C95-B480-E12119BF86D1}" dt="2021-08-28T09:04:42.039" v="1761" actId="123"/>
          <ac:spMkLst>
            <pc:docMk/>
            <pc:sldMk cId="3772265646" sldId="1135"/>
            <ac:spMk id="14" creationId="{01BB19E7-7C3B-42BD-98FD-D8CA620EA6EB}"/>
          </ac:spMkLst>
        </pc:spChg>
        <pc:spChg chg="add">
          <ac:chgData name="Vishal ." userId="d6d1b52ac0824bfa" providerId="LiveId" clId="{AE8BA548-AC37-4C95-B480-E12119BF86D1}" dt="2021-08-28T08:59:49.719" v="1701"/>
          <ac:spMkLst>
            <pc:docMk/>
            <pc:sldMk cId="3772265646" sldId="1135"/>
            <ac:spMk id="15" creationId="{22061B4B-48ED-4913-9B11-74C5E96F0A66}"/>
          </ac:spMkLst>
        </pc:spChg>
        <pc:spChg chg="del mod">
          <ac:chgData name="Vishal ." userId="d6d1b52ac0824bfa" providerId="LiveId" clId="{AE8BA548-AC37-4C95-B480-E12119BF86D1}" dt="2021-08-28T08:59:21.250" v="1693" actId="478"/>
          <ac:spMkLst>
            <pc:docMk/>
            <pc:sldMk cId="3772265646" sldId="1135"/>
            <ac:spMk id="26" creationId="{163107F2-B1AC-42E9-BBBC-57380225A1CA}"/>
          </ac:spMkLst>
        </pc:spChg>
        <pc:picChg chg="add mod">
          <ac:chgData name="Vishal ." userId="d6d1b52ac0824bfa" providerId="LiveId" clId="{AE8BA548-AC37-4C95-B480-E12119BF86D1}" dt="2021-08-28T09:04:58.026" v="1765" actId="14100"/>
          <ac:picMkLst>
            <pc:docMk/>
            <pc:sldMk cId="3772265646" sldId="1135"/>
            <ac:picMk id="1026" creationId="{CCA3453C-91CE-465C-A26C-93FD73C20AF0}"/>
          </ac:picMkLst>
        </pc:picChg>
        <pc:picChg chg="add del">
          <ac:chgData name="Vishal ." userId="d6d1b52ac0824bfa" providerId="LiveId" clId="{AE8BA548-AC37-4C95-B480-E12119BF86D1}" dt="2021-08-28T08:59:30.323" v="1697"/>
          <ac:picMkLst>
            <pc:docMk/>
            <pc:sldMk cId="3772265646" sldId="1135"/>
            <ac:picMk id="5124" creationId="{D705373F-3698-4542-853C-6028593BA5E7}"/>
          </ac:picMkLst>
        </pc:picChg>
        <pc:picChg chg="add del">
          <ac:chgData name="Vishal ." userId="d6d1b52ac0824bfa" providerId="LiveId" clId="{AE8BA548-AC37-4C95-B480-E12119BF86D1}" dt="2021-08-28T08:59:39.749" v="1700"/>
          <ac:picMkLst>
            <pc:docMk/>
            <pc:sldMk cId="3772265646" sldId="1135"/>
            <ac:picMk id="5128" creationId="{A9FD5A31-663E-42E3-A356-BAB1212B290B}"/>
          </ac:picMkLst>
        </pc:picChg>
      </pc:sldChg>
      <pc:sldChg chg="add del">
        <pc:chgData name="Vishal ." userId="d6d1b52ac0824bfa" providerId="LiveId" clId="{AE8BA548-AC37-4C95-B480-E12119BF86D1}" dt="2021-08-28T09:06:44.762" v="1782"/>
        <pc:sldMkLst>
          <pc:docMk/>
          <pc:sldMk cId="2179566231" sldId="1136"/>
        </pc:sldMkLst>
      </pc:sldChg>
      <pc:sldChg chg="addSp delSp modSp add mod">
        <pc:chgData name="Vishal ." userId="d6d1b52ac0824bfa" providerId="LiveId" clId="{AE8BA548-AC37-4C95-B480-E12119BF86D1}" dt="2021-08-28T09:51:15.077" v="2114" actId="14100"/>
        <pc:sldMkLst>
          <pc:docMk/>
          <pc:sldMk cId="3200783646" sldId="1136"/>
        </pc:sldMkLst>
        <pc:spChg chg="mod">
          <ac:chgData name="Vishal ." userId="d6d1b52ac0824bfa" providerId="LiveId" clId="{AE8BA548-AC37-4C95-B480-E12119BF86D1}" dt="2021-08-28T09:11:31.988" v="1797"/>
          <ac:spMkLst>
            <pc:docMk/>
            <pc:sldMk cId="3200783646" sldId="1136"/>
            <ac:spMk id="5" creationId="{A559F366-332F-4CC3-B398-2A864151594A}"/>
          </ac:spMkLst>
        </pc:spChg>
        <pc:spChg chg="mod">
          <ac:chgData name="Vishal ." userId="d6d1b52ac0824bfa" providerId="LiveId" clId="{AE8BA548-AC37-4C95-B480-E12119BF86D1}" dt="2021-08-28T09:51:15.077" v="2114" actId="14100"/>
          <ac:spMkLst>
            <pc:docMk/>
            <pc:sldMk cId="3200783646" sldId="1136"/>
            <ac:spMk id="6" creationId="{00000000-0000-0000-0000-000000000000}"/>
          </ac:spMkLst>
        </pc:spChg>
        <pc:spChg chg="add mod">
          <ac:chgData name="Vishal ." userId="d6d1b52ac0824bfa" providerId="LiveId" clId="{AE8BA548-AC37-4C95-B480-E12119BF86D1}" dt="2021-08-28T09:50:16.211" v="2087" actId="21"/>
          <ac:spMkLst>
            <pc:docMk/>
            <pc:sldMk cId="3200783646" sldId="1136"/>
            <ac:spMk id="7" creationId="{C4DAEAEB-68B1-4D2C-AC01-A451692742C7}"/>
          </ac:spMkLst>
        </pc:spChg>
        <pc:spChg chg="add mod">
          <ac:chgData name="Vishal ." userId="d6d1b52ac0824bfa" providerId="LiveId" clId="{AE8BA548-AC37-4C95-B480-E12119BF86D1}" dt="2021-08-28T09:50:57.839" v="2100" actId="255"/>
          <ac:spMkLst>
            <pc:docMk/>
            <pc:sldMk cId="3200783646" sldId="1136"/>
            <ac:spMk id="11" creationId="{CAC892DC-2928-463F-B1D7-355DF4687934}"/>
          </ac:spMkLst>
        </pc:spChg>
        <pc:spChg chg="del mod">
          <ac:chgData name="Vishal ." userId="d6d1b52ac0824bfa" providerId="LiveId" clId="{AE8BA548-AC37-4C95-B480-E12119BF86D1}" dt="2021-08-28T09:09:14.122" v="1786"/>
          <ac:spMkLst>
            <pc:docMk/>
            <pc:sldMk cId="3200783646" sldId="1136"/>
            <ac:spMk id="26" creationId="{163107F2-B1AC-42E9-BBBC-57380225A1CA}"/>
          </ac:spMkLst>
        </pc:spChg>
      </pc:sldChg>
      <pc:sldChg chg="add del">
        <pc:chgData name="Vishal ." userId="d6d1b52ac0824bfa" providerId="LiveId" clId="{AE8BA548-AC37-4C95-B480-E12119BF86D1}" dt="2021-08-28T09:51:24.893" v="2116" actId="47"/>
        <pc:sldMkLst>
          <pc:docMk/>
          <pc:sldMk cId="1180471380" sldId="1137"/>
        </pc:sldMkLst>
      </pc:sldChg>
      <pc:sldChg chg="addSp delSp modSp add mod">
        <pc:chgData name="Vishal ." userId="d6d1b52ac0824bfa" providerId="LiveId" clId="{AE8BA548-AC37-4C95-B480-E12119BF86D1}" dt="2021-08-28T09:51:51.229" v="2123" actId="14100"/>
        <pc:sldMkLst>
          <pc:docMk/>
          <pc:sldMk cId="2348633641" sldId="1138"/>
        </pc:sldMkLst>
        <pc:spChg chg="del mod">
          <ac:chgData name="Vishal ." userId="d6d1b52ac0824bfa" providerId="LiveId" clId="{AE8BA548-AC37-4C95-B480-E12119BF86D1}" dt="2021-08-28T09:51:42.800" v="2119" actId="478"/>
          <ac:spMkLst>
            <pc:docMk/>
            <pc:sldMk cId="2348633641" sldId="1138"/>
            <ac:spMk id="11" creationId="{CAC892DC-2928-463F-B1D7-355DF4687934}"/>
          </ac:spMkLst>
        </pc:spChg>
        <pc:picChg chg="add del">
          <ac:chgData name="Vishal ." userId="d6d1b52ac0824bfa" providerId="LiveId" clId="{AE8BA548-AC37-4C95-B480-E12119BF86D1}" dt="2021-08-28T09:51:42.800" v="2119" actId="478"/>
          <ac:picMkLst>
            <pc:docMk/>
            <pc:sldMk cId="2348633641" sldId="1138"/>
            <ac:picMk id="3074" creationId="{91C073E2-20F7-4BA3-899B-5354F885DCA5}"/>
          </ac:picMkLst>
        </pc:picChg>
        <pc:picChg chg="add mod">
          <ac:chgData name="Vishal ." userId="d6d1b52ac0824bfa" providerId="LiveId" clId="{AE8BA548-AC37-4C95-B480-E12119BF86D1}" dt="2021-08-28T09:51:51.229" v="2123" actId="14100"/>
          <ac:picMkLst>
            <pc:docMk/>
            <pc:sldMk cId="2348633641" sldId="1138"/>
            <ac:picMk id="3076" creationId="{56703BC1-FA97-4171-823E-3948E784DF20}"/>
          </ac:picMkLst>
        </pc:picChg>
      </pc:sldChg>
      <pc:sldChg chg="addSp delSp modSp add mod">
        <pc:chgData name="Vishal ." userId="d6d1b52ac0824bfa" providerId="LiveId" clId="{AE8BA548-AC37-4C95-B480-E12119BF86D1}" dt="2021-08-28T09:54:36.764" v="2151" actId="404"/>
        <pc:sldMkLst>
          <pc:docMk/>
          <pc:sldMk cId="1930451856" sldId="1139"/>
        </pc:sldMkLst>
        <pc:spChg chg="mod">
          <ac:chgData name="Vishal ." userId="d6d1b52ac0824bfa" providerId="LiveId" clId="{AE8BA548-AC37-4C95-B480-E12119BF86D1}" dt="2021-08-28T09:52:50.795" v="2130" actId="404"/>
          <ac:spMkLst>
            <pc:docMk/>
            <pc:sldMk cId="1930451856" sldId="1139"/>
            <ac:spMk id="6" creationId="{00000000-0000-0000-0000-000000000000}"/>
          </ac:spMkLst>
        </pc:spChg>
        <pc:spChg chg="add del mod">
          <ac:chgData name="Vishal ." userId="d6d1b52ac0824bfa" providerId="LiveId" clId="{AE8BA548-AC37-4C95-B480-E12119BF86D1}" dt="2021-08-28T09:53:07.808" v="2134"/>
          <ac:spMkLst>
            <pc:docMk/>
            <pc:sldMk cId="1930451856" sldId="1139"/>
            <ac:spMk id="8" creationId="{F6FE027D-517D-4A92-B9F5-FDB4F241EA7B}"/>
          </ac:spMkLst>
        </pc:spChg>
        <pc:spChg chg="add mod">
          <ac:chgData name="Vishal ." userId="d6d1b52ac0824bfa" providerId="LiveId" clId="{AE8BA548-AC37-4C95-B480-E12119BF86D1}" dt="2021-08-28T09:54:36.764" v="2151" actId="404"/>
          <ac:spMkLst>
            <pc:docMk/>
            <pc:sldMk cId="1930451856" sldId="1139"/>
            <ac:spMk id="12" creationId="{4882D165-4F41-438E-AC9C-D6D3A0C86902}"/>
          </ac:spMkLst>
        </pc:spChg>
        <pc:picChg chg="del">
          <ac:chgData name="Vishal ." userId="d6d1b52ac0824bfa" providerId="LiveId" clId="{AE8BA548-AC37-4C95-B480-E12119BF86D1}" dt="2021-08-28T09:52:32.698" v="2125" actId="478"/>
          <ac:picMkLst>
            <pc:docMk/>
            <pc:sldMk cId="1930451856" sldId="1139"/>
            <ac:picMk id="3076" creationId="{56703BC1-FA97-4171-823E-3948E784DF20}"/>
          </ac:picMkLst>
        </pc:picChg>
      </pc:sldChg>
      <pc:sldChg chg="addSp delSp modSp add mod">
        <pc:chgData name="Vishal ." userId="d6d1b52ac0824bfa" providerId="LiveId" clId="{AE8BA548-AC37-4C95-B480-E12119BF86D1}" dt="2021-08-28T09:55:02.767" v="2156" actId="1076"/>
        <pc:sldMkLst>
          <pc:docMk/>
          <pc:sldMk cId="3074913502" sldId="1140"/>
        </pc:sldMkLst>
        <pc:spChg chg="del">
          <ac:chgData name="Vishal ." userId="d6d1b52ac0824bfa" providerId="LiveId" clId="{AE8BA548-AC37-4C95-B480-E12119BF86D1}" dt="2021-08-28T09:54:46.680" v="2153" actId="478"/>
          <ac:spMkLst>
            <pc:docMk/>
            <pc:sldMk cId="3074913502" sldId="1140"/>
            <ac:spMk id="12" creationId="{4882D165-4F41-438E-AC9C-D6D3A0C86902}"/>
          </ac:spMkLst>
        </pc:spChg>
        <pc:picChg chg="add mod">
          <ac:chgData name="Vishal ." userId="d6d1b52ac0824bfa" providerId="LiveId" clId="{AE8BA548-AC37-4C95-B480-E12119BF86D1}" dt="2021-08-28T09:55:02.767" v="2156" actId="1076"/>
          <ac:picMkLst>
            <pc:docMk/>
            <pc:sldMk cId="3074913502" sldId="1140"/>
            <ac:picMk id="5122" creationId="{3870E2F0-F77F-447A-9D80-75039B07E856}"/>
          </ac:picMkLst>
        </pc:picChg>
      </pc:sldChg>
      <pc:sldChg chg="modSp add mod">
        <pc:chgData name="Vishal ." userId="d6d1b52ac0824bfa" providerId="LiveId" clId="{AE8BA548-AC37-4C95-B480-E12119BF86D1}" dt="2021-08-28T09:58:29.299" v="2198" actId="207"/>
        <pc:sldMkLst>
          <pc:docMk/>
          <pc:sldMk cId="2830746107" sldId="1141"/>
        </pc:sldMkLst>
        <pc:spChg chg="mod">
          <ac:chgData name="Vishal ." userId="d6d1b52ac0824bfa" providerId="LiveId" clId="{AE8BA548-AC37-4C95-B480-E12119BF86D1}" dt="2021-08-28T09:58:29.299" v="2198" actId="207"/>
          <ac:spMkLst>
            <pc:docMk/>
            <pc:sldMk cId="2830746107" sldId="1141"/>
            <ac:spMk id="16" creationId="{DAE4584C-50D0-4534-A70B-83542FB5732F}"/>
          </ac:spMkLst>
        </pc:spChg>
      </pc:sldChg>
      <pc:sldChg chg="modSp add mod">
        <pc:chgData name="Vishal ." userId="d6d1b52ac0824bfa" providerId="LiveId" clId="{AE8BA548-AC37-4C95-B480-E12119BF86D1}" dt="2021-08-28T09:59:20.370" v="2205" actId="2710"/>
        <pc:sldMkLst>
          <pc:docMk/>
          <pc:sldMk cId="352602290" sldId="1142"/>
        </pc:sldMkLst>
        <pc:spChg chg="mod">
          <ac:chgData name="Vishal ." userId="d6d1b52ac0824bfa" providerId="LiveId" clId="{AE8BA548-AC37-4C95-B480-E12119BF86D1}" dt="2021-08-28T09:59:20.370" v="2205" actId="2710"/>
          <ac:spMkLst>
            <pc:docMk/>
            <pc:sldMk cId="352602290" sldId="1142"/>
            <ac:spMk id="16" creationId="{DAE4584C-50D0-4534-A70B-83542FB5732F}"/>
          </ac:spMkLst>
        </pc:spChg>
      </pc:sldChg>
      <pc:sldChg chg="modSp add mod">
        <pc:chgData name="Vishal ." userId="d6d1b52ac0824bfa" providerId="LiveId" clId="{AE8BA548-AC37-4C95-B480-E12119BF86D1}" dt="2021-08-28T09:59:45.914" v="2210" actId="2710"/>
        <pc:sldMkLst>
          <pc:docMk/>
          <pc:sldMk cId="2749818117" sldId="1143"/>
        </pc:sldMkLst>
        <pc:spChg chg="mod">
          <ac:chgData name="Vishal ." userId="d6d1b52ac0824bfa" providerId="LiveId" clId="{AE8BA548-AC37-4C95-B480-E12119BF86D1}" dt="2021-08-28T09:59:45.914" v="2210" actId="2710"/>
          <ac:spMkLst>
            <pc:docMk/>
            <pc:sldMk cId="2749818117" sldId="1143"/>
            <ac:spMk id="16" creationId="{DAE4584C-50D0-4534-A70B-83542FB5732F}"/>
          </ac:spMkLst>
        </pc:spChg>
      </pc:sldChg>
      <pc:sldChg chg="modSp add mod">
        <pc:chgData name="Vishal ." userId="d6d1b52ac0824bfa" providerId="LiveId" clId="{AE8BA548-AC37-4C95-B480-E12119BF86D1}" dt="2021-08-28T10:00:11.555" v="2217" actId="207"/>
        <pc:sldMkLst>
          <pc:docMk/>
          <pc:sldMk cId="1267815696" sldId="1144"/>
        </pc:sldMkLst>
        <pc:spChg chg="mod">
          <ac:chgData name="Vishal ." userId="d6d1b52ac0824bfa" providerId="LiveId" clId="{AE8BA548-AC37-4C95-B480-E12119BF86D1}" dt="2021-08-28T10:00:11.555" v="2217" actId="207"/>
          <ac:spMkLst>
            <pc:docMk/>
            <pc:sldMk cId="1267815696" sldId="1144"/>
            <ac:spMk id="16" creationId="{DAE4584C-50D0-4534-A70B-83542FB5732F}"/>
          </ac:spMkLst>
        </pc:spChg>
      </pc:sldChg>
      <pc:sldChg chg="modSp add mod">
        <pc:chgData name="Vishal ." userId="d6d1b52ac0824bfa" providerId="LiveId" clId="{AE8BA548-AC37-4C95-B480-E12119BF86D1}" dt="2021-08-28T10:00:52.228" v="2222" actId="6549"/>
        <pc:sldMkLst>
          <pc:docMk/>
          <pc:sldMk cId="1667436247" sldId="1145"/>
        </pc:sldMkLst>
        <pc:spChg chg="mod">
          <ac:chgData name="Vishal ." userId="d6d1b52ac0824bfa" providerId="LiveId" clId="{AE8BA548-AC37-4C95-B480-E12119BF86D1}" dt="2021-08-28T10:00:52.228" v="2222" actId="6549"/>
          <ac:spMkLst>
            <pc:docMk/>
            <pc:sldMk cId="1667436247" sldId="1145"/>
            <ac:spMk id="16" creationId="{DAE4584C-50D0-4534-A70B-83542FB5732F}"/>
          </ac:spMkLst>
        </pc:spChg>
      </pc:sldChg>
      <pc:sldChg chg="modSp add mod">
        <pc:chgData name="Vishal ." userId="d6d1b52ac0824bfa" providerId="LiveId" clId="{AE8BA548-AC37-4C95-B480-E12119BF86D1}" dt="2021-08-28T10:01:10.131" v="2226"/>
        <pc:sldMkLst>
          <pc:docMk/>
          <pc:sldMk cId="2382547490" sldId="1146"/>
        </pc:sldMkLst>
        <pc:spChg chg="mod">
          <ac:chgData name="Vishal ." userId="d6d1b52ac0824bfa" providerId="LiveId" clId="{AE8BA548-AC37-4C95-B480-E12119BF86D1}" dt="2021-08-28T10:01:10.131" v="2226"/>
          <ac:spMkLst>
            <pc:docMk/>
            <pc:sldMk cId="2382547490" sldId="1146"/>
            <ac:spMk id="16" creationId="{DAE4584C-50D0-4534-A70B-83542FB5732F}"/>
          </ac:spMkLst>
        </pc:spChg>
      </pc:sldChg>
      <pc:sldChg chg="modSp add mod">
        <pc:chgData name="Vishal ." userId="d6d1b52ac0824bfa" providerId="LiveId" clId="{AE8BA548-AC37-4C95-B480-E12119BF86D1}" dt="2021-08-28T10:01:37.859" v="2230"/>
        <pc:sldMkLst>
          <pc:docMk/>
          <pc:sldMk cId="411427831" sldId="1147"/>
        </pc:sldMkLst>
        <pc:spChg chg="mod">
          <ac:chgData name="Vishal ." userId="d6d1b52ac0824bfa" providerId="LiveId" clId="{AE8BA548-AC37-4C95-B480-E12119BF86D1}" dt="2021-08-28T10:01:37.859" v="2230"/>
          <ac:spMkLst>
            <pc:docMk/>
            <pc:sldMk cId="411427831" sldId="1147"/>
            <ac:spMk id="16" creationId="{DAE4584C-50D0-4534-A70B-83542FB5732F}"/>
          </ac:spMkLst>
        </pc:spChg>
      </pc:sldChg>
      <pc:sldChg chg="modSp add mod">
        <pc:chgData name="Vishal ." userId="d6d1b52ac0824bfa" providerId="LiveId" clId="{AE8BA548-AC37-4C95-B480-E12119BF86D1}" dt="2021-08-28T10:02:03.977" v="2234"/>
        <pc:sldMkLst>
          <pc:docMk/>
          <pc:sldMk cId="4270327454" sldId="1148"/>
        </pc:sldMkLst>
        <pc:spChg chg="mod">
          <ac:chgData name="Vishal ." userId="d6d1b52ac0824bfa" providerId="LiveId" clId="{AE8BA548-AC37-4C95-B480-E12119BF86D1}" dt="2021-08-28T10:02:03.977" v="2234"/>
          <ac:spMkLst>
            <pc:docMk/>
            <pc:sldMk cId="4270327454" sldId="1148"/>
            <ac:spMk id="16" creationId="{DAE4584C-50D0-4534-A70B-83542FB5732F}"/>
          </ac:spMkLst>
        </pc:spChg>
      </pc:sldChg>
      <pc:sldChg chg="modSp add mod">
        <pc:chgData name="Vishal ." userId="d6d1b52ac0824bfa" providerId="LiveId" clId="{AE8BA548-AC37-4C95-B480-E12119BF86D1}" dt="2021-08-28T10:02:28.046" v="2239"/>
        <pc:sldMkLst>
          <pc:docMk/>
          <pc:sldMk cId="2722023813" sldId="1149"/>
        </pc:sldMkLst>
        <pc:spChg chg="mod">
          <ac:chgData name="Vishal ." userId="d6d1b52ac0824bfa" providerId="LiveId" clId="{AE8BA548-AC37-4C95-B480-E12119BF86D1}" dt="2021-08-28T10:02:28.046" v="2239"/>
          <ac:spMkLst>
            <pc:docMk/>
            <pc:sldMk cId="2722023813" sldId="1149"/>
            <ac:spMk id="16" creationId="{DAE4584C-50D0-4534-A70B-83542FB5732F}"/>
          </ac:spMkLst>
        </pc:spChg>
      </pc:sldChg>
      <pc:sldChg chg="add del">
        <pc:chgData name="Vishal ." userId="d6d1b52ac0824bfa" providerId="LiveId" clId="{AE8BA548-AC37-4C95-B480-E12119BF86D1}" dt="2021-08-28T10:02:46.511" v="2240" actId="47"/>
        <pc:sldMkLst>
          <pc:docMk/>
          <pc:sldMk cId="888706675" sldId="1150"/>
        </pc:sldMkLst>
      </pc:sldChg>
      <pc:sldMasterChg chg="modSp delSldLayout modSldLayout">
        <pc:chgData name="Vishal ." userId="d6d1b52ac0824bfa" providerId="LiveId" clId="{AE8BA548-AC37-4C95-B480-E12119BF86D1}" dt="2021-08-28T08:46:54.389" v="1576" actId="47"/>
        <pc:sldMasterMkLst>
          <pc:docMk/>
          <pc:sldMasterMk cId="0" sldId="2147483648"/>
        </pc:sldMasterMkLst>
        <pc:spChg chg="mod">
          <ac:chgData name="Vishal ." userId="d6d1b52ac0824bfa" providerId="LiveId" clId="{AE8BA548-AC37-4C95-B480-E12119BF86D1}" dt="2021-08-23T09:22:08.151" v="1"/>
          <ac:spMkLst>
            <pc:docMk/>
            <pc:sldMasterMk cId="0" sldId="2147483648"/>
            <ac:spMk id="5" creationId="{00000000-0000-0000-0000-000000000000}"/>
          </ac:spMkLst>
        </pc:spChg>
        <pc:sldLayoutChg chg="modSp">
          <pc:chgData name="Vishal ." userId="d6d1b52ac0824bfa" providerId="LiveId" clId="{AE8BA548-AC37-4C95-B480-E12119BF86D1}" dt="2021-08-23T09:22:08.151" v="1"/>
          <pc:sldLayoutMkLst>
            <pc:docMk/>
            <pc:sldMasterMk cId="0" sldId="2147483648"/>
            <pc:sldLayoutMk cId="0" sldId="2147483649"/>
          </pc:sldLayoutMkLst>
          <pc:spChg chg="mod">
            <ac:chgData name="Vishal ." userId="d6d1b52ac0824bfa" providerId="LiveId" clId="{AE8BA548-AC37-4C95-B480-E12119BF86D1}" dt="2021-08-23T09:22:08.151" v="1"/>
            <ac:spMkLst>
              <pc:docMk/>
              <pc:sldMasterMk cId="0" sldId="2147483648"/>
              <pc:sldLayoutMk cId="0" sldId="2147483649"/>
              <ac:spMk id="5" creationId="{00000000-0000-0000-0000-000000000000}"/>
            </ac:spMkLst>
          </pc:spChg>
        </pc:sldLayoutChg>
        <pc:sldLayoutChg chg="modSp">
          <pc:chgData name="Vishal ." userId="d6d1b52ac0824bfa" providerId="LiveId" clId="{AE8BA548-AC37-4C95-B480-E12119BF86D1}" dt="2021-08-23T09:22:08.151" v="1"/>
          <pc:sldLayoutMkLst>
            <pc:docMk/>
            <pc:sldMasterMk cId="0" sldId="2147483648"/>
            <pc:sldLayoutMk cId="0" sldId="2147483650"/>
          </pc:sldLayoutMkLst>
          <pc:spChg chg="mod">
            <ac:chgData name="Vishal ." userId="d6d1b52ac0824bfa" providerId="LiveId" clId="{AE8BA548-AC37-4C95-B480-E12119BF86D1}" dt="2021-08-23T09:22:08.151" v="1"/>
            <ac:spMkLst>
              <pc:docMk/>
              <pc:sldMasterMk cId="0" sldId="2147483648"/>
              <pc:sldLayoutMk cId="0" sldId="2147483650"/>
              <ac:spMk id="5" creationId="{00000000-0000-0000-0000-000000000000}"/>
            </ac:spMkLst>
          </pc:spChg>
        </pc:sldLayoutChg>
        <pc:sldLayoutChg chg="modSp">
          <pc:chgData name="Vishal ." userId="d6d1b52ac0824bfa" providerId="LiveId" clId="{AE8BA548-AC37-4C95-B480-E12119BF86D1}" dt="2021-08-23T09:22:08.151" v="1"/>
          <pc:sldLayoutMkLst>
            <pc:docMk/>
            <pc:sldMasterMk cId="0" sldId="2147483648"/>
            <pc:sldLayoutMk cId="0" sldId="2147483651"/>
          </pc:sldLayoutMkLst>
          <pc:spChg chg="mod">
            <ac:chgData name="Vishal ." userId="d6d1b52ac0824bfa" providerId="LiveId" clId="{AE8BA548-AC37-4C95-B480-E12119BF86D1}" dt="2021-08-23T09:22:08.151" v="1"/>
            <ac:spMkLst>
              <pc:docMk/>
              <pc:sldMasterMk cId="0" sldId="2147483648"/>
              <pc:sldLayoutMk cId="0" sldId="2147483651"/>
              <ac:spMk id="5" creationId="{00000000-0000-0000-0000-000000000000}"/>
            </ac:spMkLst>
          </pc:spChg>
        </pc:sldLayoutChg>
        <pc:sldLayoutChg chg="modSp">
          <pc:chgData name="Vishal ." userId="d6d1b52ac0824bfa" providerId="LiveId" clId="{AE8BA548-AC37-4C95-B480-E12119BF86D1}" dt="2021-08-23T09:22:08.151" v="1"/>
          <pc:sldLayoutMkLst>
            <pc:docMk/>
            <pc:sldMasterMk cId="0" sldId="2147483648"/>
            <pc:sldLayoutMk cId="0" sldId="2147483652"/>
          </pc:sldLayoutMkLst>
          <pc:spChg chg="mod">
            <ac:chgData name="Vishal ." userId="d6d1b52ac0824bfa" providerId="LiveId" clId="{AE8BA548-AC37-4C95-B480-E12119BF86D1}" dt="2021-08-23T09:22:08.151" v="1"/>
            <ac:spMkLst>
              <pc:docMk/>
              <pc:sldMasterMk cId="0" sldId="2147483648"/>
              <pc:sldLayoutMk cId="0" sldId="2147483652"/>
              <ac:spMk id="6" creationId="{00000000-0000-0000-0000-000000000000}"/>
            </ac:spMkLst>
          </pc:spChg>
        </pc:sldLayoutChg>
        <pc:sldLayoutChg chg="modSp">
          <pc:chgData name="Vishal ." userId="d6d1b52ac0824bfa" providerId="LiveId" clId="{AE8BA548-AC37-4C95-B480-E12119BF86D1}" dt="2021-08-23T09:22:08.151" v="1"/>
          <pc:sldLayoutMkLst>
            <pc:docMk/>
            <pc:sldMasterMk cId="0" sldId="2147483648"/>
            <pc:sldLayoutMk cId="0" sldId="2147483653"/>
          </pc:sldLayoutMkLst>
          <pc:spChg chg="mod">
            <ac:chgData name="Vishal ." userId="d6d1b52ac0824bfa" providerId="LiveId" clId="{AE8BA548-AC37-4C95-B480-E12119BF86D1}" dt="2021-08-23T09:22:08.151" v="1"/>
            <ac:spMkLst>
              <pc:docMk/>
              <pc:sldMasterMk cId="0" sldId="2147483648"/>
              <pc:sldLayoutMk cId="0" sldId="2147483653"/>
              <ac:spMk id="8" creationId="{00000000-0000-0000-0000-000000000000}"/>
            </ac:spMkLst>
          </pc:spChg>
        </pc:sldLayoutChg>
        <pc:sldLayoutChg chg="modSp">
          <pc:chgData name="Vishal ." userId="d6d1b52ac0824bfa" providerId="LiveId" clId="{AE8BA548-AC37-4C95-B480-E12119BF86D1}" dt="2021-08-23T09:22:08.151" v="1"/>
          <pc:sldLayoutMkLst>
            <pc:docMk/>
            <pc:sldMasterMk cId="0" sldId="2147483648"/>
            <pc:sldLayoutMk cId="0" sldId="2147483654"/>
          </pc:sldLayoutMkLst>
          <pc:spChg chg="mod">
            <ac:chgData name="Vishal ." userId="d6d1b52ac0824bfa" providerId="LiveId" clId="{AE8BA548-AC37-4C95-B480-E12119BF86D1}" dt="2021-08-23T09:22:08.151" v="1"/>
            <ac:spMkLst>
              <pc:docMk/>
              <pc:sldMasterMk cId="0" sldId="2147483648"/>
              <pc:sldLayoutMk cId="0" sldId="2147483654"/>
              <ac:spMk id="4" creationId="{00000000-0000-0000-0000-000000000000}"/>
            </ac:spMkLst>
          </pc:spChg>
        </pc:sldLayoutChg>
        <pc:sldLayoutChg chg="modSp">
          <pc:chgData name="Vishal ." userId="d6d1b52ac0824bfa" providerId="LiveId" clId="{AE8BA548-AC37-4C95-B480-E12119BF86D1}" dt="2021-08-23T09:22:08.151" v="1"/>
          <pc:sldLayoutMkLst>
            <pc:docMk/>
            <pc:sldMasterMk cId="0" sldId="2147483648"/>
            <pc:sldLayoutMk cId="0" sldId="2147483655"/>
          </pc:sldLayoutMkLst>
          <pc:spChg chg="mod">
            <ac:chgData name="Vishal ." userId="d6d1b52ac0824bfa" providerId="LiveId" clId="{AE8BA548-AC37-4C95-B480-E12119BF86D1}" dt="2021-08-23T09:22:08.151" v="1"/>
            <ac:spMkLst>
              <pc:docMk/>
              <pc:sldMasterMk cId="0" sldId="2147483648"/>
              <pc:sldLayoutMk cId="0" sldId="2147483655"/>
              <ac:spMk id="3" creationId="{00000000-0000-0000-0000-000000000000}"/>
            </ac:spMkLst>
          </pc:spChg>
        </pc:sldLayoutChg>
        <pc:sldLayoutChg chg="modSp">
          <pc:chgData name="Vishal ." userId="d6d1b52ac0824bfa" providerId="LiveId" clId="{AE8BA548-AC37-4C95-B480-E12119BF86D1}" dt="2021-08-23T09:22:08.151" v="1"/>
          <pc:sldLayoutMkLst>
            <pc:docMk/>
            <pc:sldMasterMk cId="0" sldId="2147483648"/>
            <pc:sldLayoutMk cId="0" sldId="2147483656"/>
          </pc:sldLayoutMkLst>
          <pc:spChg chg="mod">
            <ac:chgData name="Vishal ." userId="d6d1b52ac0824bfa" providerId="LiveId" clId="{AE8BA548-AC37-4C95-B480-E12119BF86D1}" dt="2021-08-23T09:22:08.151" v="1"/>
            <ac:spMkLst>
              <pc:docMk/>
              <pc:sldMasterMk cId="0" sldId="2147483648"/>
              <pc:sldLayoutMk cId="0" sldId="2147483656"/>
              <ac:spMk id="6" creationId="{00000000-0000-0000-0000-000000000000}"/>
            </ac:spMkLst>
          </pc:spChg>
        </pc:sldLayoutChg>
        <pc:sldLayoutChg chg="modSp">
          <pc:chgData name="Vishal ." userId="d6d1b52ac0824bfa" providerId="LiveId" clId="{AE8BA548-AC37-4C95-B480-E12119BF86D1}" dt="2021-08-23T09:22:08.151" v="1"/>
          <pc:sldLayoutMkLst>
            <pc:docMk/>
            <pc:sldMasterMk cId="0" sldId="2147483648"/>
            <pc:sldLayoutMk cId="0" sldId="2147483657"/>
          </pc:sldLayoutMkLst>
          <pc:spChg chg="mod">
            <ac:chgData name="Vishal ." userId="d6d1b52ac0824bfa" providerId="LiveId" clId="{AE8BA548-AC37-4C95-B480-E12119BF86D1}" dt="2021-08-23T09:22:08.151" v="1"/>
            <ac:spMkLst>
              <pc:docMk/>
              <pc:sldMasterMk cId="0" sldId="2147483648"/>
              <pc:sldLayoutMk cId="0" sldId="2147483657"/>
              <ac:spMk id="6" creationId="{00000000-0000-0000-0000-000000000000}"/>
            </ac:spMkLst>
          </pc:spChg>
        </pc:sldLayoutChg>
        <pc:sldLayoutChg chg="modSp">
          <pc:chgData name="Vishal ." userId="d6d1b52ac0824bfa" providerId="LiveId" clId="{AE8BA548-AC37-4C95-B480-E12119BF86D1}" dt="2021-08-23T09:22:08.151" v="1"/>
          <pc:sldLayoutMkLst>
            <pc:docMk/>
            <pc:sldMasterMk cId="0" sldId="2147483648"/>
            <pc:sldLayoutMk cId="0" sldId="2147483658"/>
          </pc:sldLayoutMkLst>
          <pc:spChg chg="mod">
            <ac:chgData name="Vishal ." userId="d6d1b52ac0824bfa" providerId="LiveId" clId="{AE8BA548-AC37-4C95-B480-E12119BF86D1}" dt="2021-08-23T09:22:08.151" v="1"/>
            <ac:spMkLst>
              <pc:docMk/>
              <pc:sldMasterMk cId="0" sldId="2147483648"/>
              <pc:sldLayoutMk cId="0" sldId="2147483658"/>
              <ac:spMk id="5" creationId="{00000000-0000-0000-0000-000000000000}"/>
            </ac:spMkLst>
          </pc:spChg>
        </pc:sldLayoutChg>
        <pc:sldLayoutChg chg="modSp">
          <pc:chgData name="Vishal ." userId="d6d1b52ac0824bfa" providerId="LiveId" clId="{AE8BA548-AC37-4C95-B480-E12119BF86D1}" dt="2021-08-23T09:22:08.151" v="1"/>
          <pc:sldLayoutMkLst>
            <pc:docMk/>
            <pc:sldMasterMk cId="0" sldId="2147483648"/>
            <pc:sldLayoutMk cId="0" sldId="2147483659"/>
          </pc:sldLayoutMkLst>
          <pc:spChg chg="mod">
            <ac:chgData name="Vishal ." userId="d6d1b52ac0824bfa" providerId="LiveId" clId="{AE8BA548-AC37-4C95-B480-E12119BF86D1}" dt="2021-08-23T09:22:08.151" v="1"/>
            <ac:spMkLst>
              <pc:docMk/>
              <pc:sldMasterMk cId="0" sldId="2147483648"/>
              <pc:sldLayoutMk cId="0" sldId="2147483659"/>
              <ac:spMk id="5" creationId="{00000000-0000-0000-0000-000000000000}"/>
            </ac:spMkLst>
          </pc:spChg>
        </pc:sldLayoutChg>
        <pc:sldLayoutChg chg="modSp del">
          <pc:chgData name="Vishal ." userId="d6d1b52ac0824bfa" providerId="LiveId" clId="{AE8BA548-AC37-4C95-B480-E12119BF86D1}" dt="2021-08-28T08:46:54.389" v="1576" actId="47"/>
          <pc:sldLayoutMkLst>
            <pc:docMk/>
            <pc:sldMasterMk cId="0" sldId="2147483648"/>
            <pc:sldLayoutMk cId="4063027992" sldId="2147483660"/>
          </pc:sldLayoutMkLst>
          <pc:spChg chg="mod">
            <ac:chgData name="Vishal ." userId="d6d1b52ac0824bfa" providerId="LiveId" clId="{AE8BA548-AC37-4C95-B480-E12119BF86D1}" dt="2021-08-23T09:22:08.151" v="1"/>
            <ac:spMkLst>
              <pc:docMk/>
              <pc:sldMasterMk cId="0" sldId="2147483648"/>
              <pc:sldLayoutMk cId="4063027992" sldId="2147483660"/>
              <ac:spMk id="5" creationId="{00000000-0000-0000-0000-000000000000}"/>
            </ac:spMkLst>
          </pc:spChg>
        </pc:sldLayoutChg>
        <pc:sldLayoutChg chg="modSp del">
          <pc:chgData name="Vishal ." userId="d6d1b52ac0824bfa" providerId="LiveId" clId="{AE8BA548-AC37-4C95-B480-E12119BF86D1}" dt="2021-08-23T09:38:38.209" v="171" actId="47"/>
          <pc:sldLayoutMkLst>
            <pc:docMk/>
            <pc:sldMasterMk cId="0" sldId="2147483648"/>
            <pc:sldLayoutMk cId="658833060" sldId="2147483661"/>
          </pc:sldLayoutMkLst>
          <pc:spChg chg="mod">
            <ac:chgData name="Vishal ." userId="d6d1b52ac0824bfa" providerId="LiveId" clId="{AE8BA548-AC37-4C95-B480-E12119BF86D1}" dt="2021-08-23T09:22:08.151" v="1"/>
            <ac:spMkLst>
              <pc:docMk/>
              <pc:sldMasterMk cId="0" sldId="2147483648"/>
              <pc:sldLayoutMk cId="658833060" sldId="2147483661"/>
              <ac:spMk id="4" creationId="{00000000-0000-0000-0000-000000000000}"/>
            </ac:spMkLst>
          </pc:spChg>
        </pc:sldLayoutChg>
      </pc:sldMasterChg>
      <pc:sldMasterChg chg="modSp modSldLayout">
        <pc:chgData name="Vishal ." userId="d6d1b52ac0824bfa" providerId="LiveId" clId="{AE8BA548-AC37-4C95-B480-E12119BF86D1}" dt="2021-08-23T09:22:08.151" v="1"/>
        <pc:sldMasterMkLst>
          <pc:docMk/>
          <pc:sldMasterMk cId="3782586285" sldId="2147483662"/>
        </pc:sldMasterMkLst>
        <pc:spChg chg="mod">
          <ac:chgData name="Vishal ." userId="d6d1b52ac0824bfa" providerId="LiveId" clId="{AE8BA548-AC37-4C95-B480-E12119BF86D1}" dt="2021-08-23T09:22:08.151" v="1"/>
          <ac:spMkLst>
            <pc:docMk/>
            <pc:sldMasterMk cId="3782586285" sldId="2147483662"/>
            <ac:spMk id="5" creationId="{06CC09B2-B98E-4829-93CA-0EFC73DFA565}"/>
          </ac:spMkLst>
        </pc:spChg>
        <pc:sldLayoutChg chg="modSp">
          <pc:chgData name="Vishal ." userId="d6d1b52ac0824bfa" providerId="LiveId" clId="{AE8BA548-AC37-4C95-B480-E12119BF86D1}" dt="2021-08-23T09:22:08.151" v="1"/>
          <pc:sldLayoutMkLst>
            <pc:docMk/>
            <pc:sldMasterMk cId="3782586285" sldId="2147483662"/>
            <pc:sldLayoutMk cId="2906438973" sldId="2147483663"/>
          </pc:sldLayoutMkLst>
          <pc:spChg chg="mod">
            <ac:chgData name="Vishal ." userId="d6d1b52ac0824bfa" providerId="LiveId" clId="{AE8BA548-AC37-4C95-B480-E12119BF86D1}" dt="2021-08-23T09:22:08.151" v="1"/>
            <ac:spMkLst>
              <pc:docMk/>
              <pc:sldMasterMk cId="3782586285" sldId="2147483662"/>
              <pc:sldLayoutMk cId="2906438973" sldId="2147483663"/>
              <ac:spMk id="5" creationId="{08E85CC9-596E-4952-8E07-815BC69552ED}"/>
            </ac:spMkLst>
          </pc:spChg>
        </pc:sldLayoutChg>
        <pc:sldLayoutChg chg="modSp">
          <pc:chgData name="Vishal ." userId="d6d1b52ac0824bfa" providerId="LiveId" clId="{AE8BA548-AC37-4C95-B480-E12119BF86D1}" dt="2021-08-23T09:22:08.151" v="1"/>
          <pc:sldLayoutMkLst>
            <pc:docMk/>
            <pc:sldMasterMk cId="3782586285" sldId="2147483662"/>
            <pc:sldLayoutMk cId="4046973673" sldId="2147483664"/>
          </pc:sldLayoutMkLst>
          <pc:spChg chg="mod">
            <ac:chgData name="Vishal ." userId="d6d1b52ac0824bfa" providerId="LiveId" clId="{AE8BA548-AC37-4C95-B480-E12119BF86D1}" dt="2021-08-23T09:22:08.151" v="1"/>
            <ac:spMkLst>
              <pc:docMk/>
              <pc:sldMasterMk cId="3782586285" sldId="2147483662"/>
              <pc:sldLayoutMk cId="4046973673" sldId="2147483664"/>
              <ac:spMk id="5" creationId="{70D35B81-8644-4C61-90D6-9AB64BAAB549}"/>
            </ac:spMkLst>
          </pc:spChg>
        </pc:sldLayoutChg>
        <pc:sldLayoutChg chg="modSp">
          <pc:chgData name="Vishal ." userId="d6d1b52ac0824bfa" providerId="LiveId" clId="{AE8BA548-AC37-4C95-B480-E12119BF86D1}" dt="2021-08-23T09:22:08.151" v="1"/>
          <pc:sldLayoutMkLst>
            <pc:docMk/>
            <pc:sldMasterMk cId="3782586285" sldId="2147483662"/>
            <pc:sldLayoutMk cId="3648150375" sldId="2147483665"/>
          </pc:sldLayoutMkLst>
          <pc:spChg chg="mod">
            <ac:chgData name="Vishal ." userId="d6d1b52ac0824bfa" providerId="LiveId" clId="{AE8BA548-AC37-4C95-B480-E12119BF86D1}" dt="2021-08-23T09:22:08.151" v="1"/>
            <ac:spMkLst>
              <pc:docMk/>
              <pc:sldMasterMk cId="3782586285" sldId="2147483662"/>
              <pc:sldLayoutMk cId="3648150375" sldId="2147483665"/>
              <ac:spMk id="5" creationId="{5FFF6CD1-2AD1-44F4-B407-6C057C857800}"/>
            </ac:spMkLst>
          </pc:spChg>
        </pc:sldLayoutChg>
        <pc:sldLayoutChg chg="modSp">
          <pc:chgData name="Vishal ." userId="d6d1b52ac0824bfa" providerId="LiveId" clId="{AE8BA548-AC37-4C95-B480-E12119BF86D1}" dt="2021-08-23T09:22:08.151" v="1"/>
          <pc:sldLayoutMkLst>
            <pc:docMk/>
            <pc:sldMasterMk cId="3782586285" sldId="2147483662"/>
            <pc:sldLayoutMk cId="3899928545" sldId="2147483666"/>
          </pc:sldLayoutMkLst>
          <pc:spChg chg="mod">
            <ac:chgData name="Vishal ." userId="d6d1b52ac0824bfa" providerId="LiveId" clId="{AE8BA548-AC37-4C95-B480-E12119BF86D1}" dt="2021-08-23T09:22:08.151" v="1"/>
            <ac:spMkLst>
              <pc:docMk/>
              <pc:sldMasterMk cId="3782586285" sldId="2147483662"/>
              <pc:sldLayoutMk cId="3899928545" sldId="2147483666"/>
              <ac:spMk id="6" creationId="{DAA6D397-057B-475D-BBD9-93415484DA09}"/>
            </ac:spMkLst>
          </pc:spChg>
        </pc:sldLayoutChg>
        <pc:sldLayoutChg chg="modSp">
          <pc:chgData name="Vishal ." userId="d6d1b52ac0824bfa" providerId="LiveId" clId="{AE8BA548-AC37-4C95-B480-E12119BF86D1}" dt="2021-08-23T09:22:08.151" v="1"/>
          <pc:sldLayoutMkLst>
            <pc:docMk/>
            <pc:sldMasterMk cId="3782586285" sldId="2147483662"/>
            <pc:sldLayoutMk cId="265872926" sldId="2147483667"/>
          </pc:sldLayoutMkLst>
          <pc:spChg chg="mod">
            <ac:chgData name="Vishal ." userId="d6d1b52ac0824bfa" providerId="LiveId" clId="{AE8BA548-AC37-4C95-B480-E12119BF86D1}" dt="2021-08-23T09:22:08.151" v="1"/>
            <ac:spMkLst>
              <pc:docMk/>
              <pc:sldMasterMk cId="3782586285" sldId="2147483662"/>
              <pc:sldLayoutMk cId="265872926" sldId="2147483667"/>
              <ac:spMk id="8" creationId="{7FF8060C-F562-4F74-80E6-1968E6FEF9FA}"/>
            </ac:spMkLst>
          </pc:spChg>
        </pc:sldLayoutChg>
        <pc:sldLayoutChg chg="modSp">
          <pc:chgData name="Vishal ." userId="d6d1b52ac0824bfa" providerId="LiveId" clId="{AE8BA548-AC37-4C95-B480-E12119BF86D1}" dt="2021-08-23T09:22:08.151" v="1"/>
          <pc:sldLayoutMkLst>
            <pc:docMk/>
            <pc:sldMasterMk cId="3782586285" sldId="2147483662"/>
            <pc:sldLayoutMk cId="409525801" sldId="2147483668"/>
          </pc:sldLayoutMkLst>
          <pc:spChg chg="mod">
            <ac:chgData name="Vishal ." userId="d6d1b52ac0824bfa" providerId="LiveId" clId="{AE8BA548-AC37-4C95-B480-E12119BF86D1}" dt="2021-08-23T09:22:08.151" v="1"/>
            <ac:spMkLst>
              <pc:docMk/>
              <pc:sldMasterMk cId="3782586285" sldId="2147483662"/>
              <pc:sldLayoutMk cId="409525801" sldId="2147483668"/>
              <ac:spMk id="4" creationId="{E14007AD-5708-48A6-866C-506AEDE275DE}"/>
            </ac:spMkLst>
          </pc:spChg>
        </pc:sldLayoutChg>
        <pc:sldLayoutChg chg="modSp">
          <pc:chgData name="Vishal ." userId="d6d1b52ac0824bfa" providerId="LiveId" clId="{AE8BA548-AC37-4C95-B480-E12119BF86D1}" dt="2021-08-23T09:22:08.151" v="1"/>
          <pc:sldLayoutMkLst>
            <pc:docMk/>
            <pc:sldMasterMk cId="3782586285" sldId="2147483662"/>
            <pc:sldLayoutMk cId="614994434" sldId="2147483669"/>
          </pc:sldLayoutMkLst>
          <pc:spChg chg="mod">
            <ac:chgData name="Vishal ." userId="d6d1b52ac0824bfa" providerId="LiveId" clId="{AE8BA548-AC37-4C95-B480-E12119BF86D1}" dt="2021-08-23T09:22:08.151" v="1"/>
            <ac:spMkLst>
              <pc:docMk/>
              <pc:sldMasterMk cId="3782586285" sldId="2147483662"/>
              <pc:sldLayoutMk cId="614994434" sldId="2147483669"/>
              <ac:spMk id="3" creationId="{F87907A2-01BA-4E25-8412-8B178ABE7656}"/>
            </ac:spMkLst>
          </pc:spChg>
        </pc:sldLayoutChg>
        <pc:sldLayoutChg chg="modSp">
          <pc:chgData name="Vishal ." userId="d6d1b52ac0824bfa" providerId="LiveId" clId="{AE8BA548-AC37-4C95-B480-E12119BF86D1}" dt="2021-08-23T09:22:08.151" v="1"/>
          <pc:sldLayoutMkLst>
            <pc:docMk/>
            <pc:sldMasterMk cId="3782586285" sldId="2147483662"/>
            <pc:sldLayoutMk cId="1152816931" sldId="2147483670"/>
          </pc:sldLayoutMkLst>
          <pc:spChg chg="mod">
            <ac:chgData name="Vishal ." userId="d6d1b52ac0824bfa" providerId="LiveId" clId="{AE8BA548-AC37-4C95-B480-E12119BF86D1}" dt="2021-08-23T09:22:08.151" v="1"/>
            <ac:spMkLst>
              <pc:docMk/>
              <pc:sldMasterMk cId="3782586285" sldId="2147483662"/>
              <pc:sldLayoutMk cId="1152816931" sldId="2147483670"/>
              <ac:spMk id="6" creationId="{7FC69184-B9C9-4366-AF85-A55392905078}"/>
            </ac:spMkLst>
          </pc:spChg>
        </pc:sldLayoutChg>
        <pc:sldLayoutChg chg="modSp">
          <pc:chgData name="Vishal ." userId="d6d1b52ac0824bfa" providerId="LiveId" clId="{AE8BA548-AC37-4C95-B480-E12119BF86D1}" dt="2021-08-23T09:22:08.151" v="1"/>
          <pc:sldLayoutMkLst>
            <pc:docMk/>
            <pc:sldMasterMk cId="3782586285" sldId="2147483662"/>
            <pc:sldLayoutMk cId="3483512773" sldId="2147483671"/>
          </pc:sldLayoutMkLst>
          <pc:spChg chg="mod">
            <ac:chgData name="Vishal ." userId="d6d1b52ac0824bfa" providerId="LiveId" clId="{AE8BA548-AC37-4C95-B480-E12119BF86D1}" dt="2021-08-23T09:22:08.151" v="1"/>
            <ac:spMkLst>
              <pc:docMk/>
              <pc:sldMasterMk cId="3782586285" sldId="2147483662"/>
              <pc:sldLayoutMk cId="3483512773" sldId="2147483671"/>
              <ac:spMk id="6" creationId="{433DEA4F-52FB-4D1E-B3C5-7508486FE4D2}"/>
            </ac:spMkLst>
          </pc:spChg>
        </pc:sldLayoutChg>
        <pc:sldLayoutChg chg="modSp">
          <pc:chgData name="Vishal ." userId="d6d1b52ac0824bfa" providerId="LiveId" clId="{AE8BA548-AC37-4C95-B480-E12119BF86D1}" dt="2021-08-23T09:22:08.151" v="1"/>
          <pc:sldLayoutMkLst>
            <pc:docMk/>
            <pc:sldMasterMk cId="3782586285" sldId="2147483662"/>
            <pc:sldLayoutMk cId="1764970965" sldId="2147483672"/>
          </pc:sldLayoutMkLst>
          <pc:spChg chg="mod">
            <ac:chgData name="Vishal ." userId="d6d1b52ac0824bfa" providerId="LiveId" clId="{AE8BA548-AC37-4C95-B480-E12119BF86D1}" dt="2021-08-23T09:22:08.151" v="1"/>
            <ac:spMkLst>
              <pc:docMk/>
              <pc:sldMasterMk cId="3782586285" sldId="2147483662"/>
              <pc:sldLayoutMk cId="1764970965" sldId="2147483672"/>
              <ac:spMk id="5" creationId="{16CD4C0A-9931-41A2-A0D8-50CFCB88C898}"/>
            </ac:spMkLst>
          </pc:spChg>
        </pc:sldLayoutChg>
        <pc:sldLayoutChg chg="modSp">
          <pc:chgData name="Vishal ." userId="d6d1b52ac0824bfa" providerId="LiveId" clId="{AE8BA548-AC37-4C95-B480-E12119BF86D1}" dt="2021-08-23T09:22:08.151" v="1"/>
          <pc:sldLayoutMkLst>
            <pc:docMk/>
            <pc:sldMasterMk cId="3782586285" sldId="2147483662"/>
            <pc:sldLayoutMk cId="2922855779" sldId="2147483673"/>
          </pc:sldLayoutMkLst>
          <pc:spChg chg="mod">
            <ac:chgData name="Vishal ." userId="d6d1b52ac0824bfa" providerId="LiveId" clId="{AE8BA548-AC37-4C95-B480-E12119BF86D1}" dt="2021-08-23T09:22:08.151" v="1"/>
            <ac:spMkLst>
              <pc:docMk/>
              <pc:sldMasterMk cId="3782586285" sldId="2147483662"/>
              <pc:sldLayoutMk cId="2922855779" sldId="2147483673"/>
              <ac:spMk id="5" creationId="{FBB513D6-E98F-43C2-8E0F-2916EFADB9E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11/15/2021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11/15/2021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0AF92-4414-4DA0-B32A-3FC1FAD16FF4}" type="datetime1">
              <a:rPr lang="en-US" smtClean="0"/>
              <a:t>11/15/2021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5A6CB-A7E4-482C-8B78-D00E9D137F1B}" type="datetime1">
              <a:rPr lang="en-US" smtClean="0"/>
              <a:t>11/15/2021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0765E0-FE30-4A52-8106-1CB6F6D251B5}" type="datetime1">
              <a:rPr lang="en-US" smtClean="0"/>
              <a:t>11/15/2021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8C0B-2D98-4702-B4C9-80BEC573221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253E72-A522-4701-A46C-5FC007C1EBD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302E5A-1231-44DB-AF06-25C621909F7D}"/>
              </a:ext>
            </a:extLst>
          </p:cNvPr>
          <p:cNvSpPr>
            <a:spLocks noGrp="1"/>
          </p:cNvSpPr>
          <p:nvPr>
            <p:ph type="dt" sz="half" idx="10"/>
          </p:nvPr>
        </p:nvSpPr>
        <p:spPr/>
        <p:txBody>
          <a:bodyPr/>
          <a:lstStyle/>
          <a:p>
            <a:fld id="{6E74D9B2-287D-42C2-A123-C5CB3B693014}" type="datetime1">
              <a:rPr lang="en-US" smtClean="0"/>
              <a:t>11/15/2021</a:t>
            </a:fld>
            <a:endParaRPr lang="en-IN"/>
          </a:p>
        </p:txBody>
      </p:sp>
      <p:sp>
        <p:nvSpPr>
          <p:cNvPr id="5" name="Footer Placeholder 4">
            <a:extLst>
              <a:ext uri="{FF2B5EF4-FFF2-40B4-BE49-F238E27FC236}">
                <a16:creationId xmlns:a16="http://schemas.microsoft.com/office/drawing/2014/main" id="{08E85CC9-596E-4952-8E07-815BC69552ED}"/>
              </a:ext>
            </a:extLst>
          </p:cNvPr>
          <p:cNvSpPr>
            <a:spLocks noGrp="1"/>
          </p:cNvSpPr>
          <p:nvPr>
            <p:ph type="ftr" sz="quarter" idx="11"/>
          </p:nvPr>
        </p:nvSpPr>
        <p:spPr/>
        <p:txBody>
          <a:bodyPr/>
          <a:lstStyle/>
          <a:p>
            <a:r>
              <a:rPr lang="fi-FI" smtClean="0"/>
              <a:t>Alisha Sikri           DS               Unit 2                        </a:t>
            </a:r>
            <a:endParaRPr lang="en-IN" dirty="0"/>
          </a:p>
        </p:txBody>
      </p:sp>
      <p:sp>
        <p:nvSpPr>
          <p:cNvPr id="6" name="Slide Number Placeholder 5">
            <a:extLst>
              <a:ext uri="{FF2B5EF4-FFF2-40B4-BE49-F238E27FC236}">
                <a16:creationId xmlns:a16="http://schemas.microsoft.com/office/drawing/2014/main" id="{E62B5F02-B401-454B-8BB2-FEDFDF65BD8C}"/>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906438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2F53-292F-4BD8-A5D1-2F64C4EF3D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2D8A9F-B7D4-4106-8B87-6866C1775A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6C5E59-893A-44D1-A203-5FDE04E5541B}"/>
              </a:ext>
            </a:extLst>
          </p:cNvPr>
          <p:cNvSpPr>
            <a:spLocks noGrp="1"/>
          </p:cNvSpPr>
          <p:nvPr>
            <p:ph type="dt" sz="half" idx="10"/>
          </p:nvPr>
        </p:nvSpPr>
        <p:spPr/>
        <p:txBody>
          <a:bodyPr/>
          <a:lstStyle/>
          <a:p>
            <a:fld id="{4C5A2CE5-8505-4A80-9ABC-D9504514DA49}" type="datetime1">
              <a:rPr lang="en-US" smtClean="0"/>
              <a:t>11/15/2021</a:t>
            </a:fld>
            <a:endParaRPr lang="en-IN"/>
          </a:p>
        </p:txBody>
      </p:sp>
      <p:sp>
        <p:nvSpPr>
          <p:cNvPr id="5" name="Footer Placeholder 4">
            <a:extLst>
              <a:ext uri="{FF2B5EF4-FFF2-40B4-BE49-F238E27FC236}">
                <a16:creationId xmlns:a16="http://schemas.microsoft.com/office/drawing/2014/main" id="{70D35B81-8644-4C61-90D6-9AB64BAAB549}"/>
              </a:ext>
            </a:extLst>
          </p:cNvPr>
          <p:cNvSpPr>
            <a:spLocks noGrp="1"/>
          </p:cNvSpPr>
          <p:nvPr>
            <p:ph type="ftr" sz="quarter" idx="11"/>
          </p:nvPr>
        </p:nvSpPr>
        <p:spPr/>
        <p:txBody>
          <a:bodyPr/>
          <a:lstStyle/>
          <a:p>
            <a:r>
              <a:rPr lang="fi-FI" smtClean="0"/>
              <a:t>Alisha Sikri           DS               Unit 2                        </a:t>
            </a:r>
            <a:endParaRPr lang="en-IN" dirty="0"/>
          </a:p>
        </p:txBody>
      </p:sp>
      <p:sp>
        <p:nvSpPr>
          <p:cNvPr id="6" name="Slide Number Placeholder 5">
            <a:extLst>
              <a:ext uri="{FF2B5EF4-FFF2-40B4-BE49-F238E27FC236}">
                <a16:creationId xmlns:a16="http://schemas.microsoft.com/office/drawing/2014/main" id="{43E201D4-0830-4930-B8B2-ADDB06CC055F}"/>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404697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ECA4-7A68-4AD5-902B-BD944C87D46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A8649D-2600-41A0-A12E-21514410FEC6}"/>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3A3AC6-4A96-4A00-8099-E1D897291B1C}"/>
              </a:ext>
            </a:extLst>
          </p:cNvPr>
          <p:cNvSpPr>
            <a:spLocks noGrp="1"/>
          </p:cNvSpPr>
          <p:nvPr>
            <p:ph type="dt" sz="half" idx="10"/>
          </p:nvPr>
        </p:nvSpPr>
        <p:spPr/>
        <p:txBody>
          <a:bodyPr/>
          <a:lstStyle/>
          <a:p>
            <a:fld id="{79D6415D-E217-4C17-8EF3-81F19D8D43F8}" type="datetime1">
              <a:rPr lang="en-US" smtClean="0"/>
              <a:t>11/15/2021</a:t>
            </a:fld>
            <a:endParaRPr lang="en-IN"/>
          </a:p>
        </p:txBody>
      </p:sp>
      <p:sp>
        <p:nvSpPr>
          <p:cNvPr id="5" name="Footer Placeholder 4">
            <a:extLst>
              <a:ext uri="{FF2B5EF4-FFF2-40B4-BE49-F238E27FC236}">
                <a16:creationId xmlns:a16="http://schemas.microsoft.com/office/drawing/2014/main" id="{5FFF6CD1-2AD1-44F4-B407-6C057C857800}"/>
              </a:ext>
            </a:extLst>
          </p:cNvPr>
          <p:cNvSpPr>
            <a:spLocks noGrp="1"/>
          </p:cNvSpPr>
          <p:nvPr>
            <p:ph type="ftr" sz="quarter" idx="11"/>
          </p:nvPr>
        </p:nvSpPr>
        <p:spPr/>
        <p:txBody>
          <a:bodyPr/>
          <a:lstStyle/>
          <a:p>
            <a:r>
              <a:rPr lang="fi-FI" smtClean="0"/>
              <a:t>Alisha Sikri           DS               Unit 2                        </a:t>
            </a:r>
            <a:endParaRPr lang="en-IN" dirty="0"/>
          </a:p>
        </p:txBody>
      </p:sp>
      <p:sp>
        <p:nvSpPr>
          <p:cNvPr id="6" name="Slide Number Placeholder 5">
            <a:extLst>
              <a:ext uri="{FF2B5EF4-FFF2-40B4-BE49-F238E27FC236}">
                <a16:creationId xmlns:a16="http://schemas.microsoft.com/office/drawing/2014/main" id="{269A75CB-6467-4D27-B144-A6F1D910C668}"/>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648150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FBCD-BB85-4E3F-96C8-0BF6FAC833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C1E84D-64D9-4D6F-BB96-34E771523FE7}"/>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C7DE30-A49A-4852-9DF5-F415777A69C3}"/>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BF4063-8761-4981-B5ED-259EC5E03970}"/>
              </a:ext>
            </a:extLst>
          </p:cNvPr>
          <p:cNvSpPr>
            <a:spLocks noGrp="1"/>
          </p:cNvSpPr>
          <p:nvPr>
            <p:ph type="dt" sz="half" idx="10"/>
          </p:nvPr>
        </p:nvSpPr>
        <p:spPr/>
        <p:txBody>
          <a:bodyPr/>
          <a:lstStyle/>
          <a:p>
            <a:fld id="{A2331A08-C9BC-49DD-90A6-BFC367759E94}" type="datetime1">
              <a:rPr lang="en-US" smtClean="0"/>
              <a:t>11/15/2021</a:t>
            </a:fld>
            <a:endParaRPr lang="en-IN"/>
          </a:p>
        </p:txBody>
      </p:sp>
      <p:sp>
        <p:nvSpPr>
          <p:cNvPr id="6" name="Footer Placeholder 5">
            <a:extLst>
              <a:ext uri="{FF2B5EF4-FFF2-40B4-BE49-F238E27FC236}">
                <a16:creationId xmlns:a16="http://schemas.microsoft.com/office/drawing/2014/main" id="{DAA6D397-057B-475D-BBD9-93415484DA09}"/>
              </a:ext>
            </a:extLst>
          </p:cNvPr>
          <p:cNvSpPr>
            <a:spLocks noGrp="1"/>
          </p:cNvSpPr>
          <p:nvPr>
            <p:ph type="ftr" sz="quarter" idx="11"/>
          </p:nvPr>
        </p:nvSpPr>
        <p:spPr/>
        <p:txBody>
          <a:bodyPr/>
          <a:lstStyle/>
          <a:p>
            <a:r>
              <a:rPr lang="fi-FI" smtClean="0"/>
              <a:t>Alisha Sikri           DS               Unit 2                        </a:t>
            </a:r>
            <a:endParaRPr lang="en-IN" dirty="0"/>
          </a:p>
        </p:txBody>
      </p:sp>
      <p:sp>
        <p:nvSpPr>
          <p:cNvPr id="7" name="Slide Number Placeholder 6">
            <a:extLst>
              <a:ext uri="{FF2B5EF4-FFF2-40B4-BE49-F238E27FC236}">
                <a16:creationId xmlns:a16="http://schemas.microsoft.com/office/drawing/2014/main" id="{6EFD3374-1BC5-4DAB-BABF-0B1974B603BA}"/>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899928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F6B1-13BD-4455-AAD4-9D9B58D637EC}"/>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EF99A4-E177-43BF-A024-8656B0AFA5A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96D955-7C94-48A1-B06F-726FB043544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44F40A-321F-46FA-8822-54D569260A6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0B0CBC-9864-41C1-A6DD-2220FED0091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74A051-253A-4D53-A465-C1F2D54CB70A}"/>
              </a:ext>
            </a:extLst>
          </p:cNvPr>
          <p:cNvSpPr>
            <a:spLocks noGrp="1"/>
          </p:cNvSpPr>
          <p:nvPr>
            <p:ph type="dt" sz="half" idx="10"/>
          </p:nvPr>
        </p:nvSpPr>
        <p:spPr/>
        <p:txBody>
          <a:bodyPr/>
          <a:lstStyle/>
          <a:p>
            <a:fld id="{82960DF6-0CC8-40F9-BCF1-F9AA99BA815F}" type="datetime1">
              <a:rPr lang="en-US" smtClean="0"/>
              <a:t>11/15/2021</a:t>
            </a:fld>
            <a:endParaRPr lang="en-IN"/>
          </a:p>
        </p:txBody>
      </p:sp>
      <p:sp>
        <p:nvSpPr>
          <p:cNvPr id="8" name="Footer Placeholder 7">
            <a:extLst>
              <a:ext uri="{FF2B5EF4-FFF2-40B4-BE49-F238E27FC236}">
                <a16:creationId xmlns:a16="http://schemas.microsoft.com/office/drawing/2014/main" id="{7FF8060C-F562-4F74-80E6-1968E6FEF9FA}"/>
              </a:ext>
            </a:extLst>
          </p:cNvPr>
          <p:cNvSpPr>
            <a:spLocks noGrp="1"/>
          </p:cNvSpPr>
          <p:nvPr>
            <p:ph type="ftr" sz="quarter" idx="11"/>
          </p:nvPr>
        </p:nvSpPr>
        <p:spPr/>
        <p:txBody>
          <a:bodyPr/>
          <a:lstStyle/>
          <a:p>
            <a:r>
              <a:rPr lang="fi-FI" smtClean="0"/>
              <a:t>Alisha Sikri           DS               Unit 2                        </a:t>
            </a:r>
            <a:endParaRPr lang="en-IN" dirty="0"/>
          </a:p>
        </p:txBody>
      </p:sp>
      <p:sp>
        <p:nvSpPr>
          <p:cNvPr id="9" name="Slide Number Placeholder 8">
            <a:extLst>
              <a:ext uri="{FF2B5EF4-FFF2-40B4-BE49-F238E27FC236}">
                <a16:creationId xmlns:a16="http://schemas.microsoft.com/office/drawing/2014/main" id="{7E079DD2-F1FF-4301-A721-54A3DB059B8B}"/>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65872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879E-6891-4BA2-B636-7B514A5D39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39BC25-B59A-4CCF-9B22-F4F41D2E458E}"/>
              </a:ext>
            </a:extLst>
          </p:cNvPr>
          <p:cNvSpPr>
            <a:spLocks noGrp="1"/>
          </p:cNvSpPr>
          <p:nvPr>
            <p:ph type="dt" sz="half" idx="10"/>
          </p:nvPr>
        </p:nvSpPr>
        <p:spPr/>
        <p:txBody>
          <a:bodyPr/>
          <a:lstStyle/>
          <a:p>
            <a:fld id="{D062A5C4-EDB5-44D0-914F-74AA975C1C89}" type="datetime1">
              <a:rPr lang="en-US" smtClean="0"/>
              <a:t>11/15/2021</a:t>
            </a:fld>
            <a:endParaRPr lang="en-IN"/>
          </a:p>
        </p:txBody>
      </p:sp>
      <p:sp>
        <p:nvSpPr>
          <p:cNvPr id="4" name="Footer Placeholder 3">
            <a:extLst>
              <a:ext uri="{FF2B5EF4-FFF2-40B4-BE49-F238E27FC236}">
                <a16:creationId xmlns:a16="http://schemas.microsoft.com/office/drawing/2014/main" id="{E14007AD-5708-48A6-866C-506AEDE275DE}"/>
              </a:ext>
            </a:extLst>
          </p:cNvPr>
          <p:cNvSpPr>
            <a:spLocks noGrp="1"/>
          </p:cNvSpPr>
          <p:nvPr>
            <p:ph type="ftr" sz="quarter" idx="11"/>
          </p:nvPr>
        </p:nvSpPr>
        <p:spPr/>
        <p:txBody>
          <a:bodyPr/>
          <a:lstStyle/>
          <a:p>
            <a:r>
              <a:rPr lang="fi-FI" smtClean="0"/>
              <a:t>Alisha Sikri           DS               Unit 2                        </a:t>
            </a:r>
            <a:endParaRPr lang="en-IN" dirty="0"/>
          </a:p>
        </p:txBody>
      </p:sp>
      <p:sp>
        <p:nvSpPr>
          <p:cNvPr id="5" name="Slide Number Placeholder 4">
            <a:extLst>
              <a:ext uri="{FF2B5EF4-FFF2-40B4-BE49-F238E27FC236}">
                <a16:creationId xmlns:a16="http://schemas.microsoft.com/office/drawing/2014/main" id="{231A3CA4-8F4F-4851-BEE4-BDE9FC5EDCF2}"/>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409525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D333C-BEA6-4F34-B244-5BBC54690D6F}"/>
              </a:ext>
            </a:extLst>
          </p:cNvPr>
          <p:cNvSpPr>
            <a:spLocks noGrp="1"/>
          </p:cNvSpPr>
          <p:nvPr>
            <p:ph type="dt" sz="half" idx="10"/>
          </p:nvPr>
        </p:nvSpPr>
        <p:spPr/>
        <p:txBody>
          <a:bodyPr/>
          <a:lstStyle/>
          <a:p>
            <a:fld id="{4BEFAB4A-ED5D-48D9-BE9A-399F8BDF526C}" type="datetime1">
              <a:rPr lang="en-US" smtClean="0"/>
              <a:t>11/15/2021</a:t>
            </a:fld>
            <a:endParaRPr lang="en-IN"/>
          </a:p>
        </p:txBody>
      </p:sp>
      <p:sp>
        <p:nvSpPr>
          <p:cNvPr id="3" name="Footer Placeholder 2">
            <a:extLst>
              <a:ext uri="{FF2B5EF4-FFF2-40B4-BE49-F238E27FC236}">
                <a16:creationId xmlns:a16="http://schemas.microsoft.com/office/drawing/2014/main" id="{F87907A2-01BA-4E25-8412-8B178ABE7656}"/>
              </a:ext>
            </a:extLst>
          </p:cNvPr>
          <p:cNvSpPr>
            <a:spLocks noGrp="1"/>
          </p:cNvSpPr>
          <p:nvPr>
            <p:ph type="ftr" sz="quarter" idx="11"/>
          </p:nvPr>
        </p:nvSpPr>
        <p:spPr/>
        <p:txBody>
          <a:bodyPr/>
          <a:lstStyle/>
          <a:p>
            <a:r>
              <a:rPr lang="fi-FI" smtClean="0"/>
              <a:t>Alisha Sikri           DS               Unit 2                        </a:t>
            </a:r>
            <a:endParaRPr lang="en-IN" dirty="0"/>
          </a:p>
        </p:txBody>
      </p:sp>
      <p:sp>
        <p:nvSpPr>
          <p:cNvPr id="4" name="Slide Number Placeholder 3">
            <a:extLst>
              <a:ext uri="{FF2B5EF4-FFF2-40B4-BE49-F238E27FC236}">
                <a16:creationId xmlns:a16="http://schemas.microsoft.com/office/drawing/2014/main" id="{072EB1E6-2A89-42AB-B3D3-52DF566180A6}"/>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614994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D724-BF09-49B6-8451-60000653F5A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0E1626-04F6-4596-903B-92032B5499E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3A489A-2AF2-4519-ACFB-772FF8CCF99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4C0876-1364-4CB6-B778-832F5C4D2E49}"/>
              </a:ext>
            </a:extLst>
          </p:cNvPr>
          <p:cNvSpPr>
            <a:spLocks noGrp="1"/>
          </p:cNvSpPr>
          <p:nvPr>
            <p:ph type="dt" sz="half" idx="10"/>
          </p:nvPr>
        </p:nvSpPr>
        <p:spPr/>
        <p:txBody>
          <a:bodyPr/>
          <a:lstStyle/>
          <a:p>
            <a:fld id="{71969DB6-E481-4FEF-BAAC-E2BF9DA87C73}" type="datetime1">
              <a:rPr lang="en-US" smtClean="0"/>
              <a:t>11/15/2021</a:t>
            </a:fld>
            <a:endParaRPr lang="en-IN"/>
          </a:p>
        </p:txBody>
      </p:sp>
      <p:sp>
        <p:nvSpPr>
          <p:cNvPr id="6" name="Footer Placeholder 5">
            <a:extLst>
              <a:ext uri="{FF2B5EF4-FFF2-40B4-BE49-F238E27FC236}">
                <a16:creationId xmlns:a16="http://schemas.microsoft.com/office/drawing/2014/main" id="{7FC69184-B9C9-4366-AF85-A55392905078}"/>
              </a:ext>
            </a:extLst>
          </p:cNvPr>
          <p:cNvSpPr>
            <a:spLocks noGrp="1"/>
          </p:cNvSpPr>
          <p:nvPr>
            <p:ph type="ftr" sz="quarter" idx="11"/>
          </p:nvPr>
        </p:nvSpPr>
        <p:spPr/>
        <p:txBody>
          <a:bodyPr/>
          <a:lstStyle/>
          <a:p>
            <a:r>
              <a:rPr lang="fi-FI" smtClean="0"/>
              <a:t>Alisha Sikri           DS               Unit 2                        </a:t>
            </a:r>
            <a:endParaRPr lang="en-IN" dirty="0"/>
          </a:p>
        </p:txBody>
      </p:sp>
      <p:sp>
        <p:nvSpPr>
          <p:cNvPr id="7" name="Slide Number Placeholder 6">
            <a:extLst>
              <a:ext uri="{FF2B5EF4-FFF2-40B4-BE49-F238E27FC236}">
                <a16:creationId xmlns:a16="http://schemas.microsoft.com/office/drawing/2014/main" id="{575B0DF2-79AC-43DC-97D5-C0B45CDEF711}"/>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115281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A5F713-DF2A-446E-8B67-14E0C63E3A1B}" type="datetime1">
              <a:rPr lang="en-US" smtClean="0"/>
              <a:t>11/15/2021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CE7F-6140-4C9C-956C-B004CFB8644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350D17-42BB-4D2D-831B-24FA0F0AE8F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84BCAD-CF49-482A-A13A-92237174B99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9A90F-C7DB-42B5-B2BA-115C4CFABDD1}"/>
              </a:ext>
            </a:extLst>
          </p:cNvPr>
          <p:cNvSpPr>
            <a:spLocks noGrp="1"/>
          </p:cNvSpPr>
          <p:nvPr>
            <p:ph type="dt" sz="half" idx="10"/>
          </p:nvPr>
        </p:nvSpPr>
        <p:spPr/>
        <p:txBody>
          <a:bodyPr/>
          <a:lstStyle/>
          <a:p>
            <a:fld id="{634E2A1A-F4BE-45C6-A321-DDF0447AA763}" type="datetime1">
              <a:rPr lang="en-US" smtClean="0"/>
              <a:t>11/15/2021</a:t>
            </a:fld>
            <a:endParaRPr lang="en-IN"/>
          </a:p>
        </p:txBody>
      </p:sp>
      <p:sp>
        <p:nvSpPr>
          <p:cNvPr id="6" name="Footer Placeholder 5">
            <a:extLst>
              <a:ext uri="{FF2B5EF4-FFF2-40B4-BE49-F238E27FC236}">
                <a16:creationId xmlns:a16="http://schemas.microsoft.com/office/drawing/2014/main" id="{433DEA4F-52FB-4D1E-B3C5-7508486FE4D2}"/>
              </a:ext>
            </a:extLst>
          </p:cNvPr>
          <p:cNvSpPr>
            <a:spLocks noGrp="1"/>
          </p:cNvSpPr>
          <p:nvPr>
            <p:ph type="ftr" sz="quarter" idx="11"/>
          </p:nvPr>
        </p:nvSpPr>
        <p:spPr/>
        <p:txBody>
          <a:bodyPr/>
          <a:lstStyle/>
          <a:p>
            <a:r>
              <a:rPr lang="fi-FI" smtClean="0"/>
              <a:t>Alisha Sikri           DS               Unit 2                        </a:t>
            </a:r>
            <a:endParaRPr lang="en-IN" dirty="0"/>
          </a:p>
        </p:txBody>
      </p:sp>
      <p:sp>
        <p:nvSpPr>
          <p:cNvPr id="7" name="Slide Number Placeholder 6">
            <a:extLst>
              <a:ext uri="{FF2B5EF4-FFF2-40B4-BE49-F238E27FC236}">
                <a16:creationId xmlns:a16="http://schemas.microsoft.com/office/drawing/2014/main" id="{B1CE073F-4F8E-4419-8459-C5107B3E3BCE}"/>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483512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1C1E-1FE1-4C7D-85D8-6B466B0509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BDB7E5-0591-498B-A8CA-7F59156089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2B198D-405E-475A-83D1-D0475132BF79}"/>
              </a:ext>
            </a:extLst>
          </p:cNvPr>
          <p:cNvSpPr>
            <a:spLocks noGrp="1"/>
          </p:cNvSpPr>
          <p:nvPr>
            <p:ph type="dt" sz="half" idx="10"/>
          </p:nvPr>
        </p:nvSpPr>
        <p:spPr/>
        <p:txBody>
          <a:bodyPr/>
          <a:lstStyle/>
          <a:p>
            <a:fld id="{3EE2924A-8A09-49D2-822E-176382736E31}" type="datetime1">
              <a:rPr lang="en-US" smtClean="0"/>
              <a:t>11/15/2021</a:t>
            </a:fld>
            <a:endParaRPr lang="en-IN"/>
          </a:p>
        </p:txBody>
      </p:sp>
      <p:sp>
        <p:nvSpPr>
          <p:cNvPr id="5" name="Footer Placeholder 4">
            <a:extLst>
              <a:ext uri="{FF2B5EF4-FFF2-40B4-BE49-F238E27FC236}">
                <a16:creationId xmlns:a16="http://schemas.microsoft.com/office/drawing/2014/main" id="{16CD4C0A-9931-41A2-A0D8-50CFCB88C898}"/>
              </a:ext>
            </a:extLst>
          </p:cNvPr>
          <p:cNvSpPr>
            <a:spLocks noGrp="1"/>
          </p:cNvSpPr>
          <p:nvPr>
            <p:ph type="ftr" sz="quarter" idx="11"/>
          </p:nvPr>
        </p:nvSpPr>
        <p:spPr/>
        <p:txBody>
          <a:bodyPr/>
          <a:lstStyle/>
          <a:p>
            <a:r>
              <a:rPr lang="fi-FI" smtClean="0"/>
              <a:t>Alisha Sikri           DS               Unit 2                        </a:t>
            </a:r>
            <a:endParaRPr lang="en-IN" dirty="0"/>
          </a:p>
        </p:txBody>
      </p:sp>
      <p:sp>
        <p:nvSpPr>
          <p:cNvPr id="6" name="Slide Number Placeholder 5">
            <a:extLst>
              <a:ext uri="{FF2B5EF4-FFF2-40B4-BE49-F238E27FC236}">
                <a16:creationId xmlns:a16="http://schemas.microsoft.com/office/drawing/2014/main" id="{29458182-6A8C-44AF-9C39-591C797797C9}"/>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1764970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0BBDBF-8A67-4360-8283-A40623D7A73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45CE64-4B53-43A7-BB03-C318806F2677}"/>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CA1F55-BA9C-48E2-89CC-CD235DFA4E6C}"/>
              </a:ext>
            </a:extLst>
          </p:cNvPr>
          <p:cNvSpPr>
            <a:spLocks noGrp="1"/>
          </p:cNvSpPr>
          <p:nvPr>
            <p:ph type="dt" sz="half" idx="10"/>
          </p:nvPr>
        </p:nvSpPr>
        <p:spPr/>
        <p:txBody>
          <a:bodyPr/>
          <a:lstStyle/>
          <a:p>
            <a:fld id="{D3B4DD88-6E6B-46DD-9E78-A91D7976D3A9}" type="datetime1">
              <a:rPr lang="en-US" smtClean="0"/>
              <a:t>11/15/2021</a:t>
            </a:fld>
            <a:endParaRPr lang="en-IN"/>
          </a:p>
        </p:txBody>
      </p:sp>
      <p:sp>
        <p:nvSpPr>
          <p:cNvPr id="5" name="Footer Placeholder 4">
            <a:extLst>
              <a:ext uri="{FF2B5EF4-FFF2-40B4-BE49-F238E27FC236}">
                <a16:creationId xmlns:a16="http://schemas.microsoft.com/office/drawing/2014/main" id="{FBB513D6-E98F-43C2-8E0F-2916EFADB9EE}"/>
              </a:ext>
            </a:extLst>
          </p:cNvPr>
          <p:cNvSpPr>
            <a:spLocks noGrp="1"/>
          </p:cNvSpPr>
          <p:nvPr>
            <p:ph type="ftr" sz="quarter" idx="11"/>
          </p:nvPr>
        </p:nvSpPr>
        <p:spPr/>
        <p:txBody>
          <a:bodyPr/>
          <a:lstStyle/>
          <a:p>
            <a:r>
              <a:rPr lang="fi-FI" smtClean="0"/>
              <a:t>Alisha Sikri           DS               Unit 2                        </a:t>
            </a:r>
            <a:endParaRPr lang="en-IN" dirty="0"/>
          </a:p>
        </p:txBody>
      </p:sp>
      <p:sp>
        <p:nvSpPr>
          <p:cNvPr id="6" name="Slide Number Placeholder 5">
            <a:extLst>
              <a:ext uri="{FF2B5EF4-FFF2-40B4-BE49-F238E27FC236}">
                <a16:creationId xmlns:a16="http://schemas.microsoft.com/office/drawing/2014/main" id="{E749FDFD-F259-4159-8C30-4721D4F293CC}"/>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92285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3A4EA-2AC7-43ED-AF84-B09E42D8880C}" type="datetime1">
              <a:rPr lang="en-US" smtClean="0"/>
              <a:t>11/15/2021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6D3096-8D93-4829-939E-22BA34CC3393}" type="datetime1">
              <a:rPr lang="en-US" smtClean="0"/>
              <a:t>11/15/2021</a:t>
            </a:fld>
            <a:endParaRPr lang="en-US"/>
          </a:p>
        </p:txBody>
      </p:sp>
      <p:sp>
        <p:nvSpPr>
          <p:cNvPr id="6" name="Footer Placeholder 5"/>
          <p:cNvSpPr>
            <a:spLocks noGrp="1"/>
          </p:cNvSpPr>
          <p:nvPr>
            <p:ph type="ftr" sz="quarter" idx="11"/>
          </p:nvPr>
        </p:nvSpPr>
        <p:spPr/>
        <p:txBody>
          <a:bodyPr/>
          <a:lstStyle/>
          <a:p>
            <a:r>
              <a:rPr lang="fi-FI" smtClean="0"/>
              <a:t>Alisha Sikri           DS               Unit 2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11CD49-CEED-4E53-B5A6-A08EA76D20DE}" type="datetime1">
              <a:rPr lang="en-US" smtClean="0"/>
              <a:t>11/15/2021</a:t>
            </a:fld>
            <a:endParaRPr lang="en-US"/>
          </a:p>
        </p:txBody>
      </p:sp>
      <p:sp>
        <p:nvSpPr>
          <p:cNvPr id="8" name="Footer Placeholder 7"/>
          <p:cNvSpPr>
            <a:spLocks noGrp="1"/>
          </p:cNvSpPr>
          <p:nvPr>
            <p:ph type="ftr" sz="quarter" idx="11"/>
          </p:nvPr>
        </p:nvSpPr>
        <p:spPr/>
        <p:txBody>
          <a:bodyPr/>
          <a:lstStyle/>
          <a:p>
            <a:r>
              <a:rPr lang="fi-FI" smtClean="0"/>
              <a:t>Alisha Sikri           DS               Unit 2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A06B3F-C652-497B-B0F6-E976C43D6FA8}" type="datetime1">
              <a:rPr lang="en-US" smtClean="0"/>
              <a:t>11/15/2021</a:t>
            </a:fld>
            <a:endParaRPr lang="en-US"/>
          </a:p>
        </p:txBody>
      </p:sp>
      <p:sp>
        <p:nvSpPr>
          <p:cNvPr id="4" name="Footer Placeholder 3"/>
          <p:cNvSpPr>
            <a:spLocks noGrp="1"/>
          </p:cNvSpPr>
          <p:nvPr>
            <p:ph type="ftr" sz="quarter" idx="11"/>
          </p:nvPr>
        </p:nvSpPr>
        <p:spPr/>
        <p:txBody>
          <a:bodyPr/>
          <a:lstStyle/>
          <a:p>
            <a:r>
              <a:rPr lang="fi-FI" smtClean="0"/>
              <a:t>Alisha Sikri           DS               Unit 2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177C4-D1AD-452E-974E-FD111FAA514D}" type="datetime1">
              <a:rPr lang="en-US" smtClean="0"/>
              <a:t>11/15/2021</a:t>
            </a:fld>
            <a:endParaRPr lang="en-US"/>
          </a:p>
        </p:txBody>
      </p:sp>
      <p:sp>
        <p:nvSpPr>
          <p:cNvPr id="3" name="Footer Placeholder 2"/>
          <p:cNvSpPr>
            <a:spLocks noGrp="1"/>
          </p:cNvSpPr>
          <p:nvPr>
            <p:ph type="ftr" sz="quarter" idx="11"/>
          </p:nvPr>
        </p:nvSpPr>
        <p:spPr/>
        <p:txBody>
          <a:bodyPr/>
          <a:lstStyle/>
          <a:p>
            <a:r>
              <a:rPr lang="fi-FI" smtClean="0"/>
              <a:t>Alisha Sikri           DS               Unit 2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C1E712-713A-4DB7-8CCB-E15045B246E4}" type="datetime1">
              <a:rPr lang="en-US" smtClean="0"/>
              <a:t>11/15/2021</a:t>
            </a:fld>
            <a:endParaRPr lang="en-US"/>
          </a:p>
        </p:txBody>
      </p:sp>
      <p:sp>
        <p:nvSpPr>
          <p:cNvPr id="6" name="Footer Placeholder 5"/>
          <p:cNvSpPr>
            <a:spLocks noGrp="1"/>
          </p:cNvSpPr>
          <p:nvPr>
            <p:ph type="ftr" sz="quarter" idx="11"/>
          </p:nvPr>
        </p:nvSpPr>
        <p:spPr/>
        <p:txBody>
          <a:bodyPr/>
          <a:lstStyle/>
          <a:p>
            <a:r>
              <a:rPr lang="fi-FI" smtClean="0"/>
              <a:t>Alisha Sikri           DS               Unit 2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FE102F-54B5-4FC8-8D2A-BBE5C5FFE2C3}" type="datetime1">
              <a:rPr lang="en-US" smtClean="0"/>
              <a:t>11/15/2021</a:t>
            </a:fld>
            <a:endParaRPr lang="en-US"/>
          </a:p>
        </p:txBody>
      </p:sp>
      <p:sp>
        <p:nvSpPr>
          <p:cNvPr id="6" name="Footer Placeholder 5"/>
          <p:cNvSpPr>
            <a:spLocks noGrp="1"/>
          </p:cNvSpPr>
          <p:nvPr>
            <p:ph type="ftr" sz="quarter" idx="11"/>
          </p:nvPr>
        </p:nvSpPr>
        <p:spPr/>
        <p:txBody>
          <a:bodyPr/>
          <a:lstStyle/>
          <a:p>
            <a:r>
              <a:rPr lang="fi-FI" smtClean="0"/>
              <a:t>Alisha Sikri           DS               Unit 2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C68081-460C-44E4-B23B-98DF4728E466}" type="datetime1">
              <a:rPr lang="en-US" smtClean="0"/>
              <a:t>11/15/2021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smtClean="0"/>
              <a:t>Alisha Sikri           DS               Unit 2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44B77-9544-4996-950E-10F2DD63EA7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B581EC-AA87-42C1-8938-7F6DD2CDBCF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530441D3-C02D-49A5-9CB4-B7279AD0123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3167A-C1E8-46B9-9B6F-4BBE8592025B}" type="datetime1">
              <a:rPr lang="en-US" smtClean="0"/>
              <a:t>11/15/2021</a:t>
            </a:fld>
            <a:endParaRPr lang="en-IN"/>
          </a:p>
        </p:txBody>
      </p:sp>
      <p:sp>
        <p:nvSpPr>
          <p:cNvPr id="5" name="Footer Placeholder 4">
            <a:extLst>
              <a:ext uri="{FF2B5EF4-FFF2-40B4-BE49-F238E27FC236}">
                <a16:creationId xmlns:a16="http://schemas.microsoft.com/office/drawing/2014/main" id="{06CC09B2-B98E-4829-93CA-0EFC73DFA56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smtClean="0"/>
              <a:t>Alisha Sikri           DS               Unit 2                        </a:t>
            </a:r>
            <a:endParaRPr lang="en-IN" dirty="0"/>
          </a:p>
        </p:txBody>
      </p:sp>
      <p:sp>
        <p:nvSpPr>
          <p:cNvPr id="6" name="Slide Number Placeholder 5">
            <a:extLst>
              <a:ext uri="{FF2B5EF4-FFF2-40B4-BE49-F238E27FC236}">
                <a16:creationId xmlns:a16="http://schemas.microsoft.com/office/drawing/2014/main" id="{6F06ACB9-4494-44A2-AAC2-48C1C448C7D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A8177-BAF7-4D00-A11B-FBC11A3C0B93}" type="slidenum">
              <a:rPr lang="en-IN" smtClean="0"/>
              <a:pPr/>
              <a:t>‹#›</a:t>
            </a:fld>
            <a:endParaRPr lang="en-IN"/>
          </a:p>
        </p:txBody>
      </p:sp>
    </p:spTree>
    <p:extLst>
      <p:ext uri="{BB962C8B-B14F-4D97-AF65-F5344CB8AC3E}">
        <p14:creationId xmlns:p14="http://schemas.microsoft.com/office/powerpoint/2010/main" val="378258628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b="1"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hyperlink" Target="https://www.baeldung.com/java-linkedlist"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open?id=15fAkaWQ5ccZRZPzwlP4PBh1LxcPp4VAd"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open?id=15fAkaWQ5ccZRZPzwlP4PBh1LxcPp4V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1071545"/>
          </a:xfrm>
        </p:spPr>
        <p:style>
          <a:lnRef idx="1">
            <a:schemeClr val="accent5"/>
          </a:lnRef>
          <a:fillRef idx="2">
            <a:schemeClr val="accent5"/>
          </a:fillRef>
          <a:effectRef idx="1">
            <a:schemeClr val="accent5"/>
          </a:effectRef>
          <a:fontRef idx="minor">
            <a:schemeClr val="dk1"/>
          </a:fontRef>
        </p:style>
        <p:txBody>
          <a:bodyPr>
            <a:noAutofit/>
          </a:bodyPr>
          <a:lstStyle/>
          <a:p>
            <a:r>
              <a:rPr lang="en-US" sz="2000" dirty="0"/>
              <a:t>Noida Institute of Engineering and Technology, Greater Noida</a:t>
            </a:r>
          </a:p>
        </p:txBody>
      </p:sp>
      <p:sp>
        <p:nvSpPr>
          <p:cNvPr id="3" name="Subtitle 2"/>
          <p:cNvSpPr>
            <a:spLocks noGrp="1"/>
          </p:cNvSpPr>
          <p:nvPr>
            <p:ph type="subTitle" idx="1"/>
          </p:nvPr>
        </p:nvSpPr>
        <p:spPr>
          <a:xfrm>
            <a:off x="1600200" y="1214422"/>
            <a:ext cx="6400800" cy="1452578"/>
          </a:xfrm>
        </p:spPr>
        <p:style>
          <a:lnRef idx="2">
            <a:schemeClr val="accent5"/>
          </a:lnRef>
          <a:fillRef idx="1">
            <a:schemeClr val="lt1"/>
          </a:fillRef>
          <a:effectRef idx="0">
            <a:schemeClr val="accent5"/>
          </a:effectRef>
          <a:fontRef idx="minor">
            <a:schemeClr val="dk1"/>
          </a:fontRef>
        </p:style>
        <p:txBody>
          <a:bodyPr>
            <a:normAutofit/>
          </a:bodyPr>
          <a:lstStyle/>
          <a:p>
            <a:r>
              <a:rPr lang="en-IN" sz="4800" dirty="0">
                <a:solidFill>
                  <a:schemeClr val="tx1"/>
                </a:solidFill>
                <a:latin typeface="Calibri" panose="020F0502020204030204" pitchFamily="34" charset="0"/>
                <a:cs typeface="Calibri" panose="020F0502020204030204" pitchFamily="34" charset="0"/>
              </a:rPr>
              <a:t>Linked lists</a:t>
            </a:r>
            <a:endParaRPr lang="en-US" sz="6600" dirty="0">
              <a:solidFill>
                <a:schemeClr val="tx1"/>
              </a:solidFill>
              <a:latin typeface="Calibri" panose="020F0502020204030204" pitchFamily="34" charset="0"/>
              <a:cs typeface="Calibri" panose="020F0502020204030204" pitchFamily="34" charset="0"/>
            </a:endParaRP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smtClean="0">
                <a:solidFill>
                  <a:schemeClr val="tx1"/>
                </a:solidFill>
              </a:rPr>
              <a:t>Alisha Sikri</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Assistant Professor</a:t>
            </a:r>
            <a:r>
              <a:rPr kumimoji="0" lang="en-US" sz="2400" b="0" i="0" u="none" strike="noStrike" kern="1200" cap="none" spc="0" normalizeH="0" noProof="0" dirty="0">
                <a:ln>
                  <a:noFill/>
                </a:ln>
                <a:solidFill>
                  <a:schemeClr val="tx1"/>
                </a:solidFill>
                <a:effectLst/>
                <a:uLnTx/>
                <a:uFillTx/>
                <a:latin typeface="+mn-lt"/>
                <a:ea typeface="+mn-ea"/>
                <a:cs typeface="+mn-cs"/>
              </a:rPr>
              <a:t>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Computer Science and Engineering(AIML)</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EC6B8DB0-CB69-4BD1-9AEC-A231E77ED388}" type="datetime1">
              <a:rPr lang="en-US" smtClean="0"/>
              <a:t>11/15/2021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Unit:2</a:t>
            </a:r>
          </a:p>
        </p:txBody>
      </p:sp>
      <p:sp>
        <p:nvSpPr>
          <p:cNvPr id="13" name="Footer Placeholder 12"/>
          <p:cNvSpPr>
            <a:spLocks noGrp="1"/>
          </p:cNvSpPr>
          <p:nvPr>
            <p:ph type="ftr" sz="quarter" idx="11"/>
          </p:nvPr>
        </p:nvSpPr>
        <p:spPr>
          <a:xfrm>
            <a:off x="2286000" y="6248400"/>
            <a:ext cx="5029200" cy="365125"/>
          </a:xfrm>
        </p:spPr>
        <p:txBody>
          <a:bodyPr/>
          <a:lstStyle/>
          <a:p>
            <a:r>
              <a:rPr lang="fi-FI" smtClean="0"/>
              <a:t>Alisha Sikri           DS               Unit 2                        </a:t>
            </a:r>
            <a:endParaRPr lang="en-US" dirty="0"/>
          </a:p>
        </p:txBody>
      </p:sp>
      <p:sp>
        <p:nvSpPr>
          <p:cNvPr id="14" name="Subtitle 2"/>
          <p:cNvSpPr txBox="1">
            <a:spLocks/>
          </p:cNvSpPr>
          <p:nvPr/>
        </p:nvSpPr>
        <p:spPr>
          <a:xfrm>
            <a:off x="152400" y="3771901"/>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solidFill>
                  <a:schemeClr val="tx1"/>
                </a:solidFill>
                <a:latin typeface="Calibri" panose="020F0502020204030204" pitchFamily="34" charset="0"/>
                <a:cs typeface="Calibri" panose="020F0502020204030204" pitchFamily="34" charset="0"/>
              </a:rPr>
              <a:t>Data Structures</a:t>
            </a:r>
            <a:endParaRPr kumimoji="0" lang="en-US" sz="2800" b="1"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(B Tech 3</a:t>
            </a:r>
            <a:r>
              <a:rPr kumimoji="0" lang="en-US" sz="2000" b="0" i="0" u="none" strike="noStrike" kern="1200" cap="none" spc="0" normalizeH="0" baseline="30000" noProof="0" dirty="0">
                <a:ln>
                  <a:noFill/>
                </a:ln>
                <a:solidFill>
                  <a:schemeClr val="tx1"/>
                </a:solidFill>
                <a:effectLst/>
                <a:uLnTx/>
                <a:uFillTx/>
                <a:latin typeface="+mn-lt"/>
                <a:ea typeface="+mn-ea"/>
                <a:cs typeface="+mn-cs"/>
              </a:rPr>
              <a:t>rd</a:t>
            </a:r>
            <a:r>
              <a:rPr kumimoji="0" lang="en-US" sz="2000" b="0" i="0" u="none" strike="noStrike" kern="1200" cap="none" spc="0" normalizeH="0" noProof="0" dirty="0">
                <a:ln>
                  <a:noFill/>
                </a:ln>
                <a:solidFill>
                  <a:schemeClr val="tx1"/>
                </a:solidFill>
                <a:effectLst/>
                <a:uLnTx/>
                <a:uFillTx/>
                <a:latin typeface="+mn-lt"/>
                <a:ea typeface="+mn-ea"/>
                <a:cs typeface="+mn-cs"/>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90228" y="607784"/>
            <a:ext cx="8096572" cy="4693240"/>
          </a:xfrm>
          <a:prstGeom prst="rect">
            <a:avLst/>
          </a:prstGeom>
        </p:spPr>
        <p:txBody>
          <a:bodyPr vert="horz" wrap="square" lIns="0" tIns="67151" rIns="0" bIns="0" rtlCol="0">
            <a:spAutoFit/>
          </a:bodyPr>
          <a:lstStyle/>
          <a:p>
            <a:pPr marL="9049" marR="31433" algn="just">
              <a:lnSpc>
                <a:spcPct val="150000"/>
              </a:lnSpc>
              <a:spcBef>
                <a:spcPts val="529"/>
              </a:spcBef>
              <a:tabLst>
                <a:tab pos="181451" algn="l"/>
              </a:tabLst>
            </a:pPr>
            <a:r>
              <a:rPr lang="en-IN" sz="2000" b="1" i="0" dirty="0">
                <a:solidFill>
                  <a:srgbClr val="0A0B09"/>
                </a:solidFill>
                <a:effectLst/>
                <a:latin typeface="+mj-lt"/>
              </a:rPr>
              <a:t>Uses of Linked Lists</a:t>
            </a:r>
          </a:p>
          <a:p>
            <a:pPr marL="342900" indent="-342900" algn="just">
              <a:lnSpc>
                <a:spcPct val="150000"/>
              </a:lnSpc>
              <a:buFont typeface="Wingdings" panose="05000000000000000000" pitchFamily="2" charset="2"/>
              <a:buChar char="Ø"/>
            </a:pPr>
            <a:r>
              <a:rPr lang="en-US" sz="2000" b="0" i="0" dirty="0">
                <a:solidFill>
                  <a:srgbClr val="404040"/>
                </a:solidFill>
                <a:effectLst/>
                <a:latin typeface="+mj-lt"/>
              </a:rPr>
              <a:t>Due to their </a:t>
            </a:r>
            <a:r>
              <a:rPr lang="en-US" sz="2000" b="1" i="0" dirty="0">
                <a:solidFill>
                  <a:srgbClr val="404040"/>
                </a:solidFill>
                <a:effectLst/>
                <a:latin typeface="+mj-lt"/>
              </a:rPr>
              <a:t>dynamic size allocation</a:t>
            </a:r>
            <a:r>
              <a:rPr lang="en-US" sz="2000" b="0" i="0" dirty="0">
                <a:solidFill>
                  <a:srgbClr val="404040"/>
                </a:solidFill>
                <a:effectLst/>
                <a:latin typeface="+mj-lt"/>
              </a:rPr>
              <a:t> and ease of insertion/deletion, linked lists are applied in a lot of use cases.</a:t>
            </a:r>
          </a:p>
          <a:p>
            <a:pPr marL="342900" indent="-342900" algn="just">
              <a:lnSpc>
                <a:spcPct val="150000"/>
              </a:lnSpc>
              <a:buFont typeface="Wingdings" panose="05000000000000000000" pitchFamily="2" charset="2"/>
              <a:buChar char="Ø"/>
            </a:pPr>
            <a:r>
              <a:rPr lang="en-US" sz="2000" b="0" i="0" dirty="0">
                <a:solidFill>
                  <a:srgbClr val="404040"/>
                </a:solidFill>
                <a:effectLst/>
                <a:latin typeface="+mj-lt"/>
              </a:rPr>
              <a:t>They’re used to implement a lot of complex data structures like the </a:t>
            </a:r>
            <a:r>
              <a:rPr lang="en-US" sz="2000" b="1" i="0" dirty="0">
                <a:solidFill>
                  <a:srgbClr val="404040"/>
                </a:solidFill>
                <a:effectLst/>
                <a:latin typeface="+mj-lt"/>
              </a:rPr>
              <a:t>adjacency list</a:t>
            </a:r>
            <a:r>
              <a:rPr lang="en-US" sz="2000" b="0" i="0" dirty="0">
                <a:solidFill>
                  <a:srgbClr val="404040"/>
                </a:solidFill>
                <a:effectLst/>
                <a:latin typeface="+mj-lt"/>
              </a:rPr>
              <a:t> in graphs.</a:t>
            </a:r>
          </a:p>
          <a:p>
            <a:pPr marL="342900" indent="-342900" algn="just">
              <a:lnSpc>
                <a:spcPct val="150000"/>
              </a:lnSpc>
              <a:buFont typeface="Wingdings" panose="05000000000000000000" pitchFamily="2" charset="2"/>
              <a:buChar char="Ø"/>
            </a:pPr>
            <a:r>
              <a:rPr lang="en-US" sz="2000" b="0" i="0" dirty="0">
                <a:solidFill>
                  <a:srgbClr val="404040"/>
                </a:solidFill>
                <a:effectLst/>
                <a:latin typeface="+mj-lt"/>
              </a:rPr>
              <a:t>They are used for </a:t>
            </a:r>
            <a:r>
              <a:rPr lang="en-US" sz="2000" b="1" i="0" dirty="0" smtClean="0">
                <a:solidFill>
                  <a:srgbClr val="404040"/>
                </a:solidFill>
                <a:effectLst/>
                <a:latin typeface="+mj-lt"/>
              </a:rPr>
              <a:t>life-cycle </a:t>
            </a:r>
            <a:r>
              <a:rPr lang="en-US" sz="2000" b="1" i="0" dirty="0">
                <a:solidFill>
                  <a:srgbClr val="404040"/>
                </a:solidFill>
                <a:effectLst/>
                <a:latin typeface="+mj-lt"/>
              </a:rPr>
              <a:t>management</a:t>
            </a:r>
            <a:r>
              <a:rPr lang="en-US" sz="2000" b="0" i="0" dirty="0">
                <a:solidFill>
                  <a:srgbClr val="404040"/>
                </a:solidFill>
                <a:effectLst/>
                <a:latin typeface="+mj-lt"/>
              </a:rPr>
              <a:t> in operating systems.</a:t>
            </a:r>
          </a:p>
          <a:p>
            <a:pPr marL="342900" indent="-342900" algn="just">
              <a:lnSpc>
                <a:spcPct val="150000"/>
              </a:lnSpc>
              <a:buFont typeface="Wingdings" panose="05000000000000000000" pitchFamily="2" charset="2"/>
              <a:buChar char="Ø"/>
            </a:pPr>
            <a:r>
              <a:rPr lang="en-US" sz="2000" b="0" i="0" dirty="0">
                <a:solidFill>
                  <a:srgbClr val="404040"/>
                </a:solidFill>
                <a:effectLst/>
                <a:latin typeface="+mj-lt"/>
              </a:rPr>
              <a:t>A playlist in a music application is implemented using a doubly linked list.</a:t>
            </a:r>
          </a:p>
          <a:p>
            <a:pPr marL="342900" indent="-342900" algn="just">
              <a:lnSpc>
                <a:spcPct val="150000"/>
              </a:lnSpc>
              <a:buFont typeface="Wingdings" panose="05000000000000000000" pitchFamily="2" charset="2"/>
              <a:buChar char="Ø"/>
            </a:pPr>
            <a:r>
              <a:rPr lang="en-US" sz="2000" b="1" i="0" dirty="0">
                <a:solidFill>
                  <a:srgbClr val="404040"/>
                </a:solidFill>
                <a:effectLst/>
                <a:latin typeface="+mj-lt"/>
              </a:rPr>
              <a:t>Blockchain</a:t>
            </a:r>
            <a:r>
              <a:rPr lang="en-US" sz="2000" b="0" i="0" dirty="0">
                <a:solidFill>
                  <a:srgbClr val="404040"/>
                </a:solidFill>
                <a:effectLst/>
                <a:latin typeface="+mj-lt"/>
              </a:rPr>
              <a:t>, a complex data structure that is used for cryptocurrencies and ledgers use a linked list at their core.</a:t>
            </a:r>
          </a:p>
          <a:p>
            <a:pPr marL="351949" marR="31433" indent="-342900" algn="just">
              <a:lnSpc>
                <a:spcPct val="150000"/>
              </a:lnSpc>
              <a:spcBef>
                <a:spcPts val="529"/>
              </a:spcBef>
              <a:buFont typeface="Wingdings" panose="05000000000000000000" pitchFamily="2" charset="2"/>
              <a:buChar char="Ø"/>
              <a:tabLst>
                <a:tab pos="181451" algn="l"/>
              </a:tabLst>
            </a:pPr>
            <a:endParaRPr sz="2000" dirty="0">
              <a:latin typeface="+mj-lt"/>
              <a:cs typeface="Calibri" panose="020F0502020204030204" pitchFamily="34" charset="0"/>
            </a:endParaRPr>
          </a:p>
        </p:txBody>
      </p:sp>
      <p:sp>
        <p:nvSpPr>
          <p:cNvPr id="7" name="Date Placeholder 6">
            <a:extLst>
              <a:ext uri="{FF2B5EF4-FFF2-40B4-BE49-F238E27FC236}">
                <a16:creationId xmlns:a16="http://schemas.microsoft.com/office/drawing/2014/main" id="{30919053-9A6A-4453-BD04-CF344F19B8AF}"/>
              </a:ext>
            </a:extLst>
          </p:cNvPr>
          <p:cNvSpPr>
            <a:spLocks noGrp="1"/>
          </p:cNvSpPr>
          <p:nvPr>
            <p:ph type="dt" sz="half" idx="10"/>
          </p:nvPr>
        </p:nvSpPr>
        <p:spPr/>
        <p:txBody>
          <a:bodyPr/>
          <a:lstStyle/>
          <a:p>
            <a:fld id="{5B60499C-295B-47EF-A40B-036777AAE6EB}" type="datetime1">
              <a:rPr lang="en-US" smtClean="0"/>
              <a:t>11/15/2021</a:t>
            </a:fld>
            <a:endParaRPr lang="en-US"/>
          </a:p>
        </p:txBody>
      </p:sp>
      <p:sp>
        <p:nvSpPr>
          <p:cNvPr id="8" name="Footer Placeholder 7">
            <a:extLst>
              <a:ext uri="{FF2B5EF4-FFF2-40B4-BE49-F238E27FC236}">
                <a16:creationId xmlns:a16="http://schemas.microsoft.com/office/drawing/2014/main" id="{2ECB5122-F0AF-4743-A8D8-26BD16E22128}"/>
              </a:ext>
            </a:extLst>
          </p:cNvPr>
          <p:cNvSpPr>
            <a:spLocks noGrp="1"/>
          </p:cNvSpPr>
          <p:nvPr>
            <p:ph type="ftr" sz="quarter" idx="11"/>
          </p:nvPr>
        </p:nvSpPr>
        <p:spPr/>
        <p:txBody>
          <a:bodyPr/>
          <a:lstStyle/>
          <a:p>
            <a:r>
              <a:rPr lang="fi-FI" smtClean="0"/>
              <a:t>Alisha Sikri           DS               Unit 2                        </a:t>
            </a:r>
            <a:endParaRPr lang="en-US" dirty="0"/>
          </a:p>
        </p:txBody>
      </p:sp>
      <p:sp>
        <p:nvSpPr>
          <p:cNvPr id="9" name="Slide Number Placeholder 8">
            <a:extLst>
              <a:ext uri="{FF2B5EF4-FFF2-40B4-BE49-F238E27FC236}">
                <a16:creationId xmlns:a16="http://schemas.microsoft.com/office/drawing/2014/main" id="{6B154EC4-2FBE-40B9-9A00-C7FC1FF3C7D2}"/>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10" name="Title 1">
            <a:extLst>
              <a:ext uri="{FF2B5EF4-FFF2-40B4-BE49-F238E27FC236}">
                <a16:creationId xmlns:a16="http://schemas.microsoft.com/office/drawing/2014/main" id="{574B107A-F95F-4FC9-9ADC-422F7333D8FD}"/>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E:\NIET\Project\xLogo11.png.pagespeed.ic.pydHLuCQEZ.png">
            <a:extLst>
              <a:ext uri="{FF2B5EF4-FFF2-40B4-BE49-F238E27FC236}">
                <a16:creationId xmlns:a16="http://schemas.microsoft.com/office/drawing/2014/main" id="{05432A6D-5937-4B36-99BF-7E6EB1954A74}"/>
              </a:ext>
            </a:extLst>
          </p:cNvPr>
          <p:cNvPicPr>
            <a:picLocks noChangeAspect="1" noChangeArrowheads="1"/>
          </p:cNvPicPr>
          <p:nvPr/>
        </p:nvPicPr>
        <p:blipFill>
          <a:blip r:embed="rId2"/>
          <a:srcRect/>
          <a:stretch>
            <a:fillRect/>
          </a:stretch>
        </p:blipFill>
        <p:spPr bwMode="auto">
          <a:xfrm>
            <a:off x="0" y="-39329"/>
            <a:ext cx="1447800" cy="817163"/>
          </a:xfrm>
          <a:prstGeom prst="rect">
            <a:avLst/>
          </a:prstGeom>
          <a:noFill/>
        </p:spPr>
      </p:pic>
    </p:spTree>
    <p:extLst>
      <p:ext uri="{BB962C8B-B14F-4D97-AF65-F5344CB8AC3E}">
        <p14:creationId xmlns:p14="http://schemas.microsoft.com/office/powerpoint/2010/main" val="142880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References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1">
            <a:extLst>
              <a:ext uri="{FF2B5EF4-FFF2-40B4-BE49-F238E27FC236}">
                <a16:creationId xmlns:a16="http://schemas.microsoft.com/office/drawing/2014/main" id="{97447759-A993-4A56-BDB0-A958743C78D0}"/>
              </a:ext>
            </a:extLst>
          </p:cNvPr>
          <p:cNvSpPr/>
          <p:nvPr/>
        </p:nvSpPr>
        <p:spPr>
          <a:xfrm>
            <a:off x="467032" y="1143000"/>
            <a:ext cx="8305800" cy="4154984"/>
          </a:xfrm>
          <a:prstGeom prst="rect">
            <a:avLst/>
          </a:prstGeom>
        </p:spPr>
        <p:txBody>
          <a:bodyPr wrap="square">
            <a:spAutoFit/>
          </a:bodyPr>
          <a:lstStyle/>
          <a:p>
            <a:r>
              <a:rPr lang="en-IN" sz="2200" dirty="0"/>
              <a:t>[1] Aaron M. Tenenbaum, </a:t>
            </a:r>
            <a:r>
              <a:rPr lang="en-IN" sz="2200" dirty="0" err="1"/>
              <a:t>Yedidyah</a:t>
            </a:r>
            <a:r>
              <a:rPr lang="en-IN" sz="2200" dirty="0"/>
              <a:t> </a:t>
            </a:r>
            <a:r>
              <a:rPr lang="en-IN" sz="2200" dirty="0" err="1"/>
              <a:t>Langsam</a:t>
            </a:r>
            <a:r>
              <a:rPr lang="en-IN" sz="2200" dirty="0"/>
              <a:t> and Moshe J. </a:t>
            </a:r>
            <a:r>
              <a:rPr lang="en-IN" sz="2200" dirty="0" err="1"/>
              <a:t>Augenstein</a:t>
            </a:r>
            <a:r>
              <a:rPr lang="en-IN" sz="2200" dirty="0"/>
              <a:t>, “Data Structures Using C and C++”, PHI </a:t>
            </a:r>
            <a:r>
              <a:rPr lang="en-US" sz="2200" dirty="0"/>
              <a:t>Learning Private Limited, Delhi India</a:t>
            </a:r>
          </a:p>
          <a:p>
            <a:r>
              <a:rPr lang="en-IN" sz="2200" dirty="0"/>
              <a:t>[2] Horowitz and </a:t>
            </a:r>
            <a:r>
              <a:rPr lang="en-IN" sz="2200" dirty="0" err="1"/>
              <a:t>Sahani</a:t>
            </a:r>
            <a:r>
              <a:rPr lang="en-IN" sz="2200" dirty="0"/>
              <a:t>, “Fundamentals of Data Structures”, </a:t>
            </a:r>
            <a:r>
              <a:rPr lang="en-IN" sz="2200" dirty="0" err="1"/>
              <a:t>Galgotia</a:t>
            </a:r>
            <a:r>
              <a:rPr lang="en-IN" sz="2200" dirty="0"/>
              <a:t> Publications Pvt Ltd Delhi India.</a:t>
            </a:r>
          </a:p>
          <a:p>
            <a:r>
              <a:rPr lang="en-IN" sz="2200" dirty="0"/>
              <a:t>[3] </a:t>
            </a:r>
            <a:r>
              <a:rPr lang="en-IN" sz="2200" dirty="0" err="1"/>
              <a:t>Lipschutz</a:t>
            </a:r>
            <a:r>
              <a:rPr lang="en-IN" sz="2200" dirty="0"/>
              <a:t>, “Data Structures” </a:t>
            </a:r>
            <a:r>
              <a:rPr lang="en-IN" sz="2200" dirty="0" err="1"/>
              <a:t>Schaum’s</a:t>
            </a:r>
            <a:r>
              <a:rPr lang="en-IN" sz="2200" dirty="0"/>
              <a:t> Outline Series, Tata </a:t>
            </a:r>
            <a:r>
              <a:rPr lang="en-IN" sz="2200" dirty="0" err="1"/>
              <a:t>McGraw-hill</a:t>
            </a:r>
            <a:r>
              <a:rPr lang="en-IN" sz="2200" dirty="0"/>
              <a:t> Education (India) </a:t>
            </a:r>
            <a:r>
              <a:rPr lang="en-IN" sz="2200" dirty="0" err="1"/>
              <a:t>Pvt.</a:t>
            </a:r>
            <a:r>
              <a:rPr lang="en-IN" sz="2200" dirty="0"/>
              <a:t> Ltd.</a:t>
            </a:r>
          </a:p>
          <a:p>
            <a:r>
              <a:rPr lang="en-US" sz="2200" dirty="0"/>
              <a:t>[4] </a:t>
            </a:r>
            <a:r>
              <a:rPr lang="en-US" sz="2200" dirty="0" err="1"/>
              <a:t>Thareja</a:t>
            </a:r>
            <a:r>
              <a:rPr lang="en-US" sz="2200" dirty="0"/>
              <a:t>, “Data Structure Using C” Oxford Higher Education.</a:t>
            </a:r>
          </a:p>
          <a:p>
            <a:r>
              <a:rPr lang="en-US" sz="2200" dirty="0"/>
              <a:t>[5] AK Sharma, “Data Structure Using C”, Pearson Education India.</a:t>
            </a:r>
            <a:endParaRPr lang="en-IN" sz="2200" dirty="0"/>
          </a:p>
          <a:p>
            <a:endParaRPr lang="en-IN" sz="2200" dirty="0"/>
          </a:p>
          <a:p>
            <a:endParaRPr lang="en-IN" sz="2200" dirty="0"/>
          </a:p>
          <a:p>
            <a:endParaRPr lang="en-IN" sz="2200" dirty="0"/>
          </a:p>
        </p:txBody>
      </p:sp>
      <p:sp>
        <p:nvSpPr>
          <p:cNvPr id="3" name="Date Placeholder 2">
            <a:extLst>
              <a:ext uri="{FF2B5EF4-FFF2-40B4-BE49-F238E27FC236}">
                <a16:creationId xmlns:a16="http://schemas.microsoft.com/office/drawing/2014/main" id="{D2609EAB-A700-4CAF-BC83-3B384B53A497}"/>
              </a:ext>
            </a:extLst>
          </p:cNvPr>
          <p:cNvSpPr>
            <a:spLocks noGrp="1"/>
          </p:cNvSpPr>
          <p:nvPr>
            <p:ph type="dt" sz="half" idx="10"/>
          </p:nvPr>
        </p:nvSpPr>
        <p:spPr/>
        <p:txBody>
          <a:bodyPr/>
          <a:lstStyle/>
          <a:p>
            <a:fld id="{5B4596E0-0918-49A1-9805-4530D27FFAEC}" type="datetime1">
              <a:rPr lang="en-US" smtClean="0"/>
              <a:t>11/15/2021</a:t>
            </a:fld>
            <a:endParaRPr lang="en-US"/>
          </a:p>
        </p:txBody>
      </p:sp>
      <p:sp>
        <p:nvSpPr>
          <p:cNvPr id="9" name="Footer Placeholder 8">
            <a:extLst>
              <a:ext uri="{FF2B5EF4-FFF2-40B4-BE49-F238E27FC236}">
                <a16:creationId xmlns:a16="http://schemas.microsoft.com/office/drawing/2014/main" id="{ADBA4763-41DB-4791-9DDA-52C4A73BB086}"/>
              </a:ext>
            </a:extLst>
          </p:cNvPr>
          <p:cNvSpPr>
            <a:spLocks noGrp="1"/>
          </p:cNvSpPr>
          <p:nvPr>
            <p:ph type="ftr" sz="quarter" idx="11"/>
          </p:nvPr>
        </p:nvSpPr>
        <p:spPr/>
        <p:txBody>
          <a:bodyPr/>
          <a:lstStyle/>
          <a:p>
            <a:r>
              <a:rPr lang="fi-FI" smtClean="0"/>
              <a:t>Alisha Sikri           DS               Unit 2                        </a:t>
            </a:r>
            <a:endParaRPr lang="en-US" dirty="0"/>
          </a:p>
        </p:txBody>
      </p:sp>
      <p:sp>
        <p:nvSpPr>
          <p:cNvPr id="10" name="Slide Number Placeholder 9">
            <a:extLst>
              <a:ext uri="{FF2B5EF4-FFF2-40B4-BE49-F238E27FC236}">
                <a16:creationId xmlns:a16="http://schemas.microsoft.com/office/drawing/2014/main" id="{D3D690BF-88D5-4EC3-876A-FC27FB23CD1C}"/>
              </a:ext>
            </a:extLst>
          </p:cNvPr>
          <p:cNvSpPr>
            <a:spLocks noGrp="1"/>
          </p:cNvSpPr>
          <p:nvPr>
            <p:ph type="sldNum" sz="quarter" idx="12"/>
          </p:nvPr>
        </p:nvSpPr>
        <p:spPr/>
        <p:txBody>
          <a:bodyPr/>
          <a:lstStyle/>
          <a:p>
            <a:fld id="{B6F15528-21DE-4FAA-801E-634DDDAF4B2B}" type="slidenum">
              <a:rPr lang="en-US" smtClean="0"/>
              <a:pPr/>
              <a:t>100</a:t>
            </a:fld>
            <a:endParaRPr lang="en-US"/>
          </a:p>
        </p:txBody>
      </p:sp>
    </p:spTree>
    <p:extLst>
      <p:ext uri="{BB962C8B-B14F-4D97-AF65-F5344CB8AC3E}">
        <p14:creationId xmlns:p14="http://schemas.microsoft.com/office/powerpoint/2010/main" val="25552202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ED10C5-3616-441B-A7FE-5047332B0664}"/>
              </a:ext>
            </a:extLst>
          </p:cNvPr>
          <p:cNvSpPr>
            <a:spLocks noGrp="1"/>
          </p:cNvSpPr>
          <p:nvPr>
            <p:ph idx="1"/>
          </p:nvPr>
        </p:nvSpPr>
        <p:spPr>
          <a:xfrm>
            <a:off x="2133600" y="386458"/>
            <a:ext cx="8229600" cy="4525963"/>
          </a:xfrm>
        </p:spPr>
        <p:txBody>
          <a:bodyPr>
            <a:normAutofit/>
          </a:bodyPr>
          <a:lstStyle/>
          <a:p>
            <a:pPr marL="0" indent="0">
              <a:buNone/>
            </a:pPr>
            <a:endParaRPr lang="en-US" sz="9600" dirty="0">
              <a:solidFill>
                <a:schemeClr val="accent1"/>
              </a:solidFill>
            </a:endParaRPr>
          </a:p>
          <a:p>
            <a:pPr marL="0" indent="0">
              <a:buNone/>
            </a:pPr>
            <a:r>
              <a:rPr lang="en-US" sz="9600" dirty="0">
                <a:solidFill>
                  <a:schemeClr val="accent1"/>
                </a:solidFill>
              </a:rPr>
              <a:t>Thank you</a:t>
            </a:r>
          </a:p>
        </p:txBody>
      </p:sp>
      <p:sp>
        <p:nvSpPr>
          <p:cNvPr id="4" name="Date Placeholder 3">
            <a:extLst>
              <a:ext uri="{FF2B5EF4-FFF2-40B4-BE49-F238E27FC236}">
                <a16:creationId xmlns:a16="http://schemas.microsoft.com/office/drawing/2014/main" id="{DB7BAB44-50C2-46C7-A4B6-BE69B674E510}"/>
              </a:ext>
            </a:extLst>
          </p:cNvPr>
          <p:cNvSpPr>
            <a:spLocks noGrp="1"/>
          </p:cNvSpPr>
          <p:nvPr>
            <p:ph type="dt" sz="half" idx="10"/>
          </p:nvPr>
        </p:nvSpPr>
        <p:spPr/>
        <p:txBody>
          <a:bodyPr/>
          <a:lstStyle/>
          <a:p>
            <a:fld id="{22B0ABC8-D7AA-4AEA-A903-11C944DA6645}" type="datetime1">
              <a:rPr lang="en-US" smtClean="0"/>
              <a:t>11/15/2021</a:t>
            </a:fld>
            <a:endParaRPr lang="en-US"/>
          </a:p>
        </p:txBody>
      </p:sp>
      <p:sp>
        <p:nvSpPr>
          <p:cNvPr id="5" name="Footer Placeholder 4">
            <a:extLst>
              <a:ext uri="{FF2B5EF4-FFF2-40B4-BE49-F238E27FC236}">
                <a16:creationId xmlns:a16="http://schemas.microsoft.com/office/drawing/2014/main" id="{C8260C01-0D8D-4044-B3FC-334D95405E66}"/>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D2F63950-996C-475C-B037-0E38D69D1E05}"/>
              </a:ext>
            </a:extLst>
          </p:cNvPr>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a:extLst>
              <a:ext uri="{FF2B5EF4-FFF2-40B4-BE49-F238E27FC236}">
                <a16:creationId xmlns:a16="http://schemas.microsoft.com/office/drawing/2014/main" id="{5988D6A1-6474-4265-8E45-7DAEA108C38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F5EA2690-D6C7-4D9A-8FC1-5106F9791AD7}"/>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408276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9592" y="1066800"/>
            <a:ext cx="5577408" cy="470802"/>
          </a:xfrm>
          <a:prstGeom prst="rect">
            <a:avLst/>
          </a:prstGeom>
        </p:spPr>
        <p:txBody>
          <a:bodyPr vert="horz" wrap="square" lIns="0" tIns="9049" rIns="0" bIns="0" rtlCol="0" anchor="ctr">
            <a:spAutoFit/>
          </a:bodyPr>
          <a:lstStyle/>
          <a:p>
            <a:pPr marL="9525" algn="l">
              <a:spcBef>
                <a:spcPts val="71"/>
              </a:spcBef>
            </a:pPr>
            <a:r>
              <a:rPr sz="3000" spc="-30" dirty="0">
                <a:cs typeface="Calibri" panose="020F0502020204030204" pitchFamily="34" charset="0"/>
              </a:rPr>
              <a:t>Properties </a:t>
            </a:r>
            <a:r>
              <a:rPr sz="3000" spc="-11" dirty="0">
                <a:cs typeface="Calibri" panose="020F0502020204030204" pitchFamily="34" charset="0"/>
              </a:rPr>
              <a:t>of </a:t>
            </a:r>
            <a:r>
              <a:rPr sz="3000" spc="-38" dirty="0">
                <a:cs typeface="Calibri" panose="020F0502020204030204" pitchFamily="34" charset="0"/>
              </a:rPr>
              <a:t>Linked</a:t>
            </a:r>
            <a:r>
              <a:rPr sz="3000" spc="-169" dirty="0">
                <a:cs typeface="Calibri" panose="020F0502020204030204" pitchFamily="34" charset="0"/>
              </a:rPr>
              <a:t> </a:t>
            </a:r>
            <a:r>
              <a:rPr sz="3000" spc="-19" dirty="0">
                <a:cs typeface="Calibri" panose="020F0502020204030204" pitchFamily="34" charset="0"/>
              </a:rPr>
              <a:t>list</a:t>
            </a:r>
            <a:endParaRPr sz="3000" dirty="0">
              <a:cs typeface="Calibri" panose="020F0502020204030204" pitchFamily="34" charset="0"/>
            </a:endParaRPr>
          </a:p>
        </p:txBody>
      </p:sp>
      <p:sp>
        <p:nvSpPr>
          <p:cNvPr id="3" name="object 3"/>
          <p:cNvSpPr txBox="1"/>
          <p:nvPr/>
        </p:nvSpPr>
        <p:spPr>
          <a:xfrm>
            <a:off x="687705" y="1785176"/>
            <a:ext cx="7916743" cy="3333124"/>
          </a:xfrm>
          <a:prstGeom prst="rect">
            <a:avLst/>
          </a:prstGeom>
        </p:spPr>
        <p:txBody>
          <a:bodyPr vert="horz" wrap="square" lIns="0" tIns="9049" rIns="0" bIns="0" rtlCol="0">
            <a:spAutoFit/>
          </a:bodyPr>
          <a:lstStyle/>
          <a:p>
            <a:pPr marL="351949" indent="-342900">
              <a:lnSpc>
                <a:spcPct val="150000"/>
              </a:lnSpc>
              <a:spcBef>
                <a:spcPts val="71"/>
              </a:spcBef>
              <a:buFont typeface="Wingdings" panose="05000000000000000000" pitchFamily="2" charset="2"/>
              <a:buChar char="Ø"/>
              <a:tabLst>
                <a:tab pos="181451" algn="l"/>
              </a:tabLst>
            </a:pPr>
            <a:r>
              <a:rPr lang="en-US" sz="2400" spc="-8" dirty="0">
                <a:latin typeface="+mj-lt"/>
                <a:cs typeface="Calibri" panose="020F0502020204030204" pitchFamily="34" charset="0"/>
              </a:rPr>
              <a:t>The </a:t>
            </a:r>
            <a:r>
              <a:rPr lang="en-US" sz="2400" spc="-4" dirty="0">
                <a:latin typeface="+mj-lt"/>
                <a:cs typeface="Calibri" panose="020F0502020204030204" pitchFamily="34" charset="0"/>
              </a:rPr>
              <a:t>nodes in a </a:t>
            </a:r>
            <a:r>
              <a:rPr lang="en-US" sz="2400" spc="-19" dirty="0">
                <a:latin typeface="+mj-lt"/>
                <a:cs typeface="Calibri" panose="020F0502020204030204" pitchFamily="34" charset="0"/>
              </a:rPr>
              <a:t>linked </a:t>
            </a:r>
            <a:r>
              <a:rPr lang="en-US" sz="2400" spc="-11" dirty="0">
                <a:latin typeface="+mj-lt"/>
                <a:cs typeface="Calibri" panose="020F0502020204030204" pitchFamily="34" charset="0"/>
              </a:rPr>
              <a:t>list </a:t>
            </a:r>
            <a:r>
              <a:rPr lang="en-US" sz="2400" spc="-15" dirty="0">
                <a:latin typeface="+mj-lt"/>
                <a:cs typeface="Calibri" panose="020F0502020204030204" pitchFamily="34" charset="0"/>
              </a:rPr>
              <a:t>are </a:t>
            </a:r>
            <a:r>
              <a:rPr lang="en-US" sz="2400" spc="-4" dirty="0">
                <a:latin typeface="+mj-lt"/>
                <a:cs typeface="Calibri" panose="020F0502020204030204" pitchFamily="34" charset="0"/>
              </a:rPr>
              <a:t>not </a:t>
            </a:r>
            <a:r>
              <a:rPr lang="en-US" sz="2400" spc="-15" dirty="0">
                <a:latin typeface="+mj-lt"/>
                <a:cs typeface="Calibri" panose="020F0502020204030204" pitchFamily="34" charset="0"/>
              </a:rPr>
              <a:t>stored </a:t>
            </a:r>
            <a:r>
              <a:rPr lang="en-US" sz="2400" spc="-8" dirty="0">
                <a:latin typeface="+mj-lt"/>
                <a:cs typeface="Calibri" panose="020F0502020204030204" pitchFamily="34" charset="0"/>
              </a:rPr>
              <a:t>contiguously </a:t>
            </a:r>
            <a:r>
              <a:rPr lang="en-US" sz="2400" spc="-4" dirty="0">
                <a:latin typeface="+mj-lt"/>
                <a:cs typeface="Calibri" panose="020F0502020204030204" pitchFamily="34" charset="0"/>
              </a:rPr>
              <a:t>in the</a:t>
            </a:r>
            <a:r>
              <a:rPr lang="en-US" sz="2400" spc="153" dirty="0">
                <a:latin typeface="+mj-lt"/>
                <a:cs typeface="Calibri" panose="020F0502020204030204" pitchFamily="34" charset="0"/>
              </a:rPr>
              <a:t> </a:t>
            </a:r>
            <a:r>
              <a:rPr lang="en-US" sz="2400" spc="-4" dirty="0">
                <a:latin typeface="+mj-lt"/>
                <a:cs typeface="Calibri" panose="020F0502020204030204" pitchFamily="34" charset="0"/>
              </a:rPr>
              <a:t>memory.</a:t>
            </a:r>
            <a:endParaRPr lang="en-US" sz="2400" dirty="0">
              <a:latin typeface="+mj-lt"/>
              <a:cs typeface="Calibri" panose="020F0502020204030204" pitchFamily="34" charset="0"/>
            </a:endParaRPr>
          </a:p>
          <a:p>
            <a:pPr marL="351949" indent="-342900">
              <a:lnSpc>
                <a:spcPct val="150000"/>
              </a:lnSpc>
              <a:spcBef>
                <a:spcPts val="4"/>
              </a:spcBef>
              <a:buFont typeface="Wingdings" panose="05000000000000000000" pitchFamily="2" charset="2"/>
              <a:buChar char="Ø"/>
              <a:tabLst>
                <a:tab pos="181451" algn="l"/>
              </a:tabLst>
            </a:pPr>
            <a:r>
              <a:rPr lang="en-US" sz="2400" spc="-53" dirty="0">
                <a:latin typeface="+mj-lt"/>
                <a:cs typeface="Calibri" panose="020F0502020204030204" pitchFamily="34" charset="0"/>
              </a:rPr>
              <a:t>You </a:t>
            </a:r>
            <a:r>
              <a:rPr lang="en-US" sz="2400" spc="-4" dirty="0">
                <a:latin typeface="+mj-lt"/>
                <a:cs typeface="Calibri" panose="020F0502020204030204" pitchFamily="34" charset="0"/>
              </a:rPr>
              <a:t>don’t </a:t>
            </a:r>
            <a:r>
              <a:rPr lang="en-US" sz="2400" spc="-15" dirty="0">
                <a:latin typeface="+mj-lt"/>
                <a:cs typeface="Calibri" panose="020F0502020204030204" pitchFamily="34" charset="0"/>
              </a:rPr>
              <a:t>have </a:t>
            </a:r>
            <a:r>
              <a:rPr lang="en-US" sz="2400" spc="-11" dirty="0">
                <a:latin typeface="+mj-lt"/>
                <a:cs typeface="Calibri" panose="020F0502020204030204" pitchFamily="34" charset="0"/>
              </a:rPr>
              <a:t>to </a:t>
            </a:r>
            <a:r>
              <a:rPr lang="en-US" sz="2400" spc="-4" dirty="0">
                <a:latin typeface="+mj-lt"/>
                <a:cs typeface="Calibri" panose="020F0502020204030204" pitchFamily="34" charset="0"/>
              </a:rPr>
              <a:t>shift </a:t>
            </a:r>
            <a:r>
              <a:rPr lang="en-US" sz="2400" spc="-19" dirty="0">
                <a:latin typeface="+mj-lt"/>
                <a:cs typeface="Calibri" panose="020F0502020204030204" pitchFamily="34" charset="0"/>
              </a:rPr>
              <a:t>any </a:t>
            </a:r>
            <a:r>
              <a:rPr lang="en-US" sz="2400" spc="-11" dirty="0">
                <a:latin typeface="+mj-lt"/>
                <a:cs typeface="Calibri" panose="020F0502020204030204" pitchFamily="34" charset="0"/>
              </a:rPr>
              <a:t>element </a:t>
            </a:r>
            <a:r>
              <a:rPr lang="en-US" sz="2400" spc="-4" dirty="0">
                <a:latin typeface="+mj-lt"/>
                <a:cs typeface="Calibri" panose="020F0502020204030204" pitchFamily="34" charset="0"/>
              </a:rPr>
              <a:t>in the</a:t>
            </a:r>
            <a:r>
              <a:rPr lang="en-US" sz="2400" spc="127" dirty="0">
                <a:latin typeface="+mj-lt"/>
                <a:cs typeface="Calibri" panose="020F0502020204030204" pitchFamily="34" charset="0"/>
              </a:rPr>
              <a:t> </a:t>
            </a:r>
            <a:r>
              <a:rPr lang="en-US" sz="2400" spc="-11" dirty="0">
                <a:latin typeface="+mj-lt"/>
                <a:cs typeface="Calibri" panose="020F0502020204030204" pitchFamily="34" charset="0"/>
              </a:rPr>
              <a:t>list.</a:t>
            </a:r>
            <a:endParaRPr lang="en-US" sz="2400" dirty="0">
              <a:latin typeface="+mj-lt"/>
              <a:cs typeface="Calibri" panose="020F0502020204030204" pitchFamily="34" charset="0"/>
            </a:endParaRPr>
          </a:p>
          <a:p>
            <a:pPr marL="351949" marR="123825" indent="-342900">
              <a:lnSpc>
                <a:spcPct val="150000"/>
              </a:lnSpc>
              <a:buFont typeface="Wingdings" panose="05000000000000000000" pitchFamily="2" charset="2"/>
              <a:buChar char="Ø"/>
              <a:tabLst>
                <a:tab pos="181451" algn="l"/>
              </a:tabLst>
            </a:pPr>
            <a:r>
              <a:rPr lang="en-US" sz="2400" spc="-4" dirty="0">
                <a:latin typeface="+mj-lt"/>
                <a:cs typeface="Calibri" panose="020F0502020204030204" pitchFamily="34" charset="0"/>
              </a:rPr>
              <a:t>Memory </a:t>
            </a:r>
            <a:r>
              <a:rPr lang="en-US" sz="2400" spc="-23" dirty="0">
                <a:latin typeface="+mj-lt"/>
                <a:cs typeface="Calibri" panose="020F0502020204030204" pitchFamily="34" charset="0"/>
              </a:rPr>
              <a:t>for </a:t>
            </a:r>
            <a:r>
              <a:rPr lang="en-US" sz="2400" spc="-8" dirty="0">
                <a:latin typeface="+mj-lt"/>
                <a:cs typeface="Calibri" panose="020F0502020204030204" pitchFamily="34" charset="0"/>
              </a:rPr>
              <a:t>each </a:t>
            </a:r>
            <a:r>
              <a:rPr lang="en-US" sz="2400" spc="-4" dirty="0">
                <a:latin typeface="+mj-lt"/>
                <a:cs typeface="Calibri" panose="020F0502020204030204" pitchFamily="34" charset="0"/>
              </a:rPr>
              <a:t>node </a:t>
            </a:r>
            <a:r>
              <a:rPr lang="en-US" sz="2400" spc="-11" dirty="0">
                <a:latin typeface="+mj-lt"/>
                <a:cs typeface="Calibri" panose="020F0502020204030204" pitchFamily="34" charset="0"/>
              </a:rPr>
              <a:t>can </a:t>
            </a:r>
            <a:r>
              <a:rPr lang="en-US" sz="2400" spc="-8" dirty="0">
                <a:latin typeface="+mj-lt"/>
                <a:cs typeface="Calibri" panose="020F0502020204030204" pitchFamily="34" charset="0"/>
              </a:rPr>
              <a:t>be allocated </a:t>
            </a:r>
            <a:r>
              <a:rPr lang="en-US" sz="2400" spc="-8" dirty="0" smtClean="0">
                <a:latin typeface="+mj-lt"/>
                <a:cs typeface="Calibri" panose="020F0502020204030204" pitchFamily="34" charset="0"/>
              </a:rPr>
              <a:t>dynamically whenever </a:t>
            </a:r>
            <a:r>
              <a:rPr lang="en-US" sz="2400" spc="-4" dirty="0">
                <a:latin typeface="+mj-lt"/>
                <a:cs typeface="Calibri" panose="020F0502020204030204" pitchFamily="34" charset="0"/>
              </a:rPr>
              <a:t>the  need arises.</a:t>
            </a:r>
            <a:endParaRPr lang="en-US" sz="2400" dirty="0">
              <a:latin typeface="+mj-lt"/>
              <a:cs typeface="Calibri" panose="020F0502020204030204" pitchFamily="34" charset="0"/>
            </a:endParaRPr>
          </a:p>
          <a:p>
            <a:pPr marL="351949" indent="-342900">
              <a:lnSpc>
                <a:spcPct val="150000"/>
              </a:lnSpc>
              <a:buFont typeface="Wingdings" panose="05000000000000000000" pitchFamily="2" charset="2"/>
              <a:buChar char="Ø"/>
              <a:tabLst>
                <a:tab pos="181451" algn="l"/>
              </a:tabLst>
            </a:pPr>
            <a:r>
              <a:rPr lang="en-US" sz="2400" spc="-8" dirty="0">
                <a:latin typeface="+mj-lt"/>
                <a:cs typeface="Calibri" panose="020F0502020204030204" pitchFamily="34" charset="0"/>
              </a:rPr>
              <a:t>The </a:t>
            </a:r>
            <a:r>
              <a:rPr lang="en-US" sz="2400" spc="-15" dirty="0">
                <a:latin typeface="+mj-lt"/>
                <a:cs typeface="Calibri" panose="020F0502020204030204" pitchFamily="34" charset="0"/>
              </a:rPr>
              <a:t>size </a:t>
            </a:r>
            <a:r>
              <a:rPr lang="en-US" sz="2400" spc="-4" dirty="0">
                <a:latin typeface="+mj-lt"/>
                <a:cs typeface="Calibri" panose="020F0502020204030204" pitchFamily="34" charset="0"/>
              </a:rPr>
              <a:t>of a </a:t>
            </a:r>
            <a:r>
              <a:rPr lang="en-US" sz="2400" spc="-19" dirty="0">
                <a:latin typeface="+mj-lt"/>
                <a:cs typeface="Calibri" panose="020F0502020204030204" pitchFamily="34" charset="0"/>
              </a:rPr>
              <a:t>linked </a:t>
            </a:r>
            <a:r>
              <a:rPr lang="en-US" sz="2400" spc="-11" dirty="0">
                <a:latin typeface="+mj-lt"/>
                <a:cs typeface="Calibri" panose="020F0502020204030204" pitchFamily="34" charset="0"/>
              </a:rPr>
              <a:t>list can </a:t>
            </a:r>
            <a:r>
              <a:rPr lang="en-US" sz="2400" spc="-19" dirty="0">
                <a:latin typeface="+mj-lt"/>
                <a:cs typeface="Calibri" panose="020F0502020204030204" pitchFamily="34" charset="0"/>
              </a:rPr>
              <a:t>grow </a:t>
            </a:r>
            <a:r>
              <a:rPr lang="en-US" sz="2400" spc="-4" dirty="0">
                <a:latin typeface="+mj-lt"/>
                <a:cs typeface="Calibri" panose="020F0502020204030204" pitchFamily="34" charset="0"/>
              </a:rPr>
              <a:t>or shrink</a:t>
            </a:r>
            <a:r>
              <a:rPr lang="en-US" sz="2400" spc="135" dirty="0">
                <a:latin typeface="+mj-lt"/>
                <a:cs typeface="Calibri" panose="020F0502020204030204" pitchFamily="34" charset="0"/>
              </a:rPr>
              <a:t> </a:t>
            </a:r>
            <a:r>
              <a:rPr lang="en-US" sz="2400" spc="-8" dirty="0">
                <a:latin typeface="+mj-lt"/>
                <a:cs typeface="Calibri" panose="020F0502020204030204" pitchFamily="34" charset="0"/>
              </a:rPr>
              <a:t>dynamically.</a:t>
            </a:r>
            <a:endParaRPr lang="en-US" sz="2400" dirty="0">
              <a:latin typeface="+mj-lt"/>
              <a:cs typeface="Calibri" panose="020F0502020204030204" pitchFamily="34" charset="0"/>
            </a:endParaRPr>
          </a:p>
        </p:txBody>
      </p:sp>
      <p:sp>
        <p:nvSpPr>
          <p:cNvPr id="7" name="Date Placeholder 6">
            <a:extLst>
              <a:ext uri="{FF2B5EF4-FFF2-40B4-BE49-F238E27FC236}">
                <a16:creationId xmlns:a16="http://schemas.microsoft.com/office/drawing/2014/main" id="{F7D130CB-F2A5-4751-867E-5D9C83263FA3}"/>
              </a:ext>
            </a:extLst>
          </p:cNvPr>
          <p:cNvSpPr>
            <a:spLocks noGrp="1"/>
          </p:cNvSpPr>
          <p:nvPr>
            <p:ph type="dt" sz="half" idx="10"/>
          </p:nvPr>
        </p:nvSpPr>
        <p:spPr/>
        <p:txBody>
          <a:bodyPr/>
          <a:lstStyle/>
          <a:p>
            <a:fld id="{129E0E53-B732-4BD5-A582-BC9934B0F4A1}" type="datetime1">
              <a:rPr lang="en-US" smtClean="0"/>
              <a:t>11/15/2021</a:t>
            </a:fld>
            <a:endParaRPr lang="en-US"/>
          </a:p>
        </p:txBody>
      </p:sp>
      <p:sp>
        <p:nvSpPr>
          <p:cNvPr id="8" name="Footer Placeholder 7">
            <a:extLst>
              <a:ext uri="{FF2B5EF4-FFF2-40B4-BE49-F238E27FC236}">
                <a16:creationId xmlns:a16="http://schemas.microsoft.com/office/drawing/2014/main" id="{27C425FC-D29F-408E-9A83-5EFB72D228A4}"/>
              </a:ext>
            </a:extLst>
          </p:cNvPr>
          <p:cNvSpPr>
            <a:spLocks noGrp="1"/>
          </p:cNvSpPr>
          <p:nvPr>
            <p:ph type="ftr" sz="quarter" idx="11"/>
          </p:nvPr>
        </p:nvSpPr>
        <p:spPr/>
        <p:txBody>
          <a:bodyPr/>
          <a:lstStyle/>
          <a:p>
            <a:r>
              <a:rPr lang="fi-FI" smtClean="0"/>
              <a:t>Alisha Sikri           DS               Unit 2                        </a:t>
            </a:r>
            <a:endParaRPr lang="en-US" dirty="0"/>
          </a:p>
        </p:txBody>
      </p:sp>
      <p:sp>
        <p:nvSpPr>
          <p:cNvPr id="9" name="Slide Number Placeholder 8">
            <a:extLst>
              <a:ext uri="{FF2B5EF4-FFF2-40B4-BE49-F238E27FC236}">
                <a16:creationId xmlns:a16="http://schemas.microsoft.com/office/drawing/2014/main" id="{2AA90C4A-9AB6-43C3-80BE-6CBBB2B004E4}"/>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10" name="Title 1">
            <a:extLst>
              <a:ext uri="{FF2B5EF4-FFF2-40B4-BE49-F238E27FC236}">
                <a16:creationId xmlns:a16="http://schemas.microsoft.com/office/drawing/2014/main" id="{567A52A1-CAC2-4CAF-8CC3-3B4AFBE4D217}"/>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E:\NIET\Project\xLogo11.png.pagespeed.ic.pydHLuCQEZ.png">
            <a:extLst>
              <a:ext uri="{FF2B5EF4-FFF2-40B4-BE49-F238E27FC236}">
                <a16:creationId xmlns:a16="http://schemas.microsoft.com/office/drawing/2014/main" id="{A3683BC4-1EB1-4F9C-8FF9-D13693FDC68E}"/>
              </a:ext>
            </a:extLst>
          </p:cNvPr>
          <p:cNvPicPr>
            <a:picLocks noChangeAspect="1" noChangeArrowheads="1"/>
          </p:cNvPicPr>
          <p:nvPr/>
        </p:nvPicPr>
        <p:blipFill>
          <a:blip r:embed="rId2"/>
          <a:srcRect/>
          <a:stretch>
            <a:fillRect/>
          </a:stretch>
        </p:blipFill>
        <p:spPr bwMode="auto">
          <a:xfrm>
            <a:off x="0" y="-58994"/>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874923"/>
            <a:ext cx="5540480" cy="440025"/>
          </a:xfrm>
          <a:prstGeom prst="rect">
            <a:avLst/>
          </a:prstGeom>
        </p:spPr>
        <p:txBody>
          <a:bodyPr vert="horz" wrap="square" lIns="0" tIns="9049" rIns="0" bIns="0" rtlCol="0" anchor="ctr">
            <a:spAutoFit/>
          </a:bodyPr>
          <a:lstStyle/>
          <a:p>
            <a:pPr marL="9525" algn="l">
              <a:spcBef>
                <a:spcPts val="71"/>
              </a:spcBef>
            </a:pPr>
            <a:r>
              <a:rPr sz="2800" spc="-11" dirty="0">
                <a:latin typeface="Calibri" panose="020F0502020204030204" pitchFamily="34" charset="0"/>
                <a:cs typeface="Calibri" panose="020F0502020204030204" pitchFamily="34" charset="0"/>
              </a:rPr>
              <a:t>Operations </a:t>
            </a:r>
            <a:r>
              <a:rPr sz="2800" spc="-4" dirty="0">
                <a:latin typeface="Calibri" panose="020F0502020204030204" pitchFamily="34" charset="0"/>
                <a:cs typeface="Calibri" panose="020F0502020204030204" pitchFamily="34" charset="0"/>
              </a:rPr>
              <a:t>on </a:t>
            </a:r>
            <a:r>
              <a:rPr sz="2800" spc="-19" dirty="0">
                <a:latin typeface="Calibri" panose="020F0502020204030204" pitchFamily="34" charset="0"/>
                <a:cs typeface="Calibri" panose="020F0502020204030204" pitchFamily="34" charset="0"/>
              </a:rPr>
              <a:t>Linked</a:t>
            </a:r>
            <a:r>
              <a:rPr sz="2800" spc="-49" dirty="0">
                <a:latin typeface="Calibri" panose="020F0502020204030204" pitchFamily="34" charset="0"/>
                <a:cs typeface="Calibri" panose="020F0502020204030204" pitchFamily="34" charset="0"/>
              </a:rPr>
              <a:t> </a:t>
            </a:r>
            <a:r>
              <a:rPr sz="2800" spc="-11" dirty="0">
                <a:latin typeface="Calibri" panose="020F0502020204030204" pitchFamily="34" charset="0"/>
                <a:cs typeface="Calibri" panose="020F0502020204030204" pitchFamily="34" charset="0"/>
              </a:rPr>
              <a:t>List</a:t>
            </a:r>
            <a:endParaRPr sz="2800" dirty="0">
              <a:latin typeface="Calibri" panose="020F0502020204030204" pitchFamily="34" charset="0"/>
              <a:cs typeface="Calibri" panose="020F0502020204030204" pitchFamily="34" charset="0"/>
            </a:endParaRPr>
          </a:p>
        </p:txBody>
      </p:sp>
      <p:sp>
        <p:nvSpPr>
          <p:cNvPr id="3" name="object 3"/>
          <p:cNvSpPr txBox="1"/>
          <p:nvPr/>
        </p:nvSpPr>
        <p:spPr>
          <a:xfrm>
            <a:off x="687704" y="1268760"/>
            <a:ext cx="7772400" cy="5027627"/>
          </a:xfrm>
          <a:prstGeom prst="rect">
            <a:avLst/>
          </a:prstGeom>
        </p:spPr>
        <p:txBody>
          <a:bodyPr vert="horz" wrap="square" lIns="0" tIns="9049" rIns="0" bIns="0" rtlCol="0">
            <a:spAutoFit/>
          </a:bodyPr>
          <a:lstStyle/>
          <a:p>
            <a:pPr marL="351949" indent="-342900" algn="just">
              <a:lnSpc>
                <a:spcPct val="150000"/>
              </a:lnSpc>
              <a:spcBef>
                <a:spcPts val="71"/>
              </a:spcBef>
              <a:buFont typeface="Wingdings" panose="05000000000000000000" pitchFamily="2" charset="2"/>
              <a:buChar char="Ø"/>
              <a:tabLst>
                <a:tab pos="181451" algn="l"/>
              </a:tabLst>
            </a:pPr>
            <a:r>
              <a:rPr sz="2400" b="1" spc="-19" dirty="0">
                <a:latin typeface="+mj-lt"/>
                <a:cs typeface="Calibri" panose="020F0502020204030204" pitchFamily="34" charset="0"/>
              </a:rPr>
              <a:t>Creation:</a:t>
            </a:r>
            <a:r>
              <a:rPr lang="en-IN" sz="2400" b="1" spc="-19" dirty="0">
                <a:latin typeface="+mj-lt"/>
                <a:cs typeface="Calibri" panose="020F0502020204030204" pitchFamily="34" charset="0"/>
              </a:rPr>
              <a:t>   </a:t>
            </a:r>
          </a:p>
          <a:p>
            <a:pPr marL="809149" lvl="1" indent="-342900" algn="just">
              <a:lnSpc>
                <a:spcPct val="150000"/>
              </a:lnSpc>
              <a:spcBef>
                <a:spcPts val="71"/>
              </a:spcBef>
              <a:buFont typeface="Wingdings" panose="05000000000000000000" pitchFamily="2" charset="2"/>
              <a:buChar char="Ø"/>
              <a:tabLst>
                <a:tab pos="181451" algn="l"/>
              </a:tabLst>
            </a:pPr>
            <a:r>
              <a:rPr lang="en-IN" sz="2400" spc="-19" dirty="0">
                <a:latin typeface="+mj-lt"/>
                <a:cs typeface="Calibri" panose="020F0502020204030204" pitchFamily="34" charset="0"/>
              </a:rPr>
              <a:t>  </a:t>
            </a:r>
            <a:r>
              <a:rPr sz="2400" spc="-4" dirty="0">
                <a:latin typeface="+mj-lt"/>
                <a:cs typeface="Calibri" panose="020F0502020204030204" pitchFamily="34" charset="0"/>
              </a:rPr>
              <a:t>This </a:t>
            </a:r>
            <a:r>
              <a:rPr sz="2400" spc="-11" dirty="0">
                <a:latin typeface="+mj-lt"/>
                <a:cs typeface="Calibri" panose="020F0502020204030204" pitchFamily="34" charset="0"/>
              </a:rPr>
              <a:t>operation </a:t>
            </a:r>
            <a:r>
              <a:rPr sz="2400" dirty="0">
                <a:latin typeface="+mj-lt"/>
                <a:cs typeface="Calibri" panose="020F0502020204030204" pitchFamily="34" charset="0"/>
              </a:rPr>
              <a:t>is </a:t>
            </a:r>
            <a:r>
              <a:rPr sz="2400" spc="-4" dirty="0">
                <a:latin typeface="+mj-lt"/>
                <a:cs typeface="Calibri" panose="020F0502020204030204" pitchFamily="34" charset="0"/>
              </a:rPr>
              <a:t>used </a:t>
            </a:r>
            <a:r>
              <a:rPr sz="2400" spc="-11" dirty="0">
                <a:latin typeface="+mj-lt"/>
                <a:cs typeface="Calibri" panose="020F0502020204030204" pitchFamily="34" charset="0"/>
              </a:rPr>
              <a:t>to </a:t>
            </a:r>
            <a:r>
              <a:rPr sz="2400" spc="-15" dirty="0">
                <a:latin typeface="+mj-lt"/>
                <a:cs typeface="Calibri" panose="020F0502020204030204" pitchFamily="34" charset="0"/>
              </a:rPr>
              <a:t>create </a:t>
            </a:r>
            <a:r>
              <a:rPr sz="2400" dirty="0">
                <a:latin typeface="+mj-lt"/>
                <a:cs typeface="Calibri" panose="020F0502020204030204" pitchFamily="34" charset="0"/>
              </a:rPr>
              <a:t>a </a:t>
            </a:r>
            <a:r>
              <a:rPr sz="2400" spc="-15" dirty="0">
                <a:latin typeface="+mj-lt"/>
                <a:cs typeface="Calibri" panose="020F0502020204030204" pitchFamily="34" charset="0"/>
              </a:rPr>
              <a:t>linked </a:t>
            </a:r>
            <a:r>
              <a:rPr sz="2400" spc="-8" dirty="0">
                <a:latin typeface="+mj-lt"/>
                <a:cs typeface="Calibri" panose="020F0502020204030204" pitchFamily="34" charset="0"/>
              </a:rPr>
              <a:t>list</a:t>
            </a:r>
            <a:endParaRPr sz="2400" dirty="0">
              <a:latin typeface="+mj-lt"/>
              <a:cs typeface="Calibri" panose="020F0502020204030204" pitchFamily="34" charset="0"/>
            </a:endParaRPr>
          </a:p>
          <a:p>
            <a:pPr marL="351949" indent="-342900" algn="just">
              <a:lnSpc>
                <a:spcPct val="150000"/>
              </a:lnSpc>
              <a:spcBef>
                <a:spcPts val="232"/>
              </a:spcBef>
              <a:buFont typeface="Wingdings" panose="05000000000000000000" pitchFamily="2" charset="2"/>
              <a:buChar char="Ø"/>
              <a:tabLst>
                <a:tab pos="181451" algn="l"/>
              </a:tabLst>
            </a:pPr>
            <a:r>
              <a:rPr sz="2400" b="1" spc="-11" dirty="0">
                <a:latin typeface="+mj-lt"/>
                <a:cs typeface="Calibri" panose="020F0502020204030204" pitchFamily="34" charset="0"/>
              </a:rPr>
              <a:t>Insertion </a:t>
            </a:r>
            <a:r>
              <a:rPr sz="2400" b="1" spc="-4" dirty="0">
                <a:latin typeface="+mj-lt"/>
                <a:cs typeface="Calibri" panose="020F0502020204030204" pitchFamily="34" charset="0"/>
              </a:rPr>
              <a:t>/</a:t>
            </a:r>
            <a:r>
              <a:rPr sz="2400" b="1" spc="-71" dirty="0">
                <a:latin typeface="+mj-lt"/>
                <a:cs typeface="Calibri" panose="020F0502020204030204" pitchFamily="34" charset="0"/>
              </a:rPr>
              <a:t> </a:t>
            </a:r>
            <a:r>
              <a:rPr sz="2400" b="1" spc="-15" dirty="0">
                <a:latin typeface="+mj-lt"/>
                <a:cs typeface="Calibri" panose="020F0502020204030204" pitchFamily="34" charset="0"/>
              </a:rPr>
              <a:t>Deletion</a:t>
            </a:r>
            <a:r>
              <a:rPr lang="en-IN" sz="2400" b="1" spc="-15" dirty="0" smtClean="0">
                <a:latin typeface="+mj-lt"/>
                <a:cs typeface="Calibri" panose="020F0502020204030204" pitchFamily="34" charset="0"/>
              </a:rPr>
              <a:t>:</a:t>
            </a:r>
            <a:endParaRPr sz="2400" b="1" dirty="0">
              <a:latin typeface="+mj-lt"/>
              <a:cs typeface="Calibri" panose="020F0502020204030204" pitchFamily="34" charset="0"/>
            </a:endParaRPr>
          </a:p>
          <a:p>
            <a:pPr marL="694849" lvl="1" indent="-342900" algn="just">
              <a:buFont typeface="Wingdings" panose="05000000000000000000" pitchFamily="2" charset="2"/>
              <a:buChar char="Ø"/>
              <a:tabLst>
                <a:tab pos="524351" algn="l"/>
              </a:tabLst>
            </a:pPr>
            <a:r>
              <a:rPr sz="2400" spc="-11" dirty="0">
                <a:latin typeface="+mj-lt"/>
                <a:cs typeface="Calibri" panose="020F0502020204030204" pitchFamily="34" charset="0"/>
              </a:rPr>
              <a:t>At/From </a:t>
            </a:r>
            <a:r>
              <a:rPr sz="2400" dirty="0">
                <a:latin typeface="+mj-lt"/>
                <a:cs typeface="Calibri" panose="020F0502020204030204" pitchFamily="34" charset="0"/>
              </a:rPr>
              <a:t>the beginning </a:t>
            </a:r>
            <a:r>
              <a:rPr sz="2400" spc="-4" dirty="0">
                <a:latin typeface="+mj-lt"/>
                <a:cs typeface="Calibri" panose="020F0502020204030204" pitchFamily="34" charset="0"/>
              </a:rPr>
              <a:t>of </a:t>
            </a:r>
            <a:r>
              <a:rPr sz="2400" dirty="0">
                <a:latin typeface="+mj-lt"/>
                <a:cs typeface="Calibri" panose="020F0502020204030204" pitchFamily="34" charset="0"/>
              </a:rPr>
              <a:t>the </a:t>
            </a:r>
            <a:r>
              <a:rPr sz="2400" spc="-15" dirty="0">
                <a:latin typeface="+mj-lt"/>
                <a:cs typeface="Calibri" panose="020F0502020204030204" pitchFamily="34" charset="0"/>
              </a:rPr>
              <a:t>linked</a:t>
            </a:r>
            <a:r>
              <a:rPr sz="2400" spc="-38" dirty="0">
                <a:latin typeface="+mj-lt"/>
                <a:cs typeface="Calibri" panose="020F0502020204030204" pitchFamily="34" charset="0"/>
              </a:rPr>
              <a:t> </a:t>
            </a:r>
            <a:r>
              <a:rPr sz="2400" spc="-8" dirty="0">
                <a:latin typeface="+mj-lt"/>
                <a:cs typeface="Calibri" panose="020F0502020204030204" pitchFamily="34" charset="0"/>
              </a:rPr>
              <a:t>list</a:t>
            </a:r>
            <a:endParaRPr sz="2400" dirty="0">
              <a:latin typeface="+mj-lt"/>
              <a:cs typeface="Calibri" panose="020F0502020204030204" pitchFamily="34" charset="0"/>
            </a:endParaRPr>
          </a:p>
          <a:p>
            <a:pPr marL="694849" lvl="1" indent="-342900" algn="just">
              <a:buFont typeface="Wingdings" panose="05000000000000000000" pitchFamily="2" charset="2"/>
              <a:buChar char="Ø"/>
              <a:tabLst>
                <a:tab pos="524351" algn="l"/>
              </a:tabLst>
            </a:pPr>
            <a:r>
              <a:rPr sz="2400" spc="-11" dirty="0">
                <a:latin typeface="+mj-lt"/>
                <a:cs typeface="Calibri" panose="020F0502020204030204" pitchFamily="34" charset="0"/>
              </a:rPr>
              <a:t>At/From </a:t>
            </a:r>
            <a:r>
              <a:rPr sz="2400" dirty="0">
                <a:latin typeface="+mj-lt"/>
                <a:cs typeface="Calibri" panose="020F0502020204030204" pitchFamily="34" charset="0"/>
              </a:rPr>
              <a:t>the </a:t>
            </a:r>
            <a:r>
              <a:rPr sz="2400" spc="-4" dirty="0">
                <a:latin typeface="+mj-lt"/>
                <a:cs typeface="Calibri" panose="020F0502020204030204" pitchFamily="34" charset="0"/>
              </a:rPr>
              <a:t>end of </a:t>
            </a:r>
            <a:r>
              <a:rPr sz="2400" dirty="0">
                <a:latin typeface="+mj-lt"/>
                <a:cs typeface="Calibri" panose="020F0502020204030204" pitchFamily="34" charset="0"/>
              </a:rPr>
              <a:t>the </a:t>
            </a:r>
            <a:r>
              <a:rPr sz="2400" spc="-15" dirty="0">
                <a:latin typeface="+mj-lt"/>
                <a:cs typeface="Calibri" panose="020F0502020204030204" pitchFamily="34" charset="0"/>
              </a:rPr>
              <a:t>linked</a:t>
            </a:r>
            <a:r>
              <a:rPr sz="2400" spc="-26" dirty="0">
                <a:latin typeface="+mj-lt"/>
                <a:cs typeface="Calibri" panose="020F0502020204030204" pitchFamily="34" charset="0"/>
              </a:rPr>
              <a:t> </a:t>
            </a:r>
            <a:r>
              <a:rPr sz="2400" spc="-8" dirty="0">
                <a:latin typeface="+mj-lt"/>
                <a:cs typeface="Calibri" panose="020F0502020204030204" pitchFamily="34" charset="0"/>
              </a:rPr>
              <a:t>list</a:t>
            </a:r>
            <a:endParaRPr sz="2400" dirty="0">
              <a:latin typeface="+mj-lt"/>
              <a:cs typeface="Calibri" panose="020F0502020204030204" pitchFamily="34" charset="0"/>
            </a:endParaRPr>
          </a:p>
          <a:p>
            <a:pPr marL="694849" lvl="1" indent="-342900" algn="just">
              <a:buFont typeface="Wingdings" panose="05000000000000000000" pitchFamily="2" charset="2"/>
              <a:buChar char="Ø"/>
              <a:tabLst>
                <a:tab pos="524351" algn="l"/>
              </a:tabLst>
            </a:pPr>
            <a:r>
              <a:rPr sz="2400" spc="-11" dirty="0">
                <a:latin typeface="+mj-lt"/>
                <a:cs typeface="Calibri" panose="020F0502020204030204" pitchFamily="34" charset="0"/>
              </a:rPr>
              <a:t>At/From </a:t>
            </a:r>
            <a:r>
              <a:rPr sz="2400" dirty="0">
                <a:latin typeface="+mj-lt"/>
                <a:cs typeface="Calibri" panose="020F0502020204030204" pitchFamily="34" charset="0"/>
              </a:rPr>
              <a:t>the specified </a:t>
            </a:r>
            <a:r>
              <a:rPr sz="2400" spc="-4" dirty="0">
                <a:latin typeface="+mj-lt"/>
                <a:cs typeface="Calibri" panose="020F0502020204030204" pitchFamily="34" charset="0"/>
              </a:rPr>
              <a:t>position </a:t>
            </a:r>
            <a:r>
              <a:rPr sz="2400" dirty="0">
                <a:latin typeface="+mj-lt"/>
                <a:cs typeface="Calibri" panose="020F0502020204030204" pitchFamily="34" charset="0"/>
              </a:rPr>
              <a:t>in a </a:t>
            </a:r>
            <a:r>
              <a:rPr sz="2400" spc="-15" dirty="0">
                <a:latin typeface="+mj-lt"/>
                <a:cs typeface="Calibri" panose="020F0502020204030204" pitchFamily="34" charset="0"/>
              </a:rPr>
              <a:t>linked</a:t>
            </a:r>
            <a:r>
              <a:rPr sz="2400" spc="-45" dirty="0">
                <a:latin typeface="+mj-lt"/>
                <a:cs typeface="Calibri" panose="020F0502020204030204" pitchFamily="34" charset="0"/>
              </a:rPr>
              <a:t> </a:t>
            </a:r>
            <a:r>
              <a:rPr sz="2400" spc="-8" dirty="0">
                <a:latin typeface="+mj-lt"/>
                <a:cs typeface="Calibri" panose="020F0502020204030204" pitchFamily="34" charset="0"/>
              </a:rPr>
              <a:t>list</a:t>
            </a:r>
            <a:endParaRPr sz="2400" dirty="0">
              <a:latin typeface="+mj-lt"/>
              <a:cs typeface="Calibri" panose="020F0502020204030204" pitchFamily="34" charset="0"/>
            </a:endParaRPr>
          </a:p>
          <a:p>
            <a:pPr marL="351949" indent="-342900" algn="just">
              <a:lnSpc>
                <a:spcPct val="150000"/>
              </a:lnSpc>
              <a:spcBef>
                <a:spcPts val="229"/>
              </a:spcBef>
              <a:buFont typeface="Wingdings" panose="05000000000000000000" pitchFamily="2" charset="2"/>
              <a:buChar char="Ø"/>
              <a:tabLst>
                <a:tab pos="181451" algn="l"/>
              </a:tabLst>
            </a:pPr>
            <a:r>
              <a:rPr sz="2400" b="1" spc="-41" dirty="0">
                <a:latin typeface="+mj-lt"/>
                <a:cs typeface="Calibri" panose="020F0502020204030204" pitchFamily="34" charset="0"/>
              </a:rPr>
              <a:t>Traversing:</a:t>
            </a:r>
            <a:endParaRPr sz="2400" b="1" dirty="0">
              <a:latin typeface="+mj-lt"/>
              <a:cs typeface="Calibri" panose="020F0502020204030204" pitchFamily="34" charset="0"/>
            </a:endParaRPr>
          </a:p>
          <a:p>
            <a:pPr marL="694849" lvl="1" indent="-342900" algn="just">
              <a:lnSpc>
                <a:spcPct val="150000"/>
              </a:lnSpc>
              <a:buFont typeface="Wingdings" panose="05000000000000000000" pitchFamily="2" charset="2"/>
              <a:buChar char="Ø"/>
              <a:tabLst>
                <a:tab pos="524351" algn="l"/>
              </a:tabLst>
            </a:pPr>
            <a:r>
              <a:rPr sz="2400" spc="-26" dirty="0">
                <a:latin typeface="+mj-lt"/>
                <a:cs typeface="Calibri" panose="020F0502020204030204" pitchFamily="34" charset="0"/>
              </a:rPr>
              <a:t>Traversing </a:t>
            </a:r>
            <a:r>
              <a:rPr sz="2400" spc="-15" dirty="0">
                <a:latin typeface="+mj-lt"/>
                <a:cs typeface="Calibri" panose="020F0502020204030204" pitchFamily="34" charset="0"/>
              </a:rPr>
              <a:t>may </a:t>
            </a:r>
            <a:r>
              <a:rPr sz="2400" dirty="0">
                <a:latin typeface="+mj-lt"/>
                <a:cs typeface="Calibri" panose="020F0502020204030204" pitchFamily="34" charset="0"/>
              </a:rPr>
              <a:t>be </a:t>
            </a:r>
            <a:r>
              <a:rPr sz="2400" spc="-4" dirty="0">
                <a:latin typeface="+mj-lt"/>
                <a:cs typeface="Calibri" panose="020F0502020204030204" pitchFamily="34" charset="0"/>
              </a:rPr>
              <a:t>either </a:t>
            </a:r>
            <a:r>
              <a:rPr sz="2400" spc="-15" dirty="0">
                <a:latin typeface="+mj-lt"/>
                <a:cs typeface="Calibri" panose="020F0502020204030204" pitchFamily="34" charset="0"/>
              </a:rPr>
              <a:t>forward </a:t>
            </a:r>
            <a:r>
              <a:rPr sz="2400" spc="-4" dirty="0">
                <a:latin typeface="+mj-lt"/>
                <a:cs typeface="Calibri" panose="020F0502020204030204" pitchFamily="34" charset="0"/>
              </a:rPr>
              <a:t>or</a:t>
            </a:r>
            <a:r>
              <a:rPr sz="2400" spc="-8" dirty="0">
                <a:latin typeface="+mj-lt"/>
                <a:cs typeface="Calibri" panose="020F0502020204030204" pitchFamily="34" charset="0"/>
              </a:rPr>
              <a:t> backward</a:t>
            </a:r>
            <a:endParaRPr sz="2400" dirty="0">
              <a:latin typeface="+mj-lt"/>
              <a:cs typeface="Calibri" panose="020F0502020204030204" pitchFamily="34" charset="0"/>
            </a:endParaRPr>
          </a:p>
          <a:p>
            <a:pPr marL="351949" indent="-342900" algn="just">
              <a:lnSpc>
                <a:spcPct val="150000"/>
              </a:lnSpc>
              <a:spcBef>
                <a:spcPts val="232"/>
              </a:spcBef>
              <a:buFont typeface="Wingdings" panose="05000000000000000000" pitchFamily="2" charset="2"/>
              <a:buChar char="Ø"/>
              <a:tabLst>
                <a:tab pos="181451" algn="l"/>
              </a:tabLst>
            </a:pPr>
            <a:r>
              <a:rPr sz="2400" b="1" spc="-19" dirty="0">
                <a:latin typeface="+mj-lt"/>
                <a:cs typeface="Calibri" panose="020F0502020204030204" pitchFamily="34" charset="0"/>
              </a:rPr>
              <a:t>Searching:</a:t>
            </a:r>
            <a:endParaRPr sz="2400" b="1" dirty="0">
              <a:latin typeface="+mj-lt"/>
              <a:cs typeface="Calibri" panose="020F0502020204030204" pitchFamily="34" charset="0"/>
            </a:endParaRPr>
          </a:p>
          <a:p>
            <a:pPr marL="694849" lvl="1" indent="-342900" algn="just">
              <a:lnSpc>
                <a:spcPct val="150000"/>
              </a:lnSpc>
              <a:buFont typeface="Wingdings" panose="05000000000000000000" pitchFamily="2" charset="2"/>
              <a:buChar char="Ø"/>
              <a:tabLst>
                <a:tab pos="524351" algn="l"/>
              </a:tabLst>
            </a:pPr>
            <a:r>
              <a:rPr sz="2400" dirty="0">
                <a:latin typeface="+mj-lt"/>
                <a:cs typeface="Calibri" panose="020F0502020204030204" pitchFamily="34" charset="0"/>
              </a:rPr>
              <a:t>Finding an </a:t>
            </a:r>
            <a:r>
              <a:rPr sz="2400" spc="-8" dirty="0">
                <a:latin typeface="+mj-lt"/>
                <a:cs typeface="Calibri" panose="020F0502020204030204" pitchFamily="34" charset="0"/>
              </a:rPr>
              <a:t>element </a:t>
            </a:r>
            <a:r>
              <a:rPr sz="2400" dirty="0">
                <a:latin typeface="+mj-lt"/>
                <a:cs typeface="Calibri" panose="020F0502020204030204" pitchFamily="34" charset="0"/>
              </a:rPr>
              <a:t>in a </a:t>
            </a:r>
            <a:r>
              <a:rPr sz="2400" spc="-15" dirty="0">
                <a:latin typeface="+mj-lt"/>
                <a:cs typeface="Calibri" panose="020F0502020204030204" pitchFamily="34" charset="0"/>
              </a:rPr>
              <a:t>linked</a:t>
            </a:r>
            <a:r>
              <a:rPr sz="2400" spc="-34" dirty="0">
                <a:latin typeface="+mj-lt"/>
                <a:cs typeface="Calibri" panose="020F0502020204030204" pitchFamily="34" charset="0"/>
              </a:rPr>
              <a:t> </a:t>
            </a:r>
            <a:r>
              <a:rPr sz="2400" spc="-8" dirty="0">
                <a:latin typeface="+mj-lt"/>
                <a:cs typeface="Calibri" panose="020F0502020204030204" pitchFamily="34" charset="0"/>
              </a:rPr>
              <a:t>list</a:t>
            </a:r>
            <a:endParaRPr sz="2400" dirty="0">
              <a:latin typeface="+mj-lt"/>
              <a:cs typeface="Calibri" panose="020F0502020204030204" pitchFamily="34" charset="0"/>
            </a:endParaRPr>
          </a:p>
        </p:txBody>
      </p:sp>
      <p:sp>
        <p:nvSpPr>
          <p:cNvPr id="7" name="Date Placeholder 6">
            <a:extLst>
              <a:ext uri="{FF2B5EF4-FFF2-40B4-BE49-F238E27FC236}">
                <a16:creationId xmlns:a16="http://schemas.microsoft.com/office/drawing/2014/main" id="{B2D564F9-7827-486A-8867-09378EC91A36}"/>
              </a:ext>
            </a:extLst>
          </p:cNvPr>
          <p:cNvSpPr>
            <a:spLocks noGrp="1"/>
          </p:cNvSpPr>
          <p:nvPr>
            <p:ph type="dt" sz="half" idx="10"/>
          </p:nvPr>
        </p:nvSpPr>
        <p:spPr/>
        <p:txBody>
          <a:bodyPr/>
          <a:lstStyle/>
          <a:p>
            <a:fld id="{4BA7178C-D5EB-4801-8F10-E169D6D2900D}" type="datetime1">
              <a:rPr lang="en-US" smtClean="0"/>
              <a:t>11/15/2021</a:t>
            </a:fld>
            <a:endParaRPr lang="en-US"/>
          </a:p>
        </p:txBody>
      </p:sp>
      <p:sp>
        <p:nvSpPr>
          <p:cNvPr id="8" name="Footer Placeholder 7">
            <a:extLst>
              <a:ext uri="{FF2B5EF4-FFF2-40B4-BE49-F238E27FC236}">
                <a16:creationId xmlns:a16="http://schemas.microsoft.com/office/drawing/2014/main" id="{011B14CF-D155-4927-90BF-48200D8464EF}"/>
              </a:ext>
            </a:extLst>
          </p:cNvPr>
          <p:cNvSpPr>
            <a:spLocks noGrp="1"/>
          </p:cNvSpPr>
          <p:nvPr>
            <p:ph type="ftr" sz="quarter" idx="11"/>
          </p:nvPr>
        </p:nvSpPr>
        <p:spPr/>
        <p:txBody>
          <a:bodyPr/>
          <a:lstStyle/>
          <a:p>
            <a:r>
              <a:rPr lang="fi-FI" smtClean="0"/>
              <a:t>Alisha Sikri           DS               Unit 2                        </a:t>
            </a:r>
            <a:endParaRPr lang="en-US" dirty="0"/>
          </a:p>
        </p:txBody>
      </p:sp>
      <p:sp>
        <p:nvSpPr>
          <p:cNvPr id="9" name="Slide Number Placeholder 8">
            <a:extLst>
              <a:ext uri="{FF2B5EF4-FFF2-40B4-BE49-F238E27FC236}">
                <a16:creationId xmlns:a16="http://schemas.microsoft.com/office/drawing/2014/main" id="{0ACA9733-4D8A-4421-A734-B59EC29E47D3}"/>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10" name="Title 1">
            <a:extLst>
              <a:ext uri="{FF2B5EF4-FFF2-40B4-BE49-F238E27FC236}">
                <a16:creationId xmlns:a16="http://schemas.microsoft.com/office/drawing/2014/main" id="{F3D3F78A-72EE-4F6E-9CE5-93DCEA507D7B}"/>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E:\NIET\Project\xLogo11.png.pagespeed.ic.pydHLuCQEZ.png">
            <a:extLst>
              <a:ext uri="{FF2B5EF4-FFF2-40B4-BE49-F238E27FC236}">
                <a16:creationId xmlns:a16="http://schemas.microsoft.com/office/drawing/2014/main" id="{D8FFA311-86BE-4DB8-AA6A-76D95D78E115}"/>
              </a:ext>
            </a:extLst>
          </p:cNvPr>
          <p:cNvPicPr>
            <a:picLocks noChangeAspect="1" noChangeArrowheads="1"/>
          </p:cNvPicPr>
          <p:nvPr/>
        </p:nvPicPr>
        <p:blipFill>
          <a:blip r:embed="rId2"/>
          <a:srcRect/>
          <a:stretch>
            <a:fillRect/>
          </a:stretch>
        </p:blipFill>
        <p:spPr bwMode="auto">
          <a:xfrm>
            <a:off x="0" y="-58994"/>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905000" y="884671"/>
            <a:ext cx="5619328" cy="566822"/>
          </a:xfrm>
          <a:prstGeom prst="rect">
            <a:avLst/>
          </a:prstGeom>
        </p:spPr>
        <p:txBody>
          <a:bodyPr vert="horz" wrap="square" lIns="0" tIns="12700" rIns="0" bIns="0" rtlCol="0">
            <a:spAutoFit/>
          </a:bodyPr>
          <a:lstStyle/>
          <a:p>
            <a:pPr marL="12700">
              <a:lnSpc>
                <a:spcPct val="100000"/>
              </a:lnSpc>
              <a:spcBef>
                <a:spcPts val="100"/>
              </a:spcBef>
            </a:pPr>
            <a:r>
              <a:rPr sz="3600" spc="-40" dirty="0">
                <a:latin typeface="Calibri" panose="020F0502020204030204" pitchFamily="34" charset="0"/>
                <a:cs typeface="Calibri" panose="020F0502020204030204" pitchFamily="34" charset="0"/>
              </a:rPr>
              <a:t>Arrays </a:t>
            </a:r>
            <a:r>
              <a:rPr sz="3600" spc="-100" dirty="0">
                <a:latin typeface="Calibri" panose="020F0502020204030204" pitchFamily="34" charset="0"/>
                <a:cs typeface="Calibri" panose="020F0502020204030204" pitchFamily="34" charset="0"/>
              </a:rPr>
              <a:t>Vs </a:t>
            </a:r>
            <a:r>
              <a:rPr sz="3600" spc="-30" dirty="0">
                <a:latin typeface="Calibri" panose="020F0502020204030204" pitchFamily="34" charset="0"/>
                <a:cs typeface="Calibri" panose="020F0502020204030204" pitchFamily="34" charset="0"/>
              </a:rPr>
              <a:t>Linked</a:t>
            </a:r>
            <a:r>
              <a:rPr sz="3600" spc="65" dirty="0">
                <a:latin typeface="Calibri" panose="020F0502020204030204" pitchFamily="34" charset="0"/>
                <a:cs typeface="Calibri" panose="020F0502020204030204" pitchFamily="34" charset="0"/>
              </a:rPr>
              <a:t> </a:t>
            </a:r>
            <a:r>
              <a:rPr sz="3600" spc="-15" dirty="0">
                <a:latin typeface="Calibri" panose="020F0502020204030204" pitchFamily="34" charset="0"/>
                <a:cs typeface="Calibri" panose="020F0502020204030204" pitchFamily="34" charset="0"/>
              </a:rPr>
              <a:t>Lists</a:t>
            </a:r>
            <a:endParaRPr sz="3600" dirty="0">
              <a:latin typeface="Calibri" panose="020F0502020204030204" pitchFamily="34" charset="0"/>
              <a:cs typeface="Calibri" panose="020F0502020204030204" pitchFamily="34" charset="0"/>
            </a:endParaRPr>
          </a:p>
        </p:txBody>
      </p:sp>
      <p:graphicFrame>
        <p:nvGraphicFramePr>
          <p:cNvPr id="7" name="object 7"/>
          <p:cNvGraphicFramePr>
            <a:graphicFrameLocks noGrp="1"/>
          </p:cNvGraphicFramePr>
          <p:nvPr/>
        </p:nvGraphicFramePr>
        <p:xfrm>
          <a:off x="298450" y="1524000"/>
          <a:ext cx="8424545" cy="4814887"/>
        </p:xfrm>
        <a:graphic>
          <a:graphicData uri="http://schemas.openxmlformats.org/drawingml/2006/table">
            <a:tbl>
              <a:tblPr firstRow="1" bandRow="1">
                <a:tableStyleId>{2D5ABB26-0587-4C30-8999-92F81FD0307C}</a:tableStyleId>
              </a:tblPr>
              <a:tblGrid>
                <a:gridCol w="4213225">
                  <a:extLst>
                    <a:ext uri="{9D8B030D-6E8A-4147-A177-3AD203B41FA5}">
                      <a16:colId xmlns:a16="http://schemas.microsoft.com/office/drawing/2014/main" val="20000"/>
                    </a:ext>
                  </a:extLst>
                </a:gridCol>
                <a:gridCol w="4211320">
                  <a:extLst>
                    <a:ext uri="{9D8B030D-6E8A-4147-A177-3AD203B41FA5}">
                      <a16:colId xmlns:a16="http://schemas.microsoft.com/office/drawing/2014/main" val="20001"/>
                    </a:ext>
                  </a:extLst>
                </a:gridCol>
              </a:tblGrid>
              <a:tr h="484251">
                <a:tc>
                  <a:txBody>
                    <a:bodyPr/>
                    <a:lstStyle/>
                    <a:p>
                      <a:pPr algn="ctr">
                        <a:lnSpc>
                          <a:spcPct val="100000"/>
                        </a:lnSpc>
                        <a:spcBef>
                          <a:spcPts val="320"/>
                        </a:spcBef>
                      </a:pPr>
                      <a:r>
                        <a:rPr sz="1600" b="1" spc="-5" dirty="0">
                          <a:latin typeface="Times New Roman"/>
                          <a:cs typeface="Times New Roman"/>
                        </a:rPr>
                        <a:t>Arrays</a:t>
                      </a:r>
                      <a:endParaRPr sz="1600" dirty="0">
                        <a:latin typeface="Times New Roman"/>
                        <a:cs typeface="Times New Roman"/>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algn="ctr">
                        <a:lnSpc>
                          <a:spcPct val="100000"/>
                        </a:lnSpc>
                        <a:spcBef>
                          <a:spcPts val="320"/>
                        </a:spcBef>
                      </a:pPr>
                      <a:r>
                        <a:rPr sz="1600" b="1" spc="-5">
                          <a:latin typeface="Times New Roman"/>
                          <a:cs typeface="Times New Roman"/>
                        </a:rPr>
                        <a:t>Linked</a:t>
                      </a:r>
                      <a:r>
                        <a:rPr sz="1600" b="1">
                          <a:latin typeface="Times New Roman"/>
                          <a:cs typeface="Times New Roman"/>
                        </a:rPr>
                        <a:t> </a:t>
                      </a:r>
                      <a:r>
                        <a:rPr sz="1600" b="1" spc="-5" dirty="0">
                          <a:latin typeface="Times New Roman"/>
                          <a:cs typeface="Times New Roman"/>
                        </a:rPr>
                        <a:t>list</a:t>
                      </a:r>
                      <a:endParaRPr sz="1600" dirty="0">
                        <a:latin typeface="Times New Roman"/>
                        <a:cs typeface="Times New Roman"/>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extLst>
                  <a:ext uri="{0D108BD9-81ED-4DB2-BD59-A6C34878D82A}">
                    <a16:rowId xmlns:a16="http://schemas.microsoft.com/office/drawing/2014/main" val="10000"/>
                  </a:ext>
                </a:extLst>
              </a:tr>
              <a:tr h="499999">
                <a:tc>
                  <a:txBody>
                    <a:bodyPr/>
                    <a:lstStyle/>
                    <a:p>
                      <a:pPr marL="89535">
                        <a:lnSpc>
                          <a:spcPct val="100000"/>
                        </a:lnSpc>
                        <a:spcBef>
                          <a:spcPts val="320"/>
                        </a:spcBef>
                      </a:pPr>
                      <a:r>
                        <a:rPr sz="1600" spc="-5" dirty="0">
                          <a:latin typeface="Times New Roman"/>
                          <a:cs typeface="Times New Roman"/>
                        </a:rPr>
                        <a:t>Fixed size</a:t>
                      </a:r>
                      <a:r>
                        <a:rPr sz="1600" spc="-5">
                          <a:latin typeface="Times New Roman"/>
                          <a:cs typeface="Times New Roman"/>
                        </a:rPr>
                        <a:t>: Resizing is</a:t>
                      </a:r>
                      <a:r>
                        <a:rPr sz="1600" spc="50">
                          <a:latin typeface="Times New Roman"/>
                          <a:cs typeface="Times New Roman"/>
                        </a:rPr>
                        <a:t> </a:t>
                      </a:r>
                      <a:r>
                        <a:rPr sz="1600" spc="-5">
                          <a:latin typeface="Times New Roman"/>
                          <a:cs typeface="Times New Roman"/>
                        </a:rPr>
                        <a:t>expensive</a:t>
                      </a:r>
                      <a:endParaRPr sz="1600" dirty="0">
                        <a:latin typeface="Times New Roman"/>
                        <a:cs typeface="Times New Roman"/>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90170">
                        <a:lnSpc>
                          <a:spcPct val="100000"/>
                        </a:lnSpc>
                        <a:spcBef>
                          <a:spcPts val="320"/>
                        </a:spcBef>
                      </a:pPr>
                      <a:r>
                        <a:rPr sz="1600" spc="-10">
                          <a:latin typeface="Times New Roman"/>
                          <a:cs typeface="Times New Roman"/>
                        </a:rPr>
                        <a:t>Dynamic</a:t>
                      </a:r>
                      <a:r>
                        <a:rPr sz="1600" spc="35">
                          <a:latin typeface="Times New Roman"/>
                          <a:cs typeface="Times New Roman"/>
                        </a:rPr>
                        <a:t> </a:t>
                      </a:r>
                      <a:r>
                        <a:rPr sz="1600" spc="-5" dirty="0">
                          <a:latin typeface="Times New Roman"/>
                          <a:cs typeface="Times New Roman"/>
                        </a:rPr>
                        <a:t>size</a:t>
                      </a:r>
                      <a:endParaRPr sz="1600" dirty="0">
                        <a:latin typeface="Times New Roman"/>
                        <a:cs typeface="Times New Roman"/>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extLst>
                  <a:ext uri="{0D108BD9-81ED-4DB2-BD59-A6C34878D82A}">
                    <a16:rowId xmlns:a16="http://schemas.microsoft.com/office/drawing/2014/main" val="10001"/>
                  </a:ext>
                </a:extLst>
              </a:tr>
              <a:tr h="831850">
                <a:tc>
                  <a:txBody>
                    <a:bodyPr/>
                    <a:lstStyle/>
                    <a:p>
                      <a:pPr marL="89535">
                        <a:lnSpc>
                          <a:spcPct val="100000"/>
                        </a:lnSpc>
                        <a:spcBef>
                          <a:spcPts val="320"/>
                        </a:spcBef>
                      </a:pPr>
                      <a:r>
                        <a:rPr sz="1600" spc="-5">
                          <a:latin typeface="Times New Roman"/>
                          <a:cs typeface="Times New Roman"/>
                        </a:rPr>
                        <a:t>Insertions and Deletions are</a:t>
                      </a:r>
                      <a:r>
                        <a:rPr sz="1600" spc="55">
                          <a:latin typeface="Times New Roman"/>
                          <a:cs typeface="Times New Roman"/>
                        </a:rPr>
                        <a:t> </a:t>
                      </a:r>
                      <a:r>
                        <a:rPr sz="1600" spc="-5">
                          <a:latin typeface="Times New Roman"/>
                          <a:cs typeface="Times New Roman"/>
                        </a:rPr>
                        <a:t>inefficient</a:t>
                      </a:r>
                      <a:r>
                        <a:rPr sz="1600" spc="-5" dirty="0">
                          <a:latin typeface="Times New Roman"/>
                          <a:cs typeface="Times New Roman"/>
                        </a:rPr>
                        <a:t>:</a:t>
                      </a:r>
                      <a:endParaRPr sz="1600" dirty="0">
                        <a:latin typeface="Times New Roman"/>
                        <a:cs typeface="Times New Roman"/>
                      </a:endParaRPr>
                    </a:p>
                    <a:p>
                      <a:pPr marL="89535">
                        <a:lnSpc>
                          <a:spcPct val="100000"/>
                        </a:lnSpc>
                      </a:pPr>
                      <a:r>
                        <a:rPr sz="1600" spc="-10">
                          <a:latin typeface="Times New Roman"/>
                          <a:cs typeface="Times New Roman"/>
                        </a:rPr>
                        <a:t>Elements </a:t>
                      </a:r>
                      <a:r>
                        <a:rPr sz="1600" spc="-5" dirty="0">
                          <a:latin typeface="Times New Roman"/>
                          <a:cs typeface="Times New Roman"/>
                        </a:rPr>
                        <a:t>are usually</a:t>
                      </a:r>
                      <a:r>
                        <a:rPr sz="1600" spc="75" dirty="0">
                          <a:latin typeface="Times New Roman"/>
                          <a:cs typeface="Times New Roman"/>
                        </a:rPr>
                        <a:t> </a:t>
                      </a:r>
                      <a:r>
                        <a:rPr sz="1600" dirty="0">
                          <a:latin typeface="Times New Roman"/>
                          <a:cs typeface="Times New Roman"/>
                        </a:rPr>
                        <a:t>shifted</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marL="90170">
                        <a:lnSpc>
                          <a:spcPct val="100000"/>
                        </a:lnSpc>
                        <a:spcBef>
                          <a:spcPts val="320"/>
                        </a:spcBef>
                      </a:pPr>
                      <a:r>
                        <a:rPr sz="1600" spc="-5">
                          <a:latin typeface="Times New Roman"/>
                          <a:cs typeface="Times New Roman"/>
                        </a:rPr>
                        <a:t>Insertions and Deletions are efficient:</a:t>
                      </a:r>
                      <a:r>
                        <a:rPr sz="1600" spc="90">
                          <a:latin typeface="Times New Roman"/>
                          <a:cs typeface="Times New Roman"/>
                        </a:rPr>
                        <a:t> </a:t>
                      </a:r>
                      <a:r>
                        <a:rPr sz="1600" spc="-5">
                          <a:latin typeface="Times New Roman"/>
                          <a:cs typeface="Times New Roman"/>
                        </a:rPr>
                        <a:t>No</a:t>
                      </a:r>
                      <a:endParaRPr sz="1600" dirty="0">
                        <a:latin typeface="Times New Roman"/>
                        <a:cs typeface="Times New Roman"/>
                      </a:endParaRPr>
                    </a:p>
                    <a:p>
                      <a:pPr marL="90170">
                        <a:lnSpc>
                          <a:spcPct val="100000"/>
                        </a:lnSpc>
                      </a:pPr>
                      <a:r>
                        <a:rPr sz="1600">
                          <a:latin typeface="Times New Roman"/>
                          <a:cs typeface="Times New Roman"/>
                        </a:rPr>
                        <a:t>shifting</a:t>
                      </a:r>
                      <a:endParaRPr sz="1600" dirty="0">
                        <a:latin typeface="Times New Roman"/>
                        <a:cs typeface="Times New Roman"/>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extLst>
                  <a:ext uri="{0D108BD9-81ED-4DB2-BD59-A6C34878D82A}">
                    <a16:rowId xmlns:a16="http://schemas.microsoft.com/office/drawing/2014/main" val="10002"/>
                  </a:ext>
                </a:extLst>
              </a:tr>
              <a:tr h="1165225">
                <a:tc>
                  <a:txBody>
                    <a:bodyPr/>
                    <a:lstStyle/>
                    <a:p>
                      <a:pPr marL="89535">
                        <a:lnSpc>
                          <a:spcPct val="100000"/>
                        </a:lnSpc>
                        <a:spcBef>
                          <a:spcPts val="320"/>
                        </a:spcBef>
                      </a:pPr>
                      <a:r>
                        <a:rPr sz="1600" spc="-5">
                          <a:latin typeface="Times New Roman"/>
                          <a:cs typeface="Times New Roman"/>
                        </a:rPr>
                        <a:t>Random </a:t>
                      </a:r>
                      <a:r>
                        <a:rPr sz="1600" spc="-5" dirty="0">
                          <a:latin typeface="Times New Roman"/>
                          <a:cs typeface="Times New Roman"/>
                        </a:rPr>
                        <a:t>access i.e</a:t>
                      </a:r>
                      <a:r>
                        <a:rPr sz="1600" spc="-5">
                          <a:latin typeface="Times New Roman"/>
                          <a:cs typeface="Times New Roman"/>
                        </a:rPr>
                        <a:t>., efficient</a:t>
                      </a:r>
                      <a:r>
                        <a:rPr sz="1600" spc="40">
                          <a:latin typeface="Times New Roman"/>
                          <a:cs typeface="Times New Roman"/>
                        </a:rPr>
                        <a:t> </a:t>
                      </a:r>
                      <a:r>
                        <a:rPr sz="1600" spc="-5">
                          <a:latin typeface="Times New Roman"/>
                          <a:cs typeface="Times New Roman"/>
                        </a:rPr>
                        <a:t>indexing</a:t>
                      </a:r>
                      <a:endParaRPr sz="1600" dirty="0">
                        <a:latin typeface="Times New Roman"/>
                        <a:cs typeface="Times New Roman"/>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c>
                  <a:txBody>
                    <a:bodyPr/>
                    <a:lstStyle/>
                    <a:p>
                      <a:pPr marL="90170">
                        <a:lnSpc>
                          <a:spcPct val="100000"/>
                        </a:lnSpc>
                        <a:spcBef>
                          <a:spcPts val="320"/>
                        </a:spcBef>
                      </a:pPr>
                      <a:r>
                        <a:rPr sz="1600" spc="-5">
                          <a:latin typeface="Times New Roman"/>
                          <a:cs typeface="Times New Roman"/>
                        </a:rPr>
                        <a:t>No random</a:t>
                      </a:r>
                      <a:r>
                        <a:rPr sz="1600" spc="-10">
                          <a:latin typeface="Times New Roman"/>
                          <a:cs typeface="Times New Roman"/>
                        </a:rPr>
                        <a:t> </a:t>
                      </a:r>
                      <a:r>
                        <a:rPr sz="1600" spc="-5" dirty="0">
                          <a:latin typeface="Times New Roman"/>
                          <a:cs typeface="Times New Roman"/>
                        </a:rPr>
                        <a:t>access</a:t>
                      </a:r>
                      <a:endParaRPr sz="1600" dirty="0">
                        <a:latin typeface="Times New Roman"/>
                        <a:cs typeface="Times New Roman"/>
                      </a:endParaRPr>
                    </a:p>
                    <a:p>
                      <a:pPr marL="343535" marR="288925" indent="-253365">
                        <a:lnSpc>
                          <a:spcPct val="100000"/>
                        </a:lnSpc>
                      </a:pPr>
                      <a:r>
                        <a:rPr sz="1600" spc="-5">
                          <a:latin typeface="Wingdings"/>
                          <a:cs typeface="Wingdings"/>
                        </a:rPr>
                        <a:t></a:t>
                      </a:r>
                      <a:r>
                        <a:rPr sz="1600" spc="-5">
                          <a:latin typeface="Times New Roman"/>
                          <a:cs typeface="Times New Roman"/>
                        </a:rPr>
                        <a:t> Not </a:t>
                      </a:r>
                      <a:r>
                        <a:rPr sz="1600" spc="-5" dirty="0">
                          <a:latin typeface="Times New Roman"/>
                          <a:cs typeface="Times New Roman"/>
                        </a:rPr>
                        <a:t>suitable </a:t>
                      </a:r>
                      <a:r>
                        <a:rPr sz="1600">
                          <a:latin typeface="Times New Roman"/>
                          <a:cs typeface="Times New Roman"/>
                        </a:rPr>
                        <a:t>for </a:t>
                      </a:r>
                      <a:r>
                        <a:rPr sz="1600" spc="-5">
                          <a:latin typeface="Times New Roman"/>
                          <a:cs typeface="Times New Roman"/>
                        </a:rPr>
                        <a:t>operations requiring  accessing elements by index </a:t>
                      </a:r>
                      <a:r>
                        <a:rPr sz="1600" spc="-5" dirty="0">
                          <a:latin typeface="Times New Roman"/>
                          <a:cs typeface="Times New Roman"/>
                        </a:rPr>
                        <a:t>such </a:t>
                      </a:r>
                      <a:r>
                        <a:rPr sz="1600" spc="-5">
                          <a:latin typeface="Times New Roman"/>
                          <a:cs typeface="Times New Roman"/>
                        </a:rPr>
                        <a:t>as</a:t>
                      </a:r>
                      <a:r>
                        <a:rPr sz="1600" spc="95">
                          <a:latin typeface="Times New Roman"/>
                          <a:cs typeface="Times New Roman"/>
                        </a:rPr>
                        <a:t> </a:t>
                      </a:r>
                      <a:r>
                        <a:rPr sz="1600" spc="-5">
                          <a:latin typeface="Times New Roman"/>
                          <a:cs typeface="Times New Roman"/>
                        </a:rPr>
                        <a:t>sorting</a:t>
                      </a:r>
                      <a:endParaRPr sz="1600" dirty="0">
                        <a:latin typeface="Times New Roman"/>
                        <a:cs typeface="Times New Roman"/>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extLst>
                  <a:ext uri="{0D108BD9-81ED-4DB2-BD59-A6C34878D82A}">
                    <a16:rowId xmlns:a16="http://schemas.microsoft.com/office/drawing/2014/main" val="10003"/>
                  </a:ext>
                </a:extLst>
              </a:tr>
              <a:tr h="1001776">
                <a:tc>
                  <a:txBody>
                    <a:bodyPr/>
                    <a:lstStyle/>
                    <a:p>
                      <a:pPr marL="89535" marR="349250">
                        <a:lnSpc>
                          <a:spcPct val="100000"/>
                        </a:lnSpc>
                        <a:spcBef>
                          <a:spcPts val="325"/>
                        </a:spcBef>
                      </a:pPr>
                      <a:r>
                        <a:rPr sz="1600" spc="-5">
                          <a:latin typeface="Times New Roman"/>
                          <a:cs typeface="Times New Roman"/>
                        </a:rPr>
                        <a:t>No </a:t>
                      </a:r>
                      <a:r>
                        <a:rPr sz="1600" spc="-10" dirty="0">
                          <a:latin typeface="Times New Roman"/>
                          <a:cs typeface="Times New Roman"/>
                        </a:rPr>
                        <a:t>memory </a:t>
                      </a:r>
                      <a:r>
                        <a:rPr sz="1600" spc="-5" dirty="0">
                          <a:latin typeface="Times New Roman"/>
                          <a:cs typeface="Times New Roman"/>
                        </a:rPr>
                        <a:t>waste if the array is full or </a:t>
                      </a:r>
                      <a:r>
                        <a:rPr sz="1600" spc="-10" dirty="0">
                          <a:latin typeface="Times New Roman"/>
                          <a:cs typeface="Times New Roman"/>
                        </a:rPr>
                        <a:t>almost  </a:t>
                      </a:r>
                      <a:r>
                        <a:rPr sz="1600" spc="-5" dirty="0">
                          <a:latin typeface="Times New Roman"/>
                          <a:cs typeface="Times New Roman"/>
                        </a:rPr>
                        <a:t>full; otherwise </a:t>
                      </a:r>
                      <a:r>
                        <a:rPr sz="1600" spc="-15" dirty="0">
                          <a:latin typeface="Times New Roman"/>
                          <a:cs typeface="Times New Roman"/>
                        </a:rPr>
                        <a:t>may </a:t>
                      </a:r>
                      <a:r>
                        <a:rPr sz="1600" spc="-5">
                          <a:latin typeface="Times New Roman"/>
                          <a:cs typeface="Times New Roman"/>
                        </a:rPr>
                        <a:t>result in </a:t>
                      </a:r>
                      <a:r>
                        <a:rPr sz="1600" spc="-10" dirty="0">
                          <a:latin typeface="Times New Roman"/>
                          <a:cs typeface="Times New Roman"/>
                        </a:rPr>
                        <a:t>much memory  </a:t>
                      </a:r>
                      <a:r>
                        <a:rPr sz="1600" spc="-5" dirty="0">
                          <a:latin typeface="Times New Roman"/>
                          <a:cs typeface="Times New Roman"/>
                        </a:rPr>
                        <a:t>waste.</a:t>
                      </a:r>
                      <a:endParaRPr sz="1600" dirty="0">
                        <a:latin typeface="Times New Roman"/>
                        <a:cs typeface="Times New Roman"/>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c>
                  <a:txBody>
                    <a:bodyPr/>
                    <a:lstStyle/>
                    <a:p>
                      <a:pPr marL="90170" marR="302260">
                        <a:lnSpc>
                          <a:spcPct val="100000"/>
                        </a:lnSpc>
                        <a:spcBef>
                          <a:spcPts val="325"/>
                        </a:spcBef>
                      </a:pPr>
                      <a:r>
                        <a:rPr sz="1600" spc="-5">
                          <a:latin typeface="Times New Roman"/>
                          <a:cs typeface="Times New Roman"/>
                        </a:rPr>
                        <a:t>Since </a:t>
                      </a:r>
                      <a:r>
                        <a:rPr sz="1600" spc="-10" dirty="0">
                          <a:latin typeface="Times New Roman"/>
                          <a:cs typeface="Times New Roman"/>
                        </a:rPr>
                        <a:t>memory </a:t>
                      </a:r>
                      <a:r>
                        <a:rPr sz="1600" spc="-5" dirty="0">
                          <a:latin typeface="Times New Roman"/>
                          <a:cs typeface="Times New Roman"/>
                        </a:rPr>
                        <a:t>is </a:t>
                      </a:r>
                      <a:r>
                        <a:rPr sz="1600" spc="-5">
                          <a:latin typeface="Times New Roman"/>
                          <a:cs typeface="Times New Roman"/>
                        </a:rPr>
                        <a:t>allocated dynamically</a:t>
                      </a:r>
                      <a:r>
                        <a:rPr sz="1600" spc="-5" dirty="0">
                          <a:latin typeface="Times New Roman"/>
                          <a:cs typeface="Times New Roman"/>
                        </a:rPr>
                        <a:t>(acc. to  </a:t>
                      </a:r>
                      <a:r>
                        <a:rPr sz="1600" spc="-5">
                          <a:latin typeface="Times New Roman"/>
                          <a:cs typeface="Times New Roman"/>
                        </a:rPr>
                        <a:t>our need</a:t>
                      </a:r>
                      <a:r>
                        <a:rPr sz="1600" spc="-5" dirty="0">
                          <a:latin typeface="Times New Roman"/>
                          <a:cs typeface="Times New Roman"/>
                        </a:rPr>
                        <a:t>) there </a:t>
                      </a:r>
                      <a:r>
                        <a:rPr sz="1600" spc="-5">
                          <a:latin typeface="Times New Roman"/>
                          <a:cs typeface="Times New Roman"/>
                        </a:rPr>
                        <a:t>is no </a:t>
                      </a:r>
                      <a:r>
                        <a:rPr sz="1600" spc="-5" dirty="0">
                          <a:latin typeface="Times New Roman"/>
                          <a:cs typeface="Times New Roman"/>
                        </a:rPr>
                        <a:t>waste of</a:t>
                      </a:r>
                      <a:r>
                        <a:rPr sz="1600" spc="45" dirty="0">
                          <a:latin typeface="Times New Roman"/>
                          <a:cs typeface="Times New Roman"/>
                        </a:rPr>
                        <a:t> </a:t>
                      </a:r>
                      <a:r>
                        <a:rPr sz="1600" spc="-25" dirty="0">
                          <a:latin typeface="Times New Roman"/>
                          <a:cs typeface="Times New Roman"/>
                        </a:rPr>
                        <a:t>memory.</a:t>
                      </a:r>
                      <a:endParaRPr sz="1600" dirty="0">
                        <a:latin typeface="Times New Roman"/>
                        <a:cs typeface="Times New Roman"/>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extLst>
                  <a:ext uri="{0D108BD9-81ED-4DB2-BD59-A6C34878D82A}">
                    <a16:rowId xmlns:a16="http://schemas.microsoft.com/office/drawing/2014/main" val="10004"/>
                  </a:ext>
                </a:extLst>
              </a:tr>
              <a:tr h="831786">
                <a:tc>
                  <a:txBody>
                    <a:bodyPr/>
                    <a:lstStyle/>
                    <a:p>
                      <a:pPr marL="89535" marR="151130">
                        <a:lnSpc>
                          <a:spcPct val="100000"/>
                        </a:lnSpc>
                        <a:spcBef>
                          <a:spcPts val="325"/>
                        </a:spcBef>
                      </a:pPr>
                      <a:r>
                        <a:rPr sz="1600" spc="-5">
                          <a:latin typeface="Times New Roman"/>
                          <a:cs typeface="Times New Roman"/>
                        </a:rPr>
                        <a:t>Sequential </a:t>
                      </a:r>
                      <a:r>
                        <a:rPr sz="1600" spc="-5" dirty="0">
                          <a:latin typeface="Times New Roman"/>
                          <a:cs typeface="Times New Roman"/>
                        </a:rPr>
                        <a:t>access is faster </a:t>
                      </a:r>
                      <a:r>
                        <a:rPr sz="1600" spc="-5">
                          <a:latin typeface="Times New Roman"/>
                          <a:cs typeface="Times New Roman"/>
                        </a:rPr>
                        <a:t>[Reason: Elements in  contiguous </a:t>
                      </a:r>
                      <a:r>
                        <a:rPr sz="1600" spc="-10">
                          <a:latin typeface="Times New Roman"/>
                          <a:cs typeface="Times New Roman"/>
                        </a:rPr>
                        <a:t>memory</a:t>
                      </a:r>
                      <a:r>
                        <a:rPr sz="1600" spc="20">
                          <a:latin typeface="Times New Roman"/>
                          <a:cs typeface="Times New Roman"/>
                        </a:rPr>
                        <a:t> </a:t>
                      </a:r>
                      <a:r>
                        <a:rPr sz="1600" spc="-5">
                          <a:latin typeface="Times New Roman"/>
                          <a:cs typeface="Times New Roman"/>
                        </a:rPr>
                        <a:t>locations</a:t>
                      </a:r>
                      <a:r>
                        <a:rPr sz="1600" spc="-5" dirty="0">
                          <a:latin typeface="Times New Roman"/>
                          <a:cs typeface="Times New Roman"/>
                        </a:rPr>
                        <a:t>]</a:t>
                      </a:r>
                      <a:endParaRPr sz="1600" dirty="0">
                        <a:latin typeface="Times New Roman"/>
                        <a:cs typeface="Times New Roman"/>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c>
                  <a:txBody>
                    <a:bodyPr/>
                    <a:lstStyle/>
                    <a:p>
                      <a:pPr marL="90170" marR="165735">
                        <a:lnSpc>
                          <a:spcPct val="100000"/>
                        </a:lnSpc>
                        <a:spcBef>
                          <a:spcPts val="325"/>
                        </a:spcBef>
                      </a:pPr>
                      <a:r>
                        <a:rPr sz="1600" spc="-5">
                          <a:latin typeface="Times New Roman"/>
                          <a:cs typeface="Times New Roman"/>
                        </a:rPr>
                        <a:t>Sequential </a:t>
                      </a:r>
                      <a:r>
                        <a:rPr sz="1600" spc="-5" dirty="0">
                          <a:latin typeface="Times New Roman"/>
                          <a:cs typeface="Times New Roman"/>
                        </a:rPr>
                        <a:t>access is slow </a:t>
                      </a:r>
                      <a:r>
                        <a:rPr sz="1600" spc="-5">
                          <a:latin typeface="Times New Roman"/>
                          <a:cs typeface="Times New Roman"/>
                        </a:rPr>
                        <a:t>[Reason: Elements not  in contiguous </a:t>
                      </a:r>
                      <a:r>
                        <a:rPr sz="1600" spc="-10">
                          <a:latin typeface="Times New Roman"/>
                          <a:cs typeface="Times New Roman"/>
                        </a:rPr>
                        <a:t>memory</a:t>
                      </a:r>
                      <a:r>
                        <a:rPr sz="1600" spc="25">
                          <a:latin typeface="Times New Roman"/>
                          <a:cs typeface="Times New Roman"/>
                        </a:rPr>
                        <a:t> </a:t>
                      </a:r>
                      <a:r>
                        <a:rPr sz="1600" spc="-5">
                          <a:latin typeface="Times New Roman"/>
                          <a:cs typeface="Times New Roman"/>
                        </a:rPr>
                        <a:t>locations</a:t>
                      </a:r>
                      <a:r>
                        <a:rPr sz="1600" spc="-5" dirty="0">
                          <a:latin typeface="Times New Roman"/>
                          <a:cs typeface="Times New Roman"/>
                        </a:rPr>
                        <a:t>]</a:t>
                      </a:r>
                      <a:endParaRPr sz="1600" dirty="0">
                        <a:latin typeface="Times New Roman"/>
                        <a:cs typeface="Times New Roman"/>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extLst>
                  <a:ext uri="{0D108BD9-81ED-4DB2-BD59-A6C34878D82A}">
                    <a16:rowId xmlns:a16="http://schemas.microsoft.com/office/drawing/2014/main" val="10005"/>
                  </a:ext>
                </a:extLst>
              </a:tr>
            </a:tbl>
          </a:graphicData>
        </a:graphic>
      </p:graphicFrame>
      <p:sp>
        <p:nvSpPr>
          <p:cNvPr id="2" name="Date Placeholder 1">
            <a:extLst>
              <a:ext uri="{FF2B5EF4-FFF2-40B4-BE49-F238E27FC236}">
                <a16:creationId xmlns:a16="http://schemas.microsoft.com/office/drawing/2014/main" id="{D35B4B9D-8C5E-471D-92B3-855940A708ED}"/>
              </a:ext>
            </a:extLst>
          </p:cNvPr>
          <p:cNvSpPr>
            <a:spLocks noGrp="1"/>
          </p:cNvSpPr>
          <p:nvPr>
            <p:ph type="dt" sz="half" idx="10"/>
          </p:nvPr>
        </p:nvSpPr>
        <p:spPr/>
        <p:txBody>
          <a:bodyPr/>
          <a:lstStyle/>
          <a:p>
            <a:fld id="{D9136E18-DC34-4688-8B6A-BF2FD73C1096}" type="datetime1">
              <a:rPr lang="en-US" smtClean="0"/>
              <a:t>11/15/2021</a:t>
            </a:fld>
            <a:endParaRPr lang="en-US"/>
          </a:p>
        </p:txBody>
      </p:sp>
      <p:sp>
        <p:nvSpPr>
          <p:cNvPr id="3" name="Footer Placeholder 2">
            <a:extLst>
              <a:ext uri="{FF2B5EF4-FFF2-40B4-BE49-F238E27FC236}">
                <a16:creationId xmlns:a16="http://schemas.microsoft.com/office/drawing/2014/main" id="{0E611BDE-75DF-47F0-B2F5-8850C0DB9009}"/>
              </a:ext>
            </a:extLst>
          </p:cNvPr>
          <p:cNvSpPr>
            <a:spLocks noGrp="1"/>
          </p:cNvSpPr>
          <p:nvPr>
            <p:ph type="ftr" sz="quarter" idx="11"/>
          </p:nvPr>
        </p:nvSpPr>
        <p:spPr>
          <a:xfrm>
            <a:off x="3124199" y="6356350"/>
            <a:ext cx="3673475" cy="365125"/>
          </a:xfrm>
        </p:spPr>
        <p:txBody>
          <a:bodyPr/>
          <a:lstStyle/>
          <a:p>
            <a:r>
              <a:rPr lang="fi-FI" smtClean="0"/>
              <a:t>Alisha Sikri           DS               Unit 2                        </a:t>
            </a:r>
            <a:endParaRPr lang="en-US" dirty="0"/>
          </a:p>
        </p:txBody>
      </p:sp>
      <p:sp>
        <p:nvSpPr>
          <p:cNvPr id="4" name="Slide Number Placeholder 3">
            <a:extLst>
              <a:ext uri="{FF2B5EF4-FFF2-40B4-BE49-F238E27FC236}">
                <a16:creationId xmlns:a16="http://schemas.microsoft.com/office/drawing/2014/main" id="{A554711A-266A-4111-88F7-48A0D86A7478}"/>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8" name="Title 1">
            <a:extLst>
              <a:ext uri="{FF2B5EF4-FFF2-40B4-BE49-F238E27FC236}">
                <a16:creationId xmlns:a16="http://schemas.microsoft.com/office/drawing/2014/main" id="{A63B0F40-12C5-482D-9C72-0D0FE84BFFFA}"/>
              </a:ext>
            </a:extLst>
          </p:cNvPr>
          <p:cNvSpPr txBox="1">
            <a:spLocks/>
          </p:cNvSpPr>
          <p:nvPr/>
        </p:nvSpPr>
        <p:spPr>
          <a:xfrm>
            <a:off x="1371600" y="370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id="{9BDB0125-FD5E-4591-BDE1-5D2800107387}"/>
              </a:ext>
            </a:extLst>
          </p:cNvPr>
          <p:cNvPicPr>
            <a:picLocks noChangeAspect="1" noChangeArrowheads="1"/>
          </p:cNvPicPr>
          <p:nvPr/>
        </p:nvPicPr>
        <p:blipFill>
          <a:blip r:embed="rId2"/>
          <a:srcRect/>
          <a:stretch>
            <a:fillRect/>
          </a:stretch>
        </p:blipFill>
        <p:spPr bwMode="auto">
          <a:xfrm>
            <a:off x="0" y="-86421"/>
            <a:ext cx="1447800" cy="817163"/>
          </a:xfrm>
          <a:prstGeom prst="rect">
            <a:avLst/>
          </a:prstGeom>
          <a:noFill/>
        </p:spPr>
      </p:pic>
    </p:spTree>
    <p:extLst>
      <p:ext uri="{BB962C8B-B14F-4D97-AF65-F5344CB8AC3E}">
        <p14:creationId xmlns:p14="http://schemas.microsoft.com/office/powerpoint/2010/main" val="1434540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9592" y="1099433"/>
            <a:ext cx="4392488" cy="470802"/>
          </a:xfrm>
          <a:prstGeom prst="rect">
            <a:avLst/>
          </a:prstGeom>
        </p:spPr>
        <p:txBody>
          <a:bodyPr vert="horz" wrap="square" lIns="0" tIns="9049" rIns="0" bIns="0" rtlCol="0" anchor="ctr">
            <a:spAutoFit/>
          </a:bodyPr>
          <a:lstStyle/>
          <a:p>
            <a:pPr marL="9525" algn="l">
              <a:spcBef>
                <a:spcPts val="71"/>
              </a:spcBef>
            </a:pPr>
            <a:r>
              <a:rPr sz="3000" spc="-53" dirty="0">
                <a:cs typeface="Calibri" panose="020F0502020204030204" pitchFamily="34" charset="0"/>
              </a:rPr>
              <a:t>Types </a:t>
            </a:r>
            <a:r>
              <a:rPr sz="3000" spc="-11" dirty="0">
                <a:cs typeface="Calibri" panose="020F0502020204030204" pitchFamily="34" charset="0"/>
              </a:rPr>
              <a:t>of </a:t>
            </a:r>
            <a:r>
              <a:rPr sz="3000" spc="-38" dirty="0">
                <a:cs typeface="Calibri" panose="020F0502020204030204" pitchFamily="34" charset="0"/>
              </a:rPr>
              <a:t>Linked</a:t>
            </a:r>
            <a:r>
              <a:rPr sz="3000" spc="-135" dirty="0">
                <a:cs typeface="Calibri" panose="020F0502020204030204" pitchFamily="34" charset="0"/>
              </a:rPr>
              <a:t> </a:t>
            </a:r>
            <a:r>
              <a:rPr sz="3000" spc="-23" dirty="0">
                <a:cs typeface="Calibri" panose="020F0502020204030204" pitchFamily="34" charset="0"/>
              </a:rPr>
              <a:t>List</a:t>
            </a:r>
            <a:endParaRPr sz="3000" dirty="0">
              <a:cs typeface="Calibri" panose="020F0502020204030204" pitchFamily="34" charset="0"/>
            </a:endParaRPr>
          </a:p>
        </p:txBody>
      </p:sp>
      <p:sp>
        <p:nvSpPr>
          <p:cNvPr id="3" name="object 3"/>
          <p:cNvSpPr txBox="1"/>
          <p:nvPr/>
        </p:nvSpPr>
        <p:spPr>
          <a:xfrm>
            <a:off x="899592" y="1999981"/>
            <a:ext cx="4748391" cy="1807034"/>
          </a:xfrm>
          <a:prstGeom prst="rect">
            <a:avLst/>
          </a:prstGeom>
        </p:spPr>
        <p:txBody>
          <a:bodyPr vert="horz" wrap="square" lIns="0" tIns="73343" rIns="0" bIns="0" rtlCol="0">
            <a:spAutoFit/>
          </a:bodyPr>
          <a:lstStyle/>
          <a:p>
            <a:pPr marL="351949" indent="-342900">
              <a:lnSpc>
                <a:spcPct val="150000"/>
              </a:lnSpc>
              <a:spcBef>
                <a:spcPts val="578"/>
              </a:spcBef>
              <a:buFont typeface="Wingdings" panose="05000000000000000000" pitchFamily="2" charset="2"/>
              <a:buChar char="Ø"/>
              <a:tabLst>
                <a:tab pos="181451" algn="l"/>
              </a:tabLst>
            </a:pPr>
            <a:r>
              <a:rPr sz="2400" spc="-8" dirty="0">
                <a:latin typeface="+mj-lt"/>
                <a:cs typeface="Calibri" panose="020F0502020204030204" pitchFamily="34" charset="0"/>
              </a:rPr>
              <a:t>Singly </a:t>
            </a:r>
            <a:r>
              <a:rPr sz="2400" spc="-15" dirty="0">
                <a:latin typeface="+mj-lt"/>
                <a:cs typeface="Calibri" panose="020F0502020204030204" pitchFamily="34" charset="0"/>
              </a:rPr>
              <a:t>Linked</a:t>
            </a:r>
            <a:r>
              <a:rPr sz="2400" spc="8" dirty="0">
                <a:latin typeface="+mj-lt"/>
                <a:cs typeface="Calibri" panose="020F0502020204030204" pitchFamily="34" charset="0"/>
              </a:rPr>
              <a:t> </a:t>
            </a:r>
            <a:r>
              <a:rPr sz="2400" spc="-11" dirty="0">
                <a:latin typeface="+mj-lt"/>
                <a:cs typeface="Calibri" panose="020F0502020204030204" pitchFamily="34" charset="0"/>
              </a:rPr>
              <a:t>List</a:t>
            </a:r>
            <a:endParaRPr sz="2400" dirty="0">
              <a:latin typeface="+mj-lt"/>
              <a:cs typeface="Calibri" panose="020F0502020204030204" pitchFamily="34" charset="0"/>
            </a:endParaRPr>
          </a:p>
          <a:p>
            <a:pPr marL="351949" indent="-342900">
              <a:lnSpc>
                <a:spcPct val="150000"/>
              </a:lnSpc>
              <a:spcBef>
                <a:spcPts val="506"/>
              </a:spcBef>
              <a:buFont typeface="Wingdings" panose="05000000000000000000" pitchFamily="2" charset="2"/>
              <a:buChar char="Ø"/>
              <a:tabLst>
                <a:tab pos="181451" algn="l"/>
              </a:tabLst>
            </a:pPr>
            <a:r>
              <a:rPr sz="2400" spc="-4" dirty="0">
                <a:latin typeface="+mj-lt"/>
                <a:cs typeface="Calibri" panose="020F0502020204030204" pitchFamily="34" charset="0"/>
              </a:rPr>
              <a:t>Doubly </a:t>
            </a:r>
            <a:r>
              <a:rPr sz="2400" spc="-19" dirty="0">
                <a:latin typeface="+mj-lt"/>
                <a:cs typeface="Calibri" panose="020F0502020204030204" pitchFamily="34" charset="0"/>
              </a:rPr>
              <a:t>linked</a:t>
            </a:r>
            <a:r>
              <a:rPr sz="2400" spc="-4" dirty="0">
                <a:latin typeface="+mj-lt"/>
                <a:cs typeface="Calibri" panose="020F0502020204030204" pitchFamily="34" charset="0"/>
              </a:rPr>
              <a:t> </a:t>
            </a:r>
            <a:r>
              <a:rPr sz="2400" spc="-11" dirty="0">
                <a:latin typeface="+mj-lt"/>
                <a:cs typeface="Calibri" panose="020F0502020204030204" pitchFamily="34" charset="0"/>
              </a:rPr>
              <a:t>list</a:t>
            </a:r>
            <a:endParaRPr sz="2400" dirty="0">
              <a:latin typeface="+mj-lt"/>
              <a:cs typeface="Calibri" panose="020F0502020204030204" pitchFamily="34" charset="0"/>
            </a:endParaRPr>
          </a:p>
          <a:p>
            <a:pPr marL="351949" indent="-342900">
              <a:lnSpc>
                <a:spcPct val="150000"/>
              </a:lnSpc>
              <a:spcBef>
                <a:spcPts val="495"/>
              </a:spcBef>
              <a:buFont typeface="Wingdings" panose="05000000000000000000" pitchFamily="2" charset="2"/>
              <a:buChar char="Ø"/>
              <a:tabLst>
                <a:tab pos="181451" algn="l"/>
              </a:tabLst>
            </a:pPr>
            <a:r>
              <a:rPr sz="2400" spc="-11" dirty="0">
                <a:latin typeface="+mj-lt"/>
                <a:cs typeface="Calibri" panose="020F0502020204030204" pitchFamily="34" charset="0"/>
              </a:rPr>
              <a:t>Circular </a:t>
            </a:r>
            <a:r>
              <a:rPr sz="2400" spc="-19" dirty="0">
                <a:latin typeface="+mj-lt"/>
                <a:cs typeface="Calibri" panose="020F0502020204030204" pitchFamily="34" charset="0"/>
              </a:rPr>
              <a:t>linked</a:t>
            </a:r>
            <a:r>
              <a:rPr sz="2400" spc="-4" dirty="0">
                <a:latin typeface="+mj-lt"/>
                <a:cs typeface="Calibri" panose="020F0502020204030204" pitchFamily="34" charset="0"/>
              </a:rPr>
              <a:t> </a:t>
            </a:r>
            <a:r>
              <a:rPr sz="2400" spc="-11" dirty="0">
                <a:latin typeface="+mj-lt"/>
                <a:cs typeface="Calibri" panose="020F0502020204030204" pitchFamily="34" charset="0"/>
              </a:rPr>
              <a:t>list</a:t>
            </a:r>
            <a:endParaRPr sz="2400" dirty="0">
              <a:latin typeface="+mj-lt"/>
              <a:cs typeface="Calibri" panose="020F0502020204030204" pitchFamily="34" charset="0"/>
            </a:endParaRPr>
          </a:p>
        </p:txBody>
      </p:sp>
      <p:sp>
        <p:nvSpPr>
          <p:cNvPr id="7" name="Date Placeholder 6">
            <a:extLst>
              <a:ext uri="{FF2B5EF4-FFF2-40B4-BE49-F238E27FC236}">
                <a16:creationId xmlns:a16="http://schemas.microsoft.com/office/drawing/2014/main" id="{DF4ED0E0-4F83-4CAD-B926-F8DAB3D54418}"/>
              </a:ext>
            </a:extLst>
          </p:cNvPr>
          <p:cNvSpPr>
            <a:spLocks noGrp="1"/>
          </p:cNvSpPr>
          <p:nvPr>
            <p:ph type="dt" sz="half" idx="10"/>
          </p:nvPr>
        </p:nvSpPr>
        <p:spPr/>
        <p:txBody>
          <a:bodyPr/>
          <a:lstStyle/>
          <a:p>
            <a:fld id="{826A4ABE-FDD5-46D4-8314-5ECEB4F7927A}" type="datetime1">
              <a:rPr lang="en-US" smtClean="0"/>
              <a:t>11/15/2021</a:t>
            </a:fld>
            <a:endParaRPr lang="en-US"/>
          </a:p>
        </p:txBody>
      </p:sp>
      <p:sp>
        <p:nvSpPr>
          <p:cNvPr id="8" name="Footer Placeholder 7">
            <a:extLst>
              <a:ext uri="{FF2B5EF4-FFF2-40B4-BE49-F238E27FC236}">
                <a16:creationId xmlns:a16="http://schemas.microsoft.com/office/drawing/2014/main" id="{8E1690BF-D3C6-4D4F-AEF6-9544ED022E6A}"/>
              </a:ext>
            </a:extLst>
          </p:cNvPr>
          <p:cNvSpPr>
            <a:spLocks noGrp="1"/>
          </p:cNvSpPr>
          <p:nvPr>
            <p:ph type="ftr" sz="quarter" idx="11"/>
          </p:nvPr>
        </p:nvSpPr>
        <p:spPr/>
        <p:txBody>
          <a:bodyPr/>
          <a:lstStyle/>
          <a:p>
            <a:r>
              <a:rPr lang="fi-FI" smtClean="0"/>
              <a:t>Alisha Sikri           DS               Unit 2                        </a:t>
            </a:r>
            <a:endParaRPr lang="en-US" dirty="0"/>
          </a:p>
        </p:txBody>
      </p:sp>
      <p:sp>
        <p:nvSpPr>
          <p:cNvPr id="9" name="Slide Number Placeholder 8">
            <a:extLst>
              <a:ext uri="{FF2B5EF4-FFF2-40B4-BE49-F238E27FC236}">
                <a16:creationId xmlns:a16="http://schemas.microsoft.com/office/drawing/2014/main" id="{FA026490-77AB-41EC-BAB5-B5D499240E01}"/>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10" name="Title 1">
            <a:extLst>
              <a:ext uri="{FF2B5EF4-FFF2-40B4-BE49-F238E27FC236}">
                <a16:creationId xmlns:a16="http://schemas.microsoft.com/office/drawing/2014/main" id="{0BD51E15-53EF-4843-BD55-14F6BF9FE84A}"/>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E:\NIET\Project\xLogo11.png.pagespeed.ic.pydHLuCQEZ.png">
            <a:extLst>
              <a:ext uri="{FF2B5EF4-FFF2-40B4-BE49-F238E27FC236}">
                <a16:creationId xmlns:a16="http://schemas.microsoft.com/office/drawing/2014/main" id="{DF578031-D9DA-42DB-9FDA-104DED55D26D}"/>
              </a:ext>
            </a:extLst>
          </p:cNvPr>
          <p:cNvPicPr>
            <a:picLocks noChangeAspect="1" noChangeArrowheads="1"/>
          </p:cNvPicPr>
          <p:nvPr/>
        </p:nvPicPr>
        <p:blipFill>
          <a:blip r:embed="rId2"/>
          <a:srcRect/>
          <a:stretch>
            <a:fillRect/>
          </a:stretch>
        </p:blipFill>
        <p:spPr bwMode="auto">
          <a:xfrm>
            <a:off x="0" y="-58994"/>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2643" y="733445"/>
            <a:ext cx="5800914" cy="578140"/>
          </a:xfrm>
          <a:prstGeom prst="rect">
            <a:avLst/>
          </a:prstGeom>
        </p:spPr>
        <p:txBody>
          <a:bodyPr vert="horz" wrap="square" lIns="0" tIns="23909" rIns="0" bIns="0" rtlCol="0" anchor="ctr">
            <a:spAutoFit/>
          </a:bodyPr>
          <a:lstStyle/>
          <a:p>
            <a:pPr marL="25168" algn="l">
              <a:spcBef>
                <a:spcPts val="188"/>
              </a:spcBef>
            </a:pPr>
            <a:r>
              <a:rPr sz="3600" spc="-119" dirty="0">
                <a:cs typeface="Calibri" panose="020F0502020204030204" pitchFamily="34" charset="0"/>
              </a:rPr>
              <a:t>Singly</a:t>
            </a:r>
            <a:r>
              <a:rPr sz="3600" spc="168" dirty="0">
                <a:cs typeface="Calibri" panose="020F0502020204030204" pitchFamily="34" charset="0"/>
              </a:rPr>
              <a:t> </a:t>
            </a:r>
            <a:r>
              <a:rPr sz="3600" spc="-119" dirty="0">
                <a:cs typeface="Calibri" panose="020F0502020204030204" pitchFamily="34" charset="0"/>
              </a:rPr>
              <a:t>Linked</a:t>
            </a:r>
            <a:r>
              <a:rPr sz="3600" spc="168" dirty="0">
                <a:cs typeface="Calibri" panose="020F0502020204030204" pitchFamily="34" charset="0"/>
              </a:rPr>
              <a:t> </a:t>
            </a:r>
            <a:r>
              <a:rPr sz="3600" spc="-139" dirty="0">
                <a:cs typeface="Calibri" panose="020F0502020204030204" pitchFamily="34" charset="0"/>
              </a:rPr>
              <a:t>Lists</a:t>
            </a:r>
          </a:p>
        </p:txBody>
      </p:sp>
      <p:grpSp>
        <p:nvGrpSpPr>
          <p:cNvPr id="3" name="object 3"/>
          <p:cNvGrpSpPr/>
          <p:nvPr/>
        </p:nvGrpSpPr>
        <p:grpSpPr>
          <a:xfrm>
            <a:off x="717577" y="1765880"/>
            <a:ext cx="7704867" cy="1174039"/>
            <a:chOff x="359994" y="891115"/>
            <a:chExt cx="3888104" cy="592455"/>
          </a:xfrm>
        </p:grpSpPr>
        <p:sp>
          <p:nvSpPr>
            <p:cNvPr id="4" name="object 4"/>
            <p:cNvSpPr/>
            <p:nvPr/>
          </p:nvSpPr>
          <p:spPr>
            <a:xfrm>
              <a:off x="372643" y="903770"/>
              <a:ext cx="3863340" cy="567055"/>
            </a:xfrm>
            <a:custGeom>
              <a:avLst/>
              <a:gdLst/>
              <a:ahLst/>
              <a:cxnLst/>
              <a:rect l="l" t="t" r="r" b="b"/>
              <a:pathLst>
                <a:path w="3863340" h="567055">
                  <a:moveTo>
                    <a:pt x="3862743" y="0"/>
                  </a:moveTo>
                  <a:lnTo>
                    <a:pt x="0" y="0"/>
                  </a:lnTo>
                  <a:lnTo>
                    <a:pt x="0" y="157810"/>
                  </a:lnTo>
                  <a:lnTo>
                    <a:pt x="0" y="567055"/>
                  </a:lnTo>
                  <a:lnTo>
                    <a:pt x="3862743" y="567055"/>
                  </a:lnTo>
                  <a:lnTo>
                    <a:pt x="3862743" y="157810"/>
                  </a:lnTo>
                  <a:lnTo>
                    <a:pt x="3862743" y="0"/>
                  </a:lnTo>
                  <a:close/>
                </a:path>
              </a:pathLst>
            </a:custGeom>
            <a:solidFill>
              <a:srgbClr val="FFFFFF"/>
            </a:solidFill>
          </p:spPr>
          <p:txBody>
            <a:bodyPr wrap="square" lIns="0" tIns="0" rIns="0" bIns="0" rtlCol="0"/>
            <a:lstStyle/>
            <a:p>
              <a:endParaRPr sz="3567"/>
            </a:p>
          </p:txBody>
        </p:sp>
        <p:sp>
          <p:nvSpPr>
            <p:cNvPr id="5" name="object 5"/>
            <p:cNvSpPr/>
            <p:nvPr/>
          </p:nvSpPr>
          <p:spPr>
            <a:xfrm>
              <a:off x="372646" y="903768"/>
              <a:ext cx="3863340" cy="567055"/>
            </a:xfrm>
            <a:custGeom>
              <a:avLst/>
              <a:gdLst/>
              <a:ahLst/>
              <a:cxnLst/>
              <a:rect l="l" t="t" r="r" b="b"/>
              <a:pathLst>
                <a:path w="3863340" h="567055">
                  <a:moveTo>
                    <a:pt x="0" y="567053"/>
                  </a:moveTo>
                  <a:lnTo>
                    <a:pt x="0" y="0"/>
                  </a:lnTo>
                  <a:lnTo>
                    <a:pt x="3862745" y="0"/>
                  </a:lnTo>
                  <a:lnTo>
                    <a:pt x="3862745" y="567053"/>
                  </a:lnTo>
                  <a:lnTo>
                    <a:pt x="0" y="567053"/>
                  </a:lnTo>
                  <a:close/>
                </a:path>
              </a:pathLst>
            </a:custGeom>
            <a:ln w="25305">
              <a:solidFill>
                <a:srgbClr val="00CC33"/>
              </a:solidFill>
            </a:ln>
          </p:spPr>
          <p:txBody>
            <a:bodyPr wrap="square" lIns="0" tIns="0" rIns="0" bIns="0" rtlCol="0"/>
            <a:lstStyle/>
            <a:p>
              <a:endParaRPr sz="3567"/>
            </a:p>
          </p:txBody>
        </p:sp>
      </p:grpSp>
      <p:sp>
        <p:nvSpPr>
          <p:cNvPr id="6" name="object 6"/>
          <p:cNvSpPr txBox="1"/>
          <p:nvPr/>
        </p:nvSpPr>
        <p:spPr>
          <a:xfrm>
            <a:off x="1018428" y="1573819"/>
            <a:ext cx="3066596" cy="387612"/>
          </a:xfrm>
          <a:prstGeom prst="rect">
            <a:avLst/>
          </a:prstGeom>
          <a:solidFill>
            <a:srgbClr val="00CC33"/>
          </a:solidFill>
        </p:spPr>
        <p:txBody>
          <a:bodyPr vert="horz" wrap="square" lIns="0" tIns="81793" rIns="0" bIns="0" rtlCol="0">
            <a:spAutoFit/>
          </a:bodyPr>
          <a:lstStyle/>
          <a:p>
            <a:pPr marL="91862">
              <a:spcBef>
                <a:spcPts val="644"/>
              </a:spcBef>
            </a:pPr>
            <a:r>
              <a:rPr sz="1982" b="1" spc="-30" dirty="0">
                <a:latin typeface="Arial"/>
                <a:cs typeface="Arial"/>
              </a:rPr>
              <a:t>Definition</a:t>
            </a:r>
            <a:r>
              <a:rPr sz="1982" b="1" spc="139" dirty="0">
                <a:latin typeface="Arial"/>
                <a:cs typeface="Arial"/>
              </a:rPr>
              <a:t> </a:t>
            </a:r>
            <a:r>
              <a:rPr sz="1982" b="1" spc="-59" dirty="0">
                <a:latin typeface="Arial"/>
                <a:cs typeface="Arial"/>
              </a:rPr>
              <a:t>:</a:t>
            </a:r>
            <a:r>
              <a:rPr sz="1982" b="1" spc="149" dirty="0">
                <a:latin typeface="Arial"/>
                <a:cs typeface="Arial"/>
              </a:rPr>
              <a:t> </a:t>
            </a:r>
            <a:r>
              <a:rPr sz="1982" b="1" spc="-99" dirty="0">
                <a:latin typeface="Arial"/>
                <a:cs typeface="Arial"/>
              </a:rPr>
              <a:t>head</a:t>
            </a:r>
            <a:r>
              <a:rPr sz="1982" b="1" spc="149" dirty="0">
                <a:latin typeface="Arial"/>
                <a:cs typeface="Arial"/>
              </a:rPr>
              <a:t> </a:t>
            </a:r>
            <a:r>
              <a:rPr sz="1982" b="1" spc="-99" dirty="0">
                <a:latin typeface="Arial"/>
                <a:cs typeface="Arial"/>
              </a:rPr>
              <a:t>and</a:t>
            </a:r>
            <a:r>
              <a:rPr sz="1982" b="1" spc="139" dirty="0">
                <a:latin typeface="Arial"/>
                <a:cs typeface="Arial"/>
              </a:rPr>
              <a:t> </a:t>
            </a:r>
            <a:r>
              <a:rPr sz="1982" b="1" spc="-10" dirty="0">
                <a:latin typeface="Arial"/>
                <a:cs typeface="Arial"/>
              </a:rPr>
              <a:t>tail</a:t>
            </a:r>
            <a:endParaRPr sz="1982">
              <a:latin typeface="Arial"/>
              <a:cs typeface="Arial"/>
            </a:endParaRPr>
          </a:p>
        </p:txBody>
      </p:sp>
      <p:sp>
        <p:nvSpPr>
          <p:cNvPr id="7" name="object 7"/>
          <p:cNvSpPr txBox="1"/>
          <p:nvPr/>
        </p:nvSpPr>
        <p:spPr>
          <a:xfrm>
            <a:off x="993281" y="2053462"/>
            <a:ext cx="7153712" cy="698930"/>
          </a:xfrm>
          <a:prstGeom prst="rect">
            <a:avLst/>
          </a:prstGeom>
        </p:spPr>
        <p:txBody>
          <a:bodyPr vert="horz" wrap="square" lIns="0" tIns="25167" rIns="0" bIns="0" rtlCol="0">
            <a:spAutoFit/>
          </a:bodyPr>
          <a:lstStyle/>
          <a:p>
            <a:pPr marL="25168" marR="10067">
              <a:lnSpc>
                <a:spcPct val="114599"/>
              </a:lnSpc>
              <a:spcBef>
                <a:spcPts val="198"/>
              </a:spcBef>
            </a:pPr>
            <a:r>
              <a:rPr sz="1982" spc="-69" dirty="0">
                <a:latin typeface="+mj-lt"/>
                <a:cs typeface="Microsoft Sans Serif"/>
              </a:rPr>
              <a:t>The</a:t>
            </a:r>
            <a:r>
              <a:rPr sz="1982" spc="-59" dirty="0">
                <a:latin typeface="+mj-lt"/>
                <a:cs typeface="Microsoft Sans Serif"/>
              </a:rPr>
              <a:t> </a:t>
            </a:r>
            <a:r>
              <a:rPr sz="1982" spc="-10" dirty="0">
                <a:latin typeface="+mj-lt"/>
                <a:cs typeface="Microsoft Sans Serif"/>
              </a:rPr>
              <a:t>first </a:t>
            </a:r>
            <a:r>
              <a:rPr sz="1982" spc="-119" dirty="0">
                <a:latin typeface="+mj-lt"/>
                <a:cs typeface="Microsoft Sans Serif"/>
              </a:rPr>
              <a:t>and</a:t>
            </a:r>
            <a:r>
              <a:rPr sz="1982" spc="-109" dirty="0">
                <a:latin typeface="+mj-lt"/>
                <a:cs typeface="Microsoft Sans Serif"/>
              </a:rPr>
              <a:t> </a:t>
            </a:r>
            <a:r>
              <a:rPr sz="1982" spc="-59" dirty="0">
                <a:latin typeface="+mj-lt"/>
                <a:cs typeface="Microsoft Sans Serif"/>
              </a:rPr>
              <a:t>last</a:t>
            </a:r>
            <a:r>
              <a:rPr sz="1982" spc="-50" dirty="0">
                <a:latin typeface="+mj-lt"/>
                <a:cs typeface="Microsoft Sans Serif"/>
              </a:rPr>
              <a:t> </a:t>
            </a:r>
            <a:r>
              <a:rPr sz="1982" spc="-119" dirty="0">
                <a:latin typeface="+mj-lt"/>
                <a:cs typeface="Microsoft Sans Serif"/>
              </a:rPr>
              <a:t>node</a:t>
            </a:r>
            <a:r>
              <a:rPr sz="1982" spc="-109" dirty="0">
                <a:latin typeface="+mj-lt"/>
                <a:cs typeface="Microsoft Sans Serif"/>
              </a:rPr>
              <a:t> </a:t>
            </a:r>
            <a:r>
              <a:rPr sz="1982" spc="-40" dirty="0" smtClean="0">
                <a:latin typeface="+mj-lt"/>
                <a:cs typeface="Microsoft Sans Serif"/>
              </a:rPr>
              <a:t>of</a:t>
            </a:r>
            <a:r>
              <a:rPr lang="en-IN" sz="1982" spc="446" dirty="0">
                <a:latin typeface="+mj-lt"/>
                <a:cs typeface="Microsoft Sans Serif"/>
              </a:rPr>
              <a:t> </a:t>
            </a:r>
            <a:r>
              <a:rPr sz="1982" spc="-159" dirty="0" smtClean="0">
                <a:latin typeface="+mj-lt"/>
                <a:cs typeface="Microsoft Sans Serif"/>
              </a:rPr>
              <a:t>a</a:t>
            </a:r>
            <a:r>
              <a:rPr sz="1982" spc="208" dirty="0" smtClean="0">
                <a:latin typeface="+mj-lt"/>
                <a:cs typeface="Microsoft Sans Serif"/>
              </a:rPr>
              <a:t> </a:t>
            </a:r>
            <a:r>
              <a:rPr sz="1982" spc="-79" dirty="0">
                <a:latin typeface="+mj-lt"/>
                <a:cs typeface="Microsoft Sans Serif"/>
              </a:rPr>
              <a:t>linked</a:t>
            </a:r>
            <a:r>
              <a:rPr sz="1982" spc="367" dirty="0">
                <a:latin typeface="+mj-lt"/>
                <a:cs typeface="Microsoft Sans Serif"/>
              </a:rPr>
              <a:t> </a:t>
            </a:r>
            <a:r>
              <a:rPr sz="1982" spc="-20" dirty="0">
                <a:latin typeface="+mj-lt"/>
                <a:cs typeface="Microsoft Sans Serif"/>
              </a:rPr>
              <a:t>list </a:t>
            </a:r>
            <a:r>
              <a:rPr sz="1982" spc="-149" dirty="0">
                <a:latin typeface="+mj-lt"/>
                <a:cs typeface="Microsoft Sans Serif"/>
              </a:rPr>
              <a:t>are</a:t>
            </a:r>
            <a:r>
              <a:rPr sz="1982" spc="226" dirty="0">
                <a:latin typeface="+mj-lt"/>
                <a:cs typeface="Microsoft Sans Serif"/>
              </a:rPr>
              <a:t> </a:t>
            </a:r>
            <a:r>
              <a:rPr sz="1982" spc="-99" dirty="0">
                <a:latin typeface="+mj-lt"/>
                <a:cs typeface="Microsoft Sans Serif"/>
              </a:rPr>
              <a:t>known</a:t>
            </a:r>
            <a:r>
              <a:rPr sz="1982" spc="327" dirty="0">
                <a:latin typeface="+mj-lt"/>
                <a:cs typeface="Microsoft Sans Serif"/>
              </a:rPr>
              <a:t> </a:t>
            </a:r>
            <a:r>
              <a:rPr sz="1982" spc="-208" dirty="0">
                <a:latin typeface="+mj-lt"/>
                <a:cs typeface="Microsoft Sans Serif"/>
              </a:rPr>
              <a:t>as</a:t>
            </a:r>
            <a:r>
              <a:rPr sz="1982" spc="109" dirty="0">
                <a:latin typeface="+mj-lt"/>
                <a:cs typeface="Microsoft Sans Serif"/>
              </a:rPr>
              <a:t> </a:t>
            </a:r>
            <a:r>
              <a:rPr sz="1982" spc="-50" dirty="0">
                <a:latin typeface="+mj-lt"/>
                <a:cs typeface="Microsoft Sans Serif"/>
              </a:rPr>
              <a:t>the</a:t>
            </a:r>
            <a:r>
              <a:rPr sz="1982" spc="426" dirty="0">
                <a:latin typeface="+mj-lt"/>
                <a:cs typeface="Microsoft Sans Serif"/>
              </a:rPr>
              <a:t> </a:t>
            </a:r>
            <a:r>
              <a:rPr sz="1982" spc="-149" dirty="0">
                <a:solidFill>
                  <a:srgbClr val="FF0000"/>
                </a:solidFill>
                <a:latin typeface="+mj-lt"/>
                <a:cs typeface="Microsoft Sans Serif"/>
              </a:rPr>
              <a:t>head</a:t>
            </a:r>
            <a:r>
              <a:rPr sz="1982" spc="238" dirty="0">
                <a:solidFill>
                  <a:srgbClr val="FF0000"/>
                </a:solidFill>
                <a:latin typeface="+mj-lt"/>
                <a:cs typeface="Microsoft Sans Serif"/>
              </a:rPr>
              <a:t> </a:t>
            </a:r>
            <a:r>
              <a:rPr sz="1982" spc="-119" dirty="0">
                <a:latin typeface="+mj-lt"/>
                <a:cs typeface="Microsoft Sans Serif"/>
              </a:rPr>
              <a:t>and </a:t>
            </a:r>
            <a:r>
              <a:rPr sz="1982" spc="-503" dirty="0">
                <a:latin typeface="+mj-lt"/>
                <a:cs typeface="Microsoft Sans Serif"/>
              </a:rPr>
              <a:t> </a:t>
            </a:r>
            <a:r>
              <a:rPr sz="1982" spc="10" dirty="0">
                <a:solidFill>
                  <a:srgbClr val="FF0000"/>
                </a:solidFill>
                <a:latin typeface="+mj-lt"/>
                <a:cs typeface="Microsoft Sans Serif"/>
              </a:rPr>
              <a:t>tail</a:t>
            </a:r>
            <a:r>
              <a:rPr sz="1982" spc="119" dirty="0">
                <a:solidFill>
                  <a:srgbClr val="FF0000"/>
                </a:solidFill>
                <a:latin typeface="+mj-lt"/>
                <a:cs typeface="Microsoft Sans Serif"/>
              </a:rPr>
              <a:t> </a:t>
            </a:r>
            <a:r>
              <a:rPr sz="1982" spc="-40" dirty="0">
                <a:latin typeface="+mj-lt"/>
                <a:cs typeface="Microsoft Sans Serif"/>
              </a:rPr>
              <a:t>of</a:t>
            </a:r>
            <a:r>
              <a:rPr sz="1982" spc="129" dirty="0">
                <a:latin typeface="+mj-lt"/>
                <a:cs typeface="Microsoft Sans Serif"/>
              </a:rPr>
              <a:t> </a:t>
            </a:r>
            <a:r>
              <a:rPr sz="1982" spc="-50" dirty="0">
                <a:latin typeface="+mj-lt"/>
                <a:cs typeface="Microsoft Sans Serif"/>
              </a:rPr>
              <a:t>the</a:t>
            </a:r>
            <a:r>
              <a:rPr sz="1982" spc="129" dirty="0">
                <a:latin typeface="+mj-lt"/>
                <a:cs typeface="Microsoft Sans Serif"/>
              </a:rPr>
              <a:t> </a:t>
            </a:r>
            <a:r>
              <a:rPr sz="1982" spc="-20" dirty="0">
                <a:latin typeface="+mj-lt"/>
                <a:cs typeface="Microsoft Sans Serif"/>
              </a:rPr>
              <a:t>list,</a:t>
            </a:r>
            <a:r>
              <a:rPr sz="1982" spc="129" dirty="0">
                <a:latin typeface="+mj-lt"/>
                <a:cs typeface="Microsoft Sans Serif"/>
              </a:rPr>
              <a:t> </a:t>
            </a:r>
            <a:r>
              <a:rPr sz="1982" spc="-99" dirty="0">
                <a:latin typeface="+mj-lt"/>
                <a:cs typeface="Microsoft Sans Serif"/>
              </a:rPr>
              <a:t>respectively.</a:t>
            </a:r>
            <a:endParaRPr sz="1982" dirty="0">
              <a:latin typeface="+mj-lt"/>
              <a:cs typeface="Microsoft Sans Serif"/>
            </a:endParaRPr>
          </a:p>
        </p:txBody>
      </p:sp>
      <p:grpSp>
        <p:nvGrpSpPr>
          <p:cNvPr id="8" name="object 8"/>
          <p:cNvGrpSpPr/>
          <p:nvPr/>
        </p:nvGrpSpPr>
        <p:grpSpPr>
          <a:xfrm>
            <a:off x="717577" y="3332361"/>
            <a:ext cx="7704867" cy="2164360"/>
            <a:chOff x="359994" y="1681608"/>
            <a:chExt cx="3888104" cy="1092200"/>
          </a:xfrm>
        </p:grpSpPr>
        <p:sp>
          <p:nvSpPr>
            <p:cNvPr id="9" name="object 9"/>
            <p:cNvSpPr/>
            <p:nvPr/>
          </p:nvSpPr>
          <p:spPr>
            <a:xfrm>
              <a:off x="372643" y="1694268"/>
              <a:ext cx="3863340" cy="1066800"/>
            </a:xfrm>
            <a:custGeom>
              <a:avLst/>
              <a:gdLst/>
              <a:ahLst/>
              <a:cxnLst/>
              <a:rect l="l" t="t" r="r" b="b"/>
              <a:pathLst>
                <a:path w="3863340" h="1066800">
                  <a:moveTo>
                    <a:pt x="3862743" y="0"/>
                  </a:moveTo>
                  <a:lnTo>
                    <a:pt x="0" y="0"/>
                  </a:lnTo>
                  <a:lnTo>
                    <a:pt x="0" y="157810"/>
                  </a:lnTo>
                  <a:lnTo>
                    <a:pt x="0" y="1066266"/>
                  </a:lnTo>
                  <a:lnTo>
                    <a:pt x="3862743" y="1066266"/>
                  </a:lnTo>
                  <a:lnTo>
                    <a:pt x="3862743" y="157810"/>
                  </a:lnTo>
                  <a:lnTo>
                    <a:pt x="3862743" y="0"/>
                  </a:lnTo>
                  <a:close/>
                </a:path>
              </a:pathLst>
            </a:custGeom>
            <a:solidFill>
              <a:srgbClr val="FFFFFF"/>
            </a:solidFill>
          </p:spPr>
          <p:txBody>
            <a:bodyPr wrap="square" lIns="0" tIns="0" rIns="0" bIns="0" rtlCol="0"/>
            <a:lstStyle/>
            <a:p>
              <a:endParaRPr sz="3567"/>
            </a:p>
          </p:txBody>
        </p:sp>
        <p:sp>
          <p:nvSpPr>
            <p:cNvPr id="10" name="object 10"/>
            <p:cNvSpPr/>
            <p:nvPr/>
          </p:nvSpPr>
          <p:spPr>
            <a:xfrm>
              <a:off x="372646" y="1694261"/>
              <a:ext cx="3863340" cy="1066800"/>
            </a:xfrm>
            <a:custGeom>
              <a:avLst/>
              <a:gdLst/>
              <a:ahLst/>
              <a:cxnLst/>
              <a:rect l="l" t="t" r="r" b="b"/>
              <a:pathLst>
                <a:path w="3863340" h="1066800">
                  <a:moveTo>
                    <a:pt x="0" y="1066270"/>
                  </a:moveTo>
                  <a:lnTo>
                    <a:pt x="0" y="0"/>
                  </a:lnTo>
                  <a:lnTo>
                    <a:pt x="3862745" y="0"/>
                  </a:lnTo>
                  <a:lnTo>
                    <a:pt x="3862745" y="1066270"/>
                  </a:lnTo>
                  <a:lnTo>
                    <a:pt x="0" y="1066270"/>
                  </a:lnTo>
                  <a:close/>
                </a:path>
              </a:pathLst>
            </a:custGeom>
            <a:ln w="25305">
              <a:solidFill>
                <a:srgbClr val="00CC33"/>
              </a:solidFill>
            </a:ln>
          </p:spPr>
          <p:txBody>
            <a:bodyPr wrap="square" lIns="0" tIns="0" rIns="0" bIns="0" rtlCol="0"/>
            <a:lstStyle/>
            <a:p>
              <a:endParaRPr sz="3567"/>
            </a:p>
          </p:txBody>
        </p:sp>
      </p:grpSp>
      <p:sp>
        <p:nvSpPr>
          <p:cNvPr id="11" name="object 11"/>
          <p:cNvSpPr txBox="1"/>
          <p:nvPr/>
        </p:nvSpPr>
        <p:spPr>
          <a:xfrm>
            <a:off x="1018430" y="3140312"/>
            <a:ext cx="2475172" cy="387612"/>
          </a:xfrm>
          <a:prstGeom prst="rect">
            <a:avLst/>
          </a:prstGeom>
          <a:solidFill>
            <a:srgbClr val="00CC33"/>
          </a:solidFill>
        </p:spPr>
        <p:txBody>
          <a:bodyPr vert="horz" wrap="square" lIns="0" tIns="81793" rIns="0" bIns="0" rtlCol="0">
            <a:spAutoFit/>
          </a:bodyPr>
          <a:lstStyle/>
          <a:p>
            <a:pPr marL="91862">
              <a:spcBef>
                <a:spcPts val="644"/>
              </a:spcBef>
            </a:pPr>
            <a:r>
              <a:rPr sz="1982" b="1" spc="-30" dirty="0">
                <a:latin typeface="Arial"/>
                <a:cs typeface="Arial"/>
              </a:rPr>
              <a:t>Definition</a:t>
            </a:r>
            <a:r>
              <a:rPr sz="1982" b="1" spc="119" dirty="0">
                <a:latin typeface="Arial"/>
                <a:cs typeface="Arial"/>
              </a:rPr>
              <a:t> </a:t>
            </a:r>
            <a:r>
              <a:rPr sz="1982" b="1" spc="-59" dirty="0">
                <a:latin typeface="Arial"/>
                <a:cs typeface="Arial"/>
              </a:rPr>
              <a:t>:</a:t>
            </a:r>
            <a:r>
              <a:rPr sz="1982" b="1" spc="129" dirty="0">
                <a:latin typeface="Arial"/>
                <a:cs typeface="Arial"/>
              </a:rPr>
              <a:t> </a:t>
            </a:r>
            <a:r>
              <a:rPr sz="1982" b="1" spc="-79" dirty="0">
                <a:latin typeface="Arial"/>
                <a:cs typeface="Arial"/>
              </a:rPr>
              <a:t>traverse</a:t>
            </a:r>
            <a:endParaRPr sz="1982">
              <a:latin typeface="Arial"/>
              <a:cs typeface="Arial"/>
            </a:endParaRPr>
          </a:p>
        </p:txBody>
      </p:sp>
      <p:sp>
        <p:nvSpPr>
          <p:cNvPr id="12" name="object 12"/>
          <p:cNvSpPr txBox="1"/>
          <p:nvPr/>
        </p:nvSpPr>
        <p:spPr>
          <a:xfrm>
            <a:off x="993281" y="3619928"/>
            <a:ext cx="7153712" cy="1428617"/>
          </a:xfrm>
          <a:prstGeom prst="rect">
            <a:avLst/>
          </a:prstGeom>
        </p:spPr>
        <p:txBody>
          <a:bodyPr vert="horz" wrap="square" lIns="0" tIns="25167" rIns="0" bIns="0" rtlCol="0">
            <a:spAutoFit/>
          </a:bodyPr>
          <a:lstStyle/>
          <a:p>
            <a:pPr marL="25168" marR="10067" algn="just">
              <a:lnSpc>
                <a:spcPct val="114599"/>
              </a:lnSpc>
              <a:spcBef>
                <a:spcPts val="198"/>
              </a:spcBef>
            </a:pPr>
            <a:r>
              <a:rPr sz="1982" spc="-50" dirty="0">
                <a:latin typeface="+mj-lt"/>
                <a:cs typeface="Microsoft Sans Serif"/>
              </a:rPr>
              <a:t>By starting </a:t>
            </a:r>
            <a:r>
              <a:rPr sz="1982" spc="-10" dirty="0">
                <a:latin typeface="+mj-lt"/>
                <a:cs typeface="Microsoft Sans Serif"/>
              </a:rPr>
              <a:t>at </a:t>
            </a:r>
            <a:r>
              <a:rPr sz="1982" spc="-50" dirty="0">
                <a:latin typeface="+mj-lt"/>
                <a:cs typeface="Microsoft Sans Serif"/>
              </a:rPr>
              <a:t>the </a:t>
            </a:r>
            <a:r>
              <a:rPr sz="1982" spc="-119" dirty="0">
                <a:latin typeface="+mj-lt"/>
                <a:cs typeface="Microsoft Sans Serif"/>
              </a:rPr>
              <a:t>head,</a:t>
            </a:r>
            <a:r>
              <a:rPr sz="1982" spc="-109" dirty="0">
                <a:latin typeface="+mj-lt"/>
                <a:cs typeface="Microsoft Sans Serif"/>
              </a:rPr>
              <a:t> </a:t>
            </a:r>
            <a:r>
              <a:rPr sz="1982" spc="-119" dirty="0">
                <a:latin typeface="+mj-lt"/>
                <a:cs typeface="Microsoft Sans Serif"/>
              </a:rPr>
              <a:t>and </a:t>
            </a:r>
            <a:r>
              <a:rPr sz="1982" spc="-79" dirty="0">
                <a:latin typeface="+mj-lt"/>
                <a:cs typeface="Microsoft Sans Serif"/>
              </a:rPr>
              <a:t>moving </a:t>
            </a:r>
            <a:r>
              <a:rPr sz="1982" spc="-50" dirty="0">
                <a:latin typeface="+mj-lt"/>
                <a:cs typeface="Microsoft Sans Serif"/>
              </a:rPr>
              <a:t>from </a:t>
            </a:r>
            <a:r>
              <a:rPr sz="1982" spc="-149" dirty="0">
                <a:latin typeface="+mj-lt"/>
                <a:cs typeface="Microsoft Sans Serif"/>
              </a:rPr>
              <a:t>one</a:t>
            </a:r>
            <a:r>
              <a:rPr sz="1982" spc="-139" dirty="0">
                <a:latin typeface="+mj-lt"/>
                <a:cs typeface="Microsoft Sans Serif"/>
              </a:rPr>
              <a:t> </a:t>
            </a:r>
            <a:r>
              <a:rPr sz="1982" spc="-119" dirty="0">
                <a:latin typeface="+mj-lt"/>
                <a:cs typeface="Microsoft Sans Serif"/>
              </a:rPr>
              <a:t>node </a:t>
            </a:r>
            <a:r>
              <a:rPr sz="1982" spc="20" dirty="0">
                <a:latin typeface="+mj-lt"/>
                <a:cs typeface="Microsoft Sans Serif"/>
              </a:rPr>
              <a:t>to </a:t>
            </a:r>
            <a:r>
              <a:rPr sz="1982" spc="-79" dirty="0">
                <a:latin typeface="+mj-lt"/>
                <a:cs typeface="Microsoft Sans Serif"/>
              </a:rPr>
              <a:t>another </a:t>
            </a:r>
            <a:r>
              <a:rPr sz="1982" spc="-119" dirty="0">
                <a:latin typeface="+mj-lt"/>
                <a:cs typeface="Microsoft Sans Serif"/>
              </a:rPr>
              <a:t>by </a:t>
            </a:r>
            <a:r>
              <a:rPr sz="1982" spc="-109" dirty="0">
                <a:latin typeface="+mj-lt"/>
                <a:cs typeface="Microsoft Sans Serif"/>
              </a:rPr>
              <a:t> </a:t>
            </a:r>
            <a:r>
              <a:rPr sz="1982" spc="-59" dirty="0">
                <a:latin typeface="+mj-lt"/>
                <a:cs typeface="Microsoft Sans Serif"/>
              </a:rPr>
              <a:t>following </a:t>
            </a:r>
            <a:r>
              <a:rPr sz="1982" spc="-149" dirty="0">
                <a:latin typeface="+mj-lt"/>
                <a:cs typeface="Microsoft Sans Serif"/>
              </a:rPr>
              <a:t>each</a:t>
            </a:r>
            <a:r>
              <a:rPr sz="1982" spc="226" dirty="0">
                <a:latin typeface="+mj-lt"/>
                <a:cs typeface="Microsoft Sans Serif"/>
              </a:rPr>
              <a:t> </a:t>
            </a:r>
            <a:r>
              <a:rPr sz="1982" spc="-109" dirty="0">
                <a:latin typeface="+mj-lt"/>
                <a:cs typeface="Microsoft Sans Serif"/>
              </a:rPr>
              <a:t>node’s</a:t>
            </a:r>
            <a:r>
              <a:rPr sz="1982" spc="307" dirty="0">
                <a:latin typeface="+mj-lt"/>
                <a:cs typeface="Microsoft Sans Serif"/>
              </a:rPr>
              <a:t> </a:t>
            </a:r>
            <a:r>
              <a:rPr sz="1982" spc="-69" dirty="0">
                <a:latin typeface="+mj-lt"/>
                <a:cs typeface="Microsoft Sans Serif"/>
              </a:rPr>
              <a:t>next </a:t>
            </a:r>
            <a:r>
              <a:rPr sz="1982" spc="-119" dirty="0">
                <a:latin typeface="+mj-lt"/>
                <a:cs typeface="Microsoft Sans Serif"/>
              </a:rPr>
              <a:t>reference,</a:t>
            </a:r>
            <a:r>
              <a:rPr sz="1982" spc="287" dirty="0">
                <a:latin typeface="+mj-lt"/>
                <a:cs typeface="Microsoft Sans Serif"/>
              </a:rPr>
              <a:t> </a:t>
            </a:r>
            <a:r>
              <a:rPr sz="1982" spc="-188" dirty="0">
                <a:latin typeface="+mj-lt"/>
                <a:cs typeface="Microsoft Sans Serif"/>
              </a:rPr>
              <a:t>we</a:t>
            </a:r>
            <a:r>
              <a:rPr sz="1982" spc="149" dirty="0">
                <a:latin typeface="+mj-lt"/>
                <a:cs typeface="Microsoft Sans Serif"/>
              </a:rPr>
              <a:t> </a:t>
            </a:r>
            <a:r>
              <a:rPr sz="1982" spc="-119" dirty="0">
                <a:latin typeface="+mj-lt"/>
                <a:cs typeface="Microsoft Sans Serif"/>
              </a:rPr>
              <a:t>can</a:t>
            </a:r>
            <a:r>
              <a:rPr sz="1982" spc="287" dirty="0">
                <a:latin typeface="+mj-lt"/>
                <a:cs typeface="Microsoft Sans Serif"/>
              </a:rPr>
              <a:t> </a:t>
            </a:r>
            <a:r>
              <a:rPr sz="1982" spc="-129" dirty="0">
                <a:latin typeface="+mj-lt"/>
                <a:cs typeface="Microsoft Sans Serif"/>
              </a:rPr>
              <a:t>reach</a:t>
            </a:r>
            <a:r>
              <a:rPr sz="1982" spc="268" dirty="0">
                <a:latin typeface="+mj-lt"/>
                <a:cs typeface="Microsoft Sans Serif"/>
              </a:rPr>
              <a:t> </a:t>
            </a:r>
            <a:r>
              <a:rPr sz="1982" spc="-50" dirty="0">
                <a:latin typeface="+mj-lt"/>
                <a:cs typeface="Microsoft Sans Serif"/>
              </a:rPr>
              <a:t>the </a:t>
            </a:r>
            <a:r>
              <a:rPr sz="1982" spc="10" dirty="0">
                <a:latin typeface="+mj-lt"/>
                <a:cs typeface="Microsoft Sans Serif"/>
              </a:rPr>
              <a:t>tail </a:t>
            </a:r>
            <a:r>
              <a:rPr sz="1982" spc="-40" dirty="0">
                <a:latin typeface="+mj-lt"/>
                <a:cs typeface="Microsoft Sans Serif"/>
              </a:rPr>
              <a:t>of </a:t>
            </a:r>
            <a:r>
              <a:rPr sz="1982" spc="-50" dirty="0">
                <a:latin typeface="+mj-lt"/>
                <a:cs typeface="Microsoft Sans Serif"/>
              </a:rPr>
              <a:t>the </a:t>
            </a:r>
            <a:r>
              <a:rPr sz="1982" spc="-40" dirty="0">
                <a:latin typeface="+mj-lt"/>
                <a:cs typeface="Microsoft Sans Serif"/>
              </a:rPr>
              <a:t> </a:t>
            </a:r>
            <a:r>
              <a:rPr sz="1982" spc="-20" dirty="0">
                <a:latin typeface="+mj-lt"/>
                <a:cs typeface="Microsoft Sans Serif"/>
              </a:rPr>
              <a:t>list.</a:t>
            </a:r>
            <a:r>
              <a:rPr sz="1982" spc="-10" dirty="0">
                <a:latin typeface="+mj-lt"/>
                <a:cs typeface="Microsoft Sans Serif"/>
              </a:rPr>
              <a:t> </a:t>
            </a:r>
            <a:r>
              <a:rPr sz="1982" spc="-149" dirty="0">
                <a:latin typeface="+mj-lt"/>
                <a:cs typeface="Microsoft Sans Serif"/>
              </a:rPr>
              <a:t>We</a:t>
            </a:r>
            <a:r>
              <a:rPr sz="1982" spc="-139" dirty="0">
                <a:latin typeface="+mj-lt"/>
                <a:cs typeface="Microsoft Sans Serif"/>
              </a:rPr>
              <a:t> </a:t>
            </a:r>
            <a:r>
              <a:rPr sz="1982" spc="-119" dirty="0">
                <a:latin typeface="+mj-lt"/>
                <a:cs typeface="Microsoft Sans Serif"/>
              </a:rPr>
              <a:t>can</a:t>
            </a:r>
            <a:r>
              <a:rPr sz="1982" spc="-109" dirty="0">
                <a:latin typeface="+mj-lt"/>
                <a:cs typeface="Microsoft Sans Serif"/>
              </a:rPr>
              <a:t> </a:t>
            </a:r>
            <a:r>
              <a:rPr sz="1982" spc="-40" dirty="0">
                <a:latin typeface="+mj-lt"/>
                <a:cs typeface="Microsoft Sans Serif"/>
              </a:rPr>
              <a:t>identify </a:t>
            </a:r>
            <a:r>
              <a:rPr sz="1982" spc="-50" dirty="0">
                <a:latin typeface="+mj-lt"/>
                <a:cs typeface="Microsoft Sans Serif"/>
              </a:rPr>
              <a:t>the </a:t>
            </a:r>
            <a:r>
              <a:rPr sz="1982" spc="10" dirty="0">
                <a:latin typeface="+mj-lt"/>
                <a:cs typeface="Microsoft Sans Serif"/>
              </a:rPr>
              <a:t>tail </a:t>
            </a:r>
            <a:r>
              <a:rPr sz="1982" spc="-208" dirty="0">
                <a:latin typeface="+mj-lt"/>
                <a:cs typeface="Microsoft Sans Serif"/>
              </a:rPr>
              <a:t>as</a:t>
            </a:r>
            <a:r>
              <a:rPr sz="1982" spc="-198" dirty="0">
                <a:latin typeface="+mj-lt"/>
                <a:cs typeface="Microsoft Sans Serif"/>
              </a:rPr>
              <a:t> </a:t>
            </a:r>
            <a:r>
              <a:rPr sz="1982" spc="-50" dirty="0">
                <a:latin typeface="+mj-lt"/>
                <a:cs typeface="Microsoft Sans Serif"/>
              </a:rPr>
              <a:t>the </a:t>
            </a:r>
            <a:r>
              <a:rPr sz="1982" spc="-119" dirty="0">
                <a:latin typeface="+mj-lt"/>
                <a:cs typeface="Microsoft Sans Serif"/>
              </a:rPr>
              <a:t>node</a:t>
            </a:r>
            <a:r>
              <a:rPr sz="1982" spc="-109" dirty="0">
                <a:latin typeface="+mj-lt"/>
                <a:cs typeface="Microsoft Sans Serif"/>
              </a:rPr>
              <a:t> </a:t>
            </a:r>
            <a:r>
              <a:rPr sz="1982" spc="-99" dirty="0">
                <a:latin typeface="+mj-lt"/>
                <a:cs typeface="Microsoft Sans Serif"/>
              </a:rPr>
              <a:t>having </a:t>
            </a:r>
            <a:r>
              <a:rPr lang="en-IN" sz="1982" spc="-119" dirty="0">
                <a:latin typeface="+mj-lt"/>
                <a:cs typeface="Microsoft Sans Serif"/>
              </a:rPr>
              <a:t>n</a:t>
            </a:r>
            <a:r>
              <a:rPr sz="1982" spc="-119" dirty="0" smtClean="0">
                <a:latin typeface="+mj-lt"/>
                <a:cs typeface="Microsoft Sans Serif"/>
              </a:rPr>
              <a:t>one</a:t>
            </a:r>
            <a:r>
              <a:rPr sz="1982" spc="-109" dirty="0" smtClean="0">
                <a:latin typeface="+mj-lt"/>
                <a:cs typeface="Microsoft Sans Serif"/>
              </a:rPr>
              <a:t> </a:t>
            </a:r>
            <a:r>
              <a:rPr sz="1982" spc="-208" dirty="0">
                <a:latin typeface="+mj-lt"/>
                <a:cs typeface="Microsoft Sans Serif"/>
              </a:rPr>
              <a:t>as</a:t>
            </a:r>
            <a:r>
              <a:rPr sz="1982" spc="-198" dirty="0">
                <a:latin typeface="+mj-lt"/>
                <a:cs typeface="Microsoft Sans Serif"/>
              </a:rPr>
              <a:t> </a:t>
            </a:r>
            <a:r>
              <a:rPr sz="1982" spc="-30" dirty="0">
                <a:latin typeface="+mj-lt"/>
                <a:cs typeface="Microsoft Sans Serif"/>
              </a:rPr>
              <a:t>its </a:t>
            </a:r>
            <a:r>
              <a:rPr sz="1982" spc="-69" dirty="0">
                <a:latin typeface="+mj-lt"/>
                <a:cs typeface="Microsoft Sans Serif"/>
              </a:rPr>
              <a:t>next </a:t>
            </a:r>
            <a:r>
              <a:rPr sz="1982" spc="-59" dirty="0">
                <a:latin typeface="+mj-lt"/>
                <a:cs typeface="Microsoft Sans Serif"/>
              </a:rPr>
              <a:t> </a:t>
            </a:r>
            <a:r>
              <a:rPr sz="1982" spc="-119" dirty="0">
                <a:latin typeface="+mj-lt"/>
                <a:cs typeface="Microsoft Sans Serif"/>
              </a:rPr>
              <a:t>reference.</a:t>
            </a:r>
            <a:r>
              <a:rPr sz="1982" spc="-109" dirty="0">
                <a:latin typeface="+mj-lt"/>
                <a:cs typeface="Microsoft Sans Serif"/>
              </a:rPr>
              <a:t> </a:t>
            </a:r>
            <a:r>
              <a:rPr sz="1982" spc="-50" dirty="0">
                <a:latin typeface="+mj-lt"/>
                <a:cs typeface="Microsoft Sans Serif"/>
              </a:rPr>
              <a:t>This </a:t>
            </a:r>
            <a:r>
              <a:rPr sz="1982" spc="-149" dirty="0">
                <a:latin typeface="+mj-lt"/>
                <a:cs typeface="Microsoft Sans Serif"/>
              </a:rPr>
              <a:t>process </a:t>
            </a:r>
            <a:r>
              <a:rPr sz="1982" spc="-119" dirty="0">
                <a:latin typeface="+mj-lt"/>
                <a:cs typeface="Microsoft Sans Serif"/>
              </a:rPr>
              <a:t>is </a:t>
            </a:r>
            <a:r>
              <a:rPr sz="1982" spc="-89" dirty="0">
                <a:latin typeface="+mj-lt"/>
                <a:cs typeface="Microsoft Sans Serif"/>
              </a:rPr>
              <a:t>commonly </a:t>
            </a:r>
            <a:r>
              <a:rPr sz="1982" spc="-99" dirty="0">
                <a:latin typeface="+mj-lt"/>
                <a:cs typeface="Microsoft Sans Serif"/>
              </a:rPr>
              <a:t>known </a:t>
            </a:r>
            <a:r>
              <a:rPr sz="1982" spc="-208" dirty="0">
                <a:latin typeface="+mj-lt"/>
                <a:cs typeface="Microsoft Sans Serif"/>
              </a:rPr>
              <a:t>as</a:t>
            </a:r>
            <a:r>
              <a:rPr sz="1982" spc="109" dirty="0">
                <a:latin typeface="+mj-lt"/>
                <a:cs typeface="Microsoft Sans Serif"/>
              </a:rPr>
              <a:t> </a:t>
            </a:r>
            <a:r>
              <a:rPr sz="1982" spc="-69" dirty="0">
                <a:latin typeface="+mj-lt"/>
                <a:cs typeface="Microsoft Sans Serif"/>
              </a:rPr>
              <a:t>traversing </a:t>
            </a:r>
            <a:r>
              <a:rPr sz="1982" spc="-50" dirty="0">
                <a:latin typeface="+mj-lt"/>
                <a:cs typeface="Microsoft Sans Serif"/>
              </a:rPr>
              <a:t>the </a:t>
            </a:r>
            <a:r>
              <a:rPr sz="1982" spc="-79" dirty="0">
                <a:latin typeface="+mj-lt"/>
                <a:cs typeface="Microsoft Sans Serif"/>
              </a:rPr>
              <a:t>linked </a:t>
            </a:r>
            <a:r>
              <a:rPr sz="1982" spc="-69" dirty="0">
                <a:latin typeface="+mj-lt"/>
                <a:cs typeface="Microsoft Sans Serif"/>
              </a:rPr>
              <a:t> </a:t>
            </a:r>
            <a:r>
              <a:rPr sz="1982" spc="-20" dirty="0">
                <a:latin typeface="+mj-lt"/>
                <a:cs typeface="Microsoft Sans Serif"/>
              </a:rPr>
              <a:t>list.</a:t>
            </a:r>
            <a:endParaRPr sz="1982" dirty="0">
              <a:latin typeface="+mj-lt"/>
              <a:cs typeface="Microsoft Sans Serif"/>
            </a:endParaRPr>
          </a:p>
        </p:txBody>
      </p:sp>
      <p:sp>
        <p:nvSpPr>
          <p:cNvPr id="14" name="Title 1">
            <a:extLst>
              <a:ext uri="{FF2B5EF4-FFF2-40B4-BE49-F238E27FC236}">
                <a16:creationId xmlns:a16="http://schemas.microsoft.com/office/drawing/2014/main" id="{6D06DFDC-B0A8-47F4-B142-1C55B8CEAD68}"/>
              </a:ext>
            </a:extLst>
          </p:cNvPr>
          <p:cNvSpPr txBox="1">
            <a:spLocks/>
          </p:cNvSpPr>
          <p:nvPr/>
        </p:nvSpPr>
        <p:spPr>
          <a:xfrm>
            <a:off x="1371600" y="370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5" name="Picture 2" descr="E:\NIET\Project\xLogo11.png.pagespeed.ic.pydHLuCQEZ.png">
            <a:extLst>
              <a:ext uri="{FF2B5EF4-FFF2-40B4-BE49-F238E27FC236}">
                <a16:creationId xmlns:a16="http://schemas.microsoft.com/office/drawing/2014/main" id="{1076C489-FE81-4A39-8ADF-8815976BA670}"/>
              </a:ext>
            </a:extLst>
          </p:cNvPr>
          <p:cNvPicPr>
            <a:picLocks noChangeAspect="1" noChangeArrowheads="1"/>
          </p:cNvPicPr>
          <p:nvPr/>
        </p:nvPicPr>
        <p:blipFill>
          <a:blip r:embed="rId2"/>
          <a:srcRect/>
          <a:stretch>
            <a:fillRect/>
          </a:stretch>
        </p:blipFill>
        <p:spPr bwMode="auto">
          <a:xfrm>
            <a:off x="0" y="-52459"/>
            <a:ext cx="1447800" cy="817163"/>
          </a:xfrm>
          <a:prstGeom prst="rect">
            <a:avLst/>
          </a:prstGeom>
          <a:noFill/>
        </p:spPr>
      </p:pic>
      <p:sp>
        <p:nvSpPr>
          <p:cNvPr id="13" name="Date Placeholder 12"/>
          <p:cNvSpPr>
            <a:spLocks noGrp="1"/>
          </p:cNvSpPr>
          <p:nvPr>
            <p:ph type="dt" sz="half" idx="10"/>
          </p:nvPr>
        </p:nvSpPr>
        <p:spPr/>
        <p:txBody>
          <a:bodyPr/>
          <a:lstStyle/>
          <a:p>
            <a:fld id="{8CC7B250-0E82-4C66-ADD2-CF93D72F6994}" type="datetime1">
              <a:rPr lang="en-US" smtClean="0"/>
              <a:t>11/15/2021</a:t>
            </a:fld>
            <a:endParaRPr lang="en-US"/>
          </a:p>
        </p:txBody>
      </p:sp>
      <p:sp>
        <p:nvSpPr>
          <p:cNvPr id="16" name="Footer Placeholder 15"/>
          <p:cNvSpPr>
            <a:spLocks noGrp="1"/>
          </p:cNvSpPr>
          <p:nvPr>
            <p:ph type="ftr" sz="quarter" idx="11"/>
          </p:nvPr>
        </p:nvSpPr>
        <p:spPr/>
        <p:txBody>
          <a:bodyPr/>
          <a:lstStyle/>
          <a:p>
            <a:r>
              <a:rPr lang="fi-FI" smtClean="0"/>
              <a:t>Alisha Sikri           DS               Unit 2                        </a:t>
            </a:r>
            <a:endParaRPr lang="en-US" dirty="0"/>
          </a:p>
        </p:txBody>
      </p:sp>
      <p:sp>
        <p:nvSpPr>
          <p:cNvPr id="17" name="Slide Number Placeholder 16"/>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445" y="836077"/>
            <a:ext cx="3354465" cy="470802"/>
          </a:xfrm>
          <a:prstGeom prst="rect">
            <a:avLst/>
          </a:prstGeom>
        </p:spPr>
        <p:txBody>
          <a:bodyPr vert="horz" wrap="square" lIns="0" tIns="9049" rIns="0" bIns="0" rtlCol="0" anchor="ctr">
            <a:spAutoFit/>
          </a:bodyPr>
          <a:lstStyle/>
          <a:p>
            <a:pPr marL="9525" algn="l">
              <a:spcBef>
                <a:spcPts val="71"/>
              </a:spcBef>
            </a:pPr>
            <a:r>
              <a:rPr sz="3000" spc="-15" dirty="0"/>
              <a:t>Singly </a:t>
            </a:r>
            <a:r>
              <a:rPr sz="3000" spc="-38" dirty="0"/>
              <a:t>Linked</a:t>
            </a:r>
            <a:r>
              <a:rPr sz="3000" spc="-176" dirty="0"/>
              <a:t> </a:t>
            </a:r>
            <a:r>
              <a:rPr sz="3000" spc="-23" dirty="0"/>
              <a:t>List</a:t>
            </a:r>
            <a:endParaRPr sz="3000" dirty="0"/>
          </a:p>
        </p:txBody>
      </p:sp>
      <p:sp>
        <p:nvSpPr>
          <p:cNvPr id="3" name="object 3"/>
          <p:cNvSpPr txBox="1"/>
          <p:nvPr/>
        </p:nvSpPr>
        <p:spPr>
          <a:xfrm>
            <a:off x="696372" y="1207359"/>
            <a:ext cx="7700010" cy="3866892"/>
          </a:xfrm>
          <a:prstGeom prst="rect">
            <a:avLst/>
          </a:prstGeom>
        </p:spPr>
        <p:txBody>
          <a:bodyPr vert="horz" wrap="square" lIns="0" tIns="45720" rIns="0" bIns="0" rtlCol="0">
            <a:spAutoFit/>
          </a:bodyPr>
          <a:lstStyle/>
          <a:p>
            <a:pPr marL="351949" marR="354806" indent="-342900" algn="just">
              <a:lnSpc>
                <a:spcPct val="150000"/>
              </a:lnSpc>
              <a:spcBef>
                <a:spcPts val="360"/>
              </a:spcBef>
              <a:buFont typeface="Wingdings" panose="05000000000000000000" pitchFamily="2" charset="2"/>
              <a:buChar char="Ø"/>
              <a:tabLst>
                <a:tab pos="181451" algn="l"/>
              </a:tabLst>
            </a:pPr>
            <a:r>
              <a:rPr sz="2400" spc="-4" dirty="0">
                <a:cs typeface="Calibri" panose="020F0502020204030204" pitchFamily="34" charset="0"/>
              </a:rPr>
              <a:t>A singly </a:t>
            </a:r>
            <a:r>
              <a:rPr sz="2400" spc="-19" dirty="0">
                <a:cs typeface="Calibri" panose="020F0502020204030204" pitchFamily="34" charset="0"/>
              </a:rPr>
              <a:t>linked </a:t>
            </a:r>
            <a:r>
              <a:rPr sz="2400" spc="-11" dirty="0">
                <a:cs typeface="Calibri" panose="020F0502020204030204" pitchFamily="34" charset="0"/>
              </a:rPr>
              <a:t>list </a:t>
            </a:r>
            <a:r>
              <a:rPr sz="2400" spc="-4" dirty="0">
                <a:cs typeface="Calibri" panose="020F0502020204030204" pitchFamily="34" charset="0"/>
              </a:rPr>
              <a:t>is a dynamic </a:t>
            </a:r>
            <a:r>
              <a:rPr sz="2400" spc="-15" dirty="0">
                <a:cs typeface="Calibri" panose="020F0502020204030204" pitchFamily="34" charset="0"/>
              </a:rPr>
              <a:t>data </a:t>
            </a:r>
            <a:r>
              <a:rPr sz="2400" spc="-11" dirty="0">
                <a:cs typeface="Calibri" panose="020F0502020204030204" pitchFamily="34" charset="0"/>
              </a:rPr>
              <a:t>structure </a:t>
            </a:r>
            <a:r>
              <a:rPr sz="2400" spc="-4" dirty="0">
                <a:cs typeface="Calibri" panose="020F0502020204030204" pitchFamily="34" charset="0"/>
              </a:rPr>
              <a:t>which </a:t>
            </a:r>
            <a:r>
              <a:rPr sz="2400" spc="-19" dirty="0">
                <a:cs typeface="Calibri" panose="020F0502020204030204" pitchFamily="34" charset="0"/>
              </a:rPr>
              <a:t>may </a:t>
            </a:r>
            <a:r>
              <a:rPr sz="2400" spc="-15" dirty="0">
                <a:cs typeface="Calibri" panose="020F0502020204030204" pitchFamily="34" charset="0"/>
              </a:rPr>
              <a:t>grow </a:t>
            </a:r>
            <a:r>
              <a:rPr sz="2400" spc="-8" dirty="0">
                <a:cs typeface="Calibri" panose="020F0502020204030204" pitchFamily="34" charset="0"/>
              </a:rPr>
              <a:t>or  </a:t>
            </a:r>
            <a:r>
              <a:rPr sz="2400" spc="-4" dirty="0">
                <a:cs typeface="Calibri" panose="020F0502020204030204" pitchFamily="34" charset="0"/>
              </a:rPr>
              <a:t>shrink, and </a:t>
            </a:r>
            <a:r>
              <a:rPr sz="2400" spc="-11" dirty="0">
                <a:cs typeface="Calibri" panose="020F0502020204030204" pitchFamily="34" charset="0"/>
              </a:rPr>
              <a:t>growing </a:t>
            </a:r>
            <a:r>
              <a:rPr sz="2400" spc="-4" dirty="0">
                <a:cs typeface="Calibri" panose="020F0502020204030204" pitchFamily="34" charset="0"/>
              </a:rPr>
              <a:t>and shrinking depends on the </a:t>
            </a:r>
            <a:r>
              <a:rPr sz="2400" spc="-11" dirty="0">
                <a:cs typeface="Calibri" panose="020F0502020204030204" pitchFamily="34" charset="0"/>
              </a:rPr>
              <a:t>operation</a:t>
            </a:r>
            <a:r>
              <a:rPr sz="2400" spc="60" dirty="0">
                <a:cs typeface="Calibri" panose="020F0502020204030204" pitchFamily="34" charset="0"/>
              </a:rPr>
              <a:t> </a:t>
            </a:r>
            <a:r>
              <a:rPr sz="2400" spc="-8" dirty="0">
                <a:cs typeface="Calibri" panose="020F0502020204030204" pitchFamily="34" charset="0"/>
              </a:rPr>
              <a:t>made.</a:t>
            </a:r>
            <a:endParaRPr sz="2400" dirty="0">
              <a:cs typeface="Calibri" panose="020F0502020204030204" pitchFamily="34" charset="0"/>
            </a:endParaRPr>
          </a:p>
          <a:p>
            <a:pPr marL="351949" marR="3810" indent="-342900" algn="just">
              <a:lnSpc>
                <a:spcPct val="150000"/>
              </a:lnSpc>
              <a:spcBef>
                <a:spcPts val="4"/>
              </a:spcBef>
              <a:buFont typeface="Wingdings" panose="05000000000000000000" pitchFamily="2" charset="2"/>
              <a:buChar char="Ø"/>
              <a:tabLst>
                <a:tab pos="181451" algn="l"/>
              </a:tabLst>
            </a:pPr>
            <a:r>
              <a:rPr sz="2400" spc="-4" dirty="0">
                <a:cs typeface="Calibri" panose="020F0502020204030204" pitchFamily="34" charset="0"/>
              </a:rPr>
              <a:t>In this type of </a:t>
            </a:r>
            <a:r>
              <a:rPr sz="2400" spc="-15" dirty="0">
                <a:cs typeface="Calibri" panose="020F0502020204030204" pitchFamily="34" charset="0"/>
              </a:rPr>
              <a:t>linked </a:t>
            </a:r>
            <a:r>
              <a:rPr sz="2400" spc="-11" dirty="0">
                <a:cs typeface="Calibri" panose="020F0502020204030204" pitchFamily="34" charset="0"/>
              </a:rPr>
              <a:t>list </a:t>
            </a:r>
            <a:r>
              <a:rPr sz="2400" spc="-8" dirty="0">
                <a:cs typeface="Calibri" panose="020F0502020204030204" pitchFamily="34" charset="0"/>
              </a:rPr>
              <a:t>each </a:t>
            </a:r>
            <a:r>
              <a:rPr sz="2400" spc="-4" dirty="0">
                <a:cs typeface="Calibri" panose="020F0502020204030204" pitchFamily="34" charset="0"/>
              </a:rPr>
              <a:t>node </a:t>
            </a:r>
            <a:r>
              <a:rPr sz="2400" spc="-11" dirty="0">
                <a:cs typeface="Calibri" panose="020F0502020204030204" pitchFamily="34" charset="0"/>
              </a:rPr>
              <a:t>contains </a:t>
            </a:r>
            <a:r>
              <a:rPr sz="2400" spc="-8" dirty="0">
                <a:cs typeface="Calibri" panose="020F0502020204030204" pitchFamily="34" charset="0"/>
              </a:rPr>
              <a:t>two </a:t>
            </a:r>
            <a:r>
              <a:rPr sz="2400" spc="-4" dirty="0">
                <a:cs typeface="Calibri" panose="020F0502020204030204" pitchFamily="34" charset="0"/>
              </a:rPr>
              <a:t>fields </a:t>
            </a:r>
            <a:r>
              <a:rPr sz="2400" spc="-8" dirty="0">
                <a:cs typeface="Calibri" panose="020F0502020204030204" pitchFamily="34" charset="0"/>
              </a:rPr>
              <a:t>one </a:t>
            </a:r>
            <a:r>
              <a:rPr sz="2400" spc="-4" dirty="0">
                <a:cs typeface="Calibri" panose="020F0502020204030204" pitchFamily="34" charset="0"/>
              </a:rPr>
              <a:t>is </a:t>
            </a:r>
            <a:r>
              <a:rPr sz="2400" spc="-26" dirty="0">
                <a:cs typeface="Calibri" panose="020F0502020204030204" pitchFamily="34" charset="0"/>
              </a:rPr>
              <a:t>data </a:t>
            </a:r>
            <a:r>
              <a:rPr sz="2400" spc="-4" dirty="0">
                <a:cs typeface="Calibri" panose="020F0502020204030204" pitchFamily="34" charset="0"/>
              </a:rPr>
              <a:t>field  which is used </a:t>
            </a:r>
            <a:r>
              <a:rPr sz="2400" spc="-11" dirty="0">
                <a:cs typeface="Calibri" panose="020F0502020204030204" pitchFamily="34" charset="0"/>
              </a:rPr>
              <a:t>to </a:t>
            </a:r>
            <a:r>
              <a:rPr sz="2400" spc="-19" dirty="0">
                <a:cs typeface="Calibri" panose="020F0502020204030204" pitchFamily="34" charset="0"/>
              </a:rPr>
              <a:t>store </a:t>
            </a:r>
            <a:r>
              <a:rPr sz="2400" spc="-4" dirty="0">
                <a:cs typeface="Calibri" panose="020F0502020204030204" pitchFamily="34" charset="0"/>
              </a:rPr>
              <a:t>the </a:t>
            </a:r>
            <a:r>
              <a:rPr sz="2400" spc="-15" dirty="0">
                <a:cs typeface="Calibri" panose="020F0502020204030204" pitchFamily="34" charset="0"/>
              </a:rPr>
              <a:t>data </a:t>
            </a:r>
            <a:r>
              <a:rPr sz="2400" spc="-8" dirty="0">
                <a:cs typeface="Calibri" panose="020F0502020204030204" pitchFamily="34" charset="0"/>
              </a:rPr>
              <a:t>items </a:t>
            </a:r>
            <a:r>
              <a:rPr sz="2400" spc="-4" dirty="0">
                <a:cs typeface="Calibri" panose="020F0502020204030204" pitchFamily="34" charset="0"/>
              </a:rPr>
              <a:t>and another is </a:t>
            </a:r>
            <a:r>
              <a:rPr sz="2400" spc="-19" dirty="0">
                <a:cs typeface="Calibri" panose="020F0502020204030204" pitchFamily="34" charset="0"/>
              </a:rPr>
              <a:t>next </a:t>
            </a:r>
            <a:r>
              <a:rPr sz="2400" spc="-4" dirty="0">
                <a:cs typeface="Calibri" panose="020F0502020204030204" pitchFamily="34" charset="0"/>
              </a:rPr>
              <a:t>field </a:t>
            </a:r>
            <a:r>
              <a:rPr sz="2400" spc="-8" dirty="0">
                <a:cs typeface="Calibri" panose="020F0502020204030204" pitchFamily="34" charset="0"/>
              </a:rPr>
              <a:t>that is </a:t>
            </a:r>
            <a:r>
              <a:rPr sz="2400" spc="-4" dirty="0" smtClean="0">
                <a:cs typeface="Calibri" panose="020F0502020204030204" pitchFamily="34" charset="0"/>
              </a:rPr>
              <a:t>used </a:t>
            </a:r>
            <a:r>
              <a:rPr sz="2400" spc="-11" dirty="0">
                <a:cs typeface="Calibri" panose="020F0502020204030204" pitchFamily="34" charset="0"/>
              </a:rPr>
              <a:t>to </a:t>
            </a:r>
            <a:r>
              <a:rPr sz="2400" spc="-8" dirty="0">
                <a:cs typeface="Calibri" panose="020F0502020204030204" pitchFamily="34" charset="0"/>
              </a:rPr>
              <a:t>point </a:t>
            </a:r>
            <a:r>
              <a:rPr sz="2400" spc="-4" dirty="0">
                <a:cs typeface="Calibri" panose="020F0502020204030204" pitchFamily="34" charset="0"/>
              </a:rPr>
              <a:t>the </a:t>
            </a:r>
            <a:r>
              <a:rPr sz="2400" spc="-8" dirty="0">
                <a:cs typeface="Calibri" panose="020F0502020204030204" pitchFamily="34" charset="0"/>
              </a:rPr>
              <a:t>next </a:t>
            </a:r>
            <a:r>
              <a:rPr sz="2400" dirty="0">
                <a:cs typeface="Calibri" panose="020F0502020204030204" pitchFamily="34" charset="0"/>
              </a:rPr>
              <a:t>node </a:t>
            </a:r>
            <a:r>
              <a:rPr sz="2400" spc="-4" dirty="0">
                <a:cs typeface="Calibri" panose="020F0502020204030204" pitchFamily="34" charset="0"/>
              </a:rPr>
              <a:t>in the</a:t>
            </a:r>
            <a:r>
              <a:rPr sz="2400" spc="53" dirty="0">
                <a:cs typeface="Calibri" panose="020F0502020204030204" pitchFamily="34" charset="0"/>
              </a:rPr>
              <a:t> </a:t>
            </a:r>
            <a:r>
              <a:rPr sz="2400" spc="-11" dirty="0">
                <a:cs typeface="Calibri" panose="020F0502020204030204" pitchFamily="34" charset="0"/>
              </a:rPr>
              <a:t>list.</a:t>
            </a:r>
            <a:endParaRPr sz="2400" dirty="0">
              <a:cs typeface="Calibri" panose="020F0502020204030204" pitchFamily="34" charset="0"/>
            </a:endParaRPr>
          </a:p>
        </p:txBody>
      </p:sp>
      <p:grpSp>
        <p:nvGrpSpPr>
          <p:cNvPr id="4" name="object 4"/>
          <p:cNvGrpSpPr/>
          <p:nvPr/>
        </p:nvGrpSpPr>
        <p:grpSpPr>
          <a:xfrm>
            <a:off x="1724596" y="5256053"/>
            <a:ext cx="4303871" cy="477203"/>
            <a:chOff x="2299461" y="4698238"/>
            <a:chExt cx="5738495" cy="636270"/>
          </a:xfrm>
        </p:grpSpPr>
        <p:sp>
          <p:nvSpPr>
            <p:cNvPr id="5" name="object 5"/>
            <p:cNvSpPr/>
            <p:nvPr/>
          </p:nvSpPr>
          <p:spPr>
            <a:xfrm>
              <a:off x="2305811" y="4730496"/>
              <a:ext cx="1458595" cy="597535"/>
            </a:xfrm>
            <a:custGeom>
              <a:avLst/>
              <a:gdLst/>
              <a:ahLst/>
              <a:cxnLst/>
              <a:rect l="l" t="t" r="r" b="b"/>
              <a:pathLst>
                <a:path w="1458595" h="597535">
                  <a:moveTo>
                    <a:pt x="0" y="597407"/>
                  </a:moveTo>
                  <a:lnTo>
                    <a:pt x="1458467" y="597407"/>
                  </a:lnTo>
                  <a:lnTo>
                    <a:pt x="1458467" y="0"/>
                  </a:lnTo>
                  <a:lnTo>
                    <a:pt x="0" y="0"/>
                  </a:lnTo>
                  <a:lnTo>
                    <a:pt x="0" y="597407"/>
                  </a:lnTo>
                  <a:close/>
                </a:path>
              </a:pathLst>
            </a:custGeom>
            <a:ln w="12192">
              <a:solidFill>
                <a:srgbClr val="41709C"/>
              </a:solidFill>
            </a:ln>
          </p:spPr>
          <p:txBody>
            <a:bodyPr wrap="square" lIns="0" tIns="0" rIns="0" bIns="0" rtlCol="0"/>
            <a:lstStyle/>
            <a:p>
              <a:endParaRPr sz="1350"/>
            </a:p>
          </p:txBody>
        </p:sp>
        <p:sp>
          <p:nvSpPr>
            <p:cNvPr id="6" name="object 6"/>
            <p:cNvSpPr/>
            <p:nvPr/>
          </p:nvSpPr>
          <p:spPr>
            <a:xfrm>
              <a:off x="3034283" y="4730496"/>
              <a:ext cx="0" cy="596900"/>
            </a:xfrm>
            <a:custGeom>
              <a:avLst/>
              <a:gdLst/>
              <a:ahLst/>
              <a:cxnLst/>
              <a:rect l="l" t="t" r="r" b="b"/>
              <a:pathLst>
                <a:path h="596900">
                  <a:moveTo>
                    <a:pt x="0" y="0"/>
                  </a:moveTo>
                  <a:lnTo>
                    <a:pt x="0" y="596391"/>
                  </a:lnTo>
                </a:path>
              </a:pathLst>
            </a:custGeom>
            <a:ln w="6096">
              <a:solidFill>
                <a:srgbClr val="5B9BD4"/>
              </a:solidFill>
            </a:ln>
          </p:spPr>
          <p:txBody>
            <a:bodyPr wrap="square" lIns="0" tIns="0" rIns="0" bIns="0" rtlCol="0"/>
            <a:lstStyle/>
            <a:p>
              <a:endParaRPr sz="1350"/>
            </a:p>
          </p:txBody>
        </p:sp>
        <p:sp>
          <p:nvSpPr>
            <p:cNvPr id="7" name="object 7"/>
            <p:cNvSpPr/>
            <p:nvPr/>
          </p:nvSpPr>
          <p:spPr>
            <a:xfrm>
              <a:off x="4459223" y="4710684"/>
              <a:ext cx="1458595" cy="597535"/>
            </a:xfrm>
            <a:custGeom>
              <a:avLst/>
              <a:gdLst/>
              <a:ahLst/>
              <a:cxnLst/>
              <a:rect l="l" t="t" r="r" b="b"/>
              <a:pathLst>
                <a:path w="1458595" h="597535">
                  <a:moveTo>
                    <a:pt x="0" y="597408"/>
                  </a:moveTo>
                  <a:lnTo>
                    <a:pt x="1458468" y="597408"/>
                  </a:lnTo>
                  <a:lnTo>
                    <a:pt x="1458468" y="0"/>
                  </a:lnTo>
                  <a:lnTo>
                    <a:pt x="0" y="0"/>
                  </a:lnTo>
                  <a:lnTo>
                    <a:pt x="0" y="597408"/>
                  </a:lnTo>
                  <a:close/>
                </a:path>
              </a:pathLst>
            </a:custGeom>
            <a:ln w="12192">
              <a:solidFill>
                <a:srgbClr val="41709C"/>
              </a:solidFill>
            </a:ln>
          </p:spPr>
          <p:txBody>
            <a:bodyPr wrap="square" lIns="0" tIns="0" rIns="0" bIns="0" rtlCol="0"/>
            <a:lstStyle/>
            <a:p>
              <a:endParaRPr sz="1350"/>
            </a:p>
          </p:txBody>
        </p:sp>
        <p:sp>
          <p:nvSpPr>
            <p:cNvPr id="8" name="object 8"/>
            <p:cNvSpPr/>
            <p:nvPr/>
          </p:nvSpPr>
          <p:spPr>
            <a:xfrm>
              <a:off x="5187695" y="4710684"/>
              <a:ext cx="0" cy="596900"/>
            </a:xfrm>
            <a:custGeom>
              <a:avLst/>
              <a:gdLst/>
              <a:ahLst/>
              <a:cxnLst/>
              <a:rect l="l" t="t" r="r" b="b"/>
              <a:pathLst>
                <a:path h="596900">
                  <a:moveTo>
                    <a:pt x="0" y="0"/>
                  </a:moveTo>
                  <a:lnTo>
                    <a:pt x="0" y="596392"/>
                  </a:lnTo>
                </a:path>
              </a:pathLst>
            </a:custGeom>
            <a:ln w="6096">
              <a:solidFill>
                <a:srgbClr val="5B9BD4"/>
              </a:solidFill>
            </a:ln>
          </p:spPr>
          <p:txBody>
            <a:bodyPr wrap="square" lIns="0" tIns="0" rIns="0" bIns="0" rtlCol="0"/>
            <a:lstStyle/>
            <a:p>
              <a:endParaRPr sz="1350"/>
            </a:p>
          </p:txBody>
        </p:sp>
        <p:sp>
          <p:nvSpPr>
            <p:cNvPr id="9" name="object 9"/>
            <p:cNvSpPr/>
            <p:nvPr/>
          </p:nvSpPr>
          <p:spPr>
            <a:xfrm>
              <a:off x="6573011" y="4704588"/>
              <a:ext cx="1458595" cy="596265"/>
            </a:xfrm>
            <a:custGeom>
              <a:avLst/>
              <a:gdLst/>
              <a:ahLst/>
              <a:cxnLst/>
              <a:rect l="l" t="t" r="r" b="b"/>
              <a:pathLst>
                <a:path w="1458595" h="596264">
                  <a:moveTo>
                    <a:pt x="0" y="595884"/>
                  </a:moveTo>
                  <a:lnTo>
                    <a:pt x="1458468" y="595884"/>
                  </a:lnTo>
                  <a:lnTo>
                    <a:pt x="1458468" y="0"/>
                  </a:lnTo>
                  <a:lnTo>
                    <a:pt x="0" y="0"/>
                  </a:lnTo>
                  <a:lnTo>
                    <a:pt x="0" y="595884"/>
                  </a:lnTo>
                  <a:close/>
                </a:path>
              </a:pathLst>
            </a:custGeom>
            <a:ln w="12192">
              <a:solidFill>
                <a:srgbClr val="41709C"/>
              </a:solidFill>
            </a:ln>
          </p:spPr>
          <p:txBody>
            <a:bodyPr wrap="square" lIns="0" tIns="0" rIns="0" bIns="0" rtlCol="0"/>
            <a:lstStyle/>
            <a:p>
              <a:endParaRPr sz="1350"/>
            </a:p>
          </p:txBody>
        </p:sp>
        <p:sp>
          <p:nvSpPr>
            <p:cNvPr id="10" name="object 10"/>
            <p:cNvSpPr/>
            <p:nvPr/>
          </p:nvSpPr>
          <p:spPr>
            <a:xfrm>
              <a:off x="7301483" y="4704588"/>
              <a:ext cx="0" cy="596900"/>
            </a:xfrm>
            <a:custGeom>
              <a:avLst/>
              <a:gdLst/>
              <a:ahLst/>
              <a:cxnLst/>
              <a:rect l="l" t="t" r="r" b="b"/>
              <a:pathLst>
                <a:path h="596900">
                  <a:moveTo>
                    <a:pt x="0" y="0"/>
                  </a:moveTo>
                  <a:lnTo>
                    <a:pt x="0" y="596392"/>
                  </a:lnTo>
                </a:path>
              </a:pathLst>
            </a:custGeom>
            <a:ln w="6096">
              <a:solidFill>
                <a:srgbClr val="5B9BD4"/>
              </a:solidFill>
            </a:ln>
          </p:spPr>
          <p:txBody>
            <a:bodyPr wrap="square" lIns="0" tIns="0" rIns="0" bIns="0" rtlCol="0"/>
            <a:lstStyle/>
            <a:p>
              <a:endParaRPr sz="1350"/>
            </a:p>
          </p:txBody>
        </p:sp>
      </p:grpSp>
      <p:sp>
        <p:nvSpPr>
          <p:cNvPr id="11" name="object 11"/>
          <p:cNvSpPr txBox="1"/>
          <p:nvPr/>
        </p:nvSpPr>
        <p:spPr>
          <a:xfrm>
            <a:off x="1733931" y="5393213"/>
            <a:ext cx="539591" cy="217367"/>
          </a:xfrm>
          <a:prstGeom prst="rect">
            <a:avLst/>
          </a:prstGeom>
        </p:spPr>
        <p:txBody>
          <a:bodyPr vert="horz" wrap="square" lIns="0" tIns="9525" rIns="0" bIns="0" rtlCol="0">
            <a:spAutoFit/>
          </a:bodyPr>
          <a:lstStyle/>
          <a:p>
            <a:pPr marL="5239" algn="ctr">
              <a:spcBef>
                <a:spcPts val="75"/>
              </a:spcBef>
            </a:pPr>
            <a:r>
              <a:rPr sz="1350" dirty="0">
                <a:latin typeface="Calibri"/>
                <a:cs typeface="Calibri"/>
              </a:rPr>
              <a:t>5</a:t>
            </a:r>
            <a:endParaRPr sz="1350">
              <a:latin typeface="Calibri"/>
              <a:cs typeface="Calibri"/>
            </a:endParaRPr>
          </a:p>
        </p:txBody>
      </p:sp>
      <p:sp>
        <p:nvSpPr>
          <p:cNvPr id="12" name="object 12"/>
          <p:cNvSpPr txBox="1"/>
          <p:nvPr/>
        </p:nvSpPr>
        <p:spPr>
          <a:xfrm>
            <a:off x="3348991" y="5393213"/>
            <a:ext cx="539591" cy="217367"/>
          </a:xfrm>
          <a:prstGeom prst="rect">
            <a:avLst/>
          </a:prstGeom>
        </p:spPr>
        <p:txBody>
          <a:bodyPr vert="horz" wrap="square" lIns="0" tIns="9525" rIns="0" bIns="0" rtlCol="0">
            <a:spAutoFit/>
          </a:bodyPr>
          <a:lstStyle/>
          <a:p>
            <a:pPr algn="ctr">
              <a:spcBef>
                <a:spcPts val="75"/>
              </a:spcBef>
            </a:pPr>
            <a:r>
              <a:rPr sz="1350" dirty="0">
                <a:latin typeface="Calibri"/>
                <a:cs typeface="Calibri"/>
              </a:rPr>
              <a:t>3</a:t>
            </a:r>
            <a:endParaRPr sz="1350">
              <a:latin typeface="Calibri"/>
              <a:cs typeface="Calibri"/>
            </a:endParaRPr>
          </a:p>
        </p:txBody>
      </p:sp>
      <p:sp>
        <p:nvSpPr>
          <p:cNvPr id="13" name="object 13"/>
          <p:cNvSpPr txBox="1"/>
          <p:nvPr/>
        </p:nvSpPr>
        <p:spPr>
          <a:xfrm>
            <a:off x="4934331" y="5393213"/>
            <a:ext cx="539591" cy="217367"/>
          </a:xfrm>
          <a:prstGeom prst="rect">
            <a:avLst/>
          </a:prstGeom>
        </p:spPr>
        <p:txBody>
          <a:bodyPr vert="horz" wrap="square" lIns="0" tIns="9525" rIns="0" bIns="0" rtlCol="0">
            <a:spAutoFit/>
          </a:bodyPr>
          <a:lstStyle/>
          <a:p>
            <a:pPr algn="ctr">
              <a:spcBef>
                <a:spcPts val="75"/>
              </a:spcBef>
            </a:pPr>
            <a:r>
              <a:rPr sz="1350" dirty="0">
                <a:latin typeface="Calibri"/>
                <a:cs typeface="Calibri"/>
              </a:rPr>
              <a:t>8</a:t>
            </a:r>
            <a:endParaRPr sz="1350">
              <a:latin typeface="Calibri"/>
              <a:cs typeface="Calibri"/>
            </a:endParaRPr>
          </a:p>
        </p:txBody>
      </p:sp>
      <p:grpSp>
        <p:nvGrpSpPr>
          <p:cNvPr id="14" name="object 14"/>
          <p:cNvGrpSpPr/>
          <p:nvPr/>
        </p:nvGrpSpPr>
        <p:grpSpPr>
          <a:xfrm>
            <a:off x="2455164" y="5418551"/>
            <a:ext cx="2481739" cy="175259"/>
            <a:chOff x="3273552" y="4914900"/>
            <a:chExt cx="3308985" cy="233679"/>
          </a:xfrm>
        </p:grpSpPr>
        <p:sp>
          <p:nvSpPr>
            <p:cNvPr id="15" name="object 15"/>
            <p:cNvSpPr/>
            <p:nvPr/>
          </p:nvSpPr>
          <p:spPr>
            <a:xfrm>
              <a:off x="3410585" y="4972684"/>
              <a:ext cx="3171825" cy="82550"/>
            </a:xfrm>
            <a:custGeom>
              <a:avLst/>
              <a:gdLst/>
              <a:ahLst/>
              <a:cxnLst/>
              <a:rect l="l" t="t" r="r" b="b"/>
              <a:pathLst>
                <a:path w="3171825" h="82550">
                  <a:moveTo>
                    <a:pt x="1048639" y="36703"/>
                  </a:moveTo>
                  <a:lnTo>
                    <a:pt x="1037717" y="31496"/>
                  </a:lnTo>
                  <a:lnTo>
                    <a:pt x="971677" y="0"/>
                  </a:lnTo>
                  <a:lnTo>
                    <a:pt x="972299" y="31750"/>
                  </a:lnTo>
                  <a:lnTo>
                    <a:pt x="0" y="50292"/>
                  </a:lnTo>
                  <a:lnTo>
                    <a:pt x="254" y="62992"/>
                  </a:lnTo>
                  <a:lnTo>
                    <a:pt x="972553" y="44450"/>
                  </a:lnTo>
                  <a:lnTo>
                    <a:pt x="973201" y="76200"/>
                  </a:lnTo>
                  <a:lnTo>
                    <a:pt x="1048639" y="36703"/>
                  </a:lnTo>
                  <a:close/>
                </a:path>
                <a:path w="3171825" h="82550">
                  <a:moveTo>
                    <a:pt x="3171571" y="42799"/>
                  </a:moveTo>
                  <a:lnTo>
                    <a:pt x="3160649" y="37592"/>
                  </a:lnTo>
                  <a:lnTo>
                    <a:pt x="3094609" y="6096"/>
                  </a:lnTo>
                  <a:lnTo>
                    <a:pt x="3095231" y="37846"/>
                  </a:lnTo>
                  <a:lnTo>
                    <a:pt x="2122932" y="56388"/>
                  </a:lnTo>
                  <a:lnTo>
                    <a:pt x="2123186" y="69088"/>
                  </a:lnTo>
                  <a:lnTo>
                    <a:pt x="3095485" y="50546"/>
                  </a:lnTo>
                  <a:lnTo>
                    <a:pt x="3096133" y="82296"/>
                  </a:lnTo>
                  <a:lnTo>
                    <a:pt x="3171571" y="42799"/>
                  </a:lnTo>
                  <a:close/>
                </a:path>
              </a:pathLst>
            </a:custGeom>
            <a:solidFill>
              <a:srgbClr val="5B9BD4"/>
            </a:solidFill>
          </p:spPr>
          <p:txBody>
            <a:bodyPr wrap="square" lIns="0" tIns="0" rIns="0" bIns="0" rtlCol="0"/>
            <a:lstStyle/>
            <a:p>
              <a:endParaRPr sz="1350"/>
            </a:p>
          </p:txBody>
        </p:sp>
        <p:sp>
          <p:nvSpPr>
            <p:cNvPr id="16" name="object 16"/>
            <p:cNvSpPr/>
            <p:nvPr/>
          </p:nvSpPr>
          <p:spPr>
            <a:xfrm>
              <a:off x="3273552" y="4914900"/>
              <a:ext cx="143256" cy="196595"/>
            </a:xfrm>
            <a:prstGeom prst="rect">
              <a:avLst/>
            </a:prstGeom>
            <a:blipFill>
              <a:blip r:embed="rId2" cstate="print"/>
              <a:stretch>
                <a:fillRect/>
              </a:stretch>
            </a:blipFill>
          </p:spPr>
          <p:txBody>
            <a:bodyPr wrap="square" lIns="0" tIns="0" rIns="0" bIns="0" rtlCol="0"/>
            <a:lstStyle/>
            <a:p>
              <a:endParaRPr sz="1350"/>
            </a:p>
          </p:txBody>
        </p:sp>
        <p:sp>
          <p:nvSpPr>
            <p:cNvPr id="17" name="object 17"/>
            <p:cNvSpPr/>
            <p:nvPr/>
          </p:nvSpPr>
          <p:spPr>
            <a:xfrm>
              <a:off x="5401056" y="4949951"/>
              <a:ext cx="141732" cy="198119"/>
            </a:xfrm>
            <a:prstGeom prst="rect">
              <a:avLst/>
            </a:prstGeom>
            <a:blipFill>
              <a:blip r:embed="rId3" cstate="print"/>
              <a:stretch>
                <a:fillRect/>
              </a:stretch>
            </a:blipFill>
          </p:spPr>
          <p:txBody>
            <a:bodyPr wrap="square" lIns="0" tIns="0" rIns="0" bIns="0" rtlCol="0"/>
            <a:lstStyle/>
            <a:p>
              <a:endParaRPr sz="1350"/>
            </a:p>
          </p:txBody>
        </p:sp>
      </p:grpSp>
      <p:sp>
        <p:nvSpPr>
          <p:cNvPr id="18" name="object 18"/>
          <p:cNvSpPr txBox="1"/>
          <p:nvPr/>
        </p:nvSpPr>
        <p:spPr>
          <a:xfrm>
            <a:off x="5478398" y="5377021"/>
            <a:ext cx="541020" cy="217367"/>
          </a:xfrm>
          <a:prstGeom prst="rect">
            <a:avLst/>
          </a:prstGeom>
        </p:spPr>
        <p:txBody>
          <a:bodyPr vert="horz" wrap="square" lIns="0" tIns="9525" rIns="0" bIns="0" rtlCol="0">
            <a:spAutoFit/>
          </a:bodyPr>
          <a:lstStyle/>
          <a:p>
            <a:pPr marL="148114">
              <a:spcBef>
                <a:spcPts val="75"/>
              </a:spcBef>
            </a:pPr>
            <a:r>
              <a:rPr sz="1350" spc="-4">
                <a:latin typeface="Calibri"/>
                <a:cs typeface="Calibri"/>
              </a:rPr>
              <a:t>null</a:t>
            </a:r>
            <a:endParaRPr sz="1350" dirty="0">
              <a:latin typeface="Calibri"/>
              <a:cs typeface="Calibri"/>
            </a:endParaRPr>
          </a:p>
        </p:txBody>
      </p:sp>
      <p:sp>
        <p:nvSpPr>
          <p:cNvPr id="19" name="object 19"/>
          <p:cNvSpPr txBox="1"/>
          <p:nvPr/>
        </p:nvSpPr>
        <p:spPr>
          <a:xfrm>
            <a:off x="2459545" y="4984972"/>
            <a:ext cx="324326" cy="217367"/>
          </a:xfrm>
          <a:prstGeom prst="rect">
            <a:avLst/>
          </a:prstGeom>
        </p:spPr>
        <p:txBody>
          <a:bodyPr vert="horz" wrap="square" lIns="0" tIns="9525" rIns="0" bIns="0" rtlCol="0">
            <a:spAutoFit/>
          </a:bodyPr>
          <a:lstStyle/>
          <a:p>
            <a:pPr marL="9525">
              <a:spcBef>
                <a:spcPts val="75"/>
              </a:spcBef>
            </a:pPr>
            <a:r>
              <a:rPr sz="1350" spc="-4">
                <a:latin typeface="Calibri"/>
                <a:cs typeface="Calibri"/>
              </a:rPr>
              <a:t>n</a:t>
            </a:r>
            <a:r>
              <a:rPr sz="1350" spc="-15">
                <a:latin typeface="Calibri"/>
                <a:cs typeface="Calibri"/>
              </a:rPr>
              <a:t>e</a:t>
            </a:r>
            <a:r>
              <a:rPr sz="1350" spc="-4">
                <a:latin typeface="Calibri"/>
                <a:cs typeface="Calibri"/>
              </a:rPr>
              <a:t>xt</a:t>
            </a:r>
            <a:endParaRPr sz="1350" dirty="0">
              <a:latin typeface="Calibri"/>
              <a:cs typeface="Calibri"/>
            </a:endParaRPr>
          </a:p>
        </p:txBody>
      </p:sp>
      <p:sp>
        <p:nvSpPr>
          <p:cNvPr id="20" name="object 20"/>
          <p:cNvSpPr txBox="1"/>
          <p:nvPr/>
        </p:nvSpPr>
        <p:spPr>
          <a:xfrm>
            <a:off x="4073747" y="4987924"/>
            <a:ext cx="324326" cy="217367"/>
          </a:xfrm>
          <a:prstGeom prst="rect">
            <a:avLst/>
          </a:prstGeom>
        </p:spPr>
        <p:txBody>
          <a:bodyPr vert="horz" wrap="square" lIns="0" tIns="9525" rIns="0" bIns="0" rtlCol="0">
            <a:spAutoFit/>
          </a:bodyPr>
          <a:lstStyle/>
          <a:p>
            <a:pPr marL="9525">
              <a:spcBef>
                <a:spcPts val="75"/>
              </a:spcBef>
            </a:pPr>
            <a:r>
              <a:rPr sz="1350" spc="-4">
                <a:latin typeface="Calibri"/>
                <a:cs typeface="Calibri"/>
              </a:rPr>
              <a:t>n</a:t>
            </a:r>
            <a:r>
              <a:rPr sz="1350" spc="-15">
                <a:latin typeface="Calibri"/>
                <a:cs typeface="Calibri"/>
              </a:rPr>
              <a:t>e</a:t>
            </a:r>
            <a:r>
              <a:rPr sz="1350" spc="-4">
                <a:latin typeface="Calibri"/>
                <a:cs typeface="Calibri"/>
              </a:rPr>
              <a:t>xt</a:t>
            </a:r>
            <a:endParaRPr sz="1350" dirty="0">
              <a:latin typeface="Calibri"/>
              <a:cs typeface="Calibri"/>
            </a:endParaRPr>
          </a:p>
        </p:txBody>
      </p:sp>
      <p:sp>
        <p:nvSpPr>
          <p:cNvPr id="21" name="object 21"/>
          <p:cNvSpPr txBox="1"/>
          <p:nvPr/>
        </p:nvSpPr>
        <p:spPr>
          <a:xfrm>
            <a:off x="5503164" y="4937918"/>
            <a:ext cx="324326" cy="217367"/>
          </a:xfrm>
          <a:prstGeom prst="rect">
            <a:avLst/>
          </a:prstGeom>
        </p:spPr>
        <p:txBody>
          <a:bodyPr vert="horz" wrap="square" lIns="0" tIns="9525" rIns="0" bIns="0" rtlCol="0">
            <a:spAutoFit/>
          </a:bodyPr>
          <a:lstStyle/>
          <a:p>
            <a:pPr marL="9525">
              <a:spcBef>
                <a:spcPts val="75"/>
              </a:spcBef>
            </a:pPr>
            <a:r>
              <a:rPr sz="1350" spc="-4">
                <a:latin typeface="Calibri"/>
                <a:cs typeface="Calibri"/>
              </a:rPr>
              <a:t>n</a:t>
            </a:r>
            <a:r>
              <a:rPr sz="1350" spc="-15">
                <a:latin typeface="Calibri"/>
                <a:cs typeface="Calibri"/>
              </a:rPr>
              <a:t>e</a:t>
            </a:r>
            <a:r>
              <a:rPr sz="1350" spc="-4">
                <a:latin typeface="Calibri"/>
                <a:cs typeface="Calibri"/>
              </a:rPr>
              <a:t>xt</a:t>
            </a:r>
            <a:endParaRPr sz="1350" dirty="0">
              <a:latin typeface="Calibri"/>
              <a:cs typeface="Calibri"/>
            </a:endParaRPr>
          </a:p>
        </p:txBody>
      </p:sp>
      <p:sp>
        <p:nvSpPr>
          <p:cNvPr id="22" name="object 22"/>
          <p:cNvSpPr txBox="1"/>
          <p:nvPr/>
        </p:nvSpPr>
        <p:spPr>
          <a:xfrm>
            <a:off x="1888998" y="4978362"/>
            <a:ext cx="286703" cy="217367"/>
          </a:xfrm>
          <a:prstGeom prst="rect">
            <a:avLst/>
          </a:prstGeom>
        </p:spPr>
        <p:txBody>
          <a:bodyPr vert="horz" wrap="square" lIns="0" tIns="9525" rIns="0" bIns="0" rtlCol="0">
            <a:spAutoFit/>
          </a:bodyPr>
          <a:lstStyle/>
          <a:p>
            <a:pPr marL="9525">
              <a:spcBef>
                <a:spcPts val="75"/>
              </a:spcBef>
            </a:pPr>
            <a:r>
              <a:rPr sz="1350" spc="-8">
                <a:latin typeface="Calibri"/>
                <a:cs typeface="Calibri"/>
              </a:rPr>
              <a:t>i</a:t>
            </a:r>
            <a:r>
              <a:rPr sz="1350" spc="-11">
                <a:latin typeface="Calibri"/>
                <a:cs typeface="Calibri"/>
              </a:rPr>
              <a:t>n</a:t>
            </a:r>
            <a:r>
              <a:rPr sz="1350" spc="-26">
                <a:latin typeface="Calibri"/>
                <a:cs typeface="Calibri"/>
              </a:rPr>
              <a:t>f</a:t>
            </a:r>
            <a:r>
              <a:rPr sz="1350">
                <a:latin typeface="Calibri"/>
                <a:cs typeface="Calibri"/>
              </a:rPr>
              <a:t>o</a:t>
            </a:r>
            <a:endParaRPr sz="1350" dirty="0">
              <a:latin typeface="Calibri"/>
              <a:cs typeface="Calibri"/>
            </a:endParaRPr>
          </a:p>
        </p:txBody>
      </p:sp>
      <p:sp>
        <p:nvSpPr>
          <p:cNvPr id="23" name="object 23"/>
          <p:cNvSpPr txBox="1"/>
          <p:nvPr/>
        </p:nvSpPr>
        <p:spPr>
          <a:xfrm>
            <a:off x="3460623" y="4984972"/>
            <a:ext cx="287179" cy="217367"/>
          </a:xfrm>
          <a:prstGeom prst="rect">
            <a:avLst/>
          </a:prstGeom>
        </p:spPr>
        <p:txBody>
          <a:bodyPr vert="horz" wrap="square" lIns="0" tIns="9525" rIns="0" bIns="0" rtlCol="0">
            <a:spAutoFit/>
          </a:bodyPr>
          <a:lstStyle/>
          <a:p>
            <a:pPr marL="9525">
              <a:spcBef>
                <a:spcPts val="75"/>
              </a:spcBef>
            </a:pPr>
            <a:r>
              <a:rPr sz="1350" spc="-4">
                <a:latin typeface="Calibri"/>
                <a:cs typeface="Calibri"/>
              </a:rPr>
              <a:t>i</a:t>
            </a:r>
            <a:r>
              <a:rPr sz="1350" spc="-8">
                <a:latin typeface="Calibri"/>
                <a:cs typeface="Calibri"/>
              </a:rPr>
              <a:t>n</a:t>
            </a:r>
            <a:r>
              <a:rPr sz="1350" spc="-26">
                <a:latin typeface="Calibri"/>
                <a:cs typeface="Calibri"/>
              </a:rPr>
              <a:t>f</a:t>
            </a:r>
            <a:r>
              <a:rPr sz="1350">
                <a:latin typeface="Calibri"/>
                <a:cs typeface="Calibri"/>
              </a:rPr>
              <a:t>o</a:t>
            </a:r>
            <a:endParaRPr sz="1350" dirty="0">
              <a:latin typeface="Calibri"/>
              <a:cs typeface="Calibri"/>
            </a:endParaRPr>
          </a:p>
        </p:txBody>
      </p:sp>
      <p:sp>
        <p:nvSpPr>
          <p:cNvPr id="24" name="object 24"/>
          <p:cNvSpPr txBox="1"/>
          <p:nvPr/>
        </p:nvSpPr>
        <p:spPr>
          <a:xfrm>
            <a:off x="5001196" y="4937918"/>
            <a:ext cx="287179" cy="217367"/>
          </a:xfrm>
          <a:prstGeom prst="rect">
            <a:avLst/>
          </a:prstGeom>
        </p:spPr>
        <p:txBody>
          <a:bodyPr vert="horz" wrap="square" lIns="0" tIns="9525" rIns="0" bIns="0" rtlCol="0">
            <a:spAutoFit/>
          </a:bodyPr>
          <a:lstStyle/>
          <a:p>
            <a:pPr marL="9525">
              <a:spcBef>
                <a:spcPts val="75"/>
              </a:spcBef>
            </a:pPr>
            <a:r>
              <a:rPr sz="1350" spc="-4">
                <a:latin typeface="Calibri"/>
                <a:cs typeface="Calibri"/>
              </a:rPr>
              <a:t>i</a:t>
            </a:r>
            <a:r>
              <a:rPr sz="1350" spc="-8">
                <a:latin typeface="Calibri"/>
                <a:cs typeface="Calibri"/>
              </a:rPr>
              <a:t>n</a:t>
            </a:r>
            <a:r>
              <a:rPr sz="1350" spc="-26">
                <a:latin typeface="Calibri"/>
                <a:cs typeface="Calibri"/>
              </a:rPr>
              <a:t>f</a:t>
            </a:r>
            <a:r>
              <a:rPr sz="1350">
                <a:latin typeface="Calibri"/>
                <a:cs typeface="Calibri"/>
              </a:rPr>
              <a:t>o</a:t>
            </a:r>
            <a:endParaRPr sz="1350" dirty="0">
              <a:latin typeface="Calibri"/>
              <a:cs typeface="Calibri"/>
            </a:endParaRPr>
          </a:p>
        </p:txBody>
      </p:sp>
      <p:sp>
        <p:nvSpPr>
          <p:cNvPr id="28" name="Date Placeholder 27">
            <a:extLst>
              <a:ext uri="{FF2B5EF4-FFF2-40B4-BE49-F238E27FC236}">
                <a16:creationId xmlns:a16="http://schemas.microsoft.com/office/drawing/2014/main" id="{4C2046FF-B51E-4443-9B32-E4CDF26FC74F}"/>
              </a:ext>
            </a:extLst>
          </p:cNvPr>
          <p:cNvSpPr>
            <a:spLocks noGrp="1"/>
          </p:cNvSpPr>
          <p:nvPr>
            <p:ph type="dt" sz="half" idx="10"/>
          </p:nvPr>
        </p:nvSpPr>
        <p:spPr/>
        <p:txBody>
          <a:bodyPr/>
          <a:lstStyle/>
          <a:p>
            <a:fld id="{EA654D04-C05B-4D60-9DAC-489B6817B8B9}" type="datetime1">
              <a:rPr lang="en-US" smtClean="0"/>
              <a:t>11/15/2021</a:t>
            </a:fld>
            <a:endParaRPr lang="en-US"/>
          </a:p>
        </p:txBody>
      </p:sp>
      <p:sp>
        <p:nvSpPr>
          <p:cNvPr id="29" name="Footer Placeholder 28">
            <a:extLst>
              <a:ext uri="{FF2B5EF4-FFF2-40B4-BE49-F238E27FC236}">
                <a16:creationId xmlns:a16="http://schemas.microsoft.com/office/drawing/2014/main" id="{3FFB532B-4911-440B-AF0E-20E3DFBF5C58}"/>
              </a:ext>
            </a:extLst>
          </p:cNvPr>
          <p:cNvSpPr>
            <a:spLocks noGrp="1"/>
          </p:cNvSpPr>
          <p:nvPr>
            <p:ph type="ftr" sz="quarter" idx="11"/>
          </p:nvPr>
        </p:nvSpPr>
        <p:spPr/>
        <p:txBody>
          <a:bodyPr/>
          <a:lstStyle/>
          <a:p>
            <a:r>
              <a:rPr lang="fi-FI" smtClean="0"/>
              <a:t>Alisha Sikri           DS               Unit 2                        </a:t>
            </a:r>
            <a:endParaRPr lang="en-US" dirty="0"/>
          </a:p>
        </p:txBody>
      </p:sp>
      <p:sp>
        <p:nvSpPr>
          <p:cNvPr id="30" name="Slide Number Placeholder 29">
            <a:extLst>
              <a:ext uri="{FF2B5EF4-FFF2-40B4-BE49-F238E27FC236}">
                <a16:creationId xmlns:a16="http://schemas.microsoft.com/office/drawing/2014/main" id="{4F1ECF1F-FAD8-4EA1-93C0-437843BE3AF5}"/>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31" name="Title 1">
            <a:extLst>
              <a:ext uri="{FF2B5EF4-FFF2-40B4-BE49-F238E27FC236}">
                <a16:creationId xmlns:a16="http://schemas.microsoft.com/office/drawing/2014/main" id="{FEF018CF-06D2-4FFD-8563-2876B574A3F5}"/>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32" name="Picture 2" descr="E:\NIET\Project\xLogo11.png.pagespeed.ic.pydHLuCQEZ.png">
            <a:extLst>
              <a:ext uri="{FF2B5EF4-FFF2-40B4-BE49-F238E27FC236}">
                <a16:creationId xmlns:a16="http://schemas.microsoft.com/office/drawing/2014/main" id="{3753D4F5-A285-4E8C-B9ED-2B2B54A6F489}"/>
              </a:ext>
            </a:extLst>
          </p:cNvPr>
          <p:cNvPicPr>
            <a:picLocks noChangeAspect="1" noChangeArrowheads="1"/>
          </p:cNvPicPr>
          <p:nvPr/>
        </p:nvPicPr>
        <p:blipFill>
          <a:blip r:embed="rId4"/>
          <a:srcRect/>
          <a:stretch>
            <a:fillRect/>
          </a:stretch>
        </p:blipFill>
        <p:spPr bwMode="auto">
          <a:xfrm>
            <a:off x="0" y="-58994"/>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ppt_x"/>
                                          </p:val>
                                        </p:tav>
                                        <p:tav tm="100000">
                                          <p:val>
                                            <p:strVal val="#ppt_x"/>
                                          </p:val>
                                        </p:tav>
                                      </p:tavLst>
                                    </p:anim>
                                    <p:anim calcmode="lin" valueType="num">
                                      <p:cBhvr additive="base">
                                        <p:cTn id="6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8" grpId="0"/>
      <p:bldP spid="19" grpId="0"/>
      <p:bldP spid="20" grpId="0"/>
      <p:bldP spid="21" grpId="0"/>
      <p:bldP spid="22" grpId="0"/>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1600" y="1916832"/>
            <a:ext cx="7412360" cy="2721868"/>
          </a:xfrm>
          <a:prstGeom prst="rect">
            <a:avLst/>
          </a:prstGeom>
        </p:spPr>
        <p:txBody>
          <a:bodyPr vert="horz" wrap="square" lIns="0" tIns="9049" rIns="0" bIns="0" rtlCol="0" anchor="ctr">
            <a:spAutoFit/>
          </a:bodyPr>
          <a:lstStyle/>
          <a:p>
            <a:pPr marL="12700" algn="l">
              <a:lnSpc>
                <a:spcPct val="150000"/>
              </a:lnSpc>
              <a:spcBef>
                <a:spcPts val="865"/>
              </a:spcBef>
              <a:buClr>
                <a:srgbClr val="0AD0D9"/>
              </a:buClr>
              <a:buSzPct val="93750"/>
              <a:tabLst>
                <a:tab pos="287020" algn="l"/>
              </a:tabLst>
            </a:pPr>
            <a:r>
              <a:rPr lang="en-US" sz="2400" spc="-5" dirty="0">
                <a:cs typeface="Constantia"/>
              </a:rPr>
              <a:t>1. Creating</a:t>
            </a:r>
            <a:r>
              <a:rPr lang="en-US" sz="2400" spc="-130" dirty="0">
                <a:cs typeface="Constantia"/>
              </a:rPr>
              <a:t> </a:t>
            </a:r>
            <a:r>
              <a:rPr lang="en-US" sz="2400" dirty="0">
                <a:cs typeface="Constantia"/>
              </a:rPr>
              <a:t>a</a:t>
            </a:r>
            <a:r>
              <a:rPr lang="en-US" sz="2400" spc="-114" dirty="0">
                <a:cs typeface="Constantia"/>
              </a:rPr>
              <a:t> </a:t>
            </a:r>
            <a:r>
              <a:rPr lang="en-US" sz="2400" dirty="0">
                <a:cs typeface="Constantia"/>
              </a:rPr>
              <a:t>List</a:t>
            </a:r>
            <a:br>
              <a:rPr lang="en-US" sz="2400" dirty="0">
                <a:cs typeface="Constantia"/>
              </a:rPr>
            </a:br>
            <a:r>
              <a:rPr lang="en-US" sz="2400" dirty="0">
                <a:cs typeface="Constantia"/>
              </a:rPr>
              <a:t>2. </a:t>
            </a:r>
            <a:r>
              <a:rPr lang="en-US" sz="2400" smtClean="0">
                <a:cs typeface="Constantia"/>
              </a:rPr>
              <a:t>Inserting an</a:t>
            </a:r>
            <a:r>
              <a:rPr lang="en-US" sz="2400" spc="-155" smtClean="0">
                <a:cs typeface="Constantia"/>
              </a:rPr>
              <a:t> </a:t>
            </a:r>
            <a:r>
              <a:rPr lang="en-US" sz="2400" dirty="0">
                <a:cs typeface="Constantia"/>
              </a:rPr>
              <a:t>element</a:t>
            </a:r>
            <a:r>
              <a:rPr lang="en-US" sz="2400" spc="-90" dirty="0">
                <a:cs typeface="Constantia"/>
              </a:rPr>
              <a:t> </a:t>
            </a:r>
            <a:r>
              <a:rPr lang="en-US" sz="2400" spc="-5" dirty="0">
                <a:cs typeface="Constantia"/>
              </a:rPr>
              <a:t>in</a:t>
            </a:r>
            <a:r>
              <a:rPr lang="en-US" sz="2400" spc="-150" dirty="0">
                <a:cs typeface="Constantia"/>
              </a:rPr>
              <a:t> </a:t>
            </a:r>
            <a:r>
              <a:rPr lang="en-US" sz="2400" dirty="0">
                <a:cs typeface="Constantia"/>
              </a:rPr>
              <a:t>a</a:t>
            </a:r>
            <a:r>
              <a:rPr lang="en-US" sz="2400" spc="-85" dirty="0">
                <a:cs typeface="Constantia"/>
              </a:rPr>
              <a:t> </a:t>
            </a:r>
            <a:r>
              <a:rPr lang="en-US" sz="2400" dirty="0">
                <a:cs typeface="Constantia"/>
              </a:rPr>
              <a:t>list</a:t>
            </a:r>
            <a:br>
              <a:rPr lang="en-US" sz="2400" dirty="0">
                <a:cs typeface="Constantia"/>
              </a:rPr>
            </a:br>
            <a:r>
              <a:rPr lang="en-US" sz="2400" dirty="0">
                <a:cs typeface="Constantia"/>
              </a:rPr>
              <a:t>3. Deleting</a:t>
            </a:r>
            <a:r>
              <a:rPr lang="en-US" sz="2400" spc="-120" dirty="0">
                <a:cs typeface="Constantia"/>
              </a:rPr>
              <a:t> </a:t>
            </a:r>
            <a:r>
              <a:rPr lang="en-US" sz="2400" dirty="0">
                <a:cs typeface="Constantia"/>
              </a:rPr>
              <a:t>an</a:t>
            </a:r>
            <a:r>
              <a:rPr lang="en-US" sz="2400" spc="-150" dirty="0">
                <a:cs typeface="Constantia"/>
              </a:rPr>
              <a:t> </a:t>
            </a:r>
            <a:r>
              <a:rPr lang="en-US" sz="2400" dirty="0">
                <a:cs typeface="Constantia"/>
              </a:rPr>
              <a:t>element</a:t>
            </a:r>
            <a:r>
              <a:rPr lang="en-US" sz="2400" spc="-100" dirty="0">
                <a:cs typeface="Constantia"/>
              </a:rPr>
              <a:t> </a:t>
            </a:r>
            <a:r>
              <a:rPr lang="en-US" sz="2400" spc="-10" dirty="0">
                <a:cs typeface="Constantia"/>
              </a:rPr>
              <a:t>from</a:t>
            </a:r>
            <a:r>
              <a:rPr lang="en-US" sz="2400" spc="-155" dirty="0">
                <a:cs typeface="Constantia"/>
              </a:rPr>
              <a:t> </a:t>
            </a:r>
            <a:r>
              <a:rPr lang="en-US" sz="2400" dirty="0">
                <a:cs typeface="Constantia"/>
              </a:rPr>
              <a:t>a</a:t>
            </a:r>
            <a:r>
              <a:rPr lang="en-US" sz="2400" spc="-95" dirty="0">
                <a:cs typeface="Constantia"/>
              </a:rPr>
              <a:t> </a:t>
            </a:r>
            <a:r>
              <a:rPr lang="en-US" sz="2400" dirty="0">
                <a:cs typeface="Constantia"/>
              </a:rPr>
              <a:t>list</a:t>
            </a:r>
            <a:br>
              <a:rPr lang="en-US" sz="2400" dirty="0">
                <a:cs typeface="Constantia"/>
              </a:rPr>
            </a:br>
            <a:r>
              <a:rPr lang="en-US" sz="2400" dirty="0">
                <a:cs typeface="Constantia"/>
              </a:rPr>
              <a:t>4. </a:t>
            </a:r>
            <a:r>
              <a:rPr lang="en-US" sz="2400" spc="-10" dirty="0">
                <a:cs typeface="Constantia"/>
              </a:rPr>
              <a:t>Searching</a:t>
            </a:r>
            <a:r>
              <a:rPr lang="en-US" sz="2400" spc="-130" dirty="0">
                <a:cs typeface="Constantia"/>
              </a:rPr>
              <a:t> </a:t>
            </a:r>
            <a:r>
              <a:rPr lang="en-US" sz="2400" dirty="0">
                <a:cs typeface="Constantia"/>
              </a:rPr>
              <a:t>a</a:t>
            </a:r>
            <a:r>
              <a:rPr lang="en-US" sz="2400" spc="-120" dirty="0">
                <a:cs typeface="Constantia"/>
              </a:rPr>
              <a:t> </a:t>
            </a:r>
            <a:r>
              <a:rPr lang="en-US" sz="2400" dirty="0">
                <a:cs typeface="Constantia"/>
              </a:rPr>
              <a:t>list</a:t>
            </a:r>
            <a:br>
              <a:rPr lang="en-US" sz="2400" dirty="0">
                <a:cs typeface="Constantia"/>
              </a:rPr>
            </a:br>
            <a:r>
              <a:rPr lang="en-US" sz="2400" dirty="0">
                <a:cs typeface="Constantia"/>
              </a:rPr>
              <a:t>5. </a:t>
            </a:r>
            <a:r>
              <a:rPr lang="en-US" sz="2400" spc="-15" dirty="0">
                <a:cs typeface="Constantia"/>
              </a:rPr>
              <a:t>Reversing</a:t>
            </a:r>
            <a:r>
              <a:rPr lang="en-US" sz="2400" spc="-135" dirty="0">
                <a:cs typeface="Constantia"/>
              </a:rPr>
              <a:t> </a:t>
            </a:r>
            <a:r>
              <a:rPr lang="en-US" sz="2400" dirty="0">
                <a:cs typeface="Constantia"/>
              </a:rPr>
              <a:t>a</a:t>
            </a:r>
            <a:r>
              <a:rPr lang="en-US" sz="2400" spc="-120" dirty="0">
                <a:cs typeface="Constantia"/>
              </a:rPr>
              <a:t> </a:t>
            </a:r>
            <a:r>
              <a:rPr lang="en-US" sz="2400" dirty="0">
                <a:cs typeface="Constantia"/>
              </a:rPr>
              <a:t>list</a:t>
            </a:r>
          </a:p>
        </p:txBody>
      </p:sp>
      <p:sp>
        <p:nvSpPr>
          <p:cNvPr id="14" name="Date Placeholder 13">
            <a:extLst>
              <a:ext uri="{FF2B5EF4-FFF2-40B4-BE49-F238E27FC236}">
                <a16:creationId xmlns:a16="http://schemas.microsoft.com/office/drawing/2014/main" id="{6346E4B6-4422-40C6-9830-C55F693496D2}"/>
              </a:ext>
            </a:extLst>
          </p:cNvPr>
          <p:cNvSpPr>
            <a:spLocks noGrp="1"/>
          </p:cNvSpPr>
          <p:nvPr>
            <p:ph type="dt" sz="half" idx="10"/>
          </p:nvPr>
        </p:nvSpPr>
        <p:spPr/>
        <p:txBody>
          <a:bodyPr/>
          <a:lstStyle/>
          <a:p>
            <a:fld id="{ECB57B78-6402-40CE-BC04-CEA69A44F690}" type="datetime1">
              <a:rPr lang="en-US" smtClean="0"/>
              <a:t>11/15/2021</a:t>
            </a:fld>
            <a:endParaRPr lang="en-US"/>
          </a:p>
        </p:txBody>
      </p:sp>
      <p:sp>
        <p:nvSpPr>
          <p:cNvPr id="15" name="Footer Placeholder 14">
            <a:extLst>
              <a:ext uri="{FF2B5EF4-FFF2-40B4-BE49-F238E27FC236}">
                <a16:creationId xmlns:a16="http://schemas.microsoft.com/office/drawing/2014/main" id="{D0A069AB-A0FE-41F6-8BFD-97D4E9C2BDC5}"/>
              </a:ext>
            </a:extLst>
          </p:cNvPr>
          <p:cNvSpPr>
            <a:spLocks noGrp="1"/>
          </p:cNvSpPr>
          <p:nvPr>
            <p:ph type="ftr" sz="quarter" idx="11"/>
          </p:nvPr>
        </p:nvSpPr>
        <p:spPr/>
        <p:txBody>
          <a:bodyPr/>
          <a:lstStyle/>
          <a:p>
            <a:r>
              <a:rPr lang="fi-FI" smtClean="0"/>
              <a:t>Alisha Sikri           DS               Unit 2                        </a:t>
            </a:r>
            <a:endParaRPr lang="en-US" dirty="0"/>
          </a:p>
        </p:txBody>
      </p:sp>
      <p:sp>
        <p:nvSpPr>
          <p:cNvPr id="16" name="Slide Number Placeholder 15">
            <a:extLst>
              <a:ext uri="{FF2B5EF4-FFF2-40B4-BE49-F238E27FC236}">
                <a16:creationId xmlns:a16="http://schemas.microsoft.com/office/drawing/2014/main" id="{0B26C678-A9B1-49CD-976F-03AEBFAE87E0}"/>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17" name="Title 1">
            <a:extLst>
              <a:ext uri="{FF2B5EF4-FFF2-40B4-BE49-F238E27FC236}">
                <a16:creationId xmlns:a16="http://schemas.microsoft.com/office/drawing/2014/main" id="{A529CEDD-251A-4380-A994-05FC51C091B1}"/>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8" name="Picture 2" descr="E:\NIET\Project\xLogo11.png.pagespeed.ic.pydHLuCQEZ.png">
            <a:extLst>
              <a:ext uri="{FF2B5EF4-FFF2-40B4-BE49-F238E27FC236}">
                <a16:creationId xmlns:a16="http://schemas.microsoft.com/office/drawing/2014/main" id="{2297D747-57A4-4C6D-9575-1F5894468A7D}"/>
              </a:ext>
            </a:extLst>
          </p:cNvPr>
          <p:cNvPicPr>
            <a:picLocks noChangeAspect="1" noChangeArrowheads="1"/>
          </p:cNvPicPr>
          <p:nvPr/>
        </p:nvPicPr>
        <p:blipFill>
          <a:blip r:embed="rId2"/>
          <a:srcRect/>
          <a:stretch>
            <a:fillRect/>
          </a:stretch>
        </p:blipFill>
        <p:spPr bwMode="auto">
          <a:xfrm>
            <a:off x="0" y="-58994"/>
            <a:ext cx="1447800" cy="817163"/>
          </a:xfrm>
          <a:prstGeom prst="rect">
            <a:avLst/>
          </a:prstGeom>
          <a:noFill/>
        </p:spPr>
      </p:pic>
      <p:sp>
        <p:nvSpPr>
          <p:cNvPr id="12" name="Rectangle 1">
            <a:extLst>
              <a:ext uri="{FF2B5EF4-FFF2-40B4-BE49-F238E27FC236}">
                <a16:creationId xmlns:a16="http://schemas.microsoft.com/office/drawing/2014/main" id="{2ECC8496-43A9-4451-B212-264B8FB6B88F}"/>
              </a:ext>
            </a:extLst>
          </p:cNvPr>
          <p:cNvSpPr>
            <a:spLocks noChangeArrowheads="1"/>
          </p:cNvSpPr>
          <p:nvPr/>
        </p:nvSpPr>
        <p:spPr bwMode="auto">
          <a:xfrm>
            <a:off x="0"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9592" y="681638"/>
            <a:ext cx="7412360" cy="3275865"/>
          </a:xfrm>
          <a:prstGeom prst="rect">
            <a:avLst/>
          </a:prstGeom>
        </p:spPr>
        <p:txBody>
          <a:bodyPr vert="horz" wrap="square" lIns="0" tIns="9049" rIns="0" bIns="0" rtlCol="0" anchor="ctr">
            <a:spAutoFit/>
          </a:bodyPr>
          <a:lstStyle/>
          <a:p>
            <a:pPr marL="9525" algn="l">
              <a:lnSpc>
                <a:spcPct val="150000"/>
              </a:lnSpc>
              <a:spcBef>
                <a:spcPts val="71"/>
              </a:spcBef>
            </a:pPr>
            <a:r>
              <a:rPr lang="en-IN" sz="2400" b="1" spc="-11" dirty="0">
                <a:latin typeface="Calibri" panose="020F0502020204030204" pitchFamily="34" charset="0"/>
                <a:cs typeface="Calibri" panose="020F0502020204030204" pitchFamily="34" charset="0"/>
              </a:rPr>
              <a:t>Creating </a:t>
            </a:r>
            <a:r>
              <a:rPr lang="en-IN" sz="2400" b="1" spc="-4" dirty="0">
                <a:latin typeface="Calibri" panose="020F0502020204030204" pitchFamily="34" charset="0"/>
                <a:cs typeface="Calibri" panose="020F0502020204030204" pitchFamily="34" charset="0"/>
              </a:rPr>
              <a:t>a single </a:t>
            </a:r>
            <a:r>
              <a:rPr lang="en-IN" sz="2400" b="1" spc="-60" dirty="0">
                <a:latin typeface="Calibri" panose="020F0502020204030204" pitchFamily="34" charset="0"/>
                <a:cs typeface="Calibri" panose="020F0502020204030204" pitchFamily="34" charset="0"/>
              </a:rPr>
              <a:t> </a:t>
            </a:r>
            <a:r>
              <a:rPr lang="en-IN" sz="2400" b="1" spc="-4" dirty="0">
                <a:latin typeface="Calibri" panose="020F0502020204030204" pitchFamily="34" charset="0"/>
                <a:cs typeface="Calibri" panose="020F0502020204030204" pitchFamily="34" charset="0"/>
              </a:rPr>
              <a:t>Node:-</a:t>
            </a:r>
            <a:r>
              <a:rPr lang="en-IN" sz="2400" spc="-4" dirty="0">
                <a:latin typeface="Calibri" panose="020F0502020204030204" pitchFamily="34" charset="0"/>
                <a:cs typeface="Calibri" panose="020F0502020204030204" pitchFamily="34" charset="0"/>
              </a:rPr>
              <a:t/>
            </a:r>
            <a:br>
              <a:rPr lang="en-IN" sz="2400" spc="-4" dirty="0">
                <a:latin typeface="Calibri" panose="020F0502020204030204" pitchFamily="34" charset="0"/>
                <a:cs typeface="Calibri" panose="020F0502020204030204" pitchFamily="34" charset="0"/>
              </a:rPr>
            </a:br>
            <a:r>
              <a:rPr kumimoji="0" lang="en-US" altLang="en-US" sz="2400" b="0" i="0" u="none" strike="noStrike" cap="none" normalizeH="0" baseline="0" dirty="0">
                <a:ln>
                  <a:noFill/>
                </a:ln>
                <a:effectLst/>
                <a:latin typeface="Calibri" panose="020F0502020204030204" pitchFamily="34" charset="0"/>
                <a:cs typeface="Calibri" panose="020F0502020204030204" pitchFamily="34" charset="0"/>
              </a:rPr>
              <a:t>For single node creation, we make a Node class that holds some data and a single pointer next, that will be used to point to the next Node type object in the Linked List. </a:t>
            </a:r>
            <a:r>
              <a:rPr kumimoji="0" lang="en-IN" altLang="en-US" sz="2400" b="0" i="0" u="none" strike="noStrike" cap="none" normalizeH="0" baseline="0" dirty="0">
                <a:ln>
                  <a:noFill/>
                </a:ln>
                <a:effectLst/>
                <a:latin typeface="Calibri" panose="020F0502020204030204" pitchFamily="34" charset="0"/>
                <a:cs typeface="Calibri" panose="020F0502020204030204" pitchFamily="34" charset="0"/>
              </a:rPr>
              <a:t/>
            </a:r>
            <a:br>
              <a:rPr kumimoji="0" lang="en-IN" altLang="en-US" sz="2400" b="0" i="0" u="none" strike="noStrike" cap="none" normalizeH="0" baseline="0" dirty="0">
                <a:ln>
                  <a:noFill/>
                </a:ln>
                <a:effectLst/>
                <a:latin typeface="Calibri" panose="020F0502020204030204" pitchFamily="34" charset="0"/>
                <a:cs typeface="Calibri" panose="020F0502020204030204" pitchFamily="34" charset="0"/>
              </a:rPr>
            </a:br>
            <a:r>
              <a:rPr lang="en-IN" sz="2400" spc="-4" dirty="0">
                <a:latin typeface="Calibri" panose="020F0502020204030204" pitchFamily="34" charset="0"/>
                <a:cs typeface="Calibri" panose="020F0502020204030204" pitchFamily="34" charset="0"/>
              </a:rPr>
              <a:t/>
            </a:r>
            <a:br>
              <a:rPr lang="en-IN" sz="2400" spc="-4" dirty="0">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
        <p:nvSpPr>
          <p:cNvPr id="10" name="object 10"/>
          <p:cNvSpPr txBox="1"/>
          <p:nvPr/>
        </p:nvSpPr>
        <p:spPr>
          <a:xfrm>
            <a:off x="1273778" y="3638512"/>
            <a:ext cx="6086475" cy="840615"/>
          </a:xfrm>
          <a:prstGeom prst="rect">
            <a:avLst/>
          </a:prstGeom>
        </p:spPr>
        <p:txBody>
          <a:bodyPr vert="horz" wrap="square" lIns="0" tIns="9525" rIns="0" bIns="0" rtlCol="0">
            <a:spAutoFit/>
          </a:bodyPr>
          <a:lstStyle/>
          <a:p>
            <a:pPr marL="63818">
              <a:spcBef>
                <a:spcPts val="75"/>
              </a:spcBef>
            </a:pPr>
            <a:r>
              <a:rPr sz="1350" b="1" spc="-4">
                <a:solidFill>
                  <a:srgbClr val="FFFFFF"/>
                </a:solidFill>
                <a:latin typeface="Calibri"/>
                <a:cs typeface="Calibri"/>
              </a:rPr>
              <a:t>Nodetype</a:t>
            </a:r>
            <a:r>
              <a:rPr sz="1350" b="1" spc="-8">
                <a:solidFill>
                  <a:srgbClr val="FFFFFF"/>
                </a:solidFill>
                <a:latin typeface="Calibri"/>
                <a:cs typeface="Calibri"/>
              </a:rPr>
              <a:t> </a:t>
            </a:r>
            <a:r>
              <a:rPr sz="1350" b="1" dirty="0">
                <a:solidFill>
                  <a:srgbClr val="FFFFFF"/>
                </a:solidFill>
                <a:latin typeface="Calibri"/>
                <a:cs typeface="Calibri"/>
              </a:rPr>
              <a:t>*p;</a:t>
            </a:r>
            <a:endParaRPr sz="1350" dirty="0">
              <a:latin typeface="Calibri"/>
              <a:cs typeface="Calibri"/>
            </a:endParaRPr>
          </a:p>
          <a:p>
            <a:pPr marL="63818" marR="2833211">
              <a:spcBef>
                <a:spcPts val="4"/>
              </a:spcBef>
            </a:pPr>
            <a:r>
              <a:rPr sz="1350" b="1" spc="-8">
                <a:solidFill>
                  <a:srgbClr val="FFFFFF"/>
                </a:solidFill>
                <a:latin typeface="Calibri"/>
                <a:cs typeface="Calibri"/>
              </a:rPr>
              <a:t>p=(NodeType </a:t>
            </a:r>
            <a:r>
              <a:rPr sz="1350" b="1" spc="-4" dirty="0">
                <a:solidFill>
                  <a:srgbClr val="FFFFFF"/>
                </a:solidFill>
                <a:latin typeface="Calibri"/>
                <a:cs typeface="Calibri"/>
              </a:rPr>
              <a:t>*) malloc (sizeof</a:t>
            </a:r>
            <a:r>
              <a:rPr sz="1350" b="1" spc="-4">
                <a:solidFill>
                  <a:srgbClr val="FFFFFF"/>
                </a:solidFill>
                <a:latin typeface="Calibri"/>
                <a:cs typeface="Calibri"/>
              </a:rPr>
              <a:t>( </a:t>
            </a:r>
            <a:r>
              <a:rPr sz="1350" b="1" spc="-8">
                <a:solidFill>
                  <a:srgbClr val="FFFFFF"/>
                </a:solidFill>
                <a:latin typeface="Calibri"/>
                <a:cs typeface="Calibri"/>
              </a:rPr>
              <a:t>NodeType </a:t>
            </a:r>
            <a:r>
              <a:rPr sz="1350" b="1" dirty="0">
                <a:solidFill>
                  <a:srgbClr val="FFFFFF"/>
                </a:solidFill>
                <a:latin typeface="Calibri"/>
                <a:cs typeface="Calibri"/>
              </a:rPr>
              <a:t>) );  </a:t>
            </a:r>
            <a:r>
              <a:rPr sz="1350" b="1" spc="-4" dirty="0">
                <a:solidFill>
                  <a:srgbClr val="FFFFFF"/>
                </a:solidFill>
                <a:latin typeface="Calibri"/>
                <a:cs typeface="Calibri"/>
              </a:rPr>
              <a:t>p-</a:t>
            </a:r>
            <a:r>
              <a:rPr sz="1350" b="1" spc="-4">
                <a:solidFill>
                  <a:srgbClr val="FFFFFF"/>
                </a:solidFill>
                <a:latin typeface="Calibri"/>
                <a:cs typeface="Calibri"/>
              </a:rPr>
              <a:t>&gt;info</a:t>
            </a:r>
            <a:r>
              <a:rPr sz="1350" b="1" spc="-4" dirty="0">
                <a:solidFill>
                  <a:srgbClr val="FFFFFF"/>
                </a:solidFill>
                <a:latin typeface="Calibri"/>
                <a:cs typeface="Calibri"/>
              </a:rPr>
              <a:t>=50;</a:t>
            </a:r>
            <a:endParaRPr sz="1350" dirty="0">
              <a:latin typeface="Calibri"/>
              <a:cs typeface="Calibri"/>
            </a:endParaRPr>
          </a:p>
          <a:p>
            <a:pPr marL="63818"/>
            <a:r>
              <a:rPr sz="1350" b="1" spc="-4">
                <a:solidFill>
                  <a:srgbClr val="FFFFFF"/>
                </a:solidFill>
                <a:latin typeface="Calibri"/>
                <a:cs typeface="Calibri"/>
              </a:rPr>
              <a:t>p-&gt;next </a:t>
            </a:r>
            <a:r>
              <a:rPr sz="1350" b="1">
                <a:solidFill>
                  <a:srgbClr val="FFFFFF"/>
                </a:solidFill>
                <a:latin typeface="Calibri"/>
                <a:cs typeface="Calibri"/>
              </a:rPr>
              <a:t>=</a:t>
            </a:r>
            <a:r>
              <a:rPr sz="1350" b="1" spc="-34">
                <a:solidFill>
                  <a:srgbClr val="FFFFFF"/>
                </a:solidFill>
                <a:latin typeface="Calibri"/>
                <a:cs typeface="Calibri"/>
              </a:rPr>
              <a:t> </a:t>
            </a:r>
            <a:r>
              <a:rPr sz="1350" b="1" spc="-4">
                <a:solidFill>
                  <a:srgbClr val="FFFFFF"/>
                </a:solidFill>
                <a:latin typeface="Calibri"/>
                <a:cs typeface="Calibri"/>
              </a:rPr>
              <a:t>NULL</a:t>
            </a:r>
            <a:r>
              <a:rPr sz="1350" b="1" spc="-4" dirty="0">
                <a:solidFill>
                  <a:srgbClr val="FFFFFF"/>
                </a:solidFill>
                <a:latin typeface="Calibri"/>
                <a:cs typeface="Calibri"/>
              </a:rPr>
              <a:t>;</a:t>
            </a:r>
            <a:endParaRPr sz="1350" dirty="0">
              <a:latin typeface="Calibri"/>
              <a:cs typeface="Calibri"/>
            </a:endParaRPr>
          </a:p>
        </p:txBody>
      </p:sp>
      <p:sp>
        <p:nvSpPr>
          <p:cNvPr id="14" name="Date Placeholder 13">
            <a:extLst>
              <a:ext uri="{FF2B5EF4-FFF2-40B4-BE49-F238E27FC236}">
                <a16:creationId xmlns:a16="http://schemas.microsoft.com/office/drawing/2014/main" id="{6346E4B6-4422-40C6-9830-C55F693496D2}"/>
              </a:ext>
            </a:extLst>
          </p:cNvPr>
          <p:cNvSpPr>
            <a:spLocks noGrp="1"/>
          </p:cNvSpPr>
          <p:nvPr>
            <p:ph type="dt" sz="half" idx="10"/>
          </p:nvPr>
        </p:nvSpPr>
        <p:spPr/>
        <p:txBody>
          <a:bodyPr/>
          <a:lstStyle/>
          <a:p>
            <a:fld id="{8BE62AA7-C151-4AE8-950A-589AD754DC80}" type="datetime1">
              <a:rPr lang="en-US" smtClean="0"/>
              <a:t>11/15/2021</a:t>
            </a:fld>
            <a:endParaRPr lang="en-US"/>
          </a:p>
        </p:txBody>
      </p:sp>
      <p:sp>
        <p:nvSpPr>
          <p:cNvPr id="15" name="Footer Placeholder 14">
            <a:extLst>
              <a:ext uri="{FF2B5EF4-FFF2-40B4-BE49-F238E27FC236}">
                <a16:creationId xmlns:a16="http://schemas.microsoft.com/office/drawing/2014/main" id="{D0A069AB-A0FE-41F6-8BFD-97D4E9C2BDC5}"/>
              </a:ext>
            </a:extLst>
          </p:cNvPr>
          <p:cNvSpPr>
            <a:spLocks noGrp="1"/>
          </p:cNvSpPr>
          <p:nvPr>
            <p:ph type="ftr" sz="quarter" idx="11"/>
          </p:nvPr>
        </p:nvSpPr>
        <p:spPr/>
        <p:txBody>
          <a:bodyPr/>
          <a:lstStyle/>
          <a:p>
            <a:r>
              <a:rPr lang="fi-FI" smtClean="0"/>
              <a:t>Alisha Sikri           DS               Unit 2                        </a:t>
            </a:r>
            <a:endParaRPr lang="en-US" dirty="0"/>
          </a:p>
        </p:txBody>
      </p:sp>
      <p:sp>
        <p:nvSpPr>
          <p:cNvPr id="16" name="Slide Number Placeholder 15">
            <a:extLst>
              <a:ext uri="{FF2B5EF4-FFF2-40B4-BE49-F238E27FC236}">
                <a16:creationId xmlns:a16="http://schemas.microsoft.com/office/drawing/2014/main" id="{0B26C678-A9B1-49CD-976F-03AEBFAE87E0}"/>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17" name="Title 1">
            <a:extLst>
              <a:ext uri="{FF2B5EF4-FFF2-40B4-BE49-F238E27FC236}">
                <a16:creationId xmlns:a16="http://schemas.microsoft.com/office/drawing/2014/main" id="{A529CEDD-251A-4380-A994-05FC51C091B1}"/>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8" name="Picture 2" descr="E:\NIET\Project\xLogo11.png.pagespeed.ic.pydHLuCQEZ.png">
            <a:extLst>
              <a:ext uri="{FF2B5EF4-FFF2-40B4-BE49-F238E27FC236}">
                <a16:creationId xmlns:a16="http://schemas.microsoft.com/office/drawing/2014/main" id="{2297D747-57A4-4C6D-9575-1F5894468A7D}"/>
              </a:ext>
            </a:extLst>
          </p:cNvPr>
          <p:cNvPicPr>
            <a:picLocks noChangeAspect="1" noChangeArrowheads="1"/>
          </p:cNvPicPr>
          <p:nvPr/>
        </p:nvPicPr>
        <p:blipFill>
          <a:blip r:embed="rId2"/>
          <a:srcRect/>
          <a:stretch>
            <a:fillRect/>
          </a:stretch>
        </p:blipFill>
        <p:spPr bwMode="auto">
          <a:xfrm>
            <a:off x="0" y="-58994"/>
            <a:ext cx="1447800" cy="817163"/>
          </a:xfrm>
          <a:prstGeom prst="rect">
            <a:avLst/>
          </a:prstGeom>
          <a:noFill/>
        </p:spPr>
      </p:pic>
      <p:sp>
        <p:nvSpPr>
          <p:cNvPr id="19" name="TextBox 18">
            <a:extLst>
              <a:ext uri="{FF2B5EF4-FFF2-40B4-BE49-F238E27FC236}">
                <a16:creationId xmlns:a16="http://schemas.microsoft.com/office/drawing/2014/main" id="{30C2EC5A-1075-4F95-BF14-87E4BB026377}"/>
              </a:ext>
            </a:extLst>
          </p:cNvPr>
          <p:cNvSpPr txBox="1"/>
          <p:nvPr/>
        </p:nvSpPr>
        <p:spPr>
          <a:xfrm>
            <a:off x="801856" y="3291584"/>
            <a:ext cx="7226528" cy="2862322"/>
          </a:xfrm>
          <a:prstGeom prst="rect">
            <a:avLst/>
          </a:prstGeom>
          <a:noFill/>
        </p:spPr>
        <p:txBody>
          <a:bodyPr wrap="square">
            <a:spAutoFit/>
          </a:bodyPr>
          <a:lstStyle/>
          <a:p>
            <a:r>
              <a:rPr lang="en-US" b="1" dirty="0">
                <a:effectLst/>
                <a:latin typeface="Consolas" panose="020B0609020204030204" pitchFamily="49" charset="0"/>
              </a:rPr>
              <a:t># A single node of a singly linked list</a:t>
            </a:r>
          </a:p>
          <a:p>
            <a:r>
              <a:rPr lang="en-US" b="1" dirty="0">
                <a:effectLst/>
                <a:latin typeface="Consolas" panose="020B0609020204030204" pitchFamily="49" charset="0"/>
              </a:rPr>
              <a:t>class Node:</a:t>
            </a:r>
          </a:p>
          <a:p>
            <a:r>
              <a:rPr lang="en-US" b="1" dirty="0">
                <a:effectLst/>
                <a:latin typeface="Consolas" panose="020B0609020204030204" pitchFamily="49" charset="0"/>
              </a:rPr>
              <a:t>  # constructor</a:t>
            </a:r>
          </a:p>
          <a:p>
            <a:r>
              <a:rPr lang="en-US" b="1" dirty="0">
                <a:effectLst/>
                <a:latin typeface="Consolas" panose="020B0609020204030204" pitchFamily="49" charset="0"/>
              </a:rPr>
              <a:t>  def __</a:t>
            </a:r>
            <a:r>
              <a:rPr lang="en-US" b="1" dirty="0" err="1">
                <a:effectLst/>
                <a:latin typeface="Consolas" panose="020B0609020204030204" pitchFamily="49" charset="0"/>
              </a:rPr>
              <a:t>init</a:t>
            </a:r>
            <a:r>
              <a:rPr lang="en-US" b="1" dirty="0">
                <a:effectLst/>
                <a:latin typeface="Consolas" panose="020B0609020204030204" pitchFamily="49" charset="0"/>
              </a:rPr>
              <a:t>__(self, data, next=None): </a:t>
            </a:r>
          </a:p>
          <a:p>
            <a:r>
              <a:rPr lang="en-US" b="1" dirty="0">
                <a:effectLst/>
                <a:latin typeface="Consolas" panose="020B0609020204030204" pitchFamily="49" charset="0"/>
              </a:rPr>
              <a:t>    </a:t>
            </a:r>
            <a:r>
              <a:rPr lang="en-US" b="1" dirty="0" err="1">
                <a:effectLst/>
                <a:latin typeface="Consolas" panose="020B0609020204030204" pitchFamily="49" charset="0"/>
              </a:rPr>
              <a:t>self.data</a:t>
            </a:r>
            <a:r>
              <a:rPr lang="en-US" b="1" dirty="0">
                <a:effectLst/>
                <a:latin typeface="Consolas" panose="020B0609020204030204" pitchFamily="49" charset="0"/>
              </a:rPr>
              <a:t> = data</a:t>
            </a:r>
          </a:p>
          <a:p>
            <a:r>
              <a:rPr lang="en-US" b="1" dirty="0">
                <a:effectLst/>
                <a:latin typeface="Consolas" panose="020B0609020204030204" pitchFamily="49" charset="0"/>
              </a:rPr>
              <a:t>    </a:t>
            </a:r>
            <a:r>
              <a:rPr lang="en-US" b="1" dirty="0" err="1">
                <a:effectLst/>
                <a:latin typeface="Consolas" panose="020B0609020204030204" pitchFamily="49" charset="0"/>
              </a:rPr>
              <a:t>self.next</a:t>
            </a:r>
            <a:r>
              <a:rPr lang="en-US" b="1" dirty="0">
                <a:effectLst/>
                <a:latin typeface="Consolas" panose="020B0609020204030204" pitchFamily="49" charset="0"/>
              </a:rPr>
              <a:t> = next</a:t>
            </a:r>
          </a:p>
          <a:p>
            <a:r>
              <a:rPr lang="en-US" b="1" dirty="0">
                <a:effectLst/>
                <a:latin typeface="Consolas" panose="020B0609020204030204" pitchFamily="49" charset="0"/>
              </a:rPr>
              <a:t># Creating a single node</a:t>
            </a:r>
          </a:p>
          <a:p>
            <a:r>
              <a:rPr lang="en-US" b="1" dirty="0">
                <a:effectLst/>
                <a:latin typeface="Consolas" panose="020B0609020204030204" pitchFamily="49" charset="0"/>
              </a:rPr>
              <a:t>first = Node(3)</a:t>
            </a:r>
          </a:p>
          <a:p>
            <a:r>
              <a:rPr lang="en-US" b="1" dirty="0">
                <a:effectLst/>
                <a:latin typeface="Consolas" panose="020B0609020204030204" pitchFamily="49" charset="0"/>
              </a:rPr>
              <a:t>print(</a:t>
            </a:r>
            <a:r>
              <a:rPr lang="en-US" b="1" dirty="0" err="1">
                <a:effectLst/>
                <a:latin typeface="Consolas" panose="020B0609020204030204" pitchFamily="49" charset="0"/>
              </a:rPr>
              <a:t>first.data</a:t>
            </a:r>
            <a:r>
              <a:rPr lang="en-US" b="1" dirty="0">
                <a:effectLst/>
                <a:latin typeface="Consolas" panose="020B0609020204030204" pitchFamily="49" charset="0"/>
              </a:rPr>
              <a:t>)</a:t>
            </a:r>
          </a:p>
          <a:p>
            <a:endParaRPr lang="en-US" b="0" dirty="0">
              <a:effectLst/>
              <a:latin typeface="Consolas" panose="020B0609020204030204" pitchFamily="49" charset="0"/>
            </a:endParaRPr>
          </a:p>
        </p:txBody>
      </p:sp>
      <p:sp>
        <p:nvSpPr>
          <p:cNvPr id="12" name="Rectangle 1">
            <a:extLst>
              <a:ext uri="{FF2B5EF4-FFF2-40B4-BE49-F238E27FC236}">
                <a16:creationId xmlns:a16="http://schemas.microsoft.com/office/drawing/2014/main" id="{2ECC8496-43A9-4451-B212-264B8FB6B88F}"/>
              </a:ext>
            </a:extLst>
          </p:cNvPr>
          <p:cNvSpPr>
            <a:spLocks noChangeArrowheads="1"/>
          </p:cNvSpPr>
          <p:nvPr/>
        </p:nvSpPr>
        <p:spPr bwMode="auto">
          <a:xfrm>
            <a:off x="0"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449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anim calcmode="lin" valueType="num">
                                      <p:cBhvr additive="base">
                                        <p:cTn id="1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 calcmode="lin" valueType="num">
                                      <p:cBhvr additive="base">
                                        <p:cTn id="17"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
                                            <p:txEl>
                                              <p:pRg st="2" end="2"/>
                                            </p:txEl>
                                          </p:spTgt>
                                        </p:tgtEl>
                                        <p:attrNameLst>
                                          <p:attrName>style.visibility</p:attrName>
                                        </p:attrNameLst>
                                      </p:cBhvr>
                                      <p:to>
                                        <p:strVal val="visible"/>
                                      </p:to>
                                    </p:set>
                                    <p:anim calcmode="lin" valueType="num">
                                      <p:cBhvr additive="base">
                                        <p:cTn id="21"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
                                            <p:txEl>
                                              <p:pRg st="3" end="3"/>
                                            </p:txEl>
                                          </p:spTgt>
                                        </p:tgtEl>
                                        <p:attrNameLst>
                                          <p:attrName>style.visibility</p:attrName>
                                        </p:attrNameLst>
                                      </p:cBhvr>
                                      <p:to>
                                        <p:strVal val="visible"/>
                                      </p:to>
                                    </p:set>
                                    <p:anim calcmode="lin" valueType="num">
                                      <p:cBhvr additive="base">
                                        <p:cTn id="25"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
                                            <p:txEl>
                                              <p:pRg st="4" end="4"/>
                                            </p:txEl>
                                          </p:spTgt>
                                        </p:tgtEl>
                                        <p:attrNameLst>
                                          <p:attrName>style.visibility</p:attrName>
                                        </p:attrNameLst>
                                      </p:cBhvr>
                                      <p:to>
                                        <p:strVal val="visible"/>
                                      </p:to>
                                    </p:set>
                                    <p:anim calcmode="lin" valueType="num">
                                      <p:cBhvr additive="base">
                                        <p:cTn id="29" dur="500" fill="hold"/>
                                        <p:tgtEl>
                                          <p:spTgt spid="1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
                                            <p:txEl>
                                              <p:pRg st="5" end="5"/>
                                            </p:txEl>
                                          </p:spTgt>
                                        </p:tgtEl>
                                        <p:attrNameLst>
                                          <p:attrName>style.visibility</p:attrName>
                                        </p:attrNameLst>
                                      </p:cBhvr>
                                      <p:to>
                                        <p:strVal val="visible"/>
                                      </p:to>
                                    </p:set>
                                    <p:anim calcmode="lin" valueType="num">
                                      <p:cBhvr additive="base">
                                        <p:cTn id="33" dur="500" fill="hold"/>
                                        <p:tgtEl>
                                          <p:spTgt spid="1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9">
                                            <p:txEl>
                                              <p:pRg st="6" end="6"/>
                                            </p:txEl>
                                          </p:spTgt>
                                        </p:tgtEl>
                                        <p:attrNameLst>
                                          <p:attrName>style.visibility</p:attrName>
                                        </p:attrNameLst>
                                      </p:cBhvr>
                                      <p:to>
                                        <p:strVal val="visible"/>
                                      </p:to>
                                    </p:set>
                                    <p:anim calcmode="lin" valueType="num">
                                      <p:cBhvr additive="base">
                                        <p:cTn id="37" dur="500" fill="hold"/>
                                        <p:tgtEl>
                                          <p:spTgt spid="1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9">
                                            <p:txEl>
                                              <p:pRg st="7" end="7"/>
                                            </p:txEl>
                                          </p:spTgt>
                                        </p:tgtEl>
                                        <p:attrNameLst>
                                          <p:attrName>style.visibility</p:attrName>
                                        </p:attrNameLst>
                                      </p:cBhvr>
                                      <p:to>
                                        <p:strVal val="visible"/>
                                      </p:to>
                                    </p:set>
                                    <p:anim calcmode="lin" valueType="num">
                                      <p:cBhvr additive="base">
                                        <p:cTn id="41" dur="500" fill="hold"/>
                                        <p:tgtEl>
                                          <p:spTgt spid="19">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9">
                                            <p:txEl>
                                              <p:pRg st="8" end="8"/>
                                            </p:txEl>
                                          </p:spTgt>
                                        </p:tgtEl>
                                        <p:attrNameLst>
                                          <p:attrName>style.visibility</p:attrName>
                                        </p:attrNameLst>
                                      </p:cBhvr>
                                      <p:to>
                                        <p:strVal val="visible"/>
                                      </p:to>
                                    </p:set>
                                    <p:anim calcmode="lin" valueType="num">
                                      <p:cBhvr additive="base">
                                        <p:cTn id="45" dur="500" fill="hold"/>
                                        <p:tgtEl>
                                          <p:spTgt spid="19">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5A71D152-170C-418A-8435-9C4DFB1C039B}"/>
              </a:ext>
            </a:extLst>
          </p:cNvPr>
          <p:cNvSpPr>
            <a:spLocks noGrp="1"/>
          </p:cNvSpPr>
          <p:nvPr>
            <p:ph type="dt" sz="half" idx="10"/>
          </p:nvPr>
        </p:nvSpPr>
        <p:spPr/>
        <p:txBody>
          <a:bodyPr/>
          <a:lstStyle/>
          <a:p>
            <a:fld id="{860D9A28-466D-4FD8-BDEB-4DD262CCEE02}" type="datetime1">
              <a:rPr lang="en-US" smtClean="0"/>
              <a:t>11/15/2021</a:t>
            </a:fld>
            <a:endParaRPr lang="en-US"/>
          </a:p>
        </p:txBody>
      </p:sp>
      <p:sp>
        <p:nvSpPr>
          <p:cNvPr id="8" name="Footer Placeholder 7">
            <a:extLst>
              <a:ext uri="{FF2B5EF4-FFF2-40B4-BE49-F238E27FC236}">
                <a16:creationId xmlns:a16="http://schemas.microsoft.com/office/drawing/2014/main" id="{32A3AB62-A68D-412C-9D1B-BB2A2C14780E}"/>
              </a:ext>
            </a:extLst>
          </p:cNvPr>
          <p:cNvSpPr>
            <a:spLocks noGrp="1"/>
          </p:cNvSpPr>
          <p:nvPr>
            <p:ph type="ftr" sz="quarter" idx="11"/>
          </p:nvPr>
        </p:nvSpPr>
        <p:spPr/>
        <p:txBody>
          <a:bodyPr/>
          <a:lstStyle/>
          <a:p>
            <a:r>
              <a:rPr lang="fi-FI" smtClean="0"/>
              <a:t>Alisha Sikri           DS               Unit 2                        </a:t>
            </a:r>
            <a:endParaRPr lang="en-US" dirty="0"/>
          </a:p>
        </p:txBody>
      </p:sp>
      <p:sp>
        <p:nvSpPr>
          <p:cNvPr id="9" name="Slide Number Placeholder 8">
            <a:extLst>
              <a:ext uri="{FF2B5EF4-FFF2-40B4-BE49-F238E27FC236}">
                <a16:creationId xmlns:a16="http://schemas.microsoft.com/office/drawing/2014/main" id="{6FAE321A-BC70-4AF9-A68C-9E869CD688F5}"/>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10" name="Title 1">
            <a:extLst>
              <a:ext uri="{FF2B5EF4-FFF2-40B4-BE49-F238E27FC236}">
                <a16:creationId xmlns:a16="http://schemas.microsoft.com/office/drawing/2014/main" id="{2CEDF1A2-D94F-413F-8E04-FD41CF27ED2C}"/>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E:\NIET\Project\xLogo11.png.pagespeed.ic.pydHLuCQEZ.png">
            <a:extLst>
              <a:ext uri="{FF2B5EF4-FFF2-40B4-BE49-F238E27FC236}">
                <a16:creationId xmlns:a16="http://schemas.microsoft.com/office/drawing/2014/main" id="{FBDA0E0C-49D5-4595-B118-AC7E0B8ADA7B}"/>
              </a:ext>
            </a:extLst>
          </p:cNvPr>
          <p:cNvPicPr>
            <a:picLocks noChangeAspect="1" noChangeArrowheads="1"/>
          </p:cNvPicPr>
          <p:nvPr/>
        </p:nvPicPr>
        <p:blipFill>
          <a:blip r:embed="rId2"/>
          <a:srcRect/>
          <a:stretch>
            <a:fillRect/>
          </a:stretch>
        </p:blipFill>
        <p:spPr bwMode="auto">
          <a:xfrm>
            <a:off x="0" y="-58994"/>
            <a:ext cx="1447800" cy="817163"/>
          </a:xfrm>
          <a:prstGeom prst="rect">
            <a:avLst/>
          </a:prstGeom>
          <a:noFill/>
        </p:spPr>
      </p:pic>
      <p:sp>
        <p:nvSpPr>
          <p:cNvPr id="4" name="Rectangle 1">
            <a:extLst>
              <a:ext uri="{FF2B5EF4-FFF2-40B4-BE49-F238E27FC236}">
                <a16:creationId xmlns:a16="http://schemas.microsoft.com/office/drawing/2014/main" id="{5F7C81CC-7E6E-4034-B5E7-E3B7EF4B195F}"/>
              </a:ext>
            </a:extLst>
          </p:cNvPr>
          <p:cNvSpPr>
            <a:spLocks noGrp="1" noChangeArrowheads="1"/>
          </p:cNvSpPr>
          <p:nvPr>
            <p:ph type="title"/>
          </p:nvPr>
        </p:nvSpPr>
        <p:spPr bwMode="auto">
          <a:xfrm>
            <a:off x="707420" y="1761761"/>
            <a:ext cx="7772400" cy="432298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class Node: </a:t>
            </a:r>
            <a:b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	def __</a:t>
            </a:r>
            <a:r>
              <a:rPr kumimoji="0" lang="en-US" altLang="en-US" sz="2000" b="0" i="0" u="none" strike="noStrike" cap="none" normalizeH="0" baseline="0" dirty="0" err="1">
                <a:ln>
                  <a:noFill/>
                </a:ln>
                <a:effectLst/>
                <a:latin typeface="Courier New" panose="02070309020205020404" pitchFamily="49" charset="0"/>
                <a:cs typeface="Courier New" panose="02070309020205020404" pitchFamily="49" charset="0"/>
              </a:rPr>
              <a:t>init</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__(self, </a:t>
            </a:r>
            <a:r>
              <a:rPr kumimoji="0" lang="en-US" altLang="en-US" sz="2000" b="0" i="0" u="none" strike="noStrike" cap="none" normalizeH="0" baseline="0" dirty="0" err="1">
                <a:ln>
                  <a:noFill/>
                </a:ln>
                <a:effectLst/>
                <a:latin typeface="Courier New" panose="02070309020205020404" pitchFamily="49" charset="0"/>
                <a:cs typeface="Courier New" panose="02070309020205020404" pitchFamily="49" charset="0"/>
              </a:rPr>
              <a:t>dataval</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=None): 			</a:t>
            </a:r>
            <a:r>
              <a:rPr kumimoji="0" lang="en-US" altLang="en-US" sz="2000" b="0" i="0" u="none" strike="noStrike" cap="none" normalizeH="0" baseline="0" dirty="0" err="1">
                <a:ln>
                  <a:noFill/>
                </a:ln>
                <a:effectLst/>
                <a:latin typeface="Courier New" panose="02070309020205020404" pitchFamily="49" charset="0"/>
                <a:cs typeface="Courier New" panose="02070309020205020404" pitchFamily="49" charset="0"/>
              </a:rPr>
              <a:t>self.dataval</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effectLst/>
                <a:latin typeface="Courier New" panose="02070309020205020404" pitchFamily="49" charset="0"/>
                <a:cs typeface="Courier New" panose="02070309020205020404" pitchFamily="49" charset="0"/>
              </a:rPr>
              <a:t>dataval</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effectLst/>
                <a:latin typeface="Courier New" panose="02070309020205020404" pitchFamily="49" charset="0"/>
                <a:cs typeface="Courier New" panose="02070309020205020404" pitchFamily="49" charset="0"/>
              </a:rPr>
              <a:t>self.nextval</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 = None </a:t>
            </a:r>
            <a:r>
              <a:rPr kumimoji="0" lang="en-US" altLang="en-US"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en-US" altLang="en-US"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effectLst/>
                <a:latin typeface="Courier New" panose="02070309020205020404" pitchFamily="49" charset="0"/>
                <a:cs typeface="Courier New" panose="02070309020205020404" pitchFamily="49" charset="0"/>
              </a:rPr>
              <a:t>class</a:t>
            </a:r>
            <a:r>
              <a:rPr lang="en-US" altLang="en-US" sz="2000" dirty="0">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effectLst/>
                <a:latin typeface="Courier New" panose="02070309020205020404" pitchFamily="49" charset="0"/>
                <a:cs typeface="Courier New" panose="02070309020205020404" pitchFamily="49" charset="0"/>
              </a:rPr>
              <a:t>SLinkedList</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	def __</a:t>
            </a:r>
            <a:r>
              <a:rPr kumimoji="0" lang="en-US" altLang="en-US" sz="2000" b="0" i="0" u="none" strike="noStrike" cap="none" normalizeH="0" baseline="0" dirty="0" err="1">
                <a:ln>
                  <a:noFill/>
                </a:ln>
                <a:effectLst/>
                <a:latin typeface="Courier New" panose="02070309020205020404" pitchFamily="49" charset="0"/>
                <a:cs typeface="Courier New" panose="02070309020205020404" pitchFamily="49" charset="0"/>
              </a:rPr>
              <a:t>init</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__(self): </a:t>
            </a:r>
            <a:b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effectLst/>
                <a:latin typeface="Courier New" panose="02070309020205020404" pitchFamily="49" charset="0"/>
                <a:cs typeface="Courier New" panose="02070309020205020404" pitchFamily="49" charset="0"/>
              </a:rPr>
              <a:t>self.headval</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 = None </a:t>
            </a:r>
            <a:b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list1 = </a:t>
            </a:r>
            <a:r>
              <a:rPr kumimoji="0" lang="en-US" altLang="en-US" sz="2000" b="0" i="0" u="none" strike="noStrike" cap="none" normalizeH="0" baseline="0" dirty="0" err="1">
                <a:ln>
                  <a:noFill/>
                </a:ln>
                <a:effectLst/>
                <a:latin typeface="Courier New" panose="02070309020205020404" pitchFamily="49" charset="0"/>
                <a:cs typeface="Courier New" panose="02070309020205020404" pitchFamily="49" charset="0"/>
              </a:rPr>
              <a:t>SLinkedList</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list1.headval = Node("Mon") </a:t>
            </a:r>
            <a:b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e2 = Node("Tue") </a:t>
            </a:r>
            <a:b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e3 = Node("Wed") </a:t>
            </a:r>
            <a:b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 Link first Node to second node list1.headval.nextval = e2</a:t>
            </a:r>
            <a:b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 # Link second Node to third node e2.nextval = e3</a:t>
            </a:r>
            <a:r>
              <a:rPr kumimoji="0" lang="en-US" altLang="en-US" sz="20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p:txBody>
      </p:sp>
      <p:sp>
        <p:nvSpPr>
          <p:cNvPr id="12" name="TextBox 11">
            <a:extLst>
              <a:ext uri="{FF2B5EF4-FFF2-40B4-BE49-F238E27FC236}">
                <a16:creationId xmlns:a16="http://schemas.microsoft.com/office/drawing/2014/main" id="{8E61E09F-DD06-4BAB-A430-469717564331}"/>
              </a:ext>
            </a:extLst>
          </p:cNvPr>
          <p:cNvSpPr txBox="1"/>
          <p:nvPr/>
        </p:nvSpPr>
        <p:spPr>
          <a:xfrm>
            <a:off x="825500" y="942505"/>
            <a:ext cx="4597400" cy="523220"/>
          </a:xfrm>
          <a:prstGeom prst="rect">
            <a:avLst/>
          </a:prstGeom>
          <a:noFill/>
        </p:spPr>
        <p:txBody>
          <a:bodyPr wrap="square">
            <a:spAutoFit/>
          </a:bodyPr>
          <a:lstStyle/>
          <a:p>
            <a:pPr algn="l"/>
            <a:r>
              <a:rPr lang="en-IN" sz="2800" b="1" i="0" dirty="0">
                <a:effectLst/>
                <a:latin typeface="Calibri" panose="020F0502020204030204" pitchFamily="34" charset="0"/>
                <a:cs typeface="Calibri" panose="020F0502020204030204" pitchFamily="34" charset="0"/>
              </a:rPr>
              <a:t>Creation of Linked list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Content Placeholder 10"/>
          <p:cNvSpPr>
            <a:spLocks noGrp="1"/>
          </p:cNvSpPr>
          <p:nvPr>
            <p:ph idx="1"/>
          </p:nvPr>
        </p:nvSpPr>
        <p:spPr/>
        <p:txBody>
          <a:bodyPr>
            <a:noAutofit/>
          </a:bodyPr>
          <a:lstStyle/>
          <a:p>
            <a:pPr marL="0" indent="0" algn="just">
              <a:lnSpc>
                <a:spcPct val="200000"/>
              </a:lnSpc>
              <a:buNone/>
            </a:pPr>
            <a:r>
              <a:rPr lang="en-IN" sz="2400" b="1" dirty="0">
                <a:latin typeface="+mj-lt"/>
                <a:cs typeface="Calibri" panose="020F0502020204030204" pitchFamily="34" charset="0"/>
              </a:rPr>
              <a:t>Linked lists </a:t>
            </a:r>
            <a:r>
              <a:rPr lang="en-IN" sz="2400" dirty="0">
                <a:latin typeface="+mj-lt"/>
                <a:cs typeface="Calibri" panose="020F0502020204030204" pitchFamily="34" charset="0"/>
              </a:rPr>
              <a:t>-Self-referential structure, Singly Linked List, Doubly Linked List, Circular Linked List. </a:t>
            </a:r>
          </a:p>
          <a:p>
            <a:pPr marL="0" indent="0" algn="just">
              <a:lnSpc>
                <a:spcPct val="200000"/>
              </a:lnSpc>
              <a:buNone/>
            </a:pPr>
            <a:r>
              <a:rPr lang="en-IN" sz="2400" b="1" dirty="0">
                <a:latin typeface="+mj-lt"/>
                <a:cs typeface="Calibri" panose="020F0502020204030204" pitchFamily="34" charset="0"/>
              </a:rPr>
              <a:t>Operations on a Linked List: </a:t>
            </a:r>
            <a:r>
              <a:rPr lang="en-IN" sz="2400" dirty="0">
                <a:latin typeface="+mj-lt"/>
                <a:cs typeface="Calibri" panose="020F0502020204030204" pitchFamily="34" charset="0"/>
              </a:rPr>
              <a:t>Insertion, Deletion, Traversal, Reversal, Searching Polynomial Representation and Addition Subtraction &amp; Multiplications of Polynomials. </a:t>
            </a:r>
            <a:endParaRPr lang="en-US" sz="2400" dirty="0">
              <a:latin typeface="+mj-lt"/>
              <a:cs typeface="Calibri" panose="020F0502020204030204" pitchFamily="34" charset="0"/>
            </a:endParaRPr>
          </a:p>
        </p:txBody>
      </p:sp>
      <p:sp>
        <p:nvSpPr>
          <p:cNvPr id="12" name="TextBox 11"/>
          <p:cNvSpPr txBox="1"/>
          <p:nvPr/>
        </p:nvSpPr>
        <p:spPr>
          <a:xfrm>
            <a:off x="609109" y="1078468"/>
            <a:ext cx="1448291" cy="461665"/>
          </a:xfrm>
          <a:prstGeom prst="rect">
            <a:avLst/>
          </a:prstGeom>
          <a:noFill/>
        </p:spPr>
        <p:txBody>
          <a:bodyPr wrap="square" rtlCol="0">
            <a:spAutoFit/>
          </a:bodyPr>
          <a:lstStyle/>
          <a:p>
            <a:r>
              <a:rPr lang="en-US" sz="2400" b="1" dirty="0"/>
              <a:t>UNIT-2</a:t>
            </a:r>
          </a:p>
        </p:txBody>
      </p:sp>
      <p:sp>
        <p:nvSpPr>
          <p:cNvPr id="13"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Syllabus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id="{68F327E3-C0C4-449A-B80D-D3CD0F1B6DE7}"/>
              </a:ext>
            </a:extLst>
          </p:cNvPr>
          <p:cNvSpPr>
            <a:spLocks noGrp="1"/>
          </p:cNvSpPr>
          <p:nvPr>
            <p:ph type="dt" sz="half" idx="10"/>
          </p:nvPr>
        </p:nvSpPr>
        <p:spPr/>
        <p:txBody>
          <a:bodyPr/>
          <a:lstStyle/>
          <a:p>
            <a:fld id="{20433A1F-0767-4D6D-9825-BFEAEF248F8A}" type="datetime1">
              <a:rPr lang="en-US" smtClean="0"/>
              <a:t>11/15/2021</a:t>
            </a:fld>
            <a:endParaRPr lang="en-US"/>
          </a:p>
        </p:txBody>
      </p:sp>
      <p:sp>
        <p:nvSpPr>
          <p:cNvPr id="3" name="Footer Placeholder 2">
            <a:extLst>
              <a:ext uri="{FF2B5EF4-FFF2-40B4-BE49-F238E27FC236}">
                <a16:creationId xmlns:a16="http://schemas.microsoft.com/office/drawing/2014/main" id="{AEF14402-864B-4774-BC74-D8D16D6F6199}"/>
              </a:ext>
            </a:extLst>
          </p:cNvPr>
          <p:cNvSpPr>
            <a:spLocks noGrp="1"/>
          </p:cNvSpPr>
          <p:nvPr>
            <p:ph type="ftr" sz="quarter" idx="11"/>
          </p:nvPr>
        </p:nvSpPr>
        <p:spPr/>
        <p:txBody>
          <a:bodyPr/>
          <a:lstStyle/>
          <a:p>
            <a:r>
              <a:rPr lang="fi-FI" smtClean="0"/>
              <a:t>Alisha Sikri           DS               Unit 2                        </a:t>
            </a:r>
            <a:endParaRPr lang="en-US" dirty="0"/>
          </a:p>
        </p:txBody>
      </p:sp>
      <p:sp>
        <p:nvSpPr>
          <p:cNvPr id="4" name="Slide Number Placeholder 3">
            <a:extLst>
              <a:ext uri="{FF2B5EF4-FFF2-40B4-BE49-F238E27FC236}">
                <a16:creationId xmlns:a16="http://schemas.microsoft.com/office/drawing/2014/main" id="{3C5287FE-7109-43FD-AF47-48794828CD04}"/>
              </a:ext>
            </a:extLst>
          </p:cNvPr>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1560" y="1127476"/>
            <a:ext cx="8204775" cy="5087739"/>
          </a:xfrm>
          <a:prstGeom prst="rect">
            <a:avLst/>
          </a:prstGeom>
        </p:spPr>
        <p:txBody>
          <a:bodyPr vert="horz" wrap="square" lIns="0" tIns="45720" rIns="0" bIns="0" rtlCol="0">
            <a:spAutoFit/>
          </a:bodyPr>
          <a:lstStyle/>
          <a:p>
            <a:r>
              <a:rPr lang="en-US" sz="2800" b="1" i="0" dirty="0">
                <a:solidFill>
                  <a:srgbClr val="E00D50"/>
                </a:solidFill>
                <a:effectLst/>
                <a:latin typeface="Calibri" panose="020F0502020204030204" pitchFamily="34" charset="0"/>
                <a:cs typeface="Calibri" panose="020F0502020204030204" pitchFamily="34" charset="0"/>
              </a:rPr>
              <a:t>Displaying a Single Linked List</a:t>
            </a:r>
          </a:p>
          <a:p>
            <a:r>
              <a:rPr lang="en-US" sz="2400" b="0" i="0" dirty="0">
                <a:solidFill>
                  <a:srgbClr val="333333"/>
                </a:solidFill>
                <a:effectLst/>
                <a:latin typeface="Calibri" panose="020F0502020204030204" pitchFamily="34" charset="0"/>
                <a:cs typeface="Calibri" panose="020F0502020204030204" pitchFamily="34" charset="0"/>
              </a:rPr>
              <a:t>We can use the following steps to display the elements of a single linked list...</a:t>
            </a:r>
          </a:p>
          <a:p>
            <a:pPr marL="342900" indent="-342900">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1 - </a:t>
            </a:r>
            <a:r>
              <a:rPr lang="en-US" sz="2400" b="0" i="0" dirty="0">
                <a:solidFill>
                  <a:srgbClr val="333333"/>
                </a:solidFill>
                <a:effectLst/>
                <a:latin typeface="Calibri" panose="020F0502020204030204" pitchFamily="34" charset="0"/>
                <a:cs typeface="Calibri" panose="020F0502020204030204" pitchFamily="34" charset="0"/>
              </a:rPr>
              <a:t>Check whether list is </a:t>
            </a:r>
            <a:r>
              <a:rPr lang="en-US" sz="2400" b="1" i="0" dirty="0">
                <a:solidFill>
                  <a:srgbClr val="333333"/>
                </a:solidFill>
                <a:effectLst/>
                <a:latin typeface="Calibri" panose="020F0502020204030204" pitchFamily="34" charset="0"/>
                <a:cs typeface="Calibri" panose="020F0502020204030204" pitchFamily="34" charset="0"/>
              </a:rPr>
              <a:t>Empty</a:t>
            </a:r>
            <a:r>
              <a:rPr lang="en-US" sz="2400" b="0" i="0" dirty="0">
                <a:solidFill>
                  <a:srgbClr val="333333"/>
                </a:solidFill>
                <a:effectLst/>
                <a:latin typeface="Calibri" panose="020F0502020204030204" pitchFamily="34" charset="0"/>
                <a:cs typeface="Calibri" panose="020F0502020204030204" pitchFamily="34" charset="0"/>
              </a:rPr>
              <a:t>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a:solidFill>
                  <a:srgbClr val="333333"/>
                </a:solidFill>
                <a:effectLst/>
                <a:latin typeface="Calibri" panose="020F0502020204030204" pitchFamily="34" charset="0"/>
                <a:cs typeface="Calibri" panose="020F0502020204030204" pitchFamily="34" charset="0"/>
              </a:rPr>
              <a:t>NULL</a:t>
            </a:r>
            <a:r>
              <a:rPr lang="en-US" sz="2400" b="0" i="0" dirty="0">
                <a:solidFill>
                  <a:srgbClr val="333333"/>
                </a:solidFill>
                <a:effectLst/>
                <a:latin typeface="Calibri" panose="020F0502020204030204" pitchFamily="34" charset="0"/>
                <a:cs typeface="Calibri" panose="020F0502020204030204" pitchFamily="34" charset="0"/>
              </a:rPr>
              <a:t>)</a:t>
            </a:r>
          </a:p>
          <a:p>
            <a:pPr marL="342900" indent="-342900">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2 - </a:t>
            </a:r>
            <a:r>
              <a:rPr lang="en-US" sz="2400" b="0" i="0" dirty="0">
                <a:solidFill>
                  <a:srgbClr val="333333"/>
                </a:solidFill>
                <a:effectLst/>
                <a:latin typeface="Calibri" panose="020F0502020204030204" pitchFamily="34" charset="0"/>
                <a:cs typeface="Calibri" panose="020F0502020204030204" pitchFamily="34" charset="0"/>
              </a:rPr>
              <a:t>If it is </a:t>
            </a:r>
            <a:r>
              <a:rPr lang="en-US" sz="2400" b="1" i="0" dirty="0">
                <a:solidFill>
                  <a:srgbClr val="333333"/>
                </a:solidFill>
                <a:effectLst/>
                <a:latin typeface="Calibri" panose="020F0502020204030204" pitchFamily="34" charset="0"/>
                <a:cs typeface="Calibri" panose="020F0502020204030204" pitchFamily="34" charset="0"/>
              </a:rPr>
              <a:t>Empty</a:t>
            </a:r>
            <a:r>
              <a:rPr lang="en-US" sz="2400" b="0" i="0" dirty="0">
                <a:solidFill>
                  <a:srgbClr val="333333"/>
                </a:solidFill>
                <a:effectLst/>
                <a:latin typeface="Calibri" panose="020F0502020204030204" pitchFamily="34" charset="0"/>
                <a:cs typeface="Calibri" panose="020F0502020204030204" pitchFamily="34" charset="0"/>
              </a:rPr>
              <a:t> then, display </a:t>
            </a:r>
            <a:r>
              <a:rPr lang="en-US" sz="2400" b="1" i="0" dirty="0">
                <a:solidFill>
                  <a:srgbClr val="333333"/>
                </a:solidFill>
                <a:effectLst/>
                <a:latin typeface="Calibri" panose="020F0502020204030204" pitchFamily="34" charset="0"/>
                <a:cs typeface="Calibri" panose="020F0502020204030204" pitchFamily="34" charset="0"/>
              </a:rPr>
              <a:t>'List is Empty!!!'</a:t>
            </a:r>
            <a:r>
              <a:rPr lang="en-US" sz="2400" b="0" i="0" dirty="0">
                <a:solidFill>
                  <a:srgbClr val="333333"/>
                </a:solidFill>
                <a:effectLst/>
                <a:latin typeface="Calibri" panose="020F0502020204030204" pitchFamily="34" charset="0"/>
                <a:cs typeface="Calibri" panose="020F0502020204030204" pitchFamily="34" charset="0"/>
              </a:rPr>
              <a:t> and terminate the function.</a:t>
            </a:r>
          </a:p>
          <a:p>
            <a:pPr marL="342900" indent="-342900">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3 - </a:t>
            </a:r>
            <a:r>
              <a:rPr lang="en-US" sz="2400" b="0" i="0" dirty="0">
                <a:solidFill>
                  <a:srgbClr val="333333"/>
                </a:solidFill>
                <a:effectLst/>
                <a:latin typeface="Calibri" panose="020F0502020204030204" pitchFamily="34" charset="0"/>
                <a:cs typeface="Calibri" panose="020F0502020204030204" pitchFamily="34" charset="0"/>
              </a:rPr>
              <a:t>If it is </a:t>
            </a:r>
            <a:r>
              <a:rPr lang="en-US" sz="2400" b="1" i="0" dirty="0">
                <a:solidFill>
                  <a:srgbClr val="333333"/>
                </a:solidFill>
                <a:effectLst/>
                <a:latin typeface="Calibri" panose="020F0502020204030204" pitchFamily="34" charset="0"/>
                <a:cs typeface="Calibri" panose="020F0502020204030204" pitchFamily="34" charset="0"/>
              </a:rPr>
              <a:t>Not Empty</a:t>
            </a:r>
            <a:r>
              <a:rPr lang="en-US" sz="2400" b="0" i="0" dirty="0">
                <a:solidFill>
                  <a:srgbClr val="333333"/>
                </a:solidFill>
                <a:effectLst/>
                <a:latin typeface="Calibri" panose="020F0502020204030204" pitchFamily="34" charset="0"/>
                <a:cs typeface="Calibri" panose="020F0502020204030204" pitchFamily="34" charset="0"/>
              </a:rPr>
              <a:t> then, define a Node pointer </a:t>
            </a:r>
            <a:r>
              <a:rPr lang="en-US" sz="2400" b="1" i="0" dirty="0">
                <a:solidFill>
                  <a:srgbClr val="333333"/>
                </a:solidFill>
                <a:effectLst/>
                <a:latin typeface="Calibri" panose="020F0502020204030204" pitchFamily="34" charset="0"/>
                <a:cs typeface="Calibri" panose="020F0502020204030204" pitchFamily="34" charset="0"/>
              </a:rPr>
              <a:t>'temp'</a:t>
            </a:r>
            <a:r>
              <a:rPr lang="en-US" sz="2400" b="0" i="0" dirty="0">
                <a:solidFill>
                  <a:srgbClr val="333333"/>
                </a:solidFill>
                <a:effectLst/>
                <a:latin typeface="Calibri" panose="020F0502020204030204" pitchFamily="34" charset="0"/>
                <a:cs typeface="Calibri" panose="020F0502020204030204" pitchFamily="34" charset="0"/>
              </a:rPr>
              <a:t> and initialize with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a:t>
            </a:r>
          </a:p>
          <a:p>
            <a:pPr marL="342900" indent="-342900">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4 - </a:t>
            </a:r>
            <a:r>
              <a:rPr lang="en-US" sz="2400" b="0" i="0" dirty="0">
                <a:solidFill>
                  <a:srgbClr val="333333"/>
                </a:solidFill>
                <a:effectLst/>
                <a:latin typeface="Calibri" panose="020F0502020204030204" pitchFamily="34" charset="0"/>
                <a:cs typeface="Calibri" panose="020F0502020204030204" pitchFamily="34" charset="0"/>
              </a:rPr>
              <a:t>Keep displaying </a:t>
            </a:r>
            <a:r>
              <a:rPr lang="en-US" sz="2400" b="1" i="0" dirty="0">
                <a:solidFill>
                  <a:srgbClr val="333333"/>
                </a:solidFill>
                <a:effectLst/>
                <a:latin typeface="Calibri" panose="020F0502020204030204" pitchFamily="34" charset="0"/>
                <a:cs typeface="Calibri" panose="020F0502020204030204" pitchFamily="34" charset="0"/>
              </a:rPr>
              <a:t>temp → data</a:t>
            </a:r>
            <a:r>
              <a:rPr lang="en-US" sz="2400" b="0" i="0" dirty="0">
                <a:solidFill>
                  <a:srgbClr val="333333"/>
                </a:solidFill>
                <a:effectLst/>
                <a:latin typeface="Calibri" panose="020F0502020204030204" pitchFamily="34" charset="0"/>
                <a:cs typeface="Calibri" panose="020F0502020204030204" pitchFamily="34" charset="0"/>
              </a:rPr>
              <a:t> with an arrow (</a:t>
            </a:r>
            <a:r>
              <a:rPr lang="en-US" sz="2400" b="1" i="0" dirty="0">
                <a:solidFill>
                  <a:srgbClr val="333333"/>
                </a:solidFill>
                <a:effectLst/>
                <a:latin typeface="Calibri" panose="020F0502020204030204" pitchFamily="34" charset="0"/>
                <a:cs typeface="Calibri" panose="020F0502020204030204" pitchFamily="34" charset="0"/>
              </a:rPr>
              <a:t>---&gt;</a:t>
            </a:r>
            <a:r>
              <a:rPr lang="en-US" sz="2400" b="0" i="0" dirty="0">
                <a:solidFill>
                  <a:srgbClr val="333333"/>
                </a:solidFill>
                <a:effectLst/>
                <a:latin typeface="Calibri" panose="020F0502020204030204" pitchFamily="34" charset="0"/>
                <a:cs typeface="Calibri" panose="020F0502020204030204" pitchFamily="34" charset="0"/>
              </a:rPr>
              <a:t>) until </a:t>
            </a:r>
            <a:r>
              <a:rPr lang="en-US" sz="2400" b="1" i="0" dirty="0">
                <a:solidFill>
                  <a:srgbClr val="333333"/>
                </a:solidFill>
                <a:effectLst/>
                <a:latin typeface="Calibri" panose="020F0502020204030204" pitchFamily="34" charset="0"/>
                <a:cs typeface="Calibri" panose="020F0502020204030204" pitchFamily="34" charset="0"/>
              </a:rPr>
              <a:t>temp</a:t>
            </a:r>
            <a:r>
              <a:rPr lang="en-US" sz="2400" b="0" i="0" dirty="0">
                <a:solidFill>
                  <a:srgbClr val="333333"/>
                </a:solidFill>
                <a:effectLst/>
                <a:latin typeface="Calibri" panose="020F0502020204030204" pitchFamily="34" charset="0"/>
                <a:cs typeface="Calibri" panose="020F0502020204030204" pitchFamily="34" charset="0"/>
              </a:rPr>
              <a:t> reaches to the last node</a:t>
            </a:r>
          </a:p>
          <a:p>
            <a:pPr marL="342900" indent="-342900">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5 - </a:t>
            </a:r>
            <a:r>
              <a:rPr lang="en-US" sz="2400" b="0" i="0" dirty="0">
                <a:solidFill>
                  <a:srgbClr val="333333"/>
                </a:solidFill>
                <a:effectLst/>
                <a:latin typeface="Calibri" panose="020F0502020204030204" pitchFamily="34" charset="0"/>
                <a:cs typeface="Calibri" panose="020F0502020204030204" pitchFamily="34" charset="0"/>
              </a:rPr>
              <a:t>Finally display </a:t>
            </a:r>
            <a:r>
              <a:rPr lang="en-US" sz="2400" b="1" i="0" dirty="0">
                <a:solidFill>
                  <a:srgbClr val="333333"/>
                </a:solidFill>
                <a:effectLst/>
                <a:latin typeface="Calibri" panose="020F0502020204030204" pitchFamily="34" charset="0"/>
                <a:cs typeface="Calibri" panose="020F0502020204030204" pitchFamily="34" charset="0"/>
              </a:rPr>
              <a:t>temp → data</a:t>
            </a:r>
            <a:r>
              <a:rPr lang="en-US" sz="2400" b="0" i="0" dirty="0">
                <a:solidFill>
                  <a:srgbClr val="333333"/>
                </a:solidFill>
                <a:effectLst/>
                <a:latin typeface="Calibri" panose="020F0502020204030204" pitchFamily="34" charset="0"/>
                <a:cs typeface="Calibri" panose="020F0502020204030204" pitchFamily="34" charset="0"/>
              </a:rPr>
              <a:t> with arrow pointing to </a:t>
            </a:r>
            <a:r>
              <a:rPr lang="en-US" sz="2400" b="1" i="0" dirty="0">
                <a:solidFill>
                  <a:srgbClr val="333333"/>
                </a:solidFill>
                <a:effectLst/>
                <a:latin typeface="Calibri" panose="020F0502020204030204" pitchFamily="34" charset="0"/>
                <a:cs typeface="Calibri" panose="020F0502020204030204" pitchFamily="34" charset="0"/>
              </a:rPr>
              <a:t>NULL</a:t>
            </a:r>
            <a:r>
              <a:rPr lang="en-US" sz="2400" b="0" i="0" dirty="0">
                <a:solidFill>
                  <a:srgbClr val="333333"/>
                </a:solidFill>
                <a:effectLst/>
                <a:latin typeface="Calibri" panose="020F0502020204030204" pitchFamily="34" charset="0"/>
                <a:cs typeface="Calibri" panose="020F0502020204030204" pitchFamily="34" charset="0"/>
              </a:rPr>
              <a:t> (</a:t>
            </a:r>
            <a:r>
              <a:rPr lang="en-US" sz="2400" b="1" i="0" dirty="0">
                <a:solidFill>
                  <a:srgbClr val="333333"/>
                </a:solidFill>
                <a:effectLst/>
                <a:latin typeface="Calibri" panose="020F0502020204030204" pitchFamily="34" charset="0"/>
                <a:cs typeface="Calibri" panose="020F0502020204030204" pitchFamily="34" charset="0"/>
              </a:rPr>
              <a:t>temp → data ---&gt; NULL</a:t>
            </a:r>
            <a:r>
              <a:rPr lang="en-US" sz="2400" b="0" i="0" dirty="0">
                <a:solidFill>
                  <a:srgbClr val="333333"/>
                </a:solidFill>
                <a:effectLst/>
                <a:latin typeface="Calibri" panose="020F0502020204030204" pitchFamily="34" charset="0"/>
                <a:cs typeface="Calibri" panose="020F0502020204030204" pitchFamily="34" charset="0"/>
              </a:rPr>
              <a:t>)</a:t>
            </a:r>
          </a:p>
          <a:p>
            <a:pPr marL="180975" marR="3810" indent="-171926">
              <a:lnSpc>
                <a:spcPct val="150000"/>
              </a:lnSpc>
              <a:spcBef>
                <a:spcPts val="360"/>
              </a:spcBef>
              <a:buFont typeface="Arial"/>
              <a:buChar char="•"/>
              <a:tabLst>
                <a:tab pos="181451" algn="l"/>
              </a:tabLst>
            </a:pPr>
            <a:endParaRPr sz="2400" dirty="0">
              <a:latin typeface="Calibri" panose="020F0502020204030204" pitchFamily="34" charset="0"/>
              <a:cs typeface="Calibri" panose="020F0502020204030204" pitchFamily="34" charset="0"/>
            </a:endParaRPr>
          </a:p>
        </p:txBody>
      </p:sp>
      <p:sp>
        <p:nvSpPr>
          <p:cNvPr id="7" name="Date Placeholder 6">
            <a:extLst>
              <a:ext uri="{FF2B5EF4-FFF2-40B4-BE49-F238E27FC236}">
                <a16:creationId xmlns:a16="http://schemas.microsoft.com/office/drawing/2014/main" id="{AC3CA189-21FB-435A-9885-5F66872CAB0D}"/>
              </a:ext>
            </a:extLst>
          </p:cNvPr>
          <p:cNvSpPr>
            <a:spLocks noGrp="1"/>
          </p:cNvSpPr>
          <p:nvPr>
            <p:ph type="dt" sz="half" idx="10"/>
          </p:nvPr>
        </p:nvSpPr>
        <p:spPr/>
        <p:txBody>
          <a:bodyPr/>
          <a:lstStyle/>
          <a:p>
            <a:fld id="{C7794FE4-88C0-43C0-95B3-BE08922E05D2}" type="datetime1">
              <a:rPr lang="en-US" smtClean="0"/>
              <a:t>11/15/2021</a:t>
            </a:fld>
            <a:endParaRPr lang="en-US"/>
          </a:p>
        </p:txBody>
      </p:sp>
      <p:sp>
        <p:nvSpPr>
          <p:cNvPr id="8" name="Footer Placeholder 7">
            <a:extLst>
              <a:ext uri="{FF2B5EF4-FFF2-40B4-BE49-F238E27FC236}">
                <a16:creationId xmlns:a16="http://schemas.microsoft.com/office/drawing/2014/main" id="{2005F759-A314-4154-9FED-90656621CDCE}"/>
              </a:ext>
            </a:extLst>
          </p:cNvPr>
          <p:cNvSpPr>
            <a:spLocks noGrp="1"/>
          </p:cNvSpPr>
          <p:nvPr>
            <p:ph type="ftr" sz="quarter" idx="11"/>
          </p:nvPr>
        </p:nvSpPr>
        <p:spPr/>
        <p:txBody>
          <a:bodyPr/>
          <a:lstStyle/>
          <a:p>
            <a:r>
              <a:rPr lang="fi-FI" smtClean="0"/>
              <a:t>Alisha Sikri           DS               Unit 2                        </a:t>
            </a:r>
            <a:endParaRPr lang="en-US" dirty="0"/>
          </a:p>
        </p:txBody>
      </p:sp>
      <p:sp>
        <p:nvSpPr>
          <p:cNvPr id="9" name="Slide Number Placeholder 8">
            <a:extLst>
              <a:ext uri="{FF2B5EF4-FFF2-40B4-BE49-F238E27FC236}">
                <a16:creationId xmlns:a16="http://schemas.microsoft.com/office/drawing/2014/main" id="{2CD8E4CD-D08C-4D4B-A31B-BEF3BA362E4F}"/>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10" name="Title 1">
            <a:extLst>
              <a:ext uri="{FF2B5EF4-FFF2-40B4-BE49-F238E27FC236}">
                <a16:creationId xmlns:a16="http://schemas.microsoft.com/office/drawing/2014/main" id="{EAF928B4-3478-4A7A-AD9C-3D22E14E8FB9}"/>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E:\NIET\Project\xLogo11.png.pagespeed.ic.pydHLuCQEZ.png">
            <a:extLst>
              <a:ext uri="{FF2B5EF4-FFF2-40B4-BE49-F238E27FC236}">
                <a16:creationId xmlns:a16="http://schemas.microsoft.com/office/drawing/2014/main" id="{D4A7C9BA-09F1-4238-9DAC-95E92F68ECB0}"/>
              </a:ext>
            </a:extLst>
          </p:cNvPr>
          <p:cNvPicPr>
            <a:picLocks noChangeAspect="1" noChangeArrowheads="1"/>
          </p:cNvPicPr>
          <p:nvPr/>
        </p:nvPicPr>
        <p:blipFill>
          <a:blip r:embed="rId2"/>
          <a:srcRect/>
          <a:stretch>
            <a:fillRect/>
          </a:stretch>
        </p:blipFill>
        <p:spPr bwMode="auto">
          <a:xfrm>
            <a:off x="0" y="-58994"/>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1292" y="906116"/>
            <a:ext cx="5332096" cy="470802"/>
          </a:xfrm>
          <a:prstGeom prst="rect">
            <a:avLst/>
          </a:prstGeom>
        </p:spPr>
        <p:txBody>
          <a:bodyPr vert="horz" wrap="square" lIns="0" tIns="9049" rIns="0" bIns="0" rtlCol="0" anchor="ctr">
            <a:spAutoFit/>
          </a:bodyPr>
          <a:lstStyle/>
          <a:p>
            <a:pPr marL="9525" algn="l">
              <a:spcBef>
                <a:spcPts val="71"/>
              </a:spcBef>
            </a:pPr>
            <a:r>
              <a:rPr sz="3000" b="1" spc="-19" dirty="0">
                <a:latin typeface="Calibri" panose="020F0502020204030204" pitchFamily="34" charset="0"/>
                <a:cs typeface="Calibri" panose="020F0502020204030204" pitchFamily="34" charset="0"/>
              </a:rPr>
              <a:t>Inserting </a:t>
            </a:r>
            <a:r>
              <a:rPr sz="3000" b="1" spc="-11" dirty="0">
                <a:latin typeface="Calibri" panose="020F0502020204030204" pitchFamily="34" charset="0"/>
                <a:cs typeface="Calibri" panose="020F0502020204030204" pitchFamily="34" charset="0"/>
              </a:rPr>
              <a:t>an</a:t>
            </a:r>
            <a:r>
              <a:rPr sz="3000" b="1" spc="-139" dirty="0">
                <a:latin typeface="Calibri" panose="020F0502020204030204" pitchFamily="34" charset="0"/>
                <a:cs typeface="Calibri" panose="020F0502020204030204" pitchFamily="34" charset="0"/>
              </a:rPr>
              <a:t> </a:t>
            </a:r>
            <a:r>
              <a:rPr sz="3000" b="1" spc="-30" dirty="0">
                <a:latin typeface="Calibri" panose="020F0502020204030204" pitchFamily="34" charset="0"/>
                <a:cs typeface="Calibri" panose="020F0502020204030204" pitchFamily="34" charset="0"/>
              </a:rPr>
              <a:t>Element</a:t>
            </a:r>
            <a:endParaRPr sz="3000" b="1" dirty="0">
              <a:latin typeface="Calibri" panose="020F0502020204030204" pitchFamily="34" charset="0"/>
              <a:cs typeface="Calibri" panose="020F0502020204030204" pitchFamily="34" charset="0"/>
            </a:endParaRPr>
          </a:p>
        </p:txBody>
      </p:sp>
      <p:sp>
        <p:nvSpPr>
          <p:cNvPr id="3" name="object 3"/>
          <p:cNvSpPr txBox="1"/>
          <p:nvPr/>
        </p:nvSpPr>
        <p:spPr>
          <a:xfrm>
            <a:off x="723900" y="1506705"/>
            <a:ext cx="8204775" cy="4307333"/>
          </a:xfrm>
          <a:prstGeom prst="rect">
            <a:avLst/>
          </a:prstGeom>
        </p:spPr>
        <p:txBody>
          <a:bodyPr vert="horz" wrap="square" lIns="0" tIns="45720" rIns="0" bIns="0" rtlCol="0">
            <a:spAutoFit/>
          </a:bodyPr>
          <a:lstStyle/>
          <a:p>
            <a:pPr marL="180975" marR="3810" indent="-171926">
              <a:lnSpc>
                <a:spcPct val="150000"/>
              </a:lnSpc>
              <a:spcBef>
                <a:spcPts val="360"/>
              </a:spcBef>
              <a:buFont typeface="Arial"/>
              <a:buChar char="•"/>
              <a:tabLst>
                <a:tab pos="181451" algn="l"/>
              </a:tabLst>
            </a:pPr>
            <a:r>
              <a:rPr sz="2000" spc="-4" dirty="0">
                <a:latin typeface="Calibri" panose="020F0502020204030204" pitchFamily="34" charset="0"/>
                <a:cs typeface="Calibri" panose="020F0502020204030204" pitchFamily="34" charset="0"/>
              </a:rPr>
              <a:t>While </a:t>
            </a:r>
            <a:r>
              <a:rPr sz="2000" spc="-8" dirty="0">
                <a:latin typeface="Calibri" panose="020F0502020204030204" pitchFamily="34" charset="0"/>
                <a:cs typeface="Calibri" panose="020F0502020204030204" pitchFamily="34" charset="0"/>
              </a:rPr>
              <a:t>inserting </a:t>
            </a:r>
            <a:r>
              <a:rPr sz="2000" spc="-4" dirty="0">
                <a:latin typeface="Calibri" panose="020F0502020204030204" pitchFamily="34" charset="0"/>
                <a:cs typeface="Calibri" panose="020F0502020204030204" pitchFamily="34" charset="0"/>
              </a:rPr>
              <a:t>an </a:t>
            </a:r>
            <a:r>
              <a:rPr sz="2000" spc="-11" dirty="0">
                <a:latin typeface="Calibri" panose="020F0502020204030204" pitchFamily="34" charset="0"/>
                <a:cs typeface="Calibri" panose="020F0502020204030204" pitchFamily="34" charset="0"/>
              </a:rPr>
              <a:t>element </a:t>
            </a:r>
            <a:r>
              <a:rPr sz="2000" spc="-4" dirty="0">
                <a:latin typeface="Calibri" panose="020F0502020204030204" pitchFamily="34" charset="0"/>
                <a:cs typeface="Calibri" panose="020F0502020204030204" pitchFamily="34" charset="0"/>
              </a:rPr>
              <a:t>or a node in a </a:t>
            </a:r>
            <a:r>
              <a:rPr sz="2000" spc="-15" dirty="0">
                <a:latin typeface="Calibri" panose="020F0502020204030204" pitchFamily="34" charset="0"/>
                <a:cs typeface="Calibri" panose="020F0502020204030204" pitchFamily="34" charset="0"/>
              </a:rPr>
              <a:t>linked </a:t>
            </a:r>
            <a:r>
              <a:rPr sz="2000" spc="-11" dirty="0">
                <a:latin typeface="Calibri" panose="020F0502020204030204" pitchFamily="34" charset="0"/>
                <a:cs typeface="Calibri" panose="020F0502020204030204" pitchFamily="34" charset="0"/>
              </a:rPr>
              <a:t>list, we </a:t>
            </a:r>
            <a:r>
              <a:rPr sz="2000" spc="-15" dirty="0">
                <a:latin typeface="Calibri" panose="020F0502020204030204" pitchFamily="34" charset="0"/>
                <a:cs typeface="Calibri" panose="020F0502020204030204" pitchFamily="34" charset="0"/>
              </a:rPr>
              <a:t>have </a:t>
            </a:r>
            <a:r>
              <a:rPr sz="2000" spc="-11" dirty="0">
                <a:latin typeface="Calibri" panose="020F0502020204030204" pitchFamily="34" charset="0"/>
                <a:cs typeface="Calibri" panose="020F0502020204030204" pitchFamily="34" charset="0"/>
              </a:rPr>
              <a:t>to </a:t>
            </a:r>
            <a:r>
              <a:rPr sz="2000" spc="-4" dirty="0">
                <a:latin typeface="Calibri" panose="020F0502020204030204" pitchFamily="34" charset="0"/>
                <a:cs typeface="Calibri" panose="020F0502020204030204" pitchFamily="34" charset="0"/>
              </a:rPr>
              <a:t>do  </a:t>
            </a:r>
            <a:r>
              <a:rPr sz="2000" spc="-11" dirty="0">
                <a:latin typeface="Calibri" panose="020F0502020204030204" pitchFamily="34" charset="0"/>
                <a:cs typeface="Calibri" panose="020F0502020204030204" pitchFamily="34" charset="0"/>
              </a:rPr>
              <a:t>following</a:t>
            </a:r>
            <a:r>
              <a:rPr sz="2000" dirty="0">
                <a:latin typeface="Calibri" panose="020F0502020204030204" pitchFamily="34" charset="0"/>
                <a:cs typeface="Calibri" panose="020F0502020204030204" pitchFamily="34" charset="0"/>
              </a:rPr>
              <a:t> </a:t>
            </a:r>
            <a:r>
              <a:rPr sz="2000" spc="-4" dirty="0">
                <a:latin typeface="Calibri" panose="020F0502020204030204" pitchFamily="34" charset="0"/>
                <a:cs typeface="Calibri" panose="020F0502020204030204" pitchFamily="34" charset="0"/>
              </a:rPr>
              <a:t>things:</a:t>
            </a:r>
            <a:endParaRPr sz="2000" dirty="0">
              <a:latin typeface="Calibri" panose="020F0502020204030204" pitchFamily="34" charset="0"/>
              <a:cs typeface="Calibri" panose="020F0502020204030204" pitchFamily="34" charset="0"/>
            </a:endParaRPr>
          </a:p>
          <a:p>
            <a:pPr marL="523875" lvl="1" indent="-171926">
              <a:lnSpc>
                <a:spcPct val="150000"/>
              </a:lnSpc>
              <a:spcBef>
                <a:spcPts val="150"/>
              </a:spcBef>
              <a:buFont typeface="Arial"/>
              <a:buChar char="•"/>
              <a:tabLst>
                <a:tab pos="524351" algn="l"/>
              </a:tabLst>
            </a:pPr>
            <a:r>
              <a:rPr sz="2000" spc="-11" dirty="0">
                <a:latin typeface="Calibri" panose="020F0502020204030204" pitchFamily="34" charset="0"/>
                <a:cs typeface="Calibri" panose="020F0502020204030204" pitchFamily="34" charset="0"/>
              </a:rPr>
              <a:t>Allocate </a:t>
            </a:r>
            <a:r>
              <a:rPr sz="2000" dirty="0">
                <a:latin typeface="Calibri" panose="020F0502020204030204" pitchFamily="34" charset="0"/>
                <a:cs typeface="Calibri" panose="020F0502020204030204" pitchFamily="34" charset="0"/>
              </a:rPr>
              <a:t>a</a:t>
            </a:r>
            <a:r>
              <a:rPr sz="2000" spc="-19"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node</a:t>
            </a:r>
          </a:p>
          <a:p>
            <a:pPr marL="523875" lvl="1" indent="-171926">
              <a:lnSpc>
                <a:spcPct val="150000"/>
              </a:lnSpc>
              <a:spcBef>
                <a:spcPts val="165"/>
              </a:spcBef>
              <a:buFont typeface="Arial"/>
              <a:buChar char="•"/>
              <a:tabLst>
                <a:tab pos="524351" algn="l"/>
              </a:tabLst>
            </a:pPr>
            <a:r>
              <a:rPr sz="2000" spc="-4" dirty="0">
                <a:latin typeface="Calibri" panose="020F0502020204030204" pitchFamily="34" charset="0"/>
                <a:cs typeface="Calibri" panose="020F0502020204030204" pitchFamily="34" charset="0"/>
              </a:rPr>
              <a:t>Assign </a:t>
            </a:r>
            <a:r>
              <a:rPr sz="2000" dirty="0">
                <a:latin typeface="Calibri" panose="020F0502020204030204" pitchFamily="34" charset="0"/>
                <a:cs typeface="Calibri" panose="020F0502020204030204" pitchFamily="34" charset="0"/>
              </a:rPr>
              <a:t>a </a:t>
            </a:r>
            <a:r>
              <a:rPr sz="2000" spc="-15" dirty="0">
                <a:latin typeface="Calibri" panose="020F0502020204030204" pitchFamily="34" charset="0"/>
                <a:cs typeface="Calibri" panose="020F0502020204030204" pitchFamily="34" charset="0"/>
              </a:rPr>
              <a:t>data </a:t>
            </a:r>
            <a:r>
              <a:rPr sz="2000" spc="-11" dirty="0">
                <a:latin typeface="Calibri" panose="020F0502020204030204" pitchFamily="34" charset="0"/>
                <a:cs typeface="Calibri" panose="020F0502020204030204" pitchFamily="34" charset="0"/>
              </a:rPr>
              <a:t>to </a:t>
            </a:r>
            <a:r>
              <a:rPr sz="2000" spc="-19" dirty="0">
                <a:latin typeface="Calibri" panose="020F0502020204030204" pitchFamily="34" charset="0"/>
                <a:cs typeface="Calibri" panose="020F0502020204030204" pitchFamily="34" charset="0"/>
              </a:rPr>
              <a:t>info </a:t>
            </a:r>
            <a:r>
              <a:rPr sz="2000" dirty="0">
                <a:latin typeface="Calibri" panose="020F0502020204030204" pitchFamily="34" charset="0"/>
                <a:cs typeface="Calibri" panose="020F0502020204030204" pitchFamily="34" charset="0"/>
              </a:rPr>
              <a:t>field </a:t>
            </a:r>
            <a:r>
              <a:rPr sz="2000" spc="-4" dirty="0">
                <a:latin typeface="Calibri" panose="020F0502020204030204" pitchFamily="34" charset="0"/>
                <a:cs typeface="Calibri" panose="020F0502020204030204" pitchFamily="34" charset="0"/>
              </a:rPr>
              <a:t>of </a:t>
            </a:r>
            <a:r>
              <a:rPr sz="2000" dirty="0">
                <a:latin typeface="Calibri" panose="020F0502020204030204" pitchFamily="34" charset="0"/>
                <a:cs typeface="Calibri" panose="020F0502020204030204" pitchFamily="34" charset="0"/>
              </a:rPr>
              <a:t>the</a:t>
            </a:r>
            <a:r>
              <a:rPr sz="2000" spc="-34"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node.</a:t>
            </a:r>
          </a:p>
          <a:p>
            <a:pPr marL="523875" lvl="1" indent="-171926">
              <a:lnSpc>
                <a:spcPct val="150000"/>
              </a:lnSpc>
              <a:spcBef>
                <a:spcPts val="153"/>
              </a:spcBef>
              <a:buFont typeface="Arial"/>
              <a:buChar char="•"/>
              <a:tabLst>
                <a:tab pos="524351" algn="l"/>
              </a:tabLst>
            </a:pPr>
            <a:r>
              <a:rPr sz="2000" spc="-8" dirty="0">
                <a:latin typeface="Calibri" panose="020F0502020204030204" pitchFamily="34" charset="0"/>
                <a:cs typeface="Calibri" panose="020F0502020204030204" pitchFamily="34" charset="0"/>
              </a:rPr>
              <a:t>Adjust </a:t>
            </a:r>
            <a:r>
              <a:rPr sz="2000" dirty="0">
                <a:latin typeface="Calibri" panose="020F0502020204030204" pitchFamily="34" charset="0"/>
                <a:cs typeface="Calibri" panose="020F0502020204030204" pitchFamily="34" charset="0"/>
              </a:rPr>
              <a:t>a</a:t>
            </a:r>
            <a:r>
              <a:rPr sz="2000" spc="-23" dirty="0">
                <a:latin typeface="Calibri" panose="020F0502020204030204" pitchFamily="34" charset="0"/>
                <a:cs typeface="Calibri" panose="020F0502020204030204" pitchFamily="34" charset="0"/>
              </a:rPr>
              <a:t> </a:t>
            </a:r>
            <a:r>
              <a:rPr sz="2000" spc="-8" dirty="0">
                <a:latin typeface="Calibri" panose="020F0502020204030204" pitchFamily="34" charset="0"/>
                <a:cs typeface="Calibri" panose="020F0502020204030204" pitchFamily="34" charset="0"/>
              </a:rPr>
              <a:t>pointer</a:t>
            </a:r>
            <a:endParaRPr sz="2000" dirty="0">
              <a:latin typeface="Calibri" panose="020F0502020204030204" pitchFamily="34" charset="0"/>
              <a:cs typeface="Calibri" panose="020F0502020204030204" pitchFamily="34" charset="0"/>
            </a:endParaRPr>
          </a:p>
          <a:p>
            <a:pPr marL="180975" indent="-171926">
              <a:lnSpc>
                <a:spcPct val="150000"/>
              </a:lnSpc>
              <a:buFont typeface="Arial"/>
              <a:buChar char="•"/>
              <a:tabLst>
                <a:tab pos="181451" algn="l"/>
              </a:tabLst>
            </a:pPr>
            <a:r>
              <a:rPr sz="2000" spc="-45" dirty="0">
                <a:latin typeface="Calibri" panose="020F0502020204030204" pitchFamily="34" charset="0"/>
                <a:cs typeface="Calibri" panose="020F0502020204030204" pitchFamily="34" charset="0"/>
              </a:rPr>
              <a:t>We </a:t>
            </a:r>
            <a:r>
              <a:rPr sz="2000" spc="-11" dirty="0">
                <a:latin typeface="Calibri" panose="020F0502020204030204" pitchFamily="34" charset="0"/>
                <a:cs typeface="Calibri" panose="020F0502020204030204" pitchFamily="34" charset="0"/>
              </a:rPr>
              <a:t>can </a:t>
            </a:r>
            <a:r>
              <a:rPr sz="2000" spc="-4" dirty="0">
                <a:latin typeface="Calibri" panose="020F0502020204030204" pitchFamily="34" charset="0"/>
                <a:cs typeface="Calibri" panose="020F0502020204030204" pitchFamily="34" charset="0"/>
              </a:rPr>
              <a:t>insert an </a:t>
            </a:r>
            <a:r>
              <a:rPr sz="2000" spc="-11" dirty="0">
                <a:latin typeface="Calibri" panose="020F0502020204030204" pitchFamily="34" charset="0"/>
                <a:cs typeface="Calibri" panose="020F0502020204030204" pitchFamily="34" charset="0"/>
              </a:rPr>
              <a:t>element </a:t>
            </a:r>
            <a:r>
              <a:rPr sz="2000" spc="-4" dirty="0">
                <a:latin typeface="Calibri" panose="020F0502020204030204" pitchFamily="34" charset="0"/>
                <a:cs typeface="Calibri" panose="020F0502020204030204" pitchFamily="34" charset="0"/>
              </a:rPr>
              <a:t>in </a:t>
            </a:r>
            <a:r>
              <a:rPr sz="2000" spc="-11" dirty="0">
                <a:latin typeface="Calibri" panose="020F0502020204030204" pitchFamily="34" charset="0"/>
                <a:cs typeface="Calibri" panose="020F0502020204030204" pitchFamily="34" charset="0"/>
              </a:rPr>
              <a:t>following</a:t>
            </a:r>
            <a:r>
              <a:rPr sz="2000" spc="98" dirty="0">
                <a:latin typeface="Calibri" panose="020F0502020204030204" pitchFamily="34" charset="0"/>
                <a:cs typeface="Calibri" panose="020F0502020204030204" pitchFamily="34" charset="0"/>
              </a:rPr>
              <a:t> </a:t>
            </a:r>
            <a:r>
              <a:rPr sz="2000" spc="-4" dirty="0">
                <a:latin typeface="Calibri" panose="020F0502020204030204" pitchFamily="34" charset="0"/>
                <a:cs typeface="Calibri" panose="020F0502020204030204" pitchFamily="34" charset="0"/>
              </a:rPr>
              <a:t>places</a:t>
            </a:r>
            <a:endParaRPr sz="2000" dirty="0">
              <a:latin typeface="Calibri" panose="020F0502020204030204" pitchFamily="34" charset="0"/>
              <a:cs typeface="Calibri" panose="020F0502020204030204" pitchFamily="34" charset="0"/>
            </a:endParaRPr>
          </a:p>
          <a:p>
            <a:pPr marL="523875" lvl="1" indent="-171926">
              <a:lnSpc>
                <a:spcPct val="150000"/>
              </a:lnSpc>
              <a:spcBef>
                <a:spcPts val="184"/>
              </a:spcBef>
              <a:buFont typeface="Arial"/>
              <a:buChar char="•"/>
              <a:tabLst>
                <a:tab pos="524351" algn="l"/>
              </a:tabLst>
            </a:pPr>
            <a:r>
              <a:rPr sz="2000" spc="-19" dirty="0">
                <a:latin typeface="Calibri" panose="020F0502020204030204" pitchFamily="34" charset="0"/>
                <a:cs typeface="Calibri" panose="020F0502020204030204" pitchFamily="34" charset="0"/>
              </a:rPr>
              <a:t>At </a:t>
            </a:r>
            <a:r>
              <a:rPr sz="2000" dirty="0">
                <a:latin typeface="Calibri" panose="020F0502020204030204" pitchFamily="34" charset="0"/>
                <a:cs typeface="Calibri" panose="020F0502020204030204" pitchFamily="34" charset="0"/>
              </a:rPr>
              <a:t>the beginning </a:t>
            </a:r>
            <a:r>
              <a:rPr sz="2000" spc="-4" dirty="0">
                <a:latin typeface="Calibri" panose="020F0502020204030204" pitchFamily="34" charset="0"/>
                <a:cs typeface="Calibri" panose="020F0502020204030204" pitchFamily="34" charset="0"/>
              </a:rPr>
              <a:t>of </a:t>
            </a:r>
            <a:r>
              <a:rPr sz="2000" dirty="0">
                <a:latin typeface="Calibri" panose="020F0502020204030204" pitchFamily="34" charset="0"/>
                <a:cs typeface="Calibri" panose="020F0502020204030204" pitchFamily="34" charset="0"/>
              </a:rPr>
              <a:t>the </a:t>
            </a:r>
            <a:r>
              <a:rPr sz="2000" spc="-15" dirty="0">
                <a:latin typeface="Calibri" panose="020F0502020204030204" pitchFamily="34" charset="0"/>
                <a:cs typeface="Calibri" panose="020F0502020204030204" pitchFamily="34" charset="0"/>
              </a:rPr>
              <a:t>linked</a:t>
            </a:r>
            <a:r>
              <a:rPr sz="2000" spc="-19" dirty="0">
                <a:latin typeface="Calibri" panose="020F0502020204030204" pitchFamily="34" charset="0"/>
                <a:cs typeface="Calibri" panose="020F0502020204030204" pitchFamily="34" charset="0"/>
              </a:rPr>
              <a:t> </a:t>
            </a:r>
            <a:r>
              <a:rPr sz="2000" spc="-8" dirty="0">
                <a:latin typeface="Calibri" panose="020F0502020204030204" pitchFamily="34" charset="0"/>
                <a:cs typeface="Calibri" panose="020F0502020204030204" pitchFamily="34" charset="0"/>
              </a:rPr>
              <a:t>list</a:t>
            </a:r>
            <a:endParaRPr sz="2000" dirty="0">
              <a:latin typeface="Calibri" panose="020F0502020204030204" pitchFamily="34" charset="0"/>
              <a:cs typeface="Calibri" panose="020F0502020204030204" pitchFamily="34" charset="0"/>
            </a:endParaRPr>
          </a:p>
          <a:p>
            <a:pPr marL="523875" lvl="1" indent="-171926">
              <a:lnSpc>
                <a:spcPct val="150000"/>
              </a:lnSpc>
              <a:spcBef>
                <a:spcPts val="153"/>
              </a:spcBef>
              <a:buFont typeface="Arial"/>
              <a:buChar char="•"/>
              <a:tabLst>
                <a:tab pos="524351" algn="l"/>
              </a:tabLst>
            </a:pPr>
            <a:r>
              <a:rPr sz="2000" spc="-19" dirty="0">
                <a:latin typeface="Calibri" panose="020F0502020204030204" pitchFamily="34" charset="0"/>
                <a:cs typeface="Calibri" panose="020F0502020204030204" pitchFamily="34" charset="0"/>
              </a:rPr>
              <a:t>At </a:t>
            </a:r>
            <a:r>
              <a:rPr sz="2000" dirty="0">
                <a:latin typeface="Calibri" panose="020F0502020204030204" pitchFamily="34" charset="0"/>
                <a:cs typeface="Calibri" panose="020F0502020204030204" pitchFamily="34" charset="0"/>
              </a:rPr>
              <a:t>the </a:t>
            </a:r>
            <a:r>
              <a:rPr sz="2000" spc="-4" dirty="0">
                <a:latin typeface="Calibri" panose="020F0502020204030204" pitchFamily="34" charset="0"/>
                <a:cs typeface="Calibri" panose="020F0502020204030204" pitchFamily="34" charset="0"/>
              </a:rPr>
              <a:t>end of </a:t>
            </a:r>
            <a:r>
              <a:rPr sz="2000" dirty="0">
                <a:latin typeface="Calibri" panose="020F0502020204030204" pitchFamily="34" charset="0"/>
                <a:cs typeface="Calibri" panose="020F0502020204030204" pitchFamily="34" charset="0"/>
              </a:rPr>
              <a:t>the </a:t>
            </a:r>
            <a:r>
              <a:rPr sz="2000" spc="-15" dirty="0">
                <a:latin typeface="Calibri" panose="020F0502020204030204" pitchFamily="34" charset="0"/>
                <a:cs typeface="Calibri" panose="020F0502020204030204" pitchFamily="34" charset="0"/>
              </a:rPr>
              <a:t>linked</a:t>
            </a:r>
            <a:r>
              <a:rPr sz="2000" spc="-19" dirty="0">
                <a:latin typeface="Calibri" panose="020F0502020204030204" pitchFamily="34" charset="0"/>
                <a:cs typeface="Calibri" panose="020F0502020204030204" pitchFamily="34" charset="0"/>
              </a:rPr>
              <a:t> </a:t>
            </a:r>
            <a:r>
              <a:rPr sz="2000" spc="-8" dirty="0">
                <a:latin typeface="Calibri" panose="020F0502020204030204" pitchFamily="34" charset="0"/>
                <a:cs typeface="Calibri" panose="020F0502020204030204" pitchFamily="34" charset="0"/>
              </a:rPr>
              <a:t>list</a:t>
            </a:r>
            <a:endParaRPr sz="2000" dirty="0">
              <a:latin typeface="Calibri" panose="020F0502020204030204" pitchFamily="34" charset="0"/>
              <a:cs typeface="Calibri" panose="020F0502020204030204" pitchFamily="34" charset="0"/>
            </a:endParaRPr>
          </a:p>
          <a:p>
            <a:pPr marL="523875" lvl="1" indent="-171926">
              <a:lnSpc>
                <a:spcPct val="150000"/>
              </a:lnSpc>
              <a:spcBef>
                <a:spcPts val="161"/>
              </a:spcBef>
              <a:buFont typeface="Arial"/>
              <a:buChar char="•"/>
              <a:tabLst>
                <a:tab pos="524351" algn="l"/>
              </a:tabLst>
            </a:pPr>
            <a:r>
              <a:rPr sz="2000" spc="-19" dirty="0">
                <a:latin typeface="Calibri" panose="020F0502020204030204" pitchFamily="34" charset="0"/>
                <a:cs typeface="Calibri" panose="020F0502020204030204" pitchFamily="34" charset="0"/>
              </a:rPr>
              <a:t>At </a:t>
            </a:r>
            <a:r>
              <a:rPr sz="2000" dirty="0">
                <a:latin typeface="Calibri" panose="020F0502020204030204" pitchFamily="34" charset="0"/>
                <a:cs typeface="Calibri" panose="020F0502020204030204" pitchFamily="34" charset="0"/>
              </a:rPr>
              <a:t>the specified </a:t>
            </a:r>
            <a:r>
              <a:rPr sz="2000" spc="-4" dirty="0">
                <a:latin typeface="Calibri" panose="020F0502020204030204" pitchFamily="34" charset="0"/>
                <a:cs typeface="Calibri" panose="020F0502020204030204" pitchFamily="34" charset="0"/>
              </a:rPr>
              <a:t>position </a:t>
            </a:r>
            <a:r>
              <a:rPr sz="2000" dirty="0">
                <a:latin typeface="Calibri" panose="020F0502020204030204" pitchFamily="34" charset="0"/>
                <a:cs typeface="Calibri" panose="020F0502020204030204" pitchFamily="34" charset="0"/>
              </a:rPr>
              <a:t>in a </a:t>
            </a:r>
            <a:r>
              <a:rPr sz="2000" spc="-15" dirty="0">
                <a:latin typeface="Calibri" panose="020F0502020204030204" pitchFamily="34" charset="0"/>
                <a:cs typeface="Calibri" panose="020F0502020204030204" pitchFamily="34" charset="0"/>
              </a:rPr>
              <a:t>linked</a:t>
            </a:r>
            <a:r>
              <a:rPr sz="2000" spc="-30" dirty="0">
                <a:latin typeface="Calibri" panose="020F0502020204030204" pitchFamily="34" charset="0"/>
                <a:cs typeface="Calibri" panose="020F0502020204030204" pitchFamily="34" charset="0"/>
              </a:rPr>
              <a:t> </a:t>
            </a:r>
            <a:r>
              <a:rPr sz="2000" spc="-8" dirty="0">
                <a:latin typeface="Calibri" panose="020F0502020204030204" pitchFamily="34" charset="0"/>
                <a:cs typeface="Calibri" panose="020F0502020204030204" pitchFamily="34" charset="0"/>
              </a:rPr>
              <a:t>list</a:t>
            </a:r>
            <a:endParaRPr sz="2000" dirty="0">
              <a:latin typeface="Calibri" panose="020F0502020204030204" pitchFamily="34" charset="0"/>
              <a:cs typeface="Calibri" panose="020F0502020204030204" pitchFamily="34" charset="0"/>
            </a:endParaRPr>
          </a:p>
        </p:txBody>
      </p:sp>
      <p:sp>
        <p:nvSpPr>
          <p:cNvPr id="7" name="Date Placeholder 6">
            <a:extLst>
              <a:ext uri="{FF2B5EF4-FFF2-40B4-BE49-F238E27FC236}">
                <a16:creationId xmlns:a16="http://schemas.microsoft.com/office/drawing/2014/main" id="{AC3CA189-21FB-435A-9885-5F66872CAB0D}"/>
              </a:ext>
            </a:extLst>
          </p:cNvPr>
          <p:cNvSpPr>
            <a:spLocks noGrp="1"/>
          </p:cNvSpPr>
          <p:nvPr>
            <p:ph type="dt" sz="half" idx="10"/>
          </p:nvPr>
        </p:nvSpPr>
        <p:spPr/>
        <p:txBody>
          <a:bodyPr/>
          <a:lstStyle/>
          <a:p>
            <a:fld id="{AE6F2141-16FB-4A19-84F5-ED35E2FB91E5}" type="datetime1">
              <a:rPr lang="en-US" smtClean="0"/>
              <a:t>11/15/2021</a:t>
            </a:fld>
            <a:endParaRPr lang="en-US"/>
          </a:p>
        </p:txBody>
      </p:sp>
      <p:sp>
        <p:nvSpPr>
          <p:cNvPr id="8" name="Footer Placeholder 7">
            <a:extLst>
              <a:ext uri="{FF2B5EF4-FFF2-40B4-BE49-F238E27FC236}">
                <a16:creationId xmlns:a16="http://schemas.microsoft.com/office/drawing/2014/main" id="{2005F759-A314-4154-9FED-90656621CDCE}"/>
              </a:ext>
            </a:extLst>
          </p:cNvPr>
          <p:cNvSpPr>
            <a:spLocks noGrp="1"/>
          </p:cNvSpPr>
          <p:nvPr>
            <p:ph type="ftr" sz="quarter" idx="11"/>
          </p:nvPr>
        </p:nvSpPr>
        <p:spPr/>
        <p:txBody>
          <a:bodyPr/>
          <a:lstStyle/>
          <a:p>
            <a:r>
              <a:rPr lang="fi-FI" smtClean="0"/>
              <a:t>Alisha Sikri           DS               Unit 2                        </a:t>
            </a:r>
            <a:endParaRPr lang="en-US" dirty="0"/>
          </a:p>
        </p:txBody>
      </p:sp>
      <p:sp>
        <p:nvSpPr>
          <p:cNvPr id="9" name="Slide Number Placeholder 8">
            <a:extLst>
              <a:ext uri="{FF2B5EF4-FFF2-40B4-BE49-F238E27FC236}">
                <a16:creationId xmlns:a16="http://schemas.microsoft.com/office/drawing/2014/main" id="{2CD8E4CD-D08C-4D4B-A31B-BEF3BA362E4F}"/>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10" name="Title 1">
            <a:extLst>
              <a:ext uri="{FF2B5EF4-FFF2-40B4-BE49-F238E27FC236}">
                <a16:creationId xmlns:a16="http://schemas.microsoft.com/office/drawing/2014/main" id="{EAF928B4-3478-4A7A-AD9C-3D22E14E8FB9}"/>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E:\NIET\Project\xLogo11.png.pagespeed.ic.pydHLuCQEZ.png">
            <a:extLst>
              <a:ext uri="{FF2B5EF4-FFF2-40B4-BE49-F238E27FC236}">
                <a16:creationId xmlns:a16="http://schemas.microsoft.com/office/drawing/2014/main" id="{D4A7C9BA-09F1-4238-9DAC-95E92F68ECB0}"/>
              </a:ext>
            </a:extLst>
          </p:cNvPr>
          <p:cNvPicPr>
            <a:picLocks noChangeAspect="1" noChangeArrowheads="1"/>
          </p:cNvPicPr>
          <p:nvPr/>
        </p:nvPicPr>
        <p:blipFill>
          <a:blip r:embed="rId2"/>
          <a:srcRect/>
          <a:stretch>
            <a:fillRect/>
          </a:stretch>
        </p:blipFill>
        <p:spPr bwMode="auto">
          <a:xfrm>
            <a:off x="0" y="-58994"/>
            <a:ext cx="1447800" cy="817163"/>
          </a:xfrm>
          <a:prstGeom prst="rect">
            <a:avLst/>
          </a:prstGeom>
          <a:noFill/>
        </p:spPr>
      </p:pic>
    </p:spTree>
    <p:extLst>
      <p:ext uri="{BB962C8B-B14F-4D97-AF65-F5344CB8AC3E}">
        <p14:creationId xmlns:p14="http://schemas.microsoft.com/office/powerpoint/2010/main" val="71114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B501BDC-CE6A-41FF-9C17-F91FFCAA5A15}"/>
              </a:ext>
            </a:extLst>
          </p:cNvPr>
          <p:cNvSpPr>
            <a:spLocks noGrp="1"/>
          </p:cNvSpPr>
          <p:nvPr>
            <p:ph type="dt" sz="half" idx="10"/>
          </p:nvPr>
        </p:nvSpPr>
        <p:spPr/>
        <p:txBody>
          <a:bodyPr/>
          <a:lstStyle/>
          <a:p>
            <a:fld id="{FDAFCC27-39AD-4825-B7AA-EA8B6408CD37}" type="datetime1">
              <a:rPr lang="en-US" smtClean="0"/>
              <a:t>11/15/2021</a:t>
            </a:fld>
            <a:endParaRPr lang="en-US"/>
          </a:p>
        </p:txBody>
      </p:sp>
      <p:sp>
        <p:nvSpPr>
          <p:cNvPr id="8" name="Footer Placeholder 7">
            <a:extLst>
              <a:ext uri="{FF2B5EF4-FFF2-40B4-BE49-F238E27FC236}">
                <a16:creationId xmlns:a16="http://schemas.microsoft.com/office/drawing/2014/main" id="{C32BFB75-41B4-4ECB-9C66-F2FA11D7D026}"/>
              </a:ext>
            </a:extLst>
          </p:cNvPr>
          <p:cNvSpPr>
            <a:spLocks noGrp="1"/>
          </p:cNvSpPr>
          <p:nvPr>
            <p:ph type="ftr" sz="quarter" idx="11"/>
          </p:nvPr>
        </p:nvSpPr>
        <p:spPr/>
        <p:txBody>
          <a:bodyPr/>
          <a:lstStyle/>
          <a:p>
            <a:r>
              <a:rPr lang="fi-FI" smtClean="0"/>
              <a:t>Alisha Sikri           DS               Unit 2                        </a:t>
            </a:r>
            <a:endParaRPr lang="en-US" dirty="0"/>
          </a:p>
        </p:txBody>
      </p:sp>
      <p:sp>
        <p:nvSpPr>
          <p:cNvPr id="9" name="Slide Number Placeholder 8">
            <a:extLst>
              <a:ext uri="{FF2B5EF4-FFF2-40B4-BE49-F238E27FC236}">
                <a16:creationId xmlns:a16="http://schemas.microsoft.com/office/drawing/2014/main" id="{045C2C77-B901-44C5-B553-0B1C593B5AE6}"/>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10" name="Title 1">
            <a:extLst>
              <a:ext uri="{FF2B5EF4-FFF2-40B4-BE49-F238E27FC236}">
                <a16:creationId xmlns:a16="http://schemas.microsoft.com/office/drawing/2014/main" id="{3C3E22F6-DF59-498A-BD0D-C5870BAACA70}"/>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E:\NIET\Project\xLogo11.png.pagespeed.ic.pydHLuCQEZ.png">
            <a:extLst>
              <a:ext uri="{FF2B5EF4-FFF2-40B4-BE49-F238E27FC236}">
                <a16:creationId xmlns:a16="http://schemas.microsoft.com/office/drawing/2014/main" id="{C052F62A-72B6-47B4-ABE7-576D62E592F4}"/>
              </a:ext>
            </a:extLst>
          </p:cNvPr>
          <p:cNvPicPr>
            <a:picLocks noChangeAspect="1" noChangeArrowheads="1"/>
          </p:cNvPicPr>
          <p:nvPr/>
        </p:nvPicPr>
        <p:blipFill>
          <a:blip r:embed="rId2"/>
          <a:srcRect/>
          <a:stretch>
            <a:fillRect/>
          </a:stretch>
        </p:blipFill>
        <p:spPr bwMode="auto">
          <a:xfrm>
            <a:off x="0" y="-58994"/>
            <a:ext cx="1447800" cy="817163"/>
          </a:xfrm>
          <a:prstGeom prst="rect">
            <a:avLst/>
          </a:prstGeom>
          <a:noFill/>
        </p:spPr>
      </p:pic>
      <p:sp>
        <p:nvSpPr>
          <p:cNvPr id="5" name="Rectangle 2">
            <a:extLst>
              <a:ext uri="{FF2B5EF4-FFF2-40B4-BE49-F238E27FC236}">
                <a16:creationId xmlns:a16="http://schemas.microsoft.com/office/drawing/2014/main" id="{21C6EA4A-C125-42CA-8022-36106B24263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D47F4B86-A030-4603-9FED-9C59BC6AF025}"/>
              </a:ext>
            </a:extLst>
          </p:cNvPr>
          <p:cNvSpPr txBox="1"/>
          <p:nvPr/>
        </p:nvSpPr>
        <p:spPr>
          <a:xfrm>
            <a:off x="541437" y="744793"/>
            <a:ext cx="7772400" cy="225106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222222"/>
                </a:solidFill>
                <a:effectLst/>
                <a:latin typeface="Calibri" panose="020F0502020204030204" pitchFamily="34" charset="0"/>
                <a:cs typeface="Calibri" panose="020F0502020204030204" pitchFamily="34" charset="0"/>
              </a:rPr>
              <a:t>Inserting at the Beginning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alibri" panose="020F0502020204030204" pitchFamily="34" charset="0"/>
                <a:cs typeface="Calibri" panose="020F0502020204030204" pitchFamily="34" charset="0"/>
              </a:rPr>
              <a:t>Inserting a new node at the beginning of a list is probably the most straightforward insertion .It’s all about creating a new node and then pointing the head of the list to it.</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15" name="Picture 2" descr="inserting_node_at_beginning">
            <a:extLst>
              <a:ext uri="{FF2B5EF4-FFF2-40B4-BE49-F238E27FC236}">
                <a16:creationId xmlns:a16="http://schemas.microsoft.com/office/drawing/2014/main" id="{246BC61C-51FB-4804-AA45-6FE4133B82A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79004" y="2995858"/>
            <a:ext cx="7185992" cy="3625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 calcmode="lin" valueType="num">
                                      <p:cBhvr additive="base">
                                        <p:cTn id="7"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B501BDC-CE6A-41FF-9C17-F91FFCAA5A15}"/>
              </a:ext>
            </a:extLst>
          </p:cNvPr>
          <p:cNvSpPr>
            <a:spLocks noGrp="1"/>
          </p:cNvSpPr>
          <p:nvPr>
            <p:ph type="dt" sz="half" idx="10"/>
          </p:nvPr>
        </p:nvSpPr>
        <p:spPr/>
        <p:txBody>
          <a:bodyPr/>
          <a:lstStyle/>
          <a:p>
            <a:fld id="{2E278749-5A85-4BDC-A706-977F5A578B81}" type="datetime1">
              <a:rPr lang="en-US" smtClean="0"/>
              <a:t>11/15/2021</a:t>
            </a:fld>
            <a:endParaRPr lang="en-US"/>
          </a:p>
        </p:txBody>
      </p:sp>
      <p:sp>
        <p:nvSpPr>
          <p:cNvPr id="8" name="Footer Placeholder 7">
            <a:extLst>
              <a:ext uri="{FF2B5EF4-FFF2-40B4-BE49-F238E27FC236}">
                <a16:creationId xmlns:a16="http://schemas.microsoft.com/office/drawing/2014/main" id="{C32BFB75-41B4-4ECB-9C66-F2FA11D7D026}"/>
              </a:ext>
            </a:extLst>
          </p:cNvPr>
          <p:cNvSpPr>
            <a:spLocks noGrp="1"/>
          </p:cNvSpPr>
          <p:nvPr>
            <p:ph type="ftr" sz="quarter" idx="11"/>
          </p:nvPr>
        </p:nvSpPr>
        <p:spPr/>
        <p:txBody>
          <a:bodyPr/>
          <a:lstStyle/>
          <a:p>
            <a:r>
              <a:rPr lang="fi-FI" smtClean="0"/>
              <a:t>Alisha Sikri           DS               Unit 2                        </a:t>
            </a:r>
            <a:endParaRPr lang="en-US" dirty="0"/>
          </a:p>
        </p:txBody>
      </p:sp>
      <p:sp>
        <p:nvSpPr>
          <p:cNvPr id="9" name="Slide Number Placeholder 8">
            <a:extLst>
              <a:ext uri="{FF2B5EF4-FFF2-40B4-BE49-F238E27FC236}">
                <a16:creationId xmlns:a16="http://schemas.microsoft.com/office/drawing/2014/main" id="{045C2C77-B901-44C5-B553-0B1C593B5AE6}"/>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10" name="Title 1">
            <a:extLst>
              <a:ext uri="{FF2B5EF4-FFF2-40B4-BE49-F238E27FC236}">
                <a16:creationId xmlns:a16="http://schemas.microsoft.com/office/drawing/2014/main" id="{3C3E22F6-DF59-498A-BD0D-C5870BAACA70}"/>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E:\NIET\Project\xLogo11.png.pagespeed.ic.pydHLuCQEZ.png">
            <a:extLst>
              <a:ext uri="{FF2B5EF4-FFF2-40B4-BE49-F238E27FC236}">
                <a16:creationId xmlns:a16="http://schemas.microsoft.com/office/drawing/2014/main" id="{C052F62A-72B6-47B4-ABE7-576D62E592F4}"/>
              </a:ext>
            </a:extLst>
          </p:cNvPr>
          <p:cNvPicPr>
            <a:picLocks noChangeAspect="1" noChangeArrowheads="1"/>
          </p:cNvPicPr>
          <p:nvPr/>
        </p:nvPicPr>
        <p:blipFill>
          <a:blip r:embed="rId2"/>
          <a:srcRect/>
          <a:stretch>
            <a:fillRect/>
          </a:stretch>
        </p:blipFill>
        <p:spPr bwMode="auto">
          <a:xfrm>
            <a:off x="0" y="-58994"/>
            <a:ext cx="1447800" cy="817163"/>
          </a:xfrm>
          <a:prstGeom prst="rect">
            <a:avLst/>
          </a:prstGeom>
          <a:noFill/>
        </p:spPr>
      </p:pic>
      <p:sp>
        <p:nvSpPr>
          <p:cNvPr id="5" name="Rectangle 2">
            <a:extLst>
              <a:ext uri="{FF2B5EF4-FFF2-40B4-BE49-F238E27FC236}">
                <a16:creationId xmlns:a16="http://schemas.microsoft.com/office/drawing/2014/main" id="{21C6EA4A-C125-42CA-8022-36106B24263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61FA79E6-705E-4E63-8047-167A4EB45719}"/>
              </a:ext>
            </a:extLst>
          </p:cNvPr>
          <p:cNvSpPr txBox="1"/>
          <p:nvPr/>
        </p:nvSpPr>
        <p:spPr>
          <a:xfrm>
            <a:off x="611560" y="918472"/>
            <a:ext cx="7632848" cy="5021055"/>
          </a:xfrm>
          <a:prstGeom prst="rect">
            <a:avLst/>
          </a:prstGeom>
          <a:noFill/>
        </p:spPr>
        <p:txBody>
          <a:bodyPr wrap="square">
            <a:spAutoFit/>
          </a:bodyPr>
          <a:lstStyle/>
          <a:p>
            <a:pPr>
              <a:lnSpc>
                <a:spcPct val="150000"/>
              </a:lnSpc>
            </a:pPr>
            <a:r>
              <a:rPr lang="en-US" sz="2400" b="1" i="0" dirty="0">
                <a:solidFill>
                  <a:srgbClr val="E00D50"/>
                </a:solidFill>
                <a:effectLst/>
                <a:latin typeface="Calibri" panose="020F0502020204030204" pitchFamily="34" charset="0"/>
                <a:cs typeface="Calibri" panose="020F0502020204030204" pitchFamily="34" charset="0"/>
              </a:rPr>
              <a:t>Inserting At Beginning of the list</a:t>
            </a:r>
          </a:p>
          <a:p>
            <a:pPr>
              <a:lnSpc>
                <a:spcPct val="150000"/>
              </a:lnSpc>
            </a:pPr>
            <a:r>
              <a:rPr lang="en-US" sz="2400" b="0" i="0" dirty="0">
                <a:solidFill>
                  <a:srgbClr val="333333"/>
                </a:solidFill>
                <a:effectLst/>
                <a:latin typeface="Calibri" panose="020F0502020204030204" pitchFamily="34" charset="0"/>
                <a:cs typeface="Calibri" panose="020F0502020204030204" pitchFamily="34" charset="0"/>
              </a:rPr>
              <a:t>We can use the following steps to insert a new node at beginning of the single linked list...</a:t>
            </a:r>
          </a:p>
          <a:p>
            <a:pPr marL="342900" indent="-342900">
              <a:lnSpc>
                <a:spcPct val="150000"/>
              </a:lnSpc>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1 - </a:t>
            </a:r>
            <a:r>
              <a:rPr lang="en-US" sz="2400" b="0" i="0" dirty="0">
                <a:solidFill>
                  <a:srgbClr val="333333"/>
                </a:solidFill>
                <a:effectLst/>
                <a:latin typeface="Calibri" panose="020F0502020204030204" pitchFamily="34" charset="0"/>
                <a:cs typeface="Calibri" panose="020F0502020204030204" pitchFamily="34" charset="0"/>
              </a:rPr>
              <a:t>Create a </a:t>
            </a:r>
            <a:r>
              <a:rPr lang="en-US" sz="2400" b="1" i="0" dirty="0" err="1">
                <a:solidFill>
                  <a:srgbClr val="333333"/>
                </a:solidFill>
                <a:effectLst/>
                <a:latin typeface="Calibri" panose="020F0502020204030204" pitchFamily="34" charset="0"/>
                <a:cs typeface="Calibri" panose="020F0502020204030204" pitchFamily="34" charset="0"/>
              </a:rPr>
              <a:t>newNode</a:t>
            </a:r>
            <a:r>
              <a:rPr lang="en-US" sz="2400" b="0" i="0" dirty="0">
                <a:solidFill>
                  <a:srgbClr val="333333"/>
                </a:solidFill>
                <a:effectLst/>
                <a:latin typeface="Calibri" panose="020F0502020204030204" pitchFamily="34" charset="0"/>
                <a:cs typeface="Calibri" panose="020F0502020204030204" pitchFamily="34" charset="0"/>
              </a:rPr>
              <a:t> with given value.</a:t>
            </a:r>
          </a:p>
          <a:p>
            <a:pPr marL="342900" indent="-342900">
              <a:lnSpc>
                <a:spcPct val="150000"/>
              </a:lnSpc>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2 - </a:t>
            </a:r>
            <a:r>
              <a:rPr lang="en-US" sz="2400" b="0" i="0" dirty="0">
                <a:solidFill>
                  <a:srgbClr val="333333"/>
                </a:solidFill>
                <a:effectLst/>
                <a:latin typeface="Calibri" panose="020F0502020204030204" pitchFamily="34" charset="0"/>
                <a:cs typeface="Calibri" panose="020F0502020204030204" pitchFamily="34" charset="0"/>
              </a:rPr>
              <a:t>Check whether list is </a:t>
            </a:r>
            <a:r>
              <a:rPr lang="en-US" sz="2400" b="1" i="0" dirty="0">
                <a:solidFill>
                  <a:srgbClr val="333333"/>
                </a:solidFill>
                <a:effectLst/>
                <a:latin typeface="Calibri" panose="020F0502020204030204" pitchFamily="34" charset="0"/>
                <a:cs typeface="Calibri" panose="020F0502020204030204" pitchFamily="34" charset="0"/>
              </a:rPr>
              <a:t>Empty</a:t>
            </a:r>
            <a:r>
              <a:rPr lang="en-US" sz="2400" b="0" i="0" dirty="0">
                <a:solidFill>
                  <a:srgbClr val="333333"/>
                </a:solidFill>
                <a:effectLst/>
                <a:latin typeface="Calibri" panose="020F0502020204030204" pitchFamily="34" charset="0"/>
                <a:cs typeface="Calibri" panose="020F0502020204030204" pitchFamily="34" charset="0"/>
              </a:rPr>
              <a:t>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a:solidFill>
                  <a:srgbClr val="333333"/>
                </a:solidFill>
                <a:effectLst/>
                <a:latin typeface="Calibri" panose="020F0502020204030204" pitchFamily="34" charset="0"/>
                <a:cs typeface="Calibri" panose="020F0502020204030204" pitchFamily="34" charset="0"/>
              </a:rPr>
              <a:t>NULL</a:t>
            </a:r>
            <a:r>
              <a:rPr lang="en-US" sz="2400" b="0" i="0" dirty="0">
                <a:solidFill>
                  <a:srgbClr val="333333"/>
                </a:solidFill>
                <a:effectLst/>
                <a:latin typeface="Calibri" panose="020F0502020204030204" pitchFamily="34" charset="0"/>
                <a:cs typeface="Calibri" panose="020F0502020204030204" pitchFamily="34" charset="0"/>
              </a:rPr>
              <a:t>)</a:t>
            </a:r>
          </a:p>
          <a:p>
            <a:pPr marL="342900" indent="-342900">
              <a:lnSpc>
                <a:spcPct val="150000"/>
              </a:lnSpc>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3 - </a:t>
            </a:r>
            <a:r>
              <a:rPr lang="en-US" sz="2400" b="0" i="0" dirty="0">
                <a:solidFill>
                  <a:srgbClr val="333333"/>
                </a:solidFill>
                <a:effectLst/>
                <a:latin typeface="Calibri" panose="020F0502020204030204" pitchFamily="34" charset="0"/>
                <a:cs typeface="Calibri" panose="020F0502020204030204" pitchFamily="34" charset="0"/>
              </a:rPr>
              <a:t>If it is </a:t>
            </a:r>
            <a:r>
              <a:rPr lang="en-US" sz="2400" b="1" i="0" dirty="0">
                <a:solidFill>
                  <a:srgbClr val="333333"/>
                </a:solidFill>
                <a:effectLst/>
                <a:latin typeface="Calibri" panose="020F0502020204030204" pitchFamily="34" charset="0"/>
                <a:cs typeface="Calibri" panose="020F0502020204030204" pitchFamily="34" charset="0"/>
              </a:rPr>
              <a:t>Empty</a:t>
            </a:r>
            <a:r>
              <a:rPr lang="en-US" sz="2400" b="0" i="0" dirty="0">
                <a:solidFill>
                  <a:srgbClr val="333333"/>
                </a:solidFill>
                <a:effectLst/>
                <a:latin typeface="Calibri" panose="020F0502020204030204" pitchFamily="34" charset="0"/>
                <a:cs typeface="Calibri" panose="020F0502020204030204" pitchFamily="34" charset="0"/>
              </a:rPr>
              <a:t> then,   set </a:t>
            </a:r>
            <a:r>
              <a:rPr lang="en-US" sz="2400" b="1" i="0" dirty="0" err="1">
                <a:solidFill>
                  <a:srgbClr val="333333"/>
                </a:solidFill>
                <a:effectLst/>
                <a:latin typeface="Calibri" panose="020F0502020204030204" pitchFamily="34" charset="0"/>
                <a:cs typeface="Calibri" panose="020F0502020204030204" pitchFamily="34" charset="0"/>
              </a:rPr>
              <a:t>newNode→next</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a:solidFill>
                  <a:srgbClr val="333333"/>
                </a:solidFill>
                <a:effectLst/>
                <a:latin typeface="Calibri" panose="020F0502020204030204" pitchFamily="34" charset="0"/>
                <a:cs typeface="Calibri" panose="020F0502020204030204" pitchFamily="34" charset="0"/>
              </a:rPr>
              <a:t>NULL</a:t>
            </a:r>
            <a:r>
              <a:rPr lang="en-US" sz="2400" b="0" i="0" dirty="0">
                <a:solidFill>
                  <a:srgbClr val="333333"/>
                </a:solidFill>
                <a:effectLst/>
                <a:latin typeface="Calibri" panose="020F0502020204030204" pitchFamily="34" charset="0"/>
                <a:cs typeface="Calibri" panose="020F0502020204030204" pitchFamily="34" charset="0"/>
              </a:rPr>
              <a:t> and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err="1">
                <a:solidFill>
                  <a:srgbClr val="333333"/>
                </a:solidFill>
                <a:effectLst/>
                <a:latin typeface="Calibri" panose="020F0502020204030204" pitchFamily="34" charset="0"/>
                <a:cs typeface="Calibri" panose="020F0502020204030204" pitchFamily="34" charset="0"/>
              </a:rPr>
              <a:t>newNode</a:t>
            </a:r>
            <a:r>
              <a:rPr lang="en-US" sz="2400" b="0" i="0" dirty="0">
                <a:solidFill>
                  <a:srgbClr val="333333"/>
                </a:solidFill>
                <a:effectLst/>
                <a:latin typeface="Calibri" panose="020F0502020204030204" pitchFamily="34" charset="0"/>
                <a:cs typeface="Calibri" panose="020F0502020204030204" pitchFamily="34" charset="0"/>
              </a:rPr>
              <a:t>.</a:t>
            </a:r>
          </a:p>
          <a:p>
            <a:pPr marL="342900" indent="-342900">
              <a:lnSpc>
                <a:spcPct val="150000"/>
              </a:lnSpc>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4 - </a:t>
            </a:r>
            <a:r>
              <a:rPr lang="en-US" sz="2400" b="0" i="0" dirty="0">
                <a:solidFill>
                  <a:srgbClr val="333333"/>
                </a:solidFill>
                <a:effectLst/>
                <a:latin typeface="Calibri" panose="020F0502020204030204" pitchFamily="34" charset="0"/>
                <a:cs typeface="Calibri" panose="020F0502020204030204" pitchFamily="34" charset="0"/>
              </a:rPr>
              <a:t>If it is </a:t>
            </a:r>
            <a:r>
              <a:rPr lang="en-US" sz="2400" b="1" i="0" dirty="0">
                <a:solidFill>
                  <a:srgbClr val="333333"/>
                </a:solidFill>
                <a:effectLst/>
                <a:latin typeface="Calibri" panose="020F0502020204030204" pitchFamily="34" charset="0"/>
                <a:cs typeface="Calibri" panose="020F0502020204030204" pitchFamily="34" charset="0"/>
              </a:rPr>
              <a:t>Not Empty</a:t>
            </a:r>
            <a:r>
              <a:rPr lang="en-US" sz="2400" b="0" i="0" dirty="0">
                <a:solidFill>
                  <a:srgbClr val="333333"/>
                </a:solidFill>
                <a:effectLst/>
                <a:latin typeface="Calibri" panose="020F0502020204030204" pitchFamily="34" charset="0"/>
                <a:cs typeface="Calibri" panose="020F0502020204030204" pitchFamily="34" charset="0"/>
              </a:rPr>
              <a:t> then, set </a:t>
            </a:r>
            <a:r>
              <a:rPr lang="en-US" sz="2400" b="1" i="0" dirty="0" err="1">
                <a:solidFill>
                  <a:srgbClr val="333333"/>
                </a:solidFill>
                <a:effectLst/>
                <a:latin typeface="Calibri" panose="020F0502020204030204" pitchFamily="34" charset="0"/>
                <a:cs typeface="Calibri" panose="020F0502020204030204" pitchFamily="34" charset="0"/>
              </a:rPr>
              <a:t>newNode→next</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 and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err="1">
                <a:solidFill>
                  <a:srgbClr val="333333"/>
                </a:solidFill>
                <a:effectLst/>
                <a:latin typeface="Calibri" panose="020F0502020204030204" pitchFamily="34" charset="0"/>
                <a:cs typeface="Calibri" panose="020F0502020204030204" pitchFamily="34" charset="0"/>
              </a:rPr>
              <a:t>newNode</a:t>
            </a:r>
            <a:r>
              <a:rPr lang="en-US" sz="2400" b="0" i="0" dirty="0">
                <a:solidFill>
                  <a:srgbClr val="333333"/>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9275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 calcmode="lin" valueType="num">
                                      <p:cBhvr additive="base">
                                        <p:cTn id="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 calcmode="lin" valueType="num">
                                      <p:cBhvr additive="base">
                                        <p:cTn id="1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anim calcmode="lin" valueType="num">
                                      <p:cBhvr additive="base">
                                        <p:cTn id="25"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FBBA555-2A5B-42F8-9109-DC9E36F797C7}"/>
              </a:ext>
            </a:extLst>
          </p:cNvPr>
          <p:cNvSpPr>
            <a:spLocks noGrp="1"/>
          </p:cNvSpPr>
          <p:nvPr>
            <p:ph type="dt" sz="half" idx="10"/>
          </p:nvPr>
        </p:nvSpPr>
        <p:spPr/>
        <p:txBody>
          <a:bodyPr/>
          <a:lstStyle/>
          <a:p>
            <a:fld id="{CE5B97B7-4AD2-4B43-BBB6-DBA325A5A38A}" type="datetime1">
              <a:rPr lang="en-US" smtClean="0"/>
              <a:t>11/15/2021</a:t>
            </a:fld>
            <a:endParaRPr lang="en-US"/>
          </a:p>
        </p:txBody>
      </p:sp>
      <p:sp>
        <p:nvSpPr>
          <p:cNvPr id="7" name="Footer Placeholder 6">
            <a:extLst>
              <a:ext uri="{FF2B5EF4-FFF2-40B4-BE49-F238E27FC236}">
                <a16:creationId xmlns:a16="http://schemas.microsoft.com/office/drawing/2014/main" id="{C24E010D-4056-4B35-B215-2428F805DA92}"/>
              </a:ext>
            </a:extLst>
          </p:cNvPr>
          <p:cNvSpPr>
            <a:spLocks noGrp="1"/>
          </p:cNvSpPr>
          <p:nvPr>
            <p:ph type="ftr" sz="quarter" idx="11"/>
          </p:nvPr>
        </p:nvSpPr>
        <p:spPr/>
        <p:txBody>
          <a:bodyPr/>
          <a:lstStyle/>
          <a:p>
            <a:r>
              <a:rPr lang="fi-FI" smtClean="0"/>
              <a:t>Alisha Sikri           DS               Unit 2                        </a:t>
            </a:r>
            <a:endParaRPr lang="en-US" dirty="0"/>
          </a:p>
        </p:txBody>
      </p:sp>
      <p:sp>
        <p:nvSpPr>
          <p:cNvPr id="8" name="Slide Number Placeholder 7">
            <a:extLst>
              <a:ext uri="{FF2B5EF4-FFF2-40B4-BE49-F238E27FC236}">
                <a16:creationId xmlns:a16="http://schemas.microsoft.com/office/drawing/2014/main" id="{F2E66DE3-CC83-4D2B-A7ED-FEF6ABB5B133}"/>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3" name="Rectangle 2">
            <a:extLst>
              <a:ext uri="{FF2B5EF4-FFF2-40B4-BE49-F238E27FC236}">
                <a16:creationId xmlns:a16="http://schemas.microsoft.com/office/drawing/2014/main" id="{70F69230-0199-4142-B32E-E8E57801B538}"/>
              </a:ext>
            </a:extLst>
          </p:cNvPr>
          <p:cNvSpPr/>
          <p:nvPr/>
        </p:nvSpPr>
        <p:spPr>
          <a:xfrm>
            <a:off x="655688" y="1270701"/>
            <a:ext cx="8259712" cy="1060290"/>
          </a:xfrm>
          <a:prstGeom prst="rect">
            <a:avLst/>
          </a:prstGeom>
        </p:spPr>
        <p:txBody>
          <a:bodyPr wrap="square">
            <a:spAutoFit/>
          </a:bodyPr>
          <a:lstStyle/>
          <a:p>
            <a:pPr>
              <a:lnSpc>
                <a:spcPct val="150000"/>
              </a:lnSpc>
            </a:pPr>
            <a:r>
              <a:rPr lang="en-US" sz="2400" b="1" i="0" dirty="0">
                <a:solidFill>
                  <a:srgbClr val="E00D50"/>
                </a:solidFill>
                <a:effectLst/>
                <a:latin typeface="Calibri" panose="020F0502020204030204" pitchFamily="34" charset="0"/>
                <a:cs typeface="Calibri" panose="020F0502020204030204" pitchFamily="34" charset="0"/>
              </a:rPr>
              <a:t>Inserting At Specific location in the list (After a Node)</a:t>
            </a:r>
          </a:p>
          <a:p>
            <a:pPr>
              <a:lnSpc>
                <a:spcPct val="150000"/>
              </a:lnSpc>
            </a:pPr>
            <a:endParaRPr lang="en-IN" sz="2000" dirty="0">
              <a:latin typeface="Calibri" panose="020F0502020204030204" pitchFamily="34" charset="0"/>
              <a:cs typeface="Calibri" panose="020F0502020204030204" pitchFamily="34" charset="0"/>
            </a:endParaRPr>
          </a:p>
        </p:txBody>
      </p:sp>
      <p:sp>
        <p:nvSpPr>
          <p:cNvPr id="9" name="Title 1">
            <a:extLst>
              <a:ext uri="{FF2B5EF4-FFF2-40B4-BE49-F238E27FC236}">
                <a16:creationId xmlns:a16="http://schemas.microsoft.com/office/drawing/2014/main" id="{853D3670-FC2B-40C2-A585-FD0592152A3C}"/>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5F0C7D7A-DEC9-4264-88B0-04F837563125}"/>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pic>
        <p:nvPicPr>
          <p:cNvPr id="12292" name="Picture 4" descr="insert_node_at_given_position">
            <a:extLst>
              <a:ext uri="{FF2B5EF4-FFF2-40B4-BE49-F238E27FC236}">
                <a16:creationId xmlns:a16="http://schemas.microsoft.com/office/drawing/2014/main" id="{533BD149-8F45-4A6E-95D7-5F94F530577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64468" y="2663893"/>
            <a:ext cx="7427168" cy="2914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FBBA555-2A5B-42F8-9109-DC9E36F797C7}"/>
              </a:ext>
            </a:extLst>
          </p:cNvPr>
          <p:cNvSpPr>
            <a:spLocks noGrp="1"/>
          </p:cNvSpPr>
          <p:nvPr>
            <p:ph type="dt" sz="half" idx="10"/>
          </p:nvPr>
        </p:nvSpPr>
        <p:spPr/>
        <p:txBody>
          <a:bodyPr/>
          <a:lstStyle/>
          <a:p>
            <a:fld id="{818F761A-D5EF-4060-8526-818FD31EFED7}" type="datetime1">
              <a:rPr lang="en-US" smtClean="0"/>
              <a:t>11/15/2021</a:t>
            </a:fld>
            <a:endParaRPr lang="en-US"/>
          </a:p>
        </p:txBody>
      </p:sp>
      <p:sp>
        <p:nvSpPr>
          <p:cNvPr id="7" name="Footer Placeholder 6">
            <a:extLst>
              <a:ext uri="{FF2B5EF4-FFF2-40B4-BE49-F238E27FC236}">
                <a16:creationId xmlns:a16="http://schemas.microsoft.com/office/drawing/2014/main" id="{C24E010D-4056-4B35-B215-2428F805DA92}"/>
              </a:ext>
            </a:extLst>
          </p:cNvPr>
          <p:cNvSpPr>
            <a:spLocks noGrp="1"/>
          </p:cNvSpPr>
          <p:nvPr>
            <p:ph type="ftr" sz="quarter" idx="11"/>
          </p:nvPr>
        </p:nvSpPr>
        <p:spPr/>
        <p:txBody>
          <a:bodyPr/>
          <a:lstStyle/>
          <a:p>
            <a:r>
              <a:rPr lang="fi-FI" smtClean="0"/>
              <a:t>Alisha Sikri           DS               Unit 2                        </a:t>
            </a:r>
            <a:endParaRPr lang="en-US" dirty="0"/>
          </a:p>
        </p:txBody>
      </p:sp>
      <p:sp>
        <p:nvSpPr>
          <p:cNvPr id="8" name="Slide Number Placeholder 7">
            <a:extLst>
              <a:ext uri="{FF2B5EF4-FFF2-40B4-BE49-F238E27FC236}">
                <a16:creationId xmlns:a16="http://schemas.microsoft.com/office/drawing/2014/main" id="{F2E66DE3-CC83-4D2B-A7ED-FEF6ABB5B133}"/>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3" name="Rectangle 2">
            <a:extLst>
              <a:ext uri="{FF2B5EF4-FFF2-40B4-BE49-F238E27FC236}">
                <a16:creationId xmlns:a16="http://schemas.microsoft.com/office/drawing/2014/main" id="{70F69230-0199-4142-B32E-E8E57801B538}"/>
              </a:ext>
            </a:extLst>
          </p:cNvPr>
          <p:cNvSpPr/>
          <p:nvPr/>
        </p:nvSpPr>
        <p:spPr>
          <a:xfrm>
            <a:off x="655688" y="1270701"/>
            <a:ext cx="8259712" cy="5492273"/>
          </a:xfrm>
          <a:prstGeom prst="rect">
            <a:avLst/>
          </a:prstGeom>
        </p:spPr>
        <p:txBody>
          <a:bodyPr wrap="square">
            <a:spAutoFit/>
          </a:bodyPr>
          <a:lstStyle/>
          <a:p>
            <a:pPr>
              <a:lnSpc>
                <a:spcPct val="150000"/>
              </a:lnSpc>
            </a:pPr>
            <a:r>
              <a:rPr lang="en-US" sz="2400" b="1" i="0" dirty="0">
                <a:solidFill>
                  <a:srgbClr val="E00D50"/>
                </a:solidFill>
                <a:effectLst/>
                <a:latin typeface="Calibri" panose="020F0502020204030204" pitchFamily="34" charset="0"/>
                <a:cs typeface="Calibri" panose="020F0502020204030204" pitchFamily="34" charset="0"/>
              </a:rPr>
              <a:t>Inserting At Specific location in the list (After a Node)</a:t>
            </a:r>
          </a:p>
          <a:p>
            <a:pPr>
              <a:lnSpc>
                <a:spcPct val="150000"/>
              </a:lnSpc>
            </a:pPr>
            <a:r>
              <a:rPr lang="en-US" sz="2400" b="0" i="0" dirty="0">
                <a:solidFill>
                  <a:srgbClr val="333333"/>
                </a:solidFill>
                <a:effectLst/>
                <a:latin typeface="Calibri" panose="020F0502020204030204" pitchFamily="34" charset="0"/>
                <a:cs typeface="Calibri" panose="020F0502020204030204" pitchFamily="34" charset="0"/>
              </a:rPr>
              <a:t>We can use the following steps to insert a new node after a node in the single linked list...</a:t>
            </a:r>
          </a:p>
          <a:p>
            <a:pPr marL="342900" indent="-342900">
              <a:lnSpc>
                <a:spcPct val="150000"/>
              </a:lnSpc>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1 - </a:t>
            </a:r>
            <a:r>
              <a:rPr lang="en-US" sz="2400" b="0" i="0" dirty="0">
                <a:solidFill>
                  <a:srgbClr val="333333"/>
                </a:solidFill>
                <a:effectLst/>
                <a:latin typeface="Calibri" panose="020F0502020204030204" pitchFamily="34" charset="0"/>
                <a:cs typeface="Calibri" panose="020F0502020204030204" pitchFamily="34" charset="0"/>
              </a:rPr>
              <a:t>Create a </a:t>
            </a:r>
            <a:r>
              <a:rPr lang="en-US" sz="2400" b="1" i="0" dirty="0" err="1">
                <a:solidFill>
                  <a:srgbClr val="333333"/>
                </a:solidFill>
                <a:effectLst/>
                <a:latin typeface="Calibri" panose="020F0502020204030204" pitchFamily="34" charset="0"/>
                <a:cs typeface="Calibri" panose="020F0502020204030204" pitchFamily="34" charset="0"/>
              </a:rPr>
              <a:t>newNode</a:t>
            </a:r>
            <a:r>
              <a:rPr lang="en-US" sz="2400" b="0" i="0" dirty="0">
                <a:solidFill>
                  <a:srgbClr val="333333"/>
                </a:solidFill>
                <a:effectLst/>
                <a:latin typeface="Calibri" panose="020F0502020204030204" pitchFamily="34" charset="0"/>
                <a:cs typeface="Calibri" panose="020F0502020204030204" pitchFamily="34" charset="0"/>
              </a:rPr>
              <a:t> with given value.</a:t>
            </a:r>
          </a:p>
          <a:p>
            <a:pPr marL="342900" indent="-342900">
              <a:lnSpc>
                <a:spcPct val="150000"/>
              </a:lnSpc>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2 - </a:t>
            </a:r>
            <a:r>
              <a:rPr lang="en-US" sz="2400" b="0" i="0" dirty="0">
                <a:solidFill>
                  <a:srgbClr val="333333"/>
                </a:solidFill>
                <a:effectLst/>
                <a:latin typeface="Calibri" panose="020F0502020204030204" pitchFamily="34" charset="0"/>
                <a:cs typeface="Calibri" panose="020F0502020204030204" pitchFamily="34" charset="0"/>
              </a:rPr>
              <a:t>Check whether list is </a:t>
            </a:r>
            <a:r>
              <a:rPr lang="en-US" sz="2400" b="1" i="0" dirty="0">
                <a:solidFill>
                  <a:srgbClr val="333333"/>
                </a:solidFill>
                <a:effectLst/>
                <a:latin typeface="Calibri" panose="020F0502020204030204" pitchFamily="34" charset="0"/>
                <a:cs typeface="Calibri" panose="020F0502020204030204" pitchFamily="34" charset="0"/>
              </a:rPr>
              <a:t>Empty</a:t>
            </a:r>
            <a:r>
              <a:rPr lang="en-US" sz="2400" b="0" i="0" dirty="0">
                <a:solidFill>
                  <a:srgbClr val="333333"/>
                </a:solidFill>
                <a:effectLst/>
                <a:latin typeface="Calibri" panose="020F0502020204030204" pitchFamily="34" charset="0"/>
                <a:cs typeface="Calibri" panose="020F0502020204030204" pitchFamily="34" charset="0"/>
              </a:rPr>
              <a:t>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a:solidFill>
                  <a:srgbClr val="333333"/>
                </a:solidFill>
                <a:effectLst/>
                <a:latin typeface="Calibri" panose="020F0502020204030204" pitchFamily="34" charset="0"/>
                <a:cs typeface="Calibri" panose="020F0502020204030204" pitchFamily="34" charset="0"/>
              </a:rPr>
              <a:t>NULL</a:t>
            </a:r>
            <a:r>
              <a:rPr lang="en-US" sz="2400" b="0" i="0" dirty="0">
                <a:solidFill>
                  <a:srgbClr val="333333"/>
                </a:solidFill>
                <a:effectLst/>
                <a:latin typeface="Calibri" panose="020F0502020204030204" pitchFamily="34" charset="0"/>
                <a:cs typeface="Calibri" panose="020F0502020204030204" pitchFamily="34" charset="0"/>
              </a:rPr>
              <a:t>)</a:t>
            </a:r>
          </a:p>
          <a:p>
            <a:pPr marL="342900" indent="-342900">
              <a:lnSpc>
                <a:spcPct val="150000"/>
              </a:lnSpc>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3 - </a:t>
            </a:r>
            <a:r>
              <a:rPr lang="en-US" sz="2400" b="0" i="0" dirty="0">
                <a:solidFill>
                  <a:srgbClr val="333333"/>
                </a:solidFill>
                <a:effectLst/>
                <a:latin typeface="Calibri" panose="020F0502020204030204" pitchFamily="34" charset="0"/>
                <a:cs typeface="Calibri" panose="020F0502020204030204" pitchFamily="34" charset="0"/>
              </a:rPr>
              <a:t>If it is </a:t>
            </a:r>
            <a:r>
              <a:rPr lang="en-US" sz="2400" b="1" i="0" dirty="0">
                <a:solidFill>
                  <a:srgbClr val="333333"/>
                </a:solidFill>
                <a:effectLst/>
                <a:latin typeface="Calibri" panose="020F0502020204030204" pitchFamily="34" charset="0"/>
                <a:cs typeface="Calibri" panose="020F0502020204030204" pitchFamily="34" charset="0"/>
              </a:rPr>
              <a:t>Empty</a:t>
            </a:r>
            <a:r>
              <a:rPr lang="en-US" sz="2400" b="0" i="0" dirty="0">
                <a:solidFill>
                  <a:srgbClr val="333333"/>
                </a:solidFill>
                <a:effectLst/>
                <a:latin typeface="Calibri" panose="020F0502020204030204" pitchFamily="34" charset="0"/>
                <a:cs typeface="Calibri" panose="020F0502020204030204" pitchFamily="34" charset="0"/>
              </a:rPr>
              <a:t> then, set </a:t>
            </a:r>
            <a:r>
              <a:rPr lang="en-US" sz="2400" b="1" i="0" dirty="0" err="1">
                <a:solidFill>
                  <a:srgbClr val="333333"/>
                </a:solidFill>
                <a:effectLst/>
                <a:latin typeface="Calibri" panose="020F0502020204030204" pitchFamily="34" charset="0"/>
                <a:cs typeface="Calibri" panose="020F0502020204030204" pitchFamily="34" charset="0"/>
              </a:rPr>
              <a:t>newNode</a:t>
            </a:r>
            <a:r>
              <a:rPr lang="en-US" sz="2400" b="1" i="0" dirty="0">
                <a:solidFill>
                  <a:srgbClr val="333333"/>
                </a:solidFill>
                <a:effectLst/>
                <a:latin typeface="Calibri" panose="020F0502020204030204" pitchFamily="34" charset="0"/>
                <a:cs typeface="Calibri" panose="020F0502020204030204" pitchFamily="34" charset="0"/>
              </a:rPr>
              <a:t> → next</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a:solidFill>
                  <a:srgbClr val="333333"/>
                </a:solidFill>
                <a:effectLst/>
                <a:latin typeface="Calibri" panose="020F0502020204030204" pitchFamily="34" charset="0"/>
                <a:cs typeface="Calibri" panose="020F0502020204030204" pitchFamily="34" charset="0"/>
              </a:rPr>
              <a:t>NULL</a:t>
            </a:r>
            <a:r>
              <a:rPr lang="en-US" sz="2400" b="0" i="0" dirty="0">
                <a:solidFill>
                  <a:srgbClr val="333333"/>
                </a:solidFill>
                <a:effectLst/>
                <a:latin typeface="Calibri" panose="020F0502020204030204" pitchFamily="34" charset="0"/>
                <a:cs typeface="Calibri" panose="020F0502020204030204" pitchFamily="34" charset="0"/>
              </a:rPr>
              <a:t> and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err="1">
                <a:solidFill>
                  <a:srgbClr val="333333"/>
                </a:solidFill>
                <a:effectLst/>
                <a:latin typeface="Calibri" panose="020F0502020204030204" pitchFamily="34" charset="0"/>
                <a:cs typeface="Calibri" panose="020F0502020204030204" pitchFamily="34" charset="0"/>
              </a:rPr>
              <a:t>newNode</a:t>
            </a:r>
            <a:r>
              <a:rPr lang="en-US" sz="2400" b="0" i="0" dirty="0">
                <a:solidFill>
                  <a:srgbClr val="333333"/>
                </a:solidFill>
                <a:effectLst/>
                <a:latin typeface="Calibri" panose="020F0502020204030204" pitchFamily="34" charset="0"/>
                <a:cs typeface="Calibri" panose="020F0502020204030204" pitchFamily="34" charset="0"/>
              </a:rPr>
              <a:t>.</a:t>
            </a:r>
          </a:p>
          <a:p>
            <a:pPr marL="342900" indent="-342900">
              <a:lnSpc>
                <a:spcPct val="150000"/>
              </a:lnSpc>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4 - </a:t>
            </a:r>
            <a:r>
              <a:rPr lang="en-US" sz="2400" b="0" i="0" dirty="0">
                <a:solidFill>
                  <a:srgbClr val="333333"/>
                </a:solidFill>
                <a:effectLst/>
                <a:latin typeface="Calibri" panose="020F0502020204030204" pitchFamily="34" charset="0"/>
                <a:cs typeface="Calibri" panose="020F0502020204030204" pitchFamily="34" charset="0"/>
              </a:rPr>
              <a:t>If it is </a:t>
            </a:r>
            <a:r>
              <a:rPr lang="en-US" sz="2400" b="1" i="0" dirty="0">
                <a:solidFill>
                  <a:srgbClr val="333333"/>
                </a:solidFill>
                <a:effectLst/>
                <a:latin typeface="Calibri" panose="020F0502020204030204" pitchFamily="34" charset="0"/>
                <a:cs typeface="Calibri" panose="020F0502020204030204" pitchFamily="34" charset="0"/>
              </a:rPr>
              <a:t>Not Empty</a:t>
            </a:r>
            <a:r>
              <a:rPr lang="en-US" sz="2400" b="0" i="0" dirty="0">
                <a:solidFill>
                  <a:srgbClr val="333333"/>
                </a:solidFill>
                <a:effectLst/>
                <a:latin typeface="Calibri" panose="020F0502020204030204" pitchFamily="34" charset="0"/>
                <a:cs typeface="Calibri" panose="020F0502020204030204" pitchFamily="34" charset="0"/>
              </a:rPr>
              <a:t> then, define a node pointer </a:t>
            </a:r>
            <a:r>
              <a:rPr lang="en-US" sz="2400" b="1" i="0" dirty="0">
                <a:solidFill>
                  <a:srgbClr val="333333"/>
                </a:solidFill>
                <a:effectLst/>
                <a:latin typeface="Calibri" panose="020F0502020204030204" pitchFamily="34" charset="0"/>
                <a:cs typeface="Calibri" panose="020F0502020204030204" pitchFamily="34" charset="0"/>
              </a:rPr>
              <a:t>temp</a:t>
            </a:r>
            <a:r>
              <a:rPr lang="en-US" sz="2400" b="0" i="0" dirty="0">
                <a:solidFill>
                  <a:srgbClr val="333333"/>
                </a:solidFill>
                <a:effectLst/>
                <a:latin typeface="Calibri" panose="020F0502020204030204" pitchFamily="34" charset="0"/>
                <a:cs typeface="Calibri" panose="020F0502020204030204" pitchFamily="34" charset="0"/>
              </a:rPr>
              <a:t> and initialize with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a:t>
            </a:r>
          </a:p>
          <a:p>
            <a:pPr>
              <a:lnSpc>
                <a:spcPct val="150000"/>
              </a:lnSpc>
            </a:pPr>
            <a:endParaRPr lang="en-IN" sz="2000" dirty="0">
              <a:latin typeface="Calibri" panose="020F0502020204030204" pitchFamily="34" charset="0"/>
              <a:cs typeface="Calibri" panose="020F0502020204030204" pitchFamily="34" charset="0"/>
            </a:endParaRPr>
          </a:p>
        </p:txBody>
      </p:sp>
      <p:sp>
        <p:nvSpPr>
          <p:cNvPr id="9" name="Title 1">
            <a:extLst>
              <a:ext uri="{FF2B5EF4-FFF2-40B4-BE49-F238E27FC236}">
                <a16:creationId xmlns:a16="http://schemas.microsoft.com/office/drawing/2014/main" id="{853D3670-FC2B-40C2-A585-FD0592152A3C}"/>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5F0C7D7A-DEC9-4264-88B0-04F837563125}"/>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Tree>
    <p:extLst>
      <p:ext uri="{BB962C8B-B14F-4D97-AF65-F5344CB8AC3E}">
        <p14:creationId xmlns:p14="http://schemas.microsoft.com/office/powerpoint/2010/main" val="350189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FBBA555-2A5B-42F8-9109-DC9E36F797C7}"/>
              </a:ext>
            </a:extLst>
          </p:cNvPr>
          <p:cNvSpPr>
            <a:spLocks noGrp="1"/>
          </p:cNvSpPr>
          <p:nvPr>
            <p:ph type="dt" sz="half" idx="10"/>
          </p:nvPr>
        </p:nvSpPr>
        <p:spPr/>
        <p:txBody>
          <a:bodyPr/>
          <a:lstStyle/>
          <a:p>
            <a:fld id="{37D70AE9-185B-44EB-8B84-2E571A70F605}" type="datetime1">
              <a:rPr lang="en-US" smtClean="0"/>
              <a:t>11/15/2021</a:t>
            </a:fld>
            <a:endParaRPr lang="en-US"/>
          </a:p>
        </p:txBody>
      </p:sp>
      <p:sp>
        <p:nvSpPr>
          <p:cNvPr id="7" name="Footer Placeholder 6">
            <a:extLst>
              <a:ext uri="{FF2B5EF4-FFF2-40B4-BE49-F238E27FC236}">
                <a16:creationId xmlns:a16="http://schemas.microsoft.com/office/drawing/2014/main" id="{C24E010D-4056-4B35-B215-2428F805DA92}"/>
              </a:ext>
            </a:extLst>
          </p:cNvPr>
          <p:cNvSpPr>
            <a:spLocks noGrp="1"/>
          </p:cNvSpPr>
          <p:nvPr>
            <p:ph type="ftr" sz="quarter" idx="11"/>
          </p:nvPr>
        </p:nvSpPr>
        <p:spPr/>
        <p:txBody>
          <a:bodyPr/>
          <a:lstStyle/>
          <a:p>
            <a:r>
              <a:rPr lang="fi-FI" smtClean="0"/>
              <a:t>Alisha Sikri           DS               Unit 2                        </a:t>
            </a:r>
            <a:endParaRPr lang="en-US" dirty="0"/>
          </a:p>
        </p:txBody>
      </p:sp>
      <p:sp>
        <p:nvSpPr>
          <p:cNvPr id="8" name="Slide Number Placeholder 7">
            <a:extLst>
              <a:ext uri="{FF2B5EF4-FFF2-40B4-BE49-F238E27FC236}">
                <a16:creationId xmlns:a16="http://schemas.microsoft.com/office/drawing/2014/main" id="{F2E66DE3-CC83-4D2B-A7ED-FEF6ABB5B133}"/>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3" name="Rectangle 2">
            <a:extLst>
              <a:ext uri="{FF2B5EF4-FFF2-40B4-BE49-F238E27FC236}">
                <a16:creationId xmlns:a16="http://schemas.microsoft.com/office/drawing/2014/main" id="{70F69230-0199-4142-B32E-E8E57801B538}"/>
              </a:ext>
            </a:extLst>
          </p:cNvPr>
          <p:cNvSpPr/>
          <p:nvPr/>
        </p:nvSpPr>
        <p:spPr>
          <a:xfrm>
            <a:off x="457200" y="780274"/>
            <a:ext cx="8259712" cy="5584606"/>
          </a:xfrm>
          <a:prstGeom prst="rect">
            <a:avLst/>
          </a:prstGeom>
        </p:spPr>
        <p:txBody>
          <a:bodyPr wrap="square">
            <a:spAutoFit/>
          </a:bodyPr>
          <a:lstStyle/>
          <a:p>
            <a:pPr>
              <a:lnSpc>
                <a:spcPct val="150000"/>
              </a:lnSpc>
            </a:pPr>
            <a:r>
              <a:rPr lang="en-US" sz="2400" b="1" i="0" dirty="0">
                <a:solidFill>
                  <a:srgbClr val="E00D50"/>
                </a:solidFill>
                <a:effectLst/>
                <a:latin typeface="Calibri" panose="020F0502020204030204" pitchFamily="34" charset="0"/>
                <a:cs typeface="Calibri" panose="020F0502020204030204" pitchFamily="34" charset="0"/>
              </a:rPr>
              <a:t>Inserting At Specific location in the list (After a Node)</a:t>
            </a:r>
          </a:p>
          <a:p>
            <a:pPr marL="342900" indent="-342900">
              <a:lnSpc>
                <a:spcPct val="150000"/>
              </a:lnSpc>
              <a:buFont typeface="Wingdings" panose="05000000000000000000" pitchFamily="2" charset="2"/>
              <a:buChar char="Ø"/>
            </a:pPr>
            <a:r>
              <a:rPr lang="en-US" sz="2000" b="1" i="0" dirty="0">
                <a:solidFill>
                  <a:srgbClr val="162F59"/>
                </a:solidFill>
                <a:effectLst/>
                <a:latin typeface="Calibri" panose="020F0502020204030204" pitchFamily="34" charset="0"/>
                <a:cs typeface="Calibri" panose="020F0502020204030204" pitchFamily="34" charset="0"/>
              </a:rPr>
              <a:t>Step 5 - </a:t>
            </a:r>
            <a:r>
              <a:rPr lang="en-US" sz="2000" b="0" i="0" dirty="0">
                <a:solidFill>
                  <a:srgbClr val="333333"/>
                </a:solidFill>
                <a:effectLst/>
                <a:latin typeface="Calibri" panose="020F0502020204030204" pitchFamily="34" charset="0"/>
                <a:cs typeface="Calibri" panose="020F0502020204030204" pitchFamily="34" charset="0"/>
              </a:rPr>
              <a:t>Keep moving the </a:t>
            </a:r>
            <a:r>
              <a:rPr lang="en-US" sz="2000" b="1" i="0" dirty="0">
                <a:solidFill>
                  <a:srgbClr val="333333"/>
                </a:solidFill>
                <a:effectLst/>
                <a:latin typeface="Calibri" panose="020F0502020204030204" pitchFamily="34" charset="0"/>
                <a:cs typeface="Calibri" panose="020F0502020204030204" pitchFamily="34" charset="0"/>
              </a:rPr>
              <a:t>temp</a:t>
            </a:r>
            <a:r>
              <a:rPr lang="en-US" sz="2000" b="0" i="0" dirty="0">
                <a:solidFill>
                  <a:srgbClr val="333333"/>
                </a:solidFill>
                <a:effectLst/>
                <a:latin typeface="Calibri" panose="020F0502020204030204" pitchFamily="34" charset="0"/>
                <a:cs typeface="Calibri" panose="020F0502020204030204" pitchFamily="34" charset="0"/>
              </a:rPr>
              <a:t> to its next node until it reaches to the node after which we want to insert the </a:t>
            </a:r>
            <a:r>
              <a:rPr lang="en-US" sz="2000" b="0" i="0" dirty="0" err="1">
                <a:solidFill>
                  <a:srgbClr val="333333"/>
                </a:solidFill>
                <a:effectLst/>
                <a:latin typeface="Calibri" panose="020F0502020204030204" pitchFamily="34" charset="0"/>
                <a:cs typeface="Calibri" panose="020F0502020204030204" pitchFamily="34" charset="0"/>
              </a:rPr>
              <a:t>newNode</a:t>
            </a:r>
            <a:r>
              <a:rPr lang="en-US" sz="2000" b="0" i="0" dirty="0">
                <a:solidFill>
                  <a:srgbClr val="333333"/>
                </a:solidFill>
                <a:effectLst/>
                <a:latin typeface="Calibri" panose="020F0502020204030204" pitchFamily="34" charset="0"/>
                <a:cs typeface="Calibri" panose="020F0502020204030204" pitchFamily="34" charset="0"/>
              </a:rPr>
              <a:t> (until </a:t>
            </a:r>
            <a:r>
              <a:rPr lang="en-US" sz="2000" b="1" i="0" dirty="0">
                <a:solidFill>
                  <a:srgbClr val="333333"/>
                </a:solidFill>
                <a:effectLst/>
                <a:latin typeface="Calibri" panose="020F0502020204030204" pitchFamily="34" charset="0"/>
                <a:cs typeface="Calibri" panose="020F0502020204030204" pitchFamily="34" charset="0"/>
              </a:rPr>
              <a:t>temp1 → data</a:t>
            </a:r>
            <a:r>
              <a:rPr lang="en-US" sz="2000" b="0" i="0" dirty="0">
                <a:solidFill>
                  <a:srgbClr val="333333"/>
                </a:solidFill>
                <a:effectLst/>
                <a:latin typeface="Calibri" panose="020F0502020204030204" pitchFamily="34" charset="0"/>
                <a:cs typeface="Calibri" panose="020F0502020204030204" pitchFamily="34" charset="0"/>
              </a:rPr>
              <a:t> is equal to </a:t>
            </a:r>
            <a:r>
              <a:rPr lang="en-US" sz="2000" b="1" i="0" dirty="0">
                <a:solidFill>
                  <a:srgbClr val="333333"/>
                </a:solidFill>
                <a:effectLst/>
                <a:latin typeface="Calibri" panose="020F0502020204030204" pitchFamily="34" charset="0"/>
                <a:cs typeface="Calibri" panose="020F0502020204030204" pitchFamily="34" charset="0"/>
              </a:rPr>
              <a:t>location</a:t>
            </a:r>
            <a:r>
              <a:rPr lang="en-US" sz="2000" b="0" i="0" dirty="0">
                <a:solidFill>
                  <a:srgbClr val="333333"/>
                </a:solidFill>
                <a:effectLst/>
                <a:latin typeface="Calibri" panose="020F0502020204030204" pitchFamily="34" charset="0"/>
                <a:cs typeface="Calibri" panose="020F0502020204030204" pitchFamily="34" charset="0"/>
              </a:rPr>
              <a:t>, here location is the node value after which we want to insert the </a:t>
            </a:r>
            <a:r>
              <a:rPr lang="en-US" sz="2000" b="0" i="0" dirty="0" err="1">
                <a:solidFill>
                  <a:srgbClr val="333333"/>
                </a:solidFill>
                <a:effectLst/>
                <a:latin typeface="Calibri" panose="020F0502020204030204" pitchFamily="34" charset="0"/>
                <a:cs typeface="Calibri" panose="020F0502020204030204" pitchFamily="34" charset="0"/>
              </a:rPr>
              <a:t>newNode</a:t>
            </a:r>
            <a:r>
              <a:rPr lang="en-US" sz="2000" b="0" i="0" dirty="0">
                <a:solidFill>
                  <a:srgbClr val="333333"/>
                </a:solidFill>
                <a:effectLst/>
                <a:latin typeface="Calibri" panose="020F0502020204030204" pitchFamily="34" charset="0"/>
                <a:cs typeface="Calibri" panose="020F0502020204030204" pitchFamily="34" charset="0"/>
              </a:rPr>
              <a:t>).</a:t>
            </a:r>
          </a:p>
          <a:p>
            <a:pPr marL="342900" indent="-342900">
              <a:lnSpc>
                <a:spcPct val="150000"/>
              </a:lnSpc>
              <a:buFont typeface="Wingdings" panose="05000000000000000000" pitchFamily="2" charset="2"/>
              <a:buChar char="Ø"/>
            </a:pPr>
            <a:r>
              <a:rPr lang="en-US" sz="2000" b="1" i="0" dirty="0">
                <a:solidFill>
                  <a:srgbClr val="162F59"/>
                </a:solidFill>
                <a:effectLst/>
                <a:latin typeface="Calibri" panose="020F0502020204030204" pitchFamily="34" charset="0"/>
                <a:cs typeface="Calibri" panose="020F0502020204030204" pitchFamily="34" charset="0"/>
              </a:rPr>
              <a:t>Step 6 - </a:t>
            </a:r>
            <a:r>
              <a:rPr lang="en-US" sz="2000" b="0" i="0" dirty="0">
                <a:solidFill>
                  <a:srgbClr val="333333"/>
                </a:solidFill>
                <a:effectLst/>
                <a:latin typeface="Calibri" panose="020F0502020204030204" pitchFamily="34" charset="0"/>
                <a:cs typeface="Calibri" panose="020F0502020204030204" pitchFamily="34" charset="0"/>
              </a:rPr>
              <a:t>Every time check whether </a:t>
            </a:r>
            <a:r>
              <a:rPr lang="en-US" sz="2000" b="1" i="0" dirty="0">
                <a:solidFill>
                  <a:srgbClr val="333333"/>
                </a:solidFill>
                <a:effectLst/>
                <a:latin typeface="Calibri" panose="020F0502020204030204" pitchFamily="34" charset="0"/>
                <a:cs typeface="Calibri" panose="020F0502020204030204" pitchFamily="34" charset="0"/>
              </a:rPr>
              <a:t>temp</a:t>
            </a:r>
            <a:r>
              <a:rPr lang="en-US" sz="2000" b="0" i="0" dirty="0">
                <a:solidFill>
                  <a:srgbClr val="333333"/>
                </a:solidFill>
                <a:effectLst/>
                <a:latin typeface="Calibri" panose="020F0502020204030204" pitchFamily="34" charset="0"/>
                <a:cs typeface="Calibri" panose="020F0502020204030204" pitchFamily="34" charset="0"/>
              </a:rPr>
              <a:t> is reached to last node or not. If it is reached to last node then display </a:t>
            </a:r>
            <a:r>
              <a:rPr lang="en-US" sz="2000" b="1" i="0" dirty="0">
                <a:solidFill>
                  <a:srgbClr val="333333"/>
                </a:solidFill>
                <a:effectLst/>
                <a:latin typeface="Calibri" panose="020F0502020204030204" pitchFamily="34" charset="0"/>
                <a:cs typeface="Calibri" panose="020F0502020204030204" pitchFamily="34" charset="0"/>
              </a:rPr>
              <a:t>'Given node is not found in the list!!! Insertion not possible!!!'</a:t>
            </a:r>
            <a:r>
              <a:rPr lang="en-US" sz="2000" b="0" i="0" dirty="0">
                <a:solidFill>
                  <a:srgbClr val="333333"/>
                </a:solidFill>
                <a:effectLst/>
                <a:latin typeface="Calibri" panose="020F0502020204030204" pitchFamily="34" charset="0"/>
                <a:cs typeface="Calibri" panose="020F0502020204030204" pitchFamily="34" charset="0"/>
              </a:rPr>
              <a:t> and terminate the function. Otherwise move the </a:t>
            </a:r>
            <a:r>
              <a:rPr lang="en-US" sz="2000" b="1" i="0" dirty="0">
                <a:solidFill>
                  <a:srgbClr val="333333"/>
                </a:solidFill>
                <a:effectLst/>
                <a:latin typeface="Calibri" panose="020F0502020204030204" pitchFamily="34" charset="0"/>
                <a:cs typeface="Calibri" panose="020F0502020204030204" pitchFamily="34" charset="0"/>
              </a:rPr>
              <a:t>temp</a:t>
            </a:r>
            <a:r>
              <a:rPr lang="en-US" sz="2000" b="0" i="0" dirty="0">
                <a:solidFill>
                  <a:srgbClr val="333333"/>
                </a:solidFill>
                <a:effectLst/>
                <a:latin typeface="Calibri" panose="020F0502020204030204" pitchFamily="34" charset="0"/>
                <a:cs typeface="Calibri" panose="020F0502020204030204" pitchFamily="34" charset="0"/>
              </a:rPr>
              <a:t> to next node.</a:t>
            </a:r>
          </a:p>
          <a:p>
            <a:pPr marL="342900" indent="-342900">
              <a:lnSpc>
                <a:spcPct val="150000"/>
              </a:lnSpc>
              <a:buFont typeface="Wingdings" panose="05000000000000000000" pitchFamily="2" charset="2"/>
              <a:buChar char="Ø"/>
            </a:pPr>
            <a:r>
              <a:rPr lang="en-US" sz="2000" b="1" i="0" dirty="0">
                <a:solidFill>
                  <a:srgbClr val="162F59"/>
                </a:solidFill>
                <a:effectLst/>
                <a:latin typeface="Calibri" panose="020F0502020204030204" pitchFamily="34" charset="0"/>
                <a:cs typeface="Calibri" panose="020F0502020204030204" pitchFamily="34" charset="0"/>
              </a:rPr>
              <a:t>Step 7 - </a:t>
            </a:r>
            <a:r>
              <a:rPr lang="en-US" sz="2000" b="0" i="0" dirty="0">
                <a:solidFill>
                  <a:srgbClr val="333333"/>
                </a:solidFill>
                <a:effectLst/>
                <a:latin typeface="Calibri" panose="020F0502020204030204" pitchFamily="34" charset="0"/>
                <a:cs typeface="Calibri" panose="020F0502020204030204" pitchFamily="34" charset="0"/>
              </a:rPr>
              <a:t>Finally, Set '</a:t>
            </a:r>
            <a:r>
              <a:rPr lang="en-US" sz="2000" b="1" i="0" dirty="0" err="1">
                <a:solidFill>
                  <a:srgbClr val="333333"/>
                </a:solidFill>
                <a:effectLst/>
                <a:latin typeface="Calibri" panose="020F0502020204030204" pitchFamily="34" charset="0"/>
                <a:cs typeface="Calibri" panose="020F0502020204030204" pitchFamily="34" charset="0"/>
              </a:rPr>
              <a:t>newNode</a:t>
            </a:r>
            <a:r>
              <a:rPr lang="en-US" sz="2000" b="1" i="0" dirty="0">
                <a:solidFill>
                  <a:srgbClr val="333333"/>
                </a:solidFill>
                <a:effectLst/>
                <a:latin typeface="Calibri" panose="020F0502020204030204" pitchFamily="34" charset="0"/>
                <a:cs typeface="Calibri" panose="020F0502020204030204" pitchFamily="34" charset="0"/>
              </a:rPr>
              <a:t> → next</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temp → next</a:t>
            </a:r>
            <a:r>
              <a:rPr lang="en-US" sz="2000" b="0" i="0" dirty="0">
                <a:solidFill>
                  <a:srgbClr val="333333"/>
                </a:solidFill>
                <a:effectLst/>
                <a:latin typeface="Calibri" panose="020F0502020204030204" pitchFamily="34" charset="0"/>
                <a:cs typeface="Calibri" panose="020F0502020204030204" pitchFamily="34" charset="0"/>
              </a:rPr>
              <a:t>' and '</a:t>
            </a:r>
            <a:r>
              <a:rPr lang="en-US" sz="2000" b="1" i="0" dirty="0">
                <a:solidFill>
                  <a:srgbClr val="333333"/>
                </a:solidFill>
                <a:effectLst/>
                <a:latin typeface="Calibri" panose="020F0502020204030204" pitchFamily="34" charset="0"/>
                <a:cs typeface="Calibri" panose="020F0502020204030204" pitchFamily="34" charset="0"/>
              </a:rPr>
              <a:t>temp → next</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err="1">
                <a:solidFill>
                  <a:srgbClr val="333333"/>
                </a:solidFill>
                <a:effectLst/>
                <a:latin typeface="Calibri" panose="020F0502020204030204" pitchFamily="34" charset="0"/>
                <a:cs typeface="Calibri" panose="020F0502020204030204" pitchFamily="34" charset="0"/>
              </a:rPr>
              <a:t>newNode</a:t>
            </a:r>
            <a:r>
              <a:rPr lang="en-US" sz="2000" b="0" i="0" dirty="0">
                <a:solidFill>
                  <a:srgbClr val="333333"/>
                </a:solidFill>
                <a:effectLst/>
                <a:latin typeface="Calibri" panose="020F0502020204030204" pitchFamily="34" charset="0"/>
                <a:cs typeface="Calibri" panose="020F0502020204030204" pitchFamily="34" charset="0"/>
              </a:rPr>
              <a:t>'</a:t>
            </a:r>
          </a:p>
          <a:p>
            <a:pPr>
              <a:lnSpc>
                <a:spcPct val="150000"/>
              </a:lnSpc>
            </a:pPr>
            <a:endParaRPr lang="en-IN" dirty="0">
              <a:latin typeface="Calibri" panose="020F0502020204030204" pitchFamily="34" charset="0"/>
              <a:cs typeface="Calibri" panose="020F0502020204030204" pitchFamily="34" charset="0"/>
            </a:endParaRPr>
          </a:p>
        </p:txBody>
      </p:sp>
      <p:sp>
        <p:nvSpPr>
          <p:cNvPr id="9" name="Title 1">
            <a:extLst>
              <a:ext uri="{FF2B5EF4-FFF2-40B4-BE49-F238E27FC236}">
                <a16:creationId xmlns:a16="http://schemas.microsoft.com/office/drawing/2014/main" id="{853D3670-FC2B-40C2-A585-FD0592152A3C}"/>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5F0C7D7A-DEC9-4264-88B0-04F837563125}"/>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Tree>
    <p:extLst>
      <p:ext uri="{BB962C8B-B14F-4D97-AF65-F5344CB8AC3E}">
        <p14:creationId xmlns:p14="http://schemas.microsoft.com/office/powerpoint/2010/main" val="29289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299090AA-CECB-42EF-B162-217AC7CE13C6}"/>
              </a:ext>
            </a:extLst>
          </p:cNvPr>
          <p:cNvSpPr>
            <a:spLocks noGrp="1"/>
          </p:cNvSpPr>
          <p:nvPr>
            <p:ph type="dt" sz="half" idx="10"/>
          </p:nvPr>
        </p:nvSpPr>
        <p:spPr/>
        <p:txBody>
          <a:bodyPr/>
          <a:lstStyle/>
          <a:p>
            <a:fld id="{86769C79-FABD-4152-9345-65D94A5A9062}" type="datetime1">
              <a:rPr lang="en-US" smtClean="0"/>
              <a:t>11/15/2021</a:t>
            </a:fld>
            <a:endParaRPr lang="en-US"/>
          </a:p>
        </p:txBody>
      </p:sp>
      <p:sp>
        <p:nvSpPr>
          <p:cNvPr id="9" name="Footer Placeholder 8">
            <a:extLst>
              <a:ext uri="{FF2B5EF4-FFF2-40B4-BE49-F238E27FC236}">
                <a16:creationId xmlns:a16="http://schemas.microsoft.com/office/drawing/2014/main" id="{AB351B0F-178B-474C-8735-1C8350C9AF6D}"/>
              </a:ext>
            </a:extLst>
          </p:cNvPr>
          <p:cNvSpPr>
            <a:spLocks noGrp="1"/>
          </p:cNvSpPr>
          <p:nvPr>
            <p:ph type="ftr" sz="quarter" idx="11"/>
          </p:nvPr>
        </p:nvSpPr>
        <p:spPr/>
        <p:txBody>
          <a:bodyPr/>
          <a:lstStyle/>
          <a:p>
            <a:r>
              <a:rPr lang="fi-FI" smtClean="0"/>
              <a:t>Alisha Sikri           DS               Unit 2                        </a:t>
            </a:r>
            <a:endParaRPr lang="en-US" dirty="0"/>
          </a:p>
        </p:txBody>
      </p:sp>
      <p:sp>
        <p:nvSpPr>
          <p:cNvPr id="10" name="Slide Number Placeholder 9">
            <a:extLst>
              <a:ext uri="{FF2B5EF4-FFF2-40B4-BE49-F238E27FC236}">
                <a16:creationId xmlns:a16="http://schemas.microsoft.com/office/drawing/2014/main" id="{8D67717D-2509-4FBD-879F-F964BC7B0423}"/>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11" name="Title 1">
            <a:extLst>
              <a:ext uri="{FF2B5EF4-FFF2-40B4-BE49-F238E27FC236}">
                <a16:creationId xmlns:a16="http://schemas.microsoft.com/office/drawing/2014/main" id="{6C6C059C-C4D6-4714-AF45-E9FEC0B1F57F}"/>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2" name="Picture 2" descr="E:\NIET\Project\xLogo11.png.pagespeed.ic.pydHLuCQEZ.png">
            <a:extLst>
              <a:ext uri="{FF2B5EF4-FFF2-40B4-BE49-F238E27FC236}">
                <a16:creationId xmlns:a16="http://schemas.microsoft.com/office/drawing/2014/main" id="{B15CA7E7-83CD-4AEA-8F46-57F53B91C22F}"/>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
        <p:nvSpPr>
          <p:cNvPr id="13" name="TextBox 12">
            <a:extLst>
              <a:ext uri="{FF2B5EF4-FFF2-40B4-BE49-F238E27FC236}">
                <a16:creationId xmlns:a16="http://schemas.microsoft.com/office/drawing/2014/main" id="{E5695225-1325-4AAD-9338-4E9CA0A4F3A9}"/>
              </a:ext>
            </a:extLst>
          </p:cNvPr>
          <p:cNvSpPr txBox="1"/>
          <p:nvPr/>
        </p:nvSpPr>
        <p:spPr>
          <a:xfrm>
            <a:off x="323528" y="704743"/>
            <a:ext cx="8712968" cy="5753883"/>
          </a:xfrm>
          <a:prstGeom prst="rect">
            <a:avLst/>
          </a:prstGeom>
          <a:noFill/>
        </p:spPr>
        <p:txBody>
          <a:bodyPr wrap="square">
            <a:spAutoFit/>
          </a:bodyPr>
          <a:lstStyle/>
          <a:p>
            <a:pPr>
              <a:lnSpc>
                <a:spcPct val="150000"/>
              </a:lnSpc>
              <a:spcBef>
                <a:spcPts val="600"/>
              </a:spcBef>
            </a:pPr>
            <a:r>
              <a:rPr lang="en-US" sz="2400" b="1" i="0" dirty="0">
                <a:solidFill>
                  <a:srgbClr val="E00D50"/>
                </a:solidFill>
                <a:effectLst/>
                <a:latin typeface="Calibri" panose="020F0502020204030204" pitchFamily="34" charset="0"/>
                <a:cs typeface="Calibri" panose="020F0502020204030204" pitchFamily="34" charset="0"/>
              </a:rPr>
              <a:t>Inserting At End of the list</a:t>
            </a:r>
          </a:p>
          <a:p>
            <a:pPr>
              <a:lnSpc>
                <a:spcPct val="150000"/>
              </a:lnSpc>
              <a:spcBef>
                <a:spcPts val="600"/>
              </a:spcBef>
            </a:pPr>
            <a:r>
              <a:rPr lang="en-US" sz="2000" b="0" i="0" dirty="0">
                <a:solidFill>
                  <a:srgbClr val="333333"/>
                </a:solidFill>
                <a:effectLst/>
                <a:latin typeface="Calibri" panose="020F0502020204030204" pitchFamily="34" charset="0"/>
                <a:cs typeface="Calibri" panose="020F0502020204030204" pitchFamily="34" charset="0"/>
              </a:rPr>
              <a:t>We can use the following steps to insert a new node at end of the single linked list...</a:t>
            </a:r>
          </a:p>
          <a:p>
            <a:pPr marL="342900" indent="-342900">
              <a:lnSpc>
                <a:spcPct val="150000"/>
              </a:lnSpc>
              <a:spcBef>
                <a:spcPts val="600"/>
              </a:spcBef>
              <a:buFont typeface="Wingdings" panose="05000000000000000000" pitchFamily="2" charset="2"/>
              <a:buChar char="Ø"/>
            </a:pPr>
            <a:r>
              <a:rPr lang="en-US" sz="2000" b="1" i="0" dirty="0">
                <a:solidFill>
                  <a:srgbClr val="162F59"/>
                </a:solidFill>
                <a:effectLst/>
                <a:latin typeface="Calibri" panose="020F0502020204030204" pitchFamily="34" charset="0"/>
                <a:cs typeface="Calibri" panose="020F0502020204030204" pitchFamily="34" charset="0"/>
              </a:rPr>
              <a:t>Step 1 - </a:t>
            </a:r>
            <a:r>
              <a:rPr lang="en-US" sz="2000" b="0" i="0" dirty="0">
                <a:solidFill>
                  <a:srgbClr val="333333"/>
                </a:solidFill>
                <a:effectLst/>
                <a:latin typeface="Calibri" panose="020F0502020204030204" pitchFamily="34" charset="0"/>
                <a:cs typeface="Calibri" panose="020F0502020204030204" pitchFamily="34" charset="0"/>
              </a:rPr>
              <a:t>Create a </a:t>
            </a:r>
            <a:r>
              <a:rPr lang="en-US" sz="2000" b="1" i="0" dirty="0" err="1">
                <a:solidFill>
                  <a:srgbClr val="333333"/>
                </a:solidFill>
                <a:effectLst/>
                <a:latin typeface="Calibri" panose="020F0502020204030204" pitchFamily="34" charset="0"/>
                <a:cs typeface="Calibri" panose="020F0502020204030204" pitchFamily="34" charset="0"/>
              </a:rPr>
              <a:t>newNode</a:t>
            </a:r>
            <a:r>
              <a:rPr lang="en-US" sz="2000" b="0" i="0" dirty="0">
                <a:solidFill>
                  <a:srgbClr val="333333"/>
                </a:solidFill>
                <a:effectLst/>
                <a:latin typeface="Calibri" panose="020F0502020204030204" pitchFamily="34" charset="0"/>
                <a:cs typeface="Calibri" panose="020F0502020204030204" pitchFamily="34" charset="0"/>
              </a:rPr>
              <a:t> with given value and </a:t>
            </a:r>
            <a:r>
              <a:rPr lang="en-US" sz="2000" b="1" i="0" dirty="0" err="1">
                <a:solidFill>
                  <a:srgbClr val="333333"/>
                </a:solidFill>
                <a:effectLst/>
                <a:latin typeface="Calibri" panose="020F0502020204030204" pitchFamily="34" charset="0"/>
                <a:cs typeface="Calibri" panose="020F0502020204030204" pitchFamily="34" charset="0"/>
              </a:rPr>
              <a:t>newNode</a:t>
            </a:r>
            <a:r>
              <a:rPr lang="en-US" sz="2000" b="1" i="0" dirty="0">
                <a:solidFill>
                  <a:srgbClr val="333333"/>
                </a:solidFill>
                <a:effectLst/>
                <a:latin typeface="Calibri" panose="020F0502020204030204" pitchFamily="34" charset="0"/>
                <a:cs typeface="Calibri" panose="020F0502020204030204" pitchFamily="34" charset="0"/>
              </a:rPr>
              <a:t> → next</a:t>
            </a:r>
            <a:r>
              <a:rPr lang="en-US" sz="2000" b="0" i="0" dirty="0">
                <a:solidFill>
                  <a:srgbClr val="333333"/>
                </a:solidFill>
                <a:effectLst/>
                <a:latin typeface="Calibri" panose="020F0502020204030204" pitchFamily="34" charset="0"/>
                <a:cs typeface="Calibri" panose="020F0502020204030204" pitchFamily="34" charset="0"/>
              </a:rPr>
              <a:t> as </a:t>
            </a:r>
            <a:r>
              <a:rPr lang="en-US" sz="2000" b="1" i="0" dirty="0">
                <a:solidFill>
                  <a:srgbClr val="333333"/>
                </a:solidFill>
                <a:effectLst/>
                <a:latin typeface="Calibri" panose="020F0502020204030204" pitchFamily="34" charset="0"/>
                <a:cs typeface="Calibri" panose="020F0502020204030204" pitchFamily="34" charset="0"/>
              </a:rPr>
              <a:t>NULL</a:t>
            </a:r>
            <a:r>
              <a:rPr lang="en-US" sz="2000" b="0" i="0" dirty="0">
                <a:solidFill>
                  <a:srgbClr val="333333"/>
                </a:solidFill>
                <a:effectLst/>
                <a:latin typeface="Calibri" panose="020F0502020204030204" pitchFamily="34" charset="0"/>
                <a:cs typeface="Calibri" panose="020F0502020204030204" pitchFamily="34" charset="0"/>
              </a:rPr>
              <a:t>.</a:t>
            </a:r>
          </a:p>
          <a:p>
            <a:pPr marL="342900" indent="-342900">
              <a:lnSpc>
                <a:spcPct val="150000"/>
              </a:lnSpc>
              <a:spcBef>
                <a:spcPts val="600"/>
              </a:spcBef>
              <a:buFont typeface="Wingdings" panose="05000000000000000000" pitchFamily="2" charset="2"/>
              <a:buChar char="Ø"/>
            </a:pPr>
            <a:r>
              <a:rPr lang="en-US" sz="2000" b="1" i="0" dirty="0">
                <a:solidFill>
                  <a:srgbClr val="162F59"/>
                </a:solidFill>
                <a:effectLst/>
                <a:latin typeface="Calibri" panose="020F0502020204030204" pitchFamily="34" charset="0"/>
                <a:cs typeface="Calibri" panose="020F0502020204030204" pitchFamily="34" charset="0"/>
              </a:rPr>
              <a:t>Step 2 - </a:t>
            </a:r>
            <a:r>
              <a:rPr lang="en-US" sz="2000" b="0" i="0" dirty="0">
                <a:solidFill>
                  <a:srgbClr val="333333"/>
                </a:solidFill>
                <a:effectLst/>
                <a:latin typeface="Calibri" panose="020F0502020204030204" pitchFamily="34" charset="0"/>
                <a:cs typeface="Calibri" panose="020F0502020204030204" pitchFamily="34" charset="0"/>
              </a:rPr>
              <a:t>Check whether list is </a:t>
            </a:r>
            <a:r>
              <a:rPr lang="en-US" sz="2000" b="1" i="0" dirty="0">
                <a:solidFill>
                  <a:srgbClr val="333333"/>
                </a:solidFill>
                <a:effectLst/>
                <a:latin typeface="Calibri" panose="020F0502020204030204" pitchFamily="34" charset="0"/>
                <a:cs typeface="Calibri" panose="020F0502020204030204" pitchFamily="34" charset="0"/>
              </a:rPr>
              <a:t>Empty</a:t>
            </a:r>
            <a:r>
              <a:rPr lang="en-US" sz="2000" b="0" i="0" dirty="0">
                <a:solidFill>
                  <a:srgbClr val="333333"/>
                </a:solidFill>
                <a:effectLst/>
                <a:latin typeface="Calibri" panose="020F0502020204030204" pitchFamily="34" charset="0"/>
                <a:cs typeface="Calibri" panose="020F0502020204030204" pitchFamily="34" charset="0"/>
              </a:rPr>
              <a:t>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NULL</a:t>
            </a:r>
            <a:r>
              <a:rPr lang="en-US" sz="2000" b="0" i="0" dirty="0">
                <a:solidFill>
                  <a:srgbClr val="333333"/>
                </a:solidFill>
                <a:effectLst/>
                <a:latin typeface="Calibri" panose="020F0502020204030204" pitchFamily="34" charset="0"/>
                <a:cs typeface="Calibri" panose="020F0502020204030204" pitchFamily="34" charset="0"/>
              </a:rPr>
              <a:t>).</a:t>
            </a:r>
          </a:p>
          <a:p>
            <a:pPr marL="342900" indent="-342900">
              <a:lnSpc>
                <a:spcPct val="150000"/>
              </a:lnSpc>
              <a:spcBef>
                <a:spcPts val="600"/>
              </a:spcBef>
              <a:buFont typeface="Wingdings" panose="05000000000000000000" pitchFamily="2" charset="2"/>
              <a:buChar char="Ø"/>
            </a:pPr>
            <a:r>
              <a:rPr lang="en-US" sz="2000" b="1" i="0" dirty="0">
                <a:solidFill>
                  <a:srgbClr val="162F59"/>
                </a:solidFill>
                <a:effectLst/>
                <a:latin typeface="Calibri" panose="020F0502020204030204" pitchFamily="34" charset="0"/>
                <a:cs typeface="Calibri" panose="020F0502020204030204" pitchFamily="34" charset="0"/>
              </a:rPr>
              <a:t>Step 3 - </a:t>
            </a:r>
            <a:r>
              <a:rPr lang="en-US" sz="2000" b="0" i="0" dirty="0">
                <a:solidFill>
                  <a:srgbClr val="333333"/>
                </a:solidFill>
                <a:effectLst/>
                <a:latin typeface="Calibri" panose="020F0502020204030204" pitchFamily="34" charset="0"/>
                <a:cs typeface="Calibri" panose="020F0502020204030204" pitchFamily="34" charset="0"/>
              </a:rPr>
              <a:t>If it is </a:t>
            </a:r>
            <a:r>
              <a:rPr lang="en-US" sz="2000" b="1" i="0" dirty="0">
                <a:solidFill>
                  <a:srgbClr val="333333"/>
                </a:solidFill>
                <a:effectLst/>
                <a:latin typeface="Calibri" panose="020F0502020204030204" pitchFamily="34" charset="0"/>
                <a:cs typeface="Calibri" panose="020F0502020204030204" pitchFamily="34" charset="0"/>
              </a:rPr>
              <a:t>Empty</a:t>
            </a:r>
            <a:r>
              <a:rPr lang="en-US" sz="2000" b="0" i="0" dirty="0">
                <a:solidFill>
                  <a:srgbClr val="333333"/>
                </a:solidFill>
                <a:effectLst/>
                <a:latin typeface="Calibri" panose="020F0502020204030204" pitchFamily="34" charset="0"/>
                <a:cs typeface="Calibri" panose="020F0502020204030204" pitchFamily="34" charset="0"/>
              </a:rPr>
              <a:t> then, set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err="1">
                <a:solidFill>
                  <a:srgbClr val="333333"/>
                </a:solidFill>
                <a:effectLst/>
                <a:latin typeface="Calibri" panose="020F0502020204030204" pitchFamily="34" charset="0"/>
                <a:cs typeface="Calibri" panose="020F0502020204030204" pitchFamily="34" charset="0"/>
              </a:rPr>
              <a:t>newNode</a:t>
            </a:r>
            <a:r>
              <a:rPr lang="en-US" sz="2000" b="0" i="0" dirty="0">
                <a:solidFill>
                  <a:srgbClr val="333333"/>
                </a:solidFill>
                <a:effectLst/>
                <a:latin typeface="Calibri" panose="020F0502020204030204" pitchFamily="34" charset="0"/>
                <a:cs typeface="Calibri" panose="020F0502020204030204" pitchFamily="34" charset="0"/>
              </a:rPr>
              <a:t>.</a:t>
            </a:r>
          </a:p>
          <a:p>
            <a:pPr marL="342900" indent="-342900">
              <a:lnSpc>
                <a:spcPct val="150000"/>
              </a:lnSpc>
              <a:spcBef>
                <a:spcPts val="600"/>
              </a:spcBef>
              <a:buFont typeface="Wingdings" panose="05000000000000000000" pitchFamily="2" charset="2"/>
              <a:buChar char="Ø"/>
            </a:pPr>
            <a:r>
              <a:rPr lang="en-US" sz="2000" b="1" i="0" dirty="0">
                <a:solidFill>
                  <a:srgbClr val="162F59"/>
                </a:solidFill>
                <a:effectLst/>
                <a:latin typeface="Calibri" panose="020F0502020204030204" pitchFamily="34" charset="0"/>
                <a:cs typeface="Calibri" panose="020F0502020204030204" pitchFamily="34" charset="0"/>
              </a:rPr>
              <a:t>Step 4 - </a:t>
            </a:r>
            <a:r>
              <a:rPr lang="en-US" sz="2000" b="0" i="0" dirty="0">
                <a:solidFill>
                  <a:srgbClr val="333333"/>
                </a:solidFill>
                <a:effectLst/>
                <a:latin typeface="Calibri" panose="020F0502020204030204" pitchFamily="34" charset="0"/>
                <a:cs typeface="Calibri" panose="020F0502020204030204" pitchFamily="34" charset="0"/>
              </a:rPr>
              <a:t>If it is </a:t>
            </a:r>
            <a:r>
              <a:rPr lang="en-US" sz="2000" b="1" i="0" dirty="0">
                <a:solidFill>
                  <a:srgbClr val="333333"/>
                </a:solidFill>
                <a:effectLst/>
                <a:latin typeface="Calibri" panose="020F0502020204030204" pitchFamily="34" charset="0"/>
                <a:cs typeface="Calibri" panose="020F0502020204030204" pitchFamily="34" charset="0"/>
              </a:rPr>
              <a:t>Not Empty</a:t>
            </a:r>
            <a:r>
              <a:rPr lang="en-US" sz="2000" b="0" i="0" dirty="0">
                <a:solidFill>
                  <a:srgbClr val="333333"/>
                </a:solidFill>
                <a:effectLst/>
                <a:latin typeface="Calibri" panose="020F0502020204030204" pitchFamily="34" charset="0"/>
                <a:cs typeface="Calibri" panose="020F0502020204030204" pitchFamily="34" charset="0"/>
              </a:rPr>
              <a:t> then, define a node pointer </a:t>
            </a:r>
            <a:r>
              <a:rPr lang="en-US" sz="2000" b="1" i="0" dirty="0">
                <a:solidFill>
                  <a:srgbClr val="333333"/>
                </a:solidFill>
                <a:effectLst/>
                <a:latin typeface="Calibri" panose="020F0502020204030204" pitchFamily="34" charset="0"/>
                <a:cs typeface="Calibri" panose="020F0502020204030204" pitchFamily="34" charset="0"/>
              </a:rPr>
              <a:t>temp</a:t>
            </a:r>
            <a:r>
              <a:rPr lang="en-US" sz="2000" b="0" i="0" dirty="0">
                <a:solidFill>
                  <a:srgbClr val="333333"/>
                </a:solidFill>
                <a:effectLst/>
                <a:latin typeface="Calibri" panose="020F0502020204030204" pitchFamily="34" charset="0"/>
                <a:cs typeface="Calibri" panose="020F0502020204030204" pitchFamily="34" charset="0"/>
              </a:rPr>
              <a:t> and initialize with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a:t>
            </a:r>
          </a:p>
          <a:p>
            <a:pPr marL="342900" indent="-342900">
              <a:lnSpc>
                <a:spcPct val="150000"/>
              </a:lnSpc>
              <a:spcBef>
                <a:spcPts val="600"/>
              </a:spcBef>
              <a:buFont typeface="Wingdings" panose="05000000000000000000" pitchFamily="2" charset="2"/>
              <a:buChar char="Ø"/>
            </a:pPr>
            <a:r>
              <a:rPr lang="en-US" sz="2000" b="1" i="0" dirty="0">
                <a:solidFill>
                  <a:srgbClr val="162F59"/>
                </a:solidFill>
                <a:effectLst/>
                <a:latin typeface="Calibri" panose="020F0502020204030204" pitchFamily="34" charset="0"/>
                <a:cs typeface="Calibri" panose="020F0502020204030204" pitchFamily="34" charset="0"/>
              </a:rPr>
              <a:t>Step 5 - </a:t>
            </a:r>
            <a:r>
              <a:rPr lang="en-US" sz="2000" b="0" i="0" dirty="0">
                <a:solidFill>
                  <a:srgbClr val="333333"/>
                </a:solidFill>
                <a:effectLst/>
                <a:latin typeface="Calibri" panose="020F0502020204030204" pitchFamily="34" charset="0"/>
                <a:cs typeface="Calibri" panose="020F0502020204030204" pitchFamily="34" charset="0"/>
              </a:rPr>
              <a:t>Keep moving the </a:t>
            </a:r>
            <a:r>
              <a:rPr lang="en-US" sz="2000" b="1" i="0" dirty="0">
                <a:solidFill>
                  <a:srgbClr val="333333"/>
                </a:solidFill>
                <a:effectLst/>
                <a:latin typeface="Calibri" panose="020F0502020204030204" pitchFamily="34" charset="0"/>
                <a:cs typeface="Calibri" panose="020F0502020204030204" pitchFamily="34" charset="0"/>
              </a:rPr>
              <a:t>temp</a:t>
            </a:r>
            <a:r>
              <a:rPr lang="en-US" sz="2000" b="0" i="0" dirty="0">
                <a:solidFill>
                  <a:srgbClr val="333333"/>
                </a:solidFill>
                <a:effectLst/>
                <a:latin typeface="Calibri" panose="020F0502020204030204" pitchFamily="34" charset="0"/>
                <a:cs typeface="Calibri" panose="020F0502020204030204" pitchFamily="34" charset="0"/>
              </a:rPr>
              <a:t> to its next node until it reaches to the last node in the list (until </a:t>
            </a:r>
            <a:r>
              <a:rPr lang="en-US" sz="2000" b="1" i="0" dirty="0">
                <a:solidFill>
                  <a:srgbClr val="333333"/>
                </a:solidFill>
                <a:effectLst/>
                <a:latin typeface="Calibri" panose="020F0502020204030204" pitchFamily="34" charset="0"/>
                <a:cs typeface="Calibri" panose="020F0502020204030204" pitchFamily="34" charset="0"/>
              </a:rPr>
              <a:t>temp → next</a:t>
            </a:r>
            <a:r>
              <a:rPr lang="en-US" sz="2000" b="0" i="0" dirty="0">
                <a:solidFill>
                  <a:srgbClr val="333333"/>
                </a:solidFill>
                <a:effectLst/>
                <a:latin typeface="Calibri" panose="020F0502020204030204" pitchFamily="34" charset="0"/>
                <a:cs typeface="Calibri" panose="020F0502020204030204" pitchFamily="34" charset="0"/>
              </a:rPr>
              <a:t> is equal to </a:t>
            </a:r>
            <a:r>
              <a:rPr lang="en-US" sz="2000" b="1" i="0" dirty="0">
                <a:solidFill>
                  <a:srgbClr val="333333"/>
                </a:solidFill>
                <a:effectLst/>
                <a:latin typeface="Calibri" panose="020F0502020204030204" pitchFamily="34" charset="0"/>
                <a:cs typeface="Calibri" panose="020F0502020204030204" pitchFamily="34" charset="0"/>
              </a:rPr>
              <a:t>NULL</a:t>
            </a:r>
            <a:r>
              <a:rPr lang="en-US" sz="2000" b="0" i="0" dirty="0">
                <a:solidFill>
                  <a:srgbClr val="333333"/>
                </a:solidFill>
                <a:effectLst/>
                <a:latin typeface="Calibri" panose="020F0502020204030204" pitchFamily="34" charset="0"/>
                <a:cs typeface="Calibri" panose="020F0502020204030204" pitchFamily="34" charset="0"/>
              </a:rPr>
              <a:t>).</a:t>
            </a:r>
          </a:p>
          <a:p>
            <a:pPr marL="342900" indent="-342900">
              <a:lnSpc>
                <a:spcPct val="150000"/>
              </a:lnSpc>
              <a:spcBef>
                <a:spcPts val="600"/>
              </a:spcBef>
              <a:buFont typeface="Wingdings" panose="05000000000000000000" pitchFamily="2" charset="2"/>
              <a:buChar char="Ø"/>
            </a:pPr>
            <a:r>
              <a:rPr lang="en-US" sz="2000" b="1" i="0" dirty="0">
                <a:solidFill>
                  <a:srgbClr val="162F59"/>
                </a:solidFill>
                <a:effectLst/>
                <a:latin typeface="Calibri" panose="020F0502020204030204" pitchFamily="34" charset="0"/>
                <a:cs typeface="Calibri" panose="020F0502020204030204" pitchFamily="34" charset="0"/>
              </a:rPr>
              <a:t>Step 6 - </a:t>
            </a:r>
            <a:r>
              <a:rPr lang="en-US" sz="2000" b="0" i="0" dirty="0">
                <a:solidFill>
                  <a:srgbClr val="333333"/>
                </a:solidFill>
                <a:effectLst/>
                <a:latin typeface="Calibri" panose="020F0502020204030204" pitchFamily="34" charset="0"/>
                <a:cs typeface="Calibri" panose="020F0502020204030204" pitchFamily="34" charset="0"/>
              </a:rPr>
              <a:t>Set </a:t>
            </a:r>
            <a:r>
              <a:rPr lang="en-US" sz="2000" b="1" i="0" dirty="0">
                <a:solidFill>
                  <a:srgbClr val="333333"/>
                </a:solidFill>
                <a:effectLst/>
                <a:latin typeface="Calibri" panose="020F0502020204030204" pitchFamily="34" charset="0"/>
                <a:cs typeface="Calibri" panose="020F0502020204030204" pitchFamily="34" charset="0"/>
              </a:rPr>
              <a:t>temp → next</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err="1">
                <a:solidFill>
                  <a:srgbClr val="333333"/>
                </a:solidFill>
                <a:effectLst/>
                <a:latin typeface="Calibri" panose="020F0502020204030204" pitchFamily="34" charset="0"/>
                <a:cs typeface="Calibri" panose="020F0502020204030204" pitchFamily="34" charset="0"/>
              </a:rPr>
              <a:t>newNode</a:t>
            </a:r>
            <a:r>
              <a:rPr lang="en-US" sz="2000" b="0" i="0" dirty="0">
                <a:solidFill>
                  <a:srgbClr val="333333"/>
                </a:solidFill>
                <a:effectLst/>
                <a:latin typeface="Calibri" panose="020F0502020204030204" pitchFamily="34" charset="0"/>
                <a:cs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 calcmode="lin" valueType="num">
                                      <p:cBhvr additive="base">
                                        <p:cTn id="7"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anim calcmode="lin" valueType="num">
                                      <p:cBhvr additive="base">
                                        <p:cTn id="13"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anim calcmode="lin" valueType="num">
                                      <p:cBhvr additive="base">
                                        <p:cTn id="19"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5" end="5"/>
                                            </p:txEl>
                                          </p:spTgt>
                                        </p:tgtEl>
                                        <p:attrNameLst>
                                          <p:attrName>style.visibility</p:attrName>
                                        </p:attrNameLst>
                                      </p:cBhvr>
                                      <p:to>
                                        <p:strVal val="visible"/>
                                      </p:to>
                                    </p:set>
                                    <p:anim calcmode="lin" valueType="num">
                                      <p:cBhvr additive="base">
                                        <p:cTn id="25"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anim calcmode="lin" valueType="num">
                                      <p:cBhvr additive="base">
                                        <p:cTn id="31"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anim calcmode="lin" valueType="num">
                                      <p:cBhvr additive="base">
                                        <p:cTn id="37"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299090AA-CECB-42EF-B162-217AC7CE13C6}"/>
              </a:ext>
            </a:extLst>
          </p:cNvPr>
          <p:cNvSpPr>
            <a:spLocks noGrp="1"/>
          </p:cNvSpPr>
          <p:nvPr>
            <p:ph type="dt" sz="half" idx="10"/>
          </p:nvPr>
        </p:nvSpPr>
        <p:spPr/>
        <p:txBody>
          <a:bodyPr/>
          <a:lstStyle/>
          <a:p>
            <a:fld id="{7E372866-68C6-4861-8159-DC9F77062ABE}" type="datetime1">
              <a:rPr lang="en-US" smtClean="0"/>
              <a:t>11/15/2021</a:t>
            </a:fld>
            <a:endParaRPr lang="en-US"/>
          </a:p>
        </p:txBody>
      </p:sp>
      <p:sp>
        <p:nvSpPr>
          <p:cNvPr id="9" name="Footer Placeholder 8">
            <a:extLst>
              <a:ext uri="{FF2B5EF4-FFF2-40B4-BE49-F238E27FC236}">
                <a16:creationId xmlns:a16="http://schemas.microsoft.com/office/drawing/2014/main" id="{AB351B0F-178B-474C-8735-1C8350C9AF6D}"/>
              </a:ext>
            </a:extLst>
          </p:cNvPr>
          <p:cNvSpPr>
            <a:spLocks noGrp="1"/>
          </p:cNvSpPr>
          <p:nvPr>
            <p:ph type="ftr" sz="quarter" idx="11"/>
          </p:nvPr>
        </p:nvSpPr>
        <p:spPr/>
        <p:txBody>
          <a:bodyPr/>
          <a:lstStyle/>
          <a:p>
            <a:r>
              <a:rPr lang="fi-FI" smtClean="0"/>
              <a:t>Alisha Sikri           DS               Unit 2                        </a:t>
            </a:r>
            <a:endParaRPr lang="en-US" dirty="0"/>
          </a:p>
        </p:txBody>
      </p:sp>
      <p:sp>
        <p:nvSpPr>
          <p:cNvPr id="10" name="Slide Number Placeholder 9">
            <a:extLst>
              <a:ext uri="{FF2B5EF4-FFF2-40B4-BE49-F238E27FC236}">
                <a16:creationId xmlns:a16="http://schemas.microsoft.com/office/drawing/2014/main" id="{8D67717D-2509-4FBD-879F-F964BC7B0423}"/>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11" name="Title 1">
            <a:extLst>
              <a:ext uri="{FF2B5EF4-FFF2-40B4-BE49-F238E27FC236}">
                <a16:creationId xmlns:a16="http://schemas.microsoft.com/office/drawing/2014/main" id="{6C6C059C-C4D6-4714-AF45-E9FEC0B1F57F}"/>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2" name="Picture 2" descr="E:\NIET\Project\xLogo11.png.pagespeed.ic.pydHLuCQEZ.png">
            <a:extLst>
              <a:ext uri="{FF2B5EF4-FFF2-40B4-BE49-F238E27FC236}">
                <a16:creationId xmlns:a16="http://schemas.microsoft.com/office/drawing/2014/main" id="{B15CA7E7-83CD-4AEA-8F46-57F53B91C22F}"/>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
        <p:nvSpPr>
          <p:cNvPr id="13" name="TextBox 12">
            <a:extLst>
              <a:ext uri="{FF2B5EF4-FFF2-40B4-BE49-F238E27FC236}">
                <a16:creationId xmlns:a16="http://schemas.microsoft.com/office/drawing/2014/main" id="{E5695225-1325-4AAD-9338-4E9CA0A4F3A9}"/>
              </a:ext>
            </a:extLst>
          </p:cNvPr>
          <p:cNvSpPr txBox="1"/>
          <p:nvPr/>
        </p:nvSpPr>
        <p:spPr>
          <a:xfrm>
            <a:off x="827584" y="704743"/>
            <a:ext cx="8208912" cy="1220014"/>
          </a:xfrm>
          <a:prstGeom prst="rect">
            <a:avLst/>
          </a:prstGeom>
          <a:noFill/>
        </p:spPr>
        <p:txBody>
          <a:bodyPr wrap="square">
            <a:spAutoFit/>
          </a:bodyPr>
          <a:lstStyle/>
          <a:p>
            <a:pPr>
              <a:lnSpc>
                <a:spcPct val="150000"/>
              </a:lnSpc>
              <a:spcBef>
                <a:spcPts val="600"/>
              </a:spcBef>
            </a:pPr>
            <a:r>
              <a:rPr lang="en-US" sz="2400" b="1" i="0" dirty="0">
                <a:solidFill>
                  <a:srgbClr val="E00D50"/>
                </a:solidFill>
                <a:effectLst/>
                <a:latin typeface="Calibri" panose="020F0502020204030204" pitchFamily="34" charset="0"/>
                <a:cs typeface="Calibri" panose="020F0502020204030204" pitchFamily="34" charset="0"/>
              </a:rPr>
              <a:t>Inserting At End of the list</a:t>
            </a:r>
          </a:p>
          <a:p>
            <a:pPr>
              <a:lnSpc>
                <a:spcPct val="150000"/>
              </a:lnSpc>
              <a:spcBef>
                <a:spcPts val="600"/>
              </a:spcBef>
            </a:pPr>
            <a:endParaRPr lang="en-US" sz="2400" b="1" i="0" dirty="0">
              <a:solidFill>
                <a:srgbClr val="E00D50"/>
              </a:solidFill>
              <a:effectLst/>
              <a:latin typeface="Calibri" panose="020F0502020204030204" pitchFamily="34" charset="0"/>
              <a:cs typeface="Calibri" panose="020F0502020204030204" pitchFamily="34" charset="0"/>
            </a:endParaRPr>
          </a:p>
        </p:txBody>
      </p:sp>
      <p:pic>
        <p:nvPicPr>
          <p:cNvPr id="13314" name="Picture 2" descr="inserting_node_at_the_end">
            <a:extLst>
              <a:ext uri="{FF2B5EF4-FFF2-40B4-BE49-F238E27FC236}">
                <a16:creationId xmlns:a16="http://schemas.microsoft.com/office/drawing/2014/main" id="{6B0CDAC7-D8F5-4DA1-8F87-FCEF457E88E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962150"/>
            <a:ext cx="7488832"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8541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5AF39481-91DB-475C-8BF8-529ADDB86BE9}"/>
              </a:ext>
            </a:extLst>
          </p:cNvPr>
          <p:cNvSpPr>
            <a:spLocks noGrp="1"/>
          </p:cNvSpPr>
          <p:nvPr>
            <p:ph type="dt" sz="half" idx="10"/>
          </p:nvPr>
        </p:nvSpPr>
        <p:spPr/>
        <p:txBody>
          <a:bodyPr/>
          <a:lstStyle/>
          <a:p>
            <a:fld id="{52234EE9-9044-4C28-B68C-0C7AC3814DC7}" type="datetime1">
              <a:rPr lang="en-US" smtClean="0"/>
              <a:t>11/15/2021</a:t>
            </a:fld>
            <a:endParaRPr lang="en-US"/>
          </a:p>
        </p:txBody>
      </p:sp>
      <p:sp>
        <p:nvSpPr>
          <p:cNvPr id="8" name="Footer Placeholder 7">
            <a:extLst>
              <a:ext uri="{FF2B5EF4-FFF2-40B4-BE49-F238E27FC236}">
                <a16:creationId xmlns:a16="http://schemas.microsoft.com/office/drawing/2014/main" id="{DB01B3E4-77B3-413F-B7EA-70ADA4BE4A71}"/>
              </a:ext>
            </a:extLst>
          </p:cNvPr>
          <p:cNvSpPr>
            <a:spLocks noGrp="1"/>
          </p:cNvSpPr>
          <p:nvPr>
            <p:ph type="ftr" sz="quarter" idx="11"/>
          </p:nvPr>
        </p:nvSpPr>
        <p:spPr/>
        <p:txBody>
          <a:bodyPr/>
          <a:lstStyle/>
          <a:p>
            <a:r>
              <a:rPr lang="fi-FI" smtClean="0"/>
              <a:t>Alisha Sikri           DS               Unit 2                        </a:t>
            </a:r>
            <a:endParaRPr lang="en-US" dirty="0"/>
          </a:p>
        </p:txBody>
      </p:sp>
      <p:sp>
        <p:nvSpPr>
          <p:cNvPr id="9" name="Slide Number Placeholder 8">
            <a:extLst>
              <a:ext uri="{FF2B5EF4-FFF2-40B4-BE49-F238E27FC236}">
                <a16:creationId xmlns:a16="http://schemas.microsoft.com/office/drawing/2014/main" id="{0DC9E31F-A7AB-42D3-9B3C-2ED1C8248865}"/>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10" name="Title 1">
            <a:extLst>
              <a:ext uri="{FF2B5EF4-FFF2-40B4-BE49-F238E27FC236}">
                <a16:creationId xmlns:a16="http://schemas.microsoft.com/office/drawing/2014/main" id="{505EB384-C746-473C-B172-11B8D61FB84A}"/>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E:\NIET\Project\xLogo11.png.pagespeed.ic.pydHLuCQEZ.png">
            <a:extLst>
              <a:ext uri="{FF2B5EF4-FFF2-40B4-BE49-F238E27FC236}">
                <a16:creationId xmlns:a16="http://schemas.microsoft.com/office/drawing/2014/main" id="{249E5F5E-6918-4AC5-A818-520B660D7D1C}"/>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
        <p:nvSpPr>
          <p:cNvPr id="12" name="TextBox 11">
            <a:extLst>
              <a:ext uri="{FF2B5EF4-FFF2-40B4-BE49-F238E27FC236}">
                <a16:creationId xmlns:a16="http://schemas.microsoft.com/office/drawing/2014/main" id="{E4754675-3656-4E00-B1B1-0A812C7E6630}"/>
              </a:ext>
            </a:extLst>
          </p:cNvPr>
          <p:cNvSpPr txBox="1"/>
          <p:nvPr/>
        </p:nvSpPr>
        <p:spPr>
          <a:xfrm>
            <a:off x="723900" y="1268760"/>
            <a:ext cx="7916743" cy="3359061"/>
          </a:xfrm>
          <a:prstGeom prst="rect">
            <a:avLst/>
          </a:prstGeom>
          <a:noFill/>
        </p:spPr>
        <p:txBody>
          <a:bodyPr wrap="square">
            <a:spAutoFit/>
          </a:bodyPr>
          <a:lstStyle/>
          <a:p>
            <a:pPr algn="just">
              <a:lnSpc>
                <a:spcPct val="150000"/>
              </a:lnSpc>
            </a:pPr>
            <a:r>
              <a:rPr lang="en-US" sz="2400" b="1" i="0" dirty="0">
                <a:solidFill>
                  <a:srgbClr val="E00D50"/>
                </a:solidFill>
                <a:effectLst/>
                <a:latin typeface="Calibri" panose="020F0502020204030204" pitchFamily="34" charset="0"/>
                <a:cs typeface="Calibri" panose="020F0502020204030204" pitchFamily="34" charset="0"/>
              </a:rPr>
              <a:t>Deletion</a:t>
            </a:r>
          </a:p>
          <a:p>
            <a:pPr algn="just">
              <a:lnSpc>
                <a:spcPct val="150000"/>
              </a:lnSpc>
            </a:pPr>
            <a:r>
              <a:rPr lang="en-US" sz="2400" b="0" i="0" dirty="0">
                <a:solidFill>
                  <a:srgbClr val="333333"/>
                </a:solidFill>
                <a:effectLst/>
                <a:latin typeface="Calibri" panose="020F0502020204030204" pitchFamily="34" charset="0"/>
                <a:cs typeface="Calibri" panose="020F0502020204030204" pitchFamily="34" charset="0"/>
              </a:rPr>
              <a:t>In a single linked list, the deletion operation can be performed in three ways. They are as follows...</a:t>
            </a:r>
          </a:p>
          <a:p>
            <a:pPr algn="just">
              <a:lnSpc>
                <a:spcPct val="150000"/>
              </a:lnSpc>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Deleting from Beginning of the list</a:t>
            </a:r>
          </a:p>
          <a:p>
            <a:pPr algn="just">
              <a:lnSpc>
                <a:spcPct val="150000"/>
              </a:lnSpc>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Deleting from End of the list</a:t>
            </a:r>
          </a:p>
          <a:p>
            <a:pPr algn="just">
              <a:lnSpc>
                <a:spcPct val="150000"/>
              </a:lnSpc>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Deleting a Specific Node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 calcmode="lin" valueType="num">
                                      <p:cBhvr additive="base">
                                        <p:cTn id="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 calcmode="lin" valueType="num">
                                      <p:cBhvr additive="base">
                                        <p:cTn id="1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Contents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5D8EB771-4249-46E8-957D-FEB51D88CB71}" type="datetime1">
              <a:rPr lang="en-US" smtClean="0"/>
              <a:t>11/15/2021</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p:txBody>
          <a:bodyPr/>
          <a:lstStyle/>
          <a:p>
            <a:r>
              <a:rPr lang="fi-FI" smtClean="0"/>
              <a:t>Alisha Sikri           DS               Unit 2                        </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6" name="Content Placeholder 5">
            <a:extLst>
              <a:ext uri="{FF2B5EF4-FFF2-40B4-BE49-F238E27FC236}">
                <a16:creationId xmlns:a16="http://schemas.microsoft.com/office/drawing/2014/main" id="{61164BA6-7CEC-41A1-B8F8-30B258311147}"/>
              </a:ext>
            </a:extLst>
          </p:cNvPr>
          <p:cNvSpPr>
            <a:spLocks noGrp="1"/>
          </p:cNvSpPr>
          <p:nvPr>
            <p:ph idx="1"/>
          </p:nvPr>
        </p:nvSpPr>
        <p:spPr>
          <a:xfrm>
            <a:off x="454432" y="1052736"/>
            <a:ext cx="8229600" cy="4525963"/>
          </a:xfrm>
        </p:spPr>
        <p:txBody>
          <a:bodyPr>
            <a:noAutofit/>
          </a:bodyPr>
          <a:lstStyle/>
          <a:p>
            <a:pPr algn="just">
              <a:lnSpc>
                <a:spcPct val="200000"/>
              </a:lnSpc>
              <a:buFont typeface="Wingdings" panose="05000000000000000000" pitchFamily="2" charset="2"/>
              <a:buChar char="Ø"/>
            </a:pPr>
            <a:r>
              <a:rPr lang="en-IN" sz="2400" dirty="0">
                <a:latin typeface="+mj-lt"/>
                <a:cs typeface="Calibri" panose="020F0502020204030204" pitchFamily="34" charset="0"/>
              </a:rPr>
              <a:t>Linked lists </a:t>
            </a:r>
          </a:p>
          <a:p>
            <a:pPr algn="just">
              <a:lnSpc>
                <a:spcPct val="200000"/>
              </a:lnSpc>
              <a:buFont typeface="Wingdings" panose="05000000000000000000" pitchFamily="2" charset="2"/>
              <a:buChar char="Ø"/>
            </a:pPr>
            <a:r>
              <a:rPr lang="en-IN" sz="2400" dirty="0">
                <a:latin typeface="+mj-lt"/>
                <a:cs typeface="Calibri" panose="020F0502020204030204" pitchFamily="34" charset="0"/>
              </a:rPr>
              <a:t>Singly </a:t>
            </a:r>
            <a:r>
              <a:rPr lang="en-IN" sz="2400" dirty="0" smtClean="0">
                <a:latin typeface="+mj-lt"/>
                <a:cs typeface="Calibri" panose="020F0502020204030204" pitchFamily="34" charset="0"/>
              </a:rPr>
              <a:t>linked list</a:t>
            </a:r>
            <a:r>
              <a:rPr lang="en-IN" sz="2400" dirty="0">
                <a:latin typeface="+mj-lt"/>
                <a:cs typeface="Calibri" panose="020F0502020204030204" pitchFamily="34" charset="0"/>
              </a:rPr>
              <a:t>, </a:t>
            </a:r>
            <a:r>
              <a:rPr lang="en-IN" sz="2400" dirty="0" smtClean="0">
                <a:latin typeface="+mj-lt"/>
                <a:cs typeface="Calibri" panose="020F0502020204030204" pitchFamily="34" charset="0"/>
              </a:rPr>
              <a:t>doubly </a:t>
            </a:r>
            <a:r>
              <a:rPr lang="en-IN" sz="2400" dirty="0">
                <a:latin typeface="+mj-lt"/>
                <a:cs typeface="Calibri" panose="020F0502020204030204" pitchFamily="34" charset="0"/>
              </a:rPr>
              <a:t>l</a:t>
            </a:r>
            <a:r>
              <a:rPr lang="en-IN" sz="2400" dirty="0" smtClean="0">
                <a:latin typeface="+mj-lt"/>
                <a:cs typeface="Calibri" panose="020F0502020204030204" pitchFamily="34" charset="0"/>
              </a:rPr>
              <a:t>inked </a:t>
            </a:r>
            <a:r>
              <a:rPr lang="en-IN" sz="2400" dirty="0">
                <a:latin typeface="+mj-lt"/>
                <a:cs typeface="Calibri" panose="020F0502020204030204" pitchFamily="34" charset="0"/>
              </a:rPr>
              <a:t>l</a:t>
            </a:r>
            <a:r>
              <a:rPr lang="en-IN" sz="2400" dirty="0" smtClean="0">
                <a:latin typeface="+mj-lt"/>
                <a:cs typeface="Calibri" panose="020F0502020204030204" pitchFamily="34" charset="0"/>
              </a:rPr>
              <a:t>ist</a:t>
            </a:r>
            <a:r>
              <a:rPr lang="en-IN" sz="2400" dirty="0">
                <a:latin typeface="+mj-lt"/>
                <a:cs typeface="Calibri" panose="020F0502020204030204" pitchFamily="34" charset="0"/>
              </a:rPr>
              <a:t>, </a:t>
            </a:r>
            <a:r>
              <a:rPr lang="en-IN" sz="2400" dirty="0" smtClean="0">
                <a:latin typeface="+mj-lt"/>
                <a:cs typeface="Calibri" panose="020F0502020204030204" pitchFamily="34" charset="0"/>
              </a:rPr>
              <a:t>circular </a:t>
            </a:r>
            <a:r>
              <a:rPr lang="en-IN" sz="2400" dirty="0">
                <a:latin typeface="+mj-lt"/>
                <a:cs typeface="Calibri" panose="020F0502020204030204" pitchFamily="34" charset="0"/>
              </a:rPr>
              <a:t>l</a:t>
            </a:r>
            <a:r>
              <a:rPr lang="en-IN" sz="2400" dirty="0" smtClean="0">
                <a:latin typeface="+mj-lt"/>
                <a:cs typeface="Calibri" panose="020F0502020204030204" pitchFamily="34" charset="0"/>
              </a:rPr>
              <a:t>inked list.</a:t>
            </a:r>
            <a:endParaRPr lang="en-IN" sz="2400" dirty="0">
              <a:latin typeface="+mj-lt"/>
              <a:cs typeface="Calibri" panose="020F0502020204030204" pitchFamily="34" charset="0"/>
            </a:endParaRPr>
          </a:p>
          <a:p>
            <a:pPr algn="just">
              <a:lnSpc>
                <a:spcPct val="200000"/>
              </a:lnSpc>
              <a:buFont typeface="Wingdings" panose="05000000000000000000" pitchFamily="2" charset="2"/>
              <a:buChar char="Ø"/>
            </a:pPr>
            <a:r>
              <a:rPr lang="en-IN" sz="2400" dirty="0">
                <a:latin typeface="+mj-lt"/>
                <a:cs typeface="Calibri" panose="020F0502020204030204" pitchFamily="34" charset="0"/>
              </a:rPr>
              <a:t>Operations on a Linked List: Insertion, </a:t>
            </a:r>
            <a:r>
              <a:rPr lang="en-IN" sz="2400" dirty="0" smtClean="0">
                <a:latin typeface="+mj-lt"/>
                <a:cs typeface="Calibri" panose="020F0502020204030204" pitchFamily="34" charset="0"/>
              </a:rPr>
              <a:t>deletion</a:t>
            </a:r>
            <a:r>
              <a:rPr lang="en-IN" sz="2400" dirty="0">
                <a:latin typeface="+mj-lt"/>
                <a:cs typeface="Calibri" panose="020F0502020204030204" pitchFamily="34" charset="0"/>
              </a:rPr>
              <a:t>, </a:t>
            </a:r>
            <a:r>
              <a:rPr lang="en-IN" sz="2400" dirty="0" smtClean="0">
                <a:latin typeface="+mj-lt"/>
                <a:cs typeface="Calibri" panose="020F0502020204030204" pitchFamily="34" charset="0"/>
              </a:rPr>
              <a:t>traversal</a:t>
            </a:r>
            <a:r>
              <a:rPr lang="en-IN" sz="2400" dirty="0">
                <a:latin typeface="+mj-lt"/>
                <a:cs typeface="Calibri" panose="020F0502020204030204" pitchFamily="34" charset="0"/>
              </a:rPr>
              <a:t>, </a:t>
            </a:r>
            <a:r>
              <a:rPr lang="en-IN" sz="2400" dirty="0" smtClean="0">
                <a:latin typeface="+mj-lt"/>
                <a:cs typeface="Calibri" panose="020F0502020204030204" pitchFamily="34" charset="0"/>
              </a:rPr>
              <a:t>reversal</a:t>
            </a:r>
            <a:r>
              <a:rPr lang="en-IN" sz="2400" dirty="0">
                <a:latin typeface="+mj-lt"/>
                <a:cs typeface="Calibri" panose="020F0502020204030204" pitchFamily="34" charset="0"/>
              </a:rPr>
              <a:t>, </a:t>
            </a:r>
            <a:r>
              <a:rPr lang="en-IN" sz="2400" dirty="0" smtClean="0">
                <a:latin typeface="+mj-lt"/>
                <a:cs typeface="Calibri" panose="020F0502020204030204" pitchFamily="34" charset="0"/>
              </a:rPr>
              <a:t>searching. </a:t>
            </a:r>
            <a:endParaRPr lang="en-IN" sz="2400" dirty="0">
              <a:latin typeface="+mj-lt"/>
              <a:cs typeface="Calibri" panose="020F0502020204030204" pitchFamily="34" charset="0"/>
            </a:endParaRPr>
          </a:p>
          <a:p>
            <a:pPr algn="just">
              <a:lnSpc>
                <a:spcPct val="200000"/>
              </a:lnSpc>
              <a:buFont typeface="Wingdings" panose="05000000000000000000" pitchFamily="2" charset="2"/>
              <a:buChar char="Ø"/>
            </a:pPr>
            <a:r>
              <a:rPr lang="en-IN" sz="2400" dirty="0">
                <a:latin typeface="+mj-lt"/>
                <a:cs typeface="Calibri" panose="020F0502020204030204" pitchFamily="34" charset="0"/>
              </a:rPr>
              <a:t>Polynomial </a:t>
            </a:r>
            <a:r>
              <a:rPr lang="en-IN" sz="2400" dirty="0" smtClean="0">
                <a:latin typeface="+mj-lt"/>
                <a:cs typeface="Calibri" panose="020F0502020204030204" pitchFamily="34" charset="0"/>
              </a:rPr>
              <a:t>representation </a:t>
            </a:r>
            <a:r>
              <a:rPr lang="en-IN" sz="2400" dirty="0">
                <a:latin typeface="+mj-lt"/>
                <a:cs typeface="Calibri" panose="020F0502020204030204" pitchFamily="34" charset="0"/>
              </a:rPr>
              <a:t>and </a:t>
            </a:r>
            <a:r>
              <a:rPr lang="en-IN" sz="2400" dirty="0" smtClean="0">
                <a:latin typeface="+mj-lt"/>
                <a:cs typeface="Calibri" panose="020F0502020204030204" pitchFamily="34" charset="0"/>
              </a:rPr>
              <a:t>addition, subtraction </a:t>
            </a:r>
            <a:r>
              <a:rPr lang="en-IN" sz="2400" dirty="0">
                <a:latin typeface="+mj-lt"/>
                <a:cs typeface="Calibri" panose="020F0502020204030204" pitchFamily="34" charset="0"/>
              </a:rPr>
              <a:t>&amp; </a:t>
            </a:r>
            <a:r>
              <a:rPr lang="en-IN" sz="2400" dirty="0" smtClean="0">
                <a:latin typeface="+mj-lt"/>
                <a:cs typeface="Calibri" panose="020F0502020204030204" pitchFamily="34" charset="0"/>
              </a:rPr>
              <a:t>multiplications </a:t>
            </a:r>
            <a:r>
              <a:rPr lang="en-IN" sz="2400" dirty="0">
                <a:latin typeface="+mj-lt"/>
                <a:cs typeface="Calibri" panose="020F0502020204030204" pitchFamily="34" charset="0"/>
              </a:rPr>
              <a:t>of </a:t>
            </a:r>
            <a:r>
              <a:rPr lang="en-IN" sz="2400" dirty="0" smtClean="0">
                <a:latin typeface="+mj-lt"/>
                <a:cs typeface="Calibri" panose="020F0502020204030204" pitchFamily="34" charset="0"/>
              </a:rPr>
              <a:t>polynomials</a:t>
            </a:r>
            <a:r>
              <a:rPr lang="en-IN" sz="2400" dirty="0">
                <a:latin typeface="+mj-lt"/>
                <a:cs typeface="Calibri" panose="020F0502020204030204" pitchFamily="34" charset="0"/>
              </a:rPr>
              <a:t>. </a:t>
            </a:r>
            <a:endParaRPr lang="en-US" sz="2400" dirty="0">
              <a:latin typeface="+mj-lt"/>
              <a:cs typeface="Calibri" panose="020F0502020204030204" pitchFamily="34" charset="0"/>
            </a:endParaRPr>
          </a:p>
          <a:p>
            <a:endParaRPr lang="en-IN" sz="2400" dirty="0">
              <a:latin typeface="+mj-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76CBBFE-746A-46ED-A86D-852F9C3B9E16}"/>
              </a:ext>
            </a:extLst>
          </p:cNvPr>
          <p:cNvSpPr>
            <a:spLocks noGrp="1"/>
          </p:cNvSpPr>
          <p:nvPr>
            <p:ph type="dt" sz="half" idx="10"/>
          </p:nvPr>
        </p:nvSpPr>
        <p:spPr/>
        <p:txBody>
          <a:bodyPr/>
          <a:lstStyle/>
          <a:p>
            <a:fld id="{02F672A6-231C-4BD5-B77E-B9B65A334A08}" type="datetime1">
              <a:rPr lang="en-US" smtClean="0"/>
              <a:t>11/15/2021</a:t>
            </a:fld>
            <a:endParaRPr lang="en-US"/>
          </a:p>
        </p:txBody>
      </p:sp>
      <p:sp>
        <p:nvSpPr>
          <p:cNvPr id="8" name="Footer Placeholder 7">
            <a:extLst>
              <a:ext uri="{FF2B5EF4-FFF2-40B4-BE49-F238E27FC236}">
                <a16:creationId xmlns:a16="http://schemas.microsoft.com/office/drawing/2014/main" id="{0283DFA3-F225-42B4-8E9D-B677CAB04A90}"/>
              </a:ext>
            </a:extLst>
          </p:cNvPr>
          <p:cNvSpPr>
            <a:spLocks noGrp="1"/>
          </p:cNvSpPr>
          <p:nvPr>
            <p:ph type="ftr" sz="quarter" idx="11"/>
          </p:nvPr>
        </p:nvSpPr>
        <p:spPr/>
        <p:txBody>
          <a:bodyPr/>
          <a:lstStyle/>
          <a:p>
            <a:r>
              <a:rPr lang="fi-FI" smtClean="0"/>
              <a:t>Alisha Sikri           DS               Unit 2                        </a:t>
            </a:r>
            <a:endParaRPr lang="en-US" dirty="0"/>
          </a:p>
        </p:txBody>
      </p:sp>
      <p:sp>
        <p:nvSpPr>
          <p:cNvPr id="9" name="Slide Number Placeholder 8">
            <a:extLst>
              <a:ext uri="{FF2B5EF4-FFF2-40B4-BE49-F238E27FC236}">
                <a16:creationId xmlns:a16="http://schemas.microsoft.com/office/drawing/2014/main" id="{3CB5A8B5-32C2-418F-9F07-698B90877C4B}"/>
              </a:ext>
            </a:extLst>
          </p:cNvPr>
          <p:cNvSpPr>
            <a:spLocks noGrp="1"/>
          </p:cNvSpPr>
          <p:nvPr>
            <p:ph type="sldNum" sz="quarter" idx="12"/>
          </p:nvPr>
        </p:nvSpPr>
        <p:spPr/>
        <p:txBody>
          <a:bodyPr/>
          <a:lstStyle/>
          <a:p>
            <a:fld id="{B6F15528-21DE-4FAA-801E-634DDDAF4B2B}" type="slidenum">
              <a:rPr lang="en-US" smtClean="0"/>
              <a:pPr/>
              <a:t>30</a:t>
            </a:fld>
            <a:endParaRPr lang="en-US"/>
          </a:p>
        </p:txBody>
      </p:sp>
      <p:sp>
        <p:nvSpPr>
          <p:cNvPr id="10" name="Title 1">
            <a:extLst>
              <a:ext uri="{FF2B5EF4-FFF2-40B4-BE49-F238E27FC236}">
                <a16:creationId xmlns:a16="http://schemas.microsoft.com/office/drawing/2014/main" id="{C29E0B65-38FE-4F3D-AFA2-39A285164B4D}"/>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E:\NIET\Project\xLogo11.png.pagespeed.ic.pydHLuCQEZ.png">
            <a:extLst>
              <a:ext uri="{FF2B5EF4-FFF2-40B4-BE49-F238E27FC236}">
                <a16:creationId xmlns:a16="http://schemas.microsoft.com/office/drawing/2014/main" id="{18FD586C-C6E8-4E56-8934-298E99698890}"/>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
        <p:nvSpPr>
          <p:cNvPr id="12" name="TextBox 11">
            <a:extLst>
              <a:ext uri="{FF2B5EF4-FFF2-40B4-BE49-F238E27FC236}">
                <a16:creationId xmlns:a16="http://schemas.microsoft.com/office/drawing/2014/main" id="{26961E73-A60E-40E4-8CDF-9D2BF9BC4002}"/>
              </a:ext>
            </a:extLst>
          </p:cNvPr>
          <p:cNvSpPr txBox="1"/>
          <p:nvPr/>
        </p:nvSpPr>
        <p:spPr>
          <a:xfrm>
            <a:off x="539552" y="812247"/>
            <a:ext cx="8280920" cy="5801588"/>
          </a:xfrm>
          <a:prstGeom prst="rect">
            <a:avLst/>
          </a:prstGeom>
          <a:noFill/>
        </p:spPr>
        <p:txBody>
          <a:bodyPr wrap="square">
            <a:spAutoFit/>
          </a:bodyPr>
          <a:lstStyle/>
          <a:p>
            <a:pPr>
              <a:spcBef>
                <a:spcPts val="600"/>
              </a:spcBef>
            </a:pPr>
            <a:r>
              <a:rPr lang="en-US" sz="2400" b="1" i="0" dirty="0">
                <a:solidFill>
                  <a:srgbClr val="E00D50"/>
                </a:solidFill>
                <a:effectLst/>
                <a:latin typeface="Calibri" panose="020F0502020204030204" pitchFamily="34" charset="0"/>
                <a:cs typeface="Calibri" panose="020F0502020204030204" pitchFamily="34" charset="0"/>
              </a:rPr>
              <a:t>Deleting from Beginning of the list :-</a:t>
            </a:r>
          </a:p>
          <a:p>
            <a:pPr>
              <a:spcBef>
                <a:spcPts val="600"/>
              </a:spcBef>
            </a:pPr>
            <a:r>
              <a:rPr lang="en-US" sz="2400" b="0" i="0" dirty="0">
                <a:solidFill>
                  <a:srgbClr val="333333"/>
                </a:solidFill>
                <a:effectLst/>
                <a:latin typeface="Calibri" panose="020F0502020204030204" pitchFamily="34" charset="0"/>
                <a:cs typeface="Calibri" panose="020F0502020204030204" pitchFamily="34" charset="0"/>
              </a:rPr>
              <a:t>the following steps to delete a node from beginning of the single linked list...</a:t>
            </a:r>
          </a:p>
          <a:p>
            <a:pPr marL="342900" indent="-342900">
              <a:spcBef>
                <a:spcPts val="600"/>
              </a:spcBef>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1 - </a:t>
            </a:r>
            <a:r>
              <a:rPr lang="en-US" sz="2400" b="0" i="0" dirty="0">
                <a:solidFill>
                  <a:srgbClr val="333333"/>
                </a:solidFill>
                <a:effectLst/>
                <a:latin typeface="Calibri" panose="020F0502020204030204" pitchFamily="34" charset="0"/>
                <a:cs typeface="Calibri" panose="020F0502020204030204" pitchFamily="34" charset="0"/>
              </a:rPr>
              <a:t>Check whether list is </a:t>
            </a:r>
            <a:r>
              <a:rPr lang="en-US" sz="2400" b="1" i="0" dirty="0">
                <a:solidFill>
                  <a:srgbClr val="333333"/>
                </a:solidFill>
                <a:effectLst/>
                <a:latin typeface="Calibri" panose="020F0502020204030204" pitchFamily="34" charset="0"/>
                <a:cs typeface="Calibri" panose="020F0502020204030204" pitchFamily="34" charset="0"/>
              </a:rPr>
              <a:t>Empty</a:t>
            </a:r>
            <a:r>
              <a:rPr lang="en-US" sz="2400" b="0" i="0" dirty="0">
                <a:solidFill>
                  <a:srgbClr val="333333"/>
                </a:solidFill>
                <a:effectLst/>
                <a:latin typeface="Calibri" panose="020F0502020204030204" pitchFamily="34" charset="0"/>
                <a:cs typeface="Calibri" panose="020F0502020204030204" pitchFamily="34" charset="0"/>
              </a:rPr>
              <a:t>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a:solidFill>
                  <a:srgbClr val="333333"/>
                </a:solidFill>
                <a:effectLst/>
                <a:latin typeface="Calibri" panose="020F0502020204030204" pitchFamily="34" charset="0"/>
                <a:cs typeface="Calibri" panose="020F0502020204030204" pitchFamily="34" charset="0"/>
              </a:rPr>
              <a:t>NULL</a:t>
            </a:r>
            <a:r>
              <a:rPr lang="en-US" sz="2400" b="0" i="0" dirty="0">
                <a:solidFill>
                  <a:srgbClr val="333333"/>
                </a:solidFill>
                <a:effectLst/>
                <a:latin typeface="Calibri" panose="020F0502020204030204" pitchFamily="34" charset="0"/>
                <a:cs typeface="Calibri" panose="020F0502020204030204" pitchFamily="34" charset="0"/>
              </a:rPr>
              <a:t>)</a:t>
            </a:r>
          </a:p>
          <a:p>
            <a:pPr marL="342900" indent="-342900">
              <a:spcBef>
                <a:spcPts val="600"/>
              </a:spcBef>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2 - </a:t>
            </a:r>
            <a:r>
              <a:rPr lang="en-US" sz="2400" b="0" i="0" dirty="0">
                <a:solidFill>
                  <a:srgbClr val="333333"/>
                </a:solidFill>
                <a:effectLst/>
                <a:latin typeface="Calibri" panose="020F0502020204030204" pitchFamily="34" charset="0"/>
                <a:cs typeface="Calibri" panose="020F0502020204030204" pitchFamily="34" charset="0"/>
              </a:rPr>
              <a:t>If it is </a:t>
            </a:r>
            <a:r>
              <a:rPr lang="en-US" sz="2400" b="1" i="0" dirty="0">
                <a:solidFill>
                  <a:srgbClr val="333333"/>
                </a:solidFill>
                <a:effectLst/>
                <a:latin typeface="Calibri" panose="020F0502020204030204" pitchFamily="34" charset="0"/>
                <a:cs typeface="Calibri" panose="020F0502020204030204" pitchFamily="34" charset="0"/>
              </a:rPr>
              <a:t>Empty</a:t>
            </a:r>
            <a:r>
              <a:rPr lang="en-US" sz="2400" b="0" i="0" dirty="0">
                <a:solidFill>
                  <a:srgbClr val="333333"/>
                </a:solidFill>
                <a:effectLst/>
                <a:latin typeface="Calibri" panose="020F0502020204030204" pitchFamily="34" charset="0"/>
                <a:cs typeface="Calibri" panose="020F0502020204030204" pitchFamily="34" charset="0"/>
              </a:rPr>
              <a:t> then, display </a:t>
            </a:r>
            <a:r>
              <a:rPr lang="en-US" sz="2400" b="1" i="0" dirty="0">
                <a:solidFill>
                  <a:srgbClr val="333333"/>
                </a:solidFill>
                <a:effectLst/>
                <a:latin typeface="Calibri" panose="020F0502020204030204" pitchFamily="34" charset="0"/>
                <a:cs typeface="Calibri" panose="020F0502020204030204" pitchFamily="34" charset="0"/>
              </a:rPr>
              <a:t>'List is Empty!!! Deletion is not possible'</a:t>
            </a:r>
            <a:r>
              <a:rPr lang="en-US" sz="2400" b="0" i="0" dirty="0">
                <a:solidFill>
                  <a:srgbClr val="333333"/>
                </a:solidFill>
                <a:effectLst/>
                <a:latin typeface="Calibri" panose="020F0502020204030204" pitchFamily="34" charset="0"/>
                <a:cs typeface="Calibri" panose="020F0502020204030204" pitchFamily="34" charset="0"/>
              </a:rPr>
              <a:t> and terminate the function.</a:t>
            </a:r>
          </a:p>
          <a:p>
            <a:pPr marL="342900" indent="-342900">
              <a:spcBef>
                <a:spcPts val="600"/>
              </a:spcBef>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3 - </a:t>
            </a:r>
            <a:r>
              <a:rPr lang="en-US" sz="2400" b="0" i="0" dirty="0">
                <a:solidFill>
                  <a:srgbClr val="333333"/>
                </a:solidFill>
                <a:effectLst/>
                <a:latin typeface="Calibri" panose="020F0502020204030204" pitchFamily="34" charset="0"/>
                <a:cs typeface="Calibri" panose="020F0502020204030204" pitchFamily="34" charset="0"/>
              </a:rPr>
              <a:t>If it is </a:t>
            </a:r>
            <a:r>
              <a:rPr lang="en-US" sz="2400" b="1" i="0" dirty="0">
                <a:solidFill>
                  <a:srgbClr val="333333"/>
                </a:solidFill>
                <a:effectLst/>
                <a:latin typeface="Calibri" panose="020F0502020204030204" pitchFamily="34" charset="0"/>
                <a:cs typeface="Calibri" panose="020F0502020204030204" pitchFamily="34" charset="0"/>
              </a:rPr>
              <a:t>Not Empty</a:t>
            </a:r>
            <a:r>
              <a:rPr lang="en-US" sz="2400" b="0" i="0" dirty="0">
                <a:solidFill>
                  <a:srgbClr val="333333"/>
                </a:solidFill>
                <a:effectLst/>
                <a:latin typeface="Calibri" panose="020F0502020204030204" pitchFamily="34" charset="0"/>
                <a:cs typeface="Calibri" panose="020F0502020204030204" pitchFamily="34" charset="0"/>
              </a:rPr>
              <a:t> then, define a Node pointer </a:t>
            </a:r>
            <a:r>
              <a:rPr lang="en-US" sz="2400" b="1" i="0" dirty="0">
                <a:solidFill>
                  <a:srgbClr val="333333"/>
                </a:solidFill>
                <a:effectLst/>
                <a:latin typeface="Calibri" panose="020F0502020204030204" pitchFamily="34" charset="0"/>
                <a:cs typeface="Calibri" panose="020F0502020204030204" pitchFamily="34" charset="0"/>
              </a:rPr>
              <a:t>'temp'</a:t>
            </a:r>
            <a:r>
              <a:rPr lang="en-US" sz="2400" b="0" i="0" dirty="0">
                <a:solidFill>
                  <a:srgbClr val="333333"/>
                </a:solidFill>
                <a:effectLst/>
                <a:latin typeface="Calibri" panose="020F0502020204030204" pitchFamily="34" charset="0"/>
                <a:cs typeface="Calibri" panose="020F0502020204030204" pitchFamily="34" charset="0"/>
              </a:rPr>
              <a:t> and initialize with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a:t>
            </a:r>
          </a:p>
          <a:p>
            <a:pPr marL="342900" indent="-342900">
              <a:spcBef>
                <a:spcPts val="600"/>
              </a:spcBef>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4 - </a:t>
            </a:r>
            <a:r>
              <a:rPr lang="en-US" sz="2400" b="0" i="0" dirty="0">
                <a:solidFill>
                  <a:srgbClr val="333333"/>
                </a:solidFill>
                <a:effectLst/>
                <a:latin typeface="Calibri" panose="020F0502020204030204" pitchFamily="34" charset="0"/>
                <a:cs typeface="Calibri" panose="020F0502020204030204" pitchFamily="34" charset="0"/>
              </a:rPr>
              <a:t>Check whether list is having only one node (</a:t>
            </a:r>
            <a:r>
              <a:rPr lang="en-US" sz="2400" b="1" i="0" dirty="0">
                <a:solidFill>
                  <a:srgbClr val="333333"/>
                </a:solidFill>
                <a:effectLst/>
                <a:latin typeface="Calibri" panose="020F0502020204030204" pitchFamily="34" charset="0"/>
                <a:cs typeface="Calibri" panose="020F0502020204030204" pitchFamily="34" charset="0"/>
              </a:rPr>
              <a:t>temp → next</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a:solidFill>
                  <a:srgbClr val="333333"/>
                </a:solidFill>
                <a:effectLst/>
                <a:latin typeface="Calibri" panose="020F0502020204030204" pitchFamily="34" charset="0"/>
                <a:cs typeface="Calibri" panose="020F0502020204030204" pitchFamily="34" charset="0"/>
              </a:rPr>
              <a:t>NULL</a:t>
            </a:r>
            <a:r>
              <a:rPr lang="en-US" sz="2400" b="0" i="0" dirty="0">
                <a:solidFill>
                  <a:srgbClr val="333333"/>
                </a:solidFill>
                <a:effectLst/>
                <a:latin typeface="Calibri" panose="020F0502020204030204" pitchFamily="34" charset="0"/>
                <a:cs typeface="Calibri" panose="020F0502020204030204" pitchFamily="34" charset="0"/>
              </a:rPr>
              <a:t>)</a:t>
            </a:r>
          </a:p>
          <a:p>
            <a:pPr marL="342900" indent="-342900">
              <a:spcBef>
                <a:spcPts val="600"/>
              </a:spcBef>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5 - </a:t>
            </a:r>
            <a:r>
              <a:rPr lang="en-US" sz="2400" b="0" i="0" dirty="0">
                <a:solidFill>
                  <a:srgbClr val="333333"/>
                </a:solidFill>
                <a:effectLst/>
                <a:latin typeface="Calibri" panose="020F0502020204030204" pitchFamily="34" charset="0"/>
                <a:cs typeface="Calibri" panose="020F0502020204030204" pitchFamily="34" charset="0"/>
              </a:rPr>
              <a:t>If it is </a:t>
            </a:r>
            <a:r>
              <a:rPr lang="en-US" sz="2400" b="1" i="0" dirty="0">
                <a:solidFill>
                  <a:srgbClr val="333333"/>
                </a:solidFill>
                <a:effectLst/>
                <a:latin typeface="Calibri" panose="020F0502020204030204" pitchFamily="34" charset="0"/>
                <a:cs typeface="Calibri" panose="020F0502020204030204" pitchFamily="34" charset="0"/>
              </a:rPr>
              <a:t>TRUE</a:t>
            </a:r>
            <a:r>
              <a:rPr lang="en-US" sz="2400" b="0" i="0" dirty="0">
                <a:solidFill>
                  <a:srgbClr val="333333"/>
                </a:solidFill>
                <a:effectLst/>
                <a:latin typeface="Calibri" panose="020F0502020204030204" pitchFamily="34" charset="0"/>
                <a:cs typeface="Calibri" panose="020F0502020204030204" pitchFamily="34" charset="0"/>
              </a:rPr>
              <a:t> then set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a:solidFill>
                  <a:srgbClr val="333333"/>
                </a:solidFill>
                <a:effectLst/>
                <a:latin typeface="Calibri" panose="020F0502020204030204" pitchFamily="34" charset="0"/>
                <a:cs typeface="Calibri" panose="020F0502020204030204" pitchFamily="34" charset="0"/>
              </a:rPr>
              <a:t>NULL</a:t>
            </a:r>
            <a:r>
              <a:rPr lang="en-US" sz="2400" b="0" i="0" dirty="0">
                <a:solidFill>
                  <a:srgbClr val="333333"/>
                </a:solidFill>
                <a:effectLst/>
                <a:latin typeface="Calibri" panose="020F0502020204030204" pitchFamily="34" charset="0"/>
                <a:cs typeface="Calibri" panose="020F0502020204030204" pitchFamily="34" charset="0"/>
              </a:rPr>
              <a:t> and delete </a:t>
            </a:r>
            <a:r>
              <a:rPr lang="en-US" sz="2400" b="1" i="0" dirty="0">
                <a:solidFill>
                  <a:srgbClr val="333333"/>
                </a:solidFill>
                <a:effectLst/>
                <a:latin typeface="Calibri" panose="020F0502020204030204" pitchFamily="34" charset="0"/>
                <a:cs typeface="Calibri" panose="020F0502020204030204" pitchFamily="34" charset="0"/>
              </a:rPr>
              <a:t>temp</a:t>
            </a:r>
            <a:r>
              <a:rPr lang="en-US" sz="2400" b="0" i="0" dirty="0">
                <a:solidFill>
                  <a:srgbClr val="333333"/>
                </a:solidFill>
                <a:effectLst/>
                <a:latin typeface="Calibri" panose="020F0502020204030204" pitchFamily="34" charset="0"/>
                <a:cs typeface="Calibri" panose="020F0502020204030204" pitchFamily="34" charset="0"/>
              </a:rPr>
              <a:t> (Setting </a:t>
            </a:r>
            <a:r>
              <a:rPr lang="en-US" sz="2400" b="1" i="0" dirty="0">
                <a:solidFill>
                  <a:srgbClr val="333333"/>
                </a:solidFill>
                <a:effectLst/>
                <a:latin typeface="Calibri" panose="020F0502020204030204" pitchFamily="34" charset="0"/>
                <a:cs typeface="Calibri" panose="020F0502020204030204" pitchFamily="34" charset="0"/>
              </a:rPr>
              <a:t>Empty</a:t>
            </a:r>
            <a:r>
              <a:rPr lang="en-US" sz="2400" b="0" i="0" dirty="0">
                <a:solidFill>
                  <a:srgbClr val="333333"/>
                </a:solidFill>
                <a:effectLst/>
                <a:latin typeface="Calibri" panose="020F0502020204030204" pitchFamily="34" charset="0"/>
                <a:cs typeface="Calibri" panose="020F0502020204030204" pitchFamily="34" charset="0"/>
              </a:rPr>
              <a:t> list conditions)</a:t>
            </a:r>
          </a:p>
          <a:p>
            <a:pPr marL="342900" indent="-342900">
              <a:spcBef>
                <a:spcPts val="600"/>
              </a:spcBef>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6 - </a:t>
            </a:r>
            <a:r>
              <a:rPr lang="en-US" sz="2400" b="0" i="0" dirty="0">
                <a:solidFill>
                  <a:srgbClr val="333333"/>
                </a:solidFill>
                <a:effectLst/>
                <a:latin typeface="Calibri" panose="020F0502020204030204" pitchFamily="34" charset="0"/>
                <a:cs typeface="Calibri" panose="020F0502020204030204" pitchFamily="34" charset="0"/>
              </a:rPr>
              <a:t>If it is </a:t>
            </a:r>
            <a:r>
              <a:rPr lang="en-US" sz="2400" b="1" i="0" dirty="0">
                <a:solidFill>
                  <a:srgbClr val="333333"/>
                </a:solidFill>
                <a:effectLst/>
                <a:latin typeface="Calibri" panose="020F0502020204030204" pitchFamily="34" charset="0"/>
                <a:cs typeface="Calibri" panose="020F0502020204030204" pitchFamily="34" charset="0"/>
              </a:rPr>
              <a:t>FALSE</a:t>
            </a:r>
            <a:r>
              <a:rPr lang="en-US" sz="2400" b="0" i="0" dirty="0">
                <a:solidFill>
                  <a:srgbClr val="333333"/>
                </a:solidFill>
                <a:effectLst/>
                <a:latin typeface="Calibri" panose="020F0502020204030204" pitchFamily="34" charset="0"/>
                <a:cs typeface="Calibri" panose="020F0502020204030204" pitchFamily="34" charset="0"/>
              </a:rPr>
              <a:t> then set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a:solidFill>
                  <a:srgbClr val="333333"/>
                </a:solidFill>
                <a:effectLst/>
                <a:latin typeface="Calibri" panose="020F0502020204030204" pitchFamily="34" charset="0"/>
                <a:cs typeface="Calibri" panose="020F0502020204030204" pitchFamily="34" charset="0"/>
              </a:rPr>
              <a:t>temp → next</a:t>
            </a:r>
            <a:r>
              <a:rPr lang="en-US" sz="2400" b="0" i="0" dirty="0">
                <a:solidFill>
                  <a:srgbClr val="333333"/>
                </a:solidFill>
                <a:effectLst/>
                <a:latin typeface="Calibri" panose="020F0502020204030204" pitchFamily="34" charset="0"/>
                <a:cs typeface="Calibri" panose="020F0502020204030204" pitchFamily="34" charset="0"/>
              </a:rPr>
              <a:t>, and delete </a:t>
            </a:r>
            <a:r>
              <a:rPr lang="en-US" sz="2400" b="1" i="0" dirty="0">
                <a:solidFill>
                  <a:srgbClr val="333333"/>
                </a:solidFill>
                <a:effectLst/>
                <a:latin typeface="Calibri" panose="020F0502020204030204" pitchFamily="34" charset="0"/>
                <a:cs typeface="Calibri" panose="020F0502020204030204" pitchFamily="34" charset="0"/>
              </a:rPr>
              <a:t>temp</a:t>
            </a:r>
            <a:r>
              <a:rPr lang="en-US" sz="2400" b="0" i="0" dirty="0">
                <a:solidFill>
                  <a:srgbClr val="333333"/>
                </a:solidFill>
                <a:effectLst/>
                <a:latin typeface="Calibri" panose="020F0502020204030204" pitchFamily="34" charset="0"/>
                <a:cs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 calcmode="lin" valueType="num">
                                      <p:cBhvr additive="base">
                                        <p:cTn id="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 calcmode="lin" valueType="num">
                                      <p:cBhvr additive="base">
                                        <p:cTn id="1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anim calcmode="lin" valueType="num">
                                      <p:cBhvr additive="base">
                                        <p:cTn id="25"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 calcmode="lin" valueType="num">
                                      <p:cBhvr additive="base">
                                        <p:cTn id="3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 calcmode="lin" valueType="num">
                                      <p:cBhvr additive="base">
                                        <p:cTn id="37"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err="1"/>
              <a:t>def</a:t>
            </a:r>
            <a:r>
              <a:rPr lang="en-US" dirty="0"/>
              <a:t> </a:t>
            </a:r>
            <a:r>
              <a:rPr lang="en-US" dirty="0" err="1"/>
              <a:t>pop_front</a:t>
            </a:r>
            <a:r>
              <a:rPr lang="en-US" dirty="0"/>
              <a:t>(self):</a:t>
            </a:r>
          </a:p>
          <a:p>
            <a:pPr marL="0" indent="0">
              <a:buNone/>
            </a:pPr>
            <a:r>
              <a:rPr lang="en-US" dirty="0" smtClean="0"/>
              <a:t>if(</a:t>
            </a:r>
            <a:r>
              <a:rPr lang="en-US" dirty="0" err="1" smtClean="0"/>
              <a:t>self.head</a:t>
            </a:r>
            <a:r>
              <a:rPr lang="en-US" dirty="0" smtClean="0"/>
              <a:t> </a:t>
            </a:r>
            <a:r>
              <a:rPr lang="en-US" dirty="0"/>
              <a:t>!= None):</a:t>
            </a:r>
          </a:p>
          <a:p>
            <a:pPr marL="0" indent="0">
              <a:buNone/>
            </a:pPr>
            <a:r>
              <a:rPr lang="en-US" dirty="0"/>
              <a:t>    </a:t>
            </a:r>
          </a:p>
          <a:p>
            <a:pPr marL="0" indent="0">
              <a:buNone/>
            </a:pPr>
            <a:r>
              <a:rPr lang="en-US" dirty="0" smtClean="0"/>
              <a:t>  </a:t>
            </a:r>
            <a:r>
              <a:rPr lang="en-US" dirty="0"/>
              <a:t>#1. if head is not null, create a</a:t>
            </a:r>
          </a:p>
          <a:p>
            <a:pPr marL="0" indent="0">
              <a:buNone/>
            </a:pPr>
            <a:r>
              <a:rPr lang="en-US" dirty="0" smtClean="0"/>
              <a:t> </a:t>
            </a:r>
            <a:r>
              <a:rPr lang="en-US" dirty="0"/>
              <a:t>#   temp node pointing to head</a:t>
            </a:r>
          </a:p>
          <a:p>
            <a:pPr marL="0" indent="0">
              <a:buNone/>
            </a:pPr>
            <a:r>
              <a:rPr lang="en-US" dirty="0" smtClean="0"/>
              <a:t> </a:t>
            </a:r>
            <a:r>
              <a:rPr lang="en-US" dirty="0"/>
              <a:t>temp = </a:t>
            </a:r>
            <a:r>
              <a:rPr lang="en-US" dirty="0" err="1"/>
              <a:t>self.head</a:t>
            </a:r>
            <a:endParaRPr lang="en-US" dirty="0"/>
          </a:p>
          <a:p>
            <a:pPr marL="0" indent="0">
              <a:buNone/>
            </a:pPr>
            <a:r>
              <a:rPr lang="en-US" dirty="0"/>
              <a:t>    </a:t>
            </a:r>
            <a:endParaRPr lang="en-US" dirty="0" smtClean="0"/>
          </a:p>
          <a:p>
            <a:pPr marL="0" indent="0">
              <a:buNone/>
            </a:pPr>
            <a:r>
              <a:rPr lang="en-US" dirty="0" smtClean="0"/>
              <a:t> </a:t>
            </a:r>
            <a:r>
              <a:rPr lang="en-US" dirty="0"/>
              <a:t>#2. move head to next of head</a:t>
            </a:r>
          </a:p>
          <a:p>
            <a:pPr marL="0" indent="0">
              <a:buNone/>
            </a:pPr>
            <a:r>
              <a:rPr lang="en-US" dirty="0" smtClean="0"/>
              <a:t>  </a:t>
            </a:r>
            <a:r>
              <a:rPr lang="en-US" dirty="0" err="1" smtClean="0"/>
              <a:t>self.head</a:t>
            </a:r>
            <a:r>
              <a:rPr lang="en-US" dirty="0" smtClean="0"/>
              <a:t> </a:t>
            </a:r>
            <a:r>
              <a:rPr lang="en-US" dirty="0"/>
              <a:t>= </a:t>
            </a:r>
            <a:r>
              <a:rPr lang="en-US" dirty="0" err="1"/>
              <a:t>self.head.next</a:t>
            </a:r>
            <a:r>
              <a:rPr lang="en-US" dirty="0"/>
              <a:t> </a:t>
            </a:r>
          </a:p>
          <a:p>
            <a:pPr marL="0" indent="0">
              <a:buNone/>
            </a:pPr>
            <a:endParaRPr lang="en-US" dirty="0"/>
          </a:p>
          <a:p>
            <a:pPr marL="0" indent="0">
              <a:buNone/>
            </a:pPr>
            <a:r>
              <a:rPr lang="en-US" dirty="0" smtClean="0"/>
              <a:t> </a:t>
            </a:r>
            <a:r>
              <a:rPr lang="en-US" dirty="0"/>
              <a:t>#3. delete temp node</a:t>
            </a:r>
          </a:p>
          <a:p>
            <a:pPr marL="0" indent="0">
              <a:buNone/>
            </a:pPr>
            <a:r>
              <a:rPr lang="en-US" dirty="0" smtClean="0"/>
              <a:t> temp </a:t>
            </a:r>
            <a:r>
              <a:rPr lang="en-US" dirty="0"/>
              <a:t>= None </a:t>
            </a:r>
          </a:p>
        </p:txBody>
      </p:sp>
      <p:sp>
        <p:nvSpPr>
          <p:cNvPr id="4" name="Date Placeholder 3"/>
          <p:cNvSpPr>
            <a:spLocks noGrp="1"/>
          </p:cNvSpPr>
          <p:nvPr>
            <p:ph type="dt" sz="half" idx="10"/>
          </p:nvPr>
        </p:nvSpPr>
        <p:spPr/>
        <p:txBody>
          <a:bodyPr/>
          <a:lstStyle/>
          <a:p>
            <a:fld id="{66A5F713-DF2A-446E-8B67-14E0C63E3A1B}" type="datetime1">
              <a:rPr lang="en-US" smtClean="0"/>
              <a:t>11/15/2021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9" name="Title 1">
            <a:extLst>
              <a:ext uri="{FF2B5EF4-FFF2-40B4-BE49-F238E27FC236}">
                <a16:creationId xmlns:a16="http://schemas.microsoft.com/office/drawing/2014/main" id="{F47826C3-C453-45F0-BB50-D157DA621D53}"/>
              </a:ext>
            </a:extLst>
          </p:cNvPr>
          <p:cNvSpPr txBox="1">
            <a:spLocks/>
          </p:cNvSpPr>
          <p:nvPr/>
        </p:nvSpPr>
        <p:spPr>
          <a:xfrm>
            <a:off x="1331640" y="284366"/>
            <a:ext cx="76218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BC7AC63C-4041-42A9-9791-9EA3897412FF}"/>
              </a:ext>
            </a:extLst>
          </p:cNvPr>
          <p:cNvPicPr>
            <a:picLocks noChangeAspect="1" noChangeArrowheads="1"/>
          </p:cNvPicPr>
          <p:nvPr/>
        </p:nvPicPr>
        <p:blipFill>
          <a:blip r:embed="rId2"/>
          <a:srcRect/>
          <a:stretch>
            <a:fillRect/>
          </a:stretch>
        </p:blipFill>
        <p:spPr bwMode="auto">
          <a:xfrm>
            <a:off x="0" y="255460"/>
            <a:ext cx="1447800" cy="817163"/>
          </a:xfrm>
          <a:prstGeom prst="rect">
            <a:avLst/>
          </a:prstGeom>
          <a:noFill/>
        </p:spPr>
      </p:pic>
    </p:spTree>
    <p:extLst>
      <p:ext uri="{BB962C8B-B14F-4D97-AF65-F5344CB8AC3E}">
        <p14:creationId xmlns:p14="http://schemas.microsoft.com/office/powerpoint/2010/main" val="1008378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04F2D66B-A5FE-49A4-9907-13D3B2808DF0}"/>
              </a:ext>
            </a:extLst>
          </p:cNvPr>
          <p:cNvSpPr>
            <a:spLocks noGrp="1"/>
          </p:cNvSpPr>
          <p:nvPr>
            <p:ph type="dt" sz="half" idx="10"/>
          </p:nvPr>
        </p:nvSpPr>
        <p:spPr/>
        <p:txBody>
          <a:bodyPr/>
          <a:lstStyle/>
          <a:p>
            <a:fld id="{6D93A348-3FD2-469D-A55E-6561918C3FDB}" type="datetime1">
              <a:rPr lang="en-US" smtClean="0"/>
              <a:t>11/15/2021</a:t>
            </a:fld>
            <a:endParaRPr lang="en-US"/>
          </a:p>
        </p:txBody>
      </p:sp>
      <p:sp>
        <p:nvSpPr>
          <p:cNvPr id="7" name="Footer Placeholder 6">
            <a:extLst>
              <a:ext uri="{FF2B5EF4-FFF2-40B4-BE49-F238E27FC236}">
                <a16:creationId xmlns:a16="http://schemas.microsoft.com/office/drawing/2014/main" id="{098206B1-C110-472A-96EE-E9E93116C5CA}"/>
              </a:ext>
            </a:extLst>
          </p:cNvPr>
          <p:cNvSpPr>
            <a:spLocks noGrp="1"/>
          </p:cNvSpPr>
          <p:nvPr>
            <p:ph type="ftr" sz="quarter" idx="11"/>
          </p:nvPr>
        </p:nvSpPr>
        <p:spPr/>
        <p:txBody>
          <a:bodyPr/>
          <a:lstStyle/>
          <a:p>
            <a:r>
              <a:rPr lang="fi-FI" smtClean="0"/>
              <a:t>Alisha Sikri           DS               Unit 2                        </a:t>
            </a:r>
            <a:endParaRPr lang="en-US" dirty="0"/>
          </a:p>
        </p:txBody>
      </p:sp>
      <p:sp>
        <p:nvSpPr>
          <p:cNvPr id="8" name="Slide Number Placeholder 7">
            <a:extLst>
              <a:ext uri="{FF2B5EF4-FFF2-40B4-BE49-F238E27FC236}">
                <a16:creationId xmlns:a16="http://schemas.microsoft.com/office/drawing/2014/main" id="{BA465E23-E412-4C21-AE1B-ED698C7E0CF8}"/>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9" name="Title 1">
            <a:extLst>
              <a:ext uri="{FF2B5EF4-FFF2-40B4-BE49-F238E27FC236}">
                <a16:creationId xmlns:a16="http://schemas.microsoft.com/office/drawing/2014/main" id="{8D0FEB88-F773-40F3-914E-D1F6970222A7}"/>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7B1BBEFD-CA2E-4BAF-B8D8-81042EE72FC0}"/>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
        <p:nvSpPr>
          <p:cNvPr id="12" name="TextBox 11">
            <a:extLst>
              <a:ext uri="{FF2B5EF4-FFF2-40B4-BE49-F238E27FC236}">
                <a16:creationId xmlns:a16="http://schemas.microsoft.com/office/drawing/2014/main" id="{486E72D5-EB53-4791-8530-1591DE38AE70}"/>
              </a:ext>
            </a:extLst>
          </p:cNvPr>
          <p:cNvSpPr txBox="1"/>
          <p:nvPr/>
        </p:nvSpPr>
        <p:spPr>
          <a:xfrm>
            <a:off x="473621" y="831880"/>
            <a:ext cx="8458200" cy="5262979"/>
          </a:xfrm>
          <a:prstGeom prst="rect">
            <a:avLst/>
          </a:prstGeom>
          <a:noFill/>
        </p:spPr>
        <p:txBody>
          <a:bodyPr wrap="square">
            <a:spAutoFit/>
          </a:bodyPr>
          <a:lstStyle/>
          <a:p>
            <a:r>
              <a:rPr lang="en-US" sz="2400" b="1" i="0" dirty="0">
                <a:solidFill>
                  <a:srgbClr val="E00D50"/>
                </a:solidFill>
                <a:effectLst/>
                <a:latin typeface="Calibri" panose="020F0502020204030204" pitchFamily="34" charset="0"/>
                <a:cs typeface="Calibri" panose="020F0502020204030204" pitchFamily="34" charset="0"/>
              </a:rPr>
              <a:t>Deleting from End of the list</a:t>
            </a:r>
            <a:endParaRPr lang="en-US" sz="2400" b="0" i="0" dirty="0">
              <a:solidFill>
                <a:srgbClr val="333333"/>
              </a:solidFill>
              <a:effectLst/>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1 - </a:t>
            </a:r>
            <a:r>
              <a:rPr lang="en-US" sz="2400" b="0" i="0" dirty="0">
                <a:solidFill>
                  <a:srgbClr val="333333"/>
                </a:solidFill>
                <a:effectLst/>
                <a:latin typeface="Calibri" panose="020F0502020204030204" pitchFamily="34" charset="0"/>
                <a:cs typeface="Calibri" panose="020F0502020204030204" pitchFamily="34" charset="0"/>
              </a:rPr>
              <a:t>Check whether list is </a:t>
            </a:r>
            <a:r>
              <a:rPr lang="en-US" sz="2400" b="1" i="0" dirty="0">
                <a:solidFill>
                  <a:srgbClr val="333333"/>
                </a:solidFill>
                <a:effectLst/>
                <a:latin typeface="Calibri" panose="020F0502020204030204" pitchFamily="34" charset="0"/>
                <a:cs typeface="Calibri" panose="020F0502020204030204" pitchFamily="34" charset="0"/>
              </a:rPr>
              <a:t>Empty</a:t>
            </a:r>
            <a:r>
              <a:rPr lang="en-US" sz="2400" b="0" i="0" dirty="0">
                <a:solidFill>
                  <a:srgbClr val="333333"/>
                </a:solidFill>
                <a:effectLst/>
                <a:latin typeface="Calibri" panose="020F0502020204030204" pitchFamily="34" charset="0"/>
                <a:cs typeface="Calibri" panose="020F0502020204030204" pitchFamily="34" charset="0"/>
              </a:rPr>
              <a:t>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a:solidFill>
                  <a:srgbClr val="333333"/>
                </a:solidFill>
                <a:effectLst/>
                <a:latin typeface="Calibri" panose="020F0502020204030204" pitchFamily="34" charset="0"/>
                <a:cs typeface="Calibri" panose="020F0502020204030204" pitchFamily="34" charset="0"/>
              </a:rPr>
              <a:t>NULL</a:t>
            </a:r>
            <a:r>
              <a:rPr lang="en-US" sz="2400" b="0" i="0" dirty="0">
                <a:solidFill>
                  <a:srgbClr val="333333"/>
                </a:solidFill>
                <a:effectLst/>
                <a:latin typeface="Calibri" panose="020F0502020204030204" pitchFamily="34" charset="0"/>
                <a:cs typeface="Calibri" panose="020F0502020204030204" pitchFamily="34" charset="0"/>
              </a:rPr>
              <a:t>)</a:t>
            </a:r>
          </a:p>
          <a:p>
            <a:pPr marL="342900" indent="-342900">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2 - </a:t>
            </a:r>
            <a:r>
              <a:rPr lang="en-US" sz="2400" b="0" i="0" dirty="0">
                <a:solidFill>
                  <a:srgbClr val="333333"/>
                </a:solidFill>
                <a:effectLst/>
                <a:latin typeface="Calibri" panose="020F0502020204030204" pitchFamily="34" charset="0"/>
                <a:cs typeface="Calibri" panose="020F0502020204030204" pitchFamily="34" charset="0"/>
              </a:rPr>
              <a:t>If it is </a:t>
            </a:r>
            <a:r>
              <a:rPr lang="en-US" sz="2400" b="1" i="0" dirty="0">
                <a:solidFill>
                  <a:srgbClr val="333333"/>
                </a:solidFill>
                <a:effectLst/>
                <a:latin typeface="Calibri" panose="020F0502020204030204" pitchFamily="34" charset="0"/>
                <a:cs typeface="Calibri" panose="020F0502020204030204" pitchFamily="34" charset="0"/>
              </a:rPr>
              <a:t>Empty</a:t>
            </a:r>
            <a:r>
              <a:rPr lang="en-US" sz="2400" b="0" i="0" dirty="0">
                <a:solidFill>
                  <a:srgbClr val="333333"/>
                </a:solidFill>
                <a:effectLst/>
                <a:latin typeface="Calibri" panose="020F0502020204030204" pitchFamily="34" charset="0"/>
                <a:cs typeface="Calibri" panose="020F0502020204030204" pitchFamily="34" charset="0"/>
              </a:rPr>
              <a:t> then, display </a:t>
            </a:r>
            <a:r>
              <a:rPr lang="en-US" sz="2400" b="1" i="0" dirty="0">
                <a:solidFill>
                  <a:srgbClr val="333333"/>
                </a:solidFill>
                <a:effectLst/>
                <a:latin typeface="Calibri" panose="020F0502020204030204" pitchFamily="34" charset="0"/>
                <a:cs typeface="Calibri" panose="020F0502020204030204" pitchFamily="34" charset="0"/>
              </a:rPr>
              <a:t>'List is Empty!!! Deletion is not possible'</a:t>
            </a:r>
            <a:r>
              <a:rPr lang="en-US" sz="2400" b="0" i="0" dirty="0">
                <a:solidFill>
                  <a:srgbClr val="333333"/>
                </a:solidFill>
                <a:effectLst/>
                <a:latin typeface="Calibri" panose="020F0502020204030204" pitchFamily="34" charset="0"/>
                <a:cs typeface="Calibri" panose="020F0502020204030204" pitchFamily="34" charset="0"/>
              </a:rPr>
              <a:t> and terminate the function.</a:t>
            </a:r>
          </a:p>
          <a:p>
            <a:pPr marL="342900" indent="-342900">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3 - </a:t>
            </a:r>
            <a:r>
              <a:rPr lang="en-US" sz="2400" b="0" i="0" dirty="0">
                <a:solidFill>
                  <a:srgbClr val="333333"/>
                </a:solidFill>
                <a:effectLst/>
                <a:latin typeface="Calibri" panose="020F0502020204030204" pitchFamily="34" charset="0"/>
                <a:cs typeface="Calibri" panose="020F0502020204030204" pitchFamily="34" charset="0"/>
              </a:rPr>
              <a:t>If it is </a:t>
            </a:r>
            <a:r>
              <a:rPr lang="en-US" sz="2400" b="1" i="0" dirty="0">
                <a:solidFill>
                  <a:srgbClr val="333333"/>
                </a:solidFill>
                <a:effectLst/>
                <a:latin typeface="Calibri" panose="020F0502020204030204" pitchFamily="34" charset="0"/>
                <a:cs typeface="Calibri" panose="020F0502020204030204" pitchFamily="34" charset="0"/>
              </a:rPr>
              <a:t>Not Empty</a:t>
            </a:r>
            <a:r>
              <a:rPr lang="en-US" sz="2400" b="0" i="0" dirty="0">
                <a:solidFill>
                  <a:srgbClr val="333333"/>
                </a:solidFill>
                <a:effectLst/>
                <a:latin typeface="Calibri" panose="020F0502020204030204" pitchFamily="34" charset="0"/>
                <a:cs typeface="Calibri" panose="020F0502020204030204" pitchFamily="34" charset="0"/>
              </a:rPr>
              <a:t> then, define two Node pointers </a:t>
            </a:r>
            <a:r>
              <a:rPr lang="en-US" sz="2400" b="1" i="0" dirty="0">
                <a:solidFill>
                  <a:srgbClr val="333333"/>
                </a:solidFill>
                <a:effectLst/>
                <a:latin typeface="Calibri" panose="020F0502020204030204" pitchFamily="34" charset="0"/>
                <a:cs typeface="Calibri" panose="020F0502020204030204" pitchFamily="34" charset="0"/>
              </a:rPr>
              <a:t>'temp1'</a:t>
            </a:r>
            <a:r>
              <a:rPr lang="en-US" sz="2400" b="0" i="0" dirty="0">
                <a:solidFill>
                  <a:srgbClr val="333333"/>
                </a:solidFill>
                <a:effectLst/>
                <a:latin typeface="Calibri" panose="020F0502020204030204" pitchFamily="34" charset="0"/>
                <a:cs typeface="Calibri" panose="020F0502020204030204" pitchFamily="34" charset="0"/>
              </a:rPr>
              <a:t> and '</a:t>
            </a:r>
            <a:r>
              <a:rPr lang="en-US" sz="2400" b="1" i="0" dirty="0">
                <a:solidFill>
                  <a:srgbClr val="333333"/>
                </a:solidFill>
                <a:effectLst/>
                <a:latin typeface="Calibri" panose="020F0502020204030204" pitchFamily="34" charset="0"/>
                <a:cs typeface="Calibri" panose="020F0502020204030204" pitchFamily="34" charset="0"/>
              </a:rPr>
              <a:t>temp2'</a:t>
            </a:r>
            <a:r>
              <a:rPr lang="en-US" sz="2400" b="0" i="0" dirty="0">
                <a:solidFill>
                  <a:srgbClr val="333333"/>
                </a:solidFill>
                <a:effectLst/>
                <a:latin typeface="Calibri" panose="020F0502020204030204" pitchFamily="34" charset="0"/>
                <a:cs typeface="Calibri" panose="020F0502020204030204" pitchFamily="34" charset="0"/>
              </a:rPr>
              <a:t> and initialize '</a:t>
            </a:r>
            <a:r>
              <a:rPr lang="en-US" sz="2400" b="1" i="0" dirty="0">
                <a:solidFill>
                  <a:srgbClr val="333333"/>
                </a:solidFill>
                <a:effectLst/>
                <a:latin typeface="Calibri" panose="020F0502020204030204" pitchFamily="34" charset="0"/>
                <a:cs typeface="Calibri" panose="020F0502020204030204" pitchFamily="34" charset="0"/>
              </a:rPr>
              <a:t>temp1</a:t>
            </a:r>
            <a:r>
              <a:rPr lang="en-US" sz="2400" b="0" i="0" dirty="0">
                <a:solidFill>
                  <a:srgbClr val="333333"/>
                </a:solidFill>
                <a:effectLst/>
                <a:latin typeface="Calibri" panose="020F0502020204030204" pitchFamily="34" charset="0"/>
                <a:cs typeface="Calibri" panose="020F0502020204030204" pitchFamily="34" charset="0"/>
              </a:rPr>
              <a:t>' with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a:t>
            </a:r>
          </a:p>
          <a:p>
            <a:pPr marL="342900" indent="-342900">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4 - </a:t>
            </a:r>
            <a:r>
              <a:rPr lang="en-US" sz="2400" b="0" i="0" dirty="0">
                <a:solidFill>
                  <a:srgbClr val="333333"/>
                </a:solidFill>
                <a:effectLst/>
                <a:latin typeface="Calibri" panose="020F0502020204030204" pitchFamily="34" charset="0"/>
                <a:cs typeface="Calibri" panose="020F0502020204030204" pitchFamily="34" charset="0"/>
              </a:rPr>
              <a:t>Check whether list has only one Node (</a:t>
            </a:r>
            <a:r>
              <a:rPr lang="en-US" sz="2400" b="1" i="0" dirty="0">
                <a:solidFill>
                  <a:srgbClr val="333333"/>
                </a:solidFill>
                <a:effectLst/>
                <a:latin typeface="Calibri" panose="020F0502020204030204" pitchFamily="34" charset="0"/>
                <a:cs typeface="Calibri" panose="020F0502020204030204" pitchFamily="34" charset="0"/>
              </a:rPr>
              <a:t>temp1 → next</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a:solidFill>
                  <a:srgbClr val="333333"/>
                </a:solidFill>
                <a:effectLst/>
                <a:latin typeface="Calibri" panose="020F0502020204030204" pitchFamily="34" charset="0"/>
                <a:cs typeface="Calibri" panose="020F0502020204030204" pitchFamily="34" charset="0"/>
              </a:rPr>
              <a:t>NULL</a:t>
            </a:r>
            <a:r>
              <a:rPr lang="en-US" sz="2400" b="0" i="0" dirty="0">
                <a:solidFill>
                  <a:srgbClr val="333333"/>
                </a:solidFill>
                <a:effectLst/>
                <a:latin typeface="Calibri" panose="020F0502020204030204" pitchFamily="34" charset="0"/>
                <a:cs typeface="Calibri" panose="020F0502020204030204" pitchFamily="34" charset="0"/>
              </a:rPr>
              <a:t>)</a:t>
            </a:r>
          </a:p>
          <a:p>
            <a:pPr marL="342900" indent="-342900">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5 - </a:t>
            </a:r>
            <a:r>
              <a:rPr lang="en-US" sz="2400" b="0" i="0" dirty="0">
                <a:solidFill>
                  <a:srgbClr val="333333"/>
                </a:solidFill>
                <a:effectLst/>
                <a:latin typeface="Calibri" panose="020F0502020204030204" pitchFamily="34" charset="0"/>
                <a:cs typeface="Calibri" panose="020F0502020204030204" pitchFamily="34" charset="0"/>
              </a:rPr>
              <a:t>If it is </a:t>
            </a:r>
            <a:r>
              <a:rPr lang="en-US" sz="2400" b="1" i="0" dirty="0">
                <a:solidFill>
                  <a:srgbClr val="333333"/>
                </a:solidFill>
                <a:effectLst/>
                <a:latin typeface="Calibri" panose="020F0502020204030204" pitchFamily="34" charset="0"/>
                <a:cs typeface="Calibri" panose="020F0502020204030204" pitchFamily="34" charset="0"/>
              </a:rPr>
              <a:t>TRUE</a:t>
            </a:r>
            <a:r>
              <a:rPr lang="en-US" sz="2400" b="0" i="0" dirty="0">
                <a:solidFill>
                  <a:srgbClr val="333333"/>
                </a:solidFill>
                <a:effectLst/>
                <a:latin typeface="Calibri" panose="020F0502020204030204" pitchFamily="34" charset="0"/>
                <a:cs typeface="Calibri" panose="020F0502020204030204" pitchFamily="34" charset="0"/>
              </a:rPr>
              <a:t>. Then, set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a:solidFill>
                  <a:srgbClr val="333333"/>
                </a:solidFill>
                <a:effectLst/>
                <a:latin typeface="Calibri" panose="020F0502020204030204" pitchFamily="34" charset="0"/>
                <a:cs typeface="Calibri" panose="020F0502020204030204" pitchFamily="34" charset="0"/>
              </a:rPr>
              <a:t>NULL</a:t>
            </a:r>
            <a:r>
              <a:rPr lang="en-US" sz="2400" b="0" i="0" dirty="0">
                <a:solidFill>
                  <a:srgbClr val="333333"/>
                </a:solidFill>
                <a:effectLst/>
                <a:latin typeface="Calibri" panose="020F0502020204030204" pitchFamily="34" charset="0"/>
                <a:cs typeface="Calibri" panose="020F0502020204030204" pitchFamily="34" charset="0"/>
              </a:rPr>
              <a:t> and delete </a:t>
            </a:r>
            <a:r>
              <a:rPr lang="en-US" sz="2400" b="1" i="0" dirty="0">
                <a:solidFill>
                  <a:srgbClr val="333333"/>
                </a:solidFill>
                <a:effectLst/>
                <a:latin typeface="Calibri" panose="020F0502020204030204" pitchFamily="34" charset="0"/>
                <a:cs typeface="Calibri" panose="020F0502020204030204" pitchFamily="34" charset="0"/>
              </a:rPr>
              <a:t>temp1</a:t>
            </a:r>
            <a:r>
              <a:rPr lang="en-US" sz="2400" b="0" i="0" dirty="0">
                <a:solidFill>
                  <a:srgbClr val="333333"/>
                </a:solidFill>
                <a:effectLst/>
                <a:latin typeface="Calibri" panose="020F0502020204030204" pitchFamily="34" charset="0"/>
                <a:cs typeface="Calibri" panose="020F0502020204030204" pitchFamily="34" charset="0"/>
              </a:rPr>
              <a:t>. And terminate the function. (Setting </a:t>
            </a:r>
            <a:r>
              <a:rPr lang="en-US" sz="2400" b="1" i="0" dirty="0">
                <a:solidFill>
                  <a:srgbClr val="333333"/>
                </a:solidFill>
                <a:effectLst/>
                <a:latin typeface="Calibri" panose="020F0502020204030204" pitchFamily="34" charset="0"/>
                <a:cs typeface="Calibri" panose="020F0502020204030204" pitchFamily="34" charset="0"/>
              </a:rPr>
              <a:t>Empty</a:t>
            </a:r>
            <a:r>
              <a:rPr lang="en-US" sz="2400" b="0" i="0" dirty="0">
                <a:solidFill>
                  <a:srgbClr val="333333"/>
                </a:solidFill>
                <a:effectLst/>
                <a:latin typeface="Calibri" panose="020F0502020204030204" pitchFamily="34" charset="0"/>
                <a:cs typeface="Calibri" panose="020F0502020204030204" pitchFamily="34" charset="0"/>
              </a:rPr>
              <a:t> list condition)</a:t>
            </a:r>
          </a:p>
          <a:p>
            <a:pPr marL="342900" indent="-342900">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6 - </a:t>
            </a:r>
            <a:r>
              <a:rPr lang="en-US" sz="2400" b="0" i="0" dirty="0">
                <a:solidFill>
                  <a:srgbClr val="333333"/>
                </a:solidFill>
                <a:effectLst/>
                <a:latin typeface="Calibri" panose="020F0502020204030204" pitchFamily="34" charset="0"/>
                <a:cs typeface="Calibri" panose="020F0502020204030204" pitchFamily="34" charset="0"/>
              </a:rPr>
              <a:t>If it is </a:t>
            </a:r>
            <a:r>
              <a:rPr lang="en-US" sz="2400" b="1" i="0" dirty="0">
                <a:solidFill>
                  <a:srgbClr val="333333"/>
                </a:solidFill>
                <a:effectLst/>
                <a:latin typeface="Calibri" panose="020F0502020204030204" pitchFamily="34" charset="0"/>
                <a:cs typeface="Calibri" panose="020F0502020204030204" pitchFamily="34" charset="0"/>
              </a:rPr>
              <a:t>FALSE</a:t>
            </a:r>
            <a:r>
              <a:rPr lang="en-US" sz="2400" b="0" i="0" dirty="0">
                <a:solidFill>
                  <a:srgbClr val="333333"/>
                </a:solidFill>
                <a:effectLst/>
                <a:latin typeface="Calibri" panose="020F0502020204030204" pitchFamily="34" charset="0"/>
                <a:cs typeface="Calibri" panose="020F0502020204030204" pitchFamily="34" charset="0"/>
              </a:rPr>
              <a:t>. Then, set '</a:t>
            </a:r>
            <a:r>
              <a:rPr lang="en-US" sz="2400" b="1" i="0" dirty="0">
                <a:solidFill>
                  <a:srgbClr val="333333"/>
                </a:solidFill>
                <a:effectLst/>
                <a:latin typeface="Calibri" panose="020F0502020204030204" pitchFamily="34" charset="0"/>
                <a:cs typeface="Calibri" panose="020F0502020204030204" pitchFamily="34" charset="0"/>
              </a:rPr>
              <a:t>temp2 = temp1 </a:t>
            </a:r>
            <a:r>
              <a:rPr lang="en-US" sz="2400" b="0" i="0" dirty="0">
                <a:solidFill>
                  <a:srgbClr val="333333"/>
                </a:solidFill>
                <a:effectLst/>
                <a:latin typeface="Calibri" panose="020F0502020204030204" pitchFamily="34" charset="0"/>
                <a:cs typeface="Calibri" panose="020F0502020204030204" pitchFamily="34" charset="0"/>
              </a:rPr>
              <a:t>' and move </a:t>
            </a:r>
            <a:r>
              <a:rPr lang="en-US" sz="2400" b="1" i="0" dirty="0">
                <a:solidFill>
                  <a:srgbClr val="333333"/>
                </a:solidFill>
                <a:effectLst/>
                <a:latin typeface="Calibri" panose="020F0502020204030204" pitchFamily="34" charset="0"/>
                <a:cs typeface="Calibri" panose="020F0502020204030204" pitchFamily="34" charset="0"/>
              </a:rPr>
              <a:t>temp1</a:t>
            </a:r>
            <a:r>
              <a:rPr lang="en-US" sz="2400" b="0" i="0" dirty="0">
                <a:solidFill>
                  <a:srgbClr val="333333"/>
                </a:solidFill>
                <a:effectLst/>
                <a:latin typeface="Calibri" panose="020F0502020204030204" pitchFamily="34" charset="0"/>
                <a:cs typeface="Calibri" panose="020F0502020204030204" pitchFamily="34" charset="0"/>
              </a:rPr>
              <a:t> to its next node. Repeat the same until it reaches to the last node in the list. (until </a:t>
            </a:r>
            <a:r>
              <a:rPr lang="en-US" sz="2400" b="1" i="0" dirty="0">
                <a:solidFill>
                  <a:srgbClr val="333333"/>
                </a:solidFill>
                <a:effectLst/>
                <a:latin typeface="Calibri" panose="020F0502020204030204" pitchFamily="34" charset="0"/>
                <a:cs typeface="Calibri" panose="020F0502020204030204" pitchFamily="34" charset="0"/>
              </a:rPr>
              <a:t>temp1 → next</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a:solidFill>
                  <a:srgbClr val="333333"/>
                </a:solidFill>
                <a:effectLst/>
                <a:latin typeface="Calibri" panose="020F0502020204030204" pitchFamily="34" charset="0"/>
                <a:cs typeface="Calibri" panose="020F0502020204030204" pitchFamily="34" charset="0"/>
              </a:rPr>
              <a:t>NULL</a:t>
            </a:r>
            <a:r>
              <a:rPr lang="en-US" sz="2400" b="0" i="0" dirty="0">
                <a:solidFill>
                  <a:srgbClr val="333333"/>
                </a:solidFill>
                <a:effectLst/>
                <a:latin typeface="Calibri" panose="020F0502020204030204" pitchFamily="34" charset="0"/>
                <a:cs typeface="Calibri" panose="020F0502020204030204" pitchFamily="34" charset="0"/>
              </a:rPr>
              <a:t>)</a:t>
            </a:r>
          </a:p>
          <a:p>
            <a:pPr marL="342900" indent="-342900">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7 - </a:t>
            </a:r>
            <a:r>
              <a:rPr lang="en-US" sz="2400" b="0" i="0" dirty="0">
                <a:solidFill>
                  <a:srgbClr val="333333"/>
                </a:solidFill>
                <a:effectLst/>
                <a:latin typeface="Calibri" panose="020F0502020204030204" pitchFamily="34" charset="0"/>
                <a:cs typeface="Calibri" panose="020F0502020204030204" pitchFamily="34" charset="0"/>
              </a:rPr>
              <a:t>Finally, Set </a:t>
            </a:r>
            <a:r>
              <a:rPr lang="en-US" sz="2400" b="1" i="0" dirty="0">
                <a:solidFill>
                  <a:srgbClr val="333333"/>
                </a:solidFill>
                <a:effectLst/>
                <a:latin typeface="Calibri" panose="020F0502020204030204" pitchFamily="34" charset="0"/>
                <a:cs typeface="Calibri" panose="020F0502020204030204" pitchFamily="34" charset="0"/>
              </a:rPr>
              <a:t>temp2 → next </a:t>
            </a:r>
            <a:r>
              <a:rPr lang="en-US" sz="2400" b="0" i="0" dirty="0">
                <a:solidFill>
                  <a:srgbClr val="333333"/>
                </a:solidFill>
                <a:effectLst/>
                <a:latin typeface="Calibri" panose="020F0502020204030204" pitchFamily="34" charset="0"/>
                <a:cs typeface="Calibri" panose="020F0502020204030204" pitchFamily="34" charset="0"/>
              </a:rPr>
              <a:t>= </a:t>
            </a:r>
            <a:r>
              <a:rPr lang="en-US" sz="2400" b="1" i="0" dirty="0">
                <a:solidFill>
                  <a:srgbClr val="333333"/>
                </a:solidFill>
                <a:effectLst/>
                <a:latin typeface="Calibri" panose="020F0502020204030204" pitchFamily="34" charset="0"/>
                <a:cs typeface="Calibri" panose="020F0502020204030204" pitchFamily="34" charset="0"/>
              </a:rPr>
              <a:t>NULL</a:t>
            </a:r>
            <a:r>
              <a:rPr lang="en-US" sz="2400" b="0" i="0" dirty="0">
                <a:solidFill>
                  <a:srgbClr val="333333"/>
                </a:solidFill>
                <a:effectLst/>
                <a:latin typeface="Calibri" panose="020F0502020204030204" pitchFamily="34" charset="0"/>
                <a:cs typeface="Calibri" panose="020F0502020204030204" pitchFamily="34" charset="0"/>
              </a:rPr>
              <a:t> and delete </a:t>
            </a:r>
            <a:r>
              <a:rPr lang="en-US" sz="2400" b="1" i="0" dirty="0">
                <a:solidFill>
                  <a:srgbClr val="333333"/>
                </a:solidFill>
                <a:effectLst/>
                <a:latin typeface="Calibri" panose="020F0502020204030204" pitchFamily="34" charset="0"/>
                <a:cs typeface="Calibri" panose="020F0502020204030204" pitchFamily="34" charset="0"/>
              </a:rPr>
              <a:t>temp1</a:t>
            </a:r>
            <a:r>
              <a:rPr lang="en-US" sz="2400" b="0" i="0" dirty="0">
                <a:solidFill>
                  <a:srgbClr val="333333"/>
                </a:solidFill>
                <a:effectLst/>
                <a:latin typeface="Calibri" panose="020F0502020204030204" pitchFamily="34" charset="0"/>
                <a:cs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 calcmode="lin" valueType="num">
                                      <p:cBhvr additive="base">
                                        <p:cTn id="3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anim calcmode="lin" valueType="num">
                                      <p:cBhvr additive="base">
                                        <p:cTn id="43"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04F2D66B-A5FE-49A4-9907-13D3B2808DF0}"/>
              </a:ext>
            </a:extLst>
          </p:cNvPr>
          <p:cNvSpPr>
            <a:spLocks noGrp="1"/>
          </p:cNvSpPr>
          <p:nvPr>
            <p:ph type="dt" sz="half" idx="10"/>
          </p:nvPr>
        </p:nvSpPr>
        <p:spPr/>
        <p:txBody>
          <a:bodyPr/>
          <a:lstStyle/>
          <a:p>
            <a:fld id="{FFB0A845-5513-4E01-9388-107785785A08}" type="datetime1">
              <a:rPr lang="en-US" smtClean="0"/>
              <a:t>11/15/2021</a:t>
            </a:fld>
            <a:endParaRPr lang="en-US"/>
          </a:p>
        </p:txBody>
      </p:sp>
      <p:sp>
        <p:nvSpPr>
          <p:cNvPr id="7" name="Footer Placeholder 6">
            <a:extLst>
              <a:ext uri="{FF2B5EF4-FFF2-40B4-BE49-F238E27FC236}">
                <a16:creationId xmlns:a16="http://schemas.microsoft.com/office/drawing/2014/main" id="{098206B1-C110-472A-96EE-E9E93116C5CA}"/>
              </a:ext>
            </a:extLst>
          </p:cNvPr>
          <p:cNvSpPr>
            <a:spLocks noGrp="1"/>
          </p:cNvSpPr>
          <p:nvPr>
            <p:ph type="ftr" sz="quarter" idx="11"/>
          </p:nvPr>
        </p:nvSpPr>
        <p:spPr/>
        <p:txBody>
          <a:bodyPr/>
          <a:lstStyle/>
          <a:p>
            <a:r>
              <a:rPr lang="fi-FI" smtClean="0"/>
              <a:t>Alisha Sikri           DS               Unit 2                        </a:t>
            </a:r>
            <a:endParaRPr lang="en-US" dirty="0"/>
          </a:p>
        </p:txBody>
      </p:sp>
      <p:sp>
        <p:nvSpPr>
          <p:cNvPr id="8" name="Slide Number Placeholder 7">
            <a:extLst>
              <a:ext uri="{FF2B5EF4-FFF2-40B4-BE49-F238E27FC236}">
                <a16:creationId xmlns:a16="http://schemas.microsoft.com/office/drawing/2014/main" id="{BA465E23-E412-4C21-AE1B-ED698C7E0CF8}"/>
              </a:ext>
            </a:extLst>
          </p:cNvPr>
          <p:cNvSpPr>
            <a:spLocks noGrp="1"/>
          </p:cNvSpPr>
          <p:nvPr>
            <p:ph type="sldNum" sz="quarter" idx="12"/>
          </p:nvPr>
        </p:nvSpPr>
        <p:spPr/>
        <p:txBody>
          <a:bodyPr/>
          <a:lstStyle/>
          <a:p>
            <a:fld id="{B6F15528-21DE-4FAA-801E-634DDDAF4B2B}" type="slidenum">
              <a:rPr lang="en-US" smtClean="0"/>
              <a:pPr/>
              <a:t>33</a:t>
            </a:fld>
            <a:endParaRPr lang="en-US"/>
          </a:p>
        </p:txBody>
      </p:sp>
      <p:sp>
        <p:nvSpPr>
          <p:cNvPr id="9" name="Title 1">
            <a:extLst>
              <a:ext uri="{FF2B5EF4-FFF2-40B4-BE49-F238E27FC236}">
                <a16:creationId xmlns:a16="http://schemas.microsoft.com/office/drawing/2014/main" id="{8D0FEB88-F773-40F3-914E-D1F6970222A7}"/>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7B1BBEFD-CA2E-4BAF-B8D8-81042EE72FC0}"/>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
        <p:nvSpPr>
          <p:cNvPr id="12" name="TextBox 11">
            <a:extLst>
              <a:ext uri="{FF2B5EF4-FFF2-40B4-BE49-F238E27FC236}">
                <a16:creationId xmlns:a16="http://schemas.microsoft.com/office/drawing/2014/main" id="{486E72D5-EB53-4791-8530-1591DE38AE70}"/>
              </a:ext>
            </a:extLst>
          </p:cNvPr>
          <p:cNvSpPr txBox="1"/>
          <p:nvPr/>
        </p:nvSpPr>
        <p:spPr>
          <a:xfrm>
            <a:off x="685800" y="1166842"/>
            <a:ext cx="7772400" cy="400110"/>
          </a:xfrm>
          <a:prstGeom prst="rect">
            <a:avLst/>
          </a:prstGeom>
          <a:noFill/>
        </p:spPr>
        <p:txBody>
          <a:bodyPr wrap="square">
            <a:spAutoFit/>
          </a:bodyPr>
          <a:lstStyle/>
          <a:p>
            <a:r>
              <a:rPr lang="en-US" sz="2000" b="1" i="0" dirty="0">
                <a:solidFill>
                  <a:srgbClr val="E00D50"/>
                </a:solidFill>
                <a:effectLst/>
                <a:latin typeface="Calibri" panose="020F0502020204030204" pitchFamily="34" charset="0"/>
                <a:cs typeface="Calibri" panose="020F0502020204030204" pitchFamily="34" charset="0"/>
              </a:rPr>
              <a:t>Deleting from End of the list</a:t>
            </a:r>
          </a:p>
        </p:txBody>
      </p:sp>
      <p:pic>
        <p:nvPicPr>
          <p:cNvPr id="10242" name="Picture 2" descr="Remove last node of the linked list - GeeksforGeeks">
            <a:extLst>
              <a:ext uri="{FF2B5EF4-FFF2-40B4-BE49-F238E27FC236}">
                <a16:creationId xmlns:a16="http://schemas.microsoft.com/office/drawing/2014/main" id="{3C57EB91-0AA1-4D3C-AE88-CB369920C7E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2950" y="2443163"/>
            <a:ext cx="765810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7546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err="1"/>
              <a:t>def</a:t>
            </a:r>
            <a:r>
              <a:rPr lang="en-US" dirty="0"/>
              <a:t> </a:t>
            </a:r>
            <a:r>
              <a:rPr lang="en-US" dirty="0" err="1"/>
              <a:t>remove_last</a:t>
            </a:r>
            <a:r>
              <a:rPr lang="en-US" dirty="0"/>
              <a:t>(self):</a:t>
            </a:r>
          </a:p>
          <a:p>
            <a:r>
              <a:rPr lang="en-US" dirty="0"/>
              <a:t>      #empty </a:t>
            </a:r>
            <a:r>
              <a:rPr lang="en-US" dirty="0" err="1"/>
              <a:t>linkedlist</a:t>
            </a:r>
            <a:endParaRPr lang="en-US" dirty="0"/>
          </a:p>
          <a:p>
            <a:r>
              <a:rPr lang="en-US" dirty="0"/>
              <a:t>      if </a:t>
            </a:r>
            <a:r>
              <a:rPr lang="en-US" dirty="0" err="1"/>
              <a:t>self.head</a:t>
            </a:r>
            <a:r>
              <a:rPr lang="en-US" dirty="0"/>
              <a:t> is None: </a:t>
            </a:r>
          </a:p>
          <a:p>
            <a:r>
              <a:rPr lang="en-US" dirty="0"/>
              <a:t>        return None</a:t>
            </a:r>
          </a:p>
          <a:p>
            <a:r>
              <a:rPr lang="en-US" dirty="0"/>
              <a:t>      #one node Linked list</a:t>
            </a:r>
          </a:p>
          <a:p>
            <a:r>
              <a:rPr lang="en-US" dirty="0"/>
              <a:t>      if </a:t>
            </a:r>
            <a:r>
              <a:rPr lang="en-US" dirty="0" err="1"/>
              <a:t>self.head.next</a:t>
            </a:r>
            <a:r>
              <a:rPr lang="en-US" dirty="0"/>
              <a:t> is None: </a:t>
            </a:r>
          </a:p>
          <a:p>
            <a:r>
              <a:rPr lang="en-US" dirty="0"/>
              <a:t>        </a:t>
            </a:r>
            <a:r>
              <a:rPr lang="en-US" dirty="0" err="1"/>
              <a:t>self.head</a:t>
            </a:r>
            <a:r>
              <a:rPr lang="en-US" dirty="0"/>
              <a:t> = None</a:t>
            </a:r>
          </a:p>
          <a:p>
            <a:r>
              <a:rPr lang="en-US" dirty="0"/>
              <a:t>        return None</a:t>
            </a:r>
          </a:p>
          <a:p>
            <a:r>
              <a:rPr lang="en-US" dirty="0"/>
              <a:t>      temp = </a:t>
            </a:r>
            <a:r>
              <a:rPr lang="en-US" dirty="0" err="1"/>
              <a:t>self.head</a:t>
            </a:r>
            <a:endParaRPr lang="en-US" dirty="0"/>
          </a:p>
          <a:p>
            <a:r>
              <a:rPr lang="en-US" dirty="0"/>
              <a:t>      while(</a:t>
            </a:r>
            <a:r>
              <a:rPr lang="en-US" dirty="0" err="1"/>
              <a:t>temp.next</a:t>
            </a:r>
            <a:r>
              <a:rPr lang="en-US" dirty="0"/>
              <a:t> is not None):</a:t>
            </a:r>
          </a:p>
          <a:p>
            <a:r>
              <a:rPr lang="en-US" dirty="0"/>
              <a:t>        </a:t>
            </a:r>
            <a:r>
              <a:rPr lang="en-US" dirty="0" err="1"/>
              <a:t>prev</a:t>
            </a:r>
            <a:r>
              <a:rPr lang="en-US" dirty="0"/>
              <a:t>  = temp</a:t>
            </a:r>
          </a:p>
          <a:p>
            <a:r>
              <a:rPr lang="en-US" dirty="0"/>
              <a:t>        temp = </a:t>
            </a:r>
            <a:r>
              <a:rPr lang="en-US" dirty="0" err="1"/>
              <a:t>temp.next</a:t>
            </a:r>
            <a:endParaRPr lang="en-US" dirty="0"/>
          </a:p>
          <a:p>
            <a:r>
              <a:rPr lang="en-US" dirty="0"/>
              <a:t>      </a:t>
            </a:r>
            <a:r>
              <a:rPr lang="en-US" dirty="0" err="1"/>
              <a:t>prev.next</a:t>
            </a:r>
            <a:r>
              <a:rPr lang="en-US" dirty="0"/>
              <a:t> = None</a:t>
            </a:r>
          </a:p>
          <a:p>
            <a:endParaRPr lang="en-US" dirty="0"/>
          </a:p>
        </p:txBody>
      </p:sp>
      <p:sp>
        <p:nvSpPr>
          <p:cNvPr id="4" name="Date Placeholder 3"/>
          <p:cNvSpPr>
            <a:spLocks noGrp="1"/>
          </p:cNvSpPr>
          <p:nvPr>
            <p:ph type="dt" sz="half" idx="10"/>
          </p:nvPr>
        </p:nvSpPr>
        <p:spPr/>
        <p:txBody>
          <a:bodyPr/>
          <a:lstStyle/>
          <a:p>
            <a:fld id="{66A5F713-DF2A-446E-8B67-14E0C63E3A1B}" type="datetime1">
              <a:rPr lang="en-US" smtClean="0"/>
              <a:t>11/15/2021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a:extLst>
              <a:ext uri="{FF2B5EF4-FFF2-40B4-BE49-F238E27FC236}">
                <a16:creationId xmlns:a16="http://schemas.microsoft.com/office/drawing/2014/main" id="{F47826C3-C453-45F0-BB50-D157DA621D53}"/>
              </a:ext>
            </a:extLst>
          </p:cNvPr>
          <p:cNvSpPr txBox="1">
            <a:spLocks/>
          </p:cNvSpPr>
          <p:nvPr/>
        </p:nvSpPr>
        <p:spPr>
          <a:xfrm>
            <a:off x="1331640" y="33265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BC7AC63C-4041-42A9-9791-9EA3897412FF}"/>
              </a:ext>
            </a:extLst>
          </p:cNvPr>
          <p:cNvPicPr>
            <a:picLocks noChangeAspect="1" noChangeArrowheads="1"/>
          </p:cNvPicPr>
          <p:nvPr/>
        </p:nvPicPr>
        <p:blipFill>
          <a:blip r:embed="rId2"/>
          <a:srcRect/>
          <a:stretch>
            <a:fillRect/>
          </a:stretch>
        </p:blipFill>
        <p:spPr bwMode="auto">
          <a:xfrm>
            <a:off x="0" y="266973"/>
            <a:ext cx="1447800" cy="817163"/>
          </a:xfrm>
          <a:prstGeom prst="rect">
            <a:avLst/>
          </a:prstGeom>
          <a:noFill/>
        </p:spPr>
      </p:pic>
    </p:spTree>
    <p:extLst>
      <p:ext uri="{BB962C8B-B14F-4D97-AF65-F5344CB8AC3E}">
        <p14:creationId xmlns:p14="http://schemas.microsoft.com/office/powerpoint/2010/main" val="2067210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90B014D0-4C3E-4977-A7C4-4CB37808F1AB}"/>
              </a:ext>
            </a:extLst>
          </p:cNvPr>
          <p:cNvSpPr>
            <a:spLocks noGrp="1"/>
          </p:cNvSpPr>
          <p:nvPr>
            <p:ph type="dt" sz="half" idx="10"/>
          </p:nvPr>
        </p:nvSpPr>
        <p:spPr/>
        <p:txBody>
          <a:bodyPr/>
          <a:lstStyle/>
          <a:p>
            <a:fld id="{4D30F855-3991-4932-80E4-B5DA36600112}" type="datetime1">
              <a:rPr lang="en-US" smtClean="0"/>
              <a:t>11/15/2021</a:t>
            </a:fld>
            <a:endParaRPr lang="en-US"/>
          </a:p>
        </p:txBody>
      </p:sp>
      <p:sp>
        <p:nvSpPr>
          <p:cNvPr id="7" name="Footer Placeholder 6">
            <a:extLst>
              <a:ext uri="{FF2B5EF4-FFF2-40B4-BE49-F238E27FC236}">
                <a16:creationId xmlns:a16="http://schemas.microsoft.com/office/drawing/2014/main" id="{41BFFAE8-FFA7-42A8-BCA9-E317DA63532B}"/>
              </a:ext>
            </a:extLst>
          </p:cNvPr>
          <p:cNvSpPr>
            <a:spLocks noGrp="1"/>
          </p:cNvSpPr>
          <p:nvPr>
            <p:ph type="ftr" sz="quarter" idx="11"/>
          </p:nvPr>
        </p:nvSpPr>
        <p:spPr/>
        <p:txBody>
          <a:bodyPr/>
          <a:lstStyle/>
          <a:p>
            <a:r>
              <a:rPr lang="fi-FI" smtClean="0"/>
              <a:t>Alisha Sikri           DS               Unit 2                        </a:t>
            </a:r>
            <a:endParaRPr lang="en-US" dirty="0"/>
          </a:p>
        </p:txBody>
      </p:sp>
      <p:sp>
        <p:nvSpPr>
          <p:cNvPr id="8" name="Slide Number Placeholder 7">
            <a:extLst>
              <a:ext uri="{FF2B5EF4-FFF2-40B4-BE49-F238E27FC236}">
                <a16:creationId xmlns:a16="http://schemas.microsoft.com/office/drawing/2014/main" id="{84F85CA8-CD3B-4F26-A522-11851EA48E02}"/>
              </a:ext>
            </a:extLst>
          </p:cNvPr>
          <p:cNvSpPr>
            <a:spLocks noGrp="1"/>
          </p:cNvSpPr>
          <p:nvPr>
            <p:ph type="sldNum" sz="quarter" idx="12"/>
          </p:nvPr>
        </p:nvSpPr>
        <p:spPr/>
        <p:txBody>
          <a:bodyPr/>
          <a:lstStyle/>
          <a:p>
            <a:fld id="{B6F15528-21DE-4FAA-801E-634DDDAF4B2B}" type="slidenum">
              <a:rPr lang="en-US" smtClean="0"/>
              <a:pPr/>
              <a:t>35</a:t>
            </a:fld>
            <a:endParaRPr lang="en-US"/>
          </a:p>
        </p:txBody>
      </p:sp>
      <p:sp>
        <p:nvSpPr>
          <p:cNvPr id="9" name="Title 1">
            <a:extLst>
              <a:ext uri="{FF2B5EF4-FFF2-40B4-BE49-F238E27FC236}">
                <a16:creationId xmlns:a16="http://schemas.microsoft.com/office/drawing/2014/main" id="{4CC4084D-0D0E-4784-92EA-88569A143DD2}"/>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E2110D14-6248-449B-A1E4-EDF787B3276E}"/>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
        <p:nvSpPr>
          <p:cNvPr id="11" name="TextBox 10">
            <a:extLst>
              <a:ext uri="{FF2B5EF4-FFF2-40B4-BE49-F238E27FC236}">
                <a16:creationId xmlns:a16="http://schemas.microsoft.com/office/drawing/2014/main" id="{09AF54DF-5C16-4427-80CF-01F5901CDEB9}"/>
              </a:ext>
            </a:extLst>
          </p:cNvPr>
          <p:cNvSpPr txBox="1"/>
          <p:nvPr/>
        </p:nvSpPr>
        <p:spPr>
          <a:xfrm>
            <a:off x="318356" y="1368705"/>
            <a:ext cx="8507288" cy="5262979"/>
          </a:xfrm>
          <a:prstGeom prst="rect">
            <a:avLst/>
          </a:prstGeom>
          <a:noFill/>
        </p:spPr>
        <p:txBody>
          <a:bodyPr wrap="square">
            <a:spAutoFit/>
          </a:bodyPr>
          <a:lstStyle/>
          <a:p>
            <a:r>
              <a:rPr lang="en-US" sz="2400" b="1" i="0" dirty="0">
                <a:solidFill>
                  <a:srgbClr val="E00D50"/>
                </a:solidFill>
                <a:effectLst/>
                <a:latin typeface="Calibri" panose="020F0502020204030204" pitchFamily="34" charset="0"/>
                <a:cs typeface="Calibri" panose="020F0502020204030204" pitchFamily="34" charset="0"/>
              </a:rPr>
              <a:t>Deleting a Specific Node from the list</a:t>
            </a:r>
          </a:p>
          <a:p>
            <a:endParaRPr lang="en-US" sz="2400" b="1" i="0" dirty="0">
              <a:solidFill>
                <a:srgbClr val="E00D50"/>
              </a:solidFill>
              <a:effectLst/>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1 - </a:t>
            </a:r>
            <a:r>
              <a:rPr lang="en-US" sz="2400" b="0" i="0" dirty="0">
                <a:solidFill>
                  <a:srgbClr val="333333"/>
                </a:solidFill>
                <a:effectLst/>
                <a:latin typeface="Calibri" panose="020F0502020204030204" pitchFamily="34" charset="0"/>
                <a:cs typeface="Calibri" panose="020F0502020204030204" pitchFamily="34" charset="0"/>
              </a:rPr>
              <a:t>Check whether list is </a:t>
            </a:r>
            <a:r>
              <a:rPr lang="en-US" sz="2400" b="1" i="0" dirty="0">
                <a:solidFill>
                  <a:srgbClr val="333333"/>
                </a:solidFill>
                <a:effectLst/>
                <a:latin typeface="Calibri" panose="020F0502020204030204" pitchFamily="34" charset="0"/>
                <a:cs typeface="Calibri" panose="020F0502020204030204" pitchFamily="34" charset="0"/>
              </a:rPr>
              <a:t>Empty</a:t>
            </a:r>
            <a:r>
              <a:rPr lang="en-US" sz="2400" b="0" i="0" dirty="0">
                <a:solidFill>
                  <a:srgbClr val="333333"/>
                </a:solidFill>
                <a:effectLst/>
                <a:latin typeface="Calibri" panose="020F0502020204030204" pitchFamily="34" charset="0"/>
                <a:cs typeface="Calibri" panose="020F0502020204030204" pitchFamily="34" charset="0"/>
              </a:rPr>
              <a:t>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a:solidFill>
                  <a:srgbClr val="333333"/>
                </a:solidFill>
                <a:effectLst/>
                <a:latin typeface="Calibri" panose="020F0502020204030204" pitchFamily="34" charset="0"/>
                <a:cs typeface="Calibri" panose="020F0502020204030204" pitchFamily="34" charset="0"/>
              </a:rPr>
              <a:t>NULL</a:t>
            </a:r>
            <a:r>
              <a:rPr lang="en-US" sz="2400" b="0" i="0" dirty="0">
                <a:solidFill>
                  <a:srgbClr val="333333"/>
                </a:solidFill>
                <a:effectLst/>
                <a:latin typeface="Calibri" panose="020F0502020204030204" pitchFamily="34" charset="0"/>
                <a:cs typeface="Calibri" panose="020F0502020204030204" pitchFamily="34" charset="0"/>
              </a:rPr>
              <a:t>)</a:t>
            </a:r>
          </a:p>
          <a:p>
            <a:pPr marL="342900" indent="-342900">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2 - </a:t>
            </a:r>
            <a:r>
              <a:rPr lang="en-US" sz="2400" b="0" i="0" dirty="0">
                <a:solidFill>
                  <a:srgbClr val="333333"/>
                </a:solidFill>
                <a:effectLst/>
                <a:latin typeface="Calibri" panose="020F0502020204030204" pitchFamily="34" charset="0"/>
                <a:cs typeface="Calibri" panose="020F0502020204030204" pitchFamily="34" charset="0"/>
              </a:rPr>
              <a:t>If it is </a:t>
            </a:r>
            <a:r>
              <a:rPr lang="en-US" sz="2400" b="1" i="0" dirty="0">
                <a:solidFill>
                  <a:srgbClr val="333333"/>
                </a:solidFill>
                <a:effectLst/>
                <a:latin typeface="Calibri" panose="020F0502020204030204" pitchFamily="34" charset="0"/>
                <a:cs typeface="Calibri" panose="020F0502020204030204" pitchFamily="34" charset="0"/>
              </a:rPr>
              <a:t>Empty</a:t>
            </a:r>
            <a:r>
              <a:rPr lang="en-US" sz="2400" b="0" i="0" dirty="0">
                <a:solidFill>
                  <a:srgbClr val="333333"/>
                </a:solidFill>
                <a:effectLst/>
                <a:latin typeface="Calibri" panose="020F0502020204030204" pitchFamily="34" charset="0"/>
                <a:cs typeface="Calibri" panose="020F0502020204030204" pitchFamily="34" charset="0"/>
              </a:rPr>
              <a:t> then, display </a:t>
            </a:r>
            <a:r>
              <a:rPr lang="en-US" sz="2400" b="1" i="0" dirty="0">
                <a:solidFill>
                  <a:srgbClr val="333333"/>
                </a:solidFill>
                <a:effectLst/>
                <a:latin typeface="Calibri" panose="020F0502020204030204" pitchFamily="34" charset="0"/>
                <a:cs typeface="Calibri" panose="020F0502020204030204" pitchFamily="34" charset="0"/>
              </a:rPr>
              <a:t>'List is Empty!!! Deletion is not possible'</a:t>
            </a:r>
            <a:r>
              <a:rPr lang="en-US" sz="2400" b="0" i="0" dirty="0">
                <a:solidFill>
                  <a:srgbClr val="333333"/>
                </a:solidFill>
                <a:effectLst/>
                <a:latin typeface="Calibri" panose="020F0502020204030204" pitchFamily="34" charset="0"/>
                <a:cs typeface="Calibri" panose="020F0502020204030204" pitchFamily="34" charset="0"/>
              </a:rPr>
              <a:t> and terminate the function.</a:t>
            </a:r>
          </a:p>
          <a:p>
            <a:pPr marL="342900" indent="-342900">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3 - </a:t>
            </a:r>
            <a:r>
              <a:rPr lang="en-US" sz="2400" b="0" i="0" dirty="0">
                <a:solidFill>
                  <a:srgbClr val="333333"/>
                </a:solidFill>
                <a:effectLst/>
                <a:latin typeface="Calibri" panose="020F0502020204030204" pitchFamily="34" charset="0"/>
                <a:cs typeface="Calibri" panose="020F0502020204030204" pitchFamily="34" charset="0"/>
              </a:rPr>
              <a:t>If it is </a:t>
            </a:r>
            <a:r>
              <a:rPr lang="en-US" sz="2400" b="1" i="0" dirty="0">
                <a:solidFill>
                  <a:srgbClr val="333333"/>
                </a:solidFill>
                <a:effectLst/>
                <a:latin typeface="Calibri" panose="020F0502020204030204" pitchFamily="34" charset="0"/>
                <a:cs typeface="Calibri" panose="020F0502020204030204" pitchFamily="34" charset="0"/>
              </a:rPr>
              <a:t>Not Empty</a:t>
            </a:r>
            <a:r>
              <a:rPr lang="en-US" sz="2400" b="0" i="0" dirty="0">
                <a:solidFill>
                  <a:srgbClr val="333333"/>
                </a:solidFill>
                <a:effectLst/>
                <a:latin typeface="Calibri" panose="020F0502020204030204" pitchFamily="34" charset="0"/>
                <a:cs typeface="Calibri" panose="020F0502020204030204" pitchFamily="34" charset="0"/>
              </a:rPr>
              <a:t> then, define two Node pointers </a:t>
            </a:r>
            <a:r>
              <a:rPr lang="en-US" sz="2400" b="1" i="0" dirty="0">
                <a:solidFill>
                  <a:srgbClr val="333333"/>
                </a:solidFill>
                <a:effectLst/>
                <a:latin typeface="Calibri" panose="020F0502020204030204" pitchFamily="34" charset="0"/>
                <a:cs typeface="Calibri" panose="020F0502020204030204" pitchFamily="34" charset="0"/>
              </a:rPr>
              <a:t>'temp1'</a:t>
            </a:r>
            <a:r>
              <a:rPr lang="en-US" sz="2400" b="0" i="0" dirty="0">
                <a:solidFill>
                  <a:srgbClr val="333333"/>
                </a:solidFill>
                <a:effectLst/>
                <a:latin typeface="Calibri" panose="020F0502020204030204" pitchFamily="34" charset="0"/>
                <a:cs typeface="Calibri" panose="020F0502020204030204" pitchFamily="34" charset="0"/>
              </a:rPr>
              <a:t> and '</a:t>
            </a:r>
            <a:r>
              <a:rPr lang="en-US" sz="2400" b="1" i="0" dirty="0">
                <a:solidFill>
                  <a:srgbClr val="333333"/>
                </a:solidFill>
                <a:effectLst/>
                <a:latin typeface="Calibri" panose="020F0502020204030204" pitchFamily="34" charset="0"/>
                <a:cs typeface="Calibri" panose="020F0502020204030204" pitchFamily="34" charset="0"/>
              </a:rPr>
              <a:t>temp2</a:t>
            </a:r>
            <a:r>
              <a:rPr lang="en-US" sz="2400" b="0" i="0" dirty="0">
                <a:solidFill>
                  <a:srgbClr val="333333"/>
                </a:solidFill>
                <a:effectLst/>
                <a:latin typeface="Calibri" panose="020F0502020204030204" pitchFamily="34" charset="0"/>
                <a:cs typeface="Calibri" panose="020F0502020204030204" pitchFamily="34" charset="0"/>
              </a:rPr>
              <a:t>' and initialize '</a:t>
            </a:r>
            <a:r>
              <a:rPr lang="en-US" sz="2400" b="1" i="0" dirty="0">
                <a:solidFill>
                  <a:srgbClr val="333333"/>
                </a:solidFill>
                <a:effectLst/>
                <a:latin typeface="Calibri" panose="020F0502020204030204" pitchFamily="34" charset="0"/>
                <a:cs typeface="Calibri" panose="020F0502020204030204" pitchFamily="34" charset="0"/>
              </a:rPr>
              <a:t>temp1</a:t>
            </a:r>
            <a:r>
              <a:rPr lang="en-US" sz="2400" b="0" i="0" dirty="0">
                <a:solidFill>
                  <a:srgbClr val="333333"/>
                </a:solidFill>
                <a:effectLst/>
                <a:latin typeface="Calibri" panose="020F0502020204030204" pitchFamily="34" charset="0"/>
                <a:cs typeface="Calibri" panose="020F0502020204030204" pitchFamily="34" charset="0"/>
              </a:rPr>
              <a:t>' with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a:t>
            </a:r>
          </a:p>
          <a:p>
            <a:pPr marL="342900" indent="-342900">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4 - </a:t>
            </a:r>
            <a:r>
              <a:rPr lang="en-US" sz="2400" b="0" i="0" dirty="0">
                <a:solidFill>
                  <a:srgbClr val="333333"/>
                </a:solidFill>
                <a:effectLst/>
                <a:latin typeface="Calibri" panose="020F0502020204030204" pitchFamily="34" charset="0"/>
                <a:cs typeface="Calibri" panose="020F0502020204030204" pitchFamily="34" charset="0"/>
              </a:rPr>
              <a:t>Keep moving the </a:t>
            </a:r>
            <a:r>
              <a:rPr lang="en-US" sz="2400" b="1" i="0" dirty="0">
                <a:solidFill>
                  <a:srgbClr val="333333"/>
                </a:solidFill>
                <a:effectLst/>
                <a:latin typeface="Calibri" panose="020F0502020204030204" pitchFamily="34" charset="0"/>
                <a:cs typeface="Calibri" panose="020F0502020204030204" pitchFamily="34" charset="0"/>
              </a:rPr>
              <a:t>temp1</a:t>
            </a:r>
            <a:r>
              <a:rPr lang="en-US" sz="2400" b="0" i="0" dirty="0">
                <a:solidFill>
                  <a:srgbClr val="333333"/>
                </a:solidFill>
                <a:effectLst/>
                <a:latin typeface="Calibri" panose="020F0502020204030204" pitchFamily="34" charset="0"/>
                <a:cs typeface="Calibri" panose="020F0502020204030204" pitchFamily="34" charset="0"/>
              </a:rPr>
              <a:t> until it reaches to the exact node to be deleted or to the last node. And every time set '</a:t>
            </a:r>
            <a:r>
              <a:rPr lang="en-US" sz="2400" b="1" i="0" dirty="0">
                <a:solidFill>
                  <a:srgbClr val="333333"/>
                </a:solidFill>
                <a:effectLst/>
                <a:latin typeface="Calibri" panose="020F0502020204030204" pitchFamily="34" charset="0"/>
                <a:cs typeface="Calibri" panose="020F0502020204030204" pitchFamily="34" charset="0"/>
              </a:rPr>
              <a:t>temp2 = temp1</a:t>
            </a:r>
            <a:r>
              <a:rPr lang="en-US" sz="2400" b="0" i="0" dirty="0">
                <a:solidFill>
                  <a:srgbClr val="333333"/>
                </a:solidFill>
                <a:effectLst/>
                <a:latin typeface="Calibri" panose="020F0502020204030204" pitchFamily="34" charset="0"/>
                <a:cs typeface="Calibri" panose="020F0502020204030204" pitchFamily="34" charset="0"/>
              </a:rPr>
              <a:t>' before moving the '</a:t>
            </a:r>
            <a:r>
              <a:rPr lang="en-US" sz="2400" b="1" i="0" dirty="0">
                <a:solidFill>
                  <a:srgbClr val="333333"/>
                </a:solidFill>
                <a:effectLst/>
                <a:latin typeface="Calibri" panose="020F0502020204030204" pitchFamily="34" charset="0"/>
                <a:cs typeface="Calibri" panose="020F0502020204030204" pitchFamily="34" charset="0"/>
              </a:rPr>
              <a:t>temp1</a:t>
            </a:r>
            <a:r>
              <a:rPr lang="en-US" sz="2400" b="0" i="0" dirty="0">
                <a:solidFill>
                  <a:srgbClr val="333333"/>
                </a:solidFill>
                <a:effectLst/>
                <a:latin typeface="Calibri" panose="020F0502020204030204" pitchFamily="34" charset="0"/>
                <a:cs typeface="Calibri" panose="020F0502020204030204" pitchFamily="34" charset="0"/>
              </a:rPr>
              <a:t>' to its next node.</a:t>
            </a:r>
          </a:p>
          <a:p>
            <a:pPr marL="342900" indent="-342900">
              <a:buFont typeface="Wingdings" panose="05000000000000000000" pitchFamily="2" charset="2"/>
              <a:buChar char="Ø"/>
            </a:pPr>
            <a:r>
              <a:rPr lang="en-US" sz="2400" b="1" i="0" dirty="0">
                <a:solidFill>
                  <a:srgbClr val="162F59"/>
                </a:solidFill>
                <a:effectLst/>
                <a:latin typeface="Calibri" panose="020F0502020204030204" pitchFamily="34" charset="0"/>
                <a:cs typeface="Calibri" panose="020F0502020204030204" pitchFamily="34" charset="0"/>
              </a:rPr>
              <a:t>Step 5 - </a:t>
            </a:r>
            <a:r>
              <a:rPr lang="en-US" sz="2400" b="0" i="0" dirty="0">
                <a:solidFill>
                  <a:srgbClr val="333333"/>
                </a:solidFill>
                <a:effectLst/>
                <a:latin typeface="Calibri" panose="020F0502020204030204" pitchFamily="34" charset="0"/>
                <a:cs typeface="Calibri" panose="020F0502020204030204" pitchFamily="34" charset="0"/>
              </a:rPr>
              <a:t>If it is reached to the last node then display </a:t>
            </a:r>
            <a:r>
              <a:rPr lang="en-US" sz="2400" b="1" i="0" dirty="0">
                <a:solidFill>
                  <a:srgbClr val="333333"/>
                </a:solidFill>
                <a:effectLst/>
                <a:latin typeface="Calibri" panose="020F0502020204030204" pitchFamily="34" charset="0"/>
                <a:cs typeface="Calibri" panose="020F0502020204030204" pitchFamily="34" charset="0"/>
              </a:rPr>
              <a:t>'Given node not found in the list! Deletion not possible!!!'</a:t>
            </a:r>
            <a:r>
              <a:rPr lang="en-US" sz="2400" b="0" i="0" dirty="0">
                <a:solidFill>
                  <a:srgbClr val="333333"/>
                </a:solidFill>
                <a:effectLst/>
                <a:latin typeface="Calibri" panose="020F0502020204030204" pitchFamily="34" charset="0"/>
                <a:cs typeface="Calibri" panose="020F0502020204030204" pitchFamily="34" charset="0"/>
              </a:rPr>
              <a:t>. And terminate the function.</a:t>
            </a: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 calcmode="lin" valueType="num">
                                      <p:cBhvr additive="base">
                                        <p:cTn id="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anim calcmode="lin" valueType="num">
                                      <p:cBhvr additive="base">
                                        <p:cTn id="1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 calcmode="lin" valueType="num">
                                      <p:cBhvr additive="base">
                                        <p:cTn id="3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90B014D0-4C3E-4977-A7C4-4CB37808F1AB}"/>
              </a:ext>
            </a:extLst>
          </p:cNvPr>
          <p:cNvSpPr>
            <a:spLocks noGrp="1"/>
          </p:cNvSpPr>
          <p:nvPr>
            <p:ph type="dt" sz="half" idx="10"/>
          </p:nvPr>
        </p:nvSpPr>
        <p:spPr/>
        <p:txBody>
          <a:bodyPr/>
          <a:lstStyle/>
          <a:p>
            <a:fld id="{520A56AC-7A75-4762-980A-572E1A0D8171}" type="datetime1">
              <a:rPr lang="en-US" smtClean="0"/>
              <a:t>11/15/2021</a:t>
            </a:fld>
            <a:endParaRPr lang="en-US"/>
          </a:p>
        </p:txBody>
      </p:sp>
      <p:sp>
        <p:nvSpPr>
          <p:cNvPr id="7" name="Footer Placeholder 6">
            <a:extLst>
              <a:ext uri="{FF2B5EF4-FFF2-40B4-BE49-F238E27FC236}">
                <a16:creationId xmlns:a16="http://schemas.microsoft.com/office/drawing/2014/main" id="{41BFFAE8-FFA7-42A8-BCA9-E317DA63532B}"/>
              </a:ext>
            </a:extLst>
          </p:cNvPr>
          <p:cNvSpPr>
            <a:spLocks noGrp="1"/>
          </p:cNvSpPr>
          <p:nvPr>
            <p:ph type="ftr" sz="quarter" idx="11"/>
          </p:nvPr>
        </p:nvSpPr>
        <p:spPr/>
        <p:txBody>
          <a:bodyPr/>
          <a:lstStyle/>
          <a:p>
            <a:r>
              <a:rPr lang="fi-FI" smtClean="0"/>
              <a:t>Alisha Sikri           DS               Unit 2                        </a:t>
            </a:r>
            <a:endParaRPr lang="en-US" dirty="0"/>
          </a:p>
        </p:txBody>
      </p:sp>
      <p:sp>
        <p:nvSpPr>
          <p:cNvPr id="8" name="Slide Number Placeholder 7">
            <a:extLst>
              <a:ext uri="{FF2B5EF4-FFF2-40B4-BE49-F238E27FC236}">
                <a16:creationId xmlns:a16="http://schemas.microsoft.com/office/drawing/2014/main" id="{84F85CA8-CD3B-4F26-A522-11851EA48E02}"/>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9" name="Title 1">
            <a:extLst>
              <a:ext uri="{FF2B5EF4-FFF2-40B4-BE49-F238E27FC236}">
                <a16:creationId xmlns:a16="http://schemas.microsoft.com/office/drawing/2014/main" id="{4CC4084D-0D0E-4784-92EA-88569A143DD2}"/>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E2110D14-6248-449B-A1E4-EDF787B3276E}"/>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
        <p:nvSpPr>
          <p:cNvPr id="11" name="TextBox 10">
            <a:extLst>
              <a:ext uri="{FF2B5EF4-FFF2-40B4-BE49-F238E27FC236}">
                <a16:creationId xmlns:a16="http://schemas.microsoft.com/office/drawing/2014/main" id="{09AF54DF-5C16-4427-80CF-01F5901CDEB9}"/>
              </a:ext>
            </a:extLst>
          </p:cNvPr>
          <p:cNvSpPr txBox="1"/>
          <p:nvPr/>
        </p:nvSpPr>
        <p:spPr>
          <a:xfrm>
            <a:off x="457200" y="980728"/>
            <a:ext cx="8507288" cy="5632311"/>
          </a:xfrm>
          <a:prstGeom prst="rect">
            <a:avLst/>
          </a:prstGeom>
          <a:noFill/>
        </p:spPr>
        <p:txBody>
          <a:bodyPr wrap="square">
            <a:spAutoFit/>
          </a:bodyPr>
          <a:lstStyle/>
          <a:p>
            <a:r>
              <a:rPr lang="en-US" sz="2000" b="1" i="0" dirty="0">
                <a:solidFill>
                  <a:srgbClr val="E00D50"/>
                </a:solidFill>
                <a:effectLst/>
                <a:latin typeface="Calibri" panose="020F0502020204030204" pitchFamily="34" charset="0"/>
                <a:cs typeface="Calibri" panose="020F0502020204030204" pitchFamily="34" charset="0"/>
              </a:rPr>
              <a:t>Deleting a Specific Node from the list</a:t>
            </a:r>
          </a:p>
          <a:p>
            <a:endParaRPr lang="en-US" sz="2000" b="1" i="0" dirty="0">
              <a:solidFill>
                <a:srgbClr val="E00D50"/>
              </a:solidFill>
              <a:effectLst/>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000" b="1" i="0" dirty="0">
                <a:solidFill>
                  <a:srgbClr val="162F59"/>
                </a:solidFill>
                <a:effectLst/>
                <a:latin typeface="Calibri" panose="020F0502020204030204" pitchFamily="34" charset="0"/>
                <a:cs typeface="Calibri" panose="020F0502020204030204" pitchFamily="34" charset="0"/>
              </a:rPr>
              <a:t>Step 6 - </a:t>
            </a:r>
            <a:r>
              <a:rPr lang="en-US" sz="2000" b="0" i="0" dirty="0">
                <a:solidFill>
                  <a:srgbClr val="333333"/>
                </a:solidFill>
                <a:effectLst/>
                <a:latin typeface="Calibri" panose="020F0502020204030204" pitchFamily="34" charset="0"/>
                <a:cs typeface="Calibri" panose="020F0502020204030204" pitchFamily="34" charset="0"/>
              </a:rPr>
              <a:t>If it is reached to the exact node which we want to delete, then check whether list is having only one node or not.</a:t>
            </a:r>
          </a:p>
          <a:p>
            <a:pPr marL="342900" indent="-342900">
              <a:buFont typeface="Wingdings" panose="05000000000000000000" pitchFamily="2" charset="2"/>
              <a:buChar char="Ø"/>
            </a:pPr>
            <a:r>
              <a:rPr lang="en-US" sz="2000" b="1" i="0" dirty="0">
                <a:solidFill>
                  <a:srgbClr val="162F59"/>
                </a:solidFill>
                <a:effectLst/>
                <a:latin typeface="Calibri" panose="020F0502020204030204" pitchFamily="34" charset="0"/>
                <a:cs typeface="Calibri" panose="020F0502020204030204" pitchFamily="34" charset="0"/>
              </a:rPr>
              <a:t>Step 7 - </a:t>
            </a:r>
            <a:r>
              <a:rPr lang="en-US" sz="2000" b="0" i="0" dirty="0">
                <a:solidFill>
                  <a:srgbClr val="333333"/>
                </a:solidFill>
                <a:effectLst/>
                <a:latin typeface="Calibri" panose="020F0502020204030204" pitchFamily="34" charset="0"/>
                <a:cs typeface="Calibri" panose="020F0502020204030204" pitchFamily="34" charset="0"/>
              </a:rPr>
              <a:t>If list has only one node and that is the node to be deleted, then set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NULL</a:t>
            </a:r>
            <a:r>
              <a:rPr lang="en-US" sz="2000" b="0" i="0" dirty="0">
                <a:solidFill>
                  <a:srgbClr val="333333"/>
                </a:solidFill>
                <a:effectLst/>
                <a:latin typeface="Calibri" panose="020F0502020204030204" pitchFamily="34" charset="0"/>
                <a:cs typeface="Calibri" panose="020F0502020204030204" pitchFamily="34" charset="0"/>
              </a:rPr>
              <a:t> and delete </a:t>
            </a:r>
            <a:r>
              <a:rPr lang="en-US" sz="2000" b="1" i="0" dirty="0">
                <a:solidFill>
                  <a:srgbClr val="333333"/>
                </a:solidFill>
                <a:effectLst/>
                <a:latin typeface="Calibri" panose="020F0502020204030204" pitchFamily="34" charset="0"/>
                <a:cs typeface="Calibri" panose="020F0502020204030204" pitchFamily="34" charset="0"/>
              </a:rPr>
              <a:t>temp1</a:t>
            </a:r>
            <a:r>
              <a:rPr lang="en-US" sz="2000" b="0" i="0" dirty="0">
                <a:solidFill>
                  <a:srgbClr val="333333"/>
                </a:solidFill>
                <a:effectLst/>
                <a:latin typeface="Calibri" panose="020F0502020204030204" pitchFamily="34" charset="0"/>
                <a:cs typeface="Calibri" panose="020F0502020204030204" pitchFamily="34" charset="0"/>
              </a:rPr>
              <a:t> (</a:t>
            </a:r>
            <a:r>
              <a:rPr lang="en-US" sz="2000" b="1" i="0" dirty="0">
                <a:solidFill>
                  <a:srgbClr val="333333"/>
                </a:solidFill>
                <a:effectLst/>
                <a:latin typeface="Calibri" panose="020F0502020204030204" pitchFamily="34" charset="0"/>
                <a:cs typeface="Calibri" panose="020F0502020204030204" pitchFamily="34" charset="0"/>
              </a:rPr>
              <a:t>free(temp1)</a:t>
            </a:r>
            <a:r>
              <a:rPr lang="en-US" sz="2000" b="0" i="0" dirty="0">
                <a:solidFill>
                  <a:srgbClr val="333333"/>
                </a:solidFill>
                <a:effectLst/>
                <a:latin typeface="Calibri" panose="020F0502020204030204" pitchFamily="34" charset="0"/>
                <a:cs typeface="Calibri" panose="020F0502020204030204" pitchFamily="34" charset="0"/>
              </a:rPr>
              <a:t>).</a:t>
            </a:r>
          </a:p>
          <a:p>
            <a:pPr marL="342900" indent="-342900">
              <a:buFont typeface="Wingdings" panose="05000000000000000000" pitchFamily="2" charset="2"/>
              <a:buChar char="Ø"/>
            </a:pPr>
            <a:r>
              <a:rPr lang="en-US" sz="2000" b="1" i="0" dirty="0">
                <a:solidFill>
                  <a:srgbClr val="162F59"/>
                </a:solidFill>
                <a:effectLst/>
                <a:latin typeface="Calibri" panose="020F0502020204030204" pitchFamily="34" charset="0"/>
                <a:cs typeface="Calibri" panose="020F0502020204030204" pitchFamily="34" charset="0"/>
              </a:rPr>
              <a:t>Step 8 - </a:t>
            </a:r>
            <a:r>
              <a:rPr lang="en-US" sz="2000" b="0" i="0" dirty="0">
                <a:solidFill>
                  <a:srgbClr val="333333"/>
                </a:solidFill>
                <a:effectLst/>
                <a:latin typeface="Calibri" panose="020F0502020204030204" pitchFamily="34" charset="0"/>
                <a:cs typeface="Calibri" panose="020F0502020204030204" pitchFamily="34" charset="0"/>
              </a:rPr>
              <a:t>If list contains multiple nodes, then check whether </a:t>
            </a:r>
            <a:r>
              <a:rPr lang="en-US" sz="2000" b="1" i="0" dirty="0">
                <a:solidFill>
                  <a:srgbClr val="333333"/>
                </a:solidFill>
                <a:effectLst/>
                <a:latin typeface="Calibri" panose="020F0502020204030204" pitchFamily="34" charset="0"/>
                <a:cs typeface="Calibri" panose="020F0502020204030204" pitchFamily="34" charset="0"/>
              </a:rPr>
              <a:t>temp1</a:t>
            </a:r>
            <a:r>
              <a:rPr lang="en-US" sz="2000" b="0" i="0" dirty="0">
                <a:solidFill>
                  <a:srgbClr val="333333"/>
                </a:solidFill>
                <a:effectLst/>
                <a:latin typeface="Calibri" panose="020F0502020204030204" pitchFamily="34" charset="0"/>
                <a:cs typeface="Calibri" panose="020F0502020204030204" pitchFamily="34" charset="0"/>
              </a:rPr>
              <a:t> is the first node in the list (</a:t>
            </a:r>
            <a:r>
              <a:rPr lang="en-US" sz="2000" b="1" i="0" dirty="0">
                <a:solidFill>
                  <a:srgbClr val="333333"/>
                </a:solidFill>
                <a:effectLst/>
                <a:latin typeface="Calibri" panose="020F0502020204030204" pitchFamily="34" charset="0"/>
                <a:cs typeface="Calibri" panose="020F0502020204030204" pitchFamily="34" charset="0"/>
              </a:rPr>
              <a:t>temp1 == head</a:t>
            </a:r>
            <a:r>
              <a:rPr lang="en-US" sz="2000" b="0" i="0" dirty="0">
                <a:solidFill>
                  <a:srgbClr val="333333"/>
                </a:solidFill>
                <a:effectLst/>
                <a:latin typeface="Calibri" panose="020F0502020204030204" pitchFamily="34" charset="0"/>
                <a:cs typeface="Calibri" panose="020F0502020204030204" pitchFamily="34" charset="0"/>
              </a:rPr>
              <a:t>).</a:t>
            </a:r>
          </a:p>
          <a:p>
            <a:pPr marL="342900" indent="-342900">
              <a:buFont typeface="Wingdings" panose="05000000000000000000" pitchFamily="2" charset="2"/>
              <a:buChar char="Ø"/>
            </a:pPr>
            <a:r>
              <a:rPr lang="en-US" sz="2000" b="1" i="0" dirty="0">
                <a:solidFill>
                  <a:srgbClr val="162F59"/>
                </a:solidFill>
                <a:effectLst/>
                <a:latin typeface="Calibri" panose="020F0502020204030204" pitchFamily="34" charset="0"/>
                <a:cs typeface="Calibri" panose="020F0502020204030204" pitchFamily="34" charset="0"/>
              </a:rPr>
              <a:t>Step 9 - </a:t>
            </a:r>
            <a:r>
              <a:rPr lang="en-US" sz="2000" b="0" i="0" dirty="0">
                <a:solidFill>
                  <a:srgbClr val="333333"/>
                </a:solidFill>
                <a:effectLst/>
                <a:latin typeface="Calibri" panose="020F0502020204030204" pitchFamily="34" charset="0"/>
                <a:cs typeface="Calibri" panose="020F0502020204030204" pitchFamily="34" charset="0"/>
              </a:rPr>
              <a:t>If </a:t>
            </a:r>
            <a:r>
              <a:rPr lang="en-US" sz="2000" b="1" i="0" dirty="0">
                <a:solidFill>
                  <a:srgbClr val="333333"/>
                </a:solidFill>
                <a:effectLst/>
                <a:latin typeface="Calibri" panose="020F0502020204030204" pitchFamily="34" charset="0"/>
                <a:cs typeface="Calibri" panose="020F0502020204030204" pitchFamily="34" charset="0"/>
              </a:rPr>
              <a:t>temp1</a:t>
            </a:r>
            <a:r>
              <a:rPr lang="en-US" sz="2000" b="0" i="0" dirty="0">
                <a:solidFill>
                  <a:srgbClr val="333333"/>
                </a:solidFill>
                <a:effectLst/>
                <a:latin typeface="Calibri" panose="020F0502020204030204" pitchFamily="34" charset="0"/>
                <a:cs typeface="Calibri" panose="020F0502020204030204" pitchFamily="34" charset="0"/>
              </a:rPr>
              <a:t> is the first node then move the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 to the next node (</a:t>
            </a:r>
            <a:r>
              <a:rPr lang="en-US" sz="2000" b="1" i="0" dirty="0">
                <a:solidFill>
                  <a:srgbClr val="333333"/>
                </a:solidFill>
                <a:effectLst/>
                <a:latin typeface="Calibri" panose="020F0502020204030204" pitchFamily="34" charset="0"/>
                <a:cs typeface="Calibri" panose="020F0502020204030204" pitchFamily="34" charset="0"/>
              </a:rPr>
              <a:t>head = head → next</a:t>
            </a:r>
            <a:r>
              <a:rPr lang="en-US" sz="2000" b="0" i="0" dirty="0">
                <a:solidFill>
                  <a:srgbClr val="333333"/>
                </a:solidFill>
                <a:effectLst/>
                <a:latin typeface="Calibri" panose="020F0502020204030204" pitchFamily="34" charset="0"/>
                <a:cs typeface="Calibri" panose="020F0502020204030204" pitchFamily="34" charset="0"/>
              </a:rPr>
              <a:t>) and delete </a:t>
            </a:r>
            <a:r>
              <a:rPr lang="en-US" sz="2000" b="1" i="0" dirty="0">
                <a:solidFill>
                  <a:srgbClr val="333333"/>
                </a:solidFill>
                <a:effectLst/>
                <a:latin typeface="Calibri" panose="020F0502020204030204" pitchFamily="34" charset="0"/>
                <a:cs typeface="Calibri" panose="020F0502020204030204" pitchFamily="34" charset="0"/>
              </a:rPr>
              <a:t>temp1</a:t>
            </a:r>
            <a:r>
              <a:rPr lang="en-US" sz="2000" b="0" i="0" dirty="0">
                <a:solidFill>
                  <a:srgbClr val="333333"/>
                </a:solidFill>
                <a:effectLst/>
                <a:latin typeface="Calibri" panose="020F0502020204030204" pitchFamily="34" charset="0"/>
                <a:cs typeface="Calibri" panose="020F0502020204030204" pitchFamily="34" charset="0"/>
              </a:rPr>
              <a:t>.</a:t>
            </a:r>
          </a:p>
          <a:p>
            <a:pPr marL="342900" indent="-342900">
              <a:buFont typeface="Wingdings" panose="05000000000000000000" pitchFamily="2" charset="2"/>
              <a:buChar char="Ø"/>
            </a:pPr>
            <a:r>
              <a:rPr lang="en-US" sz="2000" b="1" i="0" dirty="0">
                <a:solidFill>
                  <a:srgbClr val="162F59"/>
                </a:solidFill>
                <a:effectLst/>
                <a:latin typeface="Calibri" panose="020F0502020204030204" pitchFamily="34" charset="0"/>
                <a:cs typeface="Calibri" panose="020F0502020204030204" pitchFamily="34" charset="0"/>
              </a:rPr>
              <a:t>Step 10 - </a:t>
            </a:r>
            <a:r>
              <a:rPr lang="en-US" sz="2000" b="0" i="0" dirty="0">
                <a:solidFill>
                  <a:srgbClr val="333333"/>
                </a:solidFill>
                <a:effectLst/>
                <a:latin typeface="Calibri" panose="020F0502020204030204" pitchFamily="34" charset="0"/>
                <a:cs typeface="Calibri" panose="020F0502020204030204" pitchFamily="34" charset="0"/>
              </a:rPr>
              <a:t>If </a:t>
            </a:r>
            <a:r>
              <a:rPr lang="en-US" sz="2000" b="1" i="0" dirty="0">
                <a:solidFill>
                  <a:srgbClr val="333333"/>
                </a:solidFill>
                <a:effectLst/>
                <a:latin typeface="Calibri" panose="020F0502020204030204" pitchFamily="34" charset="0"/>
                <a:cs typeface="Calibri" panose="020F0502020204030204" pitchFamily="34" charset="0"/>
              </a:rPr>
              <a:t>temp1</a:t>
            </a:r>
            <a:r>
              <a:rPr lang="en-US" sz="2000" b="0" i="0" dirty="0">
                <a:solidFill>
                  <a:srgbClr val="333333"/>
                </a:solidFill>
                <a:effectLst/>
                <a:latin typeface="Calibri" panose="020F0502020204030204" pitchFamily="34" charset="0"/>
                <a:cs typeface="Calibri" panose="020F0502020204030204" pitchFamily="34" charset="0"/>
              </a:rPr>
              <a:t> is not first node then check whether it is last node in the list (</a:t>
            </a:r>
            <a:r>
              <a:rPr lang="en-US" sz="2000" b="1" i="0" dirty="0">
                <a:solidFill>
                  <a:srgbClr val="333333"/>
                </a:solidFill>
                <a:effectLst/>
                <a:latin typeface="Calibri" panose="020F0502020204030204" pitchFamily="34" charset="0"/>
                <a:cs typeface="Calibri" panose="020F0502020204030204" pitchFamily="34" charset="0"/>
              </a:rPr>
              <a:t>temp1 → next == NULL</a:t>
            </a:r>
            <a:r>
              <a:rPr lang="en-US" sz="2000" b="0" i="0" dirty="0">
                <a:solidFill>
                  <a:srgbClr val="333333"/>
                </a:solidFill>
                <a:effectLst/>
                <a:latin typeface="Calibri" panose="020F0502020204030204" pitchFamily="34" charset="0"/>
                <a:cs typeface="Calibri" panose="020F0502020204030204" pitchFamily="34" charset="0"/>
              </a:rPr>
              <a:t>).</a:t>
            </a:r>
          </a:p>
          <a:p>
            <a:pPr marL="342900" indent="-342900">
              <a:buFont typeface="Wingdings" panose="05000000000000000000" pitchFamily="2" charset="2"/>
              <a:buChar char="Ø"/>
            </a:pPr>
            <a:r>
              <a:rPr lang="en-US" sz="2000" b="1" i="0" dirty="0">
                <a:solidFill>
                  <a:srgbClr val="162F59"/>
                </a:solidFill>
                <a:effectLst/>
                <a:latin typeface="Calibri" panose="020F0502020204030204" pitchFamily="34" charset="0"/>
                <a:cs typeface="Calibri" panose="020F0502020204030204" pitchFamily="34" charset="0"/>
              </a:rPr>
              <a:t>Step 11 - </a:t>
            </a:r>
            <a:r>
              <a:rPr lang="en-US" sz="2000" b="0" i="0" dirty="0">
                <a:solidFill>
                  <a:srgbClr val="333333"/>
                </a:solidFill>
                <a:effectLst/>
                <a:latin typeface="Calibri" panose="020F0502020204030204" pitchFamily="34" charset="0"/>
                <a:cs typeface="Calibri" panose="020F0502020204030204" pitchFamily="34" charset="0"/>
              </a:rPr>
              <a:t>If </a:t>
            </a:r>
            <a:r>
              <a:rPr lang="en-US" sz="2000" b="1" i="0" dirty="0">
                <a:solidFill>
                  <a:srgbClr val="333333"/>
                </a:solidFill>
                <a:effectLst/>
                <a:latin typeface="Calibri" panose="020F0502020204030204" pitchFamily="34" charset="0"/>
                <a:cs typeface="Calibri" panose="020F0502020204030204" pitchFamily="34" charset="0"/>
              </a:rPr>
              <a:t>temp1</a:t>
            </a:r>
            <a:r>
              <a:rPr lang="en-US" sz="2000" b="0" i="0" dirty="0">
                <a:solidFill>
                  <a:srgbClr val="333333"/>
                </a:solidFill>
                <a:effectLst/>
                <a:latin typeface="Calibri" panose="020F0502020204030204" pitchFamily="34" charset="0"/>
                <a:cs typeface="Calibri" panose="020F0502020204030204" pitchFamily="34" charset="0"/>
              </a:rPr>
              <a:t> is last node then set </a:t>
            </a:r>
            <a:r>
              <a:rPr lang="en-US" sz="2000" b="1" i="0" dirty="0">
                <a:solidFill>
                  <a:srgbClr val="333333"/>
                </a:solidFill>
                <a:effectLst/>
                <a:latin typeface="Calibri" panose="020F0502020204030204" pitchFamily="34" charset="0"/>
                <a:cs typeface="Calibri" panose="020F0502020204030204" pitchFamily="34" charset="0"/>
              </a:rPr>
              <a:t>temp2 → next</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NULL</a:t>
            </a:r>
            <a:r>
              <a:rPr lang="en-US" sz="2000" b="0" i="0" dirty="0">
                <a:solidFill>
                  <a:srgbClr val="333333"/>
                </a:solidFill>
                <a:effectLst/>
                <a:latin typeface="Calibri" panose="020F0502020204030204" pitchFamily="34" charset="0"/>
                <a:cs typeface="Calibri" panose="020F0502020204030204" pitchFamily="34" charset="0"/>
              </a:rPr>
              <a:t> and delete </a:t>
            </a:r>
            <a:r>
              <a:rPr lang="en-US" sz="2000" b="1" i="0" dirty="0">
                <a:solidFill>
                  <a:srgbClr val="333333"/>
                </a:solidFill>
                <a:effectLst/>
                <a:latin typeface="Calibri" panose="020F0502020204030204" pitchFamily="34" charset="0"/>
                <a:cs typeface="Calibri" panose="020F0502020204030204" pitchFamily="34" charset="0"/>
              </a:rPr>
              <a:t>temp1</a:t>
            </a:r>
            <a:r>
              <a:rPr lang="en-US" sz="2000" b="0" i="0" dirty="0">
                <a:solidFill>
                  <a:srgbClr val="333333"/>
                </a:solidFill>
                <a:effectLst/>
                <a:latin typeface="Calibri" panose="020F0502020204030204" pitchFamily="34" charset="0"/>
                <a:cs typeface="Calibri" panose="020F0502020204030204" pitchFamily="34" charset="0"/>
              </a:rPr>
              <a:t> (</a:t>
            </a:r>
            <a:r>
              <a:rPr lang="en-US" sz="2000" b="1" i="0" dirty="0">
                <a:solidFill>
                  <a:srgbClr val="333333"/>
                </a:solidFill>
                <a:effectLst/>
                <a:latin typeface="Calibri" panose="020F0502020204030204" pitchFamily="34" charset="0"/>
                <a:cs typeface="Calibri" panose="020F0502020204030204" pitchFamily="34" charset="0"/>
              </a:rPr>
              <a:t>free(temp1)</a:t>
            </a:r>
            <a:r>
              <a:rPr lang="en-US" sz="2000" b="0" i="0" dirty="0">
                <a:solidFill>
                  <a:srgbClr val="333333"/>
                </a:solidFill>
                <a:effectLst/>
                <a:latin typeface="Calibri" panose="020F0502020204030204" pitchFamily="34" charset="0"/>
                <a:cs typeface="Calibri" panose="020F0502020204030204" pitchFamily="34" charset="0"/>
              </a:rPr>
              <a:t>).</a:t>
            </a:r>
          </a:p>
          <a:p>
            <a:pPr marL="342900" indent="-342900">
              <a:buFont typeface="Wingdings" panose="05000000000000000000" pitchFamily="2" charset="2"/>
              <a:buChar char="Ø"/>
            </a:pPr>
            <a:r>
              <a:rPr lang="en-US" sz="2000" b="1" i="0" dirty="0">
                <a:solidFill>
                  <a:srgbClr val="162F59"/>
                </a:solidFill>
                <a:effectLst/>
                <a:latin typeface="Calibri" panose="020F0502020204030204" pitchFamily="34" charset="0"/>
                <a:cs typeface="Calibri" panose="020F0502020204030204" pitchFamily="34" charset="0"/>
              </a:rPr>
              <a:t>Step 12 - </a:t>
            </a:r>
            <a:r>
              <a:rPr lang="en-US" sz="2000" b="0" i="0" dirty="0">
                <a:solidFill>
                  <a:srgbClr val="333333"/>
                </a:solidFill>
                <a:effectLst/>
                <a:latin typeface="Calibri" panose="020F0502020204030204" pitchFamily="34" charset="0"/>
                <a:cs typeface="Calibri" panose="020F0502020204030204" pitchFamily="34" charset="0"/>
              </a:rPr>
              <a:t>If </a:t>
            </a:r>
            <a:r>
              <a:rPr lang="en-US" sz="2000" b="1" i="0" dirty="0">
                <a:solidFill>
                  <a:srgbClr val="333333"/>
                </a:solidFill>
                <a:effectLst/>
                <a:latin typeface="Calibri" panose="020F0502020204030204" pitchFamily="34" charset="0"/>
                <a:cs typeface="Calibri" panose="020F0502020204030204" pitchFamily="34" charset="0"/>
              </a:rPr>
              <a:t>temp1</a:t>
            </a:r>
            <a:r>
              <a:rPr lang="en-US" sz="2000" b="0" i="0" dirty="0">
                <a:solidFill>
                  <a:srgbClr val="333333"/>
                </a:solidFill>
                <a:effectLst/>
                <a:latin typeface="Calibri" panose="020F0502020204030204" pitchFamily="34" charset="0"/>
                <a:cs typeface="Calibri" panose="020F0502020204030204" pitchFamily="34" charset="0"/>
              </a:rPr>
              <a:t> is not first node and not last node then set </a:t>
            </a:r>
            <a:r>
              <a:rPr lang="en-US" sz="2000" b="1" i="0" dirty="0">
                <a:solidFill>
                  <a:srgbClr val="333333"/>
                </a:solidFill>
                <a:effectLst/>
                <a:latin typeface="Calibri" panose="020F0502020204030204" pitchFamily="34" charset="0"/>
                <a:cs typeface="Calibri" panose="020F0502020204030204" pitchFamily="34" charset="0"/>
              </a:rPr>
              <a:t>temp2 → next</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temp1 → next</a:t>
            </a:r>
            <a:r>
              <a:rPr lang="en-US" sz="2000" b="0" i="0" dirty="0">
                <a:solidFill>
                  <a:srgbClr val="333333"/>
                </a:solidFill>
                <a:effectLst/>
                <a:latin typeface="Calibri" panose="020F0502020204030204" pitchFamily="34" charset="0"/>
                <a:cs typeface="Calibri" panose="020F0502020204030204" pitchFamily="34" charset="0"/>
              </a:rPr>
              <a:t> and delete </a:t>
            </a:r>
            <a:r>
              <a:rPr lang="en-US" sz="2000" b="1" i="0" dirty="0">
                <a:solidFill>
                  <a:srgbClr val="333333"/>
                </a:solidFill>
                <a:effectLst/>
                <a:latin typeface="Calibri" panose="020F0502020204030204" pitchFamily="34" charset="0"/>
                <a:cs typeface="Calibri" panose="020F0502020204030204" pitchFamily="34" charset="0"/>
              </a:rPr>
              <a:t>temp1</a:t>
            </a:r>
            <a:r>
              <a:rPr lang="en-US" sz="2000" b="0" i="0" dirty="0">
                <a:solidFill>
                  <a:srgbClr val="333333"/>
                </a:solidFill>
                <a:effectLst/>
                <a:latin typeface="Calibri" panose="020F0502020204030204" pitchFamily="34" charset="0"/>
                <a:cs typeface="Calibri" panose="020F0502020204030204" pitchFamily="34" charset="0"/>
              </a:rPr>
              <a:t> (</a:t>
            </a:r>
            <a:r>
              <a:rPr lang="en-US" sz="2000" b="1" i="0" dirty="0">
                <a:solidFill>
                  <a:srgbClr val="333333"/>
                </a:solidFill>
                <a:effectLst/>
                <a:latin typeface="Calibri" panose="020F0502020204030204" pitchFamily="34" charset="0"/>
                <a:cs typeface="Calibri" panose="020F0502020204030204" pitchFamily="34" charset="0"/>
              </a:rPr>
              <a:t>free(temp1)</a:t>
            </a:r>
            <a:r>
              <a:rPr lang="en-US" sz="2000" b="0" i="0" dirty="0">
                <a:solidFill>
                  <a:srgbClr val="333333"/>
                </a:solidFill>
                <a:effectLst/>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402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 calcmode="lin" valueType="num">
                                      <p:cBhvr additive="base">
                                        <p:cTn id="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anim calcmode="lin" valueType="num">
                                      <p:cBhvr additive="base">
                                        <p:cTn id="1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 calcmode="lin" valueType="num">
                                      <p:cBhvr additive="base">
                                        <p:cTn id="3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anim calcmode="lin" valueType="num">
                                      <p:cBhvr additive="base">
                                        <p:cTn id="3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anim calcmode="lin" valueType="num">
                                      <p:cBhvr additive="base">
                                        <p:cTn id="43"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1099433"/>
            <a:ext cx="5941696" cy="470802"/>
          </a:xfrm>
          <a:prstGeom prst="rect">
            <a:avLst/>
          </a:prstGeom>
        </p:spPr>
        <p:txBody>
          <a:bodyPr vert="horz" wrap="square" lIns="0" tIns="9049" rIns="0" bIns="0" rtlCol="0" anchor="ctr">
            <a:spAutoFit/>
          </a:bodyPr>
          <a:lstStyle/>
          <a:p>
            <a:pPr marL="9525" algn="l">
              <a:spcBef>
                <a:spcPts val="71"/>
              </a:spcBef>
            </a:pPr>
            <a:r>
              <a:rPr lang="en-US" sz="3000" spc="-26" dirty="0">
                <a:latin typeface="Calibri" panose="020F0502020204030204" pitchFamily="34" charset="0"/>
                <a:cs typeface="Calibri" panose="020F0502020204030204" pitchFamily="34" charset="0"/>
              </a:rPr>
              <a:t>Searching </a:t>
            </a:r>
            <a:r>
              <a:rPr lang="en-US" sz="3000" spc="-11" dirty="0">
                <a:latin typeface="Calibri" panose="020F0502020204030204" pitchFamily="34" charset="0"/>
                <a:cs typeface="Calibri" panose="020F0502020204030204" pitchFamily="34" charset="0"/>
              </a:rPr>
              <a:t>an </a:t>
            </a:r>
            <a:r>
              <a:rPr lang="en-US" sz="3000" spc="-19" dirty="0">
                <a:latin typeface="Calibri" panose="020F0502020204030204" pitchFamily="34" charset="0"/>
                <a:cs typeface="Calibri" panose="020F0502020204030204" pitchFamily="34" charset="0"/>
              </a:rPr>
              <a:t>item </a:t>
            </a:r>
            <a:r>
              <a:rPr lang="en-US" sz="3000" spc="-4" dirty="0">
                <a:latin typeface="Calibri" panose="020F0502020204030204" pitchFamily="34" charset="0"/>
                <a:cs typeface="Calibri" panose="020F0502020204030204" pitchFamily="34" charset="0"/>
              </a:rPr>
              <a:t>in a </a:t>
            </a:r>
            <a:r>
              <a:rPr lang="en-US" sz="3000" spc="-38" dirty="0">
                <a:latin typeface="Calibri" panose="020F0502020204030204" pitchFamily="34" charset="0"/>
                <a:cs typeface="Calibri" panose="020F0502020204030204" pitchFamily="34" charset="0"/>
              </a:rPr>
              <a:t>linked</a:t>
            </a:r>
            <a:r>
              <a:rPr lang="en-US" sz="3000" spc="-326" dirty="0">
                <a:latin typeface="Calibri" panose="020F0502020204030204" pitchFamily="34" charset="0"/>
                <a:cs typeface="Calibri" panose="020F0502020204030204" pitchFamily="34" charset="0"/>
              </a:rPr>
              <a:t> </a:t>
            </a:r>
            <a:r>
              <a:rPr lang="en-US" sz="3000" spc="-19" dirty="0">
                <a:latin typeface="Calibri" panose="020F0502020204030204" pitchFamily="34" charset="0"/>
                <a:cs typeface="Calibri" panose="020F0502020204030204" pitchFamily="34" charset="0"/>
              </a:rPr>
              <a:t>list</a:t>
            </a:r>
            <a:endParaRPr sz="3000" dirty="0">
              <a:latin typeface="Calibri" panose="020F0502020204030204" pitchFamily="34" charset="0"/>
              <a:cs typeface="Calibri" panose="020F0502020204030204" pitchFamily="34" charset="0"/>
            </a:endParaRPr>
          </a:p>
        </p:txBody>
      </p:sp>
      <p:sp>
        <p:nvSpPr>
          <p:cNvPr id="3" name="object 3"/>
          <p:cNvSpPr txBox="1"/>
          <p:nvPr/>
        </p:nvSpPr>
        <p:spPr>
          <a:xfrm>
            <a:off x="827584" y="1738901"/>
            <a:ext cx="6908632" cy="3340787"/>
          </a:xfrm>
          <a:prstGeom prst="rect">
            <a:avLst/>
          </a:prstGeom>
        </p:spPr>
        <p:txBody>
          <a:bodyPr vert="horz" wrap="square" lIns="0" tIns="73343" rIns="0" bIns="0" rtlCol="0">
            <a:spAutoFit/>
          </a:bodyPr>
          <a:lstStyle/>
          <a:p>
            <a:pPr algn="just">
              <a:lnSpc>
                <a:spcPct val="150000"/>
              </a:lnSpc>
            </a:pPr>
            <a:r>
              <a:rPr lang="en-US" sz="2400" b="0" i="0" dirty="0">
                <a:effectLst/>
                <a:latin typeface="Calibri" panose="020F0502020204030204" pitchFamily="34" charset="0"/>
                <a:cs typeface="Calibri" panose="020F0502020204030204" pitchFamily="34" charset="0"/>
              </a:rPr>
              <a:t>1) Initialize a node pointer, temp = head</a:t>
            </a:r>
          </a:p>
          <a:p>
            <a:pPr algn="just">
              <a:lnSpc>
                <a:spcPct val="150000"/>
              </a:lnSpc>
            </a:pPr>
            <a:r>
              <a:rPr lang="en-US" sz="2400" b="0" i="0" dirty="0">
                <a:effectLst/>
                <a:latin typeface="Calibri" panose="020F0502020204030204" pitchFamily="34" charset="0"/>
                <a:cs typeface="Calibri" panose="020F0502020204030204" pitchFamily="34" charset="0"/>
              </a:rPr>
              <a:t>2) Do following while temp is not NULL</a:t>
            </a:r>
          </a:p>
          <a:p>
            <a:pPr lvl="1">
              <a:lnSpc>
                <a:spcPct val="150000"/>
              </a:lnSpc>
              <a:buFont typeface="Arial" panose="020B0604020202020204" pitchFamily="34" charset="0"/>
              <a:buChar char="•"/>
            </a:pPr>
            <a:r>
              <a:rPr lang="en-US" sz="2400" b="0" i="0" dirty="0">
                <a:effectLst/>
                <a:latin typeface="Calibri" panose="020F0502020204030204" pitchFamily="34" charset="0"/>
                <a:cs typeface="Calibri" panose="020F0502020204030204" pitchFamily="34" charset="0"/>
              </a:rPr>
              <a:t>temp-&gt;data is equal to the data being searched, return true.</a:t>
            </a:r>
          </a:p>
          <a:p>
            <a:pPr lvl="1">
              <a:lnSpc>
                <a:spcPct val="150000"/>
              </a:lnSpc>
              <a:buFont typeface="Arial" panose="020B0604020202020204" pitchFamily="34" charset="0"/>
              <a:buChar char="•"/>
            </a:pPr>
            <a:r>
              <a:rPr lang="en-US" sz="2400" b="0" i="0" dirty="0">
                <a:effectLst/>
                <a:latin typeface="Calibri" panose="020F0502020204030204" pitchFamily="34" charset="0"/>
                <a:cs typeface="Calibri" panose="020F0502020204030204" pitchFamily="34" charset="0"/>
              </a:rPr>
              <a:t>temp = temp-&gt;next</a:t>
            </a:r>
          </a:p>
          <a:p>
            <a:pPr algn="just">
              <a:lnSpc>
                <a:spcPct val="150000"/>
              </a:lnSpc>
            </a:pPr>
            <a:r>
              <a:rPr lang="en-US" sz="2400" b="0" i="0" dirty="0">
                <a:effectLst/>
                <a:latin typeface="Calibri" panose="020F0502020204030204" pitchFamily="34" charset="0"/>
                <a:cs typeface="Calibri" panose="020F0502020204030204" pitchFamily="34" charset="0"/>
              </a:rPr>
              <a:t>3) Return false </a:t>
            </a:r>
          </a:p>
        </p:txBody>
      </p:sp>
      <p:sp>
        <p:nvSpPr>
          <p:cNvPr id="7" name="Date Placeholder 6">
            <a:extLst>
              <a:ext uri="{FF2B5EF4-FFF2-40B4-BE49-F238E27FC236}">
                <a16:creationId xmlns:a16="http://schemas.microsoft.com/office/drawing/2014/main" id="{73458737-7801-490F-8773-1A06C27B94FF}"/>
              </a:ext>
            </a:extLst>
          </p:cNvPr>
          <p:cNvSpPr>
            <a:spLocks noGrp="1"/>
          </p:cNvSpPr>
          <p:nvPr>
            <p:ph type="dt" sz="half" idx="10"/>
          </p:nvPr>
        </p:nvSpPr>
        <p:spPr/>
        <p:txBody>
          <a:bodyPr/>
          <a:lstStyle/>
          <a:p>
            <a:fld id="{4E7EC823-DED0-4E08-92C7-63AD6BB39A76}" type="datetime1">
              <a:rPr lang="en-US" smtClean="0"/>
              <a:t>11/15/2021</a:t>
            </a:fld>
            <a:endParaRPr lang="en-US"/>
          </a:p>
        </p:txBody>
      </p:sp>
      <p:sp>
        <p:nvSpPr>
          <p:cNvPr id="8" name="Footer Placeholder 7">
            <a:extLst>
              <a:ext uri="{FF2B5EF4-FFF2-40B4-BE49-F238E27FC236}">
                <a16:creationId xmlns:a16="http://schemas.microsoft.com/office/drawing/2014/main" id="{B6440858-B864-4339-9E3A-DD646846F1DD}"/>
              </a:ext>
            </a:extLst>
          </p:cNvPr>
          <p:cNvSpPr>
            <a:spLocks noGrp="1"/>
          </p:cNvSpPr>
          <p:nvPr>
            <p:ph type="ftr" sz="quarter" idx="11"/>
          </p:nvPr>
        </p:nvSpPr>
        <p:spPr/>
        <p:txBody>
          <a:bodyPr/>
          <a:lstStyle/>
          <a:p>
            <a:r>
              <a:rPr lang="fi-FI" smtClean="0"/>
              <a:t>Alisha Sikri           DS               Unit 2                        </a:t>
            </a:r>
            <a:endParaRPr lang="en-US" dirty="0"/>
          </a:p>
        </p:txBody>
      </p:sp>
      <p:sp>
        <p:nvSpPr>
          <p:cNvPr id="9" name="Slide Number Placeholder 8">
            <a:extLst>
              <a:ext uri="{FF2B5EF4-FFF2-40B4-BE49-F238E27FC236}">
                <a16:creationId xmlns:a16="http://schemas.microsoft.com/office/drawing/2014/main" id="{FC57CF7A-56A1-47D5-A404-36C0CD12064E}"/>
              </a:ext>
            </a:extLst>
          </p:cNvPr>
          <p:cNvSpPr>
            <a:spLocks noGrp="1"/>
          </p:cNvSpPr>
          <p:nvPr>
            <p:ph type="sldNum" sz="quarter" idx="12"/>
          </p:nvPr>
        </p:nvSpPr>
        <p:spPr/>
        <p:txBody>
          <a:bodyPr/>
          <a:lstStyle/>
          <a:p>
            <a:fld id="{B6F15528-21DE-4FAA-801E-634DDDAF4B2B}" type="slidenum">
              <a:rPr lang="en-US" smtClean="0"/>
              <a:pPr/>
              <a:t>37</a:t>
            </a:fld>
            <a:endParaRPr lang="en-US"/>
          </a:p>
        </p:txBody>
      </p:sp>
      <p:sp>
        <p:nvSpPr>
          <p:cNvPr id="10" name="Title 1">
            <a:extLst>
              <a:ext uri="{FF2B5EF4-FFF2-40B4-BE49-F238E27FC236}">
                <a16:creationId xmlns:a16="http://schemas.microsoft.com/office/drawing/2014/main" id="{26DD4F9E-0696-4A1A-8807-DA56B3CBAE2B}"/>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E:\NIET\Project\xLogo11.png.pagespeed.ic.pydHLuCQEZ.png">
            <a:extLst>
              <a:ext uri="{FF2B5EF4-FFF2-40B4-BE49-F238E27FC236}">
                <a16:creationId xmlns:a16="http://schemas.microsoft.com/office/drawing/2014/main" id="{E6ABB8F4-5B24-40F6-844A-BF1AB9A12062}"/>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1114822"/>
            <a:ext cx="5941696" cy="440025"/>
          </a:xfrm>
          <a:prstGeom prst="rect">
            <a:avLst/>
          </a:prstGeom>
        </p:spPr>
        <p:txBody>
          <a:bodyPr vert="horz" wrap="square" lIns="0" tIns="9049" rIns="0" bIns="0" rtlCol="0" anchor="ctr">
            <a:spAutoFit/>
          </a:bodyPr>
          <a:lstStyle/>
          <a:p>
            <a:pPr algn="l" fontAlgn="base"/>
            <a:r>
              <a:rPr lang="en-IN" sz="2800" b="1" i="0" dirty="0">
                <a:solidFill>
                  <a:srgbClr val="273239"/>
                </a:solidFill>
                <a:effectLst/>
                <a:latin typeface="Calibri" panose="020F0502020204030204" pitchFamily="34" charset="0"/>
                <a:cs typeface="Calibri" panose="020F0502020204030204" pitchFamily="34" charset="0"/>
              </a:rPr>
              <a:t>Reverse a linked list</a:t>
            </a:r>
          </a:p>
        </p:txBody>
      </p:sp>
      <p:sp>
        <p:nvSpPr>
          <p:cNvPr id="3" name="object 3"/>
          <p:cNvSpPr txBox="1"/>
          <p:nvPr/>
        </p:nvSpPr>
        <p:spPr>
          <a:xfrm>
            <a:off x="827584" y="1738901"/>
            <a:ext cx="6908632" cy="4506042"/>
          </a:xfrm>
          <a:prstGeom prst="rect">
            <a:avLst/>
          </a:prstGeom>
        </p:spPr>
        <p:txBody>
          <a:bodyPr vert="horz" wrap="square" lIns="0" tIns="73343" rIns="0" bIns="0" rtlCol="0">
            <a:spAutoFit/>
          </a:bodyPr>
          <a:lstStyle/>
          <a:p>
            <a:pPr algn="l" fontAlgn="base">
              <a:buFont typeface="+mj-lt"/>
              <a:buAutoNum type="arabicPeriod"/>
            </a:pPr>
            <a:r>
              <a:rPr lang="en-US" sz="2400" b="0" dirty="0">
                <a:solidFill>
                  <a:srgbClr val="273239"/>
                </a:solidFill>
                <a:effectLst/>
                <a:latin typeface="Calibri" panose="020F0502020204030204" pitchFamily="34" charset="0"/>
                <a:cs typeface="Calibri" panose="020F0502020204030204" pitchFamily="34" charset="0"/>
              </a:rPr>
              <a:t>Initialize three pointers </a:t>
            </a:r>
            <a:r>
              <a:rPr lang="en-US" sz="2400" b="0" dirty="0" err="1">
                <a:solidFill>
                  <a:srgbClr val="273239"/>
                </a:solidFill>
                <a:effectLst/>
                <a:latin typeface="Calibri" panose="020F0502020204030204" pitchFamily="34" charset="0"/>
                <a:cs typeface="Calibri" panose="020F0502020204030204" pitchFamily="34" charset="0"/>
              </a:rPr>
              <a:t>prev</a:t>
            </a:r>
            <a:r>
              <a:rPr lang="en-US" sz="2400" b="0" dirty="0">
                <a:solidFill>
                  <a:srgbClr val="273239"/>
                </a:solidFill>
                <a:effectLst/>
                <a:latin typeface="Calibri" panose="020F0502020204030204" pitchFamily="34" charset="0"/>
                <a:cs typeface="Calibri" panose="020F0502020204030204" pitchFamily="34" charset="0"/>
              </a:rPr>
              <a:t> as NULL, </a:t>
            </a:r>
            <a:r>
              <a:rPr lang="en-US" sz="2400" b="0" dirty="0" err="1">
                <a:solidFill>
                  <a:srgbClr val="273239"/>
                </a:solidFill>
                <a:effectLst/>
                <a:latin typeface="Calibri" panose="020F0502020204030204" pitchFamily="34" charset="0"/>
                <a:cs typeface="Calibri" panose="020F0502020204030204" pitchFamily="34" charset="0"/>
              </a:rPr>
              <a:t>curr</a:t>
            </a:r>
            <a:r>
              <a:rPr lang="en-US" sz="2400" b="0" dirty="0">
                <a:solidFill>
                  <a:srgbClr val="273239"/>
                </a:solidFill>
                <a:effectLst/>
                <a:latin typeface="Calibri" panose="020F0502020204030204" pitchFamily="34" charset="0"/>
                <a:cs typeface="Calibri" panose="020F0502020204030204" pitchFamily="34" charset="0"/>
              </a:rPr>
              <a:t> as head and next as NULL.</a:t>
            </a:r>
          </a:p>
          <a:p>
            <a:pPr algn="l" fontAlgn="base">
              <a:buFont typeface="+mj-lt"/>
              <a:buAutoNum type="arabicPeriod"/>
            </a:pPr>
            <a:r>
              <a:rPr lang="en-US" sz="2400" b="0" dirty="0">
                <a:solidFill>
                  <a:srgbClr val="273239"/>
                </a:solidFill>
                <a:effectLst/>
                <a:latin typeface="Calibri" panose="020F0502020204030204" pitchFamily="34" charset="0"/>
                <a:cs typeface="Calibri" panose="020F0502020204030204" pitchFamily="34" charset="0"/>
              </a:rPr>
              <a:t>Iterate through the linked list. In loop, do following. </a:t>
            </a:r>
            <a:br>
              <a:rPr lang="en-US" sz="2400" b="0" dirty="0">
                <a:solidFill>
                  <a:srgbClr val="273239"/>
                </a:solidFill>
                <a:effectLst/>
                <a:latin typeface="Calibri" panose="020F0502020204030204" pitchFamily="34" charset="0"/>
                <a:cs typeface="Calibri" panose="020F0502020204030204" pitchFamily="34" charset="0"/>
              </a:rPr>
            </a:br>
            <a:r>
              <a:rPr lang="en-US" sz="2400" b="0" dirty="0">
                <a:solidFill>
                  <a:srgbClr val="273239"/>
                </a:solidFill>
                <a:effectLst/>
                <a:latin typeface="Calibri" panose="020F0502020204030204" pitchFamily="34" charset="0"/>
                <a:cs typeface="Calibri" panose="020F0502020204030204" pitchFamily="34" charset="0"/>
              </a:rPr>
              <a:t>// Before changing next of current, </a:t>
            </a:r>
            <a:br>
              <a:rPr lang="en-US" sz="2400" b="0" dirty="0">
                <a:solidFill>
                  <a:srgbClr val="273239"/>
                </a:solidFill>
                <a:effectLst/>
                <a:latin typeface="Calibri" panose="020F0502020204030204" pitchFamily="34" charset="0"/>
                <a:cs typeface="Calibri" panose="020F0502020204030204" pitchFamily="34" charset="0"/>
              </a:rPr>
            </a:br>
            <a:r>
              <a:rPr lang="en-US" sz="2400" b="0" dirty="0">
                <a:solidFill>
                  <a:srgbClr val="273239"/>
                </a:solidFill>
                <a:effectLst/>
                <a:latin typeface="Calibri" panose="020F0502020204030204" pitchFamily="34" charset="0"/>
                <a:cs typeface="Calibri" panose="020F0502020204030204" pitchFamily="34" charset="0"/>
              </a:rPr>
              <a:t>// store next node </a:t>
            </a:r>
            <a:br>
              <a:rPr lang="en-US" sz="2400" b="0" dirty="0">
                <a:solidFill>
                  <a:srgbClr val="273239"/>
                </a:solidFill>
                <a:effectLst/>
                <a:latin typeface="Calibri" panose="020F0502020204030204" pitchFamily="34" charset="0"/>
                <a:cs typeface="Calibri" panose="020F0502020204030204" pitchFamily="34" charset="0"/>
              </a:rPr>
            </a:br>
            <a:r>
              <a:rPr lang="en-US" sz="2400" b="0" dirty="0">
                <a:solidFill>
                  <a:srgbClr val="273239"/>
                </a:solidFill>
                <a:effectLst/>
                <a:latin typeface="Calibri" panose="020F0502020204030204" pitchFamily="34" charset="0"/>
                <a:cs typeface="Calibri" panose="020F0502020204030204" pitchFamily="34" charset="0"/>
              </a:rPr>
              <a:t>	next = </a:t>
            </a:r>
            <a:r>
              <a:rPr lang="en-US" sz="2400" b="0" dirty="0" err="1">
                <a:solidFill>
                  <a:srgbClr val="273239"/>
                </a:solidFill>
                <a:effectLst/>
                <a:latin typeface="Calibri" panose="020F0502020204030204" pitchFamily="34" charset="0"/>
                <a:cs typeface="Calibri" panose="020F0502020204030204" pitchFamily="34" charset="0"/>
              </a:rPr>
              <a:t>curr</a:t>
            </a:r>
            <a:r>
              <a:rPr lang="en-US" sz="2400" b="0" dirty="0">
                <a:solidFill>
                  <a:srgbClr val="273239"/>
                </a:solidFill>
                <a:effectLst/>
                <a:latin typeface="Calibri" panose="020F0502020204030204" pitchFamily="34" charset="0"/>
                <a:cs typeface="Calibri" panose="020F0502020204030204" pitchFamily="34" charset="0"/>
              </a:rPr>
              <a:t>-&gt;next</a:t>
            </a:r>
            <a:br>
              <a:rPr lang="en-US" sz="2400" b="0" dirty="0">
                <a:solidFill>
                  <a:srgbClr val="273239"/>
                </a:solidFill>
                <a:effectLst/>
                <a:latin typeface="Calibri" panose="020F0502020204030204" pitchFamily="34" charset="0"/>
                <a:cs typeface="Calibri" panose="020F0502020204030204" pitchFamily="34" charset="0"/>
              </a:rPr>
            </a:br>
            <a:r>
              <a:rPr lang="en-US" sz="2400" b="0" dirty="0">
                <a:solidFill>
                  <a:srgbClr val="273239"/>
                </a:solidFill>
                <a:effectLst/>
                <a:latin typeface="Calibri" panose="020F0502020204030204" pitchFamily="34" charset="0"/>
                <a:cs typeface="Calibri" panose="020F0502020204030204" pitchFamily="34" charset="0"/>
              </a:rPr>
              <a:t>// Now change next of current </a:t>
            </a:r>
            <a:br>
              <a:rPr lang="en-US" sz="2400" b="0" dirty="0">
                <a:solidFill>
                  <a:srgbClr val="273239"/>
                </a:solidFill>
                <a:effectLst/>
                <a:latin typeface="Calibri" panose="020F0502020204030204" pitchFamily="34" charset="0"/>
                <a:cs typeface="Calibri" panose="020F0502020204030204" pitchFamily="34" charset="0"/>
              </a:rPr>
            </a:br>
            <a:r>
              <a:rPr lang="en-US" sz="2400" b="0" dirty="0">
                <a:solidFill>
                  <a:srgbClr val="273239"/>
                </a:solidFill>
                <a:effectLst/>
                <a:latin typeface="Calibri" panose="020F0502020204030204" pitchFamily="34" charset="0"/>
                <a:cs typeface="Calibri" panose="020F0502020204030204" pitchFamily="34" charset="0"/>
              </a:rPr>
              <a:t>// This is where actual reversing happens </a:t>
            </a:r>
            <a:br>
              <a:rPr lang="en-US" sz="2400" b="0" dirty="0">
                <a:solidFill>
                  <a:srgbClr val="273239"/>
                </a:solidFill>
                <a:effectLst/>
                <a:latin typeface="Calibri" panose="020F0502020204030204" pitchFamily="34" charset="0"/>
                <a:cs typeface="Calibri" panose="020F0502020204030204" pitchFamily="34" charset="0"/>
              </a:rPr>
            </a:br>
            <a:r>
              <a:rPr lang="en-US" sz="2400" b="0" dirty="0">
                <a:solidFill>
                  <a:srgbClr val="273239"/>
                </a:solidFill>
                <a:effectLst/>
                <a:latin typeface="Calibri" panose="020F0502020204030204" pitchFamily="34" charset="0"/>
                <a:cs typeface="Calibri" panose="020F0502020204030204" pitchFamily="34" charset="0"/>
              </a:rPr>
              <a:t>	</a:t>
            </a:r>
            <a:r>
              <a:rPr lang="en-US" sz="2400" b="0" dirty="0" err="1">
                <a:solidFill>
                  <a:srgbClr val="273239"/>
                </a:solidFill>
                <a:effectLst/>
                <a:latin typeface="Calibri" panose="020F0502020204030204" pitchFamily="34" charset="0"/>
                <a:cs typeface="Calibri" panose="020F0502020204030204" pitchFamily="34" charset="0"/>
              </a:rPr>
              <a:t>curr</a:t>
            </a:r>
            <a:r>
              <a:rPr lang="en-US" sz="2400" b="0" dirty="0">
                <a:solidFill>
                  <a:srgbClr val="273239"/>
                </a:solidFill>
                <a:effectLst/>
                <a:latin typeface="Calibri" panose="020F0502020204030204" pitchFamily="34" charset="0"/>
                <a:cs typeface="Calibri" panose="020F0502020204030204" pitchFamily="34" charset="0"/>
              </a:rPr>
              <a:t>-&gt;next = </a:t>
            </a:r>
            <a:r>
              <a:rPr lang="en-US" sz="2400" b="0" dirty="0" err="1">
                <a:solidFill>
                  <a:srgbClr val="273239"/>
                </a:solidFill>
                <a:effectLst/>
                <a:latin typeface="Calibri" panose="020F0502020204030204" pitchFamily="34" charset="0"/>
                <a:cs typeface="Calibri" panose="020F0502020204030204" pitchFamily="34" charset="0"/>
              </a:rPr>
              <a:t>prev</a:t>
            </a:r>
            <a:r>
              <a:rPr lang="en-US" sz="2400" b="0" dirty="0">
                <a:solidFill>
                  <a:srgbClr val="273239"/>
                </a:solidFill>
                <a:effectLst/>
                <a:latin typeface="Calibri" panose="020F0502020204030204" pitchFamily="34" charset="0"/>
                <a:cs typeface="Calibri" panose="020F0502020204030204" pitchFamily="34" charset="0"/>
              </a:rPr>
              <a:t> </a:t>
            </a:r>
            <a:br>
              <a:rPr lang="en-US" sz="2400" b="0" dirty="0">
                <a:solidFill>
                  <a:srgbClr val="273239"/>
                </a:solidFill>
                <a:effectLst/>
                <a:latin typeface="Calibri" panose="020F0502020204030204" pitchFamily="34" charset="0"/>
                <a:cs typeface="Calibri" panose="020F0502020204030204" pitchFamily="34" charset="0"/>
              </a:rPr>
            </a:br>
            <a:r>
              <a:rPr lang="en-US" sz="2400" b="0" dirty="0">
                <a:solidFill>
                  <a:srgbClr val="273239"/>
                </a:solidFill>
                <a:effectLst/>
                <a:latin typeface="Calibri" panose="020F0502020204030204" pitchFamily="34" charset="0"/>
                <a:cs typeface="Calibri" panose="020F0502020204030204" pitchFamily="34" charset="0"/>
              </a:rPr>
              <a:t>// Move </a:t>
            </a:r>
            <a:r>
              <a:rPr lang="en-US" sz="2400" b="0" dirty="0" err="1">
                <a:solidFill>
                  <a:srgbClr val="273239"/>
                </a:solidFill>
                <a:effectLst/>
                <a:latin typeface="Calibri" panose="020F0502020204030204" pitchFamily="34" charset="0"/>
                <a:cs typeface="Calibri" panose="020F0502020204030204" pitchFamily="34" charset="0"/>
              </a:rPr>
              <a:t>prev</a:t>
            </a:r>
            <a:r>
              <a:rPr lang="en-US" sz="2400" b="0" dirty="0">
                <a:solidFill>
                  <a:srgbClr val="273239"/>
                </a:solidFill>
                <a:effectLst/>
                <a:latin typeface="Calibri" panose="020F0502020204030204" pitchFamily="34" charset="0"/>
                <a:cs typeface="Calibri" panose="020F0502020204030204" pitchFamily="34" charset="0"/>
              </a:rPr>
              <a:t> and </a:t>
            </a:r>
            <a:r>
              <a:rPr lang="en-US" sz="2400" b="0" dirty="0" err="1">
                <a:solidFill>
                  <a:srgbClr val="273239"/>
                </a:solidFill>
                <a:effectLst/>
                <a:latin typeface="Calibri" panose="020F0502020204030204" pitchFamily="34" charset="0"/>
                <a:cs typeface="Calibri" panose="020F0502020204030204" pitchFamily="34" charset="0"/>
              </a:rPr>
              <a:t>curr</a:t>
            </a:r>
            <a:r>
              <a:rPr lang="en-US" sz="2400" b="0" dirty="0">
                <a:solidFill>
                  <a:srgbClr val="273239"/>
                </a:solidFill>
                <a:effectLst/>
                <a:latin typeface="Calibri" panose="020F0502020204030204" pitchFamily="34" charset="0"/>
                <a:cs typeface="Calibri" panose="020F0502020204030204" pitchFamily="34" charset="0"/>
              </a:rPr>
              <a:t> one step forward </a:t>
            </a:r>
            <a:br>
              <a:rPr lang="en-US" sz="2400" b="0" dirty="0">
                <a:solidFill>
                  <a:srgbClr val="273239"/>
                </a:solidFill>
                <a:effectLst/>
                <a:latin typeface="Calibri" panose="020F0502020204030204" pitchFamily="34" charset="0"/>
                <a:cs typeface="Calibri" panose="020F0502020204030204" pitchFamily="34" charset="0"/>
              </a:rPr>
            </a:br>
            <a:r>
              <a:rPr lang="en-US" sz="2400" b="0" dirty="0">
                <a:solidFill>
                  <a:srgbClr val="273239"/>
                </a:solidFill>
                <a:effectLst/>
                <a:latin typeface="Calibri" panose="020F0502020204030204" pitchFamily="34" charset="0"/>
                <a:cs typeface="Calibri" panose="020F0502020204030204" pitchFamily="34" charset="0"/>
              </a:rPr>
              <a:t>	</a:t>
            </a:r>
            <a:r>
              <a:rPr lang="en-US" sz="2400" b="0" dirty="0" err="1">
                <a:solidFill>
                  <a:srgbClr val="273239"/>
                </a:solidFill>
                <a:effectLst/>
                <a:latin typeface="Calibri" panose="020F0502020204030204" pitchFamily="34" charset="0"/>
                <a:cs typeface="Calibri" panose="020F0502020204030204" pitchFamily="34" charset="0"/>
              </a:rPr>
              <a:t>prev</a:t>
            </a:r>
            <a:r>
              <a:rPr lang="en-US" sz="2400" b="0" dirty="0">
                <a:solidFill>
                  <a:srgbClr val="273239"/>
                </a:solidFill>
                <a:effectLst/>
                <a:latin typeface="Calibri" panose="020F0502020204030204" pitchFamily="34" charset="0"/>
                <a:cs typeface="Calibri" panose="020F0502020204030204" pitchFamily="34" charset="0"/>
              </a:rPr>
              <a:t> = </a:t>
            </a:r>
            <a:r>
              <a:rPr lang="en-US" sz="2400" b="0" dirty="0" err="1">
                <a:solidFill>
                  <a:srgbClr val="273239"/>
                </a:solidFill>
                <a:effectLst/>
                <a:latin typeface="Calibri" panose="020F0502020204030204" pitchFamily="34" charset="0"/>
                <a:cs typeface="Calibri" panose="020F0502020204030204" pitchFamily="34" charset="0"/>
              </a:rPr>
              <a:t>curr</a:t>
            </a:r>
            <a:r>
              <a:rPr lang="en-US" sz="2400" b="0" dirty="0">
                <a:solidFill>
                  <a:srgbClr val="273239"/>
                </a:solidFill>
                <a:effectLst/>
                <a:latin typeface="Calibri" panose="020F0502020204030204" pitchFamily="34" charset="0"/>
                <a:cs typeface="Calibri" panose="020F0502020204030204" pitchFamily="34" charset="0"/>
              </a:rPr>
              <a:t> </a:t>
            </a:r>
            <a:br>
              <a:rPr lang="en-US" sz="2400" b="0" dirty="0">
                <a:solidFill>
                  <a:srgbClr val="273239"/>
                </a:solidFill>
                <a:effectLst/>
                <a:latin typeface="Calibri" panose="020F0502020204030204" pitchFamily="34" charset="0"/>
                <a:cs typeface="Calibri" panose="020F0502020204030204" pitchFamily="34" charset="0"/>
              </a:rPr>
            </a:br>
            <a:r>
              <a:rPr lang="en-US" sz="2400" b="0" dirty="0">
                <a:solidFill>
                  <a:srgbClr val="273239"/>
                </a:solidFill>
                <a:effectLst/>
                <a:latin typeface="Calibri" panose="020F0502020204030204" pitchFamily="34" charset="0"/>
                <a:cs typeface="Calibri" panose="020F0502020204030204" pitchFamily="34" charset="0"/>
              </a:rPr>
              <a:t>	</a:t>
            </a:r>
            <a:r>
              <a:rPr lang="en-US" sz="2400" b="0" dirty="0" err="1">
                <a:solidFill>
                  <a:srgbClr val="273239"/>
                </a:solidFill>
                <a:effectLst/>
                <a:latin typeface="Calibri" panose="020F0502020204030204" pitchFamily="34" charset="0"/>
                <a:cs typeface="Calibri" panose="020F0502020204030204" pitchFamily="34" charset="0"/>
              </a:rPr>
              <a:t>curr</a:t>
            </a:r>
            <a:r>
              <a:rPr lang="en-US" sz="2400" b="0" dirty="0">
                <a:solidFill>
                  <a:srgbClr val="273239"/>
                </a:solidFill>
                <a:effectLst/>
                <a:latin typeface="Calibri" panose="020F0502020204030204" pitchFamily="34" charset="0"/>
                <a:cs typeface="Calibri" panose="020F0502020204030204" pitchFamily="34" charset="0"/>
              </a:rPr>
              <a:t> = next</a:t>
            </a:r>
          </a:p>
        </p:txBody>
      </p:sp>
      <p:sp>
        <p:nvSpPr>
          <p:cNvPr id="7" name="Date Placeholder 6">
            <a:extLst>
              <a:ext uri="{FF2B5EF4-FFF2-40B4-BE49-F238E27FC236}">
                <a16:creationId xmlns:a16="http://schemas.microsoft.com/office/drawing/2014/main" id="{73458737-7801-490F-8773-1A06C27B94FF}"/>
              </a:ext>
            </a:extLst>
          </p:cNvPr>
          <p:cNvSpPr>
            <a:spLocks noGrp="1"/>
          </p:cNvSpPr>
          <p:nvPr>
            <p:ph type="dt" sz="half" idx="10"/>
          </p:nvPr>
        </p:nvSpPr>
        <p:spPr/>
        <p:txBody>
          <a:bodyPr/>
          <a:lstStyle/>
          <a:p>
            <a:fld id="{5CA4A4A7-9DD8-43FA-8953-BED9546FCDAB}" type="datetime1">
              <a:rPr lang="en-US" smtClean="0"/>
              <a:t>11/15/2021</a:t>
            </a:fld>
            <a:endParaRPr lang="en-US"/>
          </a:p>
        </p:txBody>
      </p:sp>
      <p:sp>
        <p:nvSpPr>
          <p:cNvPr id="8" name="Footer Placeholder 7">
            <a:extLst>
              <a:ext uri="{FF2B5EF4-FFF2-40B4-BE49-F238E27FC236}">
                <a16:creationId xmlns:a16="http://schemas.microsoft.com/office/drawing/2014/main" id="{B6440858-B864-4339-9E3A-DD646846F1DD}"/>
              </a:ext>
            </a:extLst>
          </p:cNvPr>
          <p:cNvSpPr>
            <a:spLocks noGrp="1"/>
          </p:cNvSpPr>
          <p:nvPr>
            <p:ph type="ftr" sz="quarter" idx="11"/>
          </p:nvPr>
        </p:nvSpPr>
        <p:spPr/>
        <p:txBody>
          <a:bodyPr/>
          <a:lstStyle/>
          <a:p>
            <a:r>
              <a:rPr lang="fi-FI" smtClean="0"/>
              <a:t>Alisha Sikri           DS               Unit 2                        </a:t>
            </a:r>
            <a:endParaRPr lang="en-US" dirty="0"/>
          </a:p>
        </p:txBody>
      </p:sp>
      <p:sp>
        <p:nvSpPr>
          <p:cNvPr id="9" name="Slide Number Placeholder 8">
            <a:extLst>
              <a:ext uri="{FF2B5EF4-FFF2-40B4-BE49-F238E27FC236}">
                <a16:creationId xmlns:a16="http://schemas.microsoft.com/office/drawing/2014/main" id="{FC57CF7A-56A1-47D5-A404-36C0CD12064E}"/>
              </a:ext>
            </a:extLst>
          </p:cNvPr>
          <p:cNvSpPr>
            <a:spLocks noGrp="1"/>
          </p:cNvSpPr>
          <p:nvPr>
            <p:ph type="sldNum" sz="quarter" idx="12"/>
          </p:nvPr>
        </p:nvSpPr>
        <p:spPr/>
        <p:txBody>
          <a:bodyPr/>
          <a:lstStyle/>
          <a:p>
            <a:fld id="{B6F15528-21DE-4FAA-801E-634DDDAF4B2B}" type="slidenum">
              <a:rPr lang="en-US" smtClean="0"/>
              <a:pPr/>
              <a:t>38</a:t>
            </a:fld>
            <a:endParaRPr lang="en-US"/>
          </a:p>
        </p:txBody>
      </p:sp>
      <p:sp>
        <p:nvSpPr>
          <p:cNvPr id="10" name="Title 1">
            <a:extLst>
              <a:ext uri="{FF2B5EF4-FFF2-40B4-BE49-F238E27FC236}">
                <a16:creationId xmlns:a16="http://schemas.microsoft.com/office/drawing/2014/main" id="{26DD4F9E-0696-4A1A-8807-DA56B3CBAE2B}"/>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E:\NIET\Project\xLogo11.png.pagespeed.ic.pydHLuCQEZ.png">
            <a:extLst>
              <a:ext uri="{FF2B5EF4-FFF2-40B4-BE49-F238E27FC236}">
                <a16:creationId xmlns:a16="http://schemas.microsoft.com/office/drawing/2014/main" id="{E6ABB8F4-5B24-40F6-844A-BF1AB9A12062}"/>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Tree>
    <p:extLst>
      <p:ext uri="{BB962C8B-B14F-4D97-AF65-F5344CB8AC3E}">
        <p14:creationId xmlns:p14="http://schemas.microsoft.com/office/powerpoint/2010/main" val="23840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1114822"/>
            <a:ext cx="5941696" cy="440025"/>
          </a:xfrm>
          <a:prstGeom prst="rect">
            <a:avLst/>
          </a:prstGeom>
        </p:spPr>
        <p:txBody>
          <a:bodyPr vert="horz" wrap="square" lIns="0" tIns="9049" rIns="0" bIns="0" rtlCol="0" anchor="ctr">
            <a:spAutoFit/>
          </a:bodyPr>
          <a:lstStyle/>
          <a:p>
            <a:pPr algn="l" fontAlgn="base"/>
            <a:r>
              <a:rPr lang="en-IN" sz="2800" b="1" i="0" dirty="0">
                <a:solidFill>
                  <a:srgbClr val="273239"/>
                </a:solidFill>
                <a:effectLst/>
                <a:latin typeface="Calibri" panose="020F0502020204030204" pitchFamily="34" charset="0"/>
                <a:cs typeface="Calibri" panose="020F0502020204030204" pitchFamily="34" charset="0"/>
              </a:rPr>
              <a:t>Reverse a linked list</a:t>
            </a:r>
          </a:p>
        </p:txBody>
      </p:sp>
      <p:sp>
        <p:nvSpPr>
          <p:cNvPr id="7" name="Date Placeholder 6">
            <a:extLst>
              <a:ext uri="{FF2B5EF4-FFF2-40B4-BE49-F238E27FC236}">
                <a16:creationId xmlns:a16="http://schemas.microsoft.com/office/drawing/2014/main" id="{73458737-7801-490F-8773-1A06C27B94FF}"/>
              </a:ext>
            </a:extLst>
          </p:cNvPr>
          <p:cNvSpPr>
            <a:spLocks noGrp="1"/>
          </p:cNvSpPr>
          <p:nvPr>
            <p:ph type="dt" sz="half" idx="10"/>
          </p:nvPr>
        </p:nvSpPr>
        <p:spPr/>
        <p:txBody>
          <a:bodyPr/>
          <a:lstStyle/>
          <a:p>
            <a:fld id="{298CF39A-8746-4E77-BCD6-13E41C40A50B}" type="datetime1">
              <a:rPr lang="en-US" smtClean="0"/>
              <a:t>11/15/2021</a:t>
            </a:fld>
            <a:endParaRPr lang="en-US"/>
          </a:p>
        </p:txBody>
      </p:sp>
      <p:sp>
        <p:nvSpPr>
          <p:cNvPr id="8" name="Footer Placeholder 7">
            <a:extLst>
              <a:ext uri="{FF2B5EF4-FFF2-40B4-BE49-F238E27FC236}">
                <a16:creationId xmlns:a16="http://schemas.microsoft.com/office/drawing/2014/main" id="{B6440858-B864-4339-9E3A-DD646846F1DD}"/>
              </a:ext>
            </a:extLst>
          </p:cNvPr>
          <p:cNvSpPr>
            <a:spLocks noGrp="1"/>
          </p:cNvSpPr>
          <p:nvPr>
            <p:ph type="ftr" sz="quarter" idx="11"/>
          </p:nvPr>
        </p:nvSpPr>
        <p:spPr/>
        <p:txBody>
          <a:bodyPr/>
          <a:lstStyle/>
          <a:p>
            <a:r>
              <a:rPr lang="fi-FI" smtClean="0"/>
              <a:t>Alisha Sikri           DS               Unit 2                        </a:t>
            </a:r>
            <a:endParaRPr lang="en-US" dirty="0"/>
          </a:p>
        </p:txBody>
      </p:sp>
      <p:sp>
        <p:nvSpPr>
          <p:cNvPr id="9" name="Slide Number Placeholder 8">
            <a:extLst>
              <a:ext uri="{FF2B5EF4-FFF2-40B4-BE49-F238E27FC236}">
                <a16:creationId xmlns:a16="http://schemas.microsoft.com/office/drawing/2014/main" id="{FC57CF7A-56A1-47D5-A404-36C0CD12064E}"/>
              </a:ext>
            </a:extLst>
          </p:cNvPr>
          <p:cNvSpPr>
            <a:spLocks noGrp="1"/>
          </p:cNvSpPr>
          <p:nvPr>
            <p:ph type="sldNum" sz="quarter" idx="12"/>
          </p:nvPr>
        </p:nvSpPr>
        <p:spPr/>
        <p:txBody>
          <a:bodyPr/>
          <a:lstStyle/>
          <a:p>
            <a:fld id="{B6F15528-21DE-4FAA-801E-634DDDAF4B2B}" type="slidenum">
              <a:rPr lang="en-US" smtClean="0"/>
              <a:pPr/>
              <a:t>39</a:t>
            </a:fld>
            <a:endParaRPr lang="en-US"/>
          </a:p>
        </p:txBody>
      </p:sp>
      <p:sp>
        <p:nvSpPr>
          <p:cNvPr id="10" name="Title 1">
            <a:extLst>
              <a:ext uri="{FF2B5EF4-FFF2-40B4-BE49-F238E27FC236}">
                <a16:creationId xmlns:a16="http://schemas.microsoft.com/office/drawing/2014/main" id="{26DD4F9E-0696-4A1A-8807-DA56B3CBAE2B}"/>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E:\NIET\Project\xLogo11.png.pagespeed.ic.pydHLuCQEZ.png">
            <a:extLst>
              <a:ext uri="{FF2B5EF4-FFF2-40B4-BE49-F238E27FC236}">
                <a16:creationId xmlns:a16="http://schemas.microsoft.com/office/drawing/2014/main" id="{E6ABB8F4-5B24-40F6-844A-BF1AB9A12062}"/>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pic>
        <p:nvPicPr>
          <p:cNvPr id="9218" name="Picture 2">
            <a:extLst>
              <a:ext uri="{FF2B5EF4-FFF2-40B4-BE49-F238E27FC236}">
                <a16:creationId xmlns:a16="http://schemas.microsoft.com/office/drawing/2014/main" id="{320B570E-B872-467D-A7E5-F1C42A72C14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640567"/>
            <a:ext cx="6795120" cy="4643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081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marL="0" indent="0" algn="just">
              <a:buNone/>
            </a:pPr>
            <a:r>
              <a:rPr lang="en-US" sz="2200" dirty="0"/>
              <a:t>Objective of the course is to make students able to:</a:t>
            </a:r>
          </a:p>
          <a:p>
            <a:pPr marL="457200" indent="-457200" algn="just">
              <a:buFont typeface="+mj-lt"/>
              <a:buAutoNum type="arabicPeriod"/>
            </a:pPr>
            <a:endParaRPr lang="en-US" sz="2200" dirty="0"/>
          </a:p>
          <a:p>
            <a:pPr marL="457200" indent="-457200" algn="just">
              <a:buFont typeface="+mj-lt"/>
              <a:buAutoNum type="arabicPeriod"/>
            </a:pPr>
            <a:r>
              <a:rPr lang="en-US" sz="2200" dirty="0"/>
              <a:t>Learn the basic types for data structure, implementation and application. </a:t>
            </a:r>
          </a:p>
          <a:p>
            <a:pPr marL="457200" indent="-457200" algn="just">
              <a:buFont typeface="+mj-lt"/>
              <a:buAutoNum type="arabicPeriod"/>
            </a:pPr>
            <a:r>
              <a:rPr lang="en-US" sz="2200" dirty="0"/>
              <a:t>Know the strength and weakness of different data structures. </a:t>
            </a:r>
          </a:p>
          <a:p>
            <a:pPr marL="0" indent="0" algn="just">
              <a:buNone/>
            </a:pPr>
            <a:endParaRPr lang="en-US" sz="2200" dirty="0"/>
          </a:p>
          <a:p>
            <a:pPr marL="0" indent="0" algn="just">
              <a:buNone/>
            </a:pPr>
            <a:r>
              <a:rPr lang="en-US" sz="2200" dirty="0"/>
              <a:t>3. Use the appropriate data structure in context of solution of given problem.</a:t>
            </a:r>
          </a:p>
          <a:p>
            <a:pPr marL="0" indent="0" algn="just">
              <a:buNone/>
            </a:pPr>
            <a:endParaRPr lang="en-US" sz="2200" dirty="0"/>
          </a:p>
          <a:p>
            <a:pPr marL="0" indent="0" algn="just">
              <a:buNone/>
            </a:pPr>
            <a:r>
              <a:rPr lang="en-US" sz="2200" dirty="0"/>
              <a:t>4. Develop programming skills which require to solve given problem. </a:t>
            </a:r>
          </a:p>
          <a:p>
            <a:pPr marL="457200" indent="-457200" algn="just">
              <a:buFont typeface="+mj-lt"/>
              <a:buAutoNum type="arabicPeriod"/>
            </a:pPr>
            <a:endParaRPr lang="en-US" sz="2200" dirty="0"/>
          </a:p>
          <a:p>
            <a:pPr marL="457200" indent="-457200" algn="just">
              <a:buFont typeface="+mj-lt"/>
              <a:buAutoNum type="arabicPeriod"/>
            </a:pPr>
            <a:endParaRPr lang="en-US" sz="2200" dirty="0"/>
          </a:p>
        </p:txBody>
      </p:sp>
      <p:sp>
        <p:nvSpPr>
          <p:cNvPr id="4" name="Date Placeholder 3"/>
          <p:cNvSpPr>
            <a:spLocks noGrp="1"/>
          </p:cNvSpPr>
          <p:nvPr>
            <p:ph type="dt" sz="half" idx="10"/>
          </p:nvPr>
        </p:nvSpPr>
        <p:spPr/>
        <p:txBody>
          <a:bodyPr/>
          <a:lstStyle/>
          <a:p>
            <a:fld id="{92ED75B0-9541-4D50-B9A6-06A3A46F99CD}" type="datetime1">
              <a:rPr lang="en-US" smtClean="0"/>
              <a:t>11/15/2021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400" dirty="0"/>
              <a:t>Objective of Unit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Sorting of Linked List</a:t>
            </a:r>
            <a:endParaRPr lang="en-US" dirty="0"/>
          </a:p>
        </p:txBody>
      </p:sp>
      <p:sp>
        <p:nvSpPr>
          <p:cNvPr id="3" name="Content Placeholder 2"/>
          <p:cNvSpPr>
            <a:spLocks noGrp="1"/>
          </p:cNvSpPr>
          <p:nvPr>
            <p:ph idx="1"/>
          </p:nvPr>
        </p:nvSpPr>
        <p:spPr/>
        <p:txBody>
          <a:bodyPr>
            <a:normAutofit fontScale="55000" lnSpcReduction="20000"/>
          </a:bodyPr>
          <a:lstStyle/>
          <a:p>
            <a:r>
              <a:rPr lang="en-US" dirty="0"/>
              <a:t>#Represent a node of the singly linked list  </a:t>
            </a:r>
          </a:p>
          <a:p>
            <a:r>
              <a:rPr lang="en-US" dirty="0"/>
              <a:t>class Node:  </a:t>
            </a:r>
          </a:p>
          <a:p>
            <a:r>
              <a:rPr lang="en-US" dirty="0"/>
              <a:t>    </a:t>
            </a:r>
            <a:r>
              <a:rPr lang="en-US" dirty="0" err="1"/>
              <a:t>def</a:t>
            </a:r>
            <a:r>
              <a:rPr lang="en-US" dirty="0"/>
              <a:t> __</a:t>
            </a:r>
            <a:r>
              <a:rPr lang="en-US" dirty="0" err="1"/>
              <a:t>init</a:t>
            </a:r>
            <a:r>
              <a:rPr lang="en-US" dirty="0"/>
              <a:t>__(</a:t>
            </a:r>
            <a:r>
              <a:rPr lang="en-US" dirty="0" err="1"/>
              <a:t>self,data</a:t>
            </a:r>
            <a:r>
              <a:rPr lang="en-US" dirty="0"/>
              <a:t>):  </a:t>
            </a:r>
          </a:p>
          <a:p>
            <a:r>
              <a:rPr lang="en-US" dirty="0"/>
              <a:t>        </a:t>
            </a:r>
            <a:r>
              <a:rPr lang="en-US" dirty="0" err="1"/>
              <a:t>self.data</a:t>
            </a:r>
            <a:r>
              <a:rPr lang="en-US" dirty="0"/>
              <a:t> = data;  </a:t>
            </a:r>
          </a:p>
          <a:p>
            <a:r>
              <a:rPr lang="en-US" dirty="0"/>
              <a:t>        </a:t>
            </a:r>
            <a:r>
              <a:rPr lang="en-US" dirty="0" err="1"/>
              <a:t>self.next</a:t>
            </a:r>
            <a:r>
              <a:rPr lang="en-US" dirty="0"/>
              <a:t> = None;  </a:t>
            </a:r>
            <a:endParaRPr lang="en-US" dirty="0" smtClean="0"/>
          </a:p>
          <a:p>
            <a:pPr marL="0" indent="0">
              <a:buNone/>
            </a:pPr>
            <a:r>
              <a:rPr lang="en-US" dirty="0" smtClean="0"/>
              <a:t>       </a:t>
            </a:r>
            <a:endParaRPr lang="en-US" dirty="0"/>
          </a:p>
          <a:p>
            <a:r>
              <a:rPr lang="en-US" dirty="0"/>
              <a:t>class </a:t>
            </a:r>
            <a:r>
              <a:rPr lang="en-US" dirty="0" err="1"/>
              <a:t>SortList</a:t>
            </a:r>
            <a:r>
              <a:rPr lang="en-US" dirty="0"/>
              <a:t>:  </a:t>
            </a:r>
          </a:p>
          <a:p>
            <a:r>
              <a:rPr lang="en-US" dirty="0"/>
              <a:t>    #Represent the head and tail of the singly linked list  </a:t>
            </a:r>
          </a:p>
          <a:p>
            <a:r>
              <a:rPr lang="en-US" dirty="0"/>
              <a:t>    </a:t>
            </a:r>
            <a:r>
              <a:rPr lang="en-US" dirty="0" err="1"/>
              <a:t>def</a:t>
            </a:r>
            <a:r>
              <a:rPr lang="en-US" dirty="0"/>
              <a:t> __</a:t>
            </a:r>
            <a:r>
              <a:rPr lang="en-US" dirty="0" err="1"/>
              <a:t>init</a:t>
            </a:r>
            <a:r>
              <a:rPr lang="en-US" dirty="0"/>
              <a:t>__(self):  </a:t>
            </a:r>
          </a:p>
          <a:p>
            <a:r>
              <a:rPr lang="en-US" dirty="0"/>
              <a:t>        </a:t>
            </a:r>
            <a:r>
              <a:rPr lang="en-US" dirty="0" err="1"/>
              <a:t>self.head</a:t>
            </a:r>
            <a:r>
              <a:rPr lang="en-US" dirty="0"/>
              <a:t> = None;  </a:t>
            </a:r>
          </a:p>
          <a:p>
            <a:r>
              <a:rPr lang="en-US" dirty="0"/>
              <a:t>        </a:t>
            </a:r>
            <a:r>
              <a:rPr lang="en-US" dirty="0" err="1"/>
              <a:t>self.tail</a:t>
            </a:r>
            <a:r>
              <a:rPr lang="en-US" dirty="0"/>
              <a:t> = None;  </a:t>
            </a:r>
          </a:p>
          <a:p>
            <a:pPr marL="0" indent="0">
              <a:buNone/>
            </a:pPr>
            <a:endParaRPr lang="en-US" dirty="0"/>
          </a:p>
          <a:p>
            <a:r>
              <a:rPr lang="en-US" dirty="0"/>
              <a:t>    #</a:t>
            </a:r>
            <a:r>
              <a:rPr lang="en-US" dirty="0" err="1"/>
              <a:t>addNode</a:t>
            </a:r>
            <a:r>
              <a:rPr lang="en-US" dirty="0"/>
              <a:t>() will add a new node to the list  </a:t>
            </a:r>
          </a:p>
          <a:p>
            <a:r>
              <a:rPr lang="en-US" dirty="0"/>
              <a:t>    </a:t>
            </a:r>
            <a:r>
              <a:rPr lang="en-US" dirty="0" err="1"/>
              <a:t>def</a:t>
            </a:r>
            <a:r>
              <a:rPr lang="en-US" dirty="0"/>
              <a:t> </a:t>
            </a:r>
            <a:r>
              <a:rPr lang="en-US" dirty="0" err="1"/>
              <a:t>addNode</a:t>
            </a:r>
            <a:r>
              <a:rPr lang="en-US" dirty="0"/>
              <a:t>(self, data):  </a:t>
            </a:r>
          </a:p>
          <a:p>
            <a:r>
              <a:rPr lang="en-US" dirty="0"/>
              <a:t>        #Create a new node  </a:t>
            </a:r>
          </a:p>
          <a:p>
            <a:r>
              <a:rPr lang="en-US" dirty="0"/>
              <a:t>        </a:t>
            </a:r>
            <a:r>
              <a:rPr lang="en-US" dirty="0" err="1"/>
              <a:t>newNode</a:t>
            </a:r>
            <a:r>
              <a:rPr lang="en-US" dirty="0"/>
              <a:t> = Node(data); </a:t>
            </a:r>
          </a:p>
        </p:txBody>
      </p:sp>
      <p:sp>
        <p:nvSpPr>
          <p:cNvPr id="4" name="Date Placeholder 3"/>
          <p:cNvSpPr>
            <a:spLocks noGrp="1"/>
          </p:cNvSpPr>
          <p:nvPr>
            <p:ph type="dt" sz="half" idx="10"/>
          </p:nvPr>
        </p:nvSpPr>
        <p:spPr/>
        <p:txBody>
          <a:bodyPr/>
          <a:lstStyle/>
          <a:p>
            <a:fld id="{66A5F713-DF2A-446E-8B67-14E0C63E3A1B}" type="datetime1">
              <a:rPr lang="en-US" smtClean="0"/>
              <a:t>11/15/2021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965686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#Checks if the list is empty  </a:t>
            </a:r>
          </a:p>
          <a:p>
            <a:r>
              <a:rPr lang="en-US" dirty="0"/>
              <a:t>        if(</a:t>
            </a:r>
            <a:r>
              <a:rPr lang="en-US" dirty="0" err="1"/>
              <a:t>self.head</a:t>
            </a:r>
            <a:r>
              <a:rPr lang="en-US" dirty="0"/>
              <a:t> == None):  </a:t>
            </a:r>
          </a:p>
          <a:p>
            <a:r>
              <a:rPr lang="en-US" dirty="0"/>
              <a:t>            #If list is empty, both head and tail will point to new node  </a:t>
            </a:r>
          </a:p>
          <a:p>
            <a:r>
              <a:rPr lang="en-US" dirty="0"/>
              <a:t>            </a:t>
            </a:r>
            <a:r>
              <a:rPr lang="en-US" dirty="0" err="1"/>
              <a:t>self.head</a:t>
            </a:r>
            <a:r>
              <a:rPr lang="en-US" dirty="0"/>
              <a:t> = </a:t>
            </a:r>
            <a:r>
              <a:rPr lang="en-US" dirty="0" err="1"/>
              <a:t>newNode</a:t>
            </a:r>
            <a:r>
              <a:rPr lang="en-US" dirty="0"/>
              <a:t>;  </a:t>
            </a:r>
          </a:p>
          <a:p>
            <a:r>
              <a:rPr lang="en-US" dirty="0"/>
              <a:t>            </a:t>
            </a:r>
            <a:r>
              <a:rPr lang="en-US" dirty="0" err="1"/>
              <a:t>self.tail</a:t>
            </a:r>
            <a:r>
              <a:rPr lang="en-US" dirty="0"/>
              <a:t> = </a:t>
            </a:r>
            <a:r>
              <a:rPr lang="en-US" dirty="0" err="1"/>
              <a:t>newNode</a:t>
            </a:r>
            <a:r>
              <a:rPr lang="en-US" dirty="0"/>
              <a:t>;  </a:t>
            </a:r>
          </a:p>
          <a:p>
            <a:r>
              <a:rPr lang="en-US" dirty="0"/>
              <a:t>        else:  </a:t>
            </a:r>
          </a:p>
          <a:p>
            <a:r>
              <a:rPr lang="en-US" dirty="0"/>
              <a:t>            #</a:t>
            </a:r>
            <a:r>
              <a:rPr lang="en-US" dirty="0" err="1"/>
              <a:t>newNode</a:t>
            </a:r>
            <a:r>
              <a:rPr lang="en-US" dirty="0"/>
              <a:t> will be added after tail such that tail's next will point to </a:t>
            </a:r>
            <a:r>
              <a:rPr lang="en-US" dirty="0" err="1"/>
              <a:t>newNode</a:t>
            </a:r>
            <a:r>
              <a:rPr lang="en-US" dirty="0"/>
              <a:t>  </a:t>
            </a:r>
          </a:p>
          <a:p>
            <a:r>
              <a:rPr lang="en-US" dirty="0"/>
              <a:t>            </a:t>
            </a:r>
            <a:r>
              <a:rPr lang="en-US" dirty="0" err="1"/>
              <a:t>self.tail.next</a:t>
            </a:r>
            <a:r>
              <a:rPr lang="en-US" dirty="0"/>
              <a:t> = </a:t>
            </a:r>
            <a:r>
              <a:rPr lang="en-US" dirty="0" err="1"/>
              <a:t>newNode</a:t>
            </a:r>
            <a:r>
              <a:rPr lang="en-US" dirty="0"/>
              <a:t>;  </a:t>
            </a:r>
          </a:p>
          <a:p>
            <a:r>
              <a:rPr lang="en-US" dirty="0"/>
              <a:t>            #</a:t>
            </a:r>
            <a:r>
              <a:rPr lang="en-US" dirty="0" err="1"/>
              <a:t>newNode</a:t>
            </a:r>
            <a:r>
              <a:rPr lang="en-US" dirty="0"/>
              <a:t> will become new tail of the list  </a:t>
            </a:r>
          </a:p>
          <a:p>
            <a:r>
              <a:rPr lang="en-US" dirty="0"/>
              <a:t>            </a:t>
            </a:r>
            <a:r>
              <a:rPr lang="en-US" dirty="0" err="1"/>
              <a:t>self.tail</a:t>
            </a:r>
            <a:r>
              <a:rPr lang="en-US" dirty="0"/>
              <a:t> = </a:t>
            </a:r>
            <a:r>
              <a:rPr lang="en-US" dirty="0" err="1"/>
              <a:t>newNode</a:t>
            </a:r>
            <a:r>
              <a:rPr lang="en-US" dirty="0"/>
              <a:t>; </a:t>
            </a:r>
          </a:p>
        </p:txBody>
      </p:sp>
      <p:sp>
        <p:nvSpPr>
          <p:cNvPr id="4" name="Date Placeholder 3"/>
          <p:cNvSpPr>
            <a:spLocks noGrp="1"/>
          </p:cNvSpPr>
          <p:nvPr>
            <p:ph type="dt" sz="half" idx="10"/>
          </p:nvPr>
        </p:nvSpPr>
        <p:spPr/>
        <p:txBody>
          <a:bodyPr/>
          <a:lstStyle/>
          <a:p>
            <a:fld id="{66A5F713-DF2A-446E-8B67-14E0C63E3A1B}" type="datetime1">
              <a:rPr lang="en-US" smtClean="0"/>
              <a:t>11/15/2021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3138189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a:t>
            </a:r>
            <a:r>
              <a:rPr lang="en-US" dirty="0" err="1"/>
              <a:t>sortList</a:t>
            </a:r>
            <a:r>
              <a:rPr lang="en-US" dirty="0"/>
              <a:t>() will sort nodes of the list in ascending order  </a:t>
            </a:r>
          </a:p>
          <a:p>
            <a:r>
              <a:rPr lang="en-US" dirty="0"/>
              <a:t>    </a:t>
            </a:r>
            <a:r>
              <a:rPr lang="en-US" dirty="0" err="1"/>
              <a:t>def</a:t>
            </a:r>
            <a:r>
              <a:rPr lang="en-US" dirty="0"/>
              <a:t> </a:t>
            </a:r>
            <a:r>
              <a:rPr lang="en-US" dirty="0" err="1"/>
              <a:t>sortList</a:t>
            </a:r>
            <a:r>
              <a:rPr lang="en-US" dirty="0"/>
              <a:t>(self):  </a:t>
            </a:r>
          </a:p>
          <a:p>
            <a:r>
              <a:rPr lang="en-US" dirty="0"/>
              <a:t>        #Node current will point to head  </a:t>
            </a:r>
          </a:p>
          <a:p>
            <a:r>
              <a:rPr lang="en-US" dirty="0"/>
              <a:t>        current = </a:t>
            </a:r>
            <a:r>
              <a:rPr lang="en-US" dirty="0" err="1"/>
              <a:t>self.head</a:t>
            </a:r>
            <a:r>
              <a:rPr lang="en-US" dirty="0"/>
              <a:t>;  </a:t>
            </a:r>
          </a:p>
          <a:p>
            <a:r>
              <a:rPr lang="en-US" dirty="0"/>
              <a:t>        index = None;  </a:t>
            </a:r>
          </a:p>
          <a:p>
            <a:pPr marL="0" indent="0">
              <a:buNone/>
            </a:pPr>
            <a:endParaRPr lang="en-US" dirty="0"/>
          </a:p>
          <a:p>
            <a:r>
              <a:rPr lang="en-US" dirty="0"/>
              <a:t>        if(</a:t>
            </a:r>
            <a:r>
              <a:rPr lang="en-US" dirty="0" err="1"/>
              <a:t>self.head</a:t>
            </a:r>
            <a:r>
              <a:rPr lang="en-US" dirty="0"/>
              <a:t> == None):  </a:t>
            </a:r>
          </a:p>
          <a:p>
            <a:r>
              <a:rPr lang="en-US" dirty="0"/>
              <a:t>            return;  </a:t>
            </a:r>
          </a:p>
          <a:p>
            <a:r>
              <a:rPr lang="en-US" dirty="0"/>
              <a:t>        else:  </a:t>
            </a:r>
          </a:p>
          <a:p>
            <a:r>
              <a:rPr lang="en-US" dirty="0"/>
              <a:t>            while(current != None):  </a:t>
            </a:r>
          </a:p>
          <a:p>
            <a:r>
              <a:rPr lang="en-US" dirty="0"/>
              <a:t>                #Node index will point to node next to current  </a:t>
            </a:r>
          </a:p>
          <a:p>
            <a:r>
              <a:rPr lang="en-US" dirty="0"/>
              <a:t>                index = </a:t>
            </a:r>
            <a:r>
              <a:rPr lang="en-US" dirty="0" err="1"/>
              <a:t>current.next</a:t>
            </a:r>
            <a:r>
              <a:rPr lang="en-US" dirty="0"/>
              <a:t>; </a:t>
            </a:r>
          </a:p>
        </p:txBody>
      </p:sp>
      <p:sp>
        <p:nvSpPr>
          <p:cNvPr id="4" name="Date Placeholder 3"/>
          <p:cNvSpPr>
            <a:spLocks noGrp="1"/>
          </p:cNvSpPr>
          <p:nvPr>
            <p:ph type="dt" sz="half" idx="10"/>
          </p:nvPr>
        </p:nvSpPr>
        <p:spPr/>
        <p:txBody>
          <a:bodyPr/>
          <a:lstStyle/>
          <a:p>
            <a:fld id="{66A5F713-DF2A-446E-8B67-14E0C63E3A1B}" type="datetime1">
              <a:rPr lang="en-US" smtClean="0"/>
              <a:t>11/15/2021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882279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800" dirty="0"/>
              <a:t> </a:t>
            </a:r>
            <a:r>
              <a:rPr lang="en-US" sz="2800" b="1" dirty="0"/>
              <a:t>while</a:t>
            </a:r>
            <a:r>
              <a:rPr lang="en-US" sz="2800" dirty="0"/>
              <a:t>(index != None):  </a:t>
            </a:r>
          </a:p>
          <a:p>
            <a:r>
              <a:rPr lang="en-US" sz="2800" dirty="0"/>
              <a:t>                    #If current node's data is greater than index's node data, swap the data between them  </a:t>
            </a:r>
          </a:p>
          <a:p>
            <a:r>
              <a:rPr lang="en-US" sz="2800" dirty="0"/>
              <a:t>                    </a:t>
            </a:r>
            <a:r>
              <a:rPr lang="en-US" sz="2800" b="1" dirty="0"/>
              <a:t>if</a:t>
            </a:r>
            <a:r>
              <a:rPr lang="en-US" sz="2800" dirty="0"/>
              <a:t>(</a:t>
            </a:r>
            <a:r>
              <a:rPr lang="en-US" sz="2800" dirty="0" err="1"/>
              <a:t>current.data</a:t>
            </a:r>
            <a:r>
              <a:rPr lang="en-US" sz="2800" dirty="0"/>
              <a:t> &gt; </a:t>
            </a:r>
            <a:r>
              <a:rPr lang="en-US" sz="2800" dirty="0" err="1"/>
              <a:t>index.data</a:t>
            </a:r>
            <a:r>
              <a:rPr lang="en-US" sz="2800" dirty="0"/>
              <a:t>):  </a:t>
            </a:r>
          </a:p>
          <a:p>
            <a:r>
              <a:rPr lang="en-US" sz="2800" dirty="0"/>
              <a:t>                        temp = </a:t>
            </a:r>
            <a:r>
              <a:rPr lang="en-US" sz="2800" dirty="0" err="1"/>
              <a:t>current.data</a:t>
            </a:r>
            <a:r>
              <a:rPr lang="en-US" sz="2800" dirty="0"/>
              <a:t>;  </a:t>
            </a:r>
          </a:p>
          <a:p>
            <a:r>
              <a:rPr lang="en-US" sz="2800" dirty="0"/>
              <a:t>                        </a:t>
            </a:r>
            <a:r>
              <a:rPr lang="en-US" sz="2800" dirty="0" err="1"/>
              <a:t>current.data</a:t>
            </a:r>
            <a:r>
              <a:rPr lang="en-US" sz="2800" dirty="0"/>
              <a:t> = </a:t>
            </a:r>
            <a:r>
              <a:rPr lang="en-US" sz="2800" dirty="0" err="1"/>
              <a:t>index.data</a:t>
            </a:r>
            <a:r>
              <a:rPr lang="en-US" sz="2800" dirty="0"/>
              <a:t>;  </a:t>
            </a:r>
          </a:p>
          <a:p>
            <a:r>
              <a:rPr lang="en-US" sz="2800" dirty="0"/>
              <a:t>                        </a:t>
            </a:r>
            <a:r>
              <a:rPr lang="en-US" sz="2800" dirty="0" err="1"/>
              <a:t>index.data</a:t>
            </a:r>
            <a:r>
              <a:rPr lang="en-US" sz="2800" dirty="0"/>
              <a:t> = temp;  </a:t>
            </a:r>
          </a:p>
          <a:p>
            <a:r>
              <a:rPr lang="en-US" sz="2800" dirty="0"/>
              <a:t>                    index = </a:t>
            </a:r>
            <a:r>
              <a:rPr lang="en-US" sz="2800" dirty="0" err="1"/>
              <a:t>index.next</a:t>
            </a:r>
            <a:r>
              <a:rPr lang="en-US" sz="2800" dirty="0"/>
              <a:t>;  </a:t>
            </a:r>
          </a:p>
          <a:p>
            <a:r>
              <a:rPr lang="en-US" sz="2800" dirty="0"/>
              <a:t>                current = </a:t>
            </a:r>
            <a:r>
              <a:rPr lang="en-US" sz="2800" dirty="0" err="1"/>
              <a:t>current.next</a:t>
            </a:r>
            <a:r>
              <a:rPr lang="en-US" sz="2800" dirty="0"/>
              <a:t>; </a:t>
            </a:r>
          </a:p>
          <a:p>
            <a:endParaRPr lang="en-US" sz="2800" dirty="0"/>
          </a:p>
        </p:txBody>
      </p:sp>
      <p:sp>
        <p:nvSpPr>
          <p:cNvPr id="4" name="Date Placeholder 3"/>
          <p:cNvSpPr>
            <a:spLocks noGrp="1"/>
          </p:cNvSpPr>
          <p:nvPr>
            <p:ph type="dt" sz="half" idx="10"/>
          </p:nvPr>
        </p:nvSpPr>
        <p:spPr/>
        <p:txBody>
          <a:bodyPr/>
          <a:lstStyle/>
          <a:p>
            <a:fld id="{66A5F713-DF2A-446E-8B67-14E0C63E3A1B}" type="datetime1">
              <a:rPr lang="en-US" smtClean="0"/>
              <a:t>11/15/2021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679743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Display of the Linked List</a:t>
            </a:r>
            <a:endParaRPr lang="en-US" dirty="0"/>
          </a:p>
        </p:txBody>
      </p:sp>
      <p:sp>
        <p:nvSpPr>
          <p:cNvPr id="3" name="Content Placeholder 2"/>
          <p:cNvSpPr>
            <a:spLocks noGrp="1"/>
          </p:cNvSpPr>
          <p:nvPr>
            <p:ph idx="1"/>
          </p:nvPr>
        </p:nvSpPr>
        <p:spPr/>
        <p:txBody>
          <a:bodyPr>
            <a:normAutofit fontScale="70000" lnSpcReduction="20000"/>
          </a:bodyPr>
          <a:lstStyle/>
          <a:p>
            <a:r>
              <a:rPr lang="en-US" dirty="0"/>
              <a:t>#display() will display all the nodes present in the list  </a:t>
            </a:r>
          </a:p>
          <a:p>
            <a:r>
              <a:rPr lang="en-US" dirty="0"/>
              <a:t>    </a:t>
            </a:r>
            <a:r>
              <a:rPr lang="en-US" dirty="0" err="1"/>
              <a:t>def</a:t>
            </a:r>
            <a:r>
              <a:rPr lang="en-US" dirty="0"/>
              <a:t> display(self):  </a:t>
            </a:r>
          </a:p>
          <a:p>
            <a:r>
              <a:rPr lang="en-US" dirty="0"/>
              <a:t>        #Node current will point to head  </a:t>
            </a:r>
          </a:p>
          <a:p>
            <a:r>
              <a:rPr lang="en-US" dirty="0"/>
              <a:t>        current = </a:t>
            </a:r>
            <a:r>
              <a:rPr lang="en-US" dirty="0" err="1"/>
              <a:t>self.head</a:t>
            </a:r>
            <a:r>
              <a:rPr lang="en-US" dirty="0"/>
              <a:t>;  </a:t>
            </a:r>
          </a:p>
          <a:p>
            <a:r>
              <a:rPr lang="en-US" dirty="0"/>
              <a:t>        if(</a:t>
            </a:r>
            <a:r>
              <a:rPr lang="en-US" dirty="0" err="1"/>
              <a:t>self.head</a:t>
            </a:r>
            <a:r>
              <a:rPr lang="en-US" dirty="0"/>
              <a:t> == None):  </a:t>
            </a:r>
          </a:p>
          <a:p>
            <a:r>
              <a:rPr lang="en-US" dirty="0"/>
              <a:t>            print("List is empty");  </a:t>
            </a:r>
          </a:p>
          <a:p>
            <a:r>
              <a:rPr lang="en-US" dirty="0"/>
              <a:t>            return;  </a:t>
            </a:r>
          </a:p>
          <a:p>
            <a:r>
              <a:rPr lang="en-US" dirty="0"/>
              <a:t>        while(current != None):  </a:t>
            </a:r>
          </a:p>
          <a:p>
            <a:r>
              <a:rPr lang="en-US" dirty="0"/>
              <a:t>            #Prints each node by incrementing pointer  </a:t>
            </a:r>
          </a:p>
          <a:p>
            <a:r>
              <a:rPr lang="en-US" dirty="0"/>
              <a:t>            print(</a:t>
            </a:r>
            <a:r>
              <a:rPr lang="en-US" dirty="0" err="1"/>
              <a:t>current.data</a:t>
            </a:r>
            <a:r>
              <a:rPr lang="en-US" dirty="0"/>
              <a:t>),  </a:t>
            </a:r>
          </a:p>
          <a:p>
            <a:r>
              <a:rPr lang="en-US" dirty="0"/>
              <a:t>            current = </a:t>
            </a:r>
            <a:r>
              <a:rPr lang="en-US" dirty="0" err="1"/>
              <a:t>current.next</a:t>
            </a:r>
            <a:r>
              <a:rPr lang="en-US" dirty="0"/>
              <a:t>;  </a:t>
            </a:r>
          </a:p>
          <a:p>
            <a:r>
              <a:rPr lang="en-US" dirty="0"/>
              <a:t>        print "" </a:t>
            </a:r>
          </a:p>
        </p:txBody>
      </p:sp>
      <p:sp>
        <p:nvSpPr>
          <p:cNvPr id="4" name="Date Placeholder 3"/>
          <p:cNvSpPr>
            <a:spLocks noGrp="1"/>
          </p:cNvSpPr>
          <p:nvPr>
            <p:ph type="dt" sz="half" idx="10"/>
          </p:nvPr>
        </p:nvSpPr>
        <p:spPr/>
        <p:txBody>
          <a:bodyPr/>
          <a:lstStyle/>
          <a:p>
            <a:fld id="{66A5F713-DF2A-446E-8B67-14E0C63E3A1B}" type="datetime1">
              <a:rPr lang="en-US" smtClean="0"/>
              <a:t>11/15/2021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568911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5A03C-BD8B-4569-9D3A-7DF71FEDD85A}"/>
              </a:ext>
            </a:extLst>
          </p:cNvPr>
          <p:cNvSpPr>
            <a:spLocks noGrp="1"/>
          </p:cNvSpPr>
          <p:nvPr>
            <p:ph idx="1"/>
          </p:nvPr>
        </p:nvSpPr>
        <p:spPr>
          <a:xfrm>
            <a:off x="381000" y="781542"/>
            <a:ext cx="8229600" cy="5611679"/>
          </a:xfrm>
        </p:spPr>
        <p:txBody>
          <a:bodyPr/>
          <a:lstStyle/>
          <a:p>
            <a:pPr marL="0" indent="0">
              <a:lnSpc>
                <a:spcPct val="150000"/>
              </a:lnSpc>
              <a:buNone/>
            </a:pPr>
            <a:r>
              <a:rPr lang="en-IN" b="1" dirty="0">
                <a:latin typeface="Calibri" panose="020F0502020204030204" pitchFamily="34" charset="0"/>
                <a:cs typeface="Calibri" panose="020F0502020204030204" pitchFamily="34" charset="0"/>
              </a:rPr>
              <a:t>Doubly Linked List</a:t>
            </a:r>
          </a:p>
          <a:p>
            <a:pPr marL="0" indent="0" algn="just">
              <a:lnSpc>
                <a:spcPct val="150000"/>
              </a:lnSpc>
              <a:buNone/>
            </a:pPr>
            <a:r>
              <a:rPr lang="en-US" sz="2000" dirty="0">
                <a:latin typeface="Calibri" panose="020F0502020204030204" pitchFamily="34" charset="0"/>
                <a:cs typeface="Calibri" panose="020F0502020204030204" pitchFamily="34" charset="0"/>
              </a:rPr>
              <a:t>Doubly linked list is a type of linked list in which each node apart from storing its data has two links. The first link points to the previous node in the list and the second link points to the next node in the list. The first node of the list has its previous link pointing to NULL similarly the last node of the list has its next node pointing to NULL.</a:t>
            </a:r>
          </a:p>
          <a:p>
            <a:pPr marL="0" indent="0" algn="just">
              <a:lnSpc>
                <a:spcPct val="150000"/>
              </a:lnSpc>
              <a:buNone/>
            </a:pPr>
            <a:endParaRPr lang="en-US" sz="2000" dirty="0">
              <a:latin typeface="Calibri" panose="020F0502020204030204" pitchFamily="34" charset="0"/>
              <a:cs typeface="Calibri" panose="020F0502020204030204" pitchFamily="34" charset="0"/>
            </a:endParaRPr>
          </a:p>
          <a:p>
            <a:pPr marL="0" indent="0" algn="just">
              <a:lnSpc>
                <a:spcPct val="150000"/>
              </a:lnSpc>
              <a:buNone/>
            </a:pPr>
            <a:endParaRPr lang="en-IN" sz="20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BF182C8-67AD-40AB-8D8B-4A8FB3AF8AC7}"/>
              </a:ext>
            </a:extLst>
          </p:cNvPr>
          <p:cNvSpPr>
            <a:spLocks noGrp="1"/>
          </p:cNvSpPr>
          <p:nvPr>
            <p:ph type="dt" sz="half" idx="10"/>
          </p:nvPr>
        </p:nvSpPr>
        <p:spPr/>
        <p:txBody>
          <a:bodyPr/>
          <a:lstStyle/>
          <a:p>
            <a:fld id="{6D3899F3-7E06-4338-BE6C-2D50A54D9328}" type="datetime1">
              <a:rPr lang="en-US" smtClean="0"/>
              <a:t>11/15/2021</a:t>
            </a:fld>
            <a:endParaRPr lang="en-US"/>
          </a:p>
        </p:txBody>
      </p:sp>
      <p:sp>
        <p:nvSpPr>
          <p:cNvPr id="5" name="Footer Placeholder 4">
            <a:extLst>
              <a:ext uri="{FF2B5EF4-FFF2-40B4-BE49-F238E27FC236}">
                <a16:creationId xmlns:a16="http://schemas.microsoft.com/office/drawing/2014/main" id="{B1933D57-2AE8-4358-8F44-A5B52365FE6A}"/>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044F5AEF-1A1C-413D-97DE-7C6489FC86A6}"/>
              </a:ext>
            </a:extLst>
          </p:cNvPr>
          <p:cNvSpPr>
            <a:spLocks noGrp="1"/>
          </p:cNvSpPr>
          <p:nvPr>
            <p:ph type="sldNum" sz="quarter" idx="12"/>
          </p:nvPr>
        </p:nvSpPr>
        <p:spPr/>
        <p:txBody>
          <a:bodyPr/>
          <a:lstStyle/>
          <a:p>
            <a:fld id="{B6F15528-21DE-4FAA-801E-634DDDAF4B2B}" type="slidenum">
              <a:rPr lang="en-US" smtClean="0"/>
              <a:pPr/>
              <a:t>45</a:t>
            </a:fld>
            <a:endParaRPr lang="en-US"/>
          </a:p>
        </p:txBody>
      </p:sp>
      <p:pic>
        <p:nvPicPr>
          <p:cNvPr id="7" name="Picture 2" descr="E:\NIET\Project\xLogo11.png.pagespeed.ic.pydHLuCQEZ.png">
            <a:extLst>
              <a:ext uri="{FF2B5EF4-FFF2-40B4-BE49-F238E27FC236}">
                <a16:creationId xmlns:a16="http://schemas.microsoft.com/office/drawing/2014/main" id="{BC7AC63C-4041-42A9-9791-9EA3897412FF}"/>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8" name="Title 1">
            <a:extLst>
              <a:ext uri="{FF2B5EF4-FFF2-40B4-BE49-F238E27FC236}">
                <a16:creationId xmlns:a16="http://schemas.microsoft.com/office/drawing/2014/main" id="{F47826C3-C453-45F0-BB50-D157DA621D53}"/>
              </a:ext>
            </a:extLst>
          </p:cNvPr>
          <p:cNvSpPr txBox="1">
            <a:spLocks/>
          </p:cNvSpPr>
          <p:nvPr/>
        </p:nvSpPr>
        <p:spPr>
          <a:xfrm>
            <a:off x="1371600" y="-3562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026" name="Picture 2" descr="Double Linked List">
            <a:extLst>
              <a:ext uri="{FF2B5EF4-FFF2-40B4-BE49-F238E27FC236}">
                <a16:creationId xmlns:a16="http://schemas.microsoft.com/office/drawing/2014/main" id="{555C6F0F-750F-4C62-82AA-453D009F2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573016"/>
            <a:ext cx="6924675" cy="17335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43C4F9E-9E79-4228-8F83-CC23F7A90E00}"/>
              </a:ext>
            </a:extLst>
          </p:cNvPr>
          <p:cNvSpPr/>
          <p:nvPr/>
        </p:nvSpPr>
        <p:spPr>
          <a:xfrm>
            <a:off x="380998" y="5096858"/>
            <a:ext cx="8382001" cy="967957"/>
          </a:xfrm>
          <a:prstGeom prst="rect">
            <a:avLst/>
          </a:prstGeom>
        </p:spPr>
        <p:txBody>
          <a:bodyPr wrap="square">
            <a:spAutoFit/>
          </a:bodyPr>
          <a:lstStyle/>
          <a:p>
            <a:pPr>
              <a:lnSpc>
                <a:spcPct val="150000"/>
              </a:lnSpc>
            </a:pPr>
            <a:r>
              <a:rPr lang="en-US" sz="2000" dirty="0">
                <a:solidFill>
                  <a:srgbClr val="333333"/>
                </a:solidFill>
                <a:latin typeface="Calibri" panose="020F0502020204030204" pitchFamily="34" charset="0"/>
                <a:cs typeface="Calibri" panose="020F0502020204030204" pitchFamily="34" charset="0"/>
              </a:rPr>
              <a:t>The two links help us to traverse the list in both backward and forward direction. But storing an extra link requires some extra space.</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497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F182C8-67AD-40AB-8D8B-4A8FB3AF8AC7}"/>
              </a:ext>
            </a:extLst>
          </p:cNvPr>
          <p:cNvSpPr>
            <a:spLocks noGrp="1"/>
          </p:cNvSpPr>
          <p:nvPr>
            <p:ph type="dt" sz="half" idx="10"/>
          </p:nvPr>
        </p:nvSpPr>
        <p:spPr/>
        <p:txBody>
          <a:bodyPr/>
          <a:lstStyle/>
          <a:p>
            <a:fld id="{4F78A2C0-2D8F-4090-8C7F-314A230D93A9}" type="datetime1">
              <a:rPr lang="en-US" smtClean="0"/>
              <a:t>11/15/2021</a:t>
            </a:fld>
            <a:endParaRPr lang="en-US"/>
          </a:p>
        </p:txBody>
      </p:sp>
      <p:sp>
        <p:nvSpPr>
          <p:cNvPr id="5" name="Footer Placeholder 4">
            <a:extLst>
              <a:ext uri="{FF2B5EF4-FFF2-40B4-BE49-F238E27FC236}">
                <a16:creationId xmlns:a16="http://schemas.microsoft.com/office/drawing/2014/main" id="{B1933D57-2AE8-4358-8F44-A5B52365FE6A}"/>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044F5AEF-1A1C-413D-97DE-7C6489FC86A6}"/>
              </a:ext>
            </a:extLst>
          </p:cNvPr>
          <p:cNvSpPr>
            <a:spLocks noGrp="1"/>
          </p:cNvSpPr>
          <p:nvPr>
            <p:ph type="sldNum" sz="quarter" idx="12"/>
          </p:nvPr>
        </p:nvSpPr>
        <p:spPr/>
        <p:txBody>
          <a:bodyPr/>
          <a:lstStyle/>
          <a:p>
            <a:fld id="{B6F15528-21DE-4FAA-801E-634DDDAF4B2B}" type="slidenum">
              <a:rPr lang="en-US" smtClean="0"/>
              <a:pPr/>
              <a:t>46</a:t>
            </a:fld>
            <a:endParaRPr lang="en-US"/>
          </a:p>
        </p:txBody>
      </p:sp>
      <p:pic>
        <p:nvPicPr>
          <p:cNvPr id="7" name="Picture 2" descr="E:\NIET\Project\xLogo11.png.pagespeed.ic.pydHLuCQEZ.png">
            <a:extLst>
              <a:ext uri="{FF2B5EF4-FFF2-40B4-BE49-F238E27FC236}">
                <a16:creationId xmlns:a16="http://schemas.microsoft.com/office/drawing/2014/main" id="{BC7AC63C-4041-42A9-9791-9EA3897412FF}"/>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8" name="Title 1">
            <a:extLst>
              <a:ext uri="{FF2B5EF4-FFF2-40B4-BE49-F238E27FC236}">
                <a16:creationId xmlns:a16="http://schemas.microsoft.com/office/drawing/2014/main" id="{F47826C3-C453-45F0-BB50-D157DA621D53}"/>
              </a:ext>
            </a:extLst>
          </p:cNvPr>
          <p:cNvSpPr txBox="1">
            <a:spLocks/>
          </p:cNvSpPr>
          <p:nvPr/>
        </p:nvSpPr>
        <p:spPr>
          <a:xfrm>
            <a:off x="1371600" y="-3562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Rectangle 1">
            <a:extLst>
              <a:ext uri="{FF2B5EF4-FFF2-40B4-BE49-F238E27FC236}">
                <a16:creationId xmlns:a16="http://schemas.microsoft.com/office/drawing/2014/main" id="{C7D4F751-3EB1-4565-B579-D2B2CF28E79B}"/>
              </a:ext>
            </a:extLst>
          </p:cNvPr>
          <p:cNvSpPr>
            <a:spLocks noChangeArrowheads="1"/>
          </p:cNvSpPr>
          <p:nvPr/>
        </p:nvSpPr>
        <p:spPr bwMode="auto">
          <a:xfrm>
            <a:off x="457200" y="963345"/>
            <a:ext cx="8507289" cy="4153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Following are the important terms to understand the concept of doubly linked list.</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Link</a:t>
            </a: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 Each link of a linked list can store a data called an element.</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Next</a:t>
            </a: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 Each link of a linked list contains a link to the next link called Next.</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Prev</a:t>
            </a: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 Each link of a linked list contains a link to the previous link called Prev.</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LinkedList</a:t>
            </a: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 A Linked List contains the connection link to the first link called First and to the last link called Last.</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Doubly Linked List Representation</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pic>
        <p:nvPicPr>
          <p:cNvPr id="13" name="Picture 2" descr="Original doubly linked list">
            <a:extLst>
              <a:ext uri="{FF2B5EF4-FFF2-40B4-BE49-F238E27FC236}">
                <a16:creationId xmlns:a16="http://schemas.microsoft.com/office/drawing/2014/main" id="{78F699BA-EBB5-4E76-8E54-482EEF79E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55" y="4709232"/>
            <a:ext cx="7416824" cy="144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22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 calcmode="lin" valueType="num">
                                      <p:cBhvr additive="base">
                                        <p:cTn id="31"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5A03C-BD8B-4569-9D3A-7DF71FEDD85A}"/>
              </a:ext>
            </a:extLst>
          </p:cNvPr>
          <p:cNvSpPr>
            <a:spLocks noGrp="1"/>
          </p:cNvSpPr>
          <p:nvPr>
            <p:ph idx="1"/>
          </p:nvPr>
        </p:nvSpPr>
        <p:spPr>
          <a:xfrm>
            <a:off x="611560" y="1109796"/>
            <a:ext cx="8075240" cy="5611679"/>
          </a:xfrm>
        </p:spPr>
        <p:txBody>
          <a:bodyPr/>
          <a:lstStyle/>
          <a:p>
            <a:pPr marL="0" indent="0">
              <a:lnSpc>
                <a:spcPct val="150000"/>
              </a:lnSpc>
              <a:buNone/>
            </a:pPr>
            <a:r>
              <a:rPr lang="en-US" b="1" dirty="0">
                <a:latin typeface="Calibri" panose="020F0502020204030204" pitchFamily="34" charset="0"/>
                <a:cs typeface="Calibri" panose="020F0502020204030204" pitchFamily="34" charset="0"/>
              </a:rPr>
              <a:t>Operations on Double Linked List </a:t>
            </a:r>
            <a:endParaRPr lang="en-US" dirty="0">
              <a:latin typeface="Calibri" panose="020F0502020204030204" pitchFamily="34" charset="0"/>
              <a:cs typeface="Calibri" panose="020F0502020204030204" pitchFamily="34" charset="0"/>
            </a:endParaRPr>
          </a:p>
          <a:p>
            <a:pPr marL="0" indent="0">
              <a:lnSpc>
                <a:spcPct val="150000"/>
              </a:lnSpc>
              <a:buNone/>
            </a:pPr>
            <a:r>
              <a:rPr lang="en-US" sz="2200" dirty="0">
                <a:latin typeface="Calibri" panose="020F0502020204030204" pitchFamily="34" charset="0"/>
                <a:cs typeface="Calibri" panose="020F0502020204030204" pitchFamily="34" charset="0"/>
              </a:rPr>
              <a:t>In a double linked list, we perform the following operations... </a:t>
            </a:r>
          </a:p>
          <a:p>
            <a:pPr marL="0" indent="0">
              <a:lnSpc>
                <a:spcPct val="150000"/>
              </a:lnSpc>
              <a:buNone/>
            </a:pPr>
            <a:r>
              <a:rPr lang="en-IN" sz="2200" dirty="0">
                <a:latin typeface="Calibri" panose="020F0502020204030204" pitchFamily="34" charset="0"/>
                <a:cs typeface="Calibri" panose="020F0502020204030204" pitchFamily="34" charset="0"/>
              </a:rPr>
              <a:t>1. Insertion </a:t>
            </a:r>
          </a:p>
          <a:p>
            <a:pPr marL="0" indent="0">
              <a:lnSpc>
                <a:spcPct val="150000"/>
              </a:lnSpc>
              <a:buNone/>
            </a:pPr>
            <a:r>
              <a:rPr lang="en-IN" sz="2200" dirty="0">
                <a:latin typeface="Calibri" panose="020F0502020204030204" pitchFamily="34" charset="0"/>
                <a:cs typeface="Calibri" panose="020F0502020204030204" pitchFamily="34" charset="0"/>
              </a:rPr>
              <a:t>2. Deletion </a:t>
            </a:r>
          </a:p>
          <a:p>
            <a:pPr marL="0" indent="0">
              <a:lnSpc>
                <a:spcPct val="150000"/>
              </a:lnSpc>
              <a:buNone/>
            </a:pPr>
            <a:r>
              <a:rPr lang="en-IN" sz="2200" dirty="0">
                <a:latin typeface="Calibri" panose="020F0502020204030204" pitchFamily="34" charset="0"/>
                <a:cs typeface="Calibri" panose="020F0502020204030204" pitchFamily="34" charset="0"/>
              </a:rPr>
              <a:t>3. Display </a:t>
            </a:r>
          </a:p>
          <a:p>
            <a:pPr marL="0" indent="0">
              <a:lnSpc>
                <a:spcPct val="150000"/>
              </a:lnSpc>
              <a:buNone/>
            </a:pPr>
            <a:endParaRPr lang="en-IN"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BF182C8-67AD-40AB-8D8B-4A8FB3AF8AC7}"/>
              </a:ext>
            </a:extLst>
          </p:cNvPr>
          <p:cNvSpPr>
            <a:spLocks noGrp="1"/>
          </p:cNvSpPr>
          <p:nvPr>
            <p:ph type="dt" sz="half" idx="10"/>
          </p:nvPr>
        </p:nvSpPr>
        <p:spPr/>
        <p:txBody>
          <a:bodyPr/>
          <a:lstStyle/>
          <a:p>
            <a:fld id="{125DF442-0B72-4786-A215-63A485E69DB7}" type="datetime1">
              <a:rPr lang="en-US" smtClean="0"/>
              <a:t>11/15/2021</a:t>
            </a:fld>
            <a:endParaRPr lang="en-US"/>
          </a:p>
        </p:txBody>
      </p:sp>
      <p:sp>
        <p:nvSpPr>
          <p:cNvPr id="5" name="Footer Placeholder 4">
            <a:extLst>
              <a:ext uri="{FF2B5EF4-FFF2-40B4-BE49-F238E27FC236}">
                <a16:creationId xmlns:a16="http://schemas.microsoft.com/office/drawing/2014/main" id="{B1933D57-2AE8-4358-8F44-A5B52365FE6A}"/>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044F5AEF-1A1C-413D-97DE-7C6489FC86A6}"/>
              </a:ext>
            </a:extLst>
          </p:cNvPr>
          <p:cNvSpPr>
            <a:spLocks noGrp="1"/>
          </p:cNvSpPr>
          <p:nvPr>
            <p:ph type="sldNum" sz="quarter" idx="12"/>
          </p:nvPr>
        </p:nvSpPr>
        <p:spPr/>
        <p:txBody>
          <a:bodyPr/>
          <a:lstStyle/>
          <a:p>
            <a:fld id="{B6F15528-21DE-4FAA-801E-634DDDAF4B2B}" type="slidenum">
              <a:rPr lang="en-US" smtClean="0"/>
              <a:pPr/>
              <a:t>47</a:t>
            </a:fld>
            <a:endParaRPr lang="en-US"/>
          </a:p>
        </p:txBody>
      </p:sp>
      <p:pic>
        <p:nvPicPr>
          <p:cNvPr id="7" name="Picture 2" descr="E:\NIET\Project\xLogo11.png.pagespeed.ic.pydHLuCQEZ.png">
            <a:extLst>
              <a:ext uri="{FF2B5EF4-FFF2-40B4-BE49-F238E27FC236}">
                <a16:creationId xmlns:a16="http://schemas.microsoft.com/office/drawing/2014/main" id="{BC7AC63C-4041-42A9-9791-9EA3897412FF}"/>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8" name="Title 1">
            <a:extLst>
              <a:ext uri="{FF2B5EF4-FFF2-40B4-BE49-F238E27FC236}">
                <a16:creationId xmlns:a16="http://schemas.microsoft.com/office/drawing/2014/main" id="{F47826C3-C453-45F0-BB50-D157DA621D53}"/>
              </a:ext>
            </a:extLst>
          </p:cNvPr>
          <p:cNvSpPr txBox="1">
            <a:spLocks/>
          </p:cNvSpPr>
          <p:nvPr/>
        </p:nvSpPr>
        <p:spPr>
          <a:xfrm>
            <a:off x="1371600" y="-3562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3016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5A03C-BD8B-4569-9D3A-7DF71FEDD85A}"/>
              </a:ext>
            </a:extLst>
          </p:cNvPr>
          <p:cNvSpPr>
            <a:spLocks noGrp="1"/>
          </p:cNvSpPr>
          <p:nvPr>
            <p:ph idx="1"/>
          </p:nvPr>
        </p:nvSpPr>
        <p:spPr>
          <a:xfrm>
            <a:off x="701849" y="1123817"/>
            <a:ext cx="7927032" cy="5021621"/>
          </a:xfrm>
        </p:spPr>
        <p:txBody>
          <a:bodyPr/>
          <a:lstStyle/>
          <a:p>
            <a:pPr marL="0" indent="0">
              <a:lnSpc>
                <a:spcPct val="150000"/>
              </a:lnSpc>
              <a:buNone/>
            </a:pPr>
            <a:r>
              <a:rPr lang="en-IN" b="1" dirty="0">
                <a:latin typeface="Calibri" panose="020F0502020204030204" pitchFamily="34" charset="0"/>
                <a:cs typeface="Calibri" panose="020F0502020204030204" pitchFamily="34" charset="0"/>
              </a:rPr>
              <a:t>Insertion </a:t>
            </a:r>
            <a:endParaRPr lang="en-IN" dirty="0">
              <a:latin typeface="Calibri" panose="020F0502020204030204" pitchFamily="34" charset="0"/>
              <a:cs typeface="Calibri" panose="020F0502020204030204" pitchFamily="34" charset="0"/>
            </a:endParaRPr>
          </a:p>
          <a:p>
            <a:pPr marL="0" indent="0">
              <a:lnSpc>
                <a:spcPct val="150000"/>
              </a:lnSpc>
              <a:buNone/>
            </a:pPr>
            <a:r>
              <a:rPr lang="en-US" sz="2200" dirty="0">
                <a:latin typeface="Calibri" panose="020F0502020204030204" pitchFamily="34" charset="0"/>
                <a:cs typeface="Calibri" panose="020F0502020204030204" pitchFamily="34" charset="0"/>
              </a:rPr>
              <a:t>In a double linked list, the insertion operation can be performed in three ways as follows... </a:t>
            </a:r>
          </a:p>
          <a:p>
            <a:pPr marL="0" indent="0">
              <a:lnSpc>
                <a:spcPct val="150000"/>
              </a:lnSpc>
              <a:buNone/>
            </a:pPr>
            <a:r>
              <a:rPr lang="en-US" sz="2200" dirty="0">
                <a:latin typeface="Calibri" panose="020F0502020204030204" pitchFamily="34" charset="0"/>
                <a:cs typeface="Calibri" panose="020F0502020204030204" pitchFamily="34" charset="0"/>
              </a:rPr>
              <a:t>1. Inserting At Beginning of the list </a:t>
            </a:r>
          </a:p>
          <a:p>
            <a:pPr marL="0" indent="0">
              <a:lnSpc>
                <a:spcPct val="150000"/>
              </a:lnSpc>
              <a:buNone/>
            </a:pPr>
            <a:r>
              <a:rPr lang="en-US" sz="2200" dirty="0">
                <a:latin typeface="Calibri" panose="020F0502020204030204" pitchFamily="34" charset="0"/>
                <a:cs typeface="Calibri" panose="020F0502020204030204" pitchFamily="34" charset="0"/>
              </a:rPr>
              <a:t>2. Inserting At End of the list </a:t>
            </a:r>
          </a:p>
          <a:p>
            <a:pPr marL="0" indent="0">
              <a:lnSpc>
                <a:spcPct val="150000"/>
              </a:lnSpc>
              <a:buNone/>
            </a:pPr>
            <a:r>
              <a:rPr lang="en-US" sz="2200" dirty="0">
                <a:latin typeface="Calibri" panose="020F0502020204030204" pitchFamily="34" charset="0"/>
                <a:cs typeface="Calibri" panose="020F0502020204030204" pitchFamily="34" charset="0"/>
              </a:rPr>
              <a:t>3. Inserting At Specific location in the list </a:t>
            </a:r>
          </a:p>
          <a:p>
            <a:pPr marL="0" indent="0">
              <a:lnSpc>
                <a:spcPct val="150000"/>
              </a:lnSpc>
              <a:buNone/>
            </a:pPr>
            <a:endParaRPr lang="en-IN"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BF182C8-67AD-40AB-8D8B-4A8FB3AF8AC7}"/>
              </a:ext>
            </a:extLst>
          </p:cNvPr>
          <p:cNvSpPr>
            <a:spLocks noGrp="1"/>
          </p:cNvSpPr>
          <p:nvPr>
            <p:ph type="dt" sz="half" idx="10"/>
          </p:nvPr>
        </p:nvSpPr>
        <p:spPr/>
        <p:txBody>
          <a:bodyPr/>
          <a:lstStyle/>
          <a:p>
            <a:fld id="{9E13E48C-5357-4899-B133-7573B7C5CEA5}" type="datetime1">
              <a:rPr lang="en-US" smtClean="0"/>
              <a:t>11/15/2021</a:t>
            </a:fld>
            <a:endParaRPr lang="en-US"/>
          </a:p>
        </p:txBody>
      </p:sp>
      <p:sp>
        <p:nvSpPr>
          <p:cNvPr id="5" name="Footer Placeholder 4">
            <a:extLst>
              <a:ext uri="{FF2B5EF4-FFF2-40B4-BE49-F238E27FC236}">
                <a16:creationId xmlns:a16="http://schemas.microsoft.com/office/drawing/2014/main" id="{B1933D57-2AE8-4358-8F44-A5B52365FE6A}"/>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044F5AEF-1A1C-413D-97DE-7C6489FC86A6}"/>
              </a:ext>
            </a:extLst>
          </p:cNvPr>
          <p:cNvSpPr>
            <a:spLocks noGrp="1"/>
          </p:cNvSpPr>
          <p:nvPr>
            <p:ph type="sldNum" sz="quarter" idx="12"/>
          </p:nvPr>
        </p:nvSpPr>
        <p:spPr/>
        <p:txBody>
          <a:bodyPr/>
          <a:lstStyle/>
          <a:p>
            <a:fld id="{B6F15528-21DE-4FAA-801E-634DDDAF4B2B}" type="slidenum">
              <a:rPr lang="en-US" smtClean="0"/>
              <a:pPr/>
              <a:t>48</a:t>
            </a:fld>
            <a:endParaRPr lang="en-US"/>
          </a:p>
        </p:txBody>
      </p:sp>
      <p:pic>
        <p:nvPicPr>
          <p:cNvPr id="7" name="Picture 2" descr="E:\NIET\Project\xLogo11.png.pagespeed.ic.pydHLuCQEZ.png">
            <a:extLst>
              <a:ext uri="{FF2B5EF4-FFF2-40B4-BE49-F238E27FC236}">
                <a16:creationId xmlns:a16="http://schemas.microsoft.com/office/drawing/2014/main" id="{BC7AC63C-4041-42A9-9791-9EA3897412FF}"/>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8" name="Title 1">
            <a:extLst>
              <a:ext uri="{FF2B5EF4-FFF2-40B4-BE49-F238E27FC236}">
                <a16:creationId xmlns:a16="http://schemas.microsoft.com/office/drawing/2014/main" id="{F47826C3-C453-45F0-BB50-D157DA621D53}"/>
              </a:ext>
            </a:extLst>
          </p:cNvPr>
          <p:cNvSpPr txBox="1">
            <a:spLocks/>
          </p:cNvSpPr>
          <p:nvPr/>
        </p:nvSpPr>
        <p:spPr>
          <a:xfrm>
            <a:off x="1371600" y="-3562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05169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5A03C-BD8B-4569-9D3A-7DF71FEDD85A}"/>
              </a:ext>
            </a:extLst>
          </p:cNvPr>
          <p:cNvSpPr>
            <a:spLocks noGrp="1"/>
          </p:cNvSpPr>
          <p:nvPr>
            <p:ph idx="1"/>
          </p:nvPr>
        </p:nvSpPr>
        <p:spPr>
          <a:xfrm>
            <a:off x="457200" y="981935"/>
            <a:ext cx="8229600" cy="5174021"/>
          </a:xfrm>
        </p:spPr>
        <p:txBody>
          <a:bodyPr>
            <a:normAutofit fontScale="92500" lnSpcReduction="10000"/>
          </a:bodyPr>
          <a:lstStyle/>
          <a:p>
            <a:pPr marL="0" indent="0">
              <a:lnSpc>
                <a:spcPct val="150000"/>
              </a:lnSpc>
              <a:buNone/>
            </a:pPr>
            <a:r>
              <a:rPr lang="en-US" sz="2600" b="1" dirty="0">
                <a:latin typeface="Calibri" panose="020F0502020204030204" pitchFamily="34" charset="0"/>
                <a:cs typeface="Calibri" panose="020F0502020204030204" pitchFamily="34" charset="0"/>
              </a:rPr>
              <a:t>Inserting At Beginning of the list </a:t>
            </a:r>
            <a:endParaRPr lang="en-US" sz="2600" dirty="0">
              <a:latin typeface="Calibri" panose="020F0502020204030204" pitchFamily="34" charset="0"/>
              <a:cs typeface="Calibri" panose="020F0502020204030204" pitchFamily="34" charset="0"/>
            </a:endParaRPr>
          </a:p>
          <a:p>
            <a:pPr marL="0" indent="0">
              <a:lnSpc>
                <a:spcPct val="150000"/>
              </a:lnSpc>
              <a:buNone/>
            </a:pPr>
            <a:r>
              <a:rPr lang="en-US" sz="2400" dirty="0">
                <a:latin typeface="Calibri" panose="020F0502020204030204" pitchFamily="34" charset="0"/>
                <a:cs typeface="Calibri" panose="020F0502020204030204" pitchFamily="34" charset="0"/>
              </a:rPr>
              <a:t>We can use the following steps to insert a new node at beginning of the double linked list... </a:t>
            </a:r>
          </a:p>
          <a:p>
            <a:pPr marL="0" indent="0">
              <a:lnSpc>
                <a:spcPct val="150000"/>
              </a:lnSpc>
              <a:buNone/>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Step 1 - </a:t>
            </a:r>
            <a:r>
              <a:rPr lang="en-US" sz="2400" dirty="0">
                <a:latin typeface="Calibri" panose="020F0502020204030204" pitchFamily="34" charset="0"/>
                <a:cs typeface="Calibri" panose="020F0502020204030204" pitchFamily="34" charset="0"/>
              </a:rPr>
              <a:t>Create a </a:t>
            </a:r>
            <a:r>
              <a:rPr lang="en-US" sz="2400" b="1" dirty="0" err="1">
                <a:latin typeface="Calibri" panose="020F0502020204030204" pitchFamily="34" charset="0"/>
                <a:cs typeface="Calibri" panose="020F0502020204030204" pitchFamily="34" charset="0"/>
              </a:rPr>
              <a:t>newNode</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with given value and </a:t>
            </a:r>
            <a:r>
              <a:rPr lang="en-US" sz="2400" b="1" dirty="0" err="1">
                <a:latin typeface="Calibri" panose="020F0502020204030204" pitchFamily="34" charset="0"/>
                <a:cs typeface="Calibri" panose="020F0502020204030204" pitchFamily="34" charset="0"/>
              </a:rPr>
              <a:t>newNode</a:t>
            </a:r>
            <a:r>
              <a:rPr lang="en-US" sz="2400" b="1" dirty="0">
                <a:latin typeface="Calibri" panose="020F0502020204030204" pitchFamily="34" charset="0"/>
                <a:cs typeface="Calibri" panose="020F0502020204030204" pitchFamily="34" charset="0"/>
              </a:rPr>
              <a:t> → previous </a:t>
            </a:r>
            <a:r>
              <a:rPr lang="en-US" sz="2400" dirty="0">
                <a:latin typeface="Calibri" panose="020F0502020204030204" pitchFamily="34" charset="0"/>
                <a:cs typeface="Calibri" panose="020F0502020204030204" pitchFamily="34" charset="0"/>
              </a:rPr>
              <a:t>as </a:t>
            </a:r>
            <a:r>
              <a:rPr lang="en-US" sz="2400" b="1" dirty="0">
                <a:latin typeface="Calibri" panose="020F0502020204030204" pitchFamily="34" charset="0"/>
                <a:cs typeface="Calibri" panose="020F0502020204030204" pitchFamily="34" charset="0"/>
              </a:rPr>
              <a:t>NULL</a:t>
            </a:r>
            <a:r>
              <a:rPr lang="en-US" sz="2400" dirty="0">
                <a:latin typeface="Calibri" panose="020F0502020204030204" pitchFamily="34" charset="0"/>
                <a:cs typeface="Calibri" panose="020F0502020204030204" pitchFamily="34" charset="0"/>
              </a:rPr>
              <a:t>. </a:t>
            </a:r>
          </a:p>
          <a:p>
            <a:pPr marL="0" indent="0">
              <a:lnSpc>
                <a:spcPct val="150000"/>
              </a:lnSpc>
              <a:buNone/>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Step 2 - </a:t>
            </a:r>
            <a:r>
              <a:rPr lang="en-US" sz="2400" dirty="0">
                <a:latin typeface="Calibri" panose="020F0502020204030204" pitchFamily="34" charset="0"/>
                <a:cs typeface="Calibri" panose="020F0502020204030204" pitchFamily="34" charset="0"/>
              </a:rPr>
              <a:t>Check whether list is </a:t>
            </a:r>
            <a:r>
              <a:rPr lang="en-US" sz="2400" b="1" dirty="0">
                <a:latin typeface="Calibri" panose="020F0502020204030204" pitchFamily="34" charset="0"/>
                <a:cs typeface="Calibri" panose="020F0502020204030204" pitchFamily="34" charset="0"/>
              </a:rPr>
              <a:t>Empty </a:t>
            </a:r>
            <a:r>
              <a:rPr lang="en-US" sz="2400" dirty="0">
                <a:latin typeface="Calibri" panose="020F0502020204030204" pitchFamily="34" charset="0"/>
                <a:cs typeface="Calibri" panose="020F0502020204030204" pitchFamily="34" charset="0"/>
              </a:rPr>
              <a:t>(</a:t>
            </a:r>
            <a:r>
              <a:rPr lang="en-US" sz="2400" b="1" dirty="0">
                <a:latin typeface="Calibri" panose="020F0502020204030204" pitchFamily="34" charset="0"/>
                <a:cs typeface="Calibri" panose="020F0502020204030204" pitchFamily="34" charset="0"/>
              </a:rPr>
              <a:t>head </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NULL</a:t>
            </a:r>
            <a:r>
              <a:rPr lang="en-US" sz="2400" dirty="0">
                <a:latin typeface="Calibri" panose="020F0502020204030204" pitchFamily="34" charset="0"/>
                <a:cs typeface="Calibri" panose="020F0502020204030204" pitchFamily="34" charset="0"/>
              </a:rPr>
              <a:t>) </a:t>
            </a:r>
          </a:p>
          <a:p>
            <a:pPr marL="0" indent="0">
              <a:lnSpc>
                <a:spcPct val="150000"/>
              </a:lnSpc>
              <a:buNone/>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Step 3 - </a:t>
            </a:r>
            <a:r>
              <a:rPr lang="en-US" sz="2400" dirty="0">
                <a:latin typeface="Calibri" panose="020F0502020204030204" pitchFamily="34" charset="0"/>
                <a:cs typeface="Calibri" panose="020F0502020204030204" pitchFamily="34" charset="0"/>
              </a:rPr>
              <a:t>If it is </a:t>
            </a:r>
            <a:r>
              <a:rPr lang="en-US" sz="2400" b="1" dirty="0">
                <a:latin typeface="Calibri" panose="020F0502020204030204" pitchFamily="34" charset="0"/>
                <a:cs typeface="Calibri" panose="020F0502020204030204" pitchFamily="34" charset="0"/>
              </a:rPr>
              <a:t>Empty </a:t>
            </a:r>
            <a:r>
              <a:rPr lang="en-US" sz="2400" dirty="0">
                <a:latin typeface="Calibri" panose="020F0502020204030204" pitchFamily="34" charset="0"/>
                <a:cs typeface="Calibri" panose="020F0502020204030204" pitchFamily="34" charset="0"/>
              </a:rPr>
              <a:t>then, assign </a:t>
            </a:r>
            <a:r>
              <a:rPr lang="en-US" sz="2400" b="1" dirty="0">
                <a:latin typeface="Calibri" panose="020F0502020204030204" pitchFamily="34" charset="0"/>
                <a:cs typeface="Calibri" panose="020F0502020204030204" pitchFamily="34" charset="0"/>
              </a:rPr>
              <a:t>NULL </a:t>
            </a:r>
            <a:r>
              <a:rPr lang="en-US" sz="2400" dirty="0">
                <a:latin typeface="Calibri" panose="020F0502020204030204" pitchFamily="34" charset="0"/>
                <a:cs typeface="Calibri" panose="020F0502020204030204" pitchFamily="34" charset="0"/>
              </a:rPr>
              <a:t>to </a:t>
            </a:r>
            <a:r>
              <a:rPr lang="en-US" sz="2400" b="1" dirty="0" err="1">
                <a:latin typeface="Calibri" panose="020F0502020204030204" pitchFamily="34" charset="0"/>
                <a:cs typeface="Calibri" panose="020F0502020204030204" pitchFamily="34" charset="0"/>
              </a:rPr>
              <a:t>newNode</a:t>
            </a:r>
            <a:r>
              <a:rPr lang="en-US" sz="2400" b="1" dirty="0">
                <a:latin typeface="Calibri" panose="020F0502020204030204" pitchFamily="34" charset="0"/>
                <a:cs typeface="Calibri" panose="020F0502020204030204" pitchFamily="34" charset="0"/>
              </a:rPr>
              <a:t> → next </a:t>
            </a:r>
            <a:r>
              <a:rPr lang="en-US" sz="2400" dirty="0">
                <a:latin typeface="Calibri" panose="020F0502020204030204" pitchFamily="34" charset="0"/>
                <a:cs typeface="Calibri" panose="020F0502020204030204" pitchFamily="34" charset="0"/>
              </a:rPr>
              <a:t>and </a:t>
            </a:r>
            <a:r>
              <a:rPr lang="en-US" sz="2400" b="1" dirty="0" err="1">
                <a:latin typeface="Calibri" panose="020F0502020204030204" pitchFamily="34" charset="0"/>
                <a:cs typeface="Calibri" panose="020F0502020204030204" pitchFamily="34" charset="0"/>
              </a:rPr>
              <a:t>newNode</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to </a:t>
            </a:r>
            <a:r>
              <a:rPr lang="en-US" sz="2400" b="1" dirty="0">
                <a:latin typeface="Calibri" panose="020F0502020204030204" pitchFamily="34" charset="0"/>
                <a:cs typeface="Calibri" panose="020F0502020204030204" pitchFamily="34" charset="0"/>
              </a:rPr>
              <a:t>head</a:t>
            </a:r>
            <a:r>
              <a:rPr lang="en-US" sz="2400" dirty="0">
                <a:latin typeface="Calibri" panose="020F0502020204030204" pitchFamily="34" charset="0"/>
                <a:cs typeface="Calibri" panose="020F0502020204030204" pitchFamily="34" charset="0"/>
              </a:rPr>
              <a:t>. </a:t>
            </a:r>
          </a:p>
          <a:p>
            <a:pPr marL="0" indent="0">
              <a:lnSpc>
                <a:spcPct val="150000"/>
              </a:lnSpc>
              <a:buNone/>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Step 4 - </a:t>
            </a:r>
            <a:r>
              <a:rPr lang="en-US" sz="2400" dirty="0">
                <a:latin typeface="Calibri" panose="020F0502020204030204" pitchFamily="34" charset="0"/>
                <a:cs typeface="Calibri" panose="020F0502020204030204" pitchFamily="34" charset="0"/>
              </a:rPr>
              <a:t>If it is </a:t>
            </a:r>
            <a:r>
              <a:rPr lang="en-US" sz="2400" b="1" dirty="0">
                <a:latin typeface="Calibri" panose="020F0502020204030204" pitchFamily="34" charset="0"/>
                <a:cs typeface="Calibri" panose="020F0502020204030204" pitchFamily="34" charset="0"/>
              </a:rPr>
              <a:t>not Empty </a:t>
            </a:r>
            <a:r>
              <a:rPr lang="en-US" sz="2400" dirty="0">
                <a:latin typeface="Calibri" panose="020F0502020204030204" pitchFamily="34" charset="0"/>
                <a:cs typeface="Calibri" panose="020F0502020204030204" pitchFamily="34" charset="0"/>
              </a:rPr>
              <a:t>then, </a:t>
            </a:r>
            <a:r>
              <a:rPr lang="en-US" sz="2400" dirty="0" smtClean="0">
                <a:latin typeface="Calibri" panose="020F0502020204030204" pitchFamily="34" charset="0"/>
                <a:cs typeface="Calibri" panose="020F0502020204030204" pitchFamily="34" charset="0"/>
              </a:rPr>
              <a:t>assign </a:t>
            </a:r>
            <a:r>
              <a:rPr lang="en-US" sz="2400" b="1" dirty="0" err="1" smtClean="0">
                <a:latin typeface="Calibri" panose="020F0502020204030204" pitchFamily="34" charset="0"/>
                <a:cs typeface="Calibri" panose="020F0502020204030204" pitchFamily="34" charset="0"/>
              </a:rPr>
              <a:t>newNode</a:t>
            </a:r>
            <a:r>
              <a:rPr lang="en-US" sz="2400" b="1" dirty="0" smtClean="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 next=head, head-&gt;</a:t>
            </a:r>
            <a:r>
              <a:rPr lang="en-US" sz="2400" b="1" dirty="0" err="1">
                <a:latin typeface="Calibri" panose="020F0502020204030204" pitchFamily="34" charset="0"/>
                <a:cs typeface="Calibri" panose="020F0502020204030204" pitchFamily="34" charset="0"/>
              </a:rPr>
              <a:t>prev</a:t>
            </a:r>
            <a:r>
              <a:rPr lang="en-US" sz="2400" b="1" dirty="0">
                <a:latin typeface="Calibri" panose="020F0502020204030204" pitchFamily="34" charset="0"/>
                <a:cs typeface="Calibri" panose="020F0502020204030204" pitchFamily="34" charset="0"/>
              </a:rPr>
              <a:t> = NULL </a:t>
            </a:r>
            <a:r>
              <a:rPr lang="en-US" sz="2400" dirty="0">
                <a:latin typeface="Calibri" panose="020F0502020204030204" pitchFamily="34" charset="0"/>
                <a:cs typeface="Calibri" panose="020F0502020204030204" pitchFamily="34" charset="0"/>
              </a:rPr>
              <a:t>and  </a:t>
            </a:r>
            <a:r>
              <a:rPr lang="en-US" sz="2400" b="1" dirty="0">
                <a:latin typeface="Calibri" panose="020F0502020204030204" pitchFamily="34" charset="0"/>
                <a:cs typeface="Calibri" panose="020F0502020204030204" pitchFamily="34" charset="0"/>
              </a:rPr>
              <a:t>head= </a:t>
            </a:r>
            <a:r>
              <a:rPr lang="en-US" sz="2400" b="1" dirty="0" err="1">
                <a:latin typeface="Calibri" panose="020F0502020204030204" pitchFamily="34" charset="0"/>
                <a:cs typeface="Calibri" panose="020F0502020204030204" pitchFamily="34" charset="0"/>
              </a:rPr>
              <a:t>newNode</a:t>
            </a:r>
            <a:r>
              <a:rPr lang="en-US" sz="2400" dirty="0">
                <a:latin typeface="Calibri" panose="020F0502020204030204" pitchFamily="34" charset="0"/>
                <a:cs typeface="Calibri" panose="020F0502020204030204" pitchFamily="34" charset="0"/>
              </a:rPr>
              <a:t>. </a:t>
            </a:r>
          </a:p>
          <a:p>
            <a:pPr marL="0" indent="0">
              <a:lnSpc>
                <a:spcPct val="150000"/>
              </a:lnSpc>
              <a:buNone/>
            </a:pPr>
            <a:endParaRPr lang="en-IN" sz="24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BF182C8-67AD-40AB-8D8B-4A8FB3AF8AC7}"/>
              </a:ext>
            </a:extLst>
          </p:cNvPr>
          <p:cNvSpPr>
            <a:spLocks noGrp="1"/>
          </p:cNvSpPr>
          <p:nvPr>
            <p:ph type="dt" sz="half" idx="10"/>
          </p:nvPr>
        </p:nvSpPr>
        <p:spPr/>
        <p:txBody>
          <a:bodyPr/>
          <a:lstStyle/>
          <a:p>
            <a:fld id="{BF309B95-7800-4EBD-99D3-4AAF90534F42}" type="datetime1">
              <a:rPr lang="en-US" smtClean="0"/>
              <a:t>11/15/2021</a:t>
            </a:fld>
            <a:endParaRPr lang="en-US"/>
          </a:p>
        </p:txBody>
      </p:sp>
      <p:sp>
        <p:nvSpPr>
          <p:cNvPr id="5" name="Footer Placeholder 4">
            <a:extLst>
              <a:ext uri="{FF2B5EF4-FFF2-40B4-BE49-F238E27FC236}">
                <a16:creationId xmlns:a16="http://schemas.microsoft.com/office/drawing/2014/main" id="{B1933D57-2AE8-4358-8F44-A5B52365FE6A}"/>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044F5AEF-1A1C-413D-97DE-7C6489FC86A6}"/>
              </a:ext>
            </a:extLst>
          </p:cNvPr>
          <p:cNvSpPr>
            <a:spLocks noGrp="1"/>
          </p:cNvSpPr>
          <p:nvPr>
            <p:ph type="sldNum" sz="quarter" idx="12"/>
          </p:nvPr>
        </p:nvSpPr>
        <p:spPr/>
        <p:txBody>
          <a:bodyPr/>
          <a:lstStyle/>
          <a:p>
            <a:fld id="{B6F15528-21DE-4FAA-801E-634DDDAF4B2B}" type="slidenum">
              <a:rPr lang="en-US" smtClean="0"/>
              <a:pPr/>
              <a:t>49</a:t>
            </a:fld>
            <a:endParaRPr lang="en-US"/>
          </a:p>
        </p:txBody>
      </p:sp>
      <p:pic>
        <p:nvPicPr>
          <p:cNvPr id="7" name="Picture 2" descr="E:\NIET\Project\xLogo11.png.pagespeed.ic.pydHLuCQEZ.png">
            <a:extLst>
              <a:ext uri="{FF2B5EF4-FFF2-40B4-BE49-F238E27FC236}">
                <a16:creationId xmlns:a16="http://schemas.microsoft.com/office/drawing/2014/main" id="{BC7AC63C-4041-42A9-9791-9EA3897412FF}"/>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8" name="Title 1">
            <a:extLst>
              <a:ext uri="{FF2B5EF4-FFF2-40B4-BE49-F238E27FC236}">
                <a16:creationId xmlns:a16="http://schemas.microsoft.com/office/drawing/2014/main" id="{F47826C3-C453-45F0-BB50-D157DA621D53}"/>
              </a:ext>
            </a:extLst>
          </p:cNvPr>
          <p:cNvSpPr txBox="1">
            <a:spLocks/>
          </p:cNvSpPr>
          <p:nvPr/>
        </p:nvSpPr>
        <p:spPr>
          <a:xfrm>
            <a:off x="1371600" y="-3562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50232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C71614E-8680-4960-BDD1-AADE2160796C}"/>
              </a:ext>
            </a:extLst>
          </p:cNvPr>
          <p:cNvSpPr>
            <a:spLocks noGrp="1"/>
          </p:cNvSpPr>
          <p:nvPr>
            <p:ph type="dt" sz="half" idx="10"/>
          </p:nvPr>
        </p:nvSpPr>
        <p:spPr/>
        <p:txBody>
          <a:bodyPr/>
          <a:lstStyle/>
          <a:p>
            <a:fld id="{6509EF46-F529-4A4D-BDA9-31A5809F1574}" type="datetime1">
              <a:rPr lang="en-US" smtClean="0"/>
              <a:t>11/15/2021</a:t>
            </a:fld>
            <a:endParaRPr lang="en-US"/>
          </a:p>
        </p:txBody>
      </p:sp>
      <p:sp>
        <p:nvSpPr>
          <p:cNvPr id="5" name="Footer Placeholder 4">
            <a:extLst>
              <a:ext uri="{FF2B5EF4-FFF2-40B4-BE49-F238E27FC236}">
                <a16:creationId xmlns:a16="http://schemas.microsoft.com/office/drawing/2014/main" id="{DA9201F8-FF2C-4C35-B561-15FE8914E2D6}"/>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4DFC0F83-C8EA-48BA-94B4-0B3891E93252}"/>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a:extLst>
              <a:ext uri="{FF2B5EF4-FFF2-40B4-BE49-F238E27FC236}">
                <a16:creationId xmlns:a16="http://schemas.microsoft.com/office/drawing/2014/main" id="{0F572E8A-F873-4C19-BD99-F0925A73B68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i="0" u="none" strike="noStrike" kern="1200" cap="none" spc="0" normalizeH="0" baseline="0" noProof="0" dirty="0">
                <a:ln>
                  <a:noFill/>
                </a:ln>
                <a:solidFill>
                  <a:schemeClr val="dk1"/>
                </a:solidFill>
                <a:effectLst/>
                <a:uLnTx/>
                <a:uFillTx/>
                <a:latin typeface="+mj-lt"/>
                <a:ea typeface="+mn-ea"/>
                <a:cs typeface="+mn-cs"/>
              </a:rPr>
              <a:t>Course</a:t>
            </a:r>
            <a:r>
              <a:rPr kumimoji="0" lang="en-US" sz="3400" i="0" u="none" strike="noStrike" kern="1200" cap="none" spc="0" normalizeH="0" noProof="0" dirty="0">
                <a:ln>
                  <a:noFill/>
                </a:ln>
                <a:solidFill>
                  <a:schemeClr val="dk1"/>
                </a:solidFill>
                <a:effectLst/>
                <a:uLnTx/>
                <a:uFillTx/>
                <a:latin typeface="+mj-lt"/>
                <a:ea typeface="+mn-ea"/>
                <a:cs typeface="+mn-cs"/>
              </a:rPr>
              <a:t> Outcome</a:t>
            </a:r>
            <a:endParaRPr kumimoji="0" lang="en-US" sz="3400" i="0" u="none" strike="noStrike" kern="1200" cap="none" spc="0" normalizeH="0" baseline="0" noProof="0" dirty="0">
              <a:ln>
                <a:noFill/>
              </a:ln>
              <a:solidFill>
                <a:schemeClr val="dk1"/>
              </a:solidFill>
              <a:effectLst/>
              <a:uLnTx/>
              <a:uFillTx/>
              <a:latin typeface="+mj-lt"/>
              <a:ea typeface="+mn-ea"/>
              <a:cs typeface="+mn-cs"/>
            </a:endParaRPr>
          </a:p>
        </p:txBody>
      </p:sp>
      <p:pic>
        <p:nvPicPr>
          <p:cNvPr id="8" name="Picture 2" descr="E:\NIET\Project\xLogo11.png.pagespeed.ic.pydHLuCQEZ.png">
            <a:extLst>
              <a:ext uri="{FF2B5EF4-FFF2-40B4-BE49-F238E27FC236}">
                <a16:creationId xmlns:a16="http://schemas.microsoft.com/office/drawing/2014/main" id="{27301949-D8D9-498F-B89B-E17DAB3E04D8}"/>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0D71783D-4DD4-4952-85B8-4996D6105682}"/>
              </a:ext>
            </a:extLst>
          </p:cNvPr>
          <p:cNvSpPr/>
          <p:nvPr/>
        </p:nvSpPr>
        <p:spPr>
          <a:xfrm>
            <a:off x="304800" y="1524000"/>
            <a:ext cx="8227640" cy="2201372"/>
          </a:xfrm>
          <a:prstGeom prst="rect">
            <a:avLst/>
          </a:prstGeom>
        </p:spPr>
        <p:txBody>
          <a:bodyPr wrap="square">
            <a:spAutoFit/>
          </a:bodyPr>
          <a:lstStyle/>
          <a:p>
            <a:pPr algn="just">
              <a:lnSpc>
                <a:spcPct val="150000"/>
              </a:lnSpc>
            </a:pPr>
            <a:r>
              <a:rPr lang="en-US" sz="2200" dirty="0"/>
              <a:t>CO3: C</a:t>
            </a:r>
            <a:r>
              <a:rPr lang="en-US" sz="2400" dirty="0"/>
              <a:t>ompare and contrast the advantages and disadvantages of linked lists over arrays and implement operations on different types of linked list.</a:t>
            </a:r>
            <a:endParaRPr lang="en-US" sz="2200" dirty="0"/>
          </a:p>
          <a:p>
            <a:pPr algn="just">
              <a:lnSpc>
                <a:spcPct val="150000"/>
              </a:lnSpc>
            </a:pPr>
            <a:endParaRPr lang="en-IN" sz="2200" dirty="0"/>
          </a:p>
        </p:txBody>
      </p:sp>
    </p:spTree>
    <p:extLst>
      <p:ext uri="{BB962C8B-B14F-4D97-AF65-F5344CB8AC3E}">
        <p14:creationId xmlns:p14="http://schemas.microsoft.com/office/powerpoint/2010/main" val="2500022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5A03C-BD8B-4569-9D3A-7DF71FEDD85A}"/>
              </a:ext>
            </a:extLst>
          </p:cNvPr>
          <p:cNvSpPr>
            <a:spLocks noGrp="1"/>
          </p:cNvSpPr>
          <p:nvPr>
            <p:ph idx="1"/>
          </p:nvPr>
        </p:nvSpPr>
        <p:spPr>
          <a:xfrm>
            <a:off x="430535" y="1009517"/>
            <a:ext cx="8229600" cy="5250221"/>
          </a:xfrm>
        </p:spPr>
        <p:txBody>
          <a:bodyPr>
            <a:normAutofit fontScale="92500"/>
          </a:bodyPr>
          <a:lstStyle/>
          <a:p>
            <a:pPr marL="0" indent="0">
              <a:lnSpc>
                <a:spcPct val="150000"/>
              </a:lnSpc>
              <a:buNone/>
            </a:pPr>
            <a:r>
              <a:rPr lang="en-US" sz="2600" b="1" dirty="0">
                <a:latin typeface="Calibri" panose="020F0502020204030204" pitchFamily="34" charset="0"/>
                <a:cs typeface="Calibri" panose="020F0502020204030204" pitchFamily="34" charset="0"/>
              </a:rPr>
              <a:t>Inserting At End of the list </a:t>
            </a:r>
            <a:endParaRPr lang="en-US" sz="2600" dirty="0">
              <a:latin typeface="Calibri" panose="020F0502020204030204" pitchFamily="34" charset="0"/>
              <a:cs typeface="Calibri" panose="020F0502020204030204" pitchFamily="34" charset="0"/>
            </a:endParaRPr>
          </a:p>
          <a:p>
            <a:pPr marL="0" indent="0">
              <a:lnSpc>
                <a:spcPct val="150000"/>
              </a:lnSpc>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Step 1 - </a:t>
            </a:r>
            <a:r>
              <a:rPr lang="en-US" sz="2000" dirty="0">
                <a:latin typeface="Calibri" panose="020F0502020204030204" pitchFamily="34" charset="0"/>
                <a:cs typeface="Calibri" panose="020F0502020204030204" pitchFamily="34" charset="0"/>
              </a:rPr>
              <a:t>Create a </a:t>
            </a:r>
            <a:r>
              <a:rPr lang="en-US" sz="2000" b="1" dirty="0" err="1">
                <a:latin typeface="Calibri" panose="020F0502020204030204" pitchFamily="34" charset="0"/>
                <a:cs typeface="Calibri" panose="020F0502020204030204" pitchFamily="34" charset="0"/>
              </a:rPr>
              <a:t>newNode</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with given value and </a:t>
            </a:r>
            <a:r>
              <a:rPr lang="en-US" sz="2000" b="1" dirty="0" err="1">
                <a:latin typeface="Calibri" panose="020F0502020204030204" pitchFamily="34" charset="0"/>
                <a:cs typeface="Calibri" panose="020F0502020204030204" pitchFamily="34" charset="0"/>
              </a:rPr>
              <a:t>newNode</a:t>
            </a:r>
            <a:r>
              <a:rPr lang="en-US" sz="2000" b="1" dirty="0">
                <a:latin typeface="Calibri" panose="020F0502020204030204" pitchFamily="34" charset="0"/>
                <a:cs typeface="Calibri" panose="020F0502020204030204" pitchFamily="34" charset="0"/>
              </a:rPr>
              <a:t> → next </a:t>
            </a:r>
            <a:r>
              <a:rPr lang="en-US" sz="2000" dirty="0">
                <a:latin typeface="Calibri" panose="020F0502020204030204" pitchFamily="34" charset="0"/>
                <a:cs typeface="Calibri" panose="020F0502020204030204" pitchFamily="34" charset="0"/>
              </a:rPr>
              <a:t>as </a:t>
            </a:r>
            <a:r>
              <a:rPr lang="en-US" sz="2000" b="1" dirty="0">
                <a:latin typeface="Calibri" panose="020F0502020204030204" pitchFamily="34" charset="0"/>
                <a:cs typeface="Calibri" panose="020F0502020204030204" pitchFamily="34" charset="0"/>
              </a:rPr>
              <a:t>NULL</a:t>
            </a:r>
            <a:r>
              <a:rPr lang="en-US" sz="2000" dirty="0">
                <a:latin typeface="Calibri" panose="020F0502020204030204" pitchFamily="34" charset="0"/>
                <a:cs typeface="Calibri" panose="020F0502020204030204" pitchFamily="34" charset="0"/>
              </a:rPr>
              <a:t>. </a:t>
            </a:r>
            <a:endParaRPr lang="en-IN" sz="2000" dirty="0">
              <a:latin typeface="Calibri" panose="020F0502020204030204" pitchFamily="34" charset="0"/>
              <a:cs typeface="Calibri" panose="020F0502020204030204" pitchFamily="34" charset="0"/>
            </a:endParaRPr>
          </a:p>
          <a:p>
            <a:pPr marL="0" indent="0">
              <a:lnSpc>
                <a:spcPct val="150000"/>
              </a:lnSpc>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Step 2 - </a:t>
            </a:r>
            <a:r>
              <a:rPr lang="en-US" sz="2000" dirty="0">
                <a:latin typeface="Calibri" panose="020F0502020204030204" pitchFamily="34" charset="0"/>
                <a:cs typeface="Calibri" panose="020F0502020204030204" pitchFamily="34" charset="0"/>
              </a:rPr>
              <a:t>Check whether list is </a:t>
            </a:r>
            <a:r>
              <a:rPr lang="en-US" sz="2000" b="1" dirty="0">
                <a:latin typeface="Calibri" panose="020F0502020204030204" pitchFamily="34" charset="0"/>
                <a:cs typeface="Calibri" panose="020F0502020204030204" pitchFamily="34" charset="0"/>
              </a:rPr>
              <a:t>Empty </a:t>
            </a:r>
            <a:r>
              <a:rPr lang="en-US" sz="2000" dirty="0">
                <a:latin typeface="Calibri" panose="020F0502020204030204" pitchFamily="34" charset="0"/>
                <a:cs typeface="Calibri" panose="020F0502020204030204" pitchFamily="34" charset="0"/>
              </a:rPr>
              <a:t>(</a:t>
            </a:r>
            <a:r>
              <a:rPr lang="en-US" sz="2000" b="1" dirty="0">
                <a:latin typeface="Calibri" panose="020F0502020204030204" pitchFamily="34" charset="0"/>
                <a:cs typeface="Calibri" panose="020F0502020204030204" pitchFamily="34" charset="0"/>
              </a:rPr>
              <a:t>head </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NULL</a:t>
            </a:r>
            <a:r>
              <a:rPr lang="en-US" sz="2000" dirty="0">
                <a:latin typeface="Calibri" panose="020F0502020204030204" pitchFamily="34" charset="0"/>
                <a:cs typeface="Calibri" panose="020F0502020204030204" pitchFamily="34" charset="0"/>
              </a:rPr>
              <a:t>) </a:t>
            </a:r>
          </a:p>
          <a:p>
            <a:pPr marL="0" indent="0">
              <a:lnSpc>
                <a:spcPct val="150000"/>
              </a:lnSpc>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Step 3 - </a:t>
            </a:r>
            <a:r>
              <a:rPr lang="en-US" sz="2000" dirty="0">
                <a:latin typeface="Calibri" panose="020F0502020204030204" pitchFamily="34" charset="0"/>
                <a:cs typeface="Calibri" panose="020F0502020204030204" pitchFamily="34" charset="0"/>
              </a:rPr>
              <a:t>If it is </a:t>
            </a:r>
            <a:r>
              <a:rPr lang="en-US" sz="2000" b="1" dirty="0">
                <a:latin typeface="Calibri" panose="020F0502020204030204" pitchFamily="34" charset="0"/>
                <a:cs typeface="Calibri" panose="020F0502020204030204" pitchFamily="34" charset="0"/>
              </a:rPr>
              <a:t>Empty</a:t>
            </a:r>
            <a:r>
              <a:rPr lang="en-US" sz="2000" dirty="0">
                <a:latin typeface="Calibri" panose="020F0502020204030204" pitchFamily="34" charset="0"/>
                <a:cs typeface="Calibri" panose="020F0502020204030204" pitchFamily="34" charset="0"/>
              </a:rPr>
              <a:t>, then assign </a:t>
            </a:r>
            <a:r>
              <a:rPr lang="en-US" sz="2000" b="1" dirty="0">
                <a:latin typeface="Calibri" panose="020F0502020204030204" pitchFamily="34" charset="0"/>
                <a:cs typeface="Calibri" panose="020F0502020204030204" pitchFamily="34" charset="0"/>
              </a:rPr>
              <a:t>NULL </a:t>
            </a:r>
            <a:r>
              <a:rPr lang="en-US" sz="2000" dirty="0">
                <a:latin typeface="Calibri" panose="020F0502020204030204" pitchFamily="34" charset="0"/>
                <a:cs typeface="Calibri" panose="020F0502020204030204" pitchFamily="34" charset="0"/>
              </a:rPr>
              <a:t>to </a:t>
            </a:r>
            <a:r>
              <a:rPr lang="en-US" sz="2000" b="1" dirty="0" err="1">
                <a:latin typeface="Calibri" panose="020F0502020204030204" pitchFamily="34" charset="0"/>
                <a:cs typeface="Calibri" panose="020F0502020204030204" pitchFamily="34" charset="0"/>
              </a:rPr>
              <a:t>newNode</a:t>
            </a:r>
            <a:r>
              <a:rPr lang="en-US" sz="2000" b="1" dirty="0">
                <a:latin typeface="Calibri" panose="020F0502020204030204" pitchFamily="34" charset="0"/>
                <a:cs typeface="Calibri" panose="020F0502020204030204" pitchFamily="34" charset="0"/>
              </a:rPr>
              <a:t> → previous </a:t>
            </a:r>
            <a:r>
              <a:rPr lang="en-US" sz="2000" dirty="0">
                <a:latin typeface="Calibri" panose="020F0502020204030204" pitchFamily="34" charset="0"/>
                <a:cs typeface="Calibri" panose="020F0502020204030204" pitchFamily="34" charset="0"/>
              </a:rPr>
              <a:t>and </a:t>
            </a:r>
            <a:r>
              <a:rPr lang="en-US" sz="2000" b="1" dirty="0" err="1">
                <a:latin typeface="Calibri" panose="020F0502020204030204" pitchFamily="34" charset="0"/>
                <a:cs typeface="Calibri" panose="020F0502020204030204" pitchFamily="34" charset="0"/>
              </a:rPr>
              <a:t>newNode</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to </a:t>
            </a:r>
            <a:r>
              <a:rPr lang="en-US" sz="2000" b="1" dirty="0">
                <a:latin typeface="Calibri" panose="020F0502020204030204" pitchFamily="34" charset="0"/>
                <a:cs typeface="Calibri" panose="020F0502020204030204" pitchFamily="34" charset="0"/>
              </a:rPr>
              <a:t>head</a:t>
            </a:r>
            <a:r>
              <a:rPr lang="en-US" sz="2000" dirty="0">
                <a:latin typeface="Calibri" panose="020F0502020204030204" pitchFamily="34" charset="0"/>
                <a:cs typeface="Calibri" panose="020F0502020204030204" pitchFamily="34" charset="0"/>
              </a:rPr>
              <a:t>. </a:t>
            </a:r>
          </a:p>
          <a:p>
            <a:pPr marL="0" indent="0">
              <a:lnSpc>
                <a:spcPct val="150000"/>
              </a:lnSpc>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Step 4 - </a:t>
            </a:r>
            <a:r>
              <a:rPr lang="en-US" sz="2000" dirty="0">
                <a:latin typeface="Calibri" panose="020F0502020204030204" pitchFamily="34" charset="0"/>
                <a:cs typeface="Calibri" panose="020F0502020204030204" pitchFamily="34" charset="0"/>
              </a:rPr>
              <a:t>If it is </a:t>
            </a:r>
            <a:r>
              <a:rPr lang="en-US" sz="2000" b="1" dirty="0">
                <a:latin typeface="Calibri" panose="020F0502020204030204" pitchFamily="34" charset="0"/>
                <a:cs typeface="Calibri" panose="020F0502020204030204" pitchFamily="34" charset="0"/>
              </a:rPr>
              <a:t>not Empty</a:t>
            </a:r>
            <a:r>
              <a:rPr lang="en-US" sz="2000" dirty="0">
                <a:latin typeface="Calibri" panose="020F0502020204030204" pitchFamily="34" charset="0"/>
                <a:cs typeface="Calibri" panose="020F0502020204030204" pitchFamily="34" charset="0"/>
              </a:rPr>
              <a:t>, then, define a node pointer </a:t>
            </a:r>
            <a:r>
              <a:rPr lang="en-US" sz="2000" b="1" dirty="0">
                <a:latin typeface="Calibri" panose="020F0502020204030204" pitchFamily="34" charset="0"/>
                <a:cs typeface="Calibri" panose="020F0502020204030204" pitchFamily="34" charset="0"/>
              </a:rPr>
              <a:t>temp </a:t>
            </a:r>
            <a:r>
              <a:rPr lang="en-US" sz="2000" dirty="0">
                <a:latin typeface="Calibri" panose="020F0502020204030204" pitchFamily="34" charset="0"/>
                <a:cs typeface="Calibri" panose="020F0502020204030204" pitchFamily="34" charset="0"/>
              </a:rPr>
              <a:t>and initialize with </a:t>
            </a:r>
            <a:r>
              <a:rPr lang="en-US" sz="2000" b="1" dirty="0">
                <a:latin typeface="Calibri" panose="020F0502020204030204" pitchFamily="34" charset="0"/>
                <a:cs typeface="Calibri" panose="020F0502020204030204" pitchFamily="34" charset="0"/>
              </a:rPr>
              <a:t>head</a:t>
            </a:r>
            <a:r>
              <a:rPr lang="en-US" sz="2000" dirty="0">
                <a:latin typeface="Calibri" panose="020F0502020204030204" pitchFamily="34" charset="0"/>
                <a:cs typeface="Calibri" panose="020F0502020204030204" pitchFamily="34" charset="0"/>
              </a:rPr>
              <a:t>. </a:t>
            </a:r>
          </a:p>
          <a:p>
            <a:pPr marL="0" indent="0">
              <a:lnSpc>
                <a:spcPct val="150000"/>
              </a:lnSpc>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Step 5 - </a:t>
            </a:r>
            <a:r>
              <a:rPr lang="en-US" sz="2000" dirty="0">
                <a:latin typeface="Calibri" panose="020F0502020204030204" pitchFamily="34" charset="0"/>
                <a:cs typeface="Calibri" panose="020F0502020204030204" pitchFamily="34" charset="0"/>
              </a:rPr>
              <a:t>Keep moving the </a:t>
            </a:r>
            <a:r>
              <a:rPr lang="en-US" sz="2000" b="1" dirty="0">
                <a:latin typeface="Calibri" panose="020F0502020204030204" pitchFamily="34" charset="0"/>
                <a:cs typeface="Calibri" panose="020F0502020204030204" pitchFamily="34" charset="0"/>
              </a:rPr>
              <a:t>temp </a:t>
            </a:r>
            <a:r>
              <a:rPr lang="en-US" sz="2000" dirty="0">
                <a:latin typeface="Calibri" panose="020F0502020204030204" pitchFamily="34" charset="0"/>
                <a:cs typeface="Calibri" panose="020F0502020204030204" pitchFamily="34" charset="0"/>
              </a:rPr>
              <a:t>to its next node until it reaches to the last node in the list (until </a:t>
            </a:r>
            <a:r>
              <a:rPr lang="en-US" sz="2000" b="1" dirty="0">
                <a:latin typeface="Calibri" panose="020F0502020204030204" pitchFamily="34" charset="0"/>
                <a:cs typeface="Calibri" panose="020F0502020204030204" pitchFamily="34" charset="0"/>
              </a:rPr>
              <a:t>temp → next </a:t>
            </a:r>
            <a:r>
              <a:rPr lang="en-US" sz="2000" dirty="0">
                <a:latin typeface="Calibri" panose="020F0502020204030204" pitchFamily="34" charset="0"/>
                <a:cs typeface="Calibri" panose="020F0502020204030204" pitchFamily="34" charset="0"/>
              </a:rPr>
              <a:t>is equal to </a:t>
            </a:r>
            <a:r>
              <a:rPr lang="en-US" sz="2000" b="1" dirty="0">
                <a:latin typeface="Calibri" panose="020F0502020204030204" pitchFamily="34" charset="0"/>
                <a:cs typeface="Calibri" panose="020F0502020204030204" pitchFamily="34" charset="0"/>
              </a:rPr>
              <a:t>NULL</a:t>
            </a:r>
            <a:r>
              <a:rPr lang="en-US" sz="2000" dirty="0">
                <a:latin typeface="Calibri" panose="020F0502020204030204" pitchFamily="34" charset="0"/>
                <a:cs typeface="Calibri" panose="020F0502020204030204" pitchFamily="34" charset="0"/>
              </a:rPr>
              <a:t>). </a:t>
            </a:r>
          </a:p>
          <a:p>
            <a:pPr marL="0" indent="0">
              <a:lnSpc>
                <a:spcPct val="150000"/>
              </a:lnSpc>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Step 6 - </a:t>
            </a:r>
            <a:r>
              <a:rPr lang="en-US" sz="2000" dirty="0">
                <a:latin typeface="Calibri" panose="020F0502020204030204" pitchFamily="34" charset="0"/>
                <a:cs typeface="Calibri" panose="020F0502020204030204" pitchFamily="34" charset="0"/>
              </a:rPr>
              <a:t>Assign </a:t>
            </a:r>
            <a:r>
              <a:rPr lang="en-US" sz="2000" b="1" dirty="0" err="1">
                <a:latin typeface="Calibri" panose="020F0502020204030204" pitchFamily="34" charset="0"/>
                <a:cs typeface="Calibri" panose="020F0502020204030204" pitchFamily="34" charset="0"/>
              </a:rPr>
              <a:t>newNode</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to </a:t>
            </a:r>
            <a:r>
              <a:rPr lang="en-US" sz="2000" b="1" dirty="0">
                <a:latin typeface="Calibri" panose="020F0502020204030204" pitchFamily="34" charset="0"/>
                <a:cs typeface="Calibri" panose="020F0502020204030204" pitchFamily="34" charset="0"/>
              </a:rPr>
              <a:t>temp → next </a:t>
            </a:r>
            <a:r>
              <a:rPr lang="en-US" sz="2000" dirty="0">
                <a:latin typeface="Calibri" panose="020F0502020204030204" pitchFamily="34" charset="0"/>
                <a:cs typeface="Calibri" panose="020F0502020204030204" pitchFamily="34" charset="0"/>
              </a:rPr>
              <a:t>and </a:t>
            </a:r>
            <a:r>
              <a:rPr lang="en-US" sz="2000" b="1" dirty="0">
                <a:latin typeface="Calibri" panose="020F0502020204030204" pitchFamily="34" charset="0"/>
                <a:cs typeface="Calibri" panose="020F0502020204030204" pitchFamily="34" charset="0"/>
              </a:rPr>
              <a:t>temp </a:t>
            </a:r>
            <a:r>
              <a:rPr lang="en-US" sz="2000" dirty="0">
                <a:latin typeface="Calibri" panose="020F0502020204030204" pitchFamily="34" charset="0"/>
                <a:cs typeface="Calibri" panose="020F0502020204030204" pitchFamily="34" charset="0"/>
              </a:rPr>
              <a:t>to </a:t>
            </a:r>
            <a:r>
              <a:rPr lang="en-US" sz="2000" b="1" dirty="0" err="1">
                <a:latin typeface="Calibri" panose="020F0502020204030204" pitchFamily="34" charset="0"/>
                <a:cs typeface="Calibri" panose="020F0502020204030204" pitchFamily="34" charset="0"/>
              </a:rPr>
              <a:t>newNode</a:t>
            </a:r>
            <a:r>
              <a:rPr lang="en-US" sz="2000" b="1" dirty="0">
                <a:latin typeface="Calibri" panose="020F0502020204030204" pitchFamily="34" charset="0"/>
                <a:cs typeface="Calibri" panose="020F0502020204030204" pitchFamily="34" charset="0"/>
              </a:rPr>
              <a:t> → previous</a:t>
            </a:r>
            <a:r>
              <a:rPr lang="en-US" sz="2000" dirty="0">
                <a:latin typeface="Calibri" panose="020F0502020204030204" pitchFamily="34" charset="0"/>
                <a:cs typeface="Calibri" panose="020F0502020204030204" pitchFamily="34" charset="0"/>
              </a:rPr>
              <a:t>. </a:t>
            </a:r>
          </a:p>
          <a:p>
            <a:pPr marL="0" indent="0">
              <a:lnSpc>
                <a:spcPct val="150000"/>
              </a:lnSpc>
              <a:buNone/>
            </a:pPr>
            <a:endParaRPr lang="en-IN" sz="20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BF182C8-67AD-40AB-8D8B-4A8FB3AF8AC7}"/>
              </a:ext>
            </a:extLst>
          </p:cNvPr>
          <p:cNvSpPr>
            <a:spLocks noGrp="1"/>
          </p:cNvSpPr>
          <p:nvPr>
            <p:ph type="dt" sz="half" idx="10"/>
          </p:nvPr>
        </p:nvSpPr>
        <p:spPr/>
        <p:txBody>
          <a:bodyPr/>
          <a:lstStyle/>
          <a:p>
            <a:fld id="{A595101E-B0AF-41C3-BEDE-92247E1C445D}" type="datetime1">
              <a:rPr lang="en-US" smtClean="0"/>
              <a:t>11/15/2021</a:t>
            </a:fld>
            <a:endParaRPr lang="en-US"/>
          </a:p>
        </p:txBody>
      </p:sp>
      <p:sp>
        <p:nvSpPr>
          <p:cNvPr id="5" name="Footer Placeholder 4">
            <a:extLst>
              <a:ext uri="{FF2B5EF4-FFF2-40B4-BE49-F238E27FC236}">
                <a16:creationId xmlns:a16="http://schemas.microsoft.com/office/drawing/2014/main" id="{B1933D57-2AE8-4358-8F44-A5B52365FE6A}"/>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044F5AEF-1A1C-413D-97DE-7C6489FC86A6}"/>
              </a:ext>
            </a:extLst>
          </p:cNvPr>
          <p:cNvSpPr>
            <a:spLocks noGrp="1"/>
          </p:cNvSpPr>
          <p:nvPr>
            <p:ph type="sldNum" sz="quarter" idx="12"/>
          </p:nvPr>
        </p:nvSpPr>
        <p:spPr/>
        <p:txBody>
          <a:bodyPr/>
          <a:lstStyle/>
          <a:p>
            <a:fld id="{B6F15528-21DE-4FAA-801E-634DDDAF4B2B}" type="slidenum">
              <a:rPr lang="en-US" smtClean="0"/>
              <a:pPr/>
              <a:t>50</a:t>
            </a:fld>
            <a:endParaRPr lang="en-US"/>
          </a:p>
        </p:txBody>
      </p:sp>
      <p:pic>
        <p:nvPicPr>
          <p:cNvPr id="7" name="Picture 2" descr="E:\NIET\Project\xLogo11.png.pagespeed.ic.pydHLuCQEZ.png">
            <a:extLst>
              <a:ext uri="{FF2B5EF4-FFF2-40B4-BE49-F238E27FC236}">
                <a16:creationId xmlns:a16="http://schemas.microsoft.com/office/drawing/2014/main" id="{BC7AC63C-4041-42A9-9791-9EA3897412FF}"/>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8" name="Title 1">
            <a:extLst>
              <a:ext uri="{FF2B5EF4-FFF2-40B4-BE49-F238E27FC236}">
                <a16:creationId xmlns:a16="http://schemas.microsoft.com/office/drawing/2014/main" id="{F47826C3-C453-45F0-BB50-D157DA621D53}"/>
              </a:ext>
            </a:extLst>
          </p:cNvPr>
          <p:cNvSpPr txBox="1">
            <a:spLocks/>
          </p:cNvSpPr>
          <p:nvPr/>
        </p:nvSpPr>
        <p:spPr>
          <a:xfrm>
            <a:off x="1371600" y="-3562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23415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5A03C-BD8B-4569-9D3A-7DF71FEDD85A}"/>
              </a:ext>
            </a:extLst>
          </p:cNvPr>
          <p:cNvSpPr>
            <a:spLocks noGrp="1"/>
          </p:cNvSpPr>
          <p:nvPr>
            <p:ph idx="1"/>
          </p:nvPr>
        </p:nvSpPr>
        <p:spPr>
          <a:xfrm>
            <a:off x="381000" y="990600"/>
            <a:ext cx="8382000" cy="5402621"/>
          </a:xfrm>
        </p:spPr>
        <p:txBody>
          <a:bodyPr>
            <a:noAutofit/>
          </a:bodyPr>
          <a:lstStyle/>
          <a:p>
            <a:pPr marL="0" indent="0">
              <a:lnSpc>
                <a:spcPct val="150000"/>
              </a:lnSpc>
              <a:buNone/>
            </a:pPr>
            <a:r>
              <a:rPr lang="en-US" sz="2400" b="1" dirty="0">
                <a:latin typeface="Calibri" panose="020F0502020204030204" pitchFamily="34" charset="0"/>
                <a:cs typeface="Calibri" panose="020F0502020204030204" pitchFamily="34" charset="0"/>
              </a:rPr>
              <a:t>Inserting At Specific location in the list (After a Node) </a:t>
            </a:r>
          </a:p>
          <a:p>
            <a:pPr marL="0" indent="0">
              <a:lnSpc>
                <a:spcPct val="150000"/>
              </a:lnSpc>
              <a:buNone/>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Step 1 - </a:t>
            </a:r>
            <a:r>
              <a:rPr lang="en-US" sz="2400" dirty="0">
                <a:latin typeface="Calibri" panose="020F0502020204030204" pitchFamily="34" charset="0"/>
                <a:cs typeface="Calibri" panose="020F0502020204030204" pitchFamily="34" charset="0"/>
              </a:rPr>
              <a:t>Create a </a:t>
            </a:r>
            <a:r>
              <a:rPr lang="en-US" sz="2400" b="1" dirty="0" err="1">
                <a:latin typeface="Calibri" panose="020F0502020204030204" pitchFamily="34" charset="0"/>
                <a:cs typeface="Calibri" panose="020F0502020204030204" pitchFamily="34" charset="0"/>
              </a:rPr>
              <a:t>newNode</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with given value. </a:t>
            </a:r>
          </a:p>
          <a:p>
            <a:pPr marL="0" indent="0">
              <a:lnSpc>
                <a:spcPct val="150000"/>
              </a:lnSpc>
              <a:buNone/>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Step 2 - </a:t>
            </a:r>
            <a:r>
              <a:rPr lang="en-US" sz="2400" dirty="0">
                <a:latin typeface="Calibri" panose="020F0502020204030204" pitchFamily="34" charset="0"/>
                <a:cs typeface="Calibri" panose="020F0502020204030204" pitchFamily="34" charset="0"/>
              </a:rPr>
              <a:t>Check whether list is </a:t>
            </a:r>
            <a:r>
              <a:rPr lang="en-US" sz="2400" b="1" dirty="0">
                <a:latin typeface="Calibri" panose="020F0502020204030204" pitchFamily="34" charset="0"/>
                <a:cs typeface="Calibri" panose="020F0502020204030204" pitchFamily="34" charset="0"/>
              </a:rPr>
              <a:t>Empty </a:t>
            </a:r>
            <a:r>
              <a:rPr lang="en-US" sz="2400" dirty="0">
                <a:latin typeface="Calibri" panose="020F0502020204030204" pitchFamily="34" charset="0"/>
                <a:cs typeface="Calibri" panose="020F0502020204030204" pitchFamily="34" charset="0"/>
              </a:rPr>
              <a:t>(</a:t>
            </a:r>
            <a:r>
              <a:rPr lang="en-US" sz="2400" b="1" dirty="0">
                <a:latin typeface="Calibri" panose="020F0502020204030204" pitchFamily="34" charset="0"/>
                <a:cs typeface="Calibri" panose="020F0502020204030204" pitchFamily="34" charset="0"/>
              </a:rPr>
              <a:t>head </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NULL</a:t>
            </a:r>
            <a:r>
              <a:rPr lang="en-US" sz="2400" dirty="0">
                <a:latin typeface="Calibri" panose="020F0502020204030204" pitchFamily="34" charset="0"/>
                <a:cs typeface="Calibri" panose="020F0502020204030204" pitchFamily="34" charset="0"/>
              </a:rPr>
              <a:t>) </a:t>
            </a:r>
          </a:p>
          <a:p>
            <a:pPr marL="0" indent="0">
              <a:lnSpc>
                <a:spcPct val="150000"/>
              </a:lnSpc>
              <a:buNone/>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Step 3 - </a:t>
            </a:r>
            <a:r>
              <a:rPr lang="en-US" sz="2400" dirty="0">
                <a:latin typeface="Calibri" panose="020F0502020204030204" pitchFamily="34" charset="0"/>
                <a:cs typeface="Calibri" panose="020F0502020204030204" pitchFamily="34" charset="0"/>
              </a:rPr>
              <a:t>If it is </a:t>
            </a:r>
            <a:r>
              <a:rPr lang="en-US" sz="2400" b="1" dirty="0">
                <a:latin typeface="Calibri" panose="020F0502020204030204" pitchFamily="34" charset="0"/>
                <a:cs typeface="Calibri" panose="020F0502020204030204" pitchFamily="34" charset="0"/>
              </a:rPr>
              <a:t>Empty </a:t>
            </a:r>
            <a:r>
              <a:rPr lang="en-US" sz="2400" dirty="0">
                <a:latin typeface="Calibri" panose="020F0502020204030204" pitchFamily="34" charset="0"/>
                <a:cs typeface="Calibri" panose="020F0502020204030204" pitchFamily="34" charset="0"/>
              </a:rPr>
              <a:t>then, assign </a:t>
            </a:r>
            <a:r>
              <a:rPr lang="en-US" sz="2400" b="1" dirty="0">
                <a:latin typeface="Calibri" panose="020F0502020204030204" pitchFamily="34" charset="0"/>
                <a:cs typeface="Calibri" panose="020F0502020204030204" pitchFamily="34" charset="0"/>
              </a:rPr>
              <a:t>NULL </a:t>
            </a:r>
            <a:r>
              <a:rPr lang="en-US" sz="2400" dirty="0">
                <a:latin typeface="Calibri" panose="020F0502020204030204" pitchFamily="34" charset="0"/>
                <a:cs typeface="Calibri" panose="020F0502020204030204" pitchFamily="34" charset="0"/>
              </a:rPr>
              <a:t>to both </a:t>
            </a:r>
            <a:r>
              <a:rPr lang="en-US" sz="2400" b="1" dirty="0" err="1">
                <a:latin typeface="Calibri" panose="020F0502020204030204" pitchFamily="34" charset="0"/>
                <a:cs typeface="Calibri" panose="020F0502020204030204" pitchFamily="34" charset="0"/>
              </a:rPr>
              <a:t>newNode</a:t>
            </a:r>
            <a:r>
              <a:rPr lang="en-US" sz="2400" b="1" dirty="0">
                <a:latin typeface="Calibri" panose="020F0502020204030204" pitchFamily="34" charset="0"/>
                <a:cs typeface="Calibri" panose="020F0502020204030204" pitchFamily="34" charset="0"/>
              </a:rPr>
              <a:t> → previous </a:t>
            </a:r>
            <a:r>
              <a:rPr lang="en-US" sz="2400" dirty="0">
                <a:latin typeface="Calibri" panose="020F0502020204030204" pitchFamily="34" charset="0"/>
                <a:cs typeface="Calibri" panose="020F0502020204030204" pitchFamily="34" charset="0"/>
              </a:rPr>
              <a:t>&amp; </a:t>
            </a:r>
            <a:r>
              <a:rPr lang="en-US" sz="2400" b="1" dirty="0" err="1">
                <a:latin typeface="Calibri" panose="020F0502020204030204" pitchFamily="34" charset="0"/>
                <a:cs typeface="Calibri" panose="020F0502020204030204" pitchFamily="34" charset="0"/>
              </a:rPr>
              <a:t>newNode</a:t>
            </a:r>
            <a:r>
              <a:rPr lang="en-US" sz="2400" b="1" dirty="0">
                <a:latin typeface="Calibri" panose="020F0502020204030204" pitchFamily="34" charset="0"/>
                <a:cs typeface="Calibri" panose="020F0502020204030204" pitchFamily="34" charset="0"/>
              </a:rPr>
              <a:t> → next </a:t>
            </a:r>
            <a:r>
              <a:rPr lang="en-US" sz="2400" dirty="0">
                <a:latin typeface="Calibri" panose="020F0502020204030204" pitchFamily="34" charset="0"/>
                <a:cs typeface="Calibri" panose="020F0502020204030204" pitchFamily="34" charset="0"/>
              </a:rPr>
              <a:t>and set </a:t>
            </a:r>
            <a:r>
              <a:rPr lang="en-US" sz="2400" b="1" dirty="0" err="1">
                <a:latin typeface="Calibri" panose="020F0502020204030204" pitchFamily="34" charset="0"/>
                <a:cs typeface="Calibri" panose="020F0502020204030204" pitchFamily="34" charset="0"/>
              </a:rPr>
              <a:t>newNode</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to </a:t>
            </a:r>
            <a:r>
              <a:rPr lang="en-US" sz="2400" b="1" dirty="0">
                <a:latin typeface="Calibri" panose="020F0502020204030204" pitchFamily="34" charset="0"/>
                <a:cs typeface="Calibri" panose="020F0502020204030204" pitchFamily="34" charset="0"/>
              </a:rPr>
              <a:t>head</a:t>
            </a:r>
            <a:r>
              <a:rPr lang="en-US" sz="2400" dirty="0">
                <a:latin typeface="Calibri" panose="020F0502020204030204" pitchFamily="34" charset="0"/>
                <a:cs typeface="Calibri" panose="020F0502020204030204" pitchFamily="34" charset="0"/>
              </a:rPr>
              <a:t>. </a:t>
            </a:r>
          </a:p>
          <a:p>
            <a:pPr marL="0" indent="0">
              <a:lnSpc>
                <a:spcPct val="150000"/>
              </a:lnSpc>
              <a:buNone/>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Step 4 - </a:t>
            </a:r>
            <a:r>
              <a:rPr lang="en-US" sz="2400" dirty="0">
                <a:latin typeface="Calibri" panose="020F0502020204030204" pitchFamily="34" charset="0"/>
                <a:cs typeface="Calibri" panose="020F0502020204030204" pitchFamily="34" charset="0"/>
              </a:rPr>
              <a:t>If it is </a:t>
            </a:r>
            <a:r>
              <a:rPr lang="en-US" sz="2400" b="1" dirty="0">
                <a:latin typeface="Calibri" panose="020F0502020204030204" pitchFamily="34" charset="0"/>
                <a:cs typeface="Calibri" panose="020F0502020204030204" pitchFamily="34" charset="0"/>
              </a:rPr>
              <a:t>not Empty </a:t>
            </a:r>
            <a:r>
              <a:rPr lang="en-US" sz="2400" dirty="0">
                <a:latin typeface="Calibri" panose="020F0502020204030204" pitchFamily="34" charset="0"/>
                <a:cs typeface="Calibri" panose="020F0502020204030204" pitchFamily="34" charset="0"/>
              </a:rPr>
              <a:t>then, define two node pointers </a:t>
            </a:r>
            <a:r>
              <a:rPr lang="en-US" sz="2400" b="1" dirty="0">
                <a:latin typeface="Calibri" panose="020F0502020204030204" pitchFamily="34" charset="0"/>
                <a:cs typeface="Calibri" panose="020F0502020204030204" pitchFamily="34" charset="0"/>
              </a:rPr>
              <a:t>temp1 </a:t>
            </a:r>
            <a:r>
              <a:rPr lang="en-US" sz="2400" dirty="0">
                <a:latin typeface="Calibri" panose="020F0502020204030204" pitchFamily="34" charset="0"/>
                <a:cs typeface="Calibri" panose="020F0502020204030204" pitchFamily="34" charset="0"/>
              </a:rPr>
              <a:t>&amp; </a:t>
            </a:r>
            <a:r>
              <a:rPr lang="en-US" sz="2400" b="1" dirty="0">
                <a:latin typeface="Calibri" panose="020F0502020204030204" pitchFamily="34" charset="0"/>
                <a:cs typeface="Calibri" panose="020F0502020204030204" pitchFamily="34" charset="0"/>
              </a:rPr>
              <a:t>temp2 </a:t>
            </a:r>
            <a:r>
              <a:rPr lang="en-US" sz="2400" dirty="0">
                <a:latin typeface="Calibri" panose="020F0502020204030204" pitchFamily="34" charset="0"/>
                <a:cs typeface="Calibri" panose="020F0502020204030204" pitchFamily="34" charset="0"/>
              </a:rPr>
              <a:t>and initialize </a:t>
            </a:r>
            <a:r>
              <a:rPr lang="en-US" sz="2400" b="1" dirty="0">
                <a:latin typeface="Calibri" panose="020F0502020204030204" pitchFamily="34" charset="0"/>
                <a:cs typeface="Calibri" panose="020F0502020204030204" pitchFamily="34" charset="0"/>
              </a:rPr>
              <a:t>temp1 </a:t>
            </a:r>
            <a:r>
              <a:rPr lang="en-US" sz="2400" dirty="0">
                <a:latin typeface="Calibri" panose="020F0502020204030204" pitchFamily="34" charset="0"/>
                <a:cs typeface="Calibri" panose="020F0502020204030204" pitchFamily="34" charset="0"/>
              </a:rPr>
              <a:t>with </a:t>
            </a:r>
            <a:r>
              <a:rPr lang="en-US" sz="2400" b="1" dirty="0">
                <a:latin typeface="Calibri" panose="020F0502020204030204" pitchFamily="34" charset="0"/>
                <a:cs typeface="Calibri" panose="020F0502020204030204" pitchFamily="34" charset="0"/>
              </a:rPr>
              <a:t>head</a:t>
            </a:r>
            <a:r>
              <a:rPr lang="en-US" sz="2400" dirty="0">
                <a:latin typeface="Calibri" panose="020F0502020204030204" pitchFamily="34" charset="0"/>
                <a:cs typeface="Calibri" panose="020F0502020204030204" pitchFamily="34" charset="0"/>
              </a:rPr>
              <a:t>. </a:t>
            </a:r>
          </a:p>
          <a:p>
            <a:pPr marL="0" indent="0">
              <a:lnSpc>
                <a:spcPct val="150000"/>
              </a:lnSpc>
              <a:buNone/>
            </a:pPr>
            <a:endParaRPr lang="en-US" sz="24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BF182C8-67AD-40AB-8D8B-4A8FB3AF8AC7}"/>
              </a:ext>
            </a:extLst>
          </p:cNvPr>
          <p:cNvSpPr>
            <a:spLocks noGrp="1"/>
          </p:cNvSpPr>
          <p:nvPr>
            <p:ph type="dt" sz="half" idx="10"/>
          </p:nvPr>
        </p:nvSpPr>
        <p:spPr/>
        <p:txBody>
          <a:bodyPr/>
          <a:lstStyle/>
          <a:p>
            <a:fld id="{3DD8329C-9E74-4A6A-A1FC-4B297E5CE0CF}" type="datetime1">
              <a:rPr lang="en-US" smtClean="0"/>
              <a:t>11/15/2021</a:t>
            </a:fld>
            <a:endParaRPr lang="en-US"/>
          </a:p>
        </p:txBody>
      </p:sp>
      <p:sp>
        <p:nvSpPr>
          <p:cNvPr id="5" name="Footer Placeholder 4">
            <a:extLst>
              <a:ext uri="{FF2B5EF4-FFF2-40B4-BE49-F238E27FC236}">
                <a16:creationId xmlns:a16="http://schemas.microsoft.com/office/drawing/2014/main" id="{B1933D57-2AE8-4358-8F44-A5B52365FE6A}"/>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044F5AEF-1A1C-413D-97DE-7C6489FC86A6}"/>
              </a:ext>
            </a:extLst>
          </p:cNvPr>
          <p:cNvSpPr>
            <a:spLocks noGrp="1"/>
          </p:cNvSpPr>
          <p:nvPr>
            <p:ph type="sldNum" sz="quarter" idx="12"/>
          </p:nvPr>
        </p:nvSpPr>
        <p:spPr/>
        <p:txBody>
          <a:bodyPr/>
          <a:lstStyle/>
          <a:p>
            <a:fld id="{B6F15528-21DE-4FAA-801E-634DDDAF4B2B}" type="slidenum">
              <a:rPr lang="en-US" smtClean="0"/>
              <a:pPr/>
              <a:t>51</a:t>
            </a:fld>
            <a:endParaRPr lang="en-US"/>
          </a:p>
        </p:txBody>
      </p:sp>
      <p:pic>
        <p:nvPicPr>
          <p:cNvPr id="7" name="Picture 2" descr="E:\NIET\Project\xLogo11.png.pagespeed.ic.pydHLuCQEZ.png">
            <a:extLst>
              <a:ext uri="{FF2B5EF4-FFF2-40B4-BE49-F238E27FC236}">
                <a16:creationId xmlns:a16="http://schemas.microsoft.com/office/drawing/2014/main" id="{BC7AC63C-4041-42A9-9791-9EA3897412FF}"/>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8" name="Title 1">
            <a:extLst>
              <a:ext uri="{FF2B5EF4-FFF2-40B4-BE49-F238E27FC236}">
                <a16:creationId xmlns:a16="http://schemas.microsoft.com/office/drawing/2014/main" id="{F47826C3-C453-45F0-BB50-D157DA621D53}"/>
              </a:ext>
            </a:extLst>
          </p:cNvPr>
          <p:cNvSpPr txBox="1">
            <a:spLocks/>
          </p:cNvSpPr>
          <p:nvPr/>
        </p:nvSpPr>
        <p:spPr>
          <a:xfrm>
            <a:off x="1371600" y="-3562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25489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5A03C-BD8B-4569-9D3A-7DF71FEDD85A}"/>
              </a:ext>
            </a:extLst>
          </p:cNvPr>
          <p:cNvSpPr>
            <a:spLocks noGrp="1"/>
          </p:cNvSpPr>
          <p:nvPr>
            <p:ph idx="1"/>
          </p:nvPr>
        </p:nvSpPr>
        <p:spPr>
          <a:xfrm>
            <a:off x="336029" y="668881"/>
            <a:ext cx="8382000" cy="5402621"/>
          </a:xfrm>
        </p:spPr>
        <p:txBody>
          <a:bodyPr>
            <a:noAutofit/>
          </a:bodyPr>
          <a:lstStyle/>
          <a:p>
            <a:pPr marL="0" indent="0">
              <a:lnSpc>
                <a:spcPct val="150000"/>
              </a:lnSpc>
              <a:buNone/>
            </a:pPr>
            <a:r>
              <a:rPr lang="en-US" sz="2000" b="1" dirty="0">
                <a:latin typeface="Calibri" panose="020F0502020204030204" pitchFamily="34" charset="0"/>
                <a:cs typeface="Calibri" panose="020F0502020204030204" pitchFamily="34" charset="0"/>
              </a:rPr>
              <a:t>Inserting At Specific location in the list (After a Node) </a:t>
            </a:r>
            <a:endParaRPr lang="en-US" sz="2000" dirty="0">
              <a:latin typeface="Calibri" panose="020F0502020204030204" pitchFamily="34" charset="0"/>
              <a:cs typeface="Calibri" panose="020F0502020204030204" pitchFamily="34" charset="0"/>
            </a:endParaRPr>
          </a:p>
          <a:p>
            <a:pPr marL="0" indent="0">
              <a:lnSpc>
                <a:spcPct val="150000"/>
              </a:lnSpc>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Step 5 - </a:t>
            </a:r>
            <a:r>
              <a:rPr lang="en-US" sz="2000" dirty="0">
                <a:latin typeface="Calibri" panose="020F0502020204030204" pitchFamily="34" charset="0"/>
                <a:cs typeface="Calibri" panose="020F0502020204030204" pitchFamily="34" charset="0"/>
              </a:rPr>
              <a:t>Keep moving the </a:t>
            </a:r>
            <a:r>
              <a:rPr lang="en-US" sz="2000" b="1" dirty="0">
                <a:latin typeface="Calibri" panose="020F0502020204030204" pitchFamily="34" charset="0"/>
                <a:cs typeface="Calibri" panose="020F0502020204030204" pitchFamily="34" charset="0"/>
              </a:rPr>
              <a:t>temp1 </a:t>
            </a:r>
            <a:r>
              <a:rPr lang="en-US" sz="2000" dirty="0">
                <a:latin typeface="Calibri" panose="020F0502020204030204" pitchFamily="34" charset="0"/>
                <a:cs typeface="Calibri" panose="020F0502020204030204" pitchFamily="34" charset="0"/>
              </a:rPr>
              <a:t>to its next node until it reaches to the node after which we want to insert the </a:t>
            </a:r>
            <a:r>
              <a:rPr lang="en-US" sz="2000" dirty="0" err="1">
                <a:latin typeface="Calibri" panose="020F0502020204030204" pitchFamily="34" charset="0"/>
                <a:cs typeface="Calibri" panose="020F0502020204030204" pitchFamily="34" charset="0"/>
              </a:rPr>
              <a:t>newNode</a:t>
            </a:r>
            <a:r>
              <a:rPr lang="en-US" sz="2000" dirty="0">
                <a:latin typeface="Calibri" panose="020F0502020204030204" pitchFamily="34" charset="0"/>
                <a:cs typeface="Calibri" panose="020F0502020204030204" pitchFamily="34" charset="0"/>
              </a:rPr>
              <a:t> (until </a:t>
            </a:r>
            <a:r>
              <a:rPr lang="en-US" sz="2000" b="1" dirty="0">
                <a:latin typeface="Calibri" panose="020F0502020204030204" pitchFamily="34" charset="0"/>
                <a:cs typeface="Calibri" panose="020F0502020204030204" pitchFamily="34" charset="0"/>
              </a:rPr>
              <a:t>temp1 → data </a:t>
            </a:r>
            <a:r>
              <a:rPr lang="en-US" sz="2000" dirty="0">
                <a:latin typeface="Calibri" panose="020F0502020204030204" pitchFamily="34" charset="0"/>
                <a:cs typeface="Calibri" panose="020F0502020204030204" pitchFamily="34" charset="0"/>
              </a:rPr>
              <a:t>is equal to </a:t>
            </a:r>
            <a:r>
              <a:rPr lang="en-US" sz="2000" b="1" dirty="0">
                <a:latin typeface="Calibri" panose="020F0502020204030204" pitchFamily="34" charset="0"/>
                <a:cs typeface="Calibri" panose="020F0502020204030204" pitchFamily="34" charset="0"/>
              </a:rPr>
              <a:t>location</a:t>
            </a:r>
            <a:r>
              <a:rPr lang="en-US" sz="2000" dirty="0">
                <a:latin typeface="Calibri" panose="020F0502020204030204" pitchFamily="34" charset="0"/>
                <a:cs typeface="Calibri" panose="020F0502020204030204" pitchFamily="34" charset="0"/>
              </a:rPr>
              <a:t>, here location is the node value after which we want to insert the </a:t>
            </a:r>
            <a:r>
              <a:rPr lang="en-US" sz="2000" dirty="0" err="1">
                <a:latin typeface="Calibri" panose="020F0502020204030204" pitchFamily="34" charset="0"/>
                <a:cs typeface="Calibri" panose="020F0502020204030204" pitchFamily="34" charset="0"/>
              </a:rPr>
              <a:t>newNode</a:t>
            </a:r>
            <a:r>
              <a:rPr lang="en-US" sz="2000" dirty="0">
                <a:latin typeface="Calibri" panose="020F0502020204030204" pitchFamily="34" charset="0"/>
                <a:cs typeface="Calibri" panose="020F0502020204030204" pitchFamily="34" charset="0"/>
              </a:rPr>
              <a:t>). </a:t>
            </a:r>
          </a:p>
          <a:p>
            <a:pPr marL="0" indent="0">
              <a:lnSpc>
                <a:spcPct val="150000"/>
              </a:lnSpc>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Step 6 - </a:t>
            </a:r>
            <a:r>
              <a:rPr lang="en-US" sz="2000" dirty="0">
                <a:latin typeface="Calibri" panose="020F0502020204030204" pitchFamily="34" charset="0"/>
                <a:cs typeface="Calibri" panose="020F0502020204030204" pitchFamily="34" charset="0"/>
              </a:rPr>
              <a:t>Every time check whether </a:t>
            </a:r>
            <a:r>
              <a:rPr lang="en-US" sz="2000" b="1" dirty="0">
                <a:latin typeface="Calibri" panose="020F0502020204030204" pitchFamily="34" charset="0"/>
                <a:cs typeface="Calibri" panose="020F0502020204030204" pitchFamily="34" charset="0"/>
              </a:rPr>
              <a:t>temp1 </a:t>
            </a:r>
            <a:r>
              <a:rPr lang="en-US" sz="2000" dirty="0">
                <a:latin typeface="Calibri" panose="020F0502020204030204" pitchFamily="34" charset="0"/>
                <a:cs typeface="Calibri" panose="020F0502020204030204" pitchFamily="34" charset="0"/>
              </a:rPr>
              <a:t>is reached to the last node. If it is reached to the last node then display </a:t>
            </a:r>
            <a:r>
              <a:rPr lang="en-US" sz="2000" b="1" dirty="0">
                <a:latin typeface="Calibri" panose="020F0502020204030204" pitchFamily="34" charset="0"/>
                <a:cs typeface="Calibri" panose="020F0502020204030204" pitchFamily="34" charset="0"/>
              </a:rPr>
              <a:t>'Given node is not found in the list!!! Insertion not possible!!!' </a:t>
            </a:r>
            <a:r>
              <a:rPr lang="en-US" sz="2000" dirty="0">
                <a:latin typeface="Calibri" panose="020F0502020204030204" pitchFamily="34" charset="0"/>
                <a:cs typeface="Calibri" panose="020F0502020204030204" pitchFamily="34" charset="0"/>
              </a:rPr>
              <a:t>and terminate the function. Otherwise move the </a:t>
            </a:r>
            <a:r>
              <a:rPr lang="en-US" sz="2000" b="1" dirty="0">
                <a:latin typeface="Calibri" panose="020F0502020204030204" pitchFamily="34" charset="0"/>
                <a:cs typeface="Calibri" panose="020F0502020204030204" pitchFamily="34" charset="0"/>
              </a:rPr>
              <a:t>temp1 </a:t>
            </a:r>
            <a:r>
              <a:rPr lang="en-US" sz="2000" dirty="0">
                <a:latin typeface="Calibri" panose="020F0502020204030204" pitchFamily="34" charset="0"/>
                <a:cs typeface="Calibri" panose="020F0502020204030204" pitchFamily="34" charset="0"/>
              </a:rPr>
              <a:t>to next node. </a:t>
            </a:r>
          </a:p>
          <a:p>
            <a:pPr marL="0" indent="0">
              <a:lnSpc>
                <a:spcPct val="150000"/>
              </a:lnSpc>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Step 7 - </a:t>
            </a:r>
            <a:r>
              <a:rPr lang="en-US" sz="2000" dirty="0">
                <a:latin typeface="Calibri" panose="020F0502020204030204" pitchFamily="34" charset="0"/>
                <a:cs typeface="Calibri" panose="020F0502020204030204" pitchFamily="34" charset="0"/>
              </a:rPr>
              <a:t>Assign </a:t>
            </a:r>
            <a:r>
              <a:rPr lang="en-US" sz="2000" b="1" dirty="0">
                <a:latin typeface="Calibri" panose="020F0502020204030204" pitchFamily="34" charset="0"/>
                <a:cs typeface="Calibri" panose="020F0502020204030204" pitchFamily="34" charset="0"/>
              </a:rPr>
              <a:t>temp1 → next </a:t>
            </a:r>
            <a:r>
              <a:rPr lang="en-US" sz="2000" dirty="0">
                <a:latin typeface="Calibri" panose="020F0502020204030204" pitchFamily="34" charset="0"/>
                <a:cs typeface="Calibri" panose="020F0502020204030204" pitchFamily="34" charset="0"/>
              </a:rPr>
              <a:t>to </a:t>
            </a:r>
            <a:r>
              <a:rPr lang="en-US" sz="2000" b="1" dirty="0">
                <a:latin typeface="Calibri" panose="020F0502020204030204" pitchFamily="34" charset="0"/>
                <a:cs typeface="Calibri" panose="020F0502020204030204" pitchFamily="34" charset="0"/>
              </a:rPr>
              <a:t>temp2</a:t>
            </a:r>
            <a:r>
              <a:rPr lang="en-US" sz="2000"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newNode</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to </a:t>
            </a:r>
            <a:r>
              <a:rPr lang="en-US" sz="2000" b="1" dirty="0">
                <a:latin typeface="Calibri" panose="020F0502020204030204" pitchFamily="34" charset="0"/>
                <a:cs typeface="Calibri" panose="020F0502020204030204" pitchFamily="34" charset="0"/>
              </a:rPr>
              <a:t>temp1 → next</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temp1 </a:t>
            </a:r>
            <a:r>
              <a:rPr lang="en-US" sz="2000" dirty="0">
                <a:latin typeface="Calibri" panose="020F0502020204030204" pitchFamily="34" charset="0"/>
                <a:cs typeface="Calibri" panose="020F0502020204030204" pitchFamily="34" charset="0"/>
              </a:rPr>
              <a:t>to </a:t>
            </a:r>
            <a:r>
              <a:rPr lang="en-US" sz="2000" b="1" dirty="0" err="1">
                <a:latin typeface="Calibri" panose="020F0502020204030204" pitchFamily="34" charset="0"/>
                <a:cs typeface="Calibri" panose="020F0502020204030204" pitchFamily="34" charset="0"/>
              </a:rPr>
              <a:t>newNode</a:t>
            </a:r>
            <a:r>
              <a:rPr lang="en-US" sz="2000" b="1" dirty="0">
                <a:latin typeface="Calibri" panose="020F0502020204030204" pitchFamily="34" charset="0"/>
                <a:cs typeface="Calibri" panose="020F0502020204030204" pitchFamily="34" charset="0"/>
              </a:rPr>
              <a:t> → previous</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temp2 </a:t>
            </a:r>
            <a:r>
              <a:rPr lang="en-US" sz="2000" dirty="0">
                <a:latin typeface="Calibri" panose="020F0502020204030204" pitchFamily="34" charset="0"/>
                <a:cs typeface="Calibri" panose="020F0502020204030204" pitchFamily="34" charset="0"/>
              </a:rPr>
              <a:t>to </a:t>
            </a:r>
            <a:r>
              <a:rPr lang="en-US" sz="2000" b="1" dirty="0" err="1">
                <a:latin typeface="Calibri" panose="020F0502020204030204" pitchFamily="34" charset="0"/>
                <a:cs typeface="Calibri" panose="020F0502020204030204" pitchFamily="34" charset="0"/>
              </a:rPr>
              <a:t>newNode</a:t>
            </a:r>
            <a:r>
              <a:rPr lang="en-US" sz="2000" b="1" dirty="0">
                <a:latin typeface="Calibri" panose="020F0502020204030204" pitchFamily="34" charset="0"/>
                <a:cs typeface="Calibri" panose="020F0502020204030204" pitchFamily="34" charset="0"/>
              </a:rPr>
              <a:t> → next </a:t>
            </a:r>
            <a:r>
              <a:rPr lang="en-US" sz="2000" dirty="0">
                <a:latin typeface="Calibri" panose="020F0502020204030204" pitchFamily="34" charset="0"/>
                <a:cs typeface="Calibri" panose="020F0502020204030204" pitchFamily="34" charset="0"/>
              </a:rPr>
              <a:t>and </a:t>
            </a:r>
            <a:r>
              <a:rPr lang="en-US" sz="2000" b="1" dirty="0" err="1">
                <a:latin typeface="Calibri" panose="020F0502020204030204" pitchFamily="34" charset="0"/>
                <a:cs typeface="Calibri" panose="020F0502020204030204" pitchFamily="34" charset="0"/>
              </a:rPr>
              <a:t>newNode</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to </a:t>
            </a:r>
            <a:r>
              <a:rPr lang="en-US" sz="2000" b="1" dirty="0">
                <a:latin typeface="Calibri" panose="020F0502020204030204" pitchFamily="34" charset="0"/>
                <a:cs typeface="Calibri" panose="020F0502020204030204" pitchFamily="34" charset="0"/>
              </a:rPr>
              <a:t>temp2 → previous</a:t>
            </a:r>
            <a:r>
              <a:rPr lang="en-US" sz="2000" dirty="0">
                <a:latin typeface="Calibri" panose="020F0502020204030204" pitchFamily="34" charset="0"/>
                <a:cs typeface="Calibri" panose="020F0502020204030204" pitchFamily="34" charset="0"/>
              </a:rPr>
              <a:t>. </a:t>
            </a:r>
          </a:p>
        </p:txBody>
      </p:sp>
      <p:sp>
        <p:nvSpPr>
          <p:cNvPr id="4" name="Date Placeholder 3">
            <a:extLst>
              <a:ext uri="{FF2B5EF4-FFF2-40B4-BE49-F238E27FC236}">
                <a16:creationId xmlns:a16="http://schemas.microsoft.com/office/drawing/2014/main" id="{EBF182C8-67AD-40AB-8D8B-4A8FB3AF8AC7}"/>
              </a:ext>
            </a:extLst>
          </p:cNvPr>
          <p:cNvSpPr>
            <a:spLocks noGrp="1"/>
          </p:cNvSpPr>
          <p:nvPr>
            <p:ph type="dt" sz="half" idx="10"/>
          </p:nvPr>
        </p:nvSpPr>
        <p:spPr/>
        <p:txBody>
          <a:bodyPr/>
          <a:lstStyle/>
          <a:p>
            <a:fld id="{C8FB99DB-AB4C-42E1-8B94-2504875E9B8C}" type="datetime1">
              <a:rPr lang="en-US" smtClean="0"/>
              <a:t>11/15/2021</a:t>
            </a:fld>
            <a:endParaRPr lang="en-US"/>
          </a:p>
        </p:txBody>
      </p:sp>
      <p:sp>
        <p:nvSpPr>
          <p:cNvPr id="5" name="Footer Placeholder 4">
            <a:extLst>
              <a:ext uri="{FF2B5EF4-FFF2-40B4-BE49-F238E27FC236}">
                <a16:creationId xmlns:a16="http://schemas.microsoft.com/office/drawing/2014/main" id="{B1933D57-2AE8-4358-8F44-A5B52365FE6A}"/>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044F5AEF-1A1C-413D-97DE-7C6489FC86A6}"/>
              </a:ext>
            </a:extLst>
          </p:cNvPr>
          <p:cNvSpPr>
            <a:spLocks noGrp="1"/>
          </p:cNvSpPr>
          <p:nvPr>
            <p:ph type="sldNum" sz="quarter" idx="12"/>
          </p:nvPr>
        </p:nvSpPr>
        <p:spPr/>
        <p:txBody>
          <a:bodyPr/>
          <a:lstStyle/>
          <a:p>
            <a:fld id="{B6F15528-21DE-4FAA-801E-634DDDAF4B2B}" type="slidenum">
              <a:rPr lang="en-US" smtClean="0"/>
              <a:pPr/>
              <a:t>52</a:t>
            </a:fld>
            <a:endParaRPr lang="en-US"/>
          </a:p>
        </p:txBody>
      </p:sp>
      <p:pic>
        <p:nvPicPr>
          <p:cNvPr id="7" name="Picture 2" descr="E:\NIET\Project\xLogo11.png.pagespeed.ic.pydHLuCQEZ.png">
            <a:extLst>
              <a:ext uri="{FF2B5EF4-FFF2-40B4-BE49-F238E27FC236}">
                <a16:creationId xmlns:a16="http://schemas.microsoft.com/office/drawing/2014/main" id="{BC7AC63C-4041-42A9-9791-9EA3897412FF}"/>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8" name="Title 1">
            <a:extLst>
              <a:ext uri="{FF2B5EF4-FFF2-40B4-BE49-F238E27FC236}">
                <a16:creationId xmlns:a16="http://schemas.microsoft.com/office/drawing/2014/main" id="{F47826C3-C453-45F0-BB50-D157DA621D53}"/>
              </a:ext>
            </a:extLst>
          </p:cNvPr>
          <p:cNvSpPr txBox="1">
            <a:spLocks/>
          </p:cNvSpPr>
          <p:nvPr/>
        </p:nvSpPr>
        <p:spPr>
          <a:xfrm>
            <a:off x="1371600" y="-3562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50023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5A03C-BD8B-4569-9D3A-7DF71FEDD85A}"/>
              </a:ext>
            </a:extLst>
          </p:cNvPr>
          <p:cNvSpPr>
            <a:spLocks noGrp="1"/>
          </p:cNvSpPr>
          <p:nvPr>
            <p:ph idx="1"/>
          </p:nvPr>
        </p:nvSpPr>
        <p:spPr>
          <a:xfrm>
            <a:off x="381000" y="1219200"/>
            <a:ext cx="8229600" cy="5174021"/>
          </a:xfrm>
        </p:spPr>
        <p:txBody>
          <a:bodyPr/>
          <a:lstStyle/>
          <a:p>
            <a:pPr marL="0" indent="0">
              <a:lnSpc>
                <a:spcPct val="150000"/>
              </a:lnSpc>
              <a:buNone/>
            </a:pPr>
            <a:r>
              <a:rPr lang="en-IN" b="1" dirty="0">
                <a:latin typeface="Calibri" panose="020F0502020204030204" pitchFamily="34" charset="0"/>
                <a:cs typeface="Calibri" panose="020F0502020204030204" pitchFamily="34" charset="0"/>
              </a:rPr>
              <a:t>Deletion </a:t>
            </a:r>
            <a:endParaRPr lang="en-IN" dirty="0">
              <a:latin typeface="Calibri" panose="020F0502020204030204" pitchFamily="34" charset="0"/>
              <a:cs typeface="Calibri" panose="020F0502020204030204" pitchFamily="34" charset="0"/>
            </a:endParaRPr>
          </a:p>
          <a:p>
            <a:pPr marL="0" indent="0">
              <a:lnSpc>
                <a:spcPct val="150000"/>
              </a:lnSpc>
              <a:buNone/>
            </a:pPr>
            <a:r>
              <a:rPr lang="en-US" sz="2200" dirty="0">
                <a:latin typeface="Calibri" panose="020F0502020204030204" pitchFamily="34" charset="0"/>
                <a:cs typeface="Calibri" panose="020F0502020204030204" pitchFamily="34" charset="0"/>
              </a:rPr>
              <a:t>In a double linked list, the deletion operation can be performed in three ways as follows... </a:t>
            </a:r>
            <a:endParaRPr lang="en-IN" sz="2200" dirty="0">
              <a:latin typeface="Calibri" panose="020F0502020204030204" pitchFamily="34" charset="0"/>
              <a:cs typeface="Calibri" panose="020F0502020204030204" pitchFamily="34" charset="0"/>
            </a:endParaRPr>
          </a:p>
          <a:p>
            <a:pPr marL="0" indent="0">
              <a:lnSpc>
                <a:spcPct val="150000"/>
              </a:lnSpc>
              <a:buNone/>
            </a:pPr>
            <a:r>
              <a:rPr lang="en-US" sz="2200" dirty="0">
                <a:latin typeface="Calibri" panose="020F0502020204030204" pitchFamily="34" charset="0"/>
                <a:cs typeface="Calibri" panose="020F0502020204030204" pitchFamily="34" charset="0"/>
              </a:rPr>
              <a:t>1. Deleting from Beginning of the list </a:t>
            </a:r>
          </a:p>
          <a:p>
            <a:pPr marL="0" indent="0">
              <a:lnSpc>
                <a:spcPct val="150000"/>
              </a:lnSpc>
              <a:buNone/>
            </a:pPr>
            <a:r>
              <a:rPr lang="en-US" sz="2200" dirty="0">
                <a:latin typeface="Calibri" panose="020F0502020204030204" pitchFamily="34" charset="0"/>
                <a:cs typeface="Calibri" panose="020F0502020204030204" pitchFamily="34" charset="0"/>
              </a:rPr>
              <a:t>2. Deleting from End of the list </a:t>
            </a:r>
          </a:p>
          <a:p>
            <a:pPr marL="0" indent="0">
              <a:lnSpc>
                <a:spcPct val="150000"/>
              </a:lnSpc>
              <a:buNone/>
            </a:pPr>
            <a:r>
              <a:rPr lang="en-IN" sz="2200" dirty="0">
                <a:latin typeface="Calibri" panose="020F0502020204030204" pitchFamily="34" charset="0"/>
                <a:cs typeface="Calibri" panose="020F0502020204030204" pitchFamily="34" charset="0"/>
              </a:rPr>
              <a:t>3. Deleting a Specific Node </a:t>
            </a:r>
          </a:p>
          <a:p>
            <a:pPr marL="0" indent="0">
              <a:lnSpc>
                <a:spcPct val="150000"/>
              </a:lnSpc>
              <a:buNone/>
            </a:pPr>
            <a:endParaRPr lang="en-IN"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BF182C8-67AD-40AB-8D8B-4A8FB3AF8AC7}"/>
              </a:ext>
            </a:extLst>
          </p:cNvPr>
          <p:cNvSpPr>
            <a:spLocks noGrp="1"/>
          </p:cNvSpPr>
          <p:nvPr>
            <p:ph type="dt" sz="half" idx="10"/>
          </p:nvPr>
        </p:nvSpPr>
        <p:spPr/>
        <p:txBody>
          <a:bodyPr/>
          <a:lstStyle/>
          <a:p>
            <a:fld id="{DDF09080-1555-41B4-BD2E-7D08D5C8CD11}" type="datetime1">
              <a:rPr lang="en-US" smtClean="0"/>
              <a:t>11/15/2021</a:t>
            </a:fld>
            <a:endParaRPr lang="en-US"/>
          </a:p>
        </p:txBody>
      </p:sp>
      <p:sp>
        <p:nvSpPr>
          <p:cNvPr id="5" name="Footer Placeholder 4">
            <a:extLst>
              <a:ext uri="{FF2B5EF4-FFF2-40B4-BE49-F238E27FC236}">
                <a16:creationId xmlns:a16="http://schemas.microsoft.com/office/drawing/2014/main" id="{B1933D57-2AE8-4358-8F44-A5B52365FE6A}"/>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044F5AEF-1A1C-413D-97DE-7C6489FC86A6}"/>
              </a:ext>
            </a:extLst>
          </p:cNvPr>
          <p:cNvSpPr>
            <a:spLocks noGrp="1"/>
          </p:cNvSpPr>
          <p:nvPr>
            <p:ph type="sldNum" sz="quarter" idx="12"/>
          </p:nvPr>
        </p:nvSpPr>
        <p:spPr/>
        <p:txBody>
          <a:bodyPr/>
          <a:lstStyle/>
          <a:p>
            <a:fld id="{B6F15528-21DE-4FAA-801E-634DDDAF4B2B}" type="slidenum">
              <a:rPr lang="en-US" smtClean="0"/>
              <a:pPr/>
              <a:t>53</a:t>
            </a:fld>
            <a:endParaRPr lang="en-US"/>
          </a:p>
        </p:txBody>
      </p:sp>
      <p:pic>
        <p:nvPicPr>
          <p:cNvPr id="7" name="Picture 2" descr="E:\NIET\Project\xLogo11.png.pagespeed.ic.pydHLuCQEZ.png">
            <a:extLst>
              <a:ext uri="{FF2B5EF4-FFF2-40B4-BE49-F238E27FC236}">
                <a16:creationId xmlns:a16="http://schemas.microsoft.com/office/drawing/2014/main" id="{BC7AC63C-4041-42A9-9791-9EA3897412FF}"/>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8" name="Title 1">
            <a:extLst>
              <a:ext uri="{FF2B5EF4-FFF2-40B4-BE49-F238E27FC236}">
                <a16:creationId xmlns:a16="http://schemas.microsoft.com/office/drawing/2014/main" id="{F47826C3-C453-45F0-BB50-D157DA621D53}"/>
              </a:ext>
            </a:extLst>
          </p:cNvPr>
          <p:cNvSpPr txBox="1">
            <a:spLocks/>
          </p:cNvSpPr>
          <p:nvPr/>
        </p:nvSpPr>
        <p:spPr>
          <a:xfrm>
            <a:off x="1371600" y="-3562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335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5A03C-BD8B-4569-9D3A-7DF71FEDD85A}"/>
              </a:ext>
            </a:extLst>
          </p:cNvPr>
          <p:cNvSpPr>
            <a:spLocks noGrp="1"/>
          </p:cNvSpPr>
          <p:nvPr>
            <p:ph idx="1"/>
          </p:nvPr>
        </p:nvSpPr>
        <p:spPr>
          <a:xfrm>
            <a:off x="381000" y="781542"/>
            <a:ext cx="8229600" cy="5611679"/>
          </a:xfrm>
        </p:spPr>
        <p:txBody>
          <a:bodyPr>
            <a:normAutofit lnSpcReduction="10000"/>
          </a:bodyPr>
          <a:lstStyle/>
          <a:p>
            <a:pPr marL="0" indent="0">
              <a:lnSpc>
                <a:spcPct val="150000"/>
              </a:lnSpc>
              <a:buNone/>
            </a:pPr>
            <a:r>
              <a:rPr lang="en-US" sz="2600" b="1" dirty="0">
                <a:latin typeface="Calibri" panose="020F0502020204030204" pitchFamily="34" charset="0"/>
                <a:cs typeface="Calibri" panose="020F0502020204030204" pitchFamily="34" charset="0"/>
              </a:rPr>
              <a:t>Deleting from Beginning of the list </a:t>
            </a:r>
            <a:endParaRPr lang="en-US" sz="2600" dirty="0">
              <a:latin typeface="Calibri" panose="020F0502020204030204" pitchFamily="34" charset="0"/>
              <a:cs typeface="Calibri" panose="020F0502020204030204" pitchFamily="34" charset="0"/>
            </a:endParaRPr>
          </a:p>
          <a:p>
            <a:pPr marL="0" indent="0">
              <a:lnSpc>
                <a:spcPct val="150000"/>
              </a:lnSpc>
              <a:buNone/>
            </a:pP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Step 1 - </a:t>
            </a:r>
            <a:r>
              <a:rPr lang="en-US" sz="1900" dirty="0">
                <a:latin typeface="Calibri" panose="020F0502020204030204" pitchFamily="34" charset="0"/>
                <a:cs typeface="Calibri" panose="020F0502020204030204" pitchFamily="34" charset="0"/>
              </a:rPr>
              <a:t>Check whether list is </a:t>
            </a:r>
            <a:r>
              <a:rPr lang="en-US" sz="1900" b="1" dirty="0">
                <a:latin typeface="Calibri" panose="020F0502020204030204" pitchFamily="34" charset="0"/>
                <a:cs typeface="Calibri" panose="020F0502020204030204" pitchFamily="34" charset="0"/>
              </a:rPr>
              <a:t>Empty </a:t>
            </a:r>
            <a:r>
              <a:rPr lang="en-US" sz="1900" dirty="0">
                <a:latin typeface="Calibri" panose="020F0502020204030204" pitchFamily="34" charset="0"/>
                <a:cs typeface="Calibri" panose="020F0502020204030204" pitchFamily="34" charset="0"/>
              </a:rPr>
              <a:t>(</a:t>
            </a:r>
            <a:r>
              <a:rPr lang="en-US" sz="1900" b="1" dirty="0">
                <a:latin typeface="Calibri" panose="020F0502020204030204" pitchFamily="34" charset="0"/>
                <a:cs typeface="Calibri" panose="020F0502020204030204" pitchFamily="34" charset="0"/>
              </a:rPr>
              <a:t>head </a:t>
            </a: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NULL</a:t>
            </a:r>
            <a:r>
              <a:rPr lang="en-US" sz="1900" dirty="0">
                <a:latin typeface="Calibri" panose="020F0502020204030204" pitchFamily="34" charset="0"/>
                <a:cs typeface="Calibri" panose="020F0502020204030204" pitchFamily="34" charset="0"/>
              </a:rPr>
              <a:t>) </a:t>
            </a:r>
          </a:p>
          <a:p>
            <a:pPr marL="0" indent="0">
              <a:lnSpc>
                <a:spcPct val="150000"/>
              </a:lnSpc>
              <a:buNone/>
            </a:pP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Step 2 - </a:t>
            </a:r>
            <a:r>
              <a:rPr lang="en-US" sz="1900" dirty="0">
                <a:latin typeface="Calibri" panose="020F0502020204030204" pitchFamily="34" charset="0"/>
                <a:cs typeface="Calibri" panose="020F0502020204030204" pitchFamily="34" charset="0"/>
              </a:rPr>
              <a:t>If it is </a:t>
            </a:r>
            <a:r>
              <a:rPr lang="en-US" sz="1900" b="1" dirty="0">
                <a:latin typeface="Calibri" panose="020F0502020204030204" pitchFamily="34" charset="0"/>
                <a:cs typeface="Calibri" panose="020F0502020204030204" pitchFamily="34" charset="0"/>
              </a:rPr>
              <a:t>Empty </a:t>
            </a:r>
            <a:r>
              <a:rPr lang="en-US" sz="1900" dirty="0">
                <a:latin typeface="Calibri" panose="020F0502020204030204" pitchFamily="34" charset="0"/>
                <a:cs typeface="Calibri" panose="020F0502020204030204" pitchFamily="34" charset="0"/>
              </a:rPr>
              <a:t>then, display </a:t>
            </a:r>
            <a:r>
              <a:rPr lang="en-US" sz="1900" b="1" dirty="0">
                <a:latin typeface="Calibri" panose="020F0502020204030204" pitchFamily="34" charset="0"/>
                <a:cs typeface="Calibri" panose="020F0502020204030204" pitchFamily="34" charset="0"/>
              </a:rPr>
              <a:t>'List is Empty!!! Deletion is not possible' </a:t>
            </a:r>
            <a:r>
              <a:rPr lang="en-US" sz="1900" dirty="0">
                <a:latin typeface="Calibri" panose="020F0502020204030204" pitchFamily="34" charset="0"/>
                <a:cs typeface="Calibri" panose="020F0502020204030204" pitchFamily="34" charset="0"/>
              </a:rPr>
              <a:t>and terminate the function. </a:t>
            </a:r>
          </a:p>
          <a:p>
            <a:pPr marL="0" indent="0">
              <a:lnSpc>
                <a:spcPct val="150000"/>
              </a:lnSpc>
              <a:buNone/>
            </a:pP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Step 3 - </a:t>
            </a:r>
            <a:r>
              <a:rPr lang="en-US" sz="1900" dirty="0">
                <a:latin typeface="Calibri" panose="020F0502020204030204" pitchFamily="34" charset="0"/>
                <a:cs typeface="Calibri" panose="020F0502020204030204" pitchFamily="34" charset="0"/>
              </a:rPr>
              <a:t>If it is not Empty then, define a Node pointer </a:t>
            </a:r>
            <a:r>
              <a:rPr lang="en-US" sz="1900" b="1" dirty="0">
                <a:latin typeface="Calibri" panose="020F0502020204030204" pitchFamily="34" charset="0"/>
                <a:cs typeface="Calibri" panose="020F0502020204030204" pitchFamily="34" charset="0"/>
              </a:rPr>
              <a:t>'temp' </a:t>
            </a:r>
            <a:r>
              <a:rPr lang="en-US" sz="1900" dirty="0">
                <a:latin typeface="Calibri" panose="020F0502020204030204" pitchFamily="34" charset="0"/>
                <a:cs typeface="Calibri" panose="020F0502020204030204" pitchFamily="34" charset="0"/>
              </a:rPr>
              <a:t>and initialize with </a:t>
            </a:r>
            <a:r>
              <a:rPr lang="en-US" sz="1900" b="1" dirty="0">
                <a:latin typeface="Calibri" panose="020F0502020204030204" pitchFamily="34" charset="0"/>
                <a:cs typeface="Calibri" panose="020F0502020204030204" pitchFamily="34" charset="0"/>
              </a:rPr>
              <a:t>head</a:t>
            </a:r>
            <a:r>
              <a:rPr lang="en-US" sz="1900" dirty="0">
                <a:latin typeface="Calibri" panose="020F0502020204030204" pitchFamily="34" charset="0"/>
                <a:cs typeface="Calibri" panose="020F0502020204030204" pitchFamily="34" charset="0"/>
              </a:rPr>
              <a:t>. </a:t>
            </a:r>
          </a:p>
          <a:p>
            <a:pPr marL="0" indent="0">
              <a:lnSpc>
                <a:spcPct val="150000"/>
              </a:lnSpc>
              <a:buNone/>
            </a:pP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Step 4 - </a:t>
            </a:r>
            <a:r>
              <a:rPr lang="en-US" sz="1900" dirty="0">
                <a:latin typeface="Calibri" panose="020F0502020204030204" pitchFamily="34" charset="0"/>
                <a:cs typeface="Calibri" panose="020F0502020204030204" pitchFamily="34" charset="0"/>
              </a:rPr>
              <a:t>Check whether list is having only one node (</a:t>
            </a:r>
            <a:r>
              <a:rPr lang="en-US" sz="1900" b="1" dirty="0">
                <a:latin typeface="Calibri" panose="020F0502020204030204" pitchFamily="34" charset="0"/>
                <a:cs typeface="Calibri" panose="020F0502020204030204" pitchFamily="34" charset="0"/>
              </a:rPr>
              <a:t>temp → previous </a:t>
            </a:r>
            <a:r>
              <a:rPr lang="en-US" sz="1900" dirty="0">
                <a:latin typeface="Calibri" panose="020F0502020204030204" pitchFamily="34" charset="0"/>
                <a:cs typeface="Calibri" panose="020F0502020204030204" pitchFamily="34" charset="0"/>
              </a:rPr>
              <a:t>is equal to </a:t>
            </a:r>
            <a:r>
              <a:rPr lang="en-US" sz="1900" b="1" dirty="0">
                <a:latin typeface="Calibri" panose="020F0502020204030204" pitchFamily="34" charset="0"/>
                <a:cs typeface="Calibri" panose="020F0502020204030204" pitchFamily="34" charset="0"/>
              </a:rPr>
              <a:t>temp → next</a:t>
            </a:r>
            <a:r>
              <a:rPr lang="en-US" sz="1900" dirty="0">
                <a:latin typeface="Calibri" panose="020F0502020204030204" pitchFamily="34" charset="0"/>
                <a:cs typeface="Calibri" panose="020F0502020204030204" pitchFamily="34" charset="0"/>
              </a:rPr>
              <a:t>) </a:t>
            </a:r>
          </a:p>
          <a:p>
            <a:pPr marL="0" indent="0">
              <a:lnSpc>
                <a:spcPct val="150000"/>
              </a:lnSpc>
              <a:buNone/>
            </a:pP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Step 5 - </a:t>
            </a:r>
            <a:r>
              <a:rPr lang="en-US" sz="1900" dirty="0">
                <a:latin typeface="Calibri" panose="020F0502020204030204" pitchFamily="34" charset="0"/>
                <a:cs typeface="Calibri" panose="020F0502020204030204" pitchFamily="34" charset="0"/>
              </a:rPr>
              <a:t>If it is </a:t>
            </a:r>
            <a:r>
              <a:rPr lang="en-US" sz="1900" b="1" dirty="0">
                <a:latin typeface="Calibri" panose="020F0502020204030204" pitchFamily="34" charset="0"/>
                <a:cs typeface="Calibri" panose="020F0502020204030204" pitchFamily="34" charset="0"/>
              </a:rPr>
              <a:t>TRUE</a:t>
            </a:r>
            <a:r>
              <a:rPr lang="en-US" sz="1900" dirty="0">
                <a:latin typeface="Calibri" panose="020F0502020204030204" pitchFamily="34" charset="0"/>
                <a:cs typeface="Calibri" panose="020F0502020204030204" pitchFamily="34" charset="0"/>
              </a:rPr>
              <a:t>, then set </a:t>
            </a:r>
            <a:r>
              <a:rPr lang="en-US" sz="1900" b="1" dirty="0">
                <a:latin typeface="Calibri" panose="020F0502020204030204" pitchFamily="34" charset="0"/>
                <a:cs typeface="Calibri" panose="020F0502020204030204" pitchFamily="34" charset="0"/>
              </a:rPr>
              <a:t>head =</a:t>
            </a: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NULL </a:t>
            </a:r>
            <a:r>
              <a:rPr lang="en-US" sz="1900" dirty="0">
                <a:latin typeface="Calibri" panose="020F0502020204030204" pitchFamily="34" charset="0"/>
                <a:cs typeface="Calibri" panose="020F0502020204030204" pitchFamily="34" charset="0"/>
              </a:rPr>
              <a:t>and delete </a:t>
            </a:r>
            <a:r>
              <a:rPr lang="en-US" sz="1900" b="1" dirty="0">
                <a:latin typeface="Calibri" panose="020F0502020204030204" pitchFamily="34" charset="0"/>
                <a:cs typeface="Calibri" panose="020F0502020204030204" pitchFamily="34" charset="0"/>
              </a:rPr>
              <a:t>temp </a:t>
            </a:r>
            <a:r>
              <a:rPr lang="en-US" sz="1900" dirty="0">
                <a:latin typeface="Calibri" panose="020F0502020204030204" pitchFamily="34" charset="0"/>
                <a:cs typeface="Calibri" panose="020F0502020204030204" pitchFamily="34" charset="0"/>
              </a:rPr>
              <a:t>(Setting </a:t>
            </a:r>
            <a:r>
              <a:rPr lang="en-US" sz="1900" b="1" dirty="0">
                <a:latin typeface="Calibri" panose="020F0502020204030204" pitchFamily="34" charset="0"/>
                <a:cs typeface="Calibri" panose="020F0502020204030204" pitchFamily="34" charset="0"/>
              </a:rPr>
              <a:t>Empty </a:t>
            </a:r>
            <a:r>
              <a:rPr lang="en-US" sz="1900" dirty="0">
                <a:latin typeface="Calibri" panose="020F0502020204030204" pitchFamily="34" charset="0"/>
                <a:cs typeface="Calibri" panose="020F0502020204030204" pitchFamily="34" charset="0"/>
              </a:rPr>
              <a:t>list conditions) </a:t>
            </a:r>
          </a:p>
          <a:p>
            <a:pPr marL="0" indent="0">
              <a:lnSpc>
                <a:spcPct val="150000"/>
              </a:lnSpc>
              <a:buNone/>
            </a:pP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Step 6 - </a:t>
            </a:r>
            <a:r>
              <a:rPr lang="en-US" sz="1900" dirty="0">
                <a:latin typeface="Calibri" panose="020F0502020204030204" pitchFamily="34" charset="0"/>
                <a:cs typeface="Calibri" panose="020F0502020204030204" pitchFamily="34" charset="0"/>
              </a:rPr>
              <a:t>If it is </a:t>
            </a:r>
            <a:r>
              <a:rPr lang="en-US" sz="1900" b="1" dirty="0">
                <a:latin typeface="Calibri" panose="020F0502020204030204" pitchFamily="34" charset="0"/>
                <a:cs typeface="Calibri" panose="020F0502020204030204" pitchFamily="34" charset="0"/>
              </a:rPr>
              <a:t>FALSE</a:t>
            </a:r>
            <a:r>
              <a:rPr lang="en-US" sz="1900" dirty="0">
                <a:latin typeface="Calibri" panose="020F0502020204030204" pitchFamily="34" charset="0"/>
                <a:cs typeface="Calibri" panose="020F0502020204030204" pitchFamily="34" charset="0"/>
              </a:rPr>
              <a:t>, then assign  </a:t>
            </a:r>
            <a:r>
              <a:rPr lang="en-US" sz="1900" b="1" dirty="0">
                <a:latin typeface="Calibri" panose="020F0502020204030204" pitchFamily="34" charset="0"/>
                <a:cs typeface="Calibri" panose="020F0502020204030204" pitchFamily="34" charset="0"/>
              </a:rPr>
              <a:t>head=temp → next</a:t>
            </a:r>
            <a:r>
              <a:rPr lang="en-US" sz="1900" dirty="0">
                <a:latin typeface="Calibri" panose="020F0502020204030204" pitchFamily="34" charset="0"/>
                <a:cs typeface="Calibri" panose="020F0502020204030204" pitchFamily="34" charset="0"/>
              </a:rPr>
              <a:t>, </a:t>
            </a:r>
            <a:br>
              <a:rPr lang="en-US" sz="1900" dirty="0">
                <a:latin typeface="Calibri" panose="020F0502020204030204" pitchFamily="34" charset="0"/>
                <a:cs typeface="Calibri" panose="020F0502020204030204" pitchFamily="34" charset="0"/>
              </a:rPr>
            </a:b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head → previous =NULL </a:t>
            </a:r>
            <a:r>
              <a:rPr lang="en-US" sz="1900" dirty="0">
                <a:latin typeface="Calibri" panose="020F0502020204030204" pitchFamily="34" charset="0"/>
                <a:cs typeface="Calibri" panose="020F0502020204030204" pitchFamily="34" charset="0"/>
              </a:rPr>
              <a:t>and delete </a:t>
            </a:r>
            <a:r>
              <a:rPr lang="en-US" sz="1900" b="1" dirty="0">
                <a:latin typeface="Calibri" panose="020F0502020204030204" pitchFamily="34" charset="0"/>
                <a:cs typeface="Calibri" panose="020F0502020204030204" pitchFamily="34" charset="0"/>
              </a:rPr>
              <a:t>temp</a:t>
            </a:r>
            <a:r>
              <a:rPr lang="en-US" sz="1900" dirty="0">
                <a:latin typeface="Calibri" panose="020F0502020204030204" pitchFamily="34" charset="0"/>
                <a:cs typeface="Calibri" panose="020F0502020204030204" pitchFamily="34" charset="0"/>
              </a:rPr>
              <a:t>. </a:t>
            </a:r>
          </a:p>
          <a:p>
            <a:pPr marL="0" indent="0">
              <a:lnSpc>
                <a:spcPct val="150000"/>
              </a:lnSpc>
              <a:buNone/>
            </a:pPr>
            <a:endParaRPr lang="en-IN" sz="18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BF182C8-67AD-40AB-8D8B-4A8FB3AF8AC7}"/>
              </a:ext>
            </a:extLst>
          </p:cNvPr>
          <p:cNvSpPr>
            <a:spLocks noGrp="1"/>
          </p:cNvSpPr>
          <p:nvPr>
            <p:ph type="dt" sz="half" idx="10"/>
          </p:nvPr>
        </p:nvSpPr>
        <p:spPr/>
        <p:txBody>
          <a:bodyPr/>
          <a:lstStyle/>
          <a:p>
            <a:fld id="{82733B35-A1A0-41F4-B180-6096839677DD}" type="datetime1">
              <a:rPr lang="en-US" smtClean="0"/>
              <a:t>11/15/2021</a:t>
            </a:fld>
            <a:endParaRPr lang="en-US"/>
          </a:p>
        </p:txBody>
      </p:sp>
      <p:sp>
        <p:nvSpPr>
          <p:cNvPr id="5" name="Footer Placeholder 4">
            <a:extLst>
              <a:ext uri="{FF2B5EF4-FFF2-40B4-BE49-F238E27FC236}">
                <a16:creationId xmlns:a16="http://schemas.microsoft.com/office/drawing/2014/main" id="{B1933D57-2AE8-4358-8F44-A5B52365FE6A}"/>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044F5AEF-1A1C-413D-97DE-7C6489FC86A6}"/>
              </a:ext>
            </a:extLst>
          </p:cNvPr>
          <p:cNvSpPr>
            <a:spLocks noGrp="1"/>
          </p:cNvSpPr>
          <p:nvPr>
            <p:ph type="sldNum" sz="quarter" idx="12"/>
          </p:nvPr>
        </p:nvSpPr>
        <p:spPr/>
        <p:txBody>
          <a:bodyPr/>
          <a:lstStyle/>
          <a:p>
            <a:fld id="{B6F15528-21DE-4FAA-801E-634DDDAF4B2B}" type="slidenum">
              <a:rPr lang="en-US" smtClean="0"/>
              <a:pPr/>
              <a:t>54</a:t>
            </a:fld>
            <a:endParaRPr lang="en-US"/>
          </a:p>
        </p:txBody>
      </p:sp>
      <p:pic>
        <p:nvPicPr>
          <p:cNvPr id="7" name="Picture 2" descr="E:\NIET\Project\xLogo11.png.pagespeed.ic.pydHLuCQEZ.png">
            <a:extLst>
              <a:ext uri="{FF2B5EF4-FFF2-40B4-BE49-F238E27FC236}">
                <a16:creationId xmlns:a16="http://schemas.microsoft.com/office/drawing/2014/main" id="{BC7AC63C-4041-42A9-9791-9EA3897412FF}"/>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8" name="Title 1">
            <a:extLst>
              <a:ext uri="{FF2B5EF4-FFF2-40B4-BE49-F238E27FC236}">
                <a16:creationId xmlns:a16="http://schemas.microsoft.com/office/drawing/2014/main" id="{F47826C3-C453-45F0-BB50-D157DA621D53}"/>
              </a:ext>
            </a:extLst>
          </p:cNvPr>
          <p:cNvSpPr txBox="1">
            <a:spLocks/>
          </p:cNvSpPr>
          <p:nvPr/>
        </p:nvSpPr>
        <p:spPr>
          <a:xfrm>
            <a:off x="1371600" y="-68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54985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5A03C-BD8B-4569-9D3A-7DF71FEDD85A}"/>
              </a:ext>
            </a:extLst>
          </p:cNvPr>
          <p:cNvSpPr>
            <a:spLocks noGrp="1"/>
          </p:cNvSpPr>
          <p:nvPr>
            <p:ph idx="1"/>
          </p:nvPr>
        </p:nvSpPr>
        <p:spPr>
          <a:xfrm>
            <a:off x="381000" y="781542"/>
            <a:ext cx="8229600" cy="5611679"/>
          </a:xfrm>
        </p:spPr>
        <p:txBody>
          <a:bodyPr>
            <a:normAutofit fontScale="92500"/>
          </a:bodyPr>
          <a:lstStyle/>
          <a:p>
            <a:pPr marL="0" indent="0">
              <a:lnSpc>
                <a:spcPct val="150000"/>
              </a:lnSpc>
              <a:buNone/>
            </a:pPr>
            <a:r>
              <a:rPr lang="en-US" sz="2400" b="1" dirty="0">
                <a:latin typeface="Calibri" panose="020F0502020204030204" pitchFamily="34" charset="0"/>
                <a:cs typeface="Calibri" panose="020F0502020204030204" pitchFamily="34" charset="0"/>
              </a:rPr>
              <a:t>Deleting from End of the list </a:t>
            </a:r>
            <a:endParaRPr lang="en-US" sz="1800" dirty="0">
              <a:latin typeface="Calibri" panose="020F0502020204030204" pitchFamily="34" charset="0"/>
              <a:cs typeface="Calibri" panose="020F0502020204030204" pitchFamily="34" charset="0"/>
            </a:endParaRPr>
          </a:p>
          <a:p>
            <a:pPr marL="0" indent="0">
              <a:lnSpc>
                <a:spcPct val="150000"/>
              </a:lnSpc>
              <a:buNone/>
            </a:pP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Step 1 - </a:t>
            </a:r>
            <a:r>
              <a:rPr lang="en-US" sz="1900" dirty="0">
                <a:latin typeface="Calibri" panose="020F0502020204030204" pitchFamily="34" charset="0"/>
                <a:cs typeface="Calibri" panose="020F0502020204030204" pitchFamily="34" charset="0"/>
              </a:rPr>
              <a:t>Check whether list is </a:t>
            </a:r>
            <a:r>
              <a:rPr lang="en-US" sz="1900" b="1" dirty="0">
                <a:latin typeface="Calibri" panose="020F0502020204030204" pitchFamily="34" charset="0"/>
                <a:cs typeface="Calibri" panose="020F0502020204030204" pitchFamily="34" charset="0"/>
              </a:rPr>
              <a:t>Empty </a:t>
            </a:r>
            <a:r>
              <a:rPr lang="en-US" sz="1900" dirty="0">
                <a:latin typeface="Calibri" panose="020F0502020204030204" pitchFamily="34" charset="0"/>
                <a:cs typeface="Calibri" panose="020F0502020204030204" pitchFamily="34" charset="0"/>
              </a:rPr>
              <a:t>(</a:t>
            </a:r>
            <a:r>
              <a:rPr lang="en-US" sz="1900" b="1" dirty="0">
                <a:latin typeface="Calibri" panose="020F0502020204030204" pitchFamily="34" charset="0"/>
                <a:cs typeface="Calibri" panose="020F0502020204030204" pitchFamily="34" charset="0"/>
              </a:rPr>
              <a:t>head </a:t>
            </a: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NULL</a:t>
            </a:r>
            <a:r>
              <a:rPr lang="en-US" sz="1900" dirty="0">
                <a:latin typeface="Calibri" panose="020F0502020204030204" pitchFamily="34" charset="0"/>
                <a:cs typeface="Calibri" panose="020F0502020204030204" pitchFamily="34" charset="0"/>
              </a:rPr>
              <a:t>) </a:t>
            </a:r>
          </a:p>
          <a:p>
            <a:pPr marL="0" indent="0">
              <a:lnSpc>
                <a:spcPct val="150000"/>
              </a:lnSpc>
              <a:buNone/>
            </a:pP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Step 2 - </a:t>
            </a:r>
            <a:r>
              <a:rPr lang="en-US" sz="1900" dirty="0">
                <a:latin typeface="Calibri" panose="020F0502020204030204" pitchFamily="34" charset="0"/>
                <a:cs typeface="Calibri" panose="020F0502020204030204" pitchFamily="34" charset="0"/>
              </a:rPr>
              <a:t>If it is </a:t>
            </a:r>
            <a:r>
              <a:rPr lang="en-US" sz="1900" b="1" dirty="0">
                <a:latin typeface="Calibri" panose="020F0502020204030204" pitchFamily="34" charset="0"/>
                <a:cs typeface="Calibri" panose="020F0502020204030204" pitchFamily="34" charset="0"/>
              </a:rPr>
              <a:t>Empty</a:t>
            </a:r>
            <a:r>
              <a:rPr lang="en-US" sz="1900" dirty="0">
                <a:latin typeface="Calibri" panose="020F0502020204030204" pitchFamily="34" charset="0"/>
                <a:cs typeface="Calibri" panose="020F0502020204030204" pitchFamily="34" charset="0"/>
              </a:rPr>
              <a:t>, then display </a:t>
            </a:r>
            <a:r>
              <a:rPr lang="en-US" sz="1900" b="1" dirty="0">
                <a:latin typeface="Calibri" panose="020F0502020204030204" pitchFamily="34" charset="0"/>
                <a:cs typeface="Calibri" panose="020F0502020204030204" pitchFamily="34" charset="0"/>
              </a:rPr>
              <a:t>'List is Empty!!! Deletion is not possible' </a:t>
            </a:r>
            <a:r>
              <a:rPr lang="en-US" sz="1900" dirty="0">
                <a:latin typeface="Calibri" panose="020F0502020204030204" pitchFamily="34" charset="0"/>
                <a:cs typeface="Calibri" panose="020F0502020204030204" pitchFamily="34" charset="0"/>
              </a:rPr>
              <a:t>and terminate the function. </a:t>
            </a:r>
          </a:p>
          <a:p>
            <a:pPr marL="0" indent="0">
              <a:lnSpc>
                <a:spcPct val="150000"/>
              </a:lnSpc>
              <a:buNone/>
            </a:pP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Step 3 - </a:t>
            </a:r>
            <a:r>
              <a:rPr lang="en-US" sz="1900" dirty="0">
                <a:latin typeface="Calibri" panose="020F0502020204030204" pitchFamily="34" charset="0"/>
                <a:cs typeface="Calibri" panose="020F0502020204030204" pitchFamily="34" charset="0"/>
              </a:rPr>
              <a:t>If it is not Empty then, define a Node pointer </a:t>
            </a:r>
            <a:r>
              <a:rPr lang="en-US" sz="1900" b="1" dirty="0">
                <a:latin typeface="Calibri" panose="020F0502020204030204" pitchFamily="34" charset="0"/>
                <a:cs typeface="Calibri" panose="020F0502020204030204" pitchFamily="34" charset="0"/>
              </a:rPr>
              <a:t>'temp' </a:t>
            </a:r>
            <a:r>
              <a:rPr lang="en-US" sz="1900" dirty="0">
                <a:latin typeface="Calibri" panose="020F0502020204030204" pitchFamily="34" charset="0"/>
                <a:cs typeface="Calibri" panose="020F0502020204030204" pitchFamily="34" charset="0"/>
              </a:rPr>
              <a:t>and initialize with </a:t>
            </a:r>
            <a:r>
              <a:rPr lang="en-US" sz="1900" b="1" dirty="0">
                <a:latin typeface="Calibri" panose="020F0502020204030204" pitchFamily="34" charset="0"/>
                <a:cs typeface="Calibri" panose="020F0502020204030204" pitchFamily="34" charset="0"/>
              </a:rPr>
              <a:t>head</a:t>
            </a:r>
            <a:r>
              <a:rPr lang="en-US" sz="1900" dirty="0">
                <a:latin typeface="Calibri" panose="020F0502020204030204" pitchFamily="34" charset="0"/>
                <a:cs typeface="Calibri" panose="020F0502020204030204" pitchFamily="34" charset="0"/>
              </a:rPr>
              <a:t>. </a:t>
            </a:r>
          </a:p>
          <a:p>
            <a:pPr marL="0" indent="0">
              <a:lnSpc>
                <a:spcPct val="150000"/>
              </a:lnSpc>
              <a:buNone/>
            </a:pP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Step 4 - </a:t>
            </a:r>
            <a:r>
              <a:rPr lang="en-US" sz="1900" dirty="0">
                <a:latin typeface="Calibri" panose="020F0502020204030204" pitchFamily="34" charset="0"/>
                <a:cs typeface="Calibri" panose="020F0502020204030204" pitchFamily="34" charset="0"/>
              </a:rPr>
              <a:t>Check whether list has only one Node (</a:t>
            </a:r>
            <a:r>
              <a:rPr lang="en-US" sz="1900" b="1" dirty="0">
                <a:latin typeface="Calibri" panose="020F0502020204030204" pitchFamily="34" charset="0"/>
                <a:cs typeface="Calibri" panose="020F0502020204030204" pitchFamily="34" charset="0"/>
              </a:rPr>
              <a:t>temp → previous </a:t>
            </a:r>
            <a:r>
              <a:rPr lang="en-US" sz="1900" dirty="0">
                <a:latin typeface="Calibri" panose="020F0502020204030204" pitchFamily="34" charset="0"/>
                <a:cs typeface="Calibri" panose="020F0502020204030204" pitchFamily="34" charset="0"/>
              </a:rPr>
              <a:t>and </a:t>
            </a:r>
            <a:r>
              <a:rPr lang="en-US" sz="1900" b="1" dirty="0">
                <a:latin typeface="Calibri" panose="020F0502020204030204" pitchFamily="34" charset="0"/>
                <a:cs typeface="Calibri" panose="020F0502020204030204" pitchFamily="34" charset="0"/>
              </a:rPr>
              <a:t>temp → next </a:t>
            </a:r>
            <a:r>
              <a:rPr lang="en-US" sz="1900" dirty="0">
                <a:latin typeface="Calibri" panose="020F0502020204030204" pitchFamily="34" charset="0"/>
                <a:cs typeface="Calibri" panose="020F0502020204030204" pitchFamily="34" charset="0"/>
              </a:rPr>
              <a:t>both are </a:t>
            </a:r>
            <a:r>
              <a:rPr lang="en-US" sz="1900" b="1" dirty="0">
                <a:latin typeface="Calibri" panose="020F0502020204030204" pitchFamily="34" charset="0"/>
                <a:cs typeface="Calibri" panose="020F0502020204030204" pitchFamily="34" charset="0"/>
              </a:rPr>
              <a:t>NULL</a:t>
            </a:r>
            <a:r>
              <a:rPr lang="en-US" sz="1900" dirty="0">
                <a:latin typeface="Calibri" panose="020F0502020204030204" pitchFamily="34" charset="0"/>
                <a:cs typeface="Calibri" panose="020F0502020204030204" pitchFamily="34" charset="0"/>
              </a:rPr>
              <a:t>) </a:t>
            </a:r>
          </a:p>
          <a:p>
            <a:pPr marL="0" indent="0">
              <a:lnSpc>
                <a:spcPct val="150000"/>
              </a:lnSpc>
              <a:buNone/>
            </a:pP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Step 5 - </a:t>
            </a:r>
            <a:r>
              <a:rPr lang="en-US" sz="1900" dirty="0">
                <a:latin typeface="Calibri" panose="020F0502020204030204" pitchFamily="34" charset="0"/>
                <a:cs typeface="Calibri" panose="020F0502020204030204" pitchFamily="34" charset="0"/>
              </a:rPr>
              <a:t>If it is </a:t>
            </a:r>
            <a:r>
              <a:rPr lang="en-US" sz="1900" b="1" dirty="0">
                <a:latin typeface="Calibri" panose="020F0502020204030204" pitchFamily="34" charset="0"/>
                <a:cs typeface="Calibri" panose="020F0502020204030204" pitchFamily="34" charset="0"/>
              </a:rPr>
              <a:t>TRUE</a:t>
            </a:r>
            <a:r>
              <a:rPr lang="en-US" sz="1900" dirty="0">
                <a:latin typeface="Calibri" panose="020F0502020204030204" pitchFamily="34" charset="0"/>
                <a:cs typeface="Calibri" panose="020F0502020204030204" pitchFamily="34" charset="0"/>
              </a:rPr>
              <a:t>, then assign </a:t>
            </a:r>
            <a:r>
              <a:rPr lang="en-US" sz="1900" b="1" dirty="0">
                <a:latin typeface="Calibri" panose="020F0502020204030204" pitchFamily="34" charset="0"/>
                <a:cs typeface="Calibri" panose="020F0502020204030204" pitchFamily="34" charset="0"/>
              </a:rPr>
              <a:t>NULL </a:t>
            </a:r>
            <a:r>
              <a:rPr lang="en-US" sz="1900" dirty="0">
                <a:latin typeface="Calibri" panose="020F0502020204030204" pitchFamily="34" charset="0"/>
                <a:cs typeface="Calibri" panose="020F0502020204030204" pitchFamily="34" charset="0"/>
              </a:rPr>
              <a:t>to </a:t>
            </a:r>
            <a:r>
              <a:rPr lang="en-US" sz="1900" b="1" dirty="0">
                <a:latin typeface="Calibri" panose="020F0502020204030204" pitchFamily="34" charset="0"/>
                <a:cs typeface="Calibri" panose="020F0502020204030204" pitchFamily="34" charset="0"/>
              </a:rPr>
              <a:t>head </a:t>
            </a:r>
            <a:r>
              <a:rPr lang="en-US" sz="1900" dirty="0">
                <a:latin typeface="Calibri" panose="020F0502020204030204" pitchFamily="34" charset="0"/>
                <a:cs typeface="Calibri" panose="020F0502020204030204" pitchFamily="34" charset="0"/>
              </a:rPr>
              <a:t>and delete </a:t>
            </a:r>
            <a:r>
              <a:rPr lang="en-US" sz="1900" b="1" dirty="0">
                <a:latin typeface="Calibri" panose="020F0502020204030204" pitchFamily="34" charset="0"/>
                <a:cs typeface="Calibri" panose="020F0502020204030204" pitchFamily="34" charset="0"/>
              </a:rPr>
              <a:t>temp</a:t>
            </a:r>
            <a:r>
              <a:rPr lang="en-US" sz="1900" dirty="0">
                <a:latin typeface="Calibri" panose="020F0502020204030204" pitchFamily="34" charset="0"/>
                <a:cs typeface="Calibri" panose="020F0502020204030204" pitchFamily="34" charset="0"/>
              </a:rPr>
              <a:t>. And terminate from the function. (Setting </a:t>
            </a:r>
            <a:r>
              <a:rPr lang="en-US" sz="1900" b="1" dirty="0">
                <a:latin typeface="Calibri" panose="020F0502020204030204" pitchFamily="34" charset="0"/>
                <a:cs typeface="Calibri" panose="020F0502020204030204" pitchFamily="34" charset="0"/>
              </a:rPr>
              <a:t>Empty </a:t>
            </a:r>
            <a:r>
              <a:rPr lang="en-US" sz="1900" dirty="0">
                <a:latin typeface="Calibri" panose="020F0502020204030204" pitchFamily="34" charset="0"/>
                <a:cs typeface="Calibri" panose="020F0502020204030204" pitchFamily="34" charset="0"/>
              </a:rPr>
              <a:t>list condition)</a:t>
            </a:r>
            <a:endParaRPr lang="en-IN" sz="1900" dirty="0">
              <a:latin typeface="Calibri" panose="020F0502020204030204" pitchFamily="34" charset="0"/>
              <a:cs typeface="Calibri" panose="020F0502020204030204" pitchFamily="34" charset="0"/>
            </a:endParaRPr>
          </a:p>
          <a:p>
            <a:pPr marL="0" indent="0">
              <a:lnSpc>
                <a:spcPct val="150000"/>
              </a:lnSpc>
              <a:buNone/>
            </a:pP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Step 6 </a:t>
            </a:r>
            <a:r>
              <a:rPr lang="en-US" sz="1900" dirty="0">
                <a:latin typeface="Calibri" panose="020F0502020204030204" pitchFamily="34" charset="0"/>
                <a:cs typeface="Calibri" panose="020F0502020204030204" pitchFamily="34" charset="0"/>
              </a:rPr>
              <a:t>- If it is FALSE, then keep moving temp until it reaches to the last node in the list. (until temp → next is equal to NULL) </a:t>
            </a:r>
          </a:p>
          <a:p>
            <a:pPr marL="0" indent="0">
              <a:lnSpc>
                <a:spcPct val="150000"/>
              </a:lnSpc>
              <a:buNone/>
            </a:pP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Step 7 </a:t>
            </a:r>
            <a:r>
              <a:rPr lang="en-US" sz="1900" dirty="0">
                <a:latin typeface="Calibri" panose="020F0502020204030204" pitchFamily="34" charset="0"/>
                <a:cs typeface="Calibri" panose="020F0502020204030204" pitchFamily="34" charset="0"/>
              </a:rPr>
              <a:t>- Assign NULL to temp → previous → next and delete temp. </a:t>
            </a:r>
          </a:p>
          <a:p>
            <a:pPr marL="0" indent="0">
              <a:lnSpc>
                <a:spcPct val="150000"/>
              </a:lnSpc>
              <a:buNone/>
            </a:pPr>
            <a:endParaRPr lang="en-US" sz="1800" dirty="0">
              <a:latin typeface="Calibri" panose="020F0502020204030204" pitchFamily="34" charset="0"/>
              <a:cs typeface="Calibri" panose="020F0502020204030204" pitchFamily="34" charset="0"/>
            </a:endParaRPr>
          </a:p>
          <a:p>
            <a:pPr marL="0" indent="0">
              <a:lnSpc>
                <a:spcPct val="150000"/>
              </a:lnSpc>
              <a:buNone/>
            </a:pPr>
            <a:endParaRPr lang="en-IN" sz="18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BF182C8-67AD-40AB-8D8B-4A8FB3AF8AC7}"/>
              </a:ext>
            </a:extLst>
          </p:cNvPr>
          <p:cNvSpPr>
            <a:spLocks noGrp="1"/>
          </p:cNvSpPr>
          <p:nvPr>
            <p:ph type="dt" sz="half" idx="10"/>
          </p:nvPr>
        </p:nvSpPr>
        <p:spPr/>
        <p:txBody>
          <a:bodyPr/>
          <a:lstStyle/>
          <a:p>
            <a:fld id="{C734CCA6-FB5C-4259-9B98-3464DA367D47}" type="datetime1">
              <a:rPr lang="en-US" smtClean="0"/>
              <a:t>11/15/2021</a:t>
            </a:fld>
            <a:endParaRPr lang="en-US"/>
          </a:p>
        </p:txBody>
      </p:sp>
      <p:sp>
        <p:nvSpPr>
          <p:cNvPr id="5" name="Footer Placeholder 4">
            <a:extLst>
              <a:ext uri="{FF2B5EF4-FFF2-40B4-BE49-F238E27FC236}">
                <a16:creationId xmlns:a16="http://schemas.microsoft.com/office/drawing/2014/main" id="{B1933D57-2AE8-4358-8F44-A5B52365FE6A}"/>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044F5AEF-1A1C-413D-97DE-7C6489FC86A6}"/>
              </a:ext>
            </a:extLst>
          </p:cNvPr>
          <p:cNvSpPr>
            <a:spLocks noGrp="1"/>
          </p:cNvSpPr>
          <p:nvPr>
            <p:ph type="sldNum" sz="quarter" idx="12"/>
          </p:nvPr>
        </p:nvSpPr>
        <p:spPr/>
        <p:txBody>
          <a:bodyPr/>
          <a:lstStyle/>
          <a:p>
            <a:fld id="{B6F15528-21DE-4FAA-801E-634DDDAF4B2B}" type="slidenum">
              <a:rPr lang="en-US" smtClean="0"/>
              <a:pPr/>
              <a:t>55</a:t>
            </a:fld>
            <a:endParaRPr lang="en-US"/>
          </a:p>
        </p:txBody>
      </p:sp>
      <p:pic>
        <p:nvPicPr>
          <p:cNvPr id="7" name="Picture 2" descr="E:\NIET\Project\xLogo11.png.pagespeed.ic.pydHLuCQEZ.png">
            <a:extLst>
              <a:ext uri="{FF2B5EF4-FFF2-40B4-BE49-F238E27FC236}">
                <a16:creationId xmlns:a16="http://schemas.microsoft.com/office/drawing/2014/main" id="{BC7AC63C-4041-42A9-9791-9EA3897412FF}"/>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8" name="Title 1">
            <a:extLst>
              <a:ext uri="{FF2B5EF4-FFF2-40B4-BE49-F238E27FC236}">
                <a16:creationId xmlns:a16="http://schemas.microsoft.com/office/drawing/2014/main" id="{F47826C3-C453-45F0-BB50-D157DA621D53}"/>
              </a:ext>
            </a:extLst>
          </p:cNvPr>
          <p:cNvSpPr txBox="1">
            <a:spLocks/>
          </p:cNvSpPr>
          <p:nvPr/>
        </p:nvSpPr>
        <p:spPr>
          <a:xfrm>
            <a:off x="1371600" y="-3562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82484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5A03C-BD8B-4569-9D3A-7DF71FEDD85A}"/>
              </a:ext>
            </a:extLst>
          </p:cNvPr>
          <p:cNvSpPr>
            <a:spLocks noGrp="1"/>
          </p:cNvSpPr>
          <p:nvPr>
            <p:ph idx="1"/>
          </p:nvPr>
        </p:nvSpPr>
        <p:spPr>
          <a:xfrm>
            <a:off x="381000" y="781542"/>
            <a:ext cx="8229600" cy="5611679"/>
          </a:xfrm>
        </p:spPr>
        <p:txBody>
          <a:bodyPr>
            <a:normAutofit lnSpcReduction="10000"/>
          </a:bodyPr>
          <a:lstStyle/>
          <a:p>
            <a:pPr marL="0" indent="0">
              <a:buNone/>
            </a:pPr>
            <a:r>
              <a:rPr lang="en-US" sz="2400" b="1" dirty="0">
                <a:latin typeface="Calibri" panose="020F0502020204030204" pitchFamily="34" charset="0"/>
                <a:cs typeface="Calibri" panose="020F0502020204030204" pitchFamily="34" charset="0"/>
              </a:rPr>
              <a:t>Deleting a Specific Node from the list </a:t>
            </a: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Step 1 - </a:t>
            </a:r>
            <a:r>
              <a:rPr lang="en-US" sz="2400" dirty="0">
                <a:latin typeface="Calibri" panose="020F0502020204030204" pitchFamily="34" charset="0"/>
                <a:cs typeface="Calibri" panose="020F0502020204030204" pitchFamily="34" charset="0"/>
              </a:rPr>
              <a:t>Check whether list is </a:t>
            </a:r>
            <a:r>
              <a:rPr lang="en-US" sz="2400" b="1" dirty="0">
                <a:latin typeface="Calibri" panose="020F0502020204030204" pitchFamily="34" charset="0"/>
                <a:cs typeface="Calibri" panose="020F0502020204030204" pitchFamily="34" charset="0"/>
              </a:rPr>
              <a:t>Empty </a:t>
            </a:r>
            <a:r>
              <a:rPr lang="en-US" sz="2400" dirty="0">
                <a:latin typeface="Calibri" panose="020F0502020204030204" pitchFamily="34" charset="0"/>
                <a:cs typeface="Calibri" panose="020F0502020204030204" pitchFamily="34" charset="0"/>
              </a:rPr>
              <a:t>(</a:t>
            </a:r>
            <a:r>
              <a:rPr lang="en-US" sz="2400" b="1" dirty="0">
                <a:latin typeface="Calibri" panose="020F0502020204030204" pitchFamily="34" charset="0"/>
                <a:cs typeface="Calibri" panose="020F0502020204030204" pitchFamily="34" charset="0"/>
              </a:rPr>
              <a:t>head </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NULL</a:t>
            </a:r>
            <a:r>
              <a:rPr lang="en-US" sz="2400" dirty="0">
                <a:latin typeface="Calibri" panose="020F0502020204030204" pitchFamily="34" charset="0"/>
                <a:cs typeface="Calibri" panose="020F0502020204030204" pitchFamily="34" charset="0"/>
              </a:rPr>
              <a:t>) </a:t>
            </a:r>
          </a:p>
          <a:p>
            <a:pPr marL="0" indent="0">
              <a:buNone/>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Step 2 - </a:t>
            </a:r>
            <a:r>
              <a:rPr lang="en-US" sz="2400" dirty="0">
                <a:latin typeface="Calibri" panose="020F0502020204030204" pitchFamily="34" charset="0"/>
                <a:cs typeface="Calibri" panose="020F0502020204030204" pitchFamily="34" charset="0"/>
              </a:rPr>
              <a:t>If it is </a:t>
            </a:r>
            <a:r>
              <a:rPr lang="en-US" sz="2400" b="1" dirty="0">
                <a:latin typeface="Calibri" panose="020F0502020204030204" pitchFamily="34" charset="0"/>
                <a:cs typeface="Calibri" panose="020F0502020204030204" pitchFamily="34" charset="0"/>
              </a:rPr>
              <a:t>Empty </a:t>
            </a:r>
            <a:r>
              <a:rPr lang="en-US" sz="2400" dirty="0">
                <a:latin typeface="Calibri" panose="020F0502020204030204" pitchFamily="34" charset="0"/>
                <a:cs typeface="Calibri" panose="020F0502020204030204" pitchFamily="34" charset="0"/>
              </a:rPr>
              <a:t>then, display </a:t>
            </a:r>
            <a:r>
              <a:rPr lang="en-US" sz="2400" b="1" dirty="0">
                <a:latin typeface="Calibri" panose="020F0502020204030204" pitchFamily="34" charset="0"/>
                <a:cs typeface="Calibri" panose="020F0502020204030204" pitchFamily="34" charset="0"/>
              </a:rPr>
              <a:t>'List is Empty!!! Deletion is not possible' </a:t>
            </a:r>
            <a:r>
              <a:rPr lang="en-US" sz="2400" dirty="0">
                <a:latin typeface="Calibri" panose="020F0502020204030204" pitchFamily="34" charset="0"/>
                <a:cs typeface="Calibri" panose="020F0502020204030204" pitchFamily="34" charset="0"/>
              </a:rPr>
              <a:t>and terminate the function. </a:t>
            </a:r>
          </a:p>
          <a:p>
            <a:pPr marL="0" indent="0">
              <a:buNone/>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Step 3 - </a:t>
            </a:r>
            <a:r>
              <a:rPr lang="en-US" sz="2400" dirty="0">
                <a:latin typeface="Calibri" panose="020F0502020204030204" pitchFamily="34" charset="0"/>
                <a:cs typeface="Calibri" panose="020F0502020204030204" pitchFamily="34" charset="0"/>
              </a:rPr>
              <a:t>If it is not Empty, then define a Node pointer </a:t>
            </a:r>
            <a:r>
              <a:rPr lang="en-US" sz="2400" b="1" dirty="0">
                <a:latin typeface="Calibri" panose="020F0502020204030204" pitchFamily="34" charset="0"/>
                <a:cs typeface="Calibri" panose="020F0502020204030204" pitchFamily="34" charset="0"/>
              </a:rPr>
              <a:t>'temp' </a:t>
            </a:r>
            <a:r>
              <a:rPr lang="en-US" sz="2400" dirty="0">
                <a:latin typeface="Calibri" panose="020F0502020204030204" pitchFamily="34" charset="0"/>
                <a:cs typeface="Calibri" panose="020F0502020204030204" pitchFamily="34" charset="0"/>
              </a:rPr>
              <a:t>and initialize with </a:t>
            </a:r>
            <a:r>
              <a:rPr lang="en-US" sz="2400" b="1" dirty="0">
                <a:latin typeface="Calibri" panose="020F0502020204030204" pitchFamily="34" charset="0"/>
                <a:cs typeface="Calibri" panose="020F0502020204030204" pitchFamily="34" charset="0"/>
              </a:rPr>
              <a:t>head</a:t>
            </a:r>
            <a:r>
              <a:rPr lang="en-US" sz="2400" dirty="0">
                <a:latin typeface="Calibri" panose="020F0502020204030204" pitchFamily="34" charset="0"/>
                <a:cs typeface="Calibri" panose="020F0502020204030204" pitchFamily="34" charset="0"/>
              </a:rPr>
              <a:t>. </a:t>
            </a:r>
          </a:p>
          <a:p>
            <a:pPr marL="0" indent="0">
              <a:buNone/>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Step 4 - </a:t>
            </a:r>
            <a:r>
              <a:rPr lang="en-US" sz="2400" dirty="0">
                <a:latin typeface="Calibri" panose="020F0502020204030204" pitchFamily="34" charset="0"/>
                <a:cs typeface="Calibri" panose="020F0502020204030204" pitchFamily="34" charset="0"/>
              </a:rPr>
              <a:t>Keep moving the </a:t>
            </a:r>
            <a:r>
              <a:rPr lang="en-US" sz="2400" b="1" dirty="0">
                <a:latin typeface="Calibri" panose="020F0502020204030204" pitchFamily="34" charset="0"/>
                <a:cs typeface="Calibri" panose="020F0502020204030204" pitchFamily="34" charset="0"/>
              </a:rPr>
              <a:t>temp </a:t>
            </a:r>
            <a:r>
              <a:rPr lang="en-US" sz="2400" dirty="0">
                <a:latin typeface="Calibri" panose="020F0502020204030204" pitchFamily="34" charset="0"/>
                <a:cs typeface="Calibri" panose="020F0502020204030204" pitchFamily="34" charset="0"/>
              </a:rPr>
              <a:t>until it reaches to the exact node to be deleted or to the last node. </a:t>
            </a:r>
          </a:p>
          <a:p>
            <a:pPr marL="0" indent="0">
              <a:buNone/>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Step 5 - </a:t>
            </a:r>
            <a:r>
              <a:rPr lang="en-US" sz="2400" dirty="0">
                <a:latin typeface="Calibri" panose="020F0502020204030204" pitchFamily="34" charset="0"/>
                <a:cs typeface="Calibri" panose="020F0502020204030204" pitchFamily="34" charset="0"/>
              </a:rPr>
              <a:t>If it is reached to the last node, then display </a:t>
            </a:r>
            <a:r>
              <a:rPr lang="en-US" sz="2400" b="1" dirty="0">
                <a:latin typeface="Calibri" panose="020F0502020204030204" pitchFamily="34" charset="0"/>
                <a:cs typeface="Calibri" panose="020F0502020204030204" pitchFamily="34" charset="0"/>
              </a:rPr>
              <a:t>'Given node not found in the list! Deletion not possible!!!' </a:t>
            </a:r>
            <a:r>
              <a:rPr lang="en-US" sz="2400" dirty="0">
                <a:latin typeface="Calibri" panose="020F0502020204030204" pitchFamily="34" charset="0"/>
                <a:cs typeface="Calibri" panose="020F0502020204030204" pitchFamily="34" charset="0"/>
              </a:rPr>
              <a:t>and terminate the </a:t>
            </a:r>
            <a:r>
              <a:rPr lang="en-US" sz="2400" dirty="0" err="1">
                <a:latin typeface="Calibri" panose="020F0502020204030204" pitchFamily="34" charset="0"/>
                <a:cs typeface="Calibri" panose="020F0502020204030204" pitchFamily="34" charset="0"/>
              </a:rPr>
              <a:t>fuction</a:t>
            </a:r>
            <a:r>
              <a:rPr lang="en-US" sz="2400" dirty="0">
                <a:latin typeface="Calibri" panose="020F0502020204030204" pitchFamily="34" charset="0"/>
                <a:cs typeface="Calibri" panose="020F0502020204030204" pitchFamily="34" charset="0"/>
              </a:rPr>
              <a:t>. </a:t>
            </a:r>
          </a:p>
          <a:p>
            <a:pPr marL="0" indent="0">
              <a:buNone/>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Step 6 - </a:t>
            </a:r>
            <a:r>
              <a:rPr lang="en-US" sz="2400" dirty="0">
                <a:latin typeface="Calibri" panose="020F0502020204030204" pitchFamily="34" charset="0"/>
                <a:cs typeface="Calibri" panose="020F0502020204030204" pitchFamily="34" charset="0"/>
              </a:rPr>
              <a:t>If it is reached to the exact node which we want to delete, then check whether list is having only one node or not </a:t>
            </a:r>
          </a:p>
          <a:p>
            <a:pPr marL="0" indent="0">
              <a:buNone/>
            </a:pPr>
            <a:endParaRPr lang="en-IN" sz="20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BF182C8-67AD-40AB-8D8B-4A8FB3AF8AC7}"/>
              </a:ext>
            </a:extLst>
          </p:cNvPr>
          <p:cNvSpPr>
            <a:spLocks noGrp="1"/>
          </p:cNvSpPr>
          <p:nvPr>
            <p:ph type="dt" sz="half" idx="10"/>
          </p:nvPr>
        </p:nvSpPr>
        <p:spPr/>
        <p:txBody>
          <a:bodyPr/>
          <a:lstStyle/>
          <a:p>
            <a:fld id="{98221DDA-0C30-40AF-BCC1-6AF323A84E06}" type="datetime1">
              <a:rPr lang="en-US" smtClean="0"/>
              <a:t>11/15/2021</a:t>
            </a:fld>
            <a:endParaRPr lang="en-US"/>
          </a:p>
        </p:txBody>
      </p:sp>
      <p:sp>
        <p:nvSpPr>
          <p:cNvPr id="5" name="Footer Placeholder 4">
            <a:extLst>
              <a:ext uri="{FF2B5EF4-FFF2-40B4-BE49-F238E27FC236}">
                <a16:creationId xmlns:a16="http://schemas.microsoft.com/office/drawing/2014/main" id="{B1933D57-2AE8-4358-8F44-A5B52365FE6A}"/>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044F5AEF-1A1C-413D-97DE-7C6489FC86A6}"/>
              </a:ext>
            </a:extLst>
          </p:cNvPr>
          <p:cNvSpPr>
            <a:spLocks noGrp="1"/>
          </p:cNvSpPr>
          <p:nvPr>
            <p:ph type="sldNum" sz="quarter" idx="12"/>
          </p:nvPr>
        </p:nvSpPr>
        <p:spPr/>
        <p:txBody>
          <a:bodyPr/>
          <a:lstStyle/>
          <a:p>
            <a:fld id="{B6F15528-21DE-4FAA-801E-634DDDAF4B2B}" type="slidenum">
              <a:rPr lang="en-US" smtClean="0"/>
              <a:pPr/>
              <a:t>56</a:t>
            </a:fld>
            <a:endParaRPr lang="en-US"/>
          </a:p>
        </p:txBody>
      </p:sp>
      <p:pic>
        <p:nvPicPr>
          <p:cNvPr id="7" name="Picture 2" descr="E:\NIET\Project\xLogo11.png.pagespeed.ic.pydHLuCQEZ.png">
            <a:extLst>
              <a:ext uri="{FF2B5EF4-FFF2-40B4-BE49-F238E27FC236}">
                <a16:creationId xmlns:a16="http://schemas.microsoft.com/office/drawing/2014/main" id="{BC7AC63C-4041-42A9-9791-9EA3897412FF}"/>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8" name="Title 1">
            <a:extLst>
              <a:ext uri="{FF2B5EF4-FFF2-40B4-BE49-F238E27FC236}">
                <a16:creationId xmlns:a16="http://schemas.microsoft.com/office/drawing/2014/main" id="{F47826C3-C453-45F0-BB50-D157DA621D53}"/>
              </a:ext>
            </a:extLst>
          </p:cNvPr>
          <p:cNvSpPr txBox="1">
            <a:spLocks/>
          </p:cNvSpPr>
          <p:nvPr/>
        </p:nvSpPr>
        <p:spPr>
          <a:xfrm>
            <a:off x="1371600" y="-3562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82935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5A03C-BD8B-4569-9D3A-7DF71FEDD85A}"/>
              </a:ext>
            </a:extLst>
          </p:cNvPr>
          <p:cNvSpPr>
            <a:spLocks noGrp="1"/>
          </p:cNvSpPr>
          <p:nvPr>
            <p:ph idx="1"/>
          </p:nvPr>
        </p:nvSpPr>
        <p:spPr>
          <a:xfrm>
            <a:off x="381000" y="781542"/>
            <a:ext cx="8229600" cy="5611679"/>
          </a:xfrm>
        </p:spPr>
        <p:txBody>
          <a:bodyPr>
            <a:normAutofit fontScale="70000" lnSpcReduction="20000"/>
          </a:bodyPr>
          <a:lstStyle/>
          <a:p>
            <a:pPr marL="0" indent="0">
              <a:buNone/>
            </a:pPr>
            <a:endParaRPr lang="en-IN"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Step 7 - </a:t>
            </a:r>
            <a:r>
              <a:rPr lang="en-US" dirty="0">
                <a:latin typeface="Calibri" panose="020F0502020204030204" pitchFamily="34" charset="0"/>
                <a:cs typeface="Calibri" panose="020F0502020204030204" pitchFamily="34" charset="0"/>
              </a:rPr>
              <a:t>If list has only one node and that is the node which is to be deleted then set </a:t>
            </a:r>
            <a:r>
              <a:rPr lang="en-US" b="1" dirty="0">
                <a:latin typeface="Calibri" panose="020F0502020204030204" pitchFamily="34" charset="0"/>
                <a:cs typeface="Calibri" panose="020F0502020204030204" pitchFamily="34" charset="0"/>
              </a:rPr>
              <a:t>head </a:t>
            </a:r>
            <a:r>
              <a:rPr lang="en-US" dirty="0">
                <a:latin typeface="Calibri" panose="020F0502020204030204" pitchFamily="34" charset="0"/>
                <a:cs typeface="Calibri" panose="020F0502020204030204" pitchFamily="34" charset="0"/>
              </a:rPr>
              <a:t>to </a:t>
            </a:r>
            <a:r>
              <a:rPr lang="en-US" b="1" dirty="0">
                <a:latin typeface="Calibri" panose="020F0502020204030204" pitchFamily="34" charset="0"/>
                <a:cs typeface="Calibri" panose="020F0502020204030204" pitchFamily="34" charset="0"/>
              </a:rPr>
              <a:t>NULL </a:t>
            </a:r>
            <a:r>
              <a:rPr lang="en-US" dirty="0">
                <a:latin typeface="Calibri" panose="020F0502020204030204" pitchFamily="34" charset="0"/>
                <a:cs typeface="Calibri" panose="020F0502020204030204" pitchFamily="34" charset="0"/>
              </a:rPr>
              <a:t>and delete </a:t>
            </a:r>
            <a:r>
              <a:rPr lang="en-US" b="1" dirty="0">
                <a:latin typeface="Calibri" panose="020F0502020204030204" pitchFamily="34" charset="0"/>
                <a:cs typeface="Calibri" panose="020F0502020204030204" pitchFamily="34" charset="0"/>
              </a:rPr>
              <a:t>temp </a:t>
            </a:r>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free(temp)</a:t>
            </a: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Step 8 - </a:t>
            </a:r>
            <a:r>
              <a:rPr lang="en-US" dirty="0">
                <a:latin typeface="Calibri" panose="020F0502020204030204" pitchFamily="34" charset="0"/>
                <a:cs typeface="Calibri" panose="020F0502020204030204" pitchFamily="34" charset="0"/>
              </a:rPr>
              <a:t>If list contains multiple nodes, then check whether </a:t>
            </a:r>
            <a:r>
              <a:rPr lang="en-US" b="1" dirty="0">
                <a:latin typeface="Calibri" panose="020F0502020204030204" pitchFamily="34" charset="0"/>
                <a:cs typeface="Calibri" panose="020F0502020204030204" pitchFamily="34" charset="0"/>
              </a:rPr>
              <a:t>temp </a:t>
            </a:r>
            <a:r>
              <a:rPr lang="en-US" dirty="0">
                <a:latin typeface="Calibri" panose="020F0502020204030204" pitchFamily="34" charset="0"/>
                <a:cs typeface="Calibri" panose="020F0502020204030204" pitchFamily="34" charset="0"/>
              </a:rPr>
              <a:t>is the first node in the list (</a:t>
            </a:r>
            <a:r>
              <a:rPr lang="en-US" b="1" dirty="0">
                <a:latin typeface="Calibri" panose="020F0502020204030204" pitchFamily="34" charset="0"/>
                <a:cs typeface="Calibri" panose="020F0502020204030204" pitchFamily="34" charset="0"/>
              </a:rPr>
              <a:t>temp == head</a:t>
            </a: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Step 9 - </a:t>
            </a:r>
            <a:r>
              <a:rPr lang="en-US" dirty="0">
                <a:latin typeface="Calibri" panose="020F0502020204030204" pitchFamily="34" charset="0"/>
                <a:cs typeface="Calibri" panose="020F0502020204030204" pitchFamily="34" charset="0"/>
              </a:rPr>
              <a:t>If </a:t>
            </a:r>
            <a:r>
              <a:rPr lang="en-US" b="1" dirty="0">
                <a:latin typeface="Calibri" panose="020F0502020204030204" pitchFamily="34" charset="0"/>
                <a:cs typeface="Calibri" panose="020F0502020204030204" pitchFamily="34" charset="0"/>
              </a:rPr>
              <a:t>temp </a:t>
            </a:r>
            <a:r>
              <a:rPr lang="en-US" dirty="0">
                <a:latin typeface="Calibri" panose="020F0502020204030204" pitchFamily="34" charset="0"/>
                <a:cs typeface="Calibri" panose="020F0502020204030204" pitchFamily="34" charset="0"/>
              </a:rPr>
              <a:t>is the first node, then move the </a:t>
            </a:r>
            <a:r>
              <a:rPr lang="en-US" b="1" dirty="0">
                <a:latin typeface="Calibri" panose="020F0502020204030204" pitchFamily="34" charset="0"/>
                <a:cs typeface="Calibri" panose="020F0502020204030204" pitchFamily="34" charset="0"/>
              </a:rPr>
              <a:t>head </a:t>
            </a:r>
            <a:r>
              <a:rPr lang="en-US" dirty="0">
                <a:latin typeface="Calibri" panose="020F0502020204030204" pitchFamily="34" charset="0"/>
                <a:cs typeface="Calibri" panose="020F0502020204030204" pitchFamily="34" charset="0"/>
              </a:rPr>
              <a:t>to the next node (</a:t>
            </a:r>
            <a:r>
              <a:rPr lang="en-US" b="1" dirty="0">
                <a:latin typeface="Calibri" panose="020F0502020204030204" pitchFamily="34" charset="0"/>
                <a:cs typeface="Calibri" panose="020F0502020204030204" pitchFamily="34" charset="0"/>
              </a:rPr>
              <a:t>head = head → next</a:t>
            </a:r>
            <a:r>
              <a:rPr lang="en-US" dirty="0">
                <a:latin typeface="Calibri" panose="020F0502020204030204" pitchFamily="34" charset="0"/>
                <a:cs typeface="Calibri" panose="020F0502020204030204" pitchFamily="34" charset="0"/>
              </a:rPr>
              <a:t>), set </a:t>
            </a:r>
            <a:r>
              <a:rPr lang="en-US" b="1" dirty="0">
                <a:latin typeface="Calibri" panose="020F0502020204030204" pitchFamily="34" charset="0"/>
                <a:cs typeface="Calibri" panose="020F0502020204030204" pitchFamily="34" charset="0"/>
              </a:rPr>
              <a:t>head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previous </a:t>
            </a:r>
            <a:r>
              <a:rPr lang="en-US" dirty="0">
                <a:latin typeface="Calibri" panose="020F0502020204030204" pitchFamily="34" charset="0"/>
                <a:cs typeface="Calibri" panose="020F0502020204030204" pitchFamily="34" charset="0"/>
              </a:rPr>
              <a:t>to </a:t>
            </a:r>
            <a:r>
              <a:rPr lang="en-US" b="1" dirty="0">
                <a:latin typeface="Calibri" panose="020F0502020204030204" pitchFamily="34" charset="0"/>
                <a:cs typeface="Calibri" panose="020F0502020204030204" pitchFamily="34" charset="0"/>
              </a:rPr>
              <a:t>NULL </a:t>
            </a:r>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head → previous = NULL</a:t>
            </a:r>
            <a:r>
              <a:rPr lang="en-US" dirty="0">
                <a:latin typeface="Calibri" panose="020F0502020204030204" pitchFamily="34" charset="0"/>
                <a:cs typeface="Calibri" panose="020F0502020204030204" pitchFamily="34" charset="0"/>
              </a:rPr>
              <a:t>) and delete </a:t>
            </a:r>
            <a:r>
              <a:rPr lang="en-US" b="1" dirty="0">
                <a:latin typeface="Calibri" panose="020F0502020204030204" pitchFamily="34" charset="0"/>
                <a:cs typeface="Calibri" panose="020F0502020204030204" pitchFamily="34" charset="0"/>
              </a:rPr>
              <a:t>temp</a:t>
            </a: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Step 10 - </a:t>
            </a:r>
            <a:r>
              <a:rPr lang="en-US" dirty="0">
                <a:latin typeface="Calibri" panose="020F0502020204030204" pitchFamily="34" charset="0"/>
                <a:cs typeface="Calibri" panose="020F0502020204030204" pitchFamily="34" charset="0"/>
              </a:rPr>
              <a:t>If </a:t>
            </a:r>
            <a:r>
              <a:rPr lang="en-US" b="1" dirty="0">
                <a:latin typeface="Calibri" panose="020F0502020204030204" pitchFamily="34" charset="0"/>
                <a:cs typeface="Calibri" panose="020F0502020204030204" pitchFamily="34" charset="0"/>
              </a:rPr>
              <a:t>temp </a:t>
            </a:r>
            <a:r>
              <a:rPr lang="en-US" dirty="0">
                <a:latin typeface="Calibri" panose="020F0502020204030204" pitchFamily="34" charset="0"/>
                <a:cs typeface="Calibri" panose="020F0502020204030204" pitchFamily="34" charset="0"/>
              </a:rPr>
              <a:t>is not the first node, then check whether it is the last node in the list (</a:t>
            </a:r>
            <a:r>
              <a:rPr lang="en-US" b="1" dirty="0">
                <a:latin typeface="Calibri" panose="020F0502020204030204" pitchFamily="34" charset="0"/>
                <a:cs typeface="Calibri" panose="020F0502020204030204" pitchFamily="34" charset="0"/>
              </a:rPr>
              <a:t>temp → next == NULL</a:t>
            </a: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Step 11 - </a:t>
            </a:r>
            <a:r>
              <a:rPr lang="en-US" dirty="0">
                <a:latin typeface="Calibri" panose="020F0502020204030204" pitchFamily="34" charset="0"/>
                <a:cs typeface="Calibri" panose="020F0502020204030204" pitchFamily="34" charset="0"/>
              </a:rPr>
              <a:t>If </a:t>
            </a:r>
            <a:r>
              <a:rPr lang="en-US" b="1" dirty="0">
                <a:latin typeface="Calibri" panose="020F0502020204030204" pitchFamily="34" charset="0"/>
                <a:cs typeface="Calibri" panose="020F0502020204030204" pitchFamily="34" charset="0"/>
              </a:rPr>
              <a:t>temp </a:t>
            </a:r>
            <a:r>
              <a:rPr lang="en-US" dirty="0">
                <a:latin typeface="Calibri" panose="020F0502020204030204" pitchFamily="34" charset="0"/>
                <a:cs typeface="Calibri" panose="020F0502020204030204" pitchFamily="34" charset="0"/>
              </a:rPr>
              <a:t>is the last node then set </a:t>
            </a:r>
            <a:r>
              <a:rPr lang="en-US" b="1" dirty="0">
                <a:latin typeface="Calibri" panose="020F0502020204030204" pitchFamily="34" charset="0"/>
                <a:cs typeface="Calibri" panose="020F0502020204030204" pitchFamily="34" charset="0"/>
              </a:rPr>
              <a:t>temp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previous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next </a:t>
            </a:r>
            <a:r>
              <a:rPr lang="en-US" dirty="0">
                <a:latin typeface="Calibri" panose="020F0502020204030204" pitchFamily="34" charset="0"/>
                <a:cs typeface="Calibri" panose="020F0502020204030204" pitchFamily="34" charset="0"/>
              </a:rPr>
              <a:t>to </a:t>
            </a:r>
            <a:r>
              <a:rPr lang="en-US" b="1" dirty="0">
                <a:latin typeface="Calibri" panose="020F0502020204030204" pitchFamily="34" charset="0"/>
                <a:cs typeface="Calibri" panose="020F0502020204030204" pitchFamily="34" charset="0"/>
              </a:rPr>
              <a:t>NULL </a:t>
            </a:r>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temp → previous → next = NULL</a:t>
            </a:r>
            <a:r>
              <a:rPr lang="en-US" dirty="0">
                <a:latin typeface="Calibri" panose="020F0502020204030204" pitchFamily="34" charset="0"/>
                <a:cs typeface="Calibri" panose="020F0502020204030204" pitchFamily="34" charset="0"/>
              </a:rPr>
              <a:t>) and delete </a:t>
            </a:r>
            <a:r>
              <a:rPr lang="en-US" b="1" dirty="0">
                <a:latin typeface="Calibri" panose="020F0502020204030204" pitchFamily="34" charset="0"/>
                <a:cs typeface="Calibri" panose="020F0502020204030204" pitchFamily="34" charset="0"/>
              </a:rPr>
              <a:t>temp </a:t>
            </a:r>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free(temp</a:t>
            </a: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Step 12 - </a:t>
            </a:r>
            <a:r>
              <a:rPr lang="en-US" dirty="0">
                <a:latin typeface="Calibri" panose="020F0502020204030204" pitchFamily="34" charset="0"/>
                <a:cs typeface="Calibri" panose="020F0502020204030204" pitchFamily="34" charset="0"/>
              </a:rPr>
              <a:t>If </a:t>
            </a:r>
            <a:r>
              <a:rPr lang="en-US" b="1" dirty="0">
                <a:latin typeface="Calibri" panose="020F0502020204030204" pitchFamily="34" charset="0"/>
                <a:cs typeface="Calibri" panose="020F0502020204030204" pitchFamily="34" charset="0"/>
              </a:rPr>
              <a:t>temp </a:t>
            </a:r>
            <a:r>
              <a:rPr lang="en-US" dirty="0">
                <a:latin typeface="Calibri" panose="020F0502020204030204" pitchFamily="34" charset="0"/>
                <a:cs typeface="Calibri" panose="020F0502020204030204" pitchFamily="34" charset="0"/>
              </a:rPr>
              <a:t>is not the first node and not the last node, then set </a:t>
            </a:r>
            <a:r>
              <a:rPr lang="en-US" b="1" dirty="0">
                <a:latin typeface="Calibri" panose="020F0502020204030204" pitchFamily="34" charset="0"/>
                <a:cs typeface="Calibri" panose="020F0502020204030204" pitchFamily="34" charset="0"/>
              </a:rPr>
              <a:t>temp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previous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next </a:t>
            </a:r>
            <a:r>
              <a:rPr lang="en-US" dirty="0">
                <a:latin typeface="Calibri" panose="020F0502020204030204" pitchFamily="34" charset="0"/>
                <a:cs typeface="Calibri" panose="020F0502020204030204" pitchFamily="34" charset="0"/>
              </a:rPr>
              <a:t>to </a:t>
            </a:r>
            <a:r>
              <a:rPr lang="en-US" b="1" dirty="0">
                <a:latin typeface="Calibri" panose="020F0502020204030204" pitchFamily="34" charset="0"/>
                <a:cs typeface="Calibri" panose="020F0502020204030204" pitchFamily="34" charset="0"/>
              </a:rPr>
              <a:t>temp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next </a:t>
            </a:r>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temp → previous → next = temp → </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next</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temp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next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previous </a:t>
            </a:r>
            <a:r>
              <a:rPr lang="en-US" dirty="0">
                <a:latin typeface="Calibri" panose="020F0502020204030204" pitchFamily="34" charset="0"/>
                <a:cs typeface="Calibri" panose="020F0502020204030204" pitchFamily="34" charset="0"/>
              </a:rPr>
              <a:t>to </a:t>
            </a:r>
            <a:r>
              <a:rPr lang="en-US" b="1" dirty="0">
                <a:latin typeface="Calibri" panose="020F0502020204030204" pitchFamily="34" charset="0"/>
                <a:cs typeface="Calibri" panose="020F0502020204030204" pitchFamily="34" charset="0"/>
              </a:rPr>
              <a:t>temp </a:t>
            </a:r>
            <a:r>
              <a:rPr lang="en-US" dirty="0">
                <a:latin typeface="Calibri" panose="020F0502020204030204" pitchFamily="34" charset="0"/>
                <a:cs typeface="Calibri" panose="020F0502020204030204" pitchFamily="34" charset="0"/>
              </a:rPr>
              <a:t>of </a:t>
            </a:r>
            <a:r>
              <a:rPr lang="en-US" b="1" dirty="0">
                <a:latin typeface="Calibri" panose="020F0502020204030204" pitchFamily="34" charset="0"/>
                <a:cs typeface="Calibri" panose="020F0502020204030204" pitchFamily="34" charset="0"/>
              </a:rPr>
              <a:t>previous </a:t>
            </a:r>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temp → next → previous = temp → previous</a:t>
            </a:r>
            <a:r>
              <a:rPr lang="en-US" dirty="0">
                <a:latin typeface="Calibri" panose="020F0502020204030204" pitchFamily="34" charset="0"/>
                <a:cs typeface="Calibri" panose="020F0502020204030204" pitchFamily="34" charset="0"/>
              </a:rPr>
              <a:t>) and delete </a:t>
            </a:r>
            <a:r>
              <a:rPr lang="en-US" b="1" dirty="0">
                <a:latin typeface="Calibri" panose="020F0502020204030204" pitchFamily="34" charset="0"/>
                <a:cs typeface="Calibri" panose="020F0502020204030204" pitchFamily="34" charset="0"/>
              </a:rPr>
              <a:t>temp </a:t>
            </a:r>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free(temp)</a:t>
            </a:r>
            <a:r>
              <a:rPr lang="en-US" dirty="0">
                <a:latin typeface="Calibri" panose="020F0502020204030204" pitchFamily="34" charset="0"/>
                <a:cs typeface="Calibri" panose="020F0502020204030204" pitchFamily="34" charset="0"/>
              </a:rPr>
              <a:t>). </a:t>
            </a:r>
          </a:p>
          <a:p>
            <a:pPr marL="0" indent="0">
              <a:buNone/>
            </a:pPr>
            <a:endParaRPr lang="en-IN"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BF182C8-67AD-40AB-8D8B-4A8FB3AF8AC7}"/>
              </a:ext>
            </a:extLst>
          </p:cNvPr>
          <p:cNvSpPr>
            <a:spLocks noGrp="1"/>
          </p:cNvSpPr>
          <p:nvPr>
            <p:ph type="dt" sz="half" idx="10"/>
          </p:nvPr>
        </p:nvSpPr>
        <p:spPr/>
        <p:txBody>
          <a:bodyPr/>
          <a:lstStyle/>
          <a:p>
            <a:fld id="{E760E639-22C3-43A1-A401-7485B87F0DA6}" type="datetime1">
              <a:rPr lang="en-US" smtClean="0"/>
              <a:t>11/15/2021</a:t>
            </a:fld>
            <a:endParaRPr lang="en-US"/>
          </a:p>
        </p:txBody>
      </p:sp>
      <p:sp>
        <p:nvSpPr>
          <p:cNvPr id="5" name="Footer Placeholder 4">
            <a:extLst>
              <a:ext uri="{FF2B5EF4-FFF2-40B4-BE49-F238E27FC236}">
                <a16:creationId xmlns:a16="http://schemas.microsoft.com/office/drawing/2014/main" id="{B1933D57-2AE8-4358-8F44-A5B52365FE6A}"/>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044F5AEF-1A1C-413D-97DE-7C6489FC86A6}"/>
              </a:ext>
            </a:extLst>
          </p:cNvPr>
          <p:cNvSpPr>
            <a:spLocks noGrp="1"/>
          </p:cNvSpPr>
          <p:nvPr>
            <p:ph type="sldNum" sz="quarter" idx="12"/>
          </p:nvPr>
        </p:nvSpPr>
        <p:spPr/>
        <p:txBody>
          <a:bodyPr/>
          <a:lstStyle/>
          <a:p>
            <a:fld id="{B6F15528-21DE-4FAA-801E-634DDDAF4B2B}" type="slidenum">
              <a:rPr lang="en-US" smtClean="0"/>
              <a:pPr/>
              <a:t>57</a:t>
            </a:fld>
            <a:endParaRPr lang="en-US"/>
          </a:p>
        </p:txBody>
      </p:sp>
      <p:pic>
        <p:nvPicPr>
          <p:cNvPr id="7" name="Picture 2" descr="E:\NIET\Project\xLogo11.png.pagespeed.ic.pydHLuCQEZ.png">
            <a:extLst>
              <a:ext uri="{FF2B5EF4-FFF2-40B4-BE49-F238E27FC236}">
                <a16:creationId xmlns:a16="http://schemas.microsoft.com/office/drawing/2014/main" id="{BC7AC63C-4041-42A9-9791-9EA3897412FF}"/>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8" name="Title 1">
            <a:extLst>
              <a:ext uri="{FF2B5EF4-FFF2-40B4-BE49-F238E27FC236}">
                <a16:creationId xmlns:a16="http://schemas.microsoft.com/office/drawing/2014/main" id="{F47826C3-C453-45F0-BB50-D157DA621D53}"/>
              </a:ext>
            </a:extLst>
          </p:cNvPr>
          <p:cNvSpPr txBox="1">
            <a:spLocks/>
          </p:cNvSpPr>
          <p:nvPr/>
        </p:nvSpPr>
        <p:spPr>
          <a:xfrm>
            <a:off x="1371600" y="-68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61516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5A03C-BD8B-4569-9D3A-7DF71FEDD85A}"/>
              </a:ext>
            </a:extLst>
          </p:cNvPr>
          <p:cNvSpPr>
            <a:spLocks noGrp="1"/>
          </p:cNvSpPr>
          <p:nvPr>
            <p:ph idx="1"/>
          </p:nvPr>
        </p:nvSpPr>
        <p:spPr>
          <a:xfrm>
            <a:off x="381000" y="1143000"/>
            <a:ext cx="8229600" cy="5250221"/>
          </a:xfrm>
        </p:spPr>
        <p:txBody>
          <a:bodyPr>
            <a:normAutofit/>
          </a:bodyPr>
          <a:lstStyle/>
          <a:p>
            <a:pPr marL="0" indent="0">
              <a:buNone/>
            </a:pPr>
            <a:r>
              <a:rPr lang="en-US" b="1" dirty="0">
                <a:latin typeface="Calibri" panose="020F0502020204030204" pitchFamily="34" charset="0"/>
                <a:cs typeface="Calibri" panose="020F0502020204030204" pitchFamily="34" charset="0"/>
              </a:rPr>
              <a:t>Displaying a Double Linked List </a:t>
            </a:r>
            <a:endParaRPr lang="en-US" dirty="0">
              <a:latin typeface="Calibri" panose="020F0502020204030204" pitchFamily="34" charset="0"/>
              <a:cs typeface="Calibri" panose="020F0502020204030204" pitchFamily="34" charset="0"/>
            </a:endParaRPr>
          </a:p>
          <a:p>
            <a:pPr marL="0" indent="0">
              <a:buNone/>
            </a:pP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Step 1 - </a:t>
            </a:r>
            <a:r>
              <a:rPr lang="en-US" sz="2200" dirty="0">
                <a:latin typeface="Calibri" panose="020F0502020204030204" pitchFamily="34" charset="0"/>
                <a:cs typeface="Calibri" panose="020F0502020204030204" pitchFamily="34" charset="0"/>
              </a:rPr>
              <a:t>Check whether list is </a:t>
            </a:r>
            <a:r>
              <a:rPr lang="en-US" sz="2200" b="1" dirty="0">
                <a:latin typeface="Calibri" panose="020F0502020204030204" pitchFamily="34" charset="0"/>
                <a:cs typeface="Calibri" panose="020F0502020204030204" pitchFamily="34" charset="0"/>
              </a:rPr>
              <a:t>Empty </a:t>
            </a:r>
            <a:r>
              <a:rPr lang="en-US" sz="2200" dirty="0">
                <a:latin typeface="Calibri" panose="020F0502020204030204" pitchFamily="34" charset="0"/>
                <a:cs typeface="Calibri" panose="020F0502020204030204" pitchFamily="34" charset="0"/>
              </a:rPr>
              <a:t>(</a:t>
            </a:r>
            <a:r>
              <a:rPr lang="en-US" sz="2200" b="1" dirty="0">
                <a:latin typeface="Calibri" panose="020F0502020204030204" pitchFamily="34" charset="0"/>
                <a:cs typeface="Calibri" panose="020F0502020204030204" pitchFamily="34" charset="0"/>
              </a:rPr>
              <a:t>head </a:t>
            </a: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NULL</a:t>
            </a:r>
            <a:r>
              <a:rPr lang="en-US" sz="2200" dirty="0">
                <a:latin typeface="Calibri" panose="020F0502020204030204" pitchFamily="34" charset="0"/>
                <a:cs typeface="Calibri" panose="020F0502020204030204" pitchFamily="34" charset="0"/>
              </a:rPr>
              <a:t>) </a:t>
            </a:r>
          </a:p>
          <a:p>
            <a:pPr marL="0" indent="0">
              <a:buNone/>
            </a:pP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Step 2 - </a:t>
            </a:r>
            <a:r>
              <a:rPr lang="en-US" sz="2200" dirty="0">
                <a:latin typeface="Calibri" panose="020F0502020204030204" pitchFamily="34" charset="0"/>
                <a:cs typeface="Calibri" panose="020F0502020204030204" pitchFamily="34" charset="0"/>
              </a:rPr>
              <a:t>If it is </a:t>
            </a:r>
            <a:r>
              <a:rPr lang="en-US" sz="2200" b="1" dirty="0">
                <a:latin typeface="Calibri" panose="020F0502020204030204" pitchFamily="34" charset="0"/>
                <a:cs typeface="Calibri" panose="020F0502020204030204" pitchFamily="34" charset="0"/>
              </a:rPr>
              <a:t>Empty</a:t>
            </a:r>
            <a:r>
              <a:rPr lang="en-US" sz="2200" dirty="0">
                <a:latin typeface="Calibri" panose="020F0502020204030204" pitchFamily="34" charset="0"/>
                <a:cs typeface="Calibri" panose="020F0502020204030204" pitchFamily="34" charset="0"/>
              </a:rPr>
              <a:t>, then display </a:t>
            </a:r>
            <a:r>
              <a:rPr lang="en-US" sz="2200" b="1" dirty="0">
                <a:latin typeface="Calibri" panose="020F0502020204030204" pitchFamily="34" charset="0"/>
                <a:cs typeface="Calibri" panose="020F0502020204030204" pitchFamily="34" charset="0"/>
              </a:rPr>
              <a:t>'List is Empty!!!' </a:t>
            </a:r>
            <a:r>
              <a:rPr lang="en-US" sz="2200" dirty="0">
                <a:latin typeface="Calibri" panose="020F0502020204030204" pitchFamily="34" charset="0"/>
                <a:cs typeface="Calibri" panose="020F0502020204030204" pitchFamily="34" charset="0"/>
              </a:rPr>
              <a:t>and terminate the function. </a:t>
            </a:r>
          </a:p>
          <a:p>
            <a:pPr marL="0" indent="0">
              <a:buNone/>
            </a:pP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Step 3 - </a:t>
            </a:r>
            <a:r>
              <a:rPr lang="en-US" sz="2200" dirty="0">
                <a:latin typeface="Calibri" panose="020F0502020204030204" pitchFamily="34" charset="0"/>
                <a:cs typeface="Calibri" panose="020F0502020204030204" pitchFamily="34" charset="0"/>
              </a:rPr>
              <a:t>If it is not Empty, then define a Node pointer </a:t>
            </a:r>
            <a:r>
              <a:rPr lang="en-US" sz="2200" b="1" dirty="0">
                <a:latin typeface="Calibri" panose="020F0502020204030204" pitchFamily="34" charset="0"/>
                <a:cs typeface="Calibri" panose="020F0502020204030204" pitchFamily="34" charset="0"/>
              </a:rPr>
              <a:t>'temp' </a:t>
            </a:r>
            <a:r>
              <a:rPr lang="en-US" sz="2200" dirty="0">
                <a:latin typeface="Calibri" panose="020F0502020204030204" pitchFamily="34" charset="0"/>
                <a:cs typeface="Calibri" panose="020F0502020204030204" pitchFamily="34" charset="0"/>
              </a:rPr>
              <a:t>and initialize with </a:t>
            </a:r>
            <a:r>
              <a:rPr lang="en-US" sz="2200" b="1" dirty="0">
                <a:latin typeface="Calibri" panose="020F0502020204030204" pitchFamily="34" charset="0"/>
                <a:cs typeface="Calibri" panose="020F0502020204030204" pitchFamily="34" charset="0"/>
              </a:rPr>
              <a:t>head</a:t>
            </a:r>
            <a:r>
              <a:rPr lang="en-US" sz="2200" dirty="0">
                <a:latin typeface="Calibri" panose="020F0502020204030204" pitchFamily="34" charset="0"/>
                <a:cs typeface="Calibri" panose="020F0502020204030204" pitchFamily="34" charset="0"/>
              </a:rPr>
              <a:t>. </a:t>
            </a:r>
          </a:p>
          <a:p>
            <a:pPr marL="0" indent="0">
              <a:buNone/>
            </a:pPr>
            <a:r>
              <a:rPr lang="en-IN" sz="2200" dirty="0">
                <a:latin typeface="Calibri" panose="020F0502020204030204" pitchFamily="34" charset="0"/>
                <a:cs typeface="Calibri" panose="020F0502020204030204" pitchFamily="34" charset="0"/>
              </a:rPr>
              <a:t>• </a:t>
            </a:r>
            <a:r>
              <a:rPr lang="en-IN" sz="2200" b="1" dirty="0">
                <a:latin typeface="Calibri" panose="020F0502020204030204" pitchFamily="34" charset="0"/>
                <a:cs typeface="Calibri" panose="020F0502020204030204" pitchFamily="34" charset="0"/>
              </a:rPr>
              <a:t>Step 4 - </a:t>
            </a:r>
            <a:r>
              <a:rPr lang="en-IN" sz="2200" dirty="0">
                <a:latin typeface="Calibri" panose="020F0502020204030204" pitchFamily="34" charset="0"/>
                <a:cs typeface="Calibri" panose="020F0502020204030204" pitchFamily="34" charset="0"/>
              </a:rPr>
              <a:t>Display </a:t>
            </a:r>
            <a:r>
              <a:rPr lang="en-IN" sz="2200" b="1" dirty="0">
                <a:latin typeface="Calibri" panose="020F0502020204030204" pitchFamily="34" charset="0"/>
                <a:cs typeface="Calibri" panose="020F0502020204030204" pitchFamily="34" charset="0"/>
              </a:rPr>
              <a:t>'NULL &lt;--- '</a:t>
            </a:r>
            <a:r>
              <a:rPr lang="en-IN" sz="2200" dirty="0">
                <a:latin typeface="Calibri" panose="020F0502020204030204" pitchFamily="34" charset="0"/>
                <a:cs typeface="Calibri" panose="020F0502020204030204" pitchFamily="34" charset="0"/>
              </a:rPr>
              <a:t>. </a:t>
            </a:r>
          </a:p>
          <a:p>
            <a:pPr marL="0" indent="0">
              <a:buNone/>
            </a:pP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Step 5 - </a:t>
            </a:r>
            <a:r>
              <a:rPr lang="en-US" sz="2200" dirty="0">
                <a:latin typeface="Calibri" panose="020F0502020204030204" pitchFamily="34" charset="0"/>
                <a:cs typeface="Calibri" panose="020F0502020204030204" pitchFamily="34" charset="0"/>
              </a:rPr>
              <a:t>Keep displaying </a:t>
            </a:r>
            <a:r>
              <a:rPr lang="en-US" sz="2200" b="1" dirty="0">
                <a:latin typeface="Calibri" panose="020F0502020204030204" pitchFamily="34" charset="0"/>
                <a:cs typeface="Calibri" panose="020F0502020204030204" pitchFamily="34" charset="0"/>
              </a:rPr>
              <a:t>temp → data </a:t>
            </a:r>
            <a:r>
              <a:rPr lang="en-US" sz="2200" dirty="0">
                <a:latin typeface="Calibri" panose="020F0502020204030204" pitchFamily="34" charset="0"/>
                <a:cs typeface="Calibri" panose="020F0502020204030204" pitchFamily="34" charset="0"/>
              </a:rPr>
              <a:t>with an arrow (</a:t>
            </a:r>
            <a:r>
              <a:rPr lang="en-US" sz="2200" b="1" dirty="0">
                <a:latin typeface="Calibri" panose="020F0502020204030204" pitchFamily="34" charset="0"/>
                <a:cs typeface="Calibri" panose="020F0502020204030204" pitchFamily="34" charset="0"/>
              </a:rPr>
              <a:t>&lt;===&gt;</a:t>
            </a:r>
            <a:r>
              <a:rPr lang="en-US" sz="2200" dirty="0">
                <a:latin typeface="Calibri" panose="020F0502020204030204" pitchFamily="34" charset="0"/>
                <a:cs typeface="Calibri" panose="020F0502020204030204" pitchFamily="34" charset="0"/>
              </a:rPr>
              <a:t>) until </a:t>
            </a:r>
            <a:r>
              <a:rPr lang="en-US" sz="2200" b="1" dirty="0">
                <a:latin typeface="Calibri" panose="020F0502020204030204" pitchFamily="34" charset="0"/>
                <a:cs typeface="Calibri" panose="020F0502020204030204" pitchFamily="34" charset="0"/>
              </a:rPr>
              <a:t>temp </a:t>
            </a:r>
            <a:r>
              <a:rPr lang="en-US" sz="2200" dirty="0">
                <a:latin typeface="Calibri" panose="020F0502020204030204" pitchFamily="34" charset="0"/>
                <a:cs typeface="Calibri" panose="020F0502020204030204" pitchFamily="34" charset="0"/>
              </a:rPr>
              <a:t>reaches to the last node </a:t>
            </a:r>
          </a:p>
          <a:p>
            <a:pPr marL="0" indent="0">
              <a:buNone/>
            </a:pPr>
            <a:r>
              <a:rPr lang="en-US" sz="2200" dirty="0">
                <a:latin typeface="Calibri" panose="020F0502020204030204" pitchFamily="34" charset="0"/>
                <a:cs typeface="Calibri" panose="020F0502020204030204" pitchFamily="34" charset="0"/>
              </a:rPr>
              <a:t>• </a:t>
            </a:r>
            <a:r>
              <a:rPr lang="en-US" sz="2200" b="1" dirty="0">
                <a:latin typeface="Calibri" panose="020F0502020204030204" pitchFamily="34" charset="0"/>
                <a:cs typeface="Calibri" panose="020F0502020204030204" pitchFamily="34" charset="0"/>
              </a:rPr>
              <a:t>Step 6 - </a:t>
            </a:r>
            <a:r>
              <a:rPr lang="en-US" sz="2200" dirty="0">
                <a:latin typeface="Calibri" panose="020F0502020204030204" pitchFamily="34" charset="0"/>
                <a:cs typeface="Calibri" panose="020F0502020204030204" pitchFamily="34" charset="0"/>
              </a:rPr>
              <a:t>Finally, display </a:t>
            </a:r>
            <a:r>
              <a:rPr lang="en-US" sz="2200" b="1" dirty="0">
                <a:latin typeface="Calibri" panose="020F0502020204030204" pitchFamily="34" charset="0"/>
                <a:cs typeface="Calibri" panose="020F0502020204030204" pitchFamily="34" charset="0"/>
              </a:rPr>
              <a:t>temp → data </a:t>
            </a:r>
            <a:r>
              <a:rPr lang="en-US" sz="2200" dirty="0">
                <a:latin typeface="Calibri" panose="020F0502020204030204" pitchFamily="34" charset="0"/>
                <a:cs typeface="Calibri" panose="020F0502020204030204" pitchFamily="34" charset="0"/>
              </a:rPr>
              <a:t>with arrow pointing to </a:t>
            </a:r>
            <a:r>
              <a:rPr lang="en-US" sz="2200" b="1" dirty="0">
                <a:latin typeface="Calibri" panose="020F0502020204030204" pitchFamily="34" charset="0"/>
                <a:cs typeface="Calibri" panose="020F0502020204030204" pitchFamily="34" charset="0"/>
              </a:rPr>
              <a:t>NULL </a:t>
            </a:r>
            <a:r>
              <a:rPr lang="en-US" sz="2200" dirty="0">
                <a:latin typeface="Calibri" panose="020F0502020204030204" pitchFamily="34" charset="0"/>
                <a:cs typeface="Calibri" panose="020F0502020204030204" pitchFamily="34" charset="0"/>
              </a:rPr>
              <a:t>(</a:t>
            </a:r>
            <a:r>
              <a:rPr lang="en-US" sz="2200" b="1" dirty="0">
                <a:latin typeface="Calibri" panose="020F0502020204030204" pitchFamily="34" charset="0"/>
                <a:cs typeface="Calibri" panose="020F0502020204030204" pitchFamily="34" charset="0"/>
              </a:rPr>
              <a:t>temp → data ---&gt; NULL</a:t>
            </a:r>
            <a:r>
              <a:rPr lang="en-US" sz="2200" dirty="0">
                <a:latin typeface="Calibri" panose="020F0502020204030204" pitchFamily="34" charset="0"/>
                <a:cs typeface="Calibri" panose="020F0502020204030204" pitchFamily="34" charset="0"/>
              </a:rPr>
              <a:t>). </a:t>
            </a:r>
          </a:p>
          <a:p>
            <a:pPr marL="0" indent="0">
              <a:buNone/>
            </a:pPr>
            <a:endParaRPr lang="en-IN"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BF182C8-67AD-40AB-8D8B-4A8FB3AF8AC7}"/>
              </a:ext>
            </a:extLst>
          </p:cNvPr>
          <p:cNvSpPr>
            <a:spLocks noGrp="1"/>
          </p:cNvSpPr>
          <p:nvPr>
            <p:ph type="dt" sz="half" idx="10"/>
          </p:nvPr>
        </p:nvSpPr>
        <p:spPr/>
        <p:txBody>
          <a:bodyPr/>
          <a:lstStyle/>
          <a:p>
            <a:fld id="{C82156BC-3A2F-47EF-BC04-9DD047726A80}" type="datetime1">
              <a:rPr lang="en-US" smtClean="0"/>
              <a:t>11/15/2021</a:t>
            </a:fld>
            <a:endParaRPr lang="en-US"/>
          </a:p>
        </p:txBody>
      </p:sp>
      <p:sp>
        <p:nvSpPr>
          <p:cNvPr id="5" name="Footer Placeholder 4">
            <a:extLst>
              <a:ext uri="{FF2B5EF4-FFF2-40B4-BE49-F238E27FC236}">
                <a16:creationId xmlns:a16="http://schemas.microsoft.com/office/drawing/2014/main" id="{B1933D57-2AE8-4358-8F44-A5B52365FE6A}"/>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044F5AEF-1A1C-413D-97DE-7C6489FC86A6}"/>
              </a:ext>
            </a:extLst>
          </p:cNvPr>
          <p:cNvSpPr>
            <a:spLocks noGrp="1"/>
          </p:cNvSpPr>
          <p:nvPr>
            <p:ph type="sldNum" sz="quarter" idx="12"/>
          </p:nvPr>
        </p:nvSpPr>
        <p:spPr/>
        <p:txBody>
          <a:bodyPr/>
          <a:lstStyle/>
          <a:p>
            <a:fld id="{B6F15528-21DE-4FAA-801E-634DDDAF4B2B}" type="slidenum">
              <a:rPr lang="en-US" smtClean="0"/>
              <a:pPr/>
              <a:t>58</a:t>
            </a:fld>
            <a:endParaRPr lang="en-US"/>
          </a:p>
        </p:txBody>
      </p:sp>
      <p:pic>
        <p:nvPicPr>
          <p:cNvPr id="7" name="Picture 2" descr="E:\NIET\Project\xLogo11.png.pagespeed.ic.pydHLuCQEZ.png">
            <a:extLst>
              <a:ext uri="{FF2B5EF4-FFF2-40B4-BE49-F238E27FC236}">
                <a16:creationId xmlns:a16="http://schemas.microsoft.com/office/drawing/2014/main" id="{BC7AC63C-4041-42A9-9791-9EA3897412FF}"/>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8" name="Title 1">
            <a:extLst>
              <a:ext uri="{FF2B5EF4-FFF2-40B4-BE49-F238E27FC236}">
                <a16:creationId xmlns:a16="http://schemas.microsoft.com/office/drawing/2014/main" id="{F47826C3-C453-45F0-BB50-D157DA621D53}"/>
              </a:ext>
            </a:extLst>
          </p:cNvPr>
          <p:cNvSpPr txBox="1">
            <a:spLocks/>
          </p:cNvSpPr>
          <p:nvPr/>
        </p:nvSpPr>
        <p:spPr>
          <a:xfrm>
            <a:off x="1371600" y="-3562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53455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Creating a node</a:t>
            </a:r>
            <a:endParaRPr lang="en-US"/>
          </a:p>
        </p:txBody>
      </p:sp>
      <p:sp>
        <p:nvSpPr>
          <p:cNvPr id="4" name="Date Placeholder 3"/>
          <p:cNvSpPr>
            <a:spLocks noGrp="1"/>
          </p:cNvSpPr>
          <p:nvPr>
            <p:ph type="dt" sz="half" idx="10"/>
          </p:nvPr>
        </p:nvSpPr>
        <p:spPr/>
        <p:txBody>
          <a:bodyPr/>
          <a:lstStyle/>
          <a:p>
            <a:fld id="{66A5F713-DF2A-446E-8B67-14E0C63E3A1B}" type="datetime1">
              <a:rPr lang="en-US" smtClean="0"/>
              <a:t>11/15/2021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8" name="Content Placeholder 7"/>
          <p:cNvSpPr>
            <a:spLocks noGrp="1"/>
          </p:cNvSpPr>
          <p:nvPr>
            <p:ph idx="1"/>
          </p:nvPr>
        </p:nvSpPr>
        <p:spPr/>
        <p:txBody>
          <a:bodyPr>
            <a:normAutofit/>
          </a:bodyPr>
          <a:lstStyle/>
          <a:p>
            <a:r>
              <a:rPr lang="en-US" sz="2400" dirty="0"/>
              <a:t>class Node:</a:t>
            </a:r>
          </a:p>
          <a:p>
            <a:r>
              <a:rPr lang="en-US" sz="2400" dirty="0"/>
              <a:t>    </a:t>
            </a:r>
            <a:r>
              <a:rPr lang="en-US" sz="2400" dirty="0" err="1"/>
              <a:t>def</a:t>
            </a:r>
            <a:r>
              <a:rPr lang="en-US" sz="2400" dirty="0"/>
              <a:t> __</a:t>
            </a:r>
            <a:r>
              <a:rPr lang="en-US" sz="2400" dirty="0" err="1"/>
              <a:t>init</a:t>
            </a:r>
            <a:r>
              <a:rPr lang="en-US" sz="2400" dirty="0"/>
              <a:t>__(self, data):</a:t>
            </a:r>
          </a:p>
          <a:p>
            <a:r>
              <a:rPr lang="en-US" sz="2400" dirty="0"/>
              <a:t>        </a:t>
            </a:r>
            <a:r>
              <a:rPr lang="en-US" sz="2400" dirty="0" err="1"/>
              <a:t>self.item</a:t>
            </a:r>
            <a:r>
              <a:rPr lang="en-US" sz="2400" dirty="0"/>
              <a:t> = data</a:t>
            </a:r>
          </a:p>
          <a:p>
            <a:r>
              <a:rPr lang="en-US" sz="2400" dirty="0"/>
              <a:t>        </a:t>
            </a:r>
            <a:r>
              <a:rPr lang="en-US" sz="2400" dirty="0" err="1"/>
              <a:t>self.next</a:t>
            </a:r>
            <a:r>
              <a:rPr lang="en-US" sz="2400" dirty="0"/>
              <a:t> = None</a:t>
            </a:r>
          </a:p>
          <a:p>
            <a:r>
              <a:rPr lang="en-US" sz="2400" dirty="0"/>
              <a:t>        </a:t>
            </a:r>
            <a:r>
              <a:rPr lang="en-US" sz="2400" dirty="0" err="1"/>
              <a:t>self.prev</a:t>
            </a:r>
            <a:r>
              <a:rPr lang="en-US" sz="2400" dirty="0"/>
              <a:t> = </a:t>
            </a:r>
            <a:r>
              <a:rPr lang="en-US" sz="2400" dirty="0" smtClean="0"/>
              <a:t>None</a:t>
            </a:r>
          </a:p>
          <a:p>
            <a:pPr marL="0" indent="0">
              <a:buNone/>
            </a:pPr>
            <a:endParaRPr lang="en-IN" sz="2400" dirty="0"/>
          </a:p>
          <a:p>
            <a:r>
              <a:rPr lang="en-US" sz="2400" dirty="0"/>
              <a:t>class </a:t>
            </a:r>
            <a:r>
              <a:rPr lang="en-US" sz="2400" dirty="0" err="1"/>
              <a:t>doublyLinkedList</a:t>
            </a:r>
            <a:r>
              <a:rPr lang="en-US" sz="2400" dirty="0"/>
              <a:t>:</a:t>
            </a:r>
          </a:p>
          <a:p>
            <a:r>
              <a:rPr lang="en-US" sz="2400" dirty="0"/>
              <a:t>    </a:t>
            </a:r>
            <a:r>
              <a:rPr lang="en-US" sz="2400" dirty="0" err="1"/>
              <a:t>def</a:t>
            </a:r>
            <a:r>
              <a:rPr lang="en-US" sz="2400" dirty="0"/>
              <a:t> __</a:t>
            </a:r>
            <a:r>
              <a:rPr lang="en-US" sz="2400" dirty="0" err="1"/>
              <a:t>init</a:t>
            </a:r>
            <a:r>
              <a:rPr lang="en-US" sz="2400" dirty="0"/>
              <a:t>__(self):</a:t>
            </a:r>
          </a:p>
          <a:p>
            <a:r>
              <a:rPr lang="en-US" sz="2400" dirty="0"/>
              <a:t>        </a:t>
            </a:r>
            <a:r>
              <a:rPr lang="en-US" sz="2400" dirty="0" err="1"/>
              <a:t>self.start_node</a:t>
            </a:r>
            <a:r>
              <a:rPr lang="en-US" sz="2400" dirty="0"/>
              <a:t> = None</a:t>
            </a:r>
          </a:p>
        </p:txBody>
      </p:sp>
    </p:spTree>
    <p:extLst>
      <p:ext uri="{BB962C8B-B14F-4D97-AF65-F5344CB8AC3E}">
        <p14:creationId xmlns:p14="http://schemas.microsoft.com/office/powerpoint/2010/main" val="638980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9980" y="853622"/>
            <a:ext cx="5767650" cy="566822"/>
          </a:xfrm>
          <a:prstGeom prst="rect">
            <a:avLst/>
          </a:prstGeom>
        </p:spPr>
        <p:txBody>
          <a:bodyPr vert="horz" wrap="square" lIns="0" tIns="12700" rIns="0" bIns="0" rtlCol="0">
            <a:spAutoFit/>
          </a:bodyPr>
          <a:lstStyle/>
          <a:p>
            <a:pPr marL="12700" algn="l">
              <a:lnSpc>
                <a:spcPct val="100000"/>
              </a:lnSpc>
              <a:spcBef>
                <a:spcPts val="100"/>
              </a:spcBef>
            </a:pPr>
            <a:r>
              <a:rPr sz="3600" spc="-30" dirty="0">
                <a:cs typeface="Calibri" panose="020F0502020204030204" pitchFamily="34" charset="0"/>
              </a:rPr>
              <a:t>Linked</a:t>
            </a:r>
            <a:r>
              <a:rPr sz="3600" spc="-60" dirty="0">
                <a:cs typeface="Calibri" panose="020F0502020204030204" pitchFamily="34" charset="0"/>
              </a:rPr>
              <a:t> </a:t>
            </a:r>
            <a:r>
              <a:rPr sz="3600" spc="-15" dirty="0">
                <a:cs typeface="Calibri" panose="020F0502020204030204" pitchFamily="34" charset="0"/>
              </a:rPr>
              <a:t>Lists</a:t>
            </a:r>
            <a:endParaRPr sz="3600" dirty="0">
              <a:cs typeface="Calibri" panose="020F0502020204030204" pitchFamily="34" charset="0"/>
            </a:endParaRPr>
          </a:p>
        </p:txBody>
      </p:sp>
      <p:sp>
        <p:nvSpPr>
          <p:cNvPr id="3" name="object 3"/>
          <p:cNvSpPr txBox="1"/>
          <p:nvPr/>
        </p:nvSpPr>
        <p:spPr>
          <a:xfrm>
            <a:off x="480060" y="1445122"/>
            <a:ext cx="7620332" cy="1885773"/>
          </a:xfrm>
          <a:prstGeom prst="rect">
            <a:avLst/>
          </a:prstGeom>
        </p:spPr>
        <p:txBody>
          <a:bodyPr vert="horz" wrap="square" lIns="0" tIns="13335" rIns="0" bIns="0" rtlCol="0">
            <a:spAutoFit/>
          </a:bodyPr>
          <a:lstStyle/>
          <a:p>
            <a:pPr marL="354965" marR="662940" indent="-342900" algn="just">
              <a:lnSpc>
                <a:spcPct val="150000"/>
              </a:lnSpc>
              <a:spcBef>
                <a:spcPts val="105"/>
              </a:spcBef>
              <a:buClr>
                <a:srgbClr val="0AD0D9"/>
              </a:buClr>
              <a:buSzPct val="94230"/>
              <a:buFont typeface="Wingdings" panose="05000000000000000000" pitchFamily="2" charset="2"/>
              <a:buChar char="Ø"/>
              <a:tabLst>
                <a:tab pos="287020" algn="l"/>
              </a:tabLst>
            </a:pPr>
            <a:r>
              <a:rPr sz="2000" dirty="0">
                <a:latin typeface="+mj-lt"/>
                <a:cs typeface="Calibri" panose="020F0502020204030204" pitchFamily="34" charset="0"/>
              </a:rPr>
              <a:t>A</a:t>
            </a:r>
            <a:r>
              <a:rPr sz="2000" spc="-70" dirty="0">
                <a:latin typeface="+mj-lt"/>
                <a:cs typeface="Calibri" panose="020F0502020204030204" pitchFamily="34" charset="0"/>
              </a:rPr>
              <a:t> </a:t>
            </a:r>
            <a:r>
              <a:rPr sz="2000" spc="-10" dirty="0">
                <a:latin typeface="+mj-lt"/>
                <a:cs typeface="Calibri" panose="020F0502020204030204" pitchFamily="34" charset="0"/>
              </a:rPr>
              <a:t>linked </a:t>
            </a:r>
            <a:r>
              <a:rPr sz="2000" spc="-5" dirty="0">
                <a:latin typeface="+mj-lt"/>
                <a:cs typeface="Calibri" panose="020F0502020204030204" pitchFamily="34" charset="0"/>
              </a:rPr>
              <a:t>list</a:t>
            </a:r>
            <a:r>
              <a:rPr sz="2000" spc="-95" dirty="0">
                <a:latin typeface="+mj-lt"/>
                <a:cs typeface="Calibri" panose="020F0502020204030204" pitchFamily="34" charset="0"/>
              </a:rPr>
              <a:t> </a:t>
            </a:r>
            <a:r>
              <a:rPr sz="2000" spc="-5" dirty="0">
                <a:latin typeface="+mj-lt"/>
                <a:cs typeface="Calibri" panose="020F0502020204030204" pitchFamily="34" charset="0"/>
              </a:rPr>
              <a:t>is</a:t>
            </a:r>
            <a:r>
              <a:rPr sz="2000" spc="-125" dirty="0">
                <a:latin typeface="+mj-lt"/>
                <a:cs typeface="Calibri" panose="020F0502020204030204" pitchFamily="34" charset="0"/>
              </a:rPr>
              <a:t> </a:t>
            </a:r>
            <a:r>
              <a:rPr sz="2000" dirty="0">
                <a:latin typeface="+mj-lt"/>
                <a:cs typeface="Calibri" panose="020F0502020204030204" pitchFamily="34" charset="0"/>
              </a:rPr>
              <a:t>a</a:t>
            </a:r>
            <a:r>
              <a:rPr sz="2000" spc="-75" dirty="0">
                <a:latin typeface="+mj-lt"/>
                <a:cs typeface="Calibri" panose="020F0502020204030204" pitchFamily="34" charset="0"/>
              </a:rPr>
              <a:t> </a:t>
            </a:r>
            <a:r>
              <a:rPr sz="2000" spc="-5" dirty="0">
                <a:latin typeface="+mj-lt"/>
                <a:cs typeface="Calibri" panose="020F0502020204030204" pitchFamily="34" charset="0"/>
              </a:rPr>
              <a:t>linear</a:t>
            </a:r>
            <a:r>
              <a:rPr sz="2000" spc="-165" dirty="0">
                <a:latin typeface="+mj-lt"/>
                <a:cs typeface="Calibri" panose="020F0502020204030204" pitchFamily="34" charset="0"/>
              </a:rPr>
              <a:t> </a:t>
            </a:r>
            <a:r>
              <a:rPr sz="2000" spc="-5" dirty="0" smtClean="0">
                <a:latin typeface="+mj-lt"/>
                <a:cs typeface="Calibri" panose="020F0502020204030204" pitchFamily="34" charset="0"/>
              </a:rPr>
              <a:t>data</a:t>
            </a:r>
            <a:r>
              <a:rPr lang="en-IN" sz="2000" spc="-5" dirty="0" smtClean="0">
                <a:latin typeface="+mj-lt"/>
                <a:cs typeface="Calibri" panose="020F0502020204030204" pitchFamily="34" charset="0"/>
              </a:rPr>
              <a:t> </a:t>
            </a:r>
            <a:r>
              <a:rPr sz="2000" spc="-5" dirty="0" smtClean="0">
                <a:latin typeface="+mj-lt"/>
                <a:cs typeface="Calibri" panose="020F0502020204030204" pitchFamily="34" charset="0"/>
              </a:rPr>
              <a:t>structure</a:t>
            </a:r>
            <a:r>
              <a:rPr sz="2000" spc="-5" dirty="0">
                <a:latin typeface="+mj-lt"/>
                <a:cs typeface="Calibri" panose="020F0502020204030204" pitchFamily="34" charset="0"/>
              </a:rPr>
              <a:t>.</a:t>
            </a:r>
            <a:endParaRPr lang="en-IN" sz="2000" spc="-5" dirty="0">
              <a:latin typeface="+mj-lt"/>
              <a:cs typeface="Calibri" panose="020F0502020204030204" pitchFamily="34" charset="0"/>
            </a:endParaRPr>
          </a:p>
          <a:p>
            <a:pPr marL="354965" marR="662940" indent="-342900" algn="just">
              <a:lnSpc>
                <a:spcPct val="150000"/>
              </a:lnSpc>
              <a:spcBef>
                <a:spcPts val="105"/>
              </a:spcBef>
              <a:buClr>
                <a:srgbClr val="0AD0D9"/>
              </a:buClr>
              <a:buSzPct val="94230"/>
              <a:buFont typeface="Wingdings" panose="05000000000000000000" pitchFamily="2" charset="2"/>
              <a:buChar char="Ø"/>
              <a:tabLst>
                <a:tab pos="287020" algn="l"/>
              </a:tabLst>
            </a:pPr>
            <a:r>
              <a:rPr sz="2000" spc="-5" dirty="0">
                <a:latin typeface="+mj-lt"/>
                <a:cs typeface="Calibri" panose="020F0502020204030204" pitchFamily="34" charset="0"/>
              </a:rPr>
              <a:t>Nodes </a:t>
            </a:r>
            <a:r>
              <a:rPr sz="2000" spc="-20" dirty="0">
                <a:latin typeface="+mj-lt"/>
                <a:cs typeface="Calibri" panose="020F0502020204030204" pitchFamily="34" charset="0"/>
              </a:rPr>
              <a:t>make </a:t>
            </a:r>
            <a:r>
              <a:rPr sz="2000" spc="-5" dirty="0">
                <a:latin typeface="+mj-lt"/>
                <a:cs typeface="Calibri" panose="020F0502020204030204" pitchFamily="34" charset="0"/>
              </a:rPr>
              <a:t>up </a:t>
            </a:r>
            <a:r>
              <a:rPr sz="2000" spc="-10" dirty="0">
                <a:latin typeface="+mj-lt"/>
                <a:cs typeface="Calibri" panose="020F0502020204030204" pitchFamily="34" charset="0"/>
              </a:rPr>
              <a:t>linked</a:t>
            </a:r>
            <a:r>
              <a:rPr sz="2000" spc="-270" dirty="0">
                <a:latin typeface="+mj-lt"/>
                <a:cs typeface="Calibri" panose="020F0502020204030204" pitchFamily="34" charset="0"/>
              </a:rPr>
              <a:t> </a:t>
            </a:r>
            <a:r>
              <a:rPr sz="2000" spc="-10" dirty="0">
                <a:latin typeface="+mj-lt"/>
                <a:cs typeface="Calibri" panose="020F0502020204030204" pitchFamily="34" charset="0"/>
              </a:rPr>
              <a:t>lists.</a:t>
            </a:r>
            <a:endParaRPr lang="en-IN" sz="2000" spc="-10" dirty="0">
              <a:latin typeface="+mj-lt"/>
              <a:cs typeface="Calibri" panose="020F0502020204030204" pitchFamily="34" charset="0"/>
            </a:endParaRPr>
          </a:p>
          <a:p>
            <a:pPr marL="354965" marR="662940" indent="-342900" algn="just">
              <a:lnSpc>
                <a:spcPct val="150000"/>
              </a:lnSpc>
              <a:spcBef>
                <a:spcPts val="105"/>
              </a:spcBef>
              <a:buClr>
                <a:srgbClr val="0AD0D9"/>
              </a:buClr>
              <a:buSzPct val="94230"/>
              <a:buFont typeface="Wingdings" panose="05000000000000000000" pitchFamily="2" charset="2"/>
              <a:buChar char="Ø"/>
              <a:tabLst>
                <a:tab pos="287020" algn="l"/>
              </a:tabLst>
            </a:pPr>
            <a:r>
              <a:rPr sz="2000" spc="-5" dirty="0">
                <a:latin typeface="+mj-lt"/>
                <a:cs typeface="Calibri" panose="020F0502020204030204" pitchFamily="34" charset="0"/>
              </a:rPr>
              <a:t>Nodes </a:t>
            </a:r>
            <a:r>
              <a:rPr sz="2000" spc="-15" dirty="0">
                <a:latin typeface="+mj-lt"/>
                <a:cs typeface="Calibri" panose="020F0502020204030204" pitchFamily="34" charset="0"/>
              </a:rPr>
              <a:t>are </a:t>
            </a:r>
            <a:r>
              <a:rPr sz="2000" spc="-5" dirty="0">
                <a:latin typeface="+mj-lt"/>
                <a:cs typeface="Calibri" panose="020F0502020204030204" pitchFamily="34" charset="0"/>
              </a:rPr>
              <a:t>structures made up </a:t>
            </a:r>
            <a:r>
              <a:rPr sz="2000" dirty="0" smtClean="0">
                <a:latin typeface="+mj-lt"/>
                <a:cs typeface="Calibri" panose="020F0502020204030204" pitchFamily="34" charset="0"/>
              </a:rPr>
              <a:t>of</a:t>
            </a:r>
            <a:r>
              <a:rPr sz="2000" spc="-50" dirty="0" smtClean="0">
                <a:latin typeface="+mj-lt"/>
                <a:cs typeface="Calibri" panose="020F0502020204030204" pitchFamily="34" charset="0"/>
              </a:rPr>
              <a:t> </a:t>
            </a:r>
            <a:r>
              <a:rPr sz="2000" spc="-5" dirty="0">
                <a:latin typeface="+mj-lt"/>
                <a:cs typeface="Calibri" panose="020F0502020204030204" pitchFamily="34" charset="0"/>
              </a:rPr>
              <a:t>data</a:t>
            </a:r>
            <a:r>
              <a:rPr sz="2000" spc="-145" dirty="0">
                <a:latin typeface="+mj-lt"/>
                <a:cs typeface="Calibri" panose="020F0502020204030204" pitchFamily="34" charset="0"/>
              </a:rPr>
              <a:t> </a:t>
            </a:r>
            <a:r>
              <a:rPr sz="2000" dirty="0">
                <a:latin typeface="+mj-lt"/>
                <a:cs typeface="Calibri" panose="020F0502020204030204" pitchFamily="34" charset="0"/>
              </a:rPr>
              <a:t>and</a:t>
            </a:r>
            <a:r>
              <a:rPr sz="2000" spc="-75" dirty="0">
                <a:latin typeface="+mj-lt"/>
                <a:cs typeface="Calibri" panose="020F0502020204030204" pitchFamily="34" charset="0"/>
              </a:rPr>
              <a:t> </a:t>
            </a:r>
            <a:r>
              <a:rPr sz="2000" dirty="0">
                <a:latin typeface="+mj-lt"/>
                <a:cs typeface="Calibri" panose="020F0502020204030204" pitchFamily="34" charset="0"/>
              </a:rPr>
              <a:t>a</a:t>
            </a:r>
            <a:r>
              <a:rPr sz="2000" spc="-110" dirty="0">
                <a:latin typeface="+mj-lt"/>
                <a:cs typeface="Calibri" panose="020F0502020204030204" pitchFamily="34" charset="0"/>
              </a:rPr>
              <a:t> </a:t>
            </a:r>
            <a:r>
              <a:rPr sz="2000" spc="-10" dirty="0">
                <a:latin typeface="+mj-lt"/>
                <a:cs typeface="Calibri" panose="020F0502020204030204" pitchFamily="34" charset="0"/>
              </a:rPr>
              <a:t>pointer</a:t>
            </a:r>
            <a:r>
              <a:rPr sz="2000" spc="-135" dirty="0">
                <a:latin typeface="+mj-lt"/>
                <a:cs typeface="Calibri" panose="020F0502020204030204" pitchFamily="34" charset="0"/>
              </a:rPr>
              <a:t> </a:t>
            </a:r>
            <a:r>
              <a:rPr sz="2000" spc="-20" dirty="0">
                <a:latin typeface="+mj-lt"/>
                <a:cs typeface="Calibri" panose="020F0502020204030204" pitchFamily="34" charset="0"/>
              </a:rPr>
              <a:t>to</a:t>
            </a:r>
            <a:r>
              <a:rPr sz="2000" spc="-155" dirty="0">
                <a:latin typeface="+mj-lt"/>
                <a:cs typeface="Calibri" panose="020F0502020204030204" pitchFamily="34" charset="0"/>
              </a:rPr>
              <a:t> </a:t>
            </a:r>
            <a:r>
              <a:rPr sz="2000" spc="-5" dirty="0">
                <a:latin typeface="+mj-lt"/>
                <a:cs typeface="Calibri" panose="020F0502020204030204" pitchFamily="34" charset="0"/>
              </a:rPr>
              <a:t>another </a:t>
            </a:r>
            <a:r>
              <a:rPr sz="2000" spc="-5" dirty="0" smtClean="0">
                <a:latin typeface="+mj-lt"/>
                <a:cs typeface="Calibri" panose="020F0502020204030204" pitchFamily="34" charset="0"/>
              </a:rPr>
              <a:t>node</a:t>
            </a:r>
            <a:r>
              <a:rPr lang="en-IN" sz="2000" spc="-5" dirty="0" smtClean="0">
                <a:latin typeface="+mj-lt"/>
                <a:cs typeface="Calibri" panose="020F0502020204030204" pitchFamily="34" charset="0"/>
              </a:rPr>
              <a:t>.</a:t>
            </a:r>
          </a:p>
        </p:txBody>
      </p:sp>
      <p:sp>
        <p:nvSpPr>
          <p:cNvPr id="4" name="object 4"/>
          <p:cNvSpPr/>
          <p:nvPr/>
        </p:nvSpPr>
        <p:spPr>
          <a:xfrm>
            <a:off x="5257800" y="2590473"/>
            <a:ext cx="3661536" cy="1828800"/>
          </a:xfrm>
          <a:prstGeom prst="rect">
            <a:avLst/>
          </a:prstGeom>
          <a:blipFill>
            <a:blip r:embed="rId2" cstate="print"/>
            <a:stretch>
              <a:fillRect/>
            </a:stretch>
          </a:blipFill>
        </p:spPr>
        <p:txBody>
          <a:bodyPr wrap="square" lIns="0" tIns="0" rIns="0" bIns="0" rtlCol="0"/>
          <a:lstStyle/>
          <a:p>
            <a:endParaRPr/>
          </a:p>
        </p:txBody>
      </p:sp>
      <p:sp>
        <p:nvSpPr>
          <p:cNvPr id="5" name="Date Placeholder 4">
            <a:extLst>
              <a:ext uri="{FF2B5EF4-FFF2-40B4-BE49-F238E27FC236}">
                <a16:creationId xmlns:a16="http://schemas.microsoft.com/office/drawing/2014/main" id="{BF2540E6-56F3-4E6D-98D6-2DDAFC65E749}"/>
              </a:ext>
            </a:extLst>
          </p:cNvPr>
          <p:cNvSpPr>
            <a:spLocks noGrp="1"/>
          </p:cNvSpPr>
          <p:nvPr>
            <p:ph type="dt" sz="half" idx="10"/>
          </p:nvPr>
        </p:nvSpPr>
        <p:spPr/>
        <p:txBody>
          <a:bodyPr/>
          <a:lstStyle/>
          <a:p>
            <a:fld id="{10DE2E4B-7372-4D4B-B354-506B4F0BB041}" type="datetime1">
              <a:rPr lang="en-US" smtClean="0"/>
              <a:t>11/15/2021</a:t>
            </a:fld>
            <a:endParaRPr lang="en-US"/>
          </a:p>
        </p:txBody>
      </p:sp>
      <p:sp>
        <p:nvSpPr>
          <p:cNvPr id="6" name="Footer Placeholder 5">
            <a:extLst>
              <a:ext uri="{FF2B5EF4-FFF2-40B4-BE49-F238E27FC236}">
                <a16:creationId xmlns:a16="http://schemas.microsoft.com/office/drawing/2014/main" id="{9539B1A9-C3BE-4E57-8E0F-F9101F988AED}"/>
              </a:ext>
            </a:extLst>
          </p:cNvPr>
          <p:cNvSpPr>
            <a:spLocks noGrp="1"/>
          </p:cNvSpPr>
          <p:nvPr>
            <p:ph type="ftr" sz="quarter" idx="11"/>
          </p:nvPr>
        </p:nvSpPr>
        <p:spPr>
          <a:xfrm>
            <a:off x="3124200" y="6356350"/>
            <a:ext cx="3581400" cy="365125"/>
          </a:xfrm>
        </p:spPr>
        <p:txBody>
          <a:bodyPr/>
          <a:lstStyle/>
          <a:p>
            <a:r>
              <a:rPr lang="fi-FI" smtClean="0"/>
              <a:t>Alisha Sikri           DS               Unit 2                        </a:t>
            </a:r>
            <a:endParaRPr lang="en-US" dirty="0"/>
          </a:p>
        </p:txBody>
      </p:sp>
      <p:sp>
        <p:nvSpPr>
          <p:cNvPr id="7" name="Slide Number Placeholder 6">
            <a:extLst>
              <a:ext uri="{FF2B5EF4-FFF2-40B4-BE49-F238E27FC236}">
                <a16:creationId xmlns:a16="http://schemas.microsoft.com/office/drawing/2014/main" id="{623905C0-10D7-4E26-9585-101AA153BBAB}"/>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a:extLst>
              <a:ext uri="{FF2B5EF4-FFF2-40B4-BE49-F238E27FC236}">
                <a16:creationId xmlns:a16="http://schemas.microsoft.com/office/drawing/2014/main" id="{1D0EA98D-75E5-4263-829A-050D74CD50A5}"/>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id="{9523BFB6-D64C-4EB6-AAB8-565362B26E7A}"/>
              </a:ext>
            </a:extLst>
          </p:cNvPr>
          <p:cNvPicPr>
            <a:picLocks noChangeAspect="1" noChangeArrowheads="1"/>
          </p:cNvPicPr>
          <p:nvPr/>
        </p:nvPicPr>
        <p:blipFill>
          <a:blip r:embed="rId3"/>
          <a:srcRect/>
          <a:stretch>
            <a:fillRect/>
          </a:stretch>
        </p:blipFill>
        <p:spPr bwMode="auto">
          <a:xfrm>
            <a:off x="0" y="-39329"/>
            <a:ext cx="1447800" cy="817163"/>
          </a:xfrm>
          <a:prstGeom prst="rect">
            <a:avLst/>
          </a:prstGeom>
          <a:noFill/>
        </p:spPr>
      </p:pic>
      <p:pic>
        <p:nvPicPr>
          <p:cNvPr id="10" name="Picture 9">
            <a:extLst>
              <a:ext uri="{FF2B5EF4-FFF2-40B4-BE49-F238E27FC236}">
                <a16:creationId xmlns:a16="http://schemas.microsoft.com/office/drawing/2014/main" id="{670189DE-F6F0-41D7-A4C2-684D730929F8}"/>
              </a:ext>
            </a:extLst>
          </p:cNvPr>
          <p:cNvPicPr>
            <a:picLocks noChangeAspect="1"/>
          </p:cNvPicPr>
          <p:nvPr/>
        </p:nvPicPr>
        <p:blipFill>
          <a:blip r:embed="rId4"/>
          <a:stretch>
            <a:fillRect/>
          </a:stretch>
        </p:blipFill>
        <p:spPr>
          <a:xfrm>
            <a:off x="1714500" y="3950039"/>
            <a:ext cx="5715000" cy="2438400"/>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Inserting elements to Empty List</a:t>
            </a:r>
            <a:endParaRPr lang="en-US" dirty="0"/>
          </a:p>
        </p:txBody>
      </p:sp>
      <p:sp>
        <p:nvSpPr>
          <p:cNvPr id="3" name="Content Placeholder 2"/>
          <p:cNvSpPr>
            <a:spLocks noGrp="1"/>
          </p:cNvSpPr>
          <p:nvPr>
            <p:ph idx="1"/>
          </p:nvPr>
        </p:nvSpPr>
        <p:spPr/>
        <p:txBody>
          <a:bodyPr/>
          <a:lstStyle/>
          <a:p>
            <a:r>
              <a:rPr lang="en-US" dirty="0" err="1"/>
              <a:t>def</a:t>
            </a:r>
            <a:r>
              <a:rPr lang="en-US" dirty="0"/>
              <a:t> </a:t>
            </a:r>
            <a:r>
              <a:rPr lang="en-US" dirty="0" err="1"/>
              <a:t>InsertToEmptyList</a:t>
            </a:r>
            <a:r>
              <a:rPr lang="en-US" dirty="0"/>
              <a:t>(self, data):</a:t>
            </a:r>
          </a:p>
          <a:p>
            <a:r>
              <a:rPr lang="en-US" dirty="0"/>
              <a:t>        if </a:t>
            </a:r>
            <a:r>
              <a:rPr lang="en-US" dirty="0" err="1"/>
              <a:t>self.start_node</a:t>
            </a:r>
            <a:r>
              <a:rPr lang="en-US" dirty="0"/>
              <a:t> is None:</a:t>
            </a:r>
          </a:p>
          <a:p>
            <a:r>
              <a:rPr lang="en-US" dirty="0"/>
              <a:t>            </a:t>
            </a:r>
            <a:r>
              <a:rPr lang="en-US" dirty="0" err="1"/>
              <a:t>new_node</a:t>
            </a:r>
            <a:r>
              <a:rPr lang="en-US" dirty="0"/>
              <a:t> = Node(data)</a:t>
            </a:r>
          </a:p>
          <a:p>
            <a:r>
              <a:rPr lang="en-US" dirty="0"/>
              <a:t>            </a:t>
            </a:r>
            <a:r>
              <a:rPr lang="en-US" dirty="0" err="1"/>
              <a:t>self.start_node</a:t>
            </a:r>
            <a:r>
              <a:rPr lang="en-US" dirty="0"/>
              <a:t> = </a:t>
            </a:r>
            <a:r>
              <a:rPr lang="en-US" dirty="0" err="1"/>
              <a:t>new_node</a:t>
            </a:r>
            <a:endParaRPr lang="en-US" dirty="0"/>
          </a:p>
          <a:p>
            <a:r>
              <a:rPr lang="en-US" dirty="0"/>
              <a:t>        else:</a:t>
            </a:r>
          </a:p>
          <a:p>
            <a:r>
              <a:rPr lang="en-US" dirty="0"/>
              <a:t>            print("The list is empty")</a:t>
            </a:r>
          </a:p>
        </p:txBody>
      </p:sp>
      <p:sp>
        <p:nvSpPr>
          <p:cNvPr id="4" name="Date Placeholder 3"/>
          <p:cNvSpPr>
            <a:spLocks noGrp="1"/>
          </p:cNvSpPr>
          <p:nvPr>
            <p:ph type="dt" sz="half" idx="10"/>
          </p:nvPr>
        </p:nvSpPr>
        <p:spPr/>
        <p:txBody>
          <a:bodyPr/>
          <a:lstStyle/>
          <a:p>
            <a:fld id="{66A5F713-DF2A-446E-8B67-14E0C63E3A1B}" type="datetime1">
              <a:rPr lang="en-US" smtClean="0"/>
              <a:t>11/15/2021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27992375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Inserting elements at the end</a:t>
            </a:r>
            <a:endParaRPr lang="en-US" dirty="0"/>
          </a:p>
        </p:txBody>
      </p:sp>
      <p:sp>
        <p:nvSpPr>
          <p:cNvPr id="3" name="Content Placeholder 2"/>
          <p:cNvSpPr>
            <a:spLocks noGrp="1"/>
          </p:cNvSpPr>
          <p:nvPr>
            <p:ph idx="1"/>
          </p:nvPr>
        </p:nvSpPr>
        <p:spPr/>
        <p:txBody>
          <a:bodyPr>
            <a:normAutofit fontScale="62500" lnSpcReduction="20000"/>
          </a:bodyPr>
          <a:lstStyle/>
          <a:p>
            <a:r>
              <a:rPr lang="en-US" dirty="0"/>
              <a:t># Insert element at the end</a:t>
            </a:r>
          </a:p>
          <a:p>
            <a:r>
              <a:rPr lang="en-US" dirty="0"/>
              <a:t>    </a:t>
            </a:r>
            <a:r>
              <a:rPr lang="en-US" dirty="0" err="1"/>
              <a:t>def</a:t>
            </a:r>
            <a:r>
              <a:rPr lang="en-US" dirty="0"/>
              <a:t> </a:t>
            </a:r>
            <a:r>
              <a:rPr lang="en-US" dirty="0" err="1"/>
              <a:t>InsertToEnd</a:t>
            </a:r>
            <a:r>
              <a:rPr lang="en-US" dirty="0"/>
              <a:t>(self, data):</a:t>
            </a:r>
          </a:p>
          <a:p>
            <a:r>
              <a:rPr lang="en-US" dirty="0"/>
              <a:t>        # Check if the list is empty</a:t>
            </a:r>
          </a:p>
          <a:p>
            <a:r>
              <a:rPr lang="en-US" dirty="0"/>
              <a:t>        if </a:t>
            </a:r>
            <a:r>
              <a:rPr lang="en-US" dirty="0" err="1"/>
              <a:t>self.start_node</a:t>
            </a:r>
            <a:r>
              <a:rPr lang="en-US" dirty="0"/>
              <a:t> is None:</a:t>
            </a:r>
          </a:p>
          <a:p>
            <a:r>
              <a:rPr lang="en-US" dirty="0"/>
              <a:t>            </a:t>
            </a:r>
            <a:r>
              <a:rPr lang="en-US" dirty="0" err="1"/>
              <a:t>new_node</a:t>
            </a:r>
            <a:r>
              <a:rPr lang="en-US" dirty="0"/>
              <a:t> = Node(data)</a:t>
            </a:r>
          </a:p>
          <a:p>
            <a:r>
              <a:rPr lang="en-US" dirty="0"/>
              <a:t>            </a:t>
            </a:r>
            <a:r>
              <a:rPr lang="en-US" dirty="0" err="1"/>
              <a:t>self.start_node</a:t>
            </a:r>
            <a:r>
              <a:rPr lang="en-US" dirty="0"/>
              <a:t> = </a:t>
            </a:r>
            <a:r>
              <a:rPr lang="en-US" dirty="0" err="1"/>
              <a:t>new_node</a:t>
            </a:r>
            <a:endParaRPr lang="en-US" dirty="0"/>
          </a:p>
          <a:p>
            <a:r>
              <a:rPr lang="en-US" dirty="0"/>
              <a:t>            return</a:t>
            </a:r>
          </a:p>
          <a:p>
            <a:r>
              <a:rPr lang="en-US" dirty="0"/>
              <a:t>        n = </a:t>
            </a:r>
            <a:r>
              <a:rPr lang="en-US" dirty="0" err="1"/>
              <a:t>self.start_node</a:t>
            </a:r>
            <a:endParaRPr lang="en-US" dirty="0"/>
          </a:p>
          <a:p>
            <a:r>
              <a:rPr lang="en-US" dirty="0"/>
              <a:t>        # Iterate till the next reaches NULL</a:t>
            </a:r>
          </a:p>
          <a:p>
            <a:r>
              <a:rPr lang="en-US" dirty="0"/>
              <a:t>        while </a:t>
            </a:r>
            <a:r>
              <a:rPr lang="en-US" dirty="0" err="1"/>
              <a:t>n.next</a:t>
            </a:r>
            <a:r>
              <a:rPr lang="en-US" dirty="0"/>
              <a:t> is not None:</a:t>
            </a:r>
          </a:p>
          <a:p>
            <a:r>
              <a:rPr lang="en-US" dirty="0"/>
              <a:t>            n = </a:t>
            </a:r>
            <a:r>
              <a:rPr lang="en-US" dirty="0" err="1"/>
              <a:t>n.next</a:t>
            </a:r>
            <a:endParaRPr lang="en-US" dirty="0"/>
          </a:p>
          <a:p>
            <a:r>
              <a:rPr lang="en-US" dirty="0"/>
              <a:t>        </a:t>
            </a:r>
            <a:r>
              <a:rPr lang="en-US" dirty="0" err="1"/>
              <a:t>new_node</a:t>
            </a:r>
            <a:r>
              <a:rPr lang="en-US" dirty="0"/>
              <a:t> = Node(data)</a:t>
            </a:r>
          </a:p>
          <a:p>
            <a:r>
              <a:rPr lang="en-US" dirty="0"/>
              <a:t>        </a:t>
            </a:r>
            <a:r>
              <a:rPr lang="en-US" dirty="0" err="1"/>
              <a:t>n.next</a:t>
            </a:r>
            <a:r>
              <a:rPr lang="en-US" dirty="0"/>
              <a:t> = </a:t>
            </a:r>
            <a:r>
              <a:rPr lang="en-US" dirty="0" err="1"/>
              <a:t>new_node</a:t>
            </a:r>
            <a:endParaRPr lang="en-US" dirty="0"/>
          </a:p>
          <a:p>
            <a:r>
              <a:rPr lang="en-US" dirty="0"/>
              <a:t>        </a:t>
            </a:r>
            <a:r>
              <a:rPr lang="en-US" dirty="0" err="1"/>
              <a:t>new_node.prev</a:t>
            </a:r>
            <a:r>
              <a:rPr lang="en-US" dirty="0"/>
              <a:t> = n</a:t>
            </a:r>
          </a:p>
        </p:txBody>
      </p:sp>
      <p:sp>
        <p:nvSpPr>
          <p:cNvPr id="4" name="Date Placeholder 3"/>
          <p:cNvSpPr>
            <a:spLocks noGrp="1"/>
          </p:cNvSpPr>
          <p:nvPr>
            <p:ph type="dt" sz="half" idx="10"/>
          </p:nvPr>
        </p:nvSpPr>
        <p:spPr/>
        <p:txBody>
          <a:bodyPr/>
          <a:lstStyle/>
          <a:p>
            <a:fld id="{66A5F713-DF2A-446E-8B67-14E0C63E3A1B}" type="datetime1">
              <a:rPr lang="en-US" smtClean="0"/>
              <a:t>11/15/2021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38625738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Deleting elements from the start</a:t>
            </a:r>
            <a:endParaRPr lang="en-US" dirty="0"/>
          </a:p>
        </p:txBody>
      </p:sp>
      <p:sp>
        <p:nvSpPr>
          <p:cNvPr id="3" name="Content Placeholder 2"/>
          <p:cNvSpPr>
            <a:spLocks noGrp="1"/>
          </p:cNvSpPr>
          <p:nvPr>
            <p:ph idx="1"/>
          </p:nvPr>
        </p:nvSpPr>
        <p:spPr/>
        <p:txBody>
          <a:bodyPr>
            <a:normAutofit fontScale="85000" lnSpcReduction="20000"/>
          </a:bodyPr>
          <a:lstStyle/>
          <a:p>
            <a:r>
              <a:rPr lang="en-US" dirty="0"/>
              <a:t># Delete the elements from the start</a:t>
            </a:r>
          </a:p>
          <a:p>
            <a:r>
              <a:rPr lang="en-US" dirty="0"/>
              <a:t>    </a:t>
            </a:r>
            <a:r>
              <a:rPr lang="en-US" dirty="0" err="1"/>
              <a:t>def</a:t>
            </a:r>
            <a:r>
              <a:rPr lang="en-US" dirty="0"/>
              <a:t> </a:t>
            </a:r>
            <a:r>
              <a:rPr lang="en-US" dirty="0" err="1"/>
              <a:t>DeleteAtStart</a:t>
            </a:r>
            <a:r>
              <a:rPr lang="en-US" dirty="0"/>
              <a:t>(self):</a:t>
            </a:r>
          </a:p>
          <a:p>
            <a:r>
              <a:rPr lang="en-US" dirty="0"/>
              <a:t>        if </a:t>
            </a:r>
            <a:r>
              <a:rPr lang="en-US" dirty="0" err="1"/>
              <a:t>self.start_node</a:t>
            </a:r>
            <a:r>
              <a:rPr lang="en-US" dirty="0"/>
              <a:t> is None:</a:t>
            </a:r>
          </a:p>
          <a:p>
            <a:r>
              <a:rPr lang="en-US" dirty="0"/>
              <a:t>            print("The Linked list is empty, no element to delete")</a:t>
            </a:r>
          </a:p>
          <a:p>
            <a:r>
              <a:rPr lang="en-US" dirty="0"/>
              <a:t>            return </a:t>
            </a:r>
          </a:p>
          <a:p>
            <a:r>
              <a:rPr lang="en-US" dirty="0"/>
              <a:t>        if </a:t>
            </a:r>
            <a:r>
              <a:rPr lang="en-US" dirty="0" err="1"/>
              <a:t>self.start_node.next</a:t>
            </a:r>
            <a:r>
              <a:rPr lang="en-US" dirty="0"/>
              <a:t> is None:</a:t>
            </a:r>
          </a:p>
          <a:p>
            <a:r>
              <a:rPr lang="en-US" dirty="0"/>
              <a:t>            </a:t>
            </a:r>
            <a:r>
              <a:rPr lang="en-US" dirty="0" err="1"/>
              <a:t>self.start_node</a:t>
            </a:r>
            <a:r>
              <a:rPr lang="en-US" dirty="0"/>
              <a:t> = None</a:t>
            </a:r>
          </a:p>
          <a:p>
            <a:r>
              <a:rPr lang="en-US" dirty="0"/>
              <a:t>            return</a:t>
            </a:r>
          </a:p>
          <a:p>
            <a:r>
              <a:rPr lang="en-US" dirty="0"/>
              <a:t>        </a:t>
            </a:r>
            <a:r>
              <a:rPr lang="en-US" dirty="0" err="1"/>
              <a:t>self.start_node</a:t>
            </a:r>
            <a:r>
              <a:rPr lang="en-US" dirty="0"/>
              <a:t> = </a:t>
            </a:r>
            <a:r>
              <a:rPr lang="en-US" dirty="0" err="1"/>
              <a:t>self.start_node.next</a:t>
            </a:r>
            <a:endParaRPr lang="en-US" dirty="0"/>
          </a:p>
          <a:p>
            <a:r>
              <a:rPr lang="en-US" dirty="0"/>
              <a:t>        </a:t>
            </a:r>
            <a:r>
              <a:rPr lang="en-US" dirty="0" err="1"/>
              <a:t>self.start_prev</a:t>
            </a:r>
            <a:r>
              <a:rPr lang="en-US" dirty="0"/>
              <a:t> = None;</a:t>
            </a:r>
          </a:p>
        </p:txBody>
      </p:sp>
      <p:sp>
        <p:nvSpPr>
          <p:cNvPr id="4" name="Date Placeholder 3"/>
          <p:cNvSpPr>
            <a:spLocks noGrp="1"/>
          </p:cNvSpPr>
          <p:nvPr>
            <p:ph type="dt" sz="half" idx="10"/>
          </p:nvPr>
        </p:nvSpPr>
        <p:spPr/>
        <p:txBody>
          <a:bodyPr/>
          <a:lstStyle/>
          <a:p>
            <a:fld id="{66A5F713-DF2A-446E-8B67-14E0C63E3A1B}" type="datetime1">
              <a:rPr lang="en-US" smtClean="0"/>
              <a:t>11/15/2021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34889314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Deleting elements from the End</a:t>
            </a:r>
            <a:endParaRPr lang="en-US" dirty="0"/>
          </a:p>
        </p:txBody>
      </p:sp>
      <p:sp>
        <p:nvSpPr>
          <p:cNvPr id="3" name="Content Placeholder 2"/>
          <p:cNvSpPr>
            <a:spLocks noGrp="1"/>
          </p:cNvSpPr>
          <p:nvPr>
            <p:ph idx="1"/>
          </p:nvPr>
        </p:nvSpPr>
        <p:spPr/>
        <p:txBody>
          <a:bodyPr>
            <a:normAutofit fontScale="70000" lnSpcReduction="20000"/>
          </a:bodyPr>
          <a:lstStyle/>
          <a:p>
            <a:r>
              <a:rPr lang="en-US" dirty="0"/>
              <a:t># Delete the elements from the end</a:t>
            </a:r>
          </a:p>
          <a:p>
            <a:r>
              <a:rPr lang="en-US" dirty="0"/>
              <a:t>    </a:t>
            </a:r>
            <a:r>
              <a:rPr lang="en-US" dirty="0" err="1"/>
              <a:t>def</a:t>
            </a:r>
            <a:r>
              <a:rPr lang="en-US" dirty="0"/>
              <a:t> </a:t>
            </a:r>
            <a:r>
              <a:rPr lang="en-US" dirty="0" err="1"/>
              <a:t>delete_at_end</a:t>
            </a:r>
            <a:r>
              <a:rPr lang="en-US" dirty="0"/>
              <a:t>(self):</a:t>
            </a:r>
          </a:p>
          <a:p>
            <a:r>
              <a:rPr lang="en-US" dirty="0"/>
              <a:t>        # Check if the List is empty</a:t>
            </a:r>
          </a:p>
          <a:p>
            <a:r>
              <a:rPr lang="en-US" dirty="0"/>
              <a:t>        if </a:t>
            </a:r>
            <a:r>
              <a:rPr lang="en-US" dirty="0" err="1"/>
              <a:t>self.start_node</a:t>
            </a:r>
            <a:r>
              <a:rPr lang="en-US" dirty="0"/>
              <a:t> is None:</a:t>
            </a:r>
          </a:p>
          <a:p>
            <a:r>
              <a:rPr lang="en-US" dirty="0"/>
              <a:t>            print("The Linked list is empty, no element to delete")</a:t>
            </a:r>
          </a:p>
          <a:p>
            <a:r>
              <a:rPr lang="en-US" dirty="0"/>
              <a:t>            return </a:t>
            </a:r>
          </a:p>
          <a:p>
            <a:r>
              <a:rPr lang="en-US" dirty="0"/>
              <a:t>        if </a:t>
            </a:r>
            <a:r>
              <a:rPr lang="en-US" dirty="0" err="1"/>
              <a:t>self.start_node.next</a:t>
            </a:r>
            <a:r>
              <a:rPr lang="en-US" dirty="0"/>
              <a:t> is None:</a:t>
            </a:r>
          </a:p>
          <a:p>
            <a:r>
              <a:rPr lang="en-US" dirty="0"/>
              <a:t>            </a:t>
            </a:r>
            <a:r>
              <a:rPr lang="en-US" dirty="0" err="1"/>
              <a:t>self.start_node</a:t>
            </a:r>
            <a:r>
              <a:rPr lang="en-US" dirty="0"/>
              <a:t> = None</a:t>
            </a:r>
          </a:p>
          <a:p>
            <a:r>
              <a:rPr lang="en-US" dirty="0"/>
              <a:t>            return</a:t>
            </a:r>
          </a:p>
          <a:p>
            <a:r>
              <a:rPr lang="en-US" dirty="0"/>
              <a:t>        n = </a:t>
            </a:r>
            <a:r>
              <a:rPr lang="en-US" dirty="0" err="1"/>
              <a:t>self.start_node</a:t>
            </a:r>
            <a:endParaRPr lang="en-US" dirty="0"/>
          </a:p>
          <a:p>
            <a:r>
              <a:rPr lang="en-US" dirty="0"/>
              <a:t>        while </a:t>
            </a:r>
            <a:r>
              <a:rPr lang="en-US" dirty="0" err="1"/>
              <a:t>n.next</a:t>
            </a:r>
            <a:r>
              <a:rPr lang="en-US" dirty="0"/>
              <a:t> is not None:</a:t>
            </a:r>
          </a:p>
          <a:p>
            <a:r>
              <a:rPr lang="en-US" dirty="0"/>
              <a:t>            n = </a:t>
            </a:r>
            <a:r>
              <a:rPr lang="en-US" dirty="0" err="1"/>
              <a:t>n.next</a:t>
            </a:r>
            <a:endParaRPr lang="en-US" dirty="0"/>
          </a:p>
          <a:p>
            <a:r>
              <a:rPr lang="en-US" dirty="0"/>
              <a:t>        </a:t>
            </a:r>
            <a:r>
              <a:rPr lang="en-US" dirty="0" err="1"/>
              <a:t>n.prev.next</a:t>
            </a:r>
            <a:r>
              <a:rPr lang="en-US" dirty="0"/>
              <a:t> = None</a:t>
            </a:r>
          </a:p>
        </p:txBody>
      </p:sp>
      <p:sp>
        <p:nvSpPr>
          <p:cNvPr id="4" name="Date Placeholder 3"/>
          <p:cNvSpPr>
            <a:spLocks noGrp="1"/>
          </p:cNvSpPr>
          <p:nvPr>
            <p:ph type="dt" sz="half" idx="10"/>
          </p:nvPr>
        </p:nvSpPr>
        <p:spPr/>
        <p:txBody>
          <a:bodyPr/>
          <a:lstStyle/>
          <a:p>
            <a:fld id="{66A5F713-DF2A-446E-8B67-14E0C63E3A1B}" type="datetime1">
              <a:rPr lang="en-US" smtClean="0"/>
              <a:t>11/15/2021</a:t>
            </a:fld>
            <a:endParaRPr lang="en-US"/>
          </a:p>
        </p:txBody>
      </p:sp>
      <p:sp>
        <p:nvSpPr>
          <p:cNvPr id="5" name="Footer Placeholder 4"/>
          <p:cNvSpPr>
            <a:spLocks noGrp="1"/>
          </p:cNvSpPr>
          <p:nvPr>
            <p:ph type="ftr" sz="quarter" idx="11"/>
          </p:nvPr>
        </p:nvSpPr>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28741757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2475" y="871241"/>
            <a:ext cx="5894094" cy="627736"/>
          </a:xfrm>
          <a:prstGeom prst="rect">
            <a:avLst/>
          </a:prstGeom>
        </p:spPr>
        <p:txBody>
          <a:bodyPr vert="horz" wrap="square" lIns="0" tIns="12065" rIns="0" bIns="0" rtlCol="0">
            <a:spAutoFit/>
          </a:bodyPr>
          <a:lstStyle/>
          <a:p>
            <a:pPr marL="12700" algn="l">
              <a:lnSpc>
                <a:spcPct val="100000"/>
              </a:lnSpc>
              <a:spcBef>
                <a:spcPts val="95"/>
              </a:spcBef>
            </a:pPr>
            <a:r>
              <a:rPr lang="en-IN" sz="4000" spc="-10" dirty="0">
                <a:latin typeface="Calibri" panose="020F0502020204030204" pitchFamily="34" charset="0"/>
                <a:cs typeface="Calibri" panose="020F0502020204030204" pitchFamily="34" charset="0"/>
              </a:rPr>
              <a:t>Circular</a:t>
            </a:r>
            <a:r>
              <a:rPr sz="4000" spc="-10"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linked</a:t>
            </a:r>
            <a:r>
              <a:rPr sz="4000" spc="5" dirty="0">
                <a:latin typeface="Calibri" panose="020F0502020204030204" pitchFamily="34" charset="0"/>
                <a:cs typeface="Calibri" panose="020F0502020204030204" pitchFamily="34" charset="0"/>
              </a:rPr>
              <a:t> </a:t>
            </a:r>
            <a:r>
              <a:rPr sz="4000" spc="-5" dirty="0">
                <a:latin typeface="Calibri" panose="020F0502020204030204" pitchFamily="34" charset="0"/>
                <a:cs typeface="Calibri" panose="020F0502020204030204" pitchFamily="34" charset="0"/>
              </a:rPr>
              <a:t>list</a:t>
            </a:r>
          </a:p>
        </p:txBody>
      </p:sp>
      <p:sp>
        <p:nvSpPr>
          <p:cNvPr id="3" name="object 3"/>
          <p:cNvSpPr txBox="1"/>
          <p:nvPr/>
        </p:nvSpPr>
        <p:spPr>
          <a:xfrm>
            <a:off x="705800" y="1459404"/>
            <a:ext cx="7732395" cy="3317383"/>
          </a:xfrm>
          <a:prstGeom prst="rect">
            <a:avLst/>
          </a:prstGeom>
        </p:spPr>
        <p:txBody>
          <a:bodyPr vert="horz" wrap="square" lIns="0" tIns="12065" rIns="0" bIns="0" rtlCol="0">
            <a:spAutoFit/>
          </a:bodyPr>
          <a:lstStyle/>
          <a:p>
            <a:pPr marL="268605" marR="5080" indent="-256540">
              <a:lnSpc>
                <a:spcPct val="150000"/>
              </a:lnSpc>
              <a:spcBef>
                <a:spcPts val="95"/>
              </a:spcBef>
              <a:buClr>
                <a:srgbClr val="9F4DA2"/>
              </a:buClr>
              <a:buChar char="•"/>
              <a:tabLst>
                <a:tab pos="269240" algn="l"/>
                <a:tab pos="4957445" algn="l"/>
              </a:tabLst>
            </a:pPr>
            <a:r>
              <a:rPr sz="2400" spc="-5" dirty="0">
                <a:latin typeface="Calibri" panose="020F0502020204030204" pitchFamily="34" charset="0"/>
                <a:cs typeface="Calibri" panose="020F0502020204030204" pitchFamily="34" charset="0"/>
              </a:rPr>
              <a:t>Circular linked </a:t>
            </a:r>
            <a:r>
              <a:rPr sz="2400" spc="-10" dirty="0">
                <a:latin typeface="Calibri" panose="020F0502020204030204" pitchFamily="34" charset="0"/>
                <a:cs typeface="Calibri" panose="020F0502020204030204" pitchFamily="34" charset="0"/>
              </a:rPr>
              <a:t>list </a:t>
            </a:r>
            <a:r>
              <a:rPr sz="2400" spc="-5" dirty="0">
                <a:latin typeface="Calibri" panose="020F0502020204030204" pitchFamily="34" charset="0"/>
                <a:cs typeface="Calibri" panose="020F0502020204030204" pitchFamily="34" charset="0"/>
              </a:rPr>
              <a:t>is a </a:t>
            </a:r>
            <a:r>
              <a:rPr sz="2400" spc="-10" dirty="0">
                <a:latin typeface="Calibri" panose="020F0502020204030204" pitchFamily="34" charset="0"/>
                <a:cs typeface="Calibri" panose="020F0502020204030204" pitchFamily="34" charset="0"/>
              </a:rPr>
              <a:t>variation </a:t>
            </a:r>
            <a:r>
              <a:rPr sz="2400" spc="-5" dirty="0">
                <a:latin typeface="Calibri" panose="020F0502020204030204" pitchFamily="34" charset="0"/>
                <a:cs typeface="Calibri" panose="020F0502020204030204" pitchFamily="34" charset="0"/>
              </a:rPr>
              <a:t>of linked </a:t>
            </a:r>
            <a:r>
              <a:rPr sz="2400" spc="-10" dirty="0">
                <a:latin typeface="Calibri" panose="020F0502020204030204" pitchFamily="34" charset="0"/>
                <a:cs typeface="Calibri" panose="020F0502020204030204" pitchFamily="34" charset="0"/>
              </a:rPr>
              <a:t>list </a:t>
            </a:r>
            <a:r>
              <a:rPr sz="2400" spc="-5" dirty="0">
                <a:latin typeface="Calibri" panose="020F0502020204030204" pitchFamily="34" charset="0"/>
                <a:cs typeface="Calibri" panose="020F0502020204030204" pitchFamily="34" charset="0"/>
              </a:rPr>
              <a:t>in  which </a:t>
            </a:r>
            <a:r>
              <a:rPr sz="2400" spc="-10" dirty="0">
                <a:latin typeface="Calibri" panose="020F0502020204030204" pitchFamily="34" charset="0"/>
                <a:cs typeface="Calibri" panose="020F0502020204030204" pitchFamily="34" charset="0"/>
              </a:rPr>
              <a:t>the first </a:t>
            </a:r>
            <a:r>
              <a:rPr sz="2400" spc="-5" dirty="0">
                <a:latin typeface="Calibri" panose="020F0502020204030204" pitchFamily="34" charset="0"/>
                <a:cs typeface="Calibri" panose="020F0502020204030204" pitchFamily="34" charset="0"/>
              </a:rPr>
              <a:t>elements </a:t>
            </a:r>
            <a:r>
              <a:rPr sz="2400" spc="-10" dirty="0">
                <a:latin typeface="Calibri" panose="020F0502020204030204" pitchFamily="34" charset="0"/>
                <a:cs typeface="Calibri" panose="020F0502020204030204" pitchFamily="34" charset="0"/>
              </a:rPr>
              <a:t>points </a:t>
            </a:r>
            <a:r>
              <a:rPr sz="2400" spc="-5" dirty="0">
                <a:latin typeface="Calibri" panose="020F0502020204030204" pitchFamily="34" charset="0"/>
                <a:cs typeface="Calibri" panose="020F0502020204030204" pitchFamily="34" charset="0"/>
              </a:rPr>
              <a:t>to </a:t>
            </a:r>
            <a:r>
              <a:rPr sz="2400" spc="-10" dirty="0">
                <a:latin typeface="Calibri" panose="020F0502020204030204" pitchFamily="34" charset="0"/>
                <a:cs typeface="Calibri" panose="020F0502020204030204" pitchFamily="34" charset="0"/>
              </a:rPr>
              <a:t>the </a:t>
            </a:r>
            <a:r>
              <a:rPr sz="2400" spc="-5" dirty="0">
                <a:latin typeface="Calibri" panose="020F0502020204030204" pitchFamily="34" charset="0"/>
                <a:cs typeface="Calibri" panose="020F0502020204030204" pitchFamily="34" charset="0"/>
              </a:rPr>
              <a:t>next  element and </a:t>
            </a:r>
            <a:r>
              <a:rPr sz="2400" spc="-10" dirty="0">
                <a:latin typeface="Calibri" panose="020F0502020204030204" pitchFamily="34" charset="0"/>
                <a:cs typeface="Calibri" panose="020F0502020204030204" pitchFamily="34" charset="0"/>
              </a:rPr>
              <a:t>the</a:t>
            </a:r>
            <a:r>
              <a:rPr sz="2400" spc="50"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last</a:t>
            </a:r>
            <a:r>
              <a:rPr sz="2400" spc="15" dirty="0">
                <a:latin typeface="Calibri" panose="020F0502020204030204" pitchFamily="34" charset="0"/>
                <a:cs typeface="Calibri" panose="020F0502020204030204" pitchFamily="34" charset="0"/>
              </a:rPr>
              <a:t> </a:t>
            </a:r>
            <a:r>
              <a:rPr sz="2400" spc="-5" dirty="0">
                <a:latin typeface="Calibri" panose="020F0502020204030204" pitchFamily="34" charset="0"/>
                <a:cs typeface="Calibri" panose="020F0502020204030204" pitchFamily="34" charset="0"/>
              </a:rPr>
              <a:t>element</a:t>
            </a:r>
            <a:r>
              <a:rPr lang="en-IN" sz="2400" spc="-5" dirty="0">
                <a:latin typeface="Calibri" panose="020F0502020204030204" pitchFamily="34" charset="0"/>
                <a:cs typeface="Calibri" panose="020F0502020204030204" pitchFamily="34" charset="0"/>
              </a:rPr>
              <a:t> </a:t>
            </a:r>
            <a:r>
              <a:rPr sz="2400" spc="-5" dirty="0">
                <a:latin typeface="Calibri" panose="020F0502020204030204" pitchFamily="34" charset="0"/>
                <a:cs typeface="Calibri" panose="020F0502020204030204" pitchFamily="34" charset="0"/>
              </a:rPr>
              <a:t>points to </a:t>
            </a:r>
            <a:r>
              <a:rPr sz="2400" spc="-10" dirty="0">
                <a:latin typeface="Calibri" panose="020F0502020204030204" pitchFamily="34" charset="0"/>
                <a:cs typeface="Calibri" panose="020F0502020204030204" pitchFamily="34" charset="0"/>
              </a:rPr>
              <a:t>the first  </a:t>
            </a:r>
            <a:r>
              <a:rPr sz="2400" spc="-5" dirty="0">
                <a:latin typeface="Calibri" panose="020F0502020204030204" pitchFamily="34" charset="0"/>
                <a:cs typeface="Calibri" panose="020F0502020204030204" pitchFamily="34" charset="0"/>
              </a:rPr>
              <a:t>element.</a:t>
            </a:r>
            <a:endParaRPr sz="2400" dirty="0">
              <a:latin typeface="Calibri" panose="020F0502020204030204" pitchFamily="34" charset="0"/>
              <a:cs typeface="Calibri" panose="020F0502020204030204" pitchFamily="34" charset="0"/>
            </a:endParaRPr>
          </a:p>
          <a:p>
            <a:pPr marL="268605" marR="163195" indent="-256540">
              <a:lnSpc>
                <a:spcPct val="150000"/>
              </a:lnSpc>
              <a:spcBef>
                <a:spcPts val="300"/>
              </a:spcBef>
              <a:buClr>
                <a:srgbClr val="9F4DA2"/>
              </a:buClr>
              <a:buChar char="•"/>
              <a:tabLst>
                <a:tab pos="269240" algn="l"/>
              </a:tabLst>
            </a:pPr>
            <a:r>
              <a:rPr sz="2400" spc="-5" dirty="0">
                <a:latin typeface="Calibri" panose="020F0502020204030204" pitchFamily="34" charset="0"/>
                <a:cs typeface="Calibri" panose="020F0502020204030204" pitchFamily="34" charset="0"/>
              </a:rPr>
              <a:t>Both singly and doubly linked </a:t>
            </a:r>
            <a:r>
              <a:rPr sz="2400" spc="-10" dirty="0">
                <a:latin typeface="Calibri" panose="020F0502020204030204" pitchFamily="34" charset="0"/>
                <a:cs typeface="Calibri" panose="020F0502020204030204" pitchFamily="34" charset="0"/>
              </a:rPr>
              <a:t>list can </a:t>
            </a:r>
            <a:r>
              <a:rPr sz="2400" spc="-5" dirty="0">
                <a:latin typeface="Calibri" panose="020F0502020204030204" pitchFamily="34" charset="0"/>
                <a:cs typeface="Calibri" panose="020F0502020204030204" pitchFamily="34" charset="0"/>
              </a:rPr>
              <a:t>be made  into a circular linked</a:t>
            </a:r>
            <a:r>
              <a:rPr sz="2400" spc="60"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list.</a:t>
            </a:r>
            <a:r>
              <a:rPr lang="en-IN" sz="2400" spc="-10" dirty="0">
                <a:latin typeface="Calibri" panose="020F0502020204030204" pitchFamily="34" charset="0"/>
                <a:cs typeface="Calibri" panose="020F0502020204030204" pitchFamily="34" charset="0"/>
              </a:rPr>
              <a:t> </a:t>
            </a:r>
            <a:r>
              <a:rPr sz="2400" spc="-10" dirty="0">
                <a:latin typeface="Calibri" panose="020F0502020204030204" pitchFamily="34" charset="0"/>
                <a:cs typeface="Calibri" panose="020F0502020204030204" pitchFamily="34" charset="0"/>
              </a:rPr>
              <a:t>Circular </a:t>
            </a:r>
            <a:r>
              <a:rPr sz="2400" spc="-5" dirty="0">
                <a:latin typeface="Calibri" panose="020F0502020204030204" pitchFamily="34" charset="0"/>
                <a:cs typeface="Calibri" panose="020F0502020204030204" pitchFamily="34" charset="0"/>
              </a:rPr>
              <a:t>linked list can be used to help traverse  </a:t>
            </a:r>
            <a:r>
              <a:rPr sz="2400" spc="-10" dirty="0">
                <a:latin typeface="Calibri" panose="020F0502020204030204" pitchFamily="34" charset="0"/>
                <a:cs typeface="Calibri" panose="020F0502020204030204" pitchFamily="34" charset="0"/>
              </a:rPr>
              <a:t>the same list </a:t>
            </a:r>
            <a:r>
              <a:rPr sz="2400" spc="-5" dirty="0">
                <a:latin typeface="Calibri" panose="020F0502020204030204" pitchFamily="34" charset="0"/>
                <a:cs typeface="Calibri" panose="020F0502020204030204" pitchFamily="34" charset="0"/>
              </a:rPr>
              <a:t>again and again if</a:t>
            </a:r>
            <a:r>
              <a:rPr sz="2400" spc="9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needed.</a:t>
            </a:r>
          </a:p>
        </p:txBody>
      </p:sp>
      <p:sp>
        <p:nvSpPr>
          <p:cNvPr id="4" name="Date Placeholder 3">
            <a:extLst>
              <a:ext uri="{FF2B5EF4-FFF2-40B4-BE49-F238E27FC236}">
                <a16:creationId xmlns:a16="http://schemas.microsoft.com/office/drawing/2014/main" id="{A368AB19-7FFF-4666-B8DE-98F5BA86207B}"/>
              </a:ext>
            </a:extLst>
          </p:cNvPr>
          <p:cNvSpPr>
            <a:spLocks noGrp="1"/>
          </p:cNvSpPr>
          <p:nvPr>
            <p:ph type="dt" sz="half" idx="10"/>
          </p:nvPr>
        </p:nvSpPr>
        <p:spPr/>
        <p:txBody>
          <a:bodyPr/>
          <a:lstStyle/>
          <a:p>
            <a:fld id="{0EEEC8EC-4222-431D-A186-859E4CC95221}" type="datetime1">
              <a:rPr lang="en-US" smtClean="0"/>
              <a:t>11/15/2021</a:t>
            </a:fld>
            <a:endParaRPr lang="en-US"/>
          </a:p>
        </p:txBody>
      </p:sp>
      <p:sp>
        <p:nvSpPr>
          <p:cNvPr id="5" name="Footer Placeholder 4">
            <a:extLst>
              <a:ext uri="{FF2B5EF4-FFF2-40B4-BE49-F238E27FC236}">
                <a16:creationId xmlns:a16="http://schemas.microsoft.com/office/drawing/2014/main" id="{A4A3BF47-1655-43A4-8B16-3753E6DCD6F8}"/>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5545697F-570D-48E1-AEC6-6418468655F0}"/>
              </a:ext>
            </a:extLst>
          </p:cNvPr>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a:extLst>
              <a:ext uri="{FF2B5EF4-FFF2-40B4-BE49-F238E27FC236}">
                <a16:creationId xmlns:a16="http://schemas.microsoft.com/office/drawing/2014/main" id="{BF638C88-944B-4A5F-8AC0-EF2D59DA6926}"/>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Circular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65E26FC5-1807-4F5D-8EDD-8F0B60E0FD22}"/>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pic>
        <p:nvPicPr>
          <p:cNvPr id="6146" name="Picture 2" descr="Circular Singly Linked List | Insertion - GeeksforGeeks">
            <a:extLst>
              <a:ext uri="{FF2B5EF4-FFF2-40B4-BE49-F238E27FC236}">
                <a16:creationId xmlns:a16="http://schemas.microsoft.com/office/drawing/2014/main" id="{14C7BE79-8887-463B-90C6-681058288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859" y="4774708"/>
            <a:ext cx="6772275" cy="1381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anim calcmode="lin" valueType="num">
                                      <p:cBhvr additive="base">
                                        <p:cTn id="19" dur="500" fill="hold"/>
                                        <p:tgtEl>
                                          <p:spTgt spid="6146"/>
                                        </p:tgtEl>
                                        <p:attrNameLst>
                                          <p:attrName>ppt_x</p:attrName>
                                        </p:attrNameLst>
                                      </p:cBhvr>
                                      <p:tavLst>
                                        <p:tav tm="0">
                                          <p:val>
                                            <p:strVal val="#ppt_x"/>
                                          </p:val>
                                        </p:tav>
                                        <p:tav tm="100000">
                                          <p:val>
                                            <p:strVal val="#ppt_x"/>
                                          </p:val>
                                        </p:tav>
                                      </p:tavLst>
                                    </p:anim>
                                    <p:anim calcmode="lin" valueType="num">
                                      <p:cBhvr additive="base">
                                        <p:cTn id="20"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303" y="853262"/>
            <a:ext cx="7450455" cy="574675"/>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Calibri" panose="020F0502020204030204" pitchFamily="34" charset="0"/>
                <a:cs typeface="Calibri" panose="020F0502020204030204" pitchFamily="34" charset="0"/>
              </a:rPr>
              <a:t>Advantages </a:t>
            </a:r>
            <a:r>
              <a:rPr sz="3600" b="1" dirty="0">
                <a:latin typeface="Calibri" panose="020F0502020204030204" pitchFamily="34" charset="0"/>
                <a:cs typeface="Calibri" panose="020F0502020204030204" pitchFamily="34" charset="0"/>
              </a:rPr>
              <a:t>of </a:t>
            </a:r>
            <a:r>
              <a:rPr sz="3600" b="1" spc="-5" dirty="0">
                <a:latin typeface="Calibri" panose="020F0502020204030204" pitchFamily="34" charset="0"/>
                <a:cs typeface="Calibri" panose="020F0502020204030204" pitchFamily="34" charset="0"/>
              </a:rPr>
              <a:t>Circular linked</a:t>
            </a:r>
            <a:r>
              <a:rPr sz="3600" b="1" spc="-20" dirty="0">
                <a:latin typeface="Calibri" panose="020F0502020204030204" pitchFamily="34" charset="0"/>
                <a:cs typeface="Calibri" panose="020F0502020204030204" pitchFamily="34" charset="0"/>
              </a:rPr>
              <a:t> </a:t>
            </a:r>
            <a:r>
              <a:rPr sz="3600" b="1" spc="-5" dirty="0">
                <a:latin typeface="Calibri" panose="020F0502020204030204" pitchFamily="34" charset="0"/>
                <a:cs typeface="Calibri" panose="020F0502020204030204" pitchFamily="34" charset="0"/>
              </a:rPr>
              <a:t>lists:</a:t>
            </a:r>
            <a:endParaRPr sz="3600" dirty="0">
              <a:latin typeface="Calibri" panose="020F0502020204030204" pitchFamily="34" charset="0"/>
              <a:cs typeface="Calibri" panose="020F0502020204030204" pitchFamily="34" charset="0"/>
            </a:endParaRPr>
          </a:p>
        </p:txBody>
      </p:sp>
      <p:sp>
        <p:nvSpPr>
          <p:cNvPr id="3" name="object 3"/>
          <p:cNvSpPr txBox="1"/>
          <p:nvPr/>
        </p:nvSpPr>
        <p:spPr>
          <a:xfrm>
            <a:off x="656031" y="1587499"/>
            <a:ext cx="7911465" cy="3579954"/>
          </a:xfrm>
          <a:prstGeom prst="rect">
            <a:avLst/>
          </a:prstGeom>
        </p:spPr>
        <p:txBody>
          <a:bodyPr vert="horz" wrap="square" lIns="0" tIns="76835" rIns="0" bIns="0" rtlCol="0">
            <a:spAutoFit/>
          </a:bodyPr>
          <a:lstStyle/>
          <a:p>
            <a:pPr marL="527685" marR="18415" indent="-515620">
              <a:lnSpc>
                <a:spcPct val="150000"/>
              </a:lnSpc>
              <a:spcBef>
                <a:spcPts val="605"/>
              </a:spcBef>
              <a:buClr>
                <a:srgbClr val="9F4DA2"/>
              </a:buClr>
              <a:buAutoNum type="arabicPeriod"/>
              <a:tabLst>
                <a:tab pos="527685" algn="l"/>
                <a:tab pos="528320" algn="l"/>
              </a:tabLst>
            </a:pPr>
            <a:r>
              <a:rPr sz="2200" spc="-5" dirty="0">
                <a:latin typeface="Calibri" panose="020F0502020204030204" pitchFamily="34" charset="0"/>
                <a:cs typeface="Calibri" panose="020F0502020204030204" pitchFamily="34" charset="0"/>
              </a:rPr>
              <a:t>Any node </a:t>
            </a:r>
            <a:r>
              <a:rPr sz="2200" spc="-10" dirty="0">
                <a:latin typeface="Calibri" panose="020F0502020204030204" pitchFamily="34" charset="0"/>
                <a:cs typeface="Calibri" panose="020F0502020204030204" pitchFamily="34" charset="0"/>
              </a:rPr>
              <a:t>can </a:t>
            </a:r>
            <a:r>
              <a:rPr sz="2200" spc="-5" dirty="0">
                <a:latin typeface="Calibri" panose="020F0502020204030204" pitchFamily="34" charset="0"/>
                <a:cs typeface="Calibri" panose="020F0502020204030204" pitchFamily="34" charset="0"/>
              </a:rPr>
              <a:t>be a starting point. We </a:t>
            </a:r>
            <a:r>
              <a:rPr sz="2200" spc="-10" dirty="0">
                <a:latin typeface="Calibri" panose="020F0502020204030204" pitchFamily="34" charset="0"/>
                <a:cs typeface="Calibri" panose="020F0502020204030204" pitchFamily="34" charset="0"/>
              </a:rPr>
              <a:t>can traverse the whole  list </a:t>
            </a:r>
            <a:r>
              <a:rPr sz="2200" spc="-5" dirty="0">
                <a:latin typeface="Calibri" panose="020F0502020204030204" pitchFamily="34" charset="0"/>
                <a:cs typeface="Calibri" panose="020F0502020204030204" pitchFamily="34" charset="0"/>
              </a:rPr>
              <a:t>by </a:t>
            </a:r>
            <a:r>
              <a:rPr sz="2200" spc="-10" dirty="0">
                <a:latin typeface="Calibri" panose="020F0502020204030204" pitchFamily="34" charset="0"/>
                <a:cs typeface="Calibri" panose="020F0502020204030204" pitchFamily="34" charset="0"/>
              </a:rPr>
              <a:t>starting </a:t>
            </a:r>
            <a:r>
              <a:rPr sz="2200" spc="-5" dirty="0">
                <a:latin typeface="Calibri" panose="020F0502020204030204" pitchFamily="34" charset="0"/>
                <a:cs typeface="Calibri" panose="020F0502020204030204" pitchFamily="34" charset="0"/>
              </a:rPr>
              <a:t>from </a:t>
            </a:r>
            <a:r>
              <a:rPr sz="2200" spc="-10" dirty="0">
                <a:latin typeface="Calibri" panose="020F0502020204030204" pitchFamily="34" charset="0"/>
                <a:cs typeface="Calibri" panose="020F0502020204030204" pitchFamily="34" charset="0"/>
              </a:rPr>
              <a:t>any </a:t>
            </a:r>
            <a:r>
              <a:rPr sz="2200" spc="-5" dirty="0">
                <a:latin typeface="Calibri" panose="020F0502020204030204" pitchFamily="34" charset="0"/>
                <a:cs typeface="Calibri" panose="020F0502020204030204" pitchFamily="34" charset="0"/>
              </a:rPr>
              <a:t>point. We </a:t>
            </a:r>
            <a:r>
              <a:rPr sz="2200" spc="-10" dirty="0">
                <a:latin typeface="Calibri" panose="020F0502020204030204" pitchFamily="34" charset="0"/>
                <a:cs typeface="Calibri" panose="020F0502020204030204" pitchFamily="34" charset="0"/>
              </a:rPr>
              <a:t>just need </a:t>
            </a:r>
            <a:r>
              <a:rPr sz="2200" spc="-5" dirty="0">
                <a:latin typeface="Calibri" panose="020F0502020204030204" pitchFamily="34" charset="0"/>
                <a:cs typeface="Calibri" panose="020F0502020204030204" pitchFamily="34" charset="0"/>
              </a:rPr>
              <a:t>to </a:t>
            </a:r>
            <a:r>
              <a:rPr sz="2200" spc="-10" dirty="0">
                <a:latin typeface="Calibri" panose="020F0502020204030204" pitchFamily="34" charset="0"/>
                <a:cs typeface="Calibri" panose="020F0502020204030204" pitchFamily="34" charset="0"/>
              </a:rPr>
              <a:t>stop when  </a:t>
            </a:r>
            <a:r>
              <a:rPr sz="2200" spc="-5" dirty="0">
                <a:latin typeface="Calibri" panose="020F0502020204030204" pitchFamily="34" charset="0"/>
                <a:cs typeface="Calibri" panose="020F0502020204030204" pitchFamily="34" charset="0"/>
              </a:rPr>
              <a:t>the first visited node is visited</a:t>
            </a:r>
            <a:r>
              <a:rPr sz="2200" dirty="0">
                <a:latin typeface="Calibri" panose="020F0502020204030204" pitchFamily="34" charset="0"/>
                <a:cs typeface="Calibri" panose="020F0502020204030204" pitchFamily="34" charset="0"/>
              </a:rPr>
              <a:t> </a:t>
            </a:r>
            <a:r>
              <a:rPr sz="2200" spc="-5" dirty="0">
                <a:latin typeface="Calibri" panose="020F0502020204030204" pitchFamily="34" charset="0"/>
                <a:cs typeface="Calibri" panose="020F0502020204030204" pitchFamily="34" charset="0"/>
              </a:rPr>
              <a:t>again.</a:t>
            </a:r>
            <a:endParaRPr sz="2350" dirty="0">
              <a:latin typeface="Calibri" panose="020F0502020204030204" pitchFamily="34" charset="0"/>
              <a:cs typeface="Calibri" panose="020F0502020204030204" pitchFamily="34" charset="0"/>
            </a:endParaRPr>
          </a:p>
          <a:p>
            <a:pPr marL="527685" marR="5080" indent="-515620">
              <a:lnSpc>
                <a:spcPct val="150000"/>
              </a:lnSpc>
              <a:buClr>
                <a:srgbClr val="9F4DA2"/>
              </a:buClr>
              <a:buAutoNum type="arabicPeriod"/>
              <a:tabLst>
                <a:tab pos="527685" algn="l"/>
                <a:tab pos="528320" algn="l"/>
              </a:tabLst>
            </a:pPr>
            <a:r>
              <a:rPr sz="2200" spc="-5" dirty="0">
                <a:latin typeface="Calibri" panose="020F0502020204030204" pitchFamily="34" charset="0"/>
                <a:cs typeface="Calibri" panose="020F0502020204030204" pitchFamily="34" charset="0"/>
              </a:rPr>
              <a:t>Circular </a:t>
            </a:r>
            <a:r>
              <a:rPr sz="2200" spc="-10" dirty="0">
                <a:latin typeface="Calibri" panose="020F0502020204030204" pitchFamily="34" charset="0"/>
                <a:cs typeface="Calibri" panose="020F0502020204030204" pitchFamily="34" charset="0"/>
              </a:rPr>
              <a:t>lists </a:t>
            </a:r>
            <a:r>
              <a:rPr sz="2200" spc="-5" dirty="0">
                <a:latin typeface="Calibri" panose="020F0502020204030204" pitchFamily="34" charset="0"/>
                <a:cs typeface="Calibri" panose="020F0502020204030204" pitchFamily="34" charset="0"/>
              </a:rPr>
              <a:t>are </a:t>
            </a:r>
            <a:r>
              <a:rPr sz="2200" spc="-10" dirty="0">
                <a:latin typeface="Calibri" panose="020F0502020204030204" pitchFamily="34" charset="0"/>
                <a:cs typeface="Calibri" panose="020F0502020204030204" pitchFamily="34" charset="0"/>
              </a:rPr>
              <a:t>useful </a:t>
            </a:r>
            <a:r>
              <a:rPr sz="2200" spc="-5" dirty="0">
                <a:latin typeface="Calibri" panose="020F0502020204030204" pitchFamily="34" charset="0"/>
                <a:cs typeface="Calibri" panose="020F0502020204030204" pitchFamily="34" charset="0"/>
              </a:rPr>
              <a:t>in applications to repeatedly </a:t>
            </a:r>
            <a:r>
              <a:rPr sz="2200" spc="-10" dirty="0">
                <a:latin typeface="Calibri" panose="020F0502020204030204" pitchFamily="34" charset="0"/>
                <a:cs typeface="Calibri" panose="020F0502020204030204" pitchFamily="34" charset="0"/>
              </a:rPr>
              <a:t>go  </a:t>
            </a:r>
            <a:r>
              <a:rPr sz="2200" spc="-5" dirty="0">
                <a:latin typeface="Calibri" panose="020F0502020204030204" pitchFamily="34" charset="0"/>
                <a:cs typeface="Calibri" panose="020F0502020204030204" pitchFamily="34" charset="0"/>
              </a:rPr>
              <a:t>around </a:t>
            </a:r>
            <a:r>
              <a:rPr sz="2200" spc="-10" dirty="0">
                <a:latin typeface="Calibri" panose="020F0502020204030204" pitchFamily="34" charset="0"/>
                <a:cs typeface="Calibri" panose="020F0502020204030204" pitchFamily="34" charset="0"/>
              </a:rPr>
              <a:t>the list. </a:t>
            </a:r>
            <a:endParaRPr sz="2300" dirty="0">
              <a:latin typeface="Calibri" panose="020F0502020204030204" pitchFamily="34" charset="0"/>
              <a:cs typeface="Calibri" panose="020F0502020204030204" pitchFamily="34" charset="0"/>
            </a:endParaRPr>
          </a:p>
          <a:p>
            <a:pPr marL="527685" marR="266065" indent="-515620">
              <a:lnSpc>
                <a:spcPct val="150000"/>
              </a:lnSpc>
              <a:buClr>
                <a:srgbClr val="9F4DA2"/>
              </a:buClr>
              <a:buAutoNum type="arabicPeriod"/>
              <a:tabLst>
                <a:tab pos="527685" algn="l"/>
                <a:tab pos="528320" algn="l"/>
              </a:tabLst>
            </a:pPr>
            <a:r>
              <a:rPr sz="2200" spc="-5" dirty="0">
                <a:latin typeface="Calibri" panose="020F0502020204030204" pitchFamily="34" charset="0"/>
                <a:cs typeface="Calibri" panose="020F0502020204030204" pitchFamily="34" charset="0"/>
              </a:rPr>
              <a:t>Circular </a:t>
            </a:r>
            <a:r>
              <a:rPr sz="2200" spc="-10" dirty="0">
                <a:latin typeface="Calibri" panose="020F0502020204030204" pitchFamily="34" charset="0"/>
                <a:cs typeface="Calibri" panose="020F0502020204030204" pitchFamily="34" charset="0"/>
              </a:rPr>
              <a:t>Doubly </a:t>
            </a:r>
            <a:r>
              <a:rPr sz="2200" spc="-5" dirty="0">
                <a:latin typeface="Calibri" panose="020F0502020204030204" pitchFamily="34" charset="0"/>
                <a:cs typeface="Calibri" panose="020F0502020204030204" pitchFamily="34" charset="0"/>
              </a:rPr>
              <a:t>Linked Lists are </a:t>
            </a:r>
            <a:r>
              <a:rPr sz="2200" spc="-10" dirty="0">
                <a:latin typeface="Calibri" panose="020F0502020204030204" pitchFamily="34" charset="0"/>
                <a:cs typeface="Calibri" panose="020F0502020204030204" pitchFamily="34" charset="0"/>
              </a:rPr>
              <a:t>used </a:t>
            </a:r>
            <a:r>
              <a:rPr sz="2200" spc="-5" dirty="0">
                <a:latin typeface="Calibri" panose="020F0502020204030204" pitchFamily="34" charset="0"/>
                <a:cs typeface="Calibri" panose="020F0502020204030204" pitchFamily="34" charset="0"/>
              </a:rPr>
              <a:t>for implementation  of advanced </a:t>
            </a:r>
            <a:r>
              <a:rPr sz="2200" spc="-10" dirty="0">
                <a:latin typeface="Calibri" panose="020F0502020204030204" pitchFamily="34" charset="0"/>
                <a:cs typeface="Calibri" panose="020F0502020204030204" pitchFamily="34" charset="0"/>
              </a:rPr>
              <a:t>data structures like </a:t>
            </a:r>
            <a:r>
              <a:rPr sz="2200" spc="-5" dirty="0">
                <a:latin typeface="Calibri" panose="020F0502020204030204" pitchFamily="34" charset="0"/>
                <a:cs typeface="Calibri" panose="020F0502020204030204" pitchFamily="34" charset="0"/>
              </a:rPr>
              <a:t>Fibonacci</a:t>
            </a:r>
            <a:r>
              <a:rPr sz="2200" spc="110" dirty="0">
                <a:latin typeface="Calibri" panose="020F0502020204030204" pitchFamily="34" charset="0"/>
                <a:cs typeface="Calibri" panose="020F0502020204030204" pitchFamily="34" charset="0"/>
              </a:rPr>
              <a:t> </a:t>
            </a:r>
            <a:r>
              <a:rPr sz="2200" spc="-5" dirty="0">
                <a:latin typeface="Calibri" panose="020F0502020204030204" pitchFamily="34" charset="0"/>
                <a:cs typeface="Calibri" panose="020F0502020204030204" pitchFamily="34" charset="0"/>
              </a:rPr>
              <a:t>Heap.</a:t>
            </a:r>
            <a:endParaRPr sz="22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40C808AE-1CB8-4545-A62C-A37733352A50}"/>
              </a:ext>
            </a:extLst>
          </p:cNvPr>
          <p:cNvSpPr>
            <a:spLocks noGrp="1"/>
          </p:cNvSpPr>
          <p:nvPr>
            <p:ph type="dt" sz="half" idx="10"/>
          </p:nvPr>
        </p:nvSpPr>
        <p:spPr/>
        <p:txBody>
          <a:bodyPr/>
          <a:lstStyle/>
          <a:p>
            <a:fld id="{E88D1823-E213-4B7A-8462-531FA1DD94CD}" type="datetime1">
              <a:rPr lang="en-US" smtClean="0"/>
              <a:t>11/15/2021</a:t>
            </a:fld>
            <a:endParaRPr lang="en-US"/>
          </a:p>
        </p:txBody>
      </p:sp>
      <p:sp>
        <p:nvSpPr>
          <p:cNvPr id="5" name="Footer Placeholder 4">
            <a:extLst>
              <a:ext uri="{FF2B5EF4-FFF2-40B4-BE49-F238E27FC236}">
                <a16:creationId xmlns:a16="http://schemas.microsoft.com/office/drawing/2014/main" id="{D1B6D5D4-75ED-4F9A-B4D3-B57CE40C2C0E}"/>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4E788099-8833-4057-B36D-16495547FD78}"/>
              </a:ext>
            </a:extLst>
          </p:cNvPr>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a:extLst>
              <a:ext uri="{FF2B5EF4-FFF2-40B4-BE49-F238E27FC236}">
                <a16:creationId xmlns:a16="http://schemas.microsoft.com/office/drawing/2014/main" id="{D0209EDB-1A5E-407E-A190-C3993929A6AE}"/>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Circular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BFD6BACC-62D9-4CCD-A22F-BD605062D336}"/>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066800"/>
            <a:ext cx="7369175" cy="574040"/>
          </a:xfrm>
          <a:prstGeom prst="rect">
            <a:avLst/>
          </a:prstGeom>
        </p:spPr>
        <p:txBody>
          <a:bodyPr vert="horz" wrap="square" lIns="0" tIns="12700" rIns="0" bIns="0" rtlCol="0">
            <a:spAutoFit/>
          </a:bodyPr>
          <a:lstStyle/>
          <a:p>
            <a:pPr marL="12700" algn="l">
              <a:lnSpc>
                <a:spcPct val="100000"/>
              </a:lnSpc>
              <a:spcBef>
                <a:spcPts val="100"/>
              </a:spcBef>
            </a:pPr>
            <a:r>
              <a:rPr sz="3600" spc="-5" dirty="0">
                <a:latin typeface="Calibri" panose="020F0502020204030204" pitchFamily="34" charset="0"/>
                <a:cs typeface="Calibri" panose="020F0502020204030204" pitchFamily="34" charset="0"/>
              </a:rPr>
              <a:t>Disadvantages </a:t>
            </a:r>
            <a:r>
              <a:rPr sz="3600" dirty="0">
                <a:latin typeface="Calibri" panose="020F0502020204030204" pitchFamily="34" charset="0"/>
                <a:cs typeface="Calibri" panose="020F0502020204030204" pitchFamily="34" charset="0"/>
              </a:rPr>
              <a:t>of </a:t>
            </a:r>
            <a:r>
              <a:rPr sz="3600" spc="-5" dirty="0">
                <a:latin typeface="Calibri" panose="020F0502020204030204" pitchFamily="34" charset="0"/>
                <a:cs typeface="Calibri" panose="020F0502020204030204" pitchFamily="34" charset="0"/>
              </a:rPr>
              <a:t>Circular </a:t>
            </a:r>
            <a:r>
              <a:rPr sz="3600" dirty="0">
                <a:latin typeface="Calibri" panose="020F0502020204030204" pitchFamily="34" charset="0"/>
                <a:cs typeface="Calibri" panose="020F0502020204030204" pitchFamily="34" charset="0"/>
              </a:rPr>
              <a:t>linked</a:t>
            </a:r>
            <a:r>
              <a:rPr sz="3600" spc="-95" dirty="0">
                <a:latin typeface="Calibri" panose="020F0502020204030204" pitchFamily="34" charset="0"/>
                <a:cs typeface="Calibri" panose="020F0502020204030204" pitchFamily="34" charset="0"/>
              </a:rPr>
              <a:t> </a:t>
            </a:r>
            <a:r>
              <a:rPr sz="3600" dirty="0">
                <a:latin typeface="Calibri" panose="020F0502020204030204" pitchFamily="34" charset="0"/>
                <a:cs typeface="Calibri" panose="020F0502020204030204" pitchFamily="34" charset="0"/>
              </a:rPr>
              <a:t>list</a:t>
            </a:r>
          </a:p>
        </p:txBody>
      </p:sp>
      <p:sp>
        <p:nvSpPr>
          <p:cNvPr id="3" name="object 3"/>
          <p:cNvSpPr txBox="1">
            <a:spLocks noGrp="1"/>
          </p:cNvSpPr>
          <p:nvPr>
            <p:ph idx="1"/>
          </p:nvPr>
        </p:nvSpPr>
        <p:spPr>
          <a:xfrm>
            <a:off x="457200" y="2012949"/>
            <a:ext cx="8229600" cy="2856038"/>
          </a:xfrm>
          <a:prstGeom prst="rect">
            <a:avLst/>
          </a:prstGeom>
        </p:spPr>
        <p:txBody>
          <a:bodyPr vert="horz" wrap="square" lIns="0" tIns="12065" rIns="0" bIns="0" rtlCol="0">
            <a:spAutoFit/>
          </a:bodyPr>
          <a:lstStyle/>
          <a:p>
            <a:pPr marL="584200" marR="5080" indent="-515620">
              <a:lnSpc>
                <a:spcPct val="150000"/>
              </a:lnSpc>
              <a:spcBef>
                <a:spcPts val="95"/>
              </a:spcBef>
              <a:buClr>
                <a:srgbClr val="9F4DA2"/>
              </a:buClr>
              <a:buAutoNum type="arabicPeriod"/>
              <a:tabLst>
                <a:tab pos="584835" algn="l"/>
                <a:tab pos="585470" algn="l"/>
              </a:tabLst>
            </a:pPr>
            <a:r>
              <a:rPr sz="2400" spc="-5" dirty="0">
                <a:latin typeface="Calibri" panose="020F0502020204030204" pitchFamily="34" charset="0"/>
                <a:cs typeface="Calibri" panose="020F0502020204030204" pitchFamily="34" charset="0"/>
              </a:rPr>
              <a:t>Depending on </a:t>
            </a:r>
            <a:r>
              <a:rPr sz="2400" spc="-10" dirty="0">
                <a:latin typeface="Calibri" panose="020F0502020204030204" pitchFamily="34" charset="0"/>
                <a:cs typeface="Calibri" panose="020F0502020204030204" pitchFamily="34" charset="0"/>
              </a:rPr>
              <a:t>the </a:t>
            </a:r>
            <a:r>
              <a:rPr sz="2400" spc="-5" dirty="0">
                <a:latin typeface="Calibri" panose="020F0502020204030204" pitchFamily="34" charset="0"/>
                <a:cs typeface="Calibri" panose="020F0502020204030204" pitchFamily="34" charset="0"/>
              </a:rPr>
              <a:t>implementation, inserting at </a:t>
            </a:r>
            <a:r>
              <a:rPr sz="2400" spc="-10" dirty="0" smtClean="0">
                <a:latin typeface="Calibri" panose="020F0502020204030204" pitchFamily="34" charset="0"/>
                <a:cs typeface="Calibri" panose="020F0502020204030204" pitchFamily="34" charset="0"/>
              </a:rPr>
              <a:t>start </a:t>
            </a:r>
            <a:r>
              <a:rPr sz="2400" spc="-5" dirty="0">
                <a:latin typeface="Calibri" panose="020F0502020204030204" pitchFamily="34" charset="0"/>
                <a:cs typeface="Calibri" panose="020F0502020204030204" pitchFamily="34" charset="0"/>
              </a:rPr>
              <a:t>of </a:t>
            </a:r>
            <a:r>
              <a:rPr sz="2400" spc="-10" dirty="0">
                <a:latin typeface="Calibri" panose="020F0502020204030204" pitchFamily="34" charset="0"/>
                <a:cs typeface="Calibri" panose="020F0502020204030204" pitchFamily="34" charset="0"/>
              </a:rPr>
              <a:t>list would </a:t>
            </a:r>
            <a:r>
              <a:rPr sz="2400" spc="-5" dirty="0">
                <a:latin typeface="Calibri" panose="020F0502020204030204" pitchFamily="34" charset="0"/>
                <a:cs typeface="Calibri" panose="020F0502020204030204" pitchFamily="34" charset="0"/>
              </a:rPr>
              <a:t>require doing a search </a:t>
            </a:r>
            <a:r>
              <a:rPr sz="2400" spc="-10" dirty="0">
                <a:latin typeface="Calibri" panose="020F0502020204030204" pitchFamily="34" charset="0"/>
                <a:cs typeface="Calibri" panose="020F0502020204030204" pitchFamily="34" charset="0"/>
              </a:rPr>
              <a:t>for  last </a:t>
            </a:r>
            <a:r>
              <a:rPr sz="2400" spc="-5" dirty="0">
                <a:latin typeface="Calibri" panose="020F0502020204030204" pitchFamily="34" charset="0"/>
                <a:cs typeface="Calibri" panose="020F0502020204030204" pitchFamily="34" charset="0"/>
              </a:rPr>
              <a:t>node </a:t>
            </a:r>
            <a:r>
              <a:rPr sz="2400" spc="-10" dirty="0">
                <a:latin typeface="Calibri" panose="020F0502020204030204" pitchFamily="34" charset="0"/>
                <a:cs typeface="Calibri" panose="020F0502020204030204" pitchFamily="34" charset="0"/>
              </a:rPr>
              <a:t>which </a:t>
            </a:r>
            <a:r>
              <a:rPr sz="2400" spc="-5" dirty="0">
                <a:latin typeface="Calibri" panose="020F0502020204030204" pitchFamily="34" charset="0"/>
                <a:cs typeface="Calibri" panose="020F0502020204030204" pitchFamily="34" charset="0"/>
              </a:rPr>
              <a:t>could be</a:t>
            </a:r>
            <a:r>
              <a:rPr sz="2400" spc="15" dirty="0">
                <a:latin typeface="Calibri" panose="020F0502020204030204" pitchFamily="34" charset="0"/>
                <a:cs typeface="Calibri" panose="020F0502020204030204" pitchFamily="34" charset="0"/>
              </a:rPr>
              <a:t> </a:t>
            </a:r>
            <a:r>
              <a:rPr sz="2400" spc="-5" dirty="0">
                <a:latin typeface="Calibri" panose="020F0502020204030204" pitchFamily="34" charset="0"/>
                <a:cs typeface="Calibri" panose="020F0502020204030204" pitchFamily="34" charset="0"/>
              </a:rPr>
              <a:t>expensive.</a:t>
            </a:r>
            <a:endParaRPr sz="2800" dirty="0">
              <a:latin typeface="Calibri" panose="020F0502020204030204" pitchFamily="34" charset="0"/>
              <a:cs typeface="Calibri" panose="020F0502020204030204" pitchFamily="34" charset="0"/>
            </a:endParaRPr>
          </a:p>
          <a:p>
            <a:pPr marL="584200" marR="90805" indent="-515620">
              <a:lnSpc>
                <a:spcPct val="150000"/>
              </a:lnSpc>
              <a:buClr>
                <a:srgbClr val="9F4DA2"/>
              </a:buClr>
              <a:buAutoNum type="arabicPeriod"/>
              <a:tabLst>
                <a:tab pos="584835" algn="l"/>
                <a:tab pos="585470" algn="l"/>
              </a:tabLst>
            </a:pPr>
            <a:r>
              <a:rPr sz="2400" spc="-5" dirty="0">
                <a:latin typeface="Calibri" panose="020F0502020204030204" pitchFamily="34" charset="0"/>
                <a:cs typeface="Calibri" panose="020F0502020204030204" pitchFamily="34" charset="0"/>
              </a:rPr>
              <a:t>Finding end </a:t>
            </a:r>
            <a:r>
              <a:rPr sz="2400" dirty="0">
                <a:latin typeface="Calibri" panose="020F0502020204030204" pitchFamily="34" charset="0"/>
                <a:cs typeface="Calibri" panose="020F0502020204030204" pitchFamily="34" charset="0"/>
              </a:rPr>
              <a:t>of </a:t>
            </a:r>
            <a:r>
              <a:rPr sz="2400" spc="-10" dirty="0">
                <a:latin typeface="Calibri" panose="020F0502020204030204" pitchFamily="34" charset="0"/>
                <a:cs typeface="Calibri" panose="020F0502020204030204" pitchFamily="34" charset="0"/>
              </a:rPr>
              <a:t>the </a:t>
            </a:r>
            <a:r>
              <a:rPr sz="2400" spc="-5" dirty="0">
                <a:latin typeface="Calibri" panose="020F0502020204030204" pitchFamily="34" charset="0"/>
                <a:cs typeface="Calibri" panose="020F0502020204030204" pitchFamily="34" charset="0"/>
              </a:rPr>
              <a:t>list and loop control is  </a:t>
            </a:r>
            <a:r>
              <a:rPr sz="2400" spc="-10" dirty="0">
                <a:latin typeface="Calibri" panose="020F0502020204030204" pitchFamily="34" charset="0"/>
                <a:cs typeface="Calibri" panose="020F0502020204030204" pitchFamily="34" charset="0"/>
              </a:rPr>
              <a:t>harder </a:t>
            </a:r>
            <a:r>
              <a:rPr sz="2400" spc="-5"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no </a:t>
            </a:r>
            <a:r>
              <a:rPr sz="2400" spc="-5" dirty="0">
                <a:latin typeface="Calibri" panose="020F0502020204030204" pitchFamily="34" charset="0"/>
                <a:cs typeface="Calibri" panose="020F0502020204030204" pitchFamily="34" charset="0"/>
              </a:rPr>
              <a:t>NULL’s to mark </a:t>
            </a:r>
            <a:r>
              <a:rPr sz="2400" spc="-10" dirty="0">
                <a:latin typeface="Calibri" panose="020F0502020204030204" pitchFamily="34" charset="0"/>
                <a:cs typeface="Calibri" panose="020F0502020204030204" pitchFamily="34" charset="0"/>
              </a:rPr>
              <a:t>the </a:t>
            </a:r>
            <a:r>
              <a:rPr sz="2400" spc="-5" dirty="0">
                <a:latin typeface="Calibri" panose="020F0502020204030204" pitchFamily="34" charset="0"/>
                <a:cs typeface="Calibri" panose="020F0502020204030204" pitchFamily="34" charset="0"/>
              </a:rPr>
              <a:t>beginning and  </a:t>
            </a:r>
            <a:r>
              <a:rPr sz="2400" spc="-10" dirty="0">
                <a:latin typeface="Calibri" panose="020F0502020204030204" pitchFamily="34" charset="0"/>
                <a:cs typeface="Calibri" panose="020F0502020204030204" pitchFamily="34" charset="0"/>
              </a:rPr>
              <a:t>end).</a:t>
            </a:r>
          </a:p>
        </p:txBody>
      </p:sp>
      <p:sp>
        <p:nvSpPr>
          <p:cNvPr id="4" name="Date Placeholder 3">
            <a:extLst>
              <a:ext uri="{FF2B5EF4-FFF2-40B4-BE49-F238E27FC236}">
                <a16:creationId xmlns:a16="http://schemas.microsoft.com/office/drawing/2014/main" id="{2454ED9C-117E-4F3B-9C9D-670186B22356}"/>
              </a:ext>
            </a:extLst>
          </p:cNvPr>
          <p:cNvSpPr>
            <a:spLocks noGrp="1"/>
          </p:cNvSpPr>
          <p:nvPr>
            <p:ph type="dt" sz="half" idx="10"/>
          </p:nvPr>
        </p:nvSpPr>
        <p:spPr/>
        <p:txBody>
          <a:bodyPr/>
          <a:lstStyle/>
          <a:p>
            <a:fld id="{FB1A2EE2-F48F-4F76-8A24-6EF77EE9AC06}" type="datetime1">
              <a:rPr lang="en-US" smtClean="0"/>
              <a:t>11/15/2021</a:t>
            </a:fld>
            <a:endParaRPr lang="en-US"/>
          </a:p>
        </p:txBody>
      </p:sp>
      <p:sp>
        <p:nvSpPr>
          <p:cNvPr id="5" name="Footer Placeholder 4">
            <a:extLst>
              <a:ext uri="{FF2B5EF4-FFF2-40B4-BE49-F238E27FC236}">
                <a16:creationId xmlns:a16="http://schemas.microsoft.com/office/drawing/2014/main" id="{D9283DFF-2B7B-4209-8144-E1C773DC711D}"/>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C1BE50B1-C440-403A-9735-387F4AFA9262}"/>
              </a:ext>
            </a:extLst>
          </p:cNvPr>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a:extLst>
              <a:ext uri="{FF2B5EF4-FFF2-40B4-BE49-F238E27FC236}">
                <a16:creationId xmlns:a16="http://schemas.microsoft.com/office/drawing/2014/main" id="{5C707C2F-ED15-4250-840D-DA93767429E6}"/>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Circular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F68B3F1D-57D2-4785-9DE6-C1614F307F32}"/>
              </a:ext>
            </a:extLst>
          </p:cNvPr>
          <p:cNvPicPr>
            <a:picLocks noChangeAspect="1" noChangeArrowheads="1"/>
          </p:cNvPicPr>
          <p:nvPr/>
        </p:nvPicPr>
        <p:blipFill>
          <a:blip r:embed="rId2"/>
          <a:srcRect/>
          <a:stretch>
            <a:fillRect/>
          </a:stretch>
        </p:blipFill>
        <p:spPr bwMode="auto">
          <a:xfrm>
            <a:off x="65809" y="32228"/>
            <a:ext cx="1316182" cy="7428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76793"/>
            <a:ext cx="7564452" cy="567463"/>
          </a:xfrm>
          <a:prstGeom prst="rect">
            <a:avLst/>
          </a:prstGeom>
        </p:spPr>
        <p:txBody>
          <a:bodyPr vert="horz" wrap="square" lIns="0" tIns="13335" rIns="0" bIns="0" rtlCol="0">
            <a:spAutoFit/>
          </a:bodyPr>
          <a:lstStyle/>
          <a:p>
            <a:pPr marL="12700" marR="5080">
              <a:lnSpc>
                <a:spcPct val="100000"/>
              </a:lnSpc>
              <a:spcBef>
                <a:spcPts val="105"/>
              </a:spcBef>
            </a:pPr>
            <a:r>
              <a:rPr sz="3600" dirty="0">
                <a:latin typeface="Calibri" panose="020F0502020204030204" pitchFamily="34" charset="0"/>
                <a:cs typeface="Calibri" panose="020F0502020204030204" pitchFamily="34" charset="0"/>
              </a:rPr>
              <a:t>Operations on singly</a:t>
            </a:r>
            <a:r>
              <a:rPr sz="3600" spc="-95" dirty="0">
                <a:latin typeface="Calibri" panose="020F0502020204030204" pitchFamily="34" charset="0"/>
                <a:cs typeface="Calibri" panose="020F0502020204030204" pitchFamily="34" charset="0"/>
              </a:rPr>
              <a:t> </a:t>
            </a:r>
            <a:r>
              <a:rPr sz="3600" spc="-5" dirty="0" smtClean="0">
                <a:latin typeface="Calibri" panose="020F0502020204030204" pitchFamily="34" charset="0"/>
                <a:cs typeface="Calibri" panose="020F0502020204030204" pitchFamily="34" charset="0"/>
              </a:rPr>
              <a:t>circular</a:t>
            </a:r>
            <a:r>
              <a:rPr lang="en-IN" sz="3600" spc="-5" smtClean="0">
                <a:latin typeface="Calibri" panose="020F0502020204030204" pitchFamily="34" charset="0"/>
                <a:cs typeface="Calibri" panose="020F0502020204030204" pitchFamily="34" charset="0"/>
              </a:rPr>
              <a:t> </a:t>
            </a:r>
            <a:r>
              <a:rPr sz="3600" smtClean="0">
                <a:latin typeface="Calibri" panose="020F0502020204030204" pitchFamily="34" charset="0"/>
                <a:cs typeface="Calibri" panose="020F0502020204030204" pitchFamily="34" charset="0"/>
              </a:rPr>
              <a:t>linked</a:t>
            </a:r>
            <a:r>
              <a:rPr sz="3600" spc="-5" smtClean="0">
                <a:latin typeface="Calibri" panose="020F0502020204030204" pitchFamily="34" charset="0"/>
                <a:cs typeface="Calibri" panose="020F0502020204030204" pitchFamily="34" charset="0"/>
              </a:rPr>
              <a:t> </a:t>
            </a:r>
            <a:r>
              <a:rPr sz="3600" dirty="0">
                <a:latin typeface="Calibri" panose="020F0502020204030204" pitchFamily="34" charset="0"/>
                <a:cs typeface="Calibri" panose="020F0502020204030204" pitchFamily="34" charset="0"/>
              </a:rPr>
              <a:t>list</a:t>
            </a:r>
          </a:p>
        </p:txBody>
      </p:sp>
      <p:sp>
        <p:nvSpPr>
          <p:cNvPr id="3" name="object 3"/>
          <p:cNvSpPr txBox="1"/>
          <p:nvPr/>
        </p:nvSpPr>
        <p:spPr>
          <a:xfrm>
            <a:off x="656031" y="2617962"/>
            <a:ext cx="7176770" cy="2268570"/>
          </a:xfrm>
          <a:prstGeom prst="rect">
            <a:avLst/>
          </a:prstGeom>
        </p:spPr>
        <p:txBody>
          <a:bodyPr vert="horz" wrap="square" lIns="0" tIns="51435" rIns="0" bIns="0" rtlCol="0">
            <a:spAutoFit/>
          </a:bodyPr>
          <a:lstStyle/>
          <a:p>
            <a:pPr marL="268605" indent="-256540">
              <a:lnSpc>
                <a:spcPct val="150000"/>
              </a:lnSpc>
              <a:spcBef>
                <a:spcPts val="405"/>
              </a:spcBef>
              <a:buClr>
                <a:srgbClr val="9F4DA2"/>
              </a:buClr>
              <a:buChar char="•"/>
              <a:tabLst>
                <a:tab pos="269240" algn="l"/>
              </a:tabLst>
            </a:pPr>
            <a:r>
              <a:rPr sz="3200" dirty="0">
                <a:latin typeface="Calibri" panose="020F0502020204030204" pitchFamily="34" charset="0"/>
                <a:cs typeface="Calibri" panose="020F0502020204030204" pitchFamily="34" charset="0"/>
              </a:rPr>
              <a:t>Insertion</a:t>
            </a:r>
          </a:p>
          <a:p>
            <a:pPr marL="268605" indent="-256540">
              <a:lnSpc>
                <a:spcPct val="150000"/>
              </a:lnSpc>
              <a:spcBef>
                <a:spcPts val="300"/>
              </a:spcBef>
              <a:buClr>
                <a:srgbClr val="9F4DA2"/>
              </a:buClr>
              <a:buChar char="•"/>
              <a:tabLst>
                <a:tab pos="269240" algn="l"/>
              </a:tabLst>
            </a:pPr>
            <a:r>
              <a:rPr sz="3200" spc="-5" dirty="0">
                <a:latin typeface="Calibri" panose="020F0502020204030204" pitchFamily="34" charset="0"/>
                <a:cs typeface="Calibri" panose="020F0502020204030204" pitchFamily="34" charset="0"/>
              </a:rPr>
              <a:t>Deletion</a:t>
            </a:r>
            <a:endParaRPr sz="3200" dirty="0">
              <a:latin typeface="Calibri" panose="020F0502020204030204" pitchFamily="34" charset="0"/>
              <a:cs typeface="Calibri" panose="020F0502020204030204" pitchFamily="34" charset="0"/>
            </a:endParaRPr>
          </a:p>
          <a:p>
            <a:pPr marL="268605" indent="-256540">
              <a:lnSpc>
                <a:spcPct val="150000"/>
              </a:lnSpc>
              <a:spcBef>
                <a:spcPts val="300"/>
              </a:spcBef>
              <a:buClr>
                <a:srgbClr val="9F4DA2"/>
              </a:buClr>
              <a:buChar char="•"/>
              <a:tabLst>
                <a:tab pos="269240" algn="l"/>
              </a:tabLst>
            </a:pPr>
            <a:r>
              <a:rPr sz="3200" spc="-5" dirty="0">
                <a:latin typeface="Calibri" panose="020F0502020204030204" pitchFamily="34" charset="0"/>
                <a:cs typeface="Calibri" panose="020F0502020204030204" pitchFamily="34" charset="0"/>
              </a:rPr>
              <a:t>Display</a:t>
            </a:r>
            <a:endParaRPr sz="32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40C22507-5D2B-4640-9942-E7E778CFD462}"/>
              </a:ext>
            </a:extLst>
          </p:cNvPr>
          <p:cNvSpPr>
            <a:spLocks noGrp="1"/>
          </p:cNvSpPr>
          <p:nvPr>
            <p:ph type="dt" sz="half" idx="10"/>
          </p:nvPr>
        </p:nvSpPr>
        <p:spPr/>
        <p:txBody>
          <a:bodyPr/>
          <a:lstStyle/>
          <a:p>
            <a:fld id="{5AB51C0E-E437-4680-99A9-CD81685BF9AE}" type="datetime1">
              <a:rPr lang="en-US" smtClean="0"/>
              <a:t>11/15/2021</a:t>
            </a:fld>
            <a:endParaRPr lang="en-US"/>
          </a:p>
        </p:txBody>
      </p:sp>
      <p:sp>
        <p:nvSpPr>
          <p:cNvPr id="5" name="Footer Placeholder 4">
            <a:extLst>
              <a:ext uri="{FF2B5EF4-FFF2-40B4-BE49-F238E27FC236}">
                <a16:creationId xmlns:a16="http://schemas.microsoft.com/office/drawing/2014/main" id="{9E5D48CD-4754-43A2-967A-30A4AED983AF}"/>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1EB7BDB8-6160-4011-8B3E-EEA8F18E198C}"/>
              </a:ext>
            </a:extLst>
          </p:cNvPr>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a:extLst>
              <a:ext uri="{FF2B5EF4-FFF2-40B4-BE49-F238E27FC236}">
                <a16:creationId xmlns:a16="http://schemas.microsoft.com/office/drawing/2014/main" id="{565196E1-A507-447F-8EF6-F80D1756B6C7}"/>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Circular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80158D81-2F20-4BDA-BF68-DD451B19AC3A}"/>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5810" y="1160212"/>
            <a:ext cx="2358390" cy="689291"/>
          </a:xfrm>
          <a:prstGeom prst="rect">
            <a:avLst/>
          </a:prstGeom>
        </p:spPr>
        <p:txBody>
          <a:bodyPr vert="horz" wrap="square" lIns="0" tIns="12065" rIns="0" bIns="0" rtlCol="0">
            <a:spAutoFit/>
          </a:bodyPr>
          <a:lstStyle/>
          <a:p>
            <a:pPr marL="12700">
              <a:lnSpc>
                <a:spcPct val="100000"/>
              </a:lnSpc>
              <a:spcBef>
                <a:spcPts val="95"/>
              </a:spcBef>
            </a:pPr>
            <a:r>
              <a:rPr spc="-10" dirty="0"/>
              <a:t>Insertion</a:t>
            </a:r>
            <a:r>
              <a:rPr spc="-45" dirty="0"/>
              <a:t> </a:t>
            </a:r>
            <a:endParaRPr spc="-5" dirty="0"/>
          </a:p>
        </p:txBody>
      </p:sp>
      <p:sp>
        <p:nvSpPr>
          <p:cNvPr id="3" name="object 3"/>
          <p:cNvSpPr txBox="1"/>
          <p:nvPr/>
        </p:nvSpPr>
        <p:spPr>
          <a:xfrm>
            <a:off x="723900" y="1856221"/>
            <a:ext cx="7279640" cy="3841949"/>
          </a:xfrm>
          <a:prstGeom prst="rect">
            <a:avLst/>
          </a:prstGeom>
        </p:spPr>
        <p:txBody>
          <a:bodyPr vert="horz" wrap="square" lIns="0" tIns="53340" rIns="0" bIns="0" rtlCol="0">
            <a:spAutoFit/>
          </a:bodyPr>
          <a:lstStyle/>
          <a:p>
            <a:pPr marL="268605" indent="-256540">
              <a:lnSpc>
                <a:spcPct val="150000"/>
              </a:lnSpc>
              <a:spcBef>
                <a:spcPts val="420"/>
              </a:spcBef>
              <a:buClr>
                <a:srgbClr val="9F4DA2"/>
              </a:buClr>
              <a:buChar char="•"/>
              <a:tabLst>
                <a:tab pos="269240" algn="l"/>
              </a:tabLst>
            </a:pPr>
            <a:r>
              <a:rPr sz="2800" spc="-5" dirty="0">
                <a:latin typeface="Calibri" panose="020F0502020204030204" pitchFamily="34" charset="0"/>
                <a:cs typeface="Calibri" panose="020F0502020204030204" pitchFamily="34" charset="0"/>
              </a:rPr>
              <a:t>Insertion </a:t>
            </a:r>
            <a:r>
              <a:rPr sz="2800" spc="-10" dirty="0">
                <a:latin typeface="Calibri" panose="020F0502020204030204" pitchFamily="34" charset="0"/>
                <a:cs typeface="Calibri" panose="020F0502020204030204" pitchFamily="34" charset="0"/>
              </a:rPr>
              <a:t>can </a:t>
            </a:r>
            <a:r>
              <a:rPr sz="2800" spc="-5" dirty="0">
                <a:latin typeface="Calibri" panose="020F0502020204030204" pitchFamily="34" charset="0"/>
                <a:cs typeface="Calibri" panose="020F0502020204030204" pitchFamily="34" charset="0"/>
              </a:rPr>
              <a:t>be </a:t>
            </a:r>
            <a:r>
              <a:rPr sz="2800" dirty="0">
                <a:latin typeface="Calibri" panose="020F0502020204030204" pitchFamily="34" charset="0"/>
                <a:cs typeface="Calibri" panose="020F0502020204030204" pitchFamily="34" charset="0"/>
              </a:rPr>
              <a:t>of </a:t>
            </a:r>
            <a:r>
              <a:rPr sz="2800" spc="-10" dirty="0">
                <a:latin typeface="Calibri" panose="020F0502020204030204" pitchFamily="34" charset="0"/>
                <a:cs typeface="Calibri" panose="020F0502020204030204" pitchFamily="34" charset="0"/>
              </a:rPr>
              <a:t>three</a:t>
            </a:r>
            <a:r>
              <a:rPr sz="2800" spc="30" dirty="0">
                <a:latin typeface="Calibri" panose="020F0502020204030204" pitchFamily="34" charset="0"/>
                <a:cs typeface="Calibri" panose="020F0502020204030204" pitchFamily="34" charset="0"/>
              </a:rPr>
              <a:t> </a:t>
            </a:r>
            <a:r>
              <a:rPr sz="2800" spc="-10" dirty="0">
                <a:latin typeface="Calibri" panose="020F0502020204030204" pitchFamily="34" charset="0"/>
                <a:cs typeface="Calibri" panose="020F0502020204030204" pitchFamily="34" charset="0"/>
              </a:rPr>
              <a:t>types.</a:t>
            </a:r>
            <a:endParaRPr sz="2800" dirty="0">
              <a:latin typeface="Calibri" panose="020F0502020204030204" pitchFamily="34" charset="0"/>
              <a:cs typeface="Calibri" panose="020F0502020204030204" pitchFamily="34" charset="0"/>
            </a:endParaRPr>
          </a:p>
          <a:p>
            <a:pPr marL="314325">
              <a:lnSpc>
                <a:spcPct val="150000"/>
              </a:lnSpc>
              <a:spcBef>
                <a:spcPts val="310"/>
              </a:spcBef>
              <a:tabLst>
                <a:tab pos="561340" algn="l"/>
              </a:tabLst>
            </a:pPr>
            <a:r>
              <a:rPr sz="2600" dirty="0">
                <a:solidFill>
                  <a:srgbClr val="438085"/>
                </a:solidFill>
                <a:latin typeface="Calibri" panose="020F0502020204030204" pitchFamily="34" charset="0"/>
                <a:cs typeface="Calibri" panose="020F0502020204030204" pitchFamily="34" charset="0"/>
              </a:rPr>
              <a:t>▫	Insert at</a:t>
            </a:r>
            <a:r>
              <a:rPr sz="2600" spc="-15" dirty="0">
                <a:solidFill>
                  <a:srgbClr val="438085"/>
                </a:solidFill>
                <a:latin typeface="Calibri" panose="020F0502020204030204" pitchFamily="34" charset="0"/>
                <a:cs typeface="Calibri" panose="020F0502020204030204" pitchFamily="34" charset="0"/>
              </a:rPr>
              <a:t> </a:t>
            </a:r>
            <a:r>
              <a:rPr sz="2600" dirty="0">
                <a:solidFill>
                  <a:srgbClr val="438085"/>
                </a:solidFill>
                <a:latin typeface="Calibri" panose="020F0502020204030204" pitchFamily="34" charset="0"/>
                <a:cs typeface="Calibri" panose="020F0502020204030204" pitchFamily="34" charset="0"/>
              </a:rPr>
              <a:t>first</a:t>
            </a:r>
            <a:endParaRPr sz="2600" dirty="0">
              <a:latin typeface="Calibri" panose="020F0502020204030204" pitchFamily="34" charset="0"/>
              <a:cs typeface="Calibri" panose="020F0502020204030204" pitchFamily="34" charset="0"/>
            </a:endParaRPr>
          </a:p>
          <a:p>
            <a:pPr marL="314325">
              <a:lnSpc>
                <a:spcPct val="150000"/>
              </a:lnSpc>
              <a:spcBef>
                <a:spcPts val="300"/>
              </a:spcBef>
              <a:tabLst>
                <a:tab pos="561340" algn="l"/>
              </a:tabLst>
            </a:pPr>
            <a:r>
              <a:rPr sz="2600" dirty="0">
                <a:solidFill>
                  <a:srgbClr val="438085"/>
                </a:solidFill>
                <a:latin typeface="Calibri" panose="020F0502020204030204" pitchFamily="34" charset="0"/>
                <a:cs typeface="Calibri" panose="020F0502020204030204" pitchFamily="34" charset="0"/>
              </a:rPr>
              <a:t>▫	Insert at</a:t>
            </a:r>
            <a:r>
              <a:rPr sz="2600" spc="-15" dirty="0">
                <a:solidFill>
                  <a:srgbClr val="438085"/>
                </a:solidFill>
                <a:latin typeface="Calibri" panose="020F0502020204030204" pitchFamily="34" charset="0"/>
                <a:cs typeface="Calibri" panose="020F0502020204030204" pitchFamily="34" charset="0"/>
              </a:rPr>
              <a:t> </a:t>
            </a:r>
            <a:r>
              <a:rPr sz="2600" spc="-5" dirty="0">
                <a:solidFill>
                  <a:srgbClr val="438085"/>
                </a:solidFill>
                <a:latin typeface="Calibri" panose="020F0502020204030204" pitchFamily="34" charset="0"/>
                <a:cs typeface="Calibri" panose="020F0502020204030204" pitchFamily="34" charset="0"/>
              </a:rPr>
              <a:t>last</a:t>
            </a:r>
            <a:endParaRPr sz="2600" dirty="0">
              <a:latin typeface="Calibri" panose="020F0502020204030204" pitchFamily="34" charset="0"/>
              <a:cs typeface="Calibri" panose="020F0502020204030204" pitchFamily="34" charset="0"/>
            </a:endParaRPr>
          </a:p>
          <a:p>
            <a:pPr marL="314325">
              <a:lnSpc>
                <a:spcPct val="150000"/>
              </a:lnSpc>
              <a:spcBef>
                <a:spcPts val="300"/>
              </a:spcBef>
              <a:tabLst>
                <a:tab pos="561340" algn="l"/>
              </a:tabLst>
            </a:pPr>
            <a:r>
              <a:rPr sz="2600" dirty="0">
                <a:solidFill>
                  <a:srgbClr val="438085"/>
                </a:solidFill>
                <a:latin typeface="Calibri" panose="020F0502020204030204" pitchFamily="34" charset="0"/>
                <a:cs typeface="Calibri" panose="020F0502020204030204" pitchFamily="34" charset="0"/>
              </a:rPr>
              <a:t>▫	Insert after</a:t>
            </a:r>
            <a:r>
              <a:rPr sz="2600" spc="-15" dirty="0">
                <a:solidFill>
                  <a:srgbClr val="438085"/>
                </a:solidFill>
                <a:latin typeface="Calibri" panose="020F0502020204030204" pitchFamily="34" charset="0"/>
                <a:cs typeface="Calibri" panose="020F0502020204030204" pitchFamily="34" charset="0"/>
              </a:rPr>
              <a:t> </a:t>
            </a:r>
            <a:r>
              <a:rPr sz="2600" dirty="0">
                <a:solidFill>
                  <a:srgbClr val="438085"/>
                </a:solidFill>
                <a:latin typeface="Calibri" panose="020F0502020204030204" pitchFamily="34" charset="0"/>
                <a:cs typeface="Calibri" panose="020F0502020204030204" pitchFamily="34" charset="0"/>
              </a:rPr>
              <a:t>constant</a:t>
            </a:r>
            <a:endParaRPr sz="3200" dirty="0">
              <a:latin typeface="Calibri" panose="020F0502020204030204" pitchFamily="34" charset="0"/>
              <a:cs typeface="Calibri" panose="020F0502020204030204" pitchFamily="34" charset="0"/>
            </a:endParaRPr>
          </a:p>
          <a:p>
            <a:pPr marL="268605" marR="5080" indent="-256540">
              <a:lnSpc>
                <a:spcPct val="150000"/>
              </a:lnSpc>
              <a:buClr>
                <a:srgbClr val="9F4DA2"/>
              </a:buClr>
              <a:buChar char="•"/>
              <a:tabLst>
                <a:tab pos="269240" algn="l"/>
              </a:tabLst>
            </a:pPr>
            <a:r>
              <a:rPr sz="2800" spc="-5" dirty="0">
                <a:latin typeface="Calibri" panose="020F0502020204030204" pitchFamily="34" charset="0"/>
                <a:cs typeface="Calibri" panose="020F0502020204030204" pitchFamily="34" charset="0"/>
              </a:rPr>
              <a:t>Note: insertion after constant in </a:t>
            </a:r>
            <a:r>
              <a:rPr sz="2800" spc="-10" dirty="0">
                <a:latin typeface="Calibri" panose="020F0502020204030204" pitchFamily="34" charset="0"/>
                <a:cs typeface="Calibri" panose="020F0502020204030204" pitchFamily="34" charset="0"/>
              </a:rPr>
              <a:t>circular </a:t>
            </a:r>
            <a:r>
              <a:rPr sz="2800" spc="-5" dirty="0">
                <a:latin typeface="Calibri" panose="020F0502020204030204" pitchFamily="34" charset="0"/>
                <a:cs typeface="Calibri" panose="020F0502020204030204" pitchFamily="34" charset="0"/>
              </a:rPr>
              <a:t>and  linear linked </a:t>
            </a:r>
            <a:r>
              <a:rPr sz="2800" dirty="0">
                <a:latin typeface="Calibri" panose="020F0502020204030204" pitchFamily="34" charset="0"/>
                <a:cs typeface="Calibri" panose="020F0502020204030204" pitchFamily="34" charset="0"/>
              </a:rPr>
              <a:t>list </a:t>
            </a:r>
            <a:r>
              <a:rPr sz="2800" spc="-5" dirty="0">
                <a:latin typeface="Calibri" panose="020F0502020204030204" pitchFamily="34" charset="0"/>
                <a:cs typeface="Calibri" panose="020F0502020204030204" pitchFamily="34" charset="0"/>
              </a:rPr>
              <a:t>is exact same</a:t>
            </a:r>
            <a:r>
              <a:rPr sz="2800" spc="5" dirty="0">
                <a:latin typeface="Calibri" panose="020F0502020204030204" pitchFamily="34" charset="0"/>
                <a:cs typeface="Calibri" panose="020F0502020204030204" pitchFamily="34" charset="0"/>
              </a:rPr>
              <a:t> </a:t>
            </a:r>
            <a:r>
              <a:rPr sz="2800" spc="-5" dirty="0">
                <a:latin typeface="Calibri" panose="020F0502020204030204" pitchFamily="34" charset="0"/>
                <a:cs typeface="Calibri" panose="020F0502020204030204" pitchFamily="34" charset="0"/>
              </a:rPr>
              <a:t>.</a:t>
            </a:r>
            <a:endParaRPr sz="28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2DC04CF1-B970-482C-8262-D7AAE98E960D}"/>
              </a:ext>
            </a:extLst>
          </p:cNvPr>
          <p:cNvSpPr>
            <a:spLocks noGrp="1"/>
          </p:cNvSpPr>
          <p:nvPr>
            <p:ph type="dt" sz="half" idx="10"/>
          </p:nvPr>
        </p:nvSpPr>
        <p:spPr/>
        <p:txBody>
          <a:bodyPr/>
          <a:lstStyle/>
          <a:p>
            <a:fld id="{CC0DECB9-3A32-4190-8DC5-D72923C9D463}" type="datetime1">
              <a:rPr lang="en-US" smtClean="0"/>
              <a:t>11/15/2021</a:t>
            </a:fld>
            <a:endParaRPr lang="en-US"/>
          </a:p>
        </p:txBody>
      </p:sp>
      <p:sp>
        <p:nvSpPr>
          <p:cNvPr id="5" name="Footer Placeholder 4">
            <a:extLst>
              <a:ext uri="{FF2B5EF4-FFF2-40B4-BE49-F238E27FC236}">
                <a16:creationId xmlns:a16="http://schemas.microsoft.com/office/drawing/2014/main" id="{5E689DC6-D642-4314-8EF2-5FDF70A9A415}"/>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371C76B6-EAA4-4003-B2FA-48BB633E015C}"/>
              </a:ext>
            </a:extLst>
          </p:cNvPr>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a:extLst>
              <a:ext uri="{FF2B5EF4-FFF2-40B4-BE49-F238E27FC236}">
                <a16:creationId xmlns:a16="http://schemas.microsoft.com/office/drawing/2014/main" id="{C4D1EC44-3937-426D-957D-5478426B4E17}"/>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Circular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671B7514-133D-4D64-A40D-2C6B9F90C961}"/>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BDA45C-C497-428B-9E70-21FF0DDC2D39}"/>
              </a:ext>
            </a:extLst>
          </p:cNvPr>
          <p:cNvSpPr>
            <a:spLocks noGrp="1"/>
          </p:cNvSpPr>
          <p:nvPr>
            <p:ph type="dt" sz="half" idx="10"/>
          </p:nvPr>
        </p:nvSpPr>
        <p:spPr/>
        <p:txBody>
          <a:bodyPr/>
          <a:lstStyle/>
          <a:p>
            <a:fld id="{DD63298B-C601-4B25-B72E-9D0D620428F1}" type="datetime1">
              <a:rPr lang="en-US" smtClean="0"/>
              <a:t>11/15/2021</a:t>
            </a:fld>
            <a:endParaRPr lang="en-US"/>
          </a:p>
        </p:txBody>
      </p:sp>
      <p:sp>
        <p:nvSpPr>
          <p:cNvPr id="5" name="Footer Placeholder 4">
            <a:extLst>
              <a:ext uri="{FF2B5EF4-FFF2-40B4-BE49-F238E27FC236}">
                <a16:creationId xmlns:a16="http://schemas.microsoft.com/office/drawing/2014/main" id="{1E19B44A-5DD0-4CBB-A8F5-CA1F09686FFE}"/>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118781B0-3346-42E7-A149-CC707F7950AB}"/>
              </a:ext>
            </a:extLst>
          </p:cNvPr>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a:extLst>
              <a:ext uri="{FF2B5EF4-FFF2-40B4-BE49-F238E27FC236}">
                <a16:creationId xmlns:a16="http://schemas.microsoft.com/office/drawing/2014/main" id="{6E78FF5C-9DDC-4C52-BB05-A9767B2427F5}"/>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Circular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F724C335-873D-48D7-8E7E-FAFBFE0E31F5}"/>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
        <p:nvSpPr>
          <p:cNvPr id="12" name="TextBox 11">
            <a:extLst>
              <a:ext uri="{FF2B5EF4-FFF2-40B4-BE49-F238E27FC236}">
                <a16:creationId xmlns:a16="http://schemas.microsoft.com/office/drawing/2014/main" id="{91EBD148-7DC1-45A6-BF7D-615E833E5092}"/>
              </a:ext>
            </a:extLst>
          </p:cNvPr>
          <p:cNvSpPr txBox="1"/>
          <p:nvPr/>
        </p:nvSpPr>
        <p:spPr>
          <a:xfrm>
            <a:off x="498376" y="994803"/>
            <a:ext cx="8147248" cy="5073633"/>
          </a:xfrm>
          <a:prstGeom prst="rect">
            <a:avLst/>
          </a:prstGeom>
          <a:noFill/>
        </p:spPr>
        <p:txBody>
          <a:bodyPr wrap="square">
            <a:spAutoFit/>
          </a:bodyPr>
          <a:lstStyle/>
          <a:p>
            <a:pPr>
              <a:lnSpc>
                <a:spcPct val="150000"/>
              </a:lnSpc>
            </a:pPr>
            <a:r>
              <a:rPr lang="en-US" b="1" i="0" dirty="0">
                <a:solidFill>
                  <a:srgbClr val="E00D50"/>
                </a:solidFill>
                <a:effectLst/>
                <a:latin typeface="Open Sans" panose="020B0606030504020204" pitchFamily="34" charset="0"/>
              </a:rPr>
              <a:t>Inserting At Beginning of the list</a:t>
            </a:r>
          </a:p>
          <a:p>
            <a:pPr>
              <a:lnSpc>
                <a:spcPct val="150000"/>
              </a:lnSpc>
              <a:buFont typeface="Arial" panose="020B0604020202020204" pitchFamily="34" charset="0"/>
              <a:buChar char="•"/>
            </a:pPr>
            <a:r>
              <a:rPr lang="en-US" sz="2000" b="1" i="0" dirty="0">
                <a:solidFill>
                  <a:srgbClr val="162F59"/>
                </a:solidFill>
                <a:effectLst/>
                <a:latin typeface="Open Sans" panose="020B0606030504020204" pitchFamily="34" charset="0"/>
              </a:rPr>
              <a:t>Step 1 - </a:t>
            </a:r>
            <a:r>
              <a:rPr lang="en-US" sz="2000" b="0" i="0" dirty="0">
                <a:solidFill>
                  <a:srgbClr val="333333"/>
                </a:solidFill>
                <a:effectLst/>
                <a:latin typeface="Open Sans" panose="020B0606030504020204" pitchFamily="34" charset="0"/>
              </a:rPr>
              <a:t>Create a </a:t>
            </a:r>
            <a:r>
              <a:rPr lang="en-US" sz="2000" b="1" i="0" dirty="0" err="1">
                <a:solidFill>
                  <a:srgbClr val="333333"/>
                </a:solidFill>
                <a:effectLst/>
                <a:latin typeface="Open Sans" panose="020B0606030504020204" pitchFamily="34" charset="0"/>
              </a:rPr>
              <a:t>newNode</a:t>
            </a:r>
            <a:r>
              <a:rPr lang="en-US" sz="2000" b="0" i="0" dirty="0">
                <a:solidFill>
                  <a:srgbClr val="333333"/>
                </a:solidFill>
                <a:effectLst/>
                <a:latin typeface="Open Sans" panose="020B0606030504020204" pitchFamily="34" charset="0"/>
              </a:rPr>
              <a:t> with given value.</a:t>
            </a:r>
          </a:p>
          <a:p>
            <a:pPr>
              <a:lnSpc>
                <a:spcPct val="150000"/>
              </a:lnSpc>
              <a:buFont typeface="Arial" panose="020B0604020202020204" pitchFamily="34" charset="0"/>
              <a:buChar char="•"/>
            </a:pPr>
            <a:r>
              <a:rPr lang="en-US" sz="2000" b="1" i="0" dirty="0">
                <a:solidFill>
                  <a:srgbClr val="162F59"/>
                </a:solidFill>
                <a:effectLst/>
                <a:latin typeface="Open Sans" panose="020B0606030504020204" pitchFamily="34" charset="0"/>
              </a:rPr>
              <a:t>Step 2 - </a:t>
            </a:r>
            <a:r>
              <a:rPr lang="en-US" sz="2000" b="0" i="0" dirty="0">
                <a:solidFill>
                  <a:srgbClr val="333333"/>
                </a:solidFill>
                <a:effectLst/>
                <a:latin typeface="Open Sans" panose="020B0606030504020204" pitchFamily="34" charset="0"/>
              </a:rPr>
              <a:t>Check whether list is </a:t>
            </a:r>
            <a:r>
              <a:rPr lang="en-US" sz="2000" b="1" i="0" dirty="0">
                <a:solidFill>
                  <a:srgbClr val="333333"/>
                </a:solidFill>
                <a:effectLst/>
                <a:latin typeface="Open Sans" panose="020B0606030504020204" pitchFamily="34" charset="0"/>
              </a:rPr>
              <a:t>Empty</a:t>
            </a:r>
            <a:r>
              <a:rPr lang="en-US" sz="2000" b="0" i="0" dirty="0">
                <a:solidFill>
                  <a:srgbClr val="333333"/>
                </a:solidFill>
                <a:effectLst/>
                <a:latin typeface="Open Sans" panose="020B0606030504020204" pitchFamily="34" charset="0"/>
              </a:rPr>
              <a:t> (</a:t>
            </a:r>
            <a:r>
              <a:rPr lang="en-US" sz="2000" b="1" i="0" dirty="0">
                <a:solidFill>
                  <a:srgbClr val="333333"/>
                </a:solidFill>
                <a:effectLst/>
                <a:latin typeface="Open Sans" panose="020B0606030504020204" pitchFamily="34" charset="0"/>
              </a:rPr>
              <a:t>head</a:t>
            </a:r>
            <a:r>
              <a:rPr lang="en-US" sz="2000" b="0" i="0" dirty="0">
                <a:solidFill>
                  <a:srgbClr val="333333"/>
                </a:solidFill>
                <a:effectLst/>
                <a:latin typeface="Open Sans" panose="020B0606030504020204" pitchFamily="34" charset="0"/>
              </a:rPr>
              <a:t> == </a:t>
            </a:r>
            <a:r>
              <a:rPr lang="en-US" sz="2000" b="1" i="0" dirty="0">
                <a:solidFill>
                  <a:srgbClr val="333333"/>
                </a:solidFill>
                <a:effectLst/>
                <a:latin typeface="Open Sans" panose="020B0606030504020204" pitchFamily="34" charset="0"/>
              </a:rPr>
              <a:t>NULL</a:t>
            </a:r>
            <a:r>
              <a:rPr lang="en-US" sz="2000" b="0" i="0" dirty="0">
                <a:solidFill>
                  <a:srgbClr val="333333"/>
                </a:solidFill>
                <a:effectLst/>
                <a:latin typeface="Open Sans" panose="020B0606030504020204" pitchFamily="34" charset="0"/>
              </a:rPr>
              <a:t>)</a:t>
            </a:r>
          </a:p>
          <a:p>
            <a:pPr>
              <a:lnSpc>
                <a:spcPct val="150000"/>
              </a:lnSpc>
              <a:buFont typeface="Arial" panose="020B0604020202020204" pitchFamily="34" charset="0"/>
              <a:buChar char="•"/>
            </a:pPr>
            <a:r>
              <a:rPr lang="en-US" sz="2000" b="1" i="0" dirty="0">
                <a:solidFill>
                  <a:srgbClr val="162F59"/>
                </a:solidFill>
                <a:effectLst/>
                <a:latin typeface="Open Sans" panose="020B0606030504020204" pitchFamily="34" charset="0"/>
              </a:rPr>
              <a:t>Step 3 - </a:t>
            </a:r>
            <a:r>
              <a:rPr lang="en-US" sz="2000" b="0" i="0" dirty="0">
                <a:solidFill>
                  <a:srgbClr val="333333"/>
                </a:solidFill>
                <a:effectLst/>
                <a:latin typeface="Open Sans" panose="020B0606030504020204" pitchFamily="34" charset="0"/>
              </a:rPr>
              <a:t>If it is </a:t>
            </a:r>
            <a:r>
              <a:rPr lang="en-US" sz="2000" b="1" i="0" dirty="0">
                <a:solidFill>
                  <a:srgbClr val="333333"/>
                </a:solidFill>
                <a:effectLst/>
                <a:latin typeface="Open Sans" panose="020B0606030504020204" pitchFamily="34" charset="0"/>
              </a:rPr>
              <a:t>Empty</a:t>
            </a:r>
            <a:r>
              <a:rPr lang="en-US" sz="2000" b="0" i="0" dirty="0">
                <a:solidFill>
                  <a:srgbClr val="333333"/>
                </a:solidFill>
                <a:effectLst/>
                <a:latin typeface="Open Sans" panose="020B0606030504020204" pitchFamily="34" charset="0"/>
              </a:rPr>
              <a:t> then, set </a:t>
            </a:r>
            <a:r>
              <a:rPr lang="en-US" sz="2000" b="1" i="0" dirty="0">
                <a:solidFill>
                  <a:srgbClr val="333333"/>
                </a:solidFill>
                <a:effectLst/>
                <a:latin typeface="Open Sans" panose="020B0606030504020204" pitchFamily="34" charset="0"/>
              </a:rPr>
              <a:t>head</a:t>
            </a:r>
            <a:r>
              <a:rPr lang="en-US" sz="2000" b="0" i="0" dirty="0">
                <a:solidFill>
                  <a:srgbClr val="333333"/>
                </a:solidFill>
                <a:effectLst/>
                <a:latin typeface="Open Sans" panose="020B0606030504020204" pitchFamily="34" charset="0"/>
              </a:rPr>
              <a:t> = </a:t>
            </a:r>
            <a:r>
              <a:rPr lang="en-US" sz="2000" b="1" i="0" dirty="0" err="1">
                <a:solidFill>
                  <a:srgbClr val="333333"/>
                </a:solidFill>
                <a:effectLst/>
                <a:latin typeface="Open Sans" panose="020B0606030504020204" pitchFamily="34" charset="0"/>
              </a:rPr>
              <a:t>newNode</a:t>
            </a:r>
            <a:r>
              <a:rPr lang="en-US" sz="2000" b="0" i="0" dirty="0">
                <a:solidFill>
                  <a:srgbClr val="333333"/>
                </a:solidFill>
                <a:effectLst/>
                <a:latin typeface="Open Sans" panose="020B0606030504020204" pitchFamily="34" charset="0"/>
              </a:rPr>
              <a:t> and </a:t>
            </a:r>
            <a:r>
              <a:rPr lang="en-US" sz="2000" b="1" i="0" dirty="0" err="1">
                <a:solidFill>
                  <a:srgbClr val="333333"/>
                </a:solidFill>
                <a:effectLst/>
                <a:latin typeface="Open Sans" panose="020B0606030504020204" pitchFamily="34" charset="0"/>
              </a:rPr>
              <a:t>newNode→next</a:t>
            </a:r>
            <a:r>
              <a:rPr lang="en-US" sz="2000" b="0" i="0" dirty="0">
                <a:solidFill>
                  <a:srgbClr val="333333"/>
                </a:solidFill>
                <a:effectLst/>
                <a:latin typeface="Open Sans" panose="020B0606030504020204" pitchFamily="34" charset="0"/>
              </a:rPr>
              <a:t> = </a:t>
            </a:r>
            <a:r>
              <a:rPr lang="en-US" sz="2000" b="1" i="0" dirty="0">
                <a:solidFill>
                  <a:srgbClr val="333333"/>
                </a:solidFill>
                <a:effectLst/>
                <a:latin typeface="Open Sans" panose="020B0606030504020204" pitchFamily="34" charset="0"/>
              </a:rPr>
              <a:t>head</a:t>
            </a:r>
            <a:r>
              <a:rPr lang="en-US" sz="2000" b="0" i="0" dirty="0">
                <a:solidFill>
                  <a:srgbClr val="333333"/>
                </a:solidFill>
                <a:effectLst/>
                <a:latin typeface="Open Sans" panose="020B0606030504020204" pitchFamily="34" charset="0"/>
              </a:rPr>
              <a:t> .</a:t>
            </a:r>
          </a:p>
          <a:p>
            <a:pPr>
              <a:lnSpc>
                <a:spcPct val="150000"/>
              </a:lnSpc>
              <a:buFont typeface="Arial" panose="020B0604020202020204" pitchFamily="34" charset="0"/>
              <a:buChar char="•"/>
            </a:pPr>
            <a:r>
              <a:rPr lang="en-US" sz="2000" b="1" i="0" dirty="0">
                <a:solidFill>
                  <a:srgbClr val="162F59"/>
                </a:solidFill>
                <a:effectLst/>
                <a:latin typeface="Open Sans" panose="020B0606030504020204" pitchFamily="34" charset="0"/>
              </a:rPr>
              <a:t>Step 4 - </a:t>
            </a:r>
            <a:r>
              <a:rPr lang="en-US" sz="2000" b="0" i="0" dirty="0">
                <a:solidFill>
                  <a:srgbClr val="333333"/>
                </a:solidFill>
                <a:effectLst/>
                <a:latin typeface="Open Sans" panose="020B0606030504020204" pitchFamily="34" charset="0"/>
              </a:rPr>
              <a:t>If it is </a:t>
            </a:r>
            <a:r>
              <a:rPr lang="en-US" sz="2000" b="1" i="0" dirty="0">
                <a:solidFill>
                  <a:srgbClr val="333333"/>
                </a:solidFill>
                <a:effectLst/>
                <a:latin typeface="Open Sans" panose="020B0606030504020204" pitchFamily="34" charset="0"/>
              </a:rPr>
              <a:t>Not Empty</a:t>
            </a:r>
            <a:r>
              <a:rPr lang="en-US" sz="2000" b="0" i="0" dirty="0">
                <a:solidFill>
                  <a:srgbClr val="333333"/>
                </a:solidFill>
                <a:effectLst/>
                <a:latin typeface="Open Sans" panose="020B0606030504020204" pitchFamily="34" charset="0"/>
              </a:rPr>
              <a:t> then, define a Node pointer '</a:t>
            </a:r>
            <a:r>
              <a:rPr lang="en-US" sz="2000" b="1" i="0" dirty="0">
                <a:solidFill>
                  <a:srgbClr val="333333"/>
                </a:solidFill>
                <a:effectLst/>
                <a:latin typeface="Open Sans" panose="020B0606030504020204" pitchFamily="34" charset="0"/>
              </a:rPr>
              <a:t>temp</a:t>
            </a:r>
            <a:r>
              <a:rPr lang="en-US" sz="2000" b="0" i="0" dirty="0">
                <a:solidFill>
                  <a:srgbClr val="333333"/>
                </a:solidFill>
                <a:effectLst/>
                <a:latin typeface="Open Sans" panose="020B0606030504020204" pitchFamily="34" charset="0"/>
              </a:rPr>
              <a:t>' and initialize with '</a:t>
            </a:r>
            <a:r>
              <a:rPr lang="en-US" sz="2000" b="1" i="0" dirty="0">
                <a:solidFill>
                  <a:srgbClr val="333333"/>
                </a:solidFill>
                <a:effectLst/>
                <a:latin typeface="Open Sans" panose="020B0606030504020204" pitchFamily="34" charset="0"/>
              </a:rPr>
              <a:t>head</a:t>
            </a:r>
            <a:r>
              <a:rPr lang="en-US" sz="2000" b="0" i="0" dirty="0">
                <a:solidFill>
                  <a:srgbClr val="333333"/>
                </a:solidFill>
                <a:effectLst/>
                <a:latin typeface="Open Sans" panose="020B0606030504020204" pitchFamily="34" charset="0"/>
              </a:rPr>
              <a:t>'.</a:t>
            </a:r>
          </a:p>
          <a:p>
            <a:pPr>
              <a:lnSpc>
                <a:spcPct val="150000"/>
              </a:lnSpc>
              <a:buFont typeface="Arial" panose="020B0604020202020204" pitchFamily="34" charset="0"/>
              <a:buChar char="•"/>
            </a:pPr>
            <a:r>
              <a:rPr lang="en-US" sz="2000" b="1" i="0" dirty="0">
                <a:solidFill>
                  <a:srgbClr val="162F59"/>
                </a:solidFill>
                <a:effectLst/>
                <a:latin typeface="Open Sans" panose="020B0606030504020204" pitchFamily="34" charset="0"/>
              </a:rPr>
              <a:t>Step 5 - </a:t>
            </a:r>
            <a:r>
              <a:rPr lang="en-US" sz="2000" b="0" i="0" dirty="0">
                <a:solidFill>
                  <a:srgbClr val="333333"/>
                </a:solidFill>
                <a:effectLst/>
                <a:latin typeface="Open Sans" panose="020B0606030504020204" pitchFamily="34" charset="0"/>
              </a:rPr>
              <a:t>Keep moving the '</a:t>
            </a:r>
            <a:r>
              <a:rPr lang="en-US" sz="2000" b="1" i="0" dirty="0">
                <a:solidFill>
                  <a:srgbClr val="333333"/>
                </a:solidFill>
                <a:effectLst/>
                <a:latin typeface="Open Sans" panose="020B0606030504020204" pitchFamily="34" charset="0"/>
              </a:rPr>
              <a:t>temp</a:t>
            </a:r>
            <a:r>
              <a:rPr lang="en-US" sz="2000" b="0" i="0" dirty="0">
                <a:solidFill>
                  <a:srgbClr val="333333"/>
                </a:solidFill>
                <a:effectLst/>
                <a:latin typeface="Open Sans" panose="020B0606030504020204" pitchFamily="34" charset="0"/>
              </a:rPr>
              <a:t>' to its next node until it reaches to the last node (until '</a:t>
            </a:r>
            <a:r>
              <a:rPr lang="en-US" sz="2000" b="1" i="0" dirty="0">
                <a:solidFill>
                  <a:srgbClr val="333333"/>
                </a:solidFill>
                <a:effectLst/>
                <a:latin typeface="Open Sans" panose="020B0606030504020204" pitchFamily="34" charset="0"/>
              </a:rPr>
              <a:t>temp → next</a:t>
            </a:r>
            <a:r>
              <a:rPr lang="en-US" sz="2000" b="0" i="0" dirty="0">
                <a:solidFill>
                  <a:srgbClr val="333333"/>
                </a:solidFill>
                <a:effectLst/>
                <a:latin typeface="Open Sans" panose="020B0606030504020204" pitchFamily="34" charset="0"/>
              </a:rPr>
              <a:t> == </a:t>
            </a:r>
            <a:r>
              <a:rPr lang="en-US" sz="2000" b="1" i="0" dirty="0">
                <a:solidFill>
                  <a:srgbClr val="333333"/>
                </a:solidFill>
                <a:effectLst/>
                <a:latin typeface="Open Sans" panose="020B0606030504020204" pitchFamily="34" charset="0"/>
              </a:rPr>
              <a:t>head</a:t>
            </a:r>
            <a:r>
              <a:rPr lang="en-US" sz="2000" b="0" i="0" dirty="0">
                <a:solidFill>
                  <a:srgbClr val="333333"/>
                </a:solidFill>
                <a:effectLst/>
                <a:latin typeface="Open Sans" panose="020B0606030504020204" pitchFamily="34" charset="0"/>
              </a:rPr>
              <a:t>').</a:t>
            </a:r>
          </a:p>
          <a:p>
            <a:pPr>
              <a:lnSpc>
                <a:spcPct val="150000"/>
              </a:lnSpc>
              <a:buFont typeface="Arial" panose="020B0604020202020204" pitchFamily="34" charset="0"/>
              <a:buChar char="•"/>
            </a:pPr>
            <a:r>
              <a:rPr lang="en-US" sz="2000" b="1" i="0" dirty="0">
                <a:solidFill>
                  <a:srgbClr val="162F59"/>
                </a:solidFill>
                <a:effectLst/>
                <a:latin typeface="Open Sans" panose="020B0606030504020204" pitchFamily="34" charset="0"/>
              </a:rPr>
              <a:t>Step 6 - </a:t>
            </a:r>
            <a:r>
              <a:rPr lang="en-US" sz="2000" b="0" i="0" dirty="0">
                <a:solidFill>
                  <a:srgbClr val="333333"/>
                </a:solidFill>
                <a:effectLst/>
                <a:latin typeface="Open Sans" panose="020B0606030504020204" pitchFamily="34" charset="0"/>
              </a:rPr>
              <a:t>Set '</a:t>
            </a:r>
            <a:r>
              <a:rPr lang="en-US" sz="2000" b="1" i="0" dirty="0" err="1">
                <a:solidFill>
                  <a:srgbClr val="333333"/>
                </a:solidFill>
                <a:effectLst/>
                <a:latin typeface="Open Sans" panose="020B0606030504020204" pitchFamily="34" charset="0"/>
              </a:rPr>
              <a:t>newNode</a:t>
            </a:r>
            <a:r>
              <a:rPr lang="en-US" sz="2000" b="1" i="0" dirty="0">
                <a:solidFill>
                  <a:srgbClr val="333333"/>
                </a:solidFill>
                <a:effectLst/>
                <a:latin typeface="Open Sans" panose="020B0606030504020204" pitchFamily="34" charset="0"/>
              </a:rPr>
              <a:t> → next</a:t>
            </a:r>
            <a:r>
              <a:rPr lang="en-US" sz="2000" b="0" i="0" dirty="0">
                <a:solidFill>
                  <a:srgbClr val="333333"/>
                </a:solidFill>
                <a:effectLst/>
                <a:latin typeface="Open Sans" panose="020B0606030504020204" pitchFamily="34" charset="0"/>
              </a:rPr>
              <a:t> =</a:t>
            </a:r>
            <a:r>
              <a:rPr lang="en-US" sz="2000" b="1" i="0" dirty="0">
                <a:solidFill>
                  <a:srgbClr val="333333"/>
                </a:solidFill>
                <a:effectLst/>
                <a:latin typeface="Open Sans" panose="020B0606030504020204" pitchFamily="34" charset="0"/>
              </a:rPr>
              <a:t>head</a:t>
            </a:r>
            <a:r>
              <a:rPr lang="en-US" sz="2000" b="0" i="0" dirty="0">
                <a:solidFill>
                  <a:srgbClr val="333333"/>
                </a:solidFill>
                <a:effectLst/>
                <a:latin typeface="Open Sans" panose="020B0606030504020204" pitchFamily="34" charset="0"/>
              </a:rPr>
              <a:t>', '</a:t>
            </a:r>
            <a:r>
              <a:rPr lang="en-US" sz="2000" b="1" i="0" dirty="0">
                <a:solidFill>
                  <a:srgbClr val="333333"/>
                </a:solidFill>
                <a:effectLst/>
                <a:latin typeface="Open Sans" panose="020B0606030504020204" pitchFamily="34" charset="0"/>
              </a:rPr>
              <a:t>head</a:t>
            </a:r>
            <a:r>
              <a:rPr lang="en-US" sz="2000" b="0" i="0" dirty="0">
                <a:solidFill>
                  <a:srgbClr val="333333"/>
                </a:solidFill>
                <a:effectLst/>
                <a:latin typeface="Open Sans" panose="020B0606030504020204" pitchFamily="34" charset="0"/>
              </a:rPr>
              <a:t> = </a:t>
            </a:r>
            <a:r>
              <a:rPr lang="en-US" sz="2000" b="1" i="0" dirty="0" err="1">
                <a:solidFill>
                  <a:srgbClr val="333333"/>
                </a:solidFill>
                <a:effectLst/>
                <a:latin typeface="Open Sans" panose="020B0606030504020204" pitchFamily="34" charset="0"/>
              </a:rPr>
              <a:t>newNode</a:t>
            </a:r>
            <a:r>
              <a:rPr lang="en-US" sz="2000" b="0" i="0" dirty="0">
                <a:solidFill>
                  <a:srgbClr val="333333"/>
                </a:solidFill>
                <a:effectLst/>
                <a:latin typeface="Open Sans" panose="020B0606030504020204" pitchFamily="34" charset="0"/>
              </a:rPr>
              <a:t>' and '</a:t>
            </a:r>
            <a:r>
              <a:rPr lang="en-US" sz="2000" b="1" i="0" dirty="0">
                <a:solidFill>
                  <a:srgbClr val="333333"/>
                </a:solidFill>
                <a:effectLst/>
                <a:latin typeface="Open Sans" panose="020B0606030504020204" pitchFamily="34" charset="0"/>
              </a:rPr>
              <a:t>temp → next</a:t>
            </a:r>
            <a:r>
              <a:rPr lang="en-US" sz="2000" b="0" i="0" dirty="0">
                <a:solidFill>
                  <a:srgbClr val="333333"/>
                </a:solidFill>
                <a:effectLst/>
                <a:latin typeface="Open Sans" panose="020B0606030504020204" pitchFamily="34" charset="0"/>
              </a:rPr>
              <a:t> = </a:t>
            </a:r>
            <a:r>
              <a:rPr lang="en-US" sz="2000" b="1" i="0" dirty="0">
                <a:solidFill>
                  <a:srgbClr val="333333"/>
                </a:solidFill>
                <a:effectLst/>
                <a:latin typeface="Open Sans" panose="020B0606030504020204" pitchFamily="34" charset="0"/>
              </a:rPr>
              <a:t>head</a:t>
            </a:r>
            <a:r>
              <a:rPr lang="en-US" sz="2000" b="0" i="0" dirty="0">
                <a:solidFill>
                  <a:srgbClr val="333333"/>
                </a:solidFill>
                <a:effectLst/>
                <a:latin typeface="Open Sans" panose="020B0606030504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 calcmode="lin" valueType="num">
                                      <p:cBhvr additive="base">
                                        <p:cTn id="3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9592" y="1122714"/>
            <a:ext cx="2509664" cy="501580"/>
          </a:xfrm>
          <a:prstGeom prst="rect">
            <a:avLst/>
          </a:prstGeom>
        </p:spPr>
        <p:txBody>
          <a:bodyPr vert="horz" wrap="square" lIns="0" tIns="9049" rIns="0" bIns="0" rtlCol="0" anchor="ctr">
            <a:spAutoFit/>
          </a:bodyPr>
          <a:lstStyle/>
          <a:p>
            <a:pPr marL="9525" algn="l">
              <a:spcBef>
                <a:spcPts val="71"/>
              </a:spcBef>
            </a:pPr>
            <a:r>
              <a:rPr sz="3200" spc="-38" dirty="0">
                <a:cs typeface="Calibri" panose="020F0502020204030204" pitchFamily="34" charset="0"/>
              </a:rPr>
              <a:t>Linked</a:t>
            </a:r>
            <a:r>
              <a:rPr sz="3200" spc="-109" dirty="0">
                <a:cs typeface="Calibri" panose="020F0502020204030204" pitchFamily="34" charset="0"/>
              </a:rPr>
              <a:t> </a:t>
            </a:r>
            <a:r>
              <a:rPr sz="3200" spc="-23" dirty="0">
                <a:cs typeface="Calibri" panose="020F0502020204030204" pitchFamily="34" charset="0"/>
              </a:rPr>
              <a:t>List</a:t>
            </a:r>
            <a:endParaRPr sz="3200" dirty="0">
              <a:cs typeface="Calibri" panose="020F0502020204030204" pitchFamily="34" charset="0"/>
            </a:endParaRPr>
          </a:p>
        </p:txBody>
      </p:sp>
      <p:sp>
        <p:nvSpPr>
          <p:cNvPr id="3" name="object 3"/>
          <p:cNvSpPr txBox="1"/>
          <p:nvPr/>
        </p:nvSpPr>
        <p:spPr>
          <a:xfrm>
            <a:off x="733425" y="1495554"/>
            <a:ext cx="7677150" cy="3370153"/>
          </a:xfrm>
          <a:prstGeom prst="rect">
            <a:avLst/>
          </a:prstGeom>
        </p:spPr>
        <p:txBody>
          <a:bodyPr vert="horz" wrap="square" lIns="0" tIns="45720" rIns="0" bIns="0" rtlCol="0">
            <a:spAutoFit/>
          </a:bodyPr>
          <a:lstStyle/>
          <a:p>
            <a:pPr marL="9049" marR="3810" algn="just">
              <a:lnSpc>
                <a:spcPct val="150000"/>
              </a:lnSpc>
              <a:spcBef>
                <a:spcPts val="360"/>
              </a:spcBef>
              <a:tabLst>
                <a:tab pos="181451" algn="l"/>
              </a:tabLst>
            </a:pPr>
            <a:endParaRPr sz="2400" dirty="0">
              <a:latin typeface="+mj-lt"/>
              <a:cs typeface="Calibri" panose="020F0502020204030204" pitchFamily="34" charset="0"/>
            </a:endParaRPr>
          </a:p>
          <a:p>
            <a:pPr marL="180975" marR="738664" indent="-171926" algn="just">
              <a:lnSpc>
                <a:spcPct val="150000"/>
              </a:lnSpc>
              <a:spcBef>
                <a:spcPts val="4"/>
              </a:spcBef>
              <a:buFont typeface="Arial"/>
              <a:buChar char="•"/>
              <a:tabLst>
                <a:tab pos="181451" algn="l"/>
              </a:tabLst>
            </a:pPr>
            <a:r>
              <a:rPr sz="2400" spc="-8" dirty="0">
                <a:latin typeface="+mj-lt"/>
                <a:cs typeface="Calibri" panose="020F0502020204030204" pitchFamily="34" charset="0"/>
              </a:rPr>
              <a:t>The elements </a:t>
            </a:r>
            <a:r>
              <a:rPr sz="2400" spc="-4" dirty="0">
                <a:latin typeface="+mj-lt"/>
                <a:cs typeface="Calibri" panose="020F0502020204030204" pitchFamily="34" charset="0"/>
              </a:rPr>
              <a:t>of a </a:t>
            </a:r>
            <a:r>
              <a:rPr sz="2400" spc="-19" dirty="0">
                <a:latin typeface="+mj-lt"/>
                <a:cs typeface="Calibri" panose="020F0502020204030204" pitchFamily="34" charset="0"/>
              </a:rPr>
              <a:t>linked </a:t>
            </a:r>
            <a:r>
              <a:rPr sz="2400" spc="-11" dirty="0">
                <a:latin typeface="+mj-lt"/>
                <a:cs typeface="Calibri" panose="020F0502020204030204" pitchFamily="34" charset="0"/>
              </a:rPr>
              <a:t>list </a:t>
            </a:r>
            <a:r>
              <a:rPr sz="2400" spc="-15" dirty="0">
                <a:latin typeface="+mj-lt"/>
                <a:cs typeface="Calibri" panose="020F0502020204030204" pitchFamily="34" charset="0"/>
              </a:rPr>
              <a:t>are </a:t>
            </a:r>
            <a:r>
              <a:rPr sz="2400" spc="-4" dirty="0">
                <a:latin typeface="+mj-lt"/>
                <a:cs typeface="Calibri" panose="020F0502020204030204" pitchFamily="34" charset="0"/>
              </a:rPr>
              <a:t>not </a:t>
            </a:r>
            <a:r>
              <a:rPr sz="2400" spc="-15" dirty="0">
                <a:latin typeface="+mj-lt"/>
                <a:cs typeface="Calibri" panose="020F0502020204030204" pitchFamily="34" charset="0"/>
              </a:rPr>
              <a:t>stored </a:t>
            </a:r>
            <a:r>
              <a:rPr sz="2400" spc="-4" dirty="0">
                <a:latin typeface="+mj-lt"/>
                <a:cs typeface="Calibri" panose="020F0502020204030204" pitchFamily="34" charset="0"/>
              </a:rPr>
              <a:t>in adjacent memory </a:t>
            </a:r>
            <a:r>
              <a:rPr lang="en-IN" sz="2400" spc="-4" dirty="0" smtClean="0">
                <a:latin typeface="+mj-lt"/>
                <a:cs typeface="Calibri" panose="020F0502020204030204" pitchFamily="34" charset="0"/>
              </a:rPr>
              <a:t>l</a:t>
            </a:r>
            <a:r>
              <a:rPr sz="2400" spc="-8" dirty="0" smtClean="0">
                <a:latin typeface="+mj-lt"/>
                <a:cs typeface="Calibri" panose="020F0502020204030204" pitchFamily="34" charset="0"/>
              </a:rPr>
              <a:t>ocation </a:t>
            </a:r>
            <a:r>
              <a:rPr sz="2400" spc="-4" dirty="0">
                <a:latin typeface="+mj-lt"/>
                <a:cs typeface="Calibri" panose="020F0502020204030204" pitchFamily="34" charset="0"/>
              </a:rPr>
              <a:t>as in</a:t>
            </a:r>
            <a:r>
              <a:rPr sz="2400" dirty="0">
                <a:latin typeface="+mj-lt"/>
                <a:cs typeface="Calibri" panose="020F0502020204030204" pitchFamily="34" charset="0"/>
              </a:rPr>
              <a:t> </a:t>
            </a:r>
            <a:r>
              <a:rPr sz="2400" spc="-19" dirty="0">
                <a:latin typeface="+mj-lt"/>
                <a:cs typeface="Calibri" panose="020F0502020204030204" pitchFamily="34" charset="0"/>
              </a:rPr>
              <a:t>arrays.</a:t>
            </a:r>
            <a:endParaRPr lang="en-US" sz="2400" spc="-19" dirty="0">
              <a:latin typeface="+mj-lt"/>
              <a:cs typeface="Calibri" panose="020F0502020204030204" pitchFamily="34" charset="0"/>
            </a:endParaRPr>
          </a:p>
          <a:p>
            <a:pPr marL="180975" marR="450533" indent="-171926" algn="just">
              <a:lnSpc>
                <a:spcPct val="150000"/>
              </a:lnSpc>
              <a:buFont typeface="Arial"/>
              <a:buChar char="•"/>
              <a:tabLst>
                <a:tab pos="181451" algn="l"/>
              </a:tabLst>
            </a:pPr>
            <a:r>
              <a:rPr sz="2400" spc="-4" dirty="0">
                <a:latin typeface="+mj-lt"/>
                <a:cs typeface="Calibri" panose="020F0502020204030204" pitchFamily="34" charset="0"/>
              </a:rPr>
              <a:t>It is a linear </a:t>
            </a:r>
            <a:r>
              <a:rPr sz="2400" spc="-8" dirty="0">
                <a:latin typeface="+mj-lt"/>
                <a:cs typeface="Calibri" panose="020F0502020204030204" pitchFamily="34" charset="0"/>
              </a:rPr>
              <a:t>collection </a:t>
            </a:r>
            <a:r>
              <a:rPr sz="2400" spc="-4" dirty="0">
                <a:latin typeface="+mj-lt"/>
                <a:cs typeface="Calibri" panose="020F0502020204030204" pitchFamily="34" charset="0"/>
              </a:rPr>
              <a:t>of </a:t>
            </a:r>
            <a:r>
              <a:rPr sz="2400" spc="-11" dirty="0">
                <a:latin typeface="+mj-lt"/>
                <a:cs typeface="Calibri" panose="020F0502020204030204" pitchFamily="34" charset="0"/>
              </a:rPr>
              <a:t>data </a:t>
            </a:r>
            <a:r>
              <a:rPr sz="2400" spc="-8" dirty="0">
                <a:latin typeface="+mj-lt"/>
                <a:cs typeface="Calibri" panose="020F0502020204030204" pitchFamily="34" charset="0"/>
              </a:rPr>
              <a:t>elements, called </a:t>
            </a:r>
            <a:r>
              <a:rPr sz="2400" spc="-19" dirty="0">
                <a:solidFill>
                  <a:srgbClr val="FF0000"/>
                </a:solidFill>
                <a:latin typeface="+mj-lt"/>
                <a:cs typeface="Calibri" panose="020F0502020204030204" pitchFamily="34" charset="0"/>
              </a:rPr>
              <a:t>nodes</a:t>
            </a:r>
            <a:r>
              <a:rPr sz="2400" spc="-19" dirty="0">
                <a:latin typeface="+mj-lt"/>
                <a:cs typeface="Calibri" panose="020F0502020204030204" pitchFamily="34" charset="0"/>
              </a:rPr>
              <a:t>, </a:t>
            </a:r>
            <a:r>
              <a:rPr sz="2400" spc="-11" dirty="0">
                <a:latin typeface="+mj-lt"/>
                <a:cs typeface="Calibri" panose="020F0502020204030204" pitchFamily="34" charset="0"/>
              </a:rPr>
              <a:t>where </a:t>
            </a:r>
            <a:r>
              <a:rPr sz="2400" spc="-4" dirty="0" smtClean="0">
                <a:latin typeface="+mj-lt"/>
                <a:cs typeface="Calibri" panose="020F0502020204030204" pitchFamily="34" charset="0"/>
              </a:rPr>
              <a:t>the</a:t>
            </a:r>
            <a:r>
              <a:rPr lang="en-IN" sz="2400" spc="-4" dirty="0" smtClean="0">
                <a:latin typeface="+mj-lt"/>
                <a:cs typeface="Calibri" panose="020F0502020204030204" pitchFamily="34" charset="0"/>
              </a:rPr>
              <a:t> </a:t>
            </a:r>
            <a:r>
              <a:rPr sz="2400" spc="-4" dirty="0" smtClean="0">
                <a:latin typeface="+mj-lt"/>
                <a:cs typeface="Calibri" panose="020F0502020204030204" pitchFamily="34" charset="0"/>
              </a:rPr>
              <a:t>linear </a:t>
            </a:r>
            <a:r>
              <a:rPr sz="2400" spc="-8" dirty="0">
                <a:latin typeface="+mj-lt"/>
                <a:cs typeface="Calibri" panose="020F0502020204030204" pitchFamily="34" charset="0"/>
              </a:rPr>
              <a:t>order </a:t>
            </a:r>
            <a:r>
              <a:rPr sz="2400" spc="-4" dirty="0">
                <a:latin typeface="+mj-lt"/>
                <a:cs typeface="Calibri" panose="020F0502020204030204" pitchFamily="34" charset="0"/>
              </a:rPr>
              <a:t>is </a:t>
            </a:r>
            <a:r>
              <a:rPr sz="2400" spc="-8" dirty="0">
                <a:latin typeface="+mj-lt"/>
                <a:cs typeface="Calibri" panose="020F0502020204030204" pitchFamily="34" charset="0"/>
              </a:rPr>
              <a:t>implemented by means </a:t>
            </a:r>
            <a:r>
              <a:rPr sz="2400" spc="-4" dirty="0">
                <a:latin typeface="+mj-lt"/>
                <a:cs typeface="Calibri" panose="020F0502020204030204" pitchFamily="34" charset="0"/>
              </a:rPr>
              <a:t>of</a:t>
            </a:r>
            <a:r>
              <a:rPr sz="2400" spc="49" dirty="0">
                <a:latin typeface="+mj-lt"/>
                <a:cs typeface="Calibri" panose="020F0502020204030204" pitchFamily="34" charset="0"/>
              </a:rPr>
              <a:t> </a:t>
            </a:r>
            <a:r>
              <a:rPr sz="2400" spc="-30" dirty="0">
                <a:solidFill>
                  <a:srgbClr val="00AF50"/>
                </a:solidFill>
                <a:latin typeface="+mj-lt"/>
                <a:cs typeface="Calibri" panose="020F0502020204030204" pitchFamily="34" charset="0"/>
              </a:rPr>
              <a:t>pointers</a:t>
            </a:r>
            <a:r>
              <a:rPr sz="2400" spc="-30" dirty="0">
                <a:latin typeface="+mj-lt"/>
                <a:cs typeface="Calibri" panose="020F0502020204030204" pitchFamily="34" charset="0"/>
              </a:rPr>
              <a:t>.</a:t>
            </a:r>
            <a:endParaRPr sz="2400" dirty="0">
              <a:latin typeface="+mj-lt"/>
              <a:cs typeface="Calibri" panose="020F0502020204030204" pitchFamily="34" charset="0"/>
            </a:endParaRPr>
          </a:p>
        </p:txBody>
      </p:sp>
      <p:sp>
        <p:nvSpPr>
          <p:cNvPr id="7" name="Date Placeholder 6">
            <a:extLst>
              <a:ext uri="{FF2B5EF4-FFF2-40B4-BE49-F238E27FC236}">
                <a16:creationId xmlns:a16="http://schemas.microsoft.com/office/drawing/2014/main" id="{FD6C9E2E-721C-42AF-BAC3-1729F1F17140}"/>
              </a:ext>
            </a:extLst>
          </p:cNvPr>
          <p:cNvSpPr>
            <a:spLocks noGrp="1"/>
          </p:cNvSpPr>
          <p:nvPr>
            <p:ph type="dt" sz="half" idx="10"/>
          </p:nvPr>
        </p:nvSpPr>
        <p:spPr/>
        <p:txBody>
          <a:bodyPr/>
          <a:lstStyle/>
          <a:p>
            <a:fld id="{7892EC67-CCDB-4F64-B36A-F6B099B82E4D}" type="datetime1">
              <a:rPr lang="en-US" smtClean="0"/>
              <a:t>11/15/2021</a:t>
            </a:fld>
            <a:endParaRPr lang="en-US"/>
          </a:p>
        </p:txBody>
      </p:sp>
      <p:sp>
        <p:nvSpPr>
          <p:cNvPr id="8" name="Footer Placeholder 7">
            <a:extLst>
              <a:ext uri="{FF2B5EF4-FFF2-40B4-BE49-F238E27FC236}">
                <a16:creationId xmlns:a16="http://schemas.microsoft.com/office/drawing/2014/main" id="{8493616C-66CC-4B36-B2E2-44749AD59212}"/>
              </a:ext>
            </a:extLst>
          </p:cNvPr>
          <p:cNvSpPr>
            <a:spLocks noGrp="1"/>
          </p:cNvSpPr>
          <p:nvPr>
            <p:ph type="ftr" sz="quarter" idx="11"/>
          </p:nvPr>
        </p:nvSpPr>
        <p:spPr/>
        <p:txBody>
          <a:bodyPr/>
          <a:lstStyle/>
          <a:p>
            <a:r>
              <a:rPr lang="fi-FI" smtClean="0"/>
              <a:t>Alisha Sikri           DS               Unit 2                        </a:t>
            </a:r>
            <a:endParaRPr lang="en-US" dirty="0"/>
          </a:p>
        </p:txBody>
      </p:sp>
      <p:sp>
        <p:nvSpPr>
          <p:cNvPr id="9" name="Slide Number Placeholder 8">
            <a:extLst>
              <a:ext uri="{FF2B5EF4-FFF2-40B4-BE49-F238E27FC236}">
                <a16:creationId xmlns:a16="http://schemas.microsoft.com/office/drawing/2014/main" id="{33D31088-E73F-4FFA-90CE-1F73FE95B7EC}"/>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10" name="Title 1">
            <a:extLst>
              <a:ext uri="{FF2B5EF4-FFF2-40B4-BE49-F238E27FC236}">
                <a16:creationId xmlns:a16="http://schemas.microsoft.com/office/drawing/2014/main" id="{1C6193D8-C679-421F-9EB3-7AF585B5B28B}"/>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E:\NIET\Project\xLogo11.png.pagespeed.ic.pydHLuCQEZ.png">
            <a:extLst>
              <a:ext uri="{FF2B5EF4-FFF2-40B4-BE49-F238E27FC236}">
                <a16:creationId xmlns:a16="http://schemas.microsoft.com/office/drawing/2014/main" id="{CA0C6F6A-77A2-4E1E-8312-F45935094EDD}"/>
              </a:ext>
            </a:extLst>
          </p:cNvPr>
          <p:cNvPicPr>
            <a:picLocks noChangeAspect="1" noChangeArrowheads="1"/>
          </p:cNvPicPr>
          <p:nvPr/>
        </p:nvPicPr>
        <p:blipFill>
          <a:blip r:embed="rId2"/>
          <a:srcRect/>
          <a:stretch>
            <a:fillRect/>
          </a:stretch>
        </p:blipFill>
        <p:spPr bwMode="auto">
          <a:xfrm>
            <a:off x="0" y="-58994"/>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BDA45C-C497-428B-9E70-21FF0DDC2D39}"/>
              </a:ext>
            </a:extLst>
          </p:cNvPr>
          <p:cNvSpPr>
            <a:spLocks noGrp="1"/>
          </p:cNvSpPr>
          <p:nvPr>
            <p:ph type="dt" sz="half" idx="10"/>
          </p:nvPr>
        </p:nvSpPr>
        <p:spPr/>
        <p:txBody>
          <a:bodyPr/>
          <a:lstStyle/>
          <a:p>
            <a:fld id="{9EB29546-01FF-434D-81DB-2FB3D24585A4}" type="datetime1">
              <a:rPr lang="en-US" smtClean="0"/>
              <a:t>11/15/2021</a:t>
            </a:fld>
            <a:endParaRPr lang="en-US"/>
          </a:p>
        </p:txBody>
      </p:sp>
      <p:sp>
        <p:nvSpPr>
          <p:cNvPr id="5" name="Footer Placeholder 4">
            <a:extLst>
              <a:ext uri="{FF2B5EF4-FFF2-40B4-BE49-F238E27FC236}">
                <a16:creationId xmlns:a16="http://schemas.microsoft.com/office/drawing/2014/main" id="{1E19B44A-5DD0-4CBB-A8F5-CA1F09686FFE}"/>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118781B0-3346-42E7-A149-CC707F7950AB}"/>
              </a:ext>
            </a:extLst>
          </p:cNvPr>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a:extLst>
              <a:ext uri="{FF2B5EF4-FFF2-40B4-BE49-F238E27FC236}">
                <a16:creationId xmlns:a16="http://schemas.microsoft.com/office/drawing/2014/main" id="{6E78FF5C-9DDC-4C52-BB05-A9767B2427F5}"/>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Circular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F724C335-873D-48D7-8E7E-FAFBFE0E31F5}"/>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
        <p:nvSpPr>
          <p:cNvPr id="12" name="TextBox 11">
            <a:extLst>
              <a:ext uri="{FF2B5EF4-FFF2-40B4-BE49-F238E27FC236}">
                <a16:creationId xmlns:a16="http://schemas.microsoft.com/office/drawing/2014/main" id="{91EBD148-7DC1-45A6-BF7D-615E833E5092}"/>
              </a:ext>
            </a:extLst>
          </p:cNvPr>
          <p:cNvSpPr txBox="1"/>
          <p:nvPr/>
        </p:nvSpPr>
        <p:spPr>
          <a:xfrm>
            <a:off x="498376" y="871241"/>
            <a:ext cx="8147248" cy="5122941"/>
          </a:xfrm>
          <a:prstGeom prst="rect">
            <a:avLst/>
          </a:prstGeom>
          <a:noFill/>
        </p:spPr>
        <p:txBody>
          <a:bodyPr wrap="square">
            <a:spAutoFit/>
          </a:bodyPr>
          <a:lstStyle/>
          <a:p>
            <a:pPr algn="just">
              <a:lnSpc>
                <a:spcPct val="150000"/>
              </a:lnSpc>
            </a:pPr>
            <a:r>
              <a:rPr lang="en-US" sz="2000" b="1" i="0" dirty="0">
                <a:solidFill>
                  <a:srgbClr val="E00D50"/>
                </a:solidFill>
                <a:effectLst/>
                <a:latin typeface="Calibri" panose="020F0502020204030204" pitchFamily="34" charset="0"/>
                <a:cs typeface="Calibri" panose="020F0502020204030204" pitchFamily="34" charset="0"/>
              </a:rPr>
              <a:t>Inserting At End of the list</a:t>
            </a:r>
          </a:p>
          <a:p>
            <a:pPr algn="just">
              <a:lnSpc>
                <a:spcPct val="150000"/>
              </a:lnSpc>
              <a:buFont typeface="Arial" panose="020B0604020202020204" pitchFamily="34" charset="0"/>
              <a:buChar char="•"/>
            </a:pPr>
            <a:r>
              <a:rPr lang="en-US" sz="2000" b="1" i="0" dirty="0">
                <a:solidFill>
                  <a:srgbClr val="162F59"/>
                </a:solidFill>
                <a:effectLst/>
                <a:latin typeface="Calibri" panose="020F0502020204030204" pitchFamily="34" charset="0"/>
                <a:cs typeface="Calibri" panose="020F0502020204030204" pitchFamily="34" charset="0"/>
              </a:rPr>
              <a:t>Step 1 - </a:t>
            </a:r>
            <a:r>
              <a:rPr lang="en-US" sz="2000" b="0" i="0" dirty="0">
                <a:solidFill>
                  <a:srgbClr val="333333"/>
                </a:solidFill>
                <a:effectLst/>
                <a:latin typeface="Calibri" panose="020F0502020204030204" pitchFamily="34" charset="0"/>
                <a:cs typeface="Calibri" panose="020F0502020204030204" pitchFamily="34" charset="0"/>
              </a:rPr>
              <a:t>Create a </a:t>
            </a:r>
            <a:r>
              <a:rPr lang="en-US" sz="2000" b="1" i="0" dirty="0" err="1">
                <a:solidFill>
                  <a:srgbClr val="333333"/>
                </a:solidFill>
                <a:effectLst/>
                <a:latin typeface="Calibri" panose="020F0502020204030204" pitchFamily="34" charset="0"/>
                <a:cs typeface="Calibri" panose="020F0502020204030204" pitchFamily="34" charset="0"/>
              </a:rPr>
              <a:t>newNode</a:t>
            </a:r>
            <a:r>
              <a:rPr lang="en-US" sz="2000" b="0" i="0" dirty="0">
                <a:solidFill>
                  <a:srgbClr val="333333"/>
                </a:solidFill>
                <a:effectLst/>
                <a:latin typeface="Calibri" panose="020F0502020204030204" pitchFamily="34" charset="0"/>
                <a:cs typeface="Calibri" panose="020F0502020204030204" pitchFamily="34" charset="0"/>
              </a:rPr>
              <a:t> with given value.</a:t>
            </a:r>
          </a:p>
          <a:p>
            <a:pPr algn="just">
              <a:lnSpc>
                <a:spcPct val="150000"/>
              </a:lnSpc>
              <a:buFont typeface="Arial" panose="020B0604020202020204" pitchFamily="34" charset="0"/>
              <a:buChar char="•"/>
            </a:pPr>
            <a:r>
              <a:rPr lang="en-US" sz="2000" b="1" i="0" dirty="0">
                <a:solidFill>
                  <a:srgbClr val="162F59"/>
                </a:solidFill>
                <a:effectLst/>
                <a:latin typeface="Calibri" panose="020F0502020204030204" pitchFamily="34" charset="0"/>
                <a:cs typeface="Calibri" panose="020F0502020204030204" pitchFamily="34" charset="0"/>
              </a:rPr>
              <a:t>Step 2 - </a:t>
            </a:r>
            <a:r>
              <a:rPr lang="en-US" sz="2000" b="0" i="0" dirty="0">
                <a:solidFill>
                  <a:srgbClr val="333333"/>
                </a:solidFill>
                <a:effectLst/>
                <a:latin typeface="Calibri" panose="020F0502020204030204" pitchFamily="34" charset="0"/>
                <a:cs typeface="Calibri" panose="020F0502020204030204" pitchFamily="34" charset="0"/>
              </a:rPr>
              <a:t>Check whether list is </a:t>
            </a:r>
            <a:r>
              <a:rPr lang="en-US" sz="2000" b="1" i="0" dirty="0">
                <a:solidFill>
                  <a:srgbClr val="333333"/>
                </a:solidFill>
                <a:effectLst/>
                <a:latin typeface="Calibri" panose="020F0502020204030204" pitchFamily="34" charset="0"/>
                <a:cs typeface="Calibri" panose="020F0502020204030204" pitchFamily="34" charset="0"/>
              </a:rPr>
              <a:t>Empty</a:t>
            </a:r>
            <a:r>
              <a:rPr lang="en-US" sz="2000" b="0" i="0" dirty="0">
                <a:solidFill>
                  <a:srgbClr val="333333"/>
                </a:solidFill>
                <a:effectLst/>
                <a:latin typeface="Calibri" panose="020F0502020204030204" pitchFamily="34" charset="0"/>
                <a:cs typeface="Calibri" panose="020F0502020204030204" pitchFamily="34" charset="0"/>
              </a:rPr>
              <a:t>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NULL</a:t>
            </a:r>
            <a:r>
              <a:rPr lang="en-US" sz="2000" b="0" i="0" dirty="0">
                <a:solidFill>
                  <a:srgbClr val="333333"/>
                </a:solidFill>
                <a:effectLst/>
                <a:latin typeface="Calibri" panose="020F0502020204030204" pitchFamily="34" charset="0"/>
                <a:cs typeface="Calibri" panose="020F0502020204030204" pitchFamily="34" charset="0"/>
              </a:rPr>
              <a:t>).</a:t>
            </a:r>
          </a:p>
          <a:p>
            <a:pPr algn="just">
              <a:lnSpc>
                <a:spcPct val="150000"/>
              </a:lnSpc>
              <a:buFont typeface="Arial" panose="020B0604020202020204" pitchFamily="34" charset="0"/>
              <a:buChar char="•"/>
            </a:pPr>
            <a:r>
              <a:rPr lang="en-US" sz="2000" b="1" i="0" dirty="0">
                <a:solidFill>
                  <a:srgbClr val="162F59"/>
                </a:solidFill>
                <a:effectLst/>
                <a:latin typeface="Calibri" panose="020F0502020204030204" pitchFamily="34" charset="0"/>
                <a:cs typeface="Calibri" panose="020F0502020204030204" pitchFamily="34" charset="0"/>
              </a:rPr>
              <a:t>Step 3 - </a:t>
            </a:r>
            <a:r>
              <a:rPr lang="en-US" sz="2000" b="0" i="0" dirty="0">
                <a:solidFill>
                  <a:srgbClr val="333333"/>
                </a:solidFill>
                <a:effectLst/>
                <a:latin typeface="Calibri" panose="020F0502020204030204" pitchFamily="34" charset="0"/>
                <a:cs typeface="Calibri" panose="020F0502020204030204" pitchFamily="34" charset="0"/>
              </a:rPr>
              <a:t>If it is </a:t>
            </a:r>
            <a:r>
              <a:rPr lang="en-US" sz="2000" b="1" i="0" dirty="0">
                <a:solidFill>
                  <a:srgbClr val="333333"/>
                </a:solidFill>
                <a:effectLst/>
                <a:latin typeface="Calibri" panose="020F0502020204030204" pitchFamily="34" charset="0"/>
                <a:cs typeface="Calibri" panose="020F0502020204030204" pitchFamily="34" charset="0"/>
              </a:rPr>
              <a:t>Empty</a:t>
            </a:r>
            <a:r>
              <a:rPr lang="en-US" sz="2000" b="0" i="0" dirty="0">
                <a:solidFill>
                  <a:srgbClr val="333333"/>
                </a:solidFill>
                <a:effectLst/>
                <a:latin typeface="Calibri" panose="020F0502020204030204" pitchFamily="34" charset="0"/>
                <a:cs typeface="Calibri" panose="020F0502020204030204" pitchFamily="34" charset="0"/>
              </a:rPr>
              <a:t> then, set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err="1">
                <a:solidFill>
                  <a:srgbClr val="333333"/>
                </a:solidFill>
                <a:effectLst/>
                <a:latin typeface="Calibri" panose="020F0502020204030204" pitchFamily="34" charset="0"/>
                <a:cs typeface="Calibri" panose="020F0502020204030204" pitchFamily="34" charset="0"/>
              </a:rPr>
              <a:t>newNode</a:t>
            </a:r>
            <a:r>
              <a:rPr lang="en-US" sz="2000" b="0" i="0" dirty="0">
                <a:solidFill>
                  <a:srgbClr val="333333"/>
                </a:solidFill>
                <a:effectLst/>
                <a:latin typeface="Calibri" panose="020F0502020204030204" pitchFamily="34" charset="0"/>
                <a:cs typeface="Calibri" panose="020F0502020204030204" pitchFamily="34" charset="0"/>
              </a:rPr>
              <a:t> and </a:t>
            </a:r>
            <a:r>
              <a:rPr lang="en-US" sz="2000" b="1" i="0" dirty="0" err="1">
                <a:solidFill>
                  <a:srgbClr val="333333"/>
                </a:solidFill>
                <a:effectLst/>
                <a:latin typeface="Calibri" panose="020F0502020204030204" pitchFamily="34" charset="0"/>
                <a:cs typeface="Calibri" panose="020F0502020204030204" pitchFamily="34" charset="0"/>
              </a:rPr>
              <a:t>newNode</a:t>
            </a:r>
            <a:r>
              <a:rPr lang="en-US" sz="2000" b="1" i="0" dirty="0">
                <a:solidFill>
                  <a:srgbClr val="333333"/>
                </a:solidFill>
                <a:effectLst/>
                <a:latin typeface="Calibri" panose="020F0502020204030204" pitchFamily="34" charset="0"/>
                <a:cs typeface="Calibri" panose="020F0502020204030204" pitchFamily="34" charset="0"/>
              </a:rPr>
              <a:t> → next</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a:t>
            </a:r>
          </a:p>
          <a:p>
            <a:pPr algn="just">
              <a:lnSpc>
                <a:spcPct val="150000"/>
              </a:lnSpc>
              <a:buFont typeface="Arial" panose="020B0604020202020204" pitchFamily="34" charset="0"/>
              <a:buChar char="•"/>
            </a:pPr>
            <a:r>
              <a:rPr lang="en-US" sz="2000" b="1" i="0" dirty="0">
                <a:solidFill>
                  <a:srgbClr val="162F59"/>
                </a:solidFill>
                <a:effectLst/>
                <a:latin typeface="Calibri" panose="020F0502020204030204" pitchFamily="34" charset="0"/>
                <a:cs typeface="Calibri" panose="020F0502020204030204" pitchFamily="34" charset="0"/>
              </a:rPr>
              <a:t>Step 4 - </a:t>
            </a:r>
            <a:r>
              <a:rPr lang="en-US" sz="2000" b="0" i="0" dirty="0">
                <a:solidFill>
                  <a:srgbClr val="333333"/>
                </a:solidFill>
                <a:effectLst/>
                <a:latin typeface="Calibri" panose="020F0502020204030204" pitchFamily="34" charset="0"/>
                <a:cs typeface="Calibri" panose="020F0502020204030204" pitchFamily="34" charset="0"/>
              </a:rPr>
              <a:t>If it is </a:t>
            </a:r>
            <a:r>
              <a:rPr lang="en-US" sz="2000" b="1" i="0" dirty="0">
                <a:solidFill>
                  <a:srgbClr val="333333"/>
                </a:solidFill>
                <a:effectLst/>
                <a:latin typeface="Calibri" panose="020F0502020204030204" pitchFamily="34" charset="0"/>
                <a:cs typeface="Calibri" panose="020F0502020204030204" pitchFamily="34" charset="0"/>
              </a:rPr>
              <a:t>Not Empty</a:t>
            </a:r>
            <a:r>
              <a:rPr lang="en-US" sz="2000" b="0" i="0" dirty="0">
                <a:solidFill>
                  <a:srgbClr val="333333"/>
                </a:solidFill>
                <a:effectLst/>
                <a:latin typeface="Calibri" panose="020F0502020204030204" pitchFamily="34" charset="0"/>
                <a:cs typeface="Calibri" panose="020F0502020204030204" pitchFamily="34" charset="0"/>
              </a:rPr>
              <a:t> then, define a node pointer </a:t>
            </a:r>
            <a:r>
              <a:rPr lang="en-US" sz="2000" b="1" i="0" dirty="0">
                <a:solidFill>
                  <a:srgbClr val="333333"/>
                </a:solidFill>
                <a:effectLst/>
                <a:latin typeface="Calibri" panose="020F0502020204030204" pitchFamily="34" charset="0"/>
                <a:cs typeface="Calibri" panose="020F0502020204030204" pitchFamily="34" charset="0"/>
              </a:rPr>
              <a:t>temp</a:t>
            </a:r>
            <a:r>
              <a:rPr lang="en-US" sz="2000" b="0" i="0" dirty="0">
                <a:solidFill>
                  <a:srgbClr val="333333"/>
                </a:solidFill>
                <a:effectLst/>
                <a:latin typeface="Calibri" panose="020F0502020204030204" pitchFamily="34" charset="0"/>
                <a:cs typeface="Calibri" panose="020F0502020204030204" pitchFamily="34" charset="0"/>
              </a:rPr>
              <a:t> and initialize with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a:t>
            </a:r>
          </a:p>
          <a:p>
            <a:pPr algn="just">
              <a:lnSpc>
                <a:spcPct val="150000"/>
              </a:lnSpc>
              <a:buFont typeface="Arial" panose="020B0604020202020204" pitchFamily="34" charset="0"/>
              <a:buChar char="•"/>
            </a:pPr>
            <a:r>
              <a:rPr lang="en-US" sz="2000" b="1" i="0" dirty="0">
                <a:solidFill>
                  <a:srgbClr val="162F59"/>
                </a:solidFill>
                <a:effectLst/>
                <a:latin typeface="Calibri" panose="020F0502020204030204" pitchFamily="34" charset="0"/>
                <a:cs typeface="Calibri" panose="020F0502020204030204" pitchFamily="34" charset="0"/>
              </a:rPr>
              <a:t>Step 5 - </a:t>
            </a:r>
            <a:r>
              <a:rPr lang="en-US" sz="2000" b="0" i="0" dirty="0">
                <a:solidFill>
                  <a:srgbClr val="333333"/>
                </a:solidFill>
                <a:effectLst/>
                <a:latin typeface="Calibri" panose="020F0502020204030204" pitchFamily="34" charset="0"/>
                <a:cs typeface="Calibri" panose="020F0502020204030204" pitchFamily="34" charset="0"/>
              </a:rPr>
              <a:t>Keep moving the </a:t>
            </a:r>
            <a:r>
              <a:rPr lang="en-US" sz="2000" b="1" i="0" dirty="0">
                <a:solidFill>
                  <a:srgbClr val="333333"/>
                </a:solidFill>
                <a:effectLst/>
                <a:latin typeface="Calibri" panose="020F0502020204030204" pitchFamily="34" charset="0"/>
                <a:cs typeface="Calibri" panose="020F0502020204030204" pitchFamily="34" charset="0"/>
              </a:rPr>
              <a:t>temp</a:t>
            </a:r>
            <a:r>
              <a:rPr lang="en-US" sz="2000" b="0" i="0" dirty="0">
                <a:solidFill>
                  <a:srgbClr val="333333"/>
                </a:solidFill>
                <a:effectLst/>
                <a:latin typeface="Calibri" panose="020F0502020204030204" pitchFamily="34" charset="0"/>
                <a:cs typeface="Calibri" panose="020F0502020204030204" pitchFamily="34" charset="0"/>
              </a:rPr>
              <a:t> to its next node until it reaches to the last node in the list (until </a:t>
            </a:r>
            <a:r>
              <a:rPr lang="en-US" sz="2000" b="1" i="0" dirty="0">
                <a:solidFill>
                  <a:srgbClr val="333333"/>
                </a:solidFill>
                <a:effectLst/>
                <a:latin typeface="Calibri" panose="020F0502020204030204" pitchFamily="34" charset="0"/>
                <a:cs typeface="Calibri" panose="020F0502020204030204" pitchFamily="34" charset="0"/>
              </a:rPr>
              <a:t>temp → next</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a:t>
            </a:r>
          </a:p>
          <a:p>
            <a:pPr algn="just">
              <a:lnSpc>
                <a:spcPct val="150000"/>
              </a:lnSpc>
              <a:buFont typeface="Arial" panose="020B0604020202020204" pitchFamily="34" charset="0"/>
              <a:buChar char="•"/>
            </a:pPr>
            <a:r>
              <a:rPr lang="en-US" sz="2000" b="1" i="0" dirty="0">
                <a:solidFill>
                  <a:srgbClr val="162F59"/>
                </a:solidFill>
                <a:effectLst/>
                <a:latin typeface="Calibri" panose="020F0502020204030204" pitchFamily="34" charset="0"/>
                <a:cs typeface="Calibri" panose="020F0502020204030204" pitchFamily="34" charset="0"/>
              </a:rPr>
              <a:t>Step 6 - </a:t>
            </a:r>
            <a:r>
              <a:rPr lang="en-US" sz="2000" b="0" i="0" dirty="0">
                <a:solidFill>
                  <a:srgbClr val="333333"/>
                </a:solidFill>
                <a:effectLst/>
                <a:latin typeface="Calibri" panose="020F0502020204030204" pitchFamily="34" charset="0"/>
                <a:cs typeface="Calibri" panose="020F0502020204030204" pitchFamily="34" charset="0"/>
              </a:rPr>
              <a:t>Set </a:t>
            </a:r>
            <a:r>
              <a:rPr lang="en-US" sz="2000" b="1" i="0" dirty="0">
                <a:solidFill>
                  <a:srgbClr val="333333"/>
                </a:solidFill>
                <a:effectLst/>
                <a:latin typeface="Calibri" panose="020F0502020204030204" pitchFamily="34" charset="0"/>
                <a:cs typeface="Calibri" panose="020F0502020204030204" pitchFamily="34" charset="0"/>
              </a:rPr>
              <a:t>temp → next</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err="1">
                <a:solidFill>
                  <a:srgbClr val="333333"/>
                </a:solidFill>
                <a:effectLst/>
                <a:latin typeface="Calibri" panose="020F0502020204030204" pitchFamily="34" charset="0"/>
                <a:cs typeface="Calibri" panose="020F0502020204030204" pitchFamily="34" charset="0"/>
              </a:rPr>
              <a:t>newNode</a:t>
            </a:r>
            <a:r>
              <a:rPr lang="en-US" sz="2000" b="0" i="0" dirty="0">
                <a:solidFill>
                  <a:srgbClr val="333333"/>
                </a:solidFill>
                <a:effectLst/>
                <a:latin typeface="Calibri" panose="020F0502020204030204" pitchFamily="34" charset="0"/>
                <a:cs typeface="Calibri" panose="020F0502020204030204" pitchFamily="34" charset="0"/>
              </a:rPr>
              <a:t> and </a:t>
            </a:r>
            <a:r>
              <a:rPr lang="en-US" sz="2000" b="1" i="0" dirty="0" err="1">
                <a:solidFill>
                  <a:srgbClr val="333333"/>
                </a:solidFill>
                <a:effectLst/>
                <a:latin typeface="Calibri" panose="020F0502020204030204" pitchFamily="34" charset="0"/>
                <a:cs typeface="Calibri" panose="020F0502020204030204" pitchFamily="34" charset="0"/>
              </a:rPr>
              <a:t>newNode</a:t>
            </a:r>
            <a:r>
              <a:rPr lang="en-US" sz="2000" b="1" i="0" dirty="0">
                <a:solidFill>
                  <a:srgbClr val="333333"/>
                </a:solidFill>
                <a:effectLst/>
                <a:latin typeface="Calibri" panose="020F0502020204030204" pitchFamily="34" charset="0"/>
                <a:cs typeface="Calibri" panose="020F0502020204030204" pitchFamily="34" charset="0"/>
              </a:rPr>
              <a:t> → next</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a:t>
            </a:r>
          </a:p>
          <a:p>
            <a:pPr>
              <a:lnSpc>
                <a:spcPct val="150000"/>
              </a:lnSpc>
            </a:pPr>
            <a:endParaRPr lang="en-US" sz="2000" b="0" i="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845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 calcmode="lin" valueType="num">
                                      <p:cBhvr additive="base">
                                        <p:cTn id="3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BDA45C-C497-428B-9E70-21FF0DDC2D39}"/>
              </a:ext>
            </a:extLst>
          </p:cNvPr>
          <p:cNvSpPr>
            <a:spLocks noGrp="1"/>
          </p:cNvSpPr>
          <p:nvPr>
            <p:ph type="dt" sz="half" idx="10"/>
          </p:nvPr>
        </p:nvSpPr>
        <p:spPr/>
        <p:txBody>
          <a:bodyPr/>
          <a:lstStyle/>
          <a:p>
            <a:fld id="{720808A0-7138-478C-84C6-9A0ED35F7C29}" type="datetime1">
              <a:rPr lang="en-US" smtClean="0"/>
              <a:t>11/15/2021</a:t>
            </a:fld>
            <a:endParaRPr lang="en-US"/>
          </a:p>
        </p:txBody>
      </p:sp>
      <p:sp>
        <p:nvSpPr>
          <p:cNvPr id="5" name="Footer Placeholder 4">
            <a:extLst>
              <a:ext uri="{FF2B5EF4-FFF2-40B4-BE49-F238E27FC236}">
                <a16:creationId xmlns:a16="http://schemas.microsoft.com/office/drawing/2014/main" id="{1E19B44A-5DD0-4CBB-A8F5-CA1F09686FFE}"/>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118781B0-3346-42E7-A149-CC707F7950AB}"/>
              </a:ext>
            </a:extLst>
          </p:cNvPr>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a:extLst>
              <a:ext uri="{FF2B5EF4-FFF2-40B4-BE49-F238E27FC236}">
                <a16:creationId xmlns:a16="http://schemas.microsoft.com/office/drawing/2014/main" id="{6E78FF5C-9DDC-4C52-BB05-A9767B2427F5}"/>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Circular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F724C335-873D-48D7-8E7E-FAFBFE0E31F5}"/>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
        <p:nvSpPr>
          <p:cNvPr id="12" name="TextBox 11">
            <a:extLst>
              <a:ext uri="{FF2B5EF4-FFF2-40B4-BE49-F238E27FC236}">
                <a16:creationId xmlns:a16="http://schemas.microsoft.com/office/drawing/2014/main" id="{91EBD148-7DC1-45A6-BF7D-615E833E5092}"/>
              </a:ext>
            </a:extLst>
          </p:cNvPr>
          <p:cNvSpPr txBox="1"/>
          <p:nvPr/>
        </p:nvSpPr>
        <p:spPr>
          <a:xfrm>
            <a:off x="498376" y="994803"/>
            <a:ext cx="8147248" cy="4893647"/>
          </a:xfrm>
          <a:prstGeom prst="rect">
            <a:avLst/>
          </a:prstGeom>
          <a:noFill/>
        </p:spPr>
        <p:txBody>
          <a:bodyPr wrap="square">
            <a:spAutoFit/>
          </a:bodyPr>
          <a:lstStyle/>
          <a:p>
            <a:pPr algn="just"/>
            <a:r>
              <a:rPr lang="en-US" sz="2400" b="1" i="0" dirty="0">
                <a:solidFill>
                  <a:srgbClr val="E00D50"/>
                </a:solidFill>
                <a:effectLst/>
                <a:latin typeface="Calibri" panose="020F0502020204030204" pitchFamily="34" charset="0"/>
                <a:cs typeface="Calibri" panose="020F0502020204030204" pitchFamily="34" charset="0"/>
              </a:rPr>
              <a:t>Inserting At Specific location in the list (After a Node)</a:t>
            </a:r>
          </a:p>
          <a:p>
            <a:pPr algn="just">
              <a:buFont typeface="Arial" panose="020B0604020202020204" pitchFamily="34" charset="0"/>
              <a:buChar char="•"/>
            </a:pPr>
            <a:endParaRPr lang="en-US" sz="2400" b="1" i="0" dirty="0">
              <a:solidFill>
                <a:srgbClr val="162F59"/>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2400" b="1" i="0" dirty="0">
                <a:solidFill>
                  <a:srgbClr val="162F59"/>
                </a:solidFill>
                <a:effectLst/>
                <a:latin typeface="Calibri" panose="020F0502020204030204" pitchFamily="34" charset="0"/>
                <a:cs typeface="Calibri" panose="020F0502020204030204" pitchFamily="34" charset="0"/>
              </a:rPr>
              <a:t>Step 1 - </a:t>
            </a:r>
            <a:r>
              <a:rPr lang="en-US" sz="2400" b="0" i="0" dirty="0">
                <a:solidFill>
                  <a:srgbClr val="333333"/>
                </a:solidFill>
                <a:effectLst/>
                <a:latin typeface="Calibri" panose="020F0502020204030204" pitchFamily="34" charset="0"/>
                <a:cs typeface="Calibri" panose="020F0502020204030204" pitchFamily="34" charset="0"/>
              </a:rPr>
              <a:t>Create a </a:t>
            </a:r>
            <a:r>
              <a:rPr lang="en-US" sz="2400" b="1" i="0" dirty="0" err="1">
                <a:solidFill>
                  <a:srgbClr val="333333"/>
                </a:solidFill>
                <a:effectLst/>
                <a:latin typeface="Calibri" panose="020F0502020204030204" pitchFamily="34" charset="0"/>
                <a:cs typeface="Calibri" panose="020F0502020204030204" pitchFamily="34" charset="0"/>
              </a:rPr>
              <a:t>newNode</a:t>
            </a:r>
            <a:r>
              <a:rPr lang="en-US" sz="2400" b="0" i="0" dirty="0">
                <a:solidFill>
                  <a:srgbClr val="333333"/>
                </a:solidFill>
                <a:effectLst/>
                <a:latin typeface="Calibri" panose="020F0502020204030204" pitchFamily="34" charset="0"/>
                <a:cs typeface="Calibri" panose="020F0502020204030204" pitchFamily="34" charset="0"/>
              </a:rPr>
              <a:t> with given value.</a:t>
            </a:r>
          </a:p>
          <a:p>
            <a:pPr algn="just">
              <a:buFont typeface="Arial" panose="020B0604020202020204" pitchFamily="34" charset="0"/>
              <a:buChar char="•"/>
            </a:pPr>
            <a:r>
              <a:rPr lang="en-US" sz="2400" b="1" i="0" dirty="0">
                <a:solidFill>
                  <a:srgbClr val="162F59"/>
                </a:solidFill>
                <a:effectLst/>
                <a:latin typeface="Calibri" panose="020F0502020204030204" pitchFamily="34" charset="0"/>
                <a:cs typeface="Calibri" panose="020F0502020204030204" pitchFamily="34" charset="0"/>
              </a:rPr>
              <a:t>Step 2 - </a:t>
            </a:r>
            <a:r>
              <a:rPr lang="en-US" sz="2400" b="0" i="0" dirty="0">
                <a:solidFill>
                  <a:srgbClr val="333333"/>
                </a:solidFill>
                <a:effectLst/>
                <a:latin typeface="Calibri" panose="020F0502020204030204" pitchFamily="34" charset="0"/>
                <a:cs typeface="Calibri" panose="020F0502020204030204" pitchFamily="34" charset="0"/>
              </a:rPr>
              <a:t>Check whether list is </a:t>
            </a:r>
            <a:r>
              <a:rPr lang="en-US" sz="2400" b="1" i="0" dirty="0">
                <a:solidFill>
                  <a:srgbClr val="333333"/>
                </a:solidFill>
                <a:effectLst/>
                <a:latin typeface="Calibri" panose="020F0502020204030204" pitchFamily="34" charset="0"/>
                <a:cs typeface="Calibri" panose="020F0502020204030204" pitchFamily="34" charset="0"/>
              </a:rPr>
              <a:t>Empty</a:t>
            </a:r>
            <a:r>
              <a:rPr lang="en-US" sz="2400" b="0" i="0" dirty="0">
                <a:solidFill>
                  <a:srgbClr val="333333"/>
                </a:solidFill>
                <a:effectLst/>
                <a:latin typeface="Calibri" panose="020F0502020204030204" pitchFamily="34" charset="0"/>
                <a:cs typeface="Calibri" panose="020F0502020204030204" pitchFamily="34" charset="0"/>
              </a:rPr>
              <a:t>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a:solidFill>
                  <a:srgbClr val="333333"/>
                </a:solidFill>
                <a:effectLst/>
                <a:latin typeface="Calibri" panose="020F0502020204030204" pitchFamily="34" charset="0"/>
                <a:cs typeface="Calibri" panose="020F0502020204030204" pitchFamily="34" charset="0"/>
              </a:rPr>
              <a:t>NULL</a:t>
            </a:r>
            <a:r>
              <a:rPr lang="en-US" sz="2400" b="0" i="0" dirty="0">
                <a:solidFill>
                  <a:srgbClr val="333333"/>
                </a:solidFill>
                <a:effectLst/>
                <a:latin typeface="Calibri" panose="020F0502020204030204" pitchFamily="34" charset="0"/>
                <a:cs typeface="Calibri" panose="020F0502020204030204" pitchFamily="34" charset="0"/>
              </a:rPr>
              <a:t>)</a:t>
            </a:r>
          </a:p>
          <a:p>
            <a:pPr algn="just">
              <a:buFont typeface="Arial" panose="020B0604020202020204" pitchFamily="34" charset="0"/>
              <a:buChar char="•"/>
            </a:pPr>
            <a:r>
              <a:rPr lang="en-US" sz="2400" b="1" i="0" dirty="0">
                <a:solidFill>
                  <a:srgbClr val="162F59"/>
                </a:solidFill>
                <a:effectLst/>
                <a:latin typeface="Calibri" panose="020F0502020204030204" pitchFamily="34" charset="0"/>
                <a:cs typeface="Calibri" panose="020F0502020204030204" pitchFamily="34" charset="0"/>
              </a:rPr>
              <a:t>Step 3 - </a:t>
            </a:r>
            <a:r>
              <a:rPr lang="en-US" sz="2400" b="0" i="0" dirty="0">
                <a:solidFill>
                  <a:srgbClr val="333333"/>
                </a:solidFill>
                <a:effectLst/>
                <a:latin typeface="Calibri" panose="020F0502020204030204" pitchFamily="34" charset="0"/>
                <a:cs typeface="Calibri" panose="020F0502020204030204" pitchFamily="34" charset="0"/>
              </a:rPr>
              <a:t>If it is </a:t>
            </a:r>
            <a:r>
              <a:rPr lang="en-US" sz="2400" b="1" i="0" dirty="0">
                <a:solidFill>
                  <a:srgbClr val="333333"/>
                </a:solidFill>
                <a:effectLst/>
                <a:latin typeface="Calibri" panose="020F0502020204030204" pitchFamily="34" charset="0"/>
                <a:cs typeface="Calibri" panose="020F0502020204030204" pitchFamily="34" charset="0"/>
              </a:rPr>
              <a:t>Empty</a:t>
            </a:r>
            <a:r>
              <a:rPr lang="en-US" sz="2400" b="0" i="0" dirty="0">
                <a:solidFill>
                  <a:srgbClr val="333333"/>
                </a:solidFill>
                <a:effectLst/>
                <a:latin typeface="Calibri" panose="020F0502020204030204" pitchFamily="34" charset="0"/>
                <a:cs typeface="Calibri" panose="020F0502020204030204" pitchFamily="34" charset="0"/>
              </a:rPr>
              <a:t> then, set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err="1">
                <a:solidFill>
                  <a:srgbClr val="333333"/>
                </a:solidFill>
                <a:effectLst/>
                <a:latin typeface="Calibri" panose="020F0502020204030204" pitchFamily="34" charset="0"/>
                <a:cs typeface="Calibri" panose="020F0502020204030204" pitchFamily="34" charset="0"/>
              </a:rPr>
              <a:t>newNode</a:t>
            </a:r>
            <a:r>
              <a:rPr lang="en-US" sz="2400" b="0" i="0" dirty="0">
                <a:solidFill>
                  <a:srgbClr val="333333"/>
                </a:solidFill>
                <a:effectLst/>
                <a:latin typeface="Calibri" panose="020F0502020204030204" pitchFamily="34" charset="0"/>
                <a:cs typeface="Calibri" panose="020F0502020204030204" pitchFamily="34" charset="0"/>
              </a:rPr>
              <a:t> and </a:t>
            </a:r>
            <a:r>
              <a:rPr lang="en-US" sz="2400" b="1" i="0" dirty="0" err="1">
                <a:solidFill>
                  <a:srgbClr val="333333"/>
                </a:solidFill>
                <a:effectLst/>
                <a:latin typeface="Calibri" panose="020F0502020204030204" pitchFamily="34" charset="0"/>
                <a:cs typeface="Calibri" panose="020F0502020204030204" pitchFamily="34" charset="0"/>
              </a:rPr>
              <a:t>newNode</a:t>
            </a:r>
            <a:r>
              <a:rPr lang="en-US" sz="2400" b="1" i="0" dirty="0">
                <a:solidFill>
                  <a:srgbClr val="333333"/>
                </a:solidFill>
                <a:effectLst/>
                <a:latin typeface="Calibri" panose="020F0502020204030204" pitchFamily="34" charset="0"/>
                <a:cs typeface="Calibri" panose="020F0502020204030204" pitchFamily="34" charset="0"/>
              </a:rPr>
              <a:t> 	  → next</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a:t>
            </a:r>
          </a:p>
          <a:p>
            <a:pPr algn="just">
              <a:buFont typeface="Arial" panose="020B0604020202020204" pitchFamily="34" charset="0"/>
              <a:buChar char="•"/>
            </a:pPr>
            <a:r>
              <a:rPr lang="en-US" sz="2400" b="1" i="0" dirty="0">
                <a:solidFill>
                  <a:srgbClr val="162F59"/>
                </a:solidFill>
                <a:effectLst/>
                <a:latin typeface="Calibri" panose="020F0502020204030204" pitchFamily="34" charset="0"/>
                <a:cs typeface="Calibri" panose="020F0502020204030204" pitchFamily="34" charset="0"/>
              </a:rPr>
              <a:t>Step 4 - </a:t>
            </a:r>
            <a:r>
              <a:rPr lang="en-US" sz="2400" b="0" i="0" dirty="0">
                <a:solidFill>
                  <a:srgbClr val="333333"/>
                </a:solidFill>
                <a:effectLst/>
                <a:latin typeface="Calibri" panose="020F0502020204030204" pitchFamily="34" charset="0"/>
                <a:cs typeface="Calibri" panose="020F0502020204030204" pitchFamily="34" charset="0"/>
              </a:rPr>
              <a:t>If it is </a:t>
            </a:r>
            <a:r>
              <a:rPr lang="en-US" sz="2400" b="1" i="0" dirty="0">
                <a:solidFill>
                  <a:srgbClr val="333333"/>
                </a:solidFill>
                <a:effectLst/>
                <a:latin typeface="Calibri" panose="020F0502020204030204" pitchFamily="34" charset="0"/>
                <a:cs typeface="Calibri" panose="020F0502020204030204" pitchFamily="34" charset="0"/>
              </a:rPr>
              <a:t>Not Empty</a:t>
            </a:r>
            <a:r>
              <a:rPr lang="en-US" sz="2400" b="0" i="0" dirty="0">
                <a:solidFill>
                  <a:srgbClr val="333333"/>
                </a:solidFill>
                <a:effectLst/>
                <a:latin typeface="Calibri" panose="020F0502020204030204" pitchFamily="34" charset="0"/>
                <a:cs typeface="Calibri" panose="020F0502020204030204" pitchFamily="34" charset="0"/>
              </a:rPr>
              <a:t> then, define a node pointer </a:t>
            </a:r>
            <a:r>
              <a:rPr lang="en-US" sz="2400" b="1" i="0" dirty="0">
                <a:solidFill>
                  <a:srgbClr val="333333"/>
                </a:solidFill>
                <a:effectLst/>
                <a:latin typeface="Calibri" panose="020F0502020204030204" pitchFamily="34" charset="0"/>
                <a:cs typeface="Calibri" panose="020F0502020204030204" pitchFamily="34" charset="0"/>
              </a:rPr>
              <a:t>temp</a:t>
            </a:r>
            <a:r>
              <a:rPr lang="en-US" sz="2400" b="0" i="0" dirty="0">
                <a:solidFill>
                  <a:srgbClr val="333333"/>
                </a:solidFill>
                <a:effectLst/>
                <a:latin typeface="Calibri" panose="020F0502020204030204" pitchFamily="34" charset="0"/>
                <a:cs typeface="Calibri" panose="020F0502020204030204" pitchFamily="34" charset="0"/>
              </a:rPr>
              <a:t> and initialize with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a:t>
            </a:r>
          </a:p>
          <a:p>
            <a:pPr algn="just">
              <a:buFont typeface="Arial" panose="020B0604020202020204" pitchFamily="34" charset="0"/>
              <a:buChar char="•"/>
            </a:pPr>
            <a:r>
              <a:rPr lang="en-US" sz="2400" b="1" i="0" dirty="0">
                <a:solidFill>
                  <a:srgbClr val="162F59"/>
                </a:solidFill>
                <a:effectLst/>
                <a:latin typeface="Calibri" panose="020F0502020204030204" pitchFamily="34" charset="0"/>
                <a:cs typeface="Calibri" panose="020F0502020204030204" pitchFamily="34" charset="0"/>
              </a:rPr>
              <a:t>Step 5 - </a:t>
            </a:r>
            <a:r>
              <a:rPr lang="en-US" sz="2400" b="0" i="0" dirty="0">
                <a:solidFill>
                  <a:srgbClr val="333333"/>
                </a:solidFill>
                <a:effectLst/>
                <a:latin typeface="Calibri" panose="020F0502020204030204" pitchFamily="34" charset="0"/>
                <a:cs typeface="Calibri" panose="020F0502020204030204" pitchFamily="34" charset="0"/>
              </a:rPr>
              <a:t>Keep moving the </a:t>
            </a:r>
            <a:r>
              <a:rPr lang="en-US" sz="2400" b="1" i="0" dirty="0">
                <a:solidFill>
                  <a:srgbClr val="333333"/>
                </a:solidFill>
                <a:effectLst/>
                <a:latin typeface="Calibri" panose="020F0502020204030204" pitchFamily="34" charset="0"/>
                <a:cs typeface="Calibri" panose="020F0502020204030204" pitchFamily="34" charset="0"/>
              </a:rPr>
              <a:t>temp</a:t>
            </a:r>
            <a:r>
              <a:rPr lang="en-US" sz="2400" b="0" i="0" dirty="0">
                <a:solidFill>
                  <a:srgbClr val="333333"/>
                </a:solidFill>
                <a:effectLst/>
                <a:latin typeface="Calibri" panose="020F0502020204030204" pitchFamily="34" charset="0"/>
                <a:cs typeface="Calibri" panose="020F0502020204030204" pitchFamily="34" charset="0"/>
              </a:rPr>
              <a:t> to its next node until it reaches to the node after which we want to insert the </a:t>
            </a:r>
            <a:r>
              <a:rPr lang="en-US" sz="2400" b="0" i="0" dirty="0" err="1">
                <a:solidFill>
                  <a:srgbClr val="333333"/>
                </a:solidFill>
                <a:effectLst/>
                <a:latin typeface="Calibri" panose="020F0502020204030204" pitchFamily="34" charset="0"/>
                <a:cs typeface="Calibri" panose="020F0502020204030204" pitchFamily="34" charset="0"/>
              </a:rPr>
              <a:t>newNode</a:t>
            </a:r>
            <a:r>
              <a:rPr lang="en-US" sz="2400" b="0" i="0" dirty="0">
                <a:solidFill>
                  <a:srgbClr val="333333"/>
                </a:solidFill>
                <a:effectLst/>
                <a:latin typeface="Calibri" panose="020F0502020204030204" pitchFamily="34" charset="0"/>
                <a:cs typeface="Calibri" panose="020F0502020204030204" pitchFamily="34" charset="0"/>
              </a:rPr>
              <a:t> (until </a:t>
            </a:r>
            <a:r>
              <a:rPr lang="en-US" sz="2400" b="1" i="0" dirty="0">
                <a:solidFill>
                  <a:srgbClr val="333333"/>
                </a:solidFill>
                <a:effectLst/>
                <a:latin typeface="Calibri" panose="020F0502020204030204" pitchFamily="34" charset="0"/>
                <a:cs typeface="Calibri" panose="020F0502020204030204" pitchFamily="34" charset="0"/>
              </a:rPr>
              <a:t>temp1 → data</a:t>
            </a:r>
            <a:r>
              <a:rPr lang="en-US" sz="2400" b="0" i="0" dirty="0">
                <a:solidFill>
                  <a:srgbClr val="333333"/>
                </a:solidFill>
                <a:effectLst/>
                <a:latin typeface="Calibri" panose="020F0502020204030204" pitchFamily="34" charset="0"/>
                <a:cs typeface="Calibri" panose="020F0502020204030204" pitchFamily="34" charset="0"/>
              </a:rPr>
              <a:t> is equal to </a:t>
            </a:r>
            <a:r>
              <a:rPr lang="en-US" sz="2400" b="1" i="0" dirty="0">
                <a:solidFill>
                  <a:srgbClr val="333333"/>
                </a:solidFill>
                <a:effectLst/>
                <a:latin typeface="Calibri" panose="020F0502020204030204" pitchFamily="34" charset="0"/>
                <a:cs typeface="Calibri" panose="020F0502020204030204" pitchFamily="34" charset="0"/>
              </a:rPr>
              <a:t>location</a:t>
            </a:r>
            <a:r>
              <a:rPr lang="en-US" sz="2400" b="0" i="0" dirty="0">
                <a:solidFill>
                  <a:srgbClr val="333333"/>
                </a:solidFill>
                <a:effectLst/>
                <a:latin typeface="Calibri" panose="020F0502020204030204" pitchFamily="34" charset="0"/>
                <a:cs typeface="Calibri" panose="020F0502020204030204" pitchFamily="34" charset="0"/>
              </a:rPr>
              <a:t>, here location is the node value after which we want to insert the </a:t>
            </a:r>
            <a:r>
              <a:rPr lang="en-US" sz="2400" b="0" i="0" dirty="0" err="1">
                <a:solidFill>
                  <a:srgbClr val="333333"/>
                </a:solidFill>
                <a:effectLst/>
                <a:latin typeface="Calibri" panose="020F0502020204030204" pitchFamily="34" charset="0"/>
                <a:cs typeface="Calibri" panose="020F0502020204030204" pitchFamily="34" charset="0"/>
              </a:rPr>
              <a:t>newNode</a:t>
            </a:r>
            <a:r>
              <a:rPr lang="en-US" sz="2400" b="0" i="0" dirty="0">
                <a:solidFill>
                  <a:srgbClr val="333333"/>
                </a:solidFill>
                <a:effectLst/>
                <a:latin typeface="Calibri" panose="020F0502020204030204" pitchFamily="34" charset="0"/>
                <a:cs typeface="Calibri" panose="020F0502020204030204" pitchFamily="34" charset="0"/>
              </a:rPr>
              <a:t>).</a:t>
            </a:r>
          </a:p>
          <a:p>
            <a:endParaRPr lang="en-US" sz="2400" b="0" i="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517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 calcmode="lin" valueType="num">
                                      <p:cBhvr additive="base">
                                        <p:cTn id="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 calcmode="lin" valueType="num">
                                      <p:cBhvr additive="base">
                                        <p:cTn id="1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anim calcmode="lin" valueType="num">
                                      <p:cBhvr additive="base">
                                        <p:cTn id="25"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 calcmode="lin" valueType="num">
                                      <p:cBhvr additive="base">
                                        <p:cTn id="3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BDA45C-C497-428B-9E70-21FF0DDC2D39}"/>
              </a:ext>
            </a:extLst>
          </p:cNvPr>
          <p:cNvSpPr>
            <a:spLocks noGrp="1"/>
          </p:cNvSpPr>
          <p:nvPr>
            <p:ph type="dt" sz="half" idx="10"/>
          </p:nvPr>
        </p:nvSpPr>
        <p:spPr/>
        <p:txBody>
          <a:bodyPr/>
          <a:lstStyle/>
          <a:p>
            <a:fld id="{A6D12D67-9A36-4ECF-B4C2-52EFF7D9318C}" type="datetime1">
              <a:rPr lang="en-US" smtClean="0"/>
              <a:t>11/15/2021</a:t>
            </a:fld>
            <a:endParaRPr lang="en-US"/>
          </a:p>
        </p:txBody>
      </p:sp>
      <p:sp>
        <p:nvSpPr>
          <p:cNvPr id="5" name="Footer Placeholder 4">
            <a:extLst>
              <a:ext uri="{FF2B5EF4-FFF2-40B4-BE49-F238E27FC236}">
                <a16:creationId xmlns:a16="http://schemas.microsoft.com/office/drawing/2014/main" id="{1E19B44A-5DD0-4CBB-A8F5-CA1F09686FFE}"/>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118781B0-3346-42E7-A149-CC707F7950AB}"/>
              </a:ext>
            </a:extLst>
          </p:cNvPr>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a:extLst>
              <a:ext uri="{FF2B5EF4-FFF2-40B4-BE49-F238E27FC236}">
                <a16:creationId xmlns:a16="http://schemas.microsoft.com/office/drawing/2014/main" id="{6E78FF5C-9DDC-4C52-BB05-A9767B2427F5}"/>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Circular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F724C335-873D-48D7-8E7E-FAFBFE0E31F5}"/>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
        <p:nvSpPr>
          <p:cNvPr id="12" name="TextBox 11">
            <a:extLst>
              <a:ext uri="{FF2B5EF4-FFF2-40B4-BE49-F238E27FC236}">
                <a16:creationId xmlns:a16="http://schemas.microsoft.com/office/drawing/2014/main" id="{91EBD148-7DC1-45A6-BF7D-615E833E5092}"/>
              </a:ext>
            </a:extLst>
          </p:cNvPr>
          <p:cNvSpPr txBox="1"/>
          <p:nvPr/>
        </p:nvSpPr>
        <p:spPr>
          <a:xfrm>
            <a:off x="498376" y="994803"/>
            <a:ext cx="8034064" cy="5759718"/>
          </a:xfrm>
          <a:prstGeom prst="rect">
            <a:avLst/>
          </a:prstGeom>
          <a:noFill/>
        </p:spPr>
        <p:txBody>
          <a:bodyPr wrap="square">
            <a:spAutoFit/>
          </a:bodyPr>
          <a:lstStyle/>
          <a:p>
            <a:r>
              <a:rPr lang="en-US" sz="2400" b="1" i="0" dirty="0">
                <a:solidFill>
                  <a:srgbClr val="E00D50"/>
                </a:solidFill>
                <a:effectLst/>
                <a:latin typeface="Calibri" panose="020F0502020204030204" pitchFamily="34" charset="0"/>
                <a:cs typeface="Calibri" panose="020F0502020204030204" pitchFamily="34" charset="0"/>
              </a:rPr>
              <a:t>Inserting At Specific location in the list (After a Node)</a:t>
            </a:r>
          </a:p>
          <a:p>
            <a:endParaRPr lang="en-US" sz="2400" b="1" i="0" dirty="0">
              <a:solidFill>
                <a:srgbClr val="E00D50"/>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b="1" i="0" dirty="0">
                <a:solidFill>
                  <a:srgbClr val="162F59"/>
                </a:solidFill>
                <a:effectLst/>
                <a:latin typeface="Calibri" panose="020F0502020204030204" pitchFamily="34" charset="0"/>
                <a:cs typeface="Calibri" panose="020F0502020204030204" pitchFamily="34" charset="0"/>
              </a:rPr>
              <a:t>Step 6 - </a:t>
            </a:r>
            <a:r>
              <a:rPr lang="en-US" sz="2400" b="0" i="0" dirty="0">
                <a:solidFill>
                  <a:srgbClr val="333333"/>
                </a:solidFill>
                <a:effectLst/>
                <a:latin typeface="Calibri" panose="020F0502020204030204" pitchFamily="34" charset="0"/>
                <a:cs typeface="Calibri" panose="020F0502020204030204" pitchFamily="34" charset="0"/>
              </a:rPr>
              <a:t>Every time check whether </a:t>
            </a:r>
            <a:r>
              <a:rPr lang="en-US" sz="2400" b="1" i="0" dirty="0">
                <a:solidFill>
                  <a:srgbClr val="333333"/>
                </a:solidFill>
                <a:effectLst/>
                <a:latin typeface="Calibri" panose="020F0502020204030204" pitchFamily="34" charset="0"/>
                <a:cs typeface="Calibri" panose="020F0502020204030204" pitchFamily="34" charset="0"/>
              </a:rPr>
              <a:t>temp</a:t>
            </a:r>
            <a:r>
              <a:rPr lang="en-US" sz="2400" b="0" i="0" dirty="0">
                <a:solidFill>
                  <a:srgbClr val="333333"/>
                </a:solidFill>
                <a:effectLst/>
                <a:latin typeface="Calibri" panose="020F0502020204030204" pitchFamily="34" charset="0"/>
                <a:cs typeface="Calibri" panose="020F0502020204030204" pitchFamily="34" charset="0"/>
              </a:rPr>
              <a:t> is reached to the last node or not. If it is reached to last node then display </a:t>
            </a:r>
            <a:r>
              <a:rPr lang="en-US" sz="2400" b="1" i="0" dirty="0">
                <a:solidFill>
                  <a:srgbClr val="333333"/>
                </a:solidFill>
                <a:effectLst/>
                <a:latin typeface="Calibri" panose="020F0502020204030204" pitchFamily="34" charset="0"/>
                <a:cs typeface="Calibri" panose="020F0502020204030204" pitchFamily="34" charset="0"/>
              </a:rPr>
              <a:t>'Given node is not found in the list!!! Insertion not possible!!!'</a:t>
            </a:r>
            <a:r>
              <a:rPr lang="en-US" sz="2400" b="0" i="0" dirty="0">
                <a:solidFill>
                  <a:srgbClr val="333333"/>
                </a:solidFill>
                <a:effectLst/>
                <a:latin typeface="Calibri" panose="020F0502020204030204" pitchFamily="34" charset="0"/>
                <a:cs typeface="Calibri" panose="020F0502020204030204" pitchFamily="34" charset="0"/>
              </a:rPr>
              <a:t> and terminate the function. Otherwise move the </a:t>
            </a:r>
            <a:r>
              <a:rPr lang="en-US" sz="2400" b="1" i="0" dirty="0">
                <a:solidFill>
                  <a:srgbClr val="333333"/>
                </a:solidFill>
                <a:effectLst/>
                <a:latin typeface="Calibri" panose="020F0502020204030204" pitchFamily="34" charset="0"/>
                <a:cs typeface="Calibri" panose="020F0502020204030204" pitchFamily="34" charset="0"/>
              </a:rPr>
              <a:t>temp</a:t>
            </a:r>
            <a:r>
              <a:rPr lang="en-US" sz="2400" b="0" i="0" dirty="0">
                <a:solidFill>
                  <a:srgbClr val="333333"/>
                </a:solidFill>
                <a:effectLst/>
                <a:latin typeface="Calibri" panose="020F0502020204030204" pitchFamily="34" charset="0"/>
                <a:cs typeface="Calibri" panose="020F0502020204030204" pitchFamily="34" charset="0"/>
              </a:rPr>
              <a:t> to next node.</a:t>
            </a:r>
          </a:p>
          <a:p>
            <a:pPr>
              <a:buFont typeface="Arial" panose="020B0604020202020204" pitchFamily="34" charset="0"/>
              <a:buChar char="•"/>
            </a:pPr>
            <a:r>
              <a:rPr lang="en-US" sz="2400" b="1" i="0" dirty="0">
                <a:solidFill>
                  <a:srgbClr val="162F59"/>
                </a:solidFill>
                <a:effectLst/>
                <a:latin typeface="Calibri" panose="020F0502020204030204" pitchFamily="34" charset="0"/>
                <a:cs typeface="Calibri" panose="020F0502020204030204" pitchFamily="34" charset="0"/>
              </a:rPr>
              <a:t>Step 7 - </a:t>
            </a:r>
            <a:r>
              <a:rPr lang="en-US" sz="2400" b="0" i="0" dirty="0">
                <a:solidFill>
                  <a:srgbClr val="333333"/>
                </a:solidFill>
                <a:effectLst/>
                <a:latin typeface="Calibri" panose="020F0502020204030204" pitchFamily="34" charset="0"/>
                <a:cs typeface="Calibri" panose="020F0502020204030204" pitchFamily="34" charset="0"/>
              </a:rPr>
              <a:t>If </a:t>
            </a:r>
            <a:r>
              <a:rPr lang="en-US" sz="2400" b="1" i="0" dirty="0">
                <a:solidFill>
                  <a:srgbClr val="333333"/>
                </a:solidFill>
                <a:effectLst/>
                <a:latin typeface="Calibri" panose="020F0502020204030204" pitchFamily="34" charset="0"/>
                <a:cs typeface="Calibri" panose="020F0502020204030204" pitchFamily="34" charset="0"/>
              </a:rPr>
              <a:t>temp</a:t>
            </a:r>
            <a:r>
              <a:rPr lang="en-US" sz="2400" b="0" i="0" dirty="0">
                <a:solidFill>
                  <a:srgbClr val="333333"/>
                </a:solidFill>
                <a:effectLst/>
                <a:latin typeface="Calibri" panose="020F0502020204030204" pitchFamily="34" charset="0"/>
                <a:cs typeface="Calibri" panose="020F0502020204030204" pitchFamily="34" charset="0"/>
              </a:rPr>
              <a:t> is reached to the exact node after which we want to insert the </a:t>
            </a:r>
            <a:r>
              <a:rPr lang="en-US" sz="2400" b="0" i="0" dirty="0" err="1">
                <a:solidFill>
                  <a:srgbClr val="333333"/>
                </a:solidFill>
                <a:effectLst/>
                <a:latin typeface="Calibri" panose="020F0502020204030204" pitchFamily="34" charset="0"/>
                <a:cs typeface="Calibri" panose="020F0502020204030204" pitchFamily="34" charset="0"/>
              </a:rPr>
              <a:t>newNode</a:t>
            </a:r>
            <a:r>
              <a:rPr lang="en-US" sz="2400" b="0" i="0" dirty="0">
                <a:solidFill>
                  <a:srgbClr val="333333"/>
                </a:solidFill>
                <a:effectLst/>
                <a:latin typeface="Calibri" panose="020F0502020204030204" pitchFamily="34" charset="0"/>
                <a:cs typeface="Calibri" panose="020F0502020204030204" pitchFamily="34" charset="0"/>
              </a:rPr>
              <a:t> then check whether it is last node (temp → next == head).</a:t>
            </a:r>
          </a:p>
          <a:p>
            <a:pPr>
              <a:buFont typeface="Arial" panose="020B0604020202020204" pitchFamily="34" charset="0"/>
              <a:buChar char="•"/>
            </a:pPr>
            <a:r>
              <a:rPr lang="en-US" sz="2400" b="1" i="0" dirty="0">
                <a:solidFill>
                  <a:srgbClr val="162F59"/>
                </a:solidFill>
                <a:effectLst/>
                <a:latin typeface="Calibri" panose="020F0502020204030204" pitchFamily="34" charset="0"/>
                <a:cs typeface="Calibri" panose="020F0502020204030204" pitchFamily="34" charset="0"/>
              </a:rPr>
              <a:t>Step 8 - </a:t>
            </a:r>
            <a:r>
              <a:rPr lang="en-US" sz="2400" b="0" i="0" dirty="0">
                <a:solidFill>
                  <a:srgbClr val="333333"/>
                </a:solidFill>
                <a:effectLst/>
                <a:latin typeface="Calibri" panose="020F0502020204030204" pitchFamily="34" charset="0"/>
                <a:cs typeface="Calibri" panose="020F0502020204030204" pitchFamily="34" charset="0"/>
              </a:rPr>
              <a:t>If </a:t>
            </a:r>
            <a:r>
              <a:rPr lang="en-US" sz="2400" b="1" i="0" dirty="0">
                <a:solidFill>
                  <a:srgbClr val="333333"/>
                </a:solidFill>
                <a:effectLst/>
                <a:latin typeface="Calibri" panose="020F0502020204030204" pitchFamily="34" charset="0"/>
                <a:cs typeface="Calibri" panose="020F0502020204030204" pitchFamily="34" charset="0"/>
              </a:rPr>
              <a:t>temp</a:t>
            </a:r>
            <a:r>
              <a:rPr lang="en-US" sz="2400" b="0" i="0" dirty="0">
                <a:solidFill>
                  <a:srgbClr val="333333"/>
                </a:solidFill>
                <a:effectLst/>
                <a:latin typeface="Calibri" panose="020F0502020204030204" pitchFamily="34" charset="0"/>
                <a:cs typeface="Calibri" panose="020F0502020204030204" pitchFamily="34" charset="0"/>
              </a:rPr>
              <a:t> is last node then set </a:t>
            </a:r>
            <a:r>
              <a:rPr lang="en-US" sz="2400" b="1" i="0" dirty="0">
                <a:solidFill>
                  <a:srgbClr val="333333"/>
                </a:solidFill>
                <a:effectLst/>
                <a:latin typeface="Calibri" panose="020F0502020204030204" pitchFamily="34" charset="0"/>
                <a:cs typeface="Calibri" panose="020F0502020204030204" pitchFamily="34" charset="0"/>
              </a:rPr>
              <a:t>temp → next</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err="1">
                <a:solidFill>
                  <a:srgbClr val="333333"/>
                </a:solidFill>
                <a:effectLst/>
                <a:latin typeface="Calibri" panose="020F0502020204030204" pitchFamily="34" charset="0"/>
                <a:cs typeface="Calibri" panose="020F0502020204030204" pitchFamily="34" charset="0"/>
              </a:rPr>
              <a:t>newNode</a:t>
            </a:r>
            <a:r>
              <a:rPr lang="en-US" sz="2400" b="0" i="0" dirty="0">
                <a:solidFill>
                  <a:srgbClr val="333333"/>
                </a:solidFill>
                <a:effectLst/>
                <a:latin typeface="Calibri" panose="020F0502020204030204" pitchFamily="34" charset="0"/>
                <a:cs typeface="Calibri" panose="020F0502020204030204" pitchFamily="34" charset="0"/>
              </a:rPr>
              <a:t> and </a:t>
            </a:r>
            <a:r>
              <a:rPr lang="en-US" sz="2400" b="1" i="0" dirty="0" err="1">
                <a:solidFill>
                  <a:srgbClr val="333333"/>
                </a:solidFill>
                <a:effectLst/>
                <a:latin typeface="Calibri" panose="020F0502020204030204" pitchFamily="34" charset="0"/>
                <a:cs typeface="Calibri" panose="020F0502020204030204" pitchFamily="34" charset="0"/>
              </a:rPr>
              <a:t>newNode</a:t>
            </a:r>
            <a:r>
              <a:rPr lang="en-US" sz="2400" b="1" i="0" dirty="0">
                <a:solidFill>
                  <a:srgbClr val="333333"/>
                </a:solidFill>
                <a:effectLst/>
                <a:latin typeface="Calibri" panose="020F0502020204030204" pitchFamily="34" charset="0"/>
                <a:cs typeface="Calibri" panose="020F0502020204030204" pitchFamily="34" charset="0"/>
              </a:rPr>
              <a:t> → next</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a:solidFill>
                  <a:srgbClr val="333333"/>
                </a:solidFill>
                <a:effectLst/>
                <a:latin typeface="Calibri" panose="020F0502020204030204" pitchFamily="34" charset="0"/>
                <a:cs typeface="Calibri" panose="020F0502020204030204" pitchFamily="34" charset="0"/>
              </a:rPr>
              <a:t>head</a:t>
            </a:r>
            <a:r>
              <a:rPr lang="en-US" sz="2400" b="0" i="0" dirty="0">
                <a:solidFill>
                  <a:srgbClr val="333333"/>
                </a:solidFill>
                <a:effectLst/>
                <a:latin typeface="Calibri" panose="020F0502020204030204" pitchFamily="34" charset="0"/>
                <a:cs typeface="Calibri" panose="020F0502020204030204" pitchFamily="34" charset="0"/>
              </a:rPr>
              <a:t>.</a:t>
            </a:r>
          </a:p>
          <a:p>
            <a:pPr>
              <a:buFont typeface="Arial" panose="020B0604020202020204" pitchFamily="34" charset="0"/>
              <a:buChar char="•"/>
            </a:pPr>
            <a:r>
              <a:rPr lang="en-US" sz="2400" b="1" i="0" dirty="0">
                <a:solidFill>
                  <a:srgbClr val="162F59"/>
                </a:solidFill>
                <a:effectLst/>
                <a:latin typeface="Calibri" panose="020F0502020204030204" pitchFamily="34" charset="0"/>
                <a:cs typeface="Calibri" panose="020F0502020204030204" pitchFamily="34" charset="0"/>
              </a:rPr>
              <a:t>Step 8 - </a:t>
            </a:r>
            <a:r>
              <a:rPr lang="en-US" sz="2400" b="0" i="0" dirty="0">
                <a:solidFill>
                  <a:srgbClr val="333333"/>
                </a:solidFill>
                <a:effectLst/>
                <a:latin typeface="Calibri" panose="020F0502020204030204" pitchFamily="34" charset="0"/>
                <a:cs typeface="Calibri" panose="020F0502020204030204" pitchFamily="34" charset="0"/>
              </a:rPr>
              <a:t>If </a:t>
            </a:r>
            <a:r>
              <a:rPr lang="en-US" sz="2400" b="1" i="0" dirty="0">
                <a:solidFill>
                  <a:srgbClr val="333333"/>
                </a:solidFill>
                <a:effectLst/>
                <a:latin typeface="Calibri" panose="020F0502020204030204" pitchFamily="34" charset="0"/>
                <a:cs typeface="Calibri" panose="020F0502020204030204" pitchFamily="34" charset="0"/>
              </a:rPr>
              <a:t>temp</a:t>
            </a:r>
            <a:r>
              <a:rPr lang="en-US" sz="2400" b="0" i="0" dirty="0">
                <a:solidFill>
                  <a:srgbClr val="333333"/>
                </a:solidFill>
                <a:effectLst/>
                <a:latin typeface="Calibri" panose="020F0502020204030204" pitchFamily="34" charset="0"/>
                <a:cs typeface="Calibri" panose="020F0502020204030204" pitchFamily="34" charset="0"/>
              </a:rPr>
              <a:t> is not last node then set </a:t>
            </a:r>
            <a:r>
              <a:rPr lang="en-US" sz="2400" b="1" i="0" dirty="0" err="1">
                <a:solidFill>
                  <a:srgbClr val="333333"/>
                </a:solidFill>
                <a:effectLst/>
                <a:latin typeface="Calibri" panose="020F0502020204030204" pitchFamily="34" charset="0"/>
                <a:cs typeface="Calibri" panose="020F0502020204030204" pitchFamily="34" charset="0"/>
              </a:rPr>
              <a:t>newNode</a:t>
            </a:r>
            <a:r>
              <a:rPr lang="en-US" sz="2400" b="1" i="0" dirty="0">
                <a:solidFill>
                  <a:srgbClr val="333333"/>
                </a:solidFill>
                <a:effectLst/>
                <a:latin typeface="Calibri" panose="020F0502020204030204" pitchFamily="34" charset="0"/>
                <a:cs typeface="Calibri" panose="020F0502020204030204" pitchFamily="34" charset="0"/>
              </a:rPr>
              <a:t> → next</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a:solidFill>
                  <a:srgbClr val="333333"/>
                </a:solidFill>
                <a:effectLst/>
                <a:latin typeface="Calibri" panose="020F0502020204030204" pitchFamily="34" charset="0"/>
                <a:cs typeface="Calibri" panose="020F0502020204030204" pitchFamily="34" charset="0"/>
              </a:rPr>
              <a:t>temp → next</a:t>
            </a:r>
            <a:r>
              <a:rPr lang="en-US" sz="2400" b="0" i="0" dirty="0">
                <a:solidFill>
                  <a:srgbClr val="333333"/>
                </a:solidFill>
                <a:effectLst/>
                <a:latin typeface="Calibri" panose="020F0502020204030204" pitchFamily="34" charset="0"/>
                <a:cs typeface="Calibri" panose="020F0502020204030204" pitchFamily="34" charset="0"/>
              </a:rPr>
              <a:t> and </a:t>
            </a:r>
            <a:r>
              <a:rPr lang="en-US" sz="2400" b="1" i="0" dirty="0">
                <a:solidFill>
                  <a:srgbClr val="333333"/>
                </a:solidFill>
                <a:effectLst/>
                <a:latin typeface="Calibri" panose="020F0502020204030204" pitchFamily="34" charset="0"/>
                <a:cs typeface="Calibri" panose="020F0502020204030204" pitchFamily="34" charset="0"/>
              </a:rPr>
              <a:t>temp → next</a:t>
            </a:r>
            <a:r>
              <a:rPr lang="en-US" sz="2400" b="0" i="0" dirty="0">
                <a:solidFill>
                  <a:srgbClr val="333333"/>
                </a:solidFill>
                <a:effectLst/>
                <a:latin typeface="Calibri" panose="020F0502020204030204" pitchFamily="34" charset="0"/>
                <a:cs typeface="Calibri" panose="020F0502020204030204" pitchFamily="34" charset="0"/>
              </a:rPr>
              <a:t> = </a:t>
            </a:r>
            <a:r>
              <a:rPr lang="en-US" sz="2400" b="1" i="0" dirty="0" err="1">
                <a:solidFill>
                  <a:srgbClr val="333333"/>
                </a:solidFill>
                <a:effectLst/>
                <a:latin typeface="Calibri" panose="020F0502020204030204" pitchFamily="34" charset="0"/>
                <a:cs typeface="Calibri" panose="020F0502020204030204" pitchFamily="34" charset="0"/>
              </a:rPr>
              <a:t>newNode</a:t>
            </a:r>
            <a:endParaRPr lang="en-US" sz="2400" b="0" i="0" dirty="0">
              <a:solidFill>
                <a:srgbClr val="333333"/>
              </a:solidFill>
              <a:effectLst/>
              <a:latin typeface="Calibri" panose="020F0502020204030204" pitchFamily="34" charset="0"/>
              <a:cs typeface="Calibri" panose="020F0502020204030204" pitchFamily="34" charset="0"/>
            </a:endParaRPr>
          </a:p>
          <a:p>
            <a:pPr>
              <a:lnSpc>
                <a:spcPct val="150000"/>
              </a:lnSpc>
            </a:pPr>
            <a:endParaRPr lang="en-US" sz="2400" b="0" i="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795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 calcmode="lin" valueType="num">
                                      <p:cBhvr additive="base">
                                        <p:cTn id="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 calcmode="lin" valueType="num">
                                      <p:cBhvr additive="base">
                                        <p:cTn id="1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anim calcmode="lin" valueType="num">
                                      <p:cBhvr additive="base">
                                        <p:cTn id="25"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9592" y="1317988"/>
            <a:ext cx="4809312" cy="689291"/>
          </a:xfrm>
          <a:prstGeom prst="rect">
            <a:avLst/>
          </a:prstGeom>
        </p:spPr>
        <p:txBody>
          <a:bodyPr vert="horz" wrap="square" lIns="0" tIns="12065" rIns="0" bIns="0" rtlCol="0">
            <a:spAutoFit/>
          </a:bodyPr>
          <a:lstStyle/>
          <a:p>
            <a:pPr marL="12700" algn="l">
              <a:lnSpc>
                <a:spcPct val="100000"/>
              </a:lnSpc>
              <a:spcBef>
                <a:spcPts val="95"/>
              </a:spcBef>
            </a:pPr>
            <a:r>
              <a:rPr spc="-10" dirty="0">
                <a:latin typeface="Calibri" panose="020F0502020204030204" pitchFamily="34" charset="0"/>
                <a:cs typeface="Calibri" panose="020F0502020204030204" pitchFamily="34" charset="0"/>
              </a:rPr>
              <a:t>Deletion</a:t>
            </a:r>
            <a:r>
              <a:rPr spc="-5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a:t>
            </a:r>
          </a:p>
        </p:txBody>
      </p:sp>
      <p:sp>
        <p:nvSpPr>
          <p:cNvPr id="3" name="object 3"/>
          <p:cNvSpPr txBox="1"/>
          <p:nvPr/>
        </p:nvSpPr>
        <p:spPr>
          <a:xfrm>
            <a:off x="645668" y="2230847"/>
            <a:ext cx="7448550" cy="3154710"/>
          </a:xfrm>
          <a:prstGeom prst="rect">
            <a:avLst/>
          </a:prstGeom>
        </p:spPr>
        <p:txBody>
          <a:bodyPr vert="horz" wrap="square" lIns="0" tIns="53340" rIns="0" bIns="0" rtlCol="0">
            <a:spAutoFit/>
          </a:bodyPr>
          <a:lstStyle/>
          <a:p>
            <a:pPr marL="268605" indent="-256540">
              <a:lnSpc>
                <a:spcPct val="100000"/>
              </a:lnSpc>
              <a:spcBef>
                <a:spcPts val="420"/>
              </a:spcBef>
              <a:buClr>
                <a:srgbClr val="9F4DA2"/>
              </a:buClr>
              <a:buChar char="•"/>
              <a:tabLst>
                <a:tab pos="269240" algn="l"/>
              </a:tabLst>
            </a:pPr>
            <a:r>
              <a:rPr sz="2800" spc="-5" dirty="0">
                <a:latin typeface="Calibri" panose="020F0502020204030204" pitchFamily="34" charset="0"/>
                <a:cs typeface="Calibri" panose="020F0502020204030204" pitchFamily="34" charset="0"/>
              </a:rPr>
              <a:t>Deletion </a:t>
            </a:r>
            <a:r>
              <a:rPr sz="2800" spc="-10" dirty="0">
                <a:latin typeface="Calibri" panose="020F0502020204030204" pitchFamily="34" charset="0"/>
                <a:cs typeface="Calibri" panose="020F0502020204030204" pitchFamily="34" charset="0"/>
              </a:rPr>
              <a:t>can </a:t>
            </a:r>
            <a:r>
              <a:rPr sz="2800" spc="-5" dirty="0">
                <a:latin typeface="Calibri" panose="020F0502020204030204" pitchFamily="34" charset="0"/>
                <a:cs typeface="Calibri" panose="020F0502020204030204" pitchFamily="34" charset="0"/>
              </a:rPr>
              <a:t>be </a:t>
            </a:r>
            <a:r>
              <a:rPr sz="2800" dirty="0">
                <a:latin typeface="Calibri" panose="020F0502020204030204" pitchFamily="34" charset="0"/>
                <a:cs typeface="Calibri" panose="020F0502020204030204" pitchFamily="34" charset="0"/>
              </a:rPr>
              <a:t>of </a:t>
            </a:r>
            <a:r>
              <a:rPr sz="2800" spc="-10" dirty="0">
                <a:latin typeface="Calibri" panose="020F0502020204030204" pitchFamily="34" charset="0"/>
                <a:cs typeface="Calibri" panose="020F0502020204030204" pitchFamily="34" charset="0"/>
              </a:rPr>
              <a:t>three</a:t>
            </a:r>
            <a:r>
              <a:rPr sz="2800" spc="15" dirty="0">
                <a:latin typeface="Calibri" panose="020F0502020204030204" pitchFamily="34" charset="0"/>
                <a:cs typeface="Calibri" panose="020F0502020204030204" pitchFamily="34" charset="0"/>
              </a:rPr>
              <a:t> </a:t>
            </a:r>
            <a:r>
              <a:rPr sz="2800" spc="-10" dirty="0">
                <a:latin typeface="Calibri" panose="020F0502020204030204" pitchFamily="34" charset="0"/>
                <a:cs typeface="Calibri" panose="020F0502020204030204" pitchFamily="34" charset="0"/>
              </a:rPr>
              <a:t>types.</a:t>
            </a:r>
            <a:endParaRPr sz="2800" dirty="0">
              <a:latin typeface="Calibri" panose="020F0502020204030204" pitchFamily="34" charset="0"/>
              <a:cs typeface="Calibri" panose="020F0502020204030204" pitchFamily="34" charset="0"/>
            </a:endParaRPr>
          </a:p>
          <a:p>
            <a:pPr marL="314325">
              <a:lnSpc>
                <a:spcPct val="100000"/>
              </a:lnSpc>
              <a:spcBef>
                <a:spcPts val="310"/>
              </a:spcBef>
              <a:tabLst>
                <a:tab pos="561340" algn="l"/>
              </a:tabLst>
            </a:pPr>
            <a:r>
              <a:rPr sz="2600" dirty="0">
                <a:solidFill>
                  <a:srgbClr val="438085"/>
                </a:solidFill>
                <a:latin typeface="Calibri" panose="020F0502020204030204" pitchFamily="34" charset="0"/>
                <a:cs typeface="Calibri" panose="020F0502020204030204" pitchFamily="34" charset="0"/>
              </a:rPr>
              <a:t>▫	</a:t>
            </a:r>
            <a:r>
              <a:rPr sz="2600" spc="-5" dirty="0">
                <a:solidFill>
                  <a:srgbClr val="438085"/>
                </a:solidFill>
                <a:latin typeface="Calibri" panose="020F0502020204030204" pitchFamily="34" charset="0"/>
                <a:cs typeface="Calibri" panose="020F0502020204030204" pitchFamily="34" charset="0"/>
              </a:rPr>
              <a:t>Delete from</a:t>
            </a:r>
            <a:r>
              <a:rPr sz="2600" spc="-15" dirty="0">
                <a:solidFill>
                  <a:srgbClr val="438085"/>
                </a:solidFill>
                <a:latin typeface="Calibri" panose="020F0502020204030204" pitchFamily="34" charset="0"/>
                <a:cs typeface="Calibri" panose="020F0502020204030204" pitchFamily="34" charset="0"/>
              </a:rPr>
              <a:t> </a:t>
            </a:r>
            <a:r>
              <a:rPr sz="2600" spc="-5" dirty="0">
                <a:solidFill>
                  <a:srgbClr val="438085"/>
                </a:solidFill>
                <a:latin typeface="Calibri" panose="020F0502020204030204" pitchFamily="34" charset="0"/>
                <a:cs typeface="Calibri" panose="020F0502020204030204" pitchFamily="34" charset="0"/>
              </a:rPr>
              <a:t>front</a:t>
            </a:r>
            <a:endParaRPr sz="2600" dirty="0">
              <a:latin typeface="Calibri" panose="020F0502020204030204" pitchFamily="34" charset="0"/>
              <a:cs typeface="Calibri" panose="020F0502020204030204" pitchFamily="34" charset="0"/>
            </a:endParaRPr>
          </a:p>
          <a:p>
            <a:pPr marL="314325">
              <a:lnSpc>
                <a:spcPct val="100000"/>
              </a:lnSpc>
              <a:spcBef>
                <a:spcPts val="300"/>
              </a:spcBef>
              <a:tabLst>
                <a:tab pos="561340" algn="l"/>
              </a:tabLst>
            </a:pPr>
            <a:r>
              <a:rPr sz="2600" dirty="0">
                <a:solidFill>
                  <a:srgbClr val="438085"/>
                </a:solidFill>
                <a:latin typeface="Calibri" panose="020F0502020204030204" pitchFamily="34" charset="0"/>
                <a:cs typeface="Calibri" panose="020F0502020204030204" pitchFamily="34" charset="0"/>
              </a:rPr>
              <a:t>▫	</a:t>
            </a:r>
            <a:r>
              <a:rPr sz="2600" spc="-5" dirty="0">
                <a:solidFill>
                  <a:srgbClr val="438085"/>
                </a:solidFill>
                <a:latin typeface="Calibri" panose="020F0502020204030204" pitchFamily="34" charset="0"/>
                <a:cs typeface="Calibri" panose="020F0502020204030204" pitchFamily="34" charset="0"/>
              </a:rPr>
              <a:t>Delete from</a:t>
            </a:r>
            <a:r>
              <a:rPr sz="2600" spc="-15" dirty="0">
                <a:solidFill>
                  <a:srgbClr val="438085"/>
                </a:solidFill>
                <a:latin typeface="Calibri" panose="020F0502020204030204" pitchFamily="34" charset="0"/>
                <a:cs typeface="Calibri" panose="020F0502020204030204" pitchFamily="34" charset="0"/>
              </a:rPr>
              <a:t> </a:t>
            </a:r>
            <a:r>
              <a:rPr sz="2600" spc="-5" dirty="0">
                <a:solidFill>
                  <a:srgbClr val="438085"/>
                </a:solidFill>
                <a:latin typeface="Calibri" panose="020F0502020204030204" pitchFamily="34" charset="0"/>
                <a:cs typeface="Calibri" panose="020F0502020204030204" pitchFamily="34" charset="0"/>
              </a:rPr>
              <a:t>last</a:t>
            </a:r>
            <a:endParaRPr sz="2600" dirty="0">
              <a:latin typeface="Calibri" panose="020F0502020204030204" pitchFamily="34" charset="0"/>
              <a:cs typeface="Calibri" panose="020F0502020204030204" pitchFamily="34" charset="0"/>
            </a:endParaRPr>
          </a:p>
          <a:p>
            <a:pPr marL="314325">
              <a:lnSpc>
                <a:spcPct val="100000"/>
              </a:lnSpc>
              <a:spcBef>
                <a:spcPts val="300"/>
              </a:spcBef>
              <a:tabLst>
                <a:tab pos="561340" algn="l"/>
              </a:tabLst>
            </a:pPr>
            <a:r>
              <a:rPr sz="2600" dirty="0">
                <a:solidFill>
                  <a:srgbClr val="438085"/>
                </a:solidFill>
                <a:latin typeface="Calibri" panose="020F0502020204030204" pitchFamily="34" charset="0"/>
                <a:cs typeface="Calibri" panose="020F0502020204030204" pitchFamily="34" charset="0"/>
              </a:rPr>
              <a:t>▫	</a:t>
            </a:r>
            <a:r>
              <a:rPr sz="2600" spc="-5" dirty="0">
                <a:solidFill>
                  <a:srgbClr val="438085"/>
                </a:solidFill>
                <a:latin typeface="Calibri" panose="020F0502020204030204" pitchFamily="34" charset="0"/>
                <a:cs typeface="Calibri" panose="020F0502020204030204" pitchFamily="34" charset="0"/>
              </a:rPr>
              <a:t>Deletion from</a:t>
            </a:r>
            <a:r>
              <a:rPr sz="2600" spc="-20" dirty="0">
                <a:solidFill>
                  <a:srgbClr val="438085"/>
                </a:solidFill>
                <a:latin typeface="Calibri" panose="020F0502020204030204" pitchFamily="34" charset="0"/>
                <a:cs typeface="Calibri" panose="020F0502020204030204" pitchFamily="34" charset="0"/>
              </a:rPr>
              <a:t> </a:t>
            </a:r>
            <a:r>
              <a:rPr sz="2600" dirty="0">
                <a:solidFill>
                  <a:srgbClr val="438085"/>
                </a:solidFill>
                <a:latin typeface="Calibri" panose="020F0502020204030204" pitchFamily="34" charset="0"/>
                <a:cs typeface="Calibri" panose="020F0502020204030204" pitchFamily="34" charset="0"/>
              </a:rPr>
              <a:t>mid</a:t>
            </a:r>
            <a:endParaRPr sz="2600" dirty="0">
              <a:latin typeface="Calibri" panose="020F0502020204030204" pitchFamily="34" charset="0"/>
              <a:cs typeface="Calibri" panose="020F0502020204030204" pitchFamily="34" charset="0"/>
            </a:endParaRPr>
          </a:p>
          <a:p>
            <a:pPr>
              <a:lnSpc>
                <a:spcPct val="100000"/>
              </a:lnSpc>
              <a:spcBef>
                <a:spcPts val="35"/>
              </a:spcBef>
            </a:pPr>
            <a:endParaRPr sz="3200" dirty="0">
              <a:latin typeface="Calibri" panose="020F0502020204030204" pitchFamily="34" charset="0"/>
              <a:cs typeface="Calibri" panose="020F0502020204030204" pitchFamily="34" charset="0"/>
            </a:endParaRPr>
          </a:p>
          <a:p>
            <a:pPr marL="268605" marR="5080" indent="-256540">
              <a:lnSpc>
                <a:spcPct val="100000"/>
              </a:lnSpc>
              <a:buClr>
                <a:srgbClr val="9F4DA2"/>
              </a:buClr>
              <a:buChar char="•"/>
              <a:tabLst>
                <a:tab pos="269240" algn="l"/>
              </a:tabLst>
            </a:pPr>
            <a:r>
              <a:rPr sz="2800" spc="-5" dirty="0">
                <a:latin typeface="Calibri" panose="020F0502020204030204" pitchFamily="34" charset="0"/>
                <a:cs typeface="Calibri" panose="020F0502020204030204" pitchFamily="34" charset="0"/>
              </a:rPr>
              <a:t>Note: deletion from mid in circular and linear  linked list is exact </a:t>
            </a:r>
            <a:r>
              <a:rPr sz="2800" dirty="0">
                <a:latin typeface="Calibri" panose="020F0502020204030204" pitchFamily="34" charset="0"/>
                <a:cs typeface="Calibri" panose="020F0502020204030204" pitchFamily="34" charset="0"/>
              </a:rPr>
              <a:t>same</a:t>
            </a:r>
            <a:r>
              <a:rPr sz="2800" spc="5" dirty="0">
                <a:latin typeface="Calibri" panose="020F0502020204030204" pitchFamily="34" charset="0"/>
                <a:cs typeface="Calibri" panose="020F0502020204030204" pitchFamily="34" charset="0"/>
              </a:rPr>
              <a:t> </a:t>
            </a:r>
            <a:r>
              <a:rPr sz="2800" spc="-5" dirty="0">
                <a:latin typeface="Calibri" panose="020F0502020204030204" pitchFamily="34" charset="0"/>
                <a:cs typeface="Calibri" panose="020F0502020204030204" pitchFamily="34" charset="0"/>
              </a:rPr>
              <a:t>.</a:t>
            </a:r>
            <a:endParaRPr sz="28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9BC57C0-6E4C-4B45-B655-1E3EBF2A851E}"/>
              </a:ext>
            </a:extLst>
          </p:cNvPr>
          <p:cNvSpPr>
            <a:spLocks noGrp="1"/>
          </p:cNvSpPr>
          <p:nvPr>
            <p:ph type="dt" sz="half" idx="10"/>
          </p:nvPr>
        </p:nvSpPr>
        <p:spPr/>
        <p:txBody>
          <a:bodyPr/>
          <a:lstStyle/>
          <a:p>
            <a:fld id="{F451FEC3-B528-47DC-B0B3-A046F5D04702}" type="datetime1">
              <a:rPr lang="en-US" smtClean="0"/>
              <a:t>11/15/2021</a:t>
            </a:fld>
            <a:endParaRPr lang="en-US"/>
          </a:p>
        </p:txBody>
      </p:sp>
      <p:sp>
        <p:nvSpPr>
          <p:cNvPr id="5" name="Footer Placeholder 4">
            <a:extLst>
              <a:ext uri="{FF2B5EF4-FFF2-40B4-BE49-F238E27FC236}">
                <a16:creationId xmlns:a16="http://schemas.microsoft.com/office/drawing/2014/main" id="{AD164992-E119-4042-915A-3C0F6949E93F}"/>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CB025877-AB49-4416-9B9F-0637617AB7E0}"/>
              </a:ext>
            </a:extLst>
          </p:cNvPr>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a:extLst>
              <a:ext uri="{FF2B5EF4-FFF2-40B4-BE49-F238E27FC236}">
                <a16:creationId xmlns:a16="http://schemas.microsoft.com/office/drawing/2014/main" id="{0986584E-6AB9-4517-926B-E7B26378B6D9}"/>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Circular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09584F3F-D703-448E-9E3C-9E9B5ADDCBB8}"/>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536" y="1233697"/>
            <a:ext cx="8168951" cy="4628831"/>
          </a:xfrm>
          <a:prstGeom prst="rect">
            <a:avLst/>
          </a:prstGeom>
        </p:spPr>
        <p:txBody>
          <a:bodyPr vert="horz" wrap="square" lIns="0" tIns="12065" rIns="0" bIns="0" rtlCol="0">
            <a:spAutoFit/>
          </a:bodyPr>
          <a:lstStyle/>
          <a:p>
            <a:pPr algn="l"/>
            <a:r>
              <a:rPr lang="en-US" sz="2000" b="1" i="0" dirty="0">
                <a:solidFill>
                  <a:srgbClr val="E00D50"/>
                </a:solidFill>
                <a:effectLst/>
                <a:latin typeface="Calibri" panose="020F0502020204030204" pitchFamily="34" charset="0"/>
                <a:cs typeface="Calibri" panose="020F0502020204030204" pitchFamily="34" charset="0"/>
              </a:rPr>
              <a:t>Deleting from Beginning of the list</a:t>
            </a:r>
            <a:br>
              <a:rPr lang="en-US" sz="2000" b="1" i="0" dirty="0">
                <a:solidFill>
                  <a:srgbClr val="E00D50"/>
                </a:solidFill>
                <a:effectLst/>
                <a:latin typeface="Calibri" panose="020F0502020204030204" pitchFamily="34" charset="0"/>
                <a:cs typeface="Calibri" panose="020F0502020204030204" pitchFamily="34" charset="0"/>
              </a:rPr>
            </a:br>
            <a:r>
              <a:rPr lang="en-US" sz="2000" b="0" i="0" dirty="0">
                <a:solidFill>
                  <a:srgbClr val="333333"/>
                </a:solidFill>
                <a:effectLst/>
                <a:latin typeface="Calibri" panose="020F0502020204030204" pitchFamily="34" charset="0"/>
                <a:cs typeface="Calibri" panose="020F0502020204030204" pitchFamily="34" charset="0"/>
              </a:rPr>
              <a:t/>
            </a:r>
            <a:br>
              <a:rPr lang="en-US" sz="2000" b="0" i="0" dirty="0">
                <a:solidFill>
                  <a:srgbClr val="333333"/>
                </a:solidFill>
                <a:effectLst/>
                <a:latin typeface="Calibri" panose="020F0502020204030204" pitchFamily="34" charset="0"/>
                <a:cs typeface="Calibri" panose="020F0502020204030204" pitchFamily="34" charset="0"/>
              </a:rPr>
            </a:br>
            <a:r>
              <a:rPr lang="en-US" sz="2000" b="1" i="0" dirty="0">
                <a:solidFill>
                  <a:srgbClr val="162F59"/>
                </a:solidFill>
                <a:effectLst/>
                <a:latin typeface="Calibri" panose="020F0502020204030204" pitchFamily="34" charset="0"/>
                <a:cs typeface="Calibri" panose="020F0502020204030204" pitchFamily="34" charset="0"/>
              </a:rPr>
              <a:t>Step 1 - </a:t>
            </a:r>
            <a:r>
              <a:rPr lang="en-US" sz="2000" b="0" i="0" dirty="0">
                <a:solidFill>
                  <a:srgbClr val="333333"/>
                </a:solidFill>
                <a:effectLst/>
                <a:latin typeface="Calibri" panose="020F0502020204030204" pitchFamily="34" charset="0"/>
                <a:cs typeface="Calibri" panose="020F0502020204030204" pitchFamily="34" charset="0"/>
              </a:rPr>
              <a:t>Check whether list is </a:t>
            </a:r>
            <a:r>
              <a:rPr lang="en-US" sz="2000" b="1" i="0" dirty="0">
                <a:solidFill>
                  <a:srgbClr val="333333"/>
                </a:solidFill>
                <a:effectLst/>
                <a:latin typeface="Calibri" panose="020F0502020204030204" pitchFamily="34" charset="0"/>
                <a:cs typeface="Calibri" panose="020F0502020204030204" pitchFamily="34" charset="0"/>
              </a:rPr>
              <a:t>Empty</a:t>
            </a:r>
            <a:r>
              <a:rPr lang="en-US" sz="2000" b="0" i="0" dirty="0">
                <a:solidFill>
                  <a:srgbClr val="333333"/>
                </a:solidFill>
                <a:effectLst/>
                <a:latin typeface="Calibri" panose="020F0502020204030204" pitchFamily="34" charset="0"/>
                <a:cs typeface="Calibri" panose="020F0502020204030204" pitchFamily="34" charset="0"/>
              </a:rPr>
              <a:t>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NULL</a:t>
            </a:r>
            <a:r>
              <a:rPr lang="en-US" sz="2000" b="0" i="0" dirty="0">
                <a:solidFill>
                  <a:srgbClr val="333333"/>
                </a:solidFill>
                <a:effectLst/>
                <a:latin typeface="Calibri" panose="020F0502020204030204" pitchFamily="34" charset="0"/>
                <a:cs typeface="Calibri" panose="020F0502020204030204" pitchFamily="34" charset="0"/>
              </a:rPr>
              <a:t>)</a:t>
            </a:r>
            <a:br>
              <a:rPr lang="en-US" sz="2000" b="0" i="0" dirty="0">
                <a:solidFill>
                  <a:srgbClr val="333333"/>
                </a:solidFill>
                <a:effectLst/>
                <a:latin typeface="Calibri" panose="020F0502020204030204" pitchFamily="34" charset="0"/>
                <a:cs typeface="Calibri" panose="020F0502020204030204" pitchFamily="34" charset="0"/>
              </a:rPr>
            </a:br>
            <a:r>
              <a:rPr lang="en-US" sz="2000" b="1" i="0" dirty="0">
                <a:solidFill>
                  <a:srgbClr val="162F59"/>
                </a:solidFill>
                <a:effectLst/>
                <a:latin typeface="Calibri" panose="020F0502020204030204" pitchFamily="34" charset="0"/>
                <a:cs typeface="Calibri" panose="020F0502020204030204" pitchFamily="34" charset="0"/>
              </a:rPr>
              <a:t>Step 2 - </a:t>
            </a:r>
            <a:r>
              <a:rPr lang="en-US" sz="2000" b="0" i="0" dirty="0">
                <a:solidFill>
                  <a:srgbClr val="333333"/>
                </a:solidFill>
                <a:effectLst/>
                <a:latin typeface="Calibri" panose="020F0502020204030204" pitchFamily="34" charset="0"/>
                <a:cs typeface="Calibri" panose="020F0502020204030204" pitchFamily="34" charset="0"/>
              </a:rPr>
              <a:t>If it is </a:t>
            </a:r>
            <a:r>
              <a:rPr lang="en-US" sz="2000" b="1" i="0" dirty="0">
                <a:solidFill>
                  <a:srgbClr val="333333"/>
                </a:solidFill>
                <a:effectLst/>
                <a:latin typeface="Calibri" panose="020F0502020204030204" pitchFamily="34" charset="0"/>
                <a:cs typeface="Calibri" panose="020F0502020204030204" pitchFamily="34" charset="0"/>
              </a:rPr>
              <a:t>Empty</a:t>
            </a:r>
            <a:r>
              <a:rPr lang="en-US" sz="2000" b="0" i="0" dirty="0">
                <a:solidFill>
                  <a:srgbClr val="333333"/>
                </a:solidFill>
                <a:effectLst/>
                <a:latin typeface="Calibri" panose="020F0502020204030204" pitchFamily="34" charset="0"/>
                <a:cs typeface="Calibri" panose="020F0502020204030204" pitchFamily="34" charset="0"/>
              </a:rPr>
              <a:t> then, display </a:t>
            </a:r>
            <a:r>
              <a:rPr lang="en-US" sz="2000" b="1" i="0" dirty="0">
                <a:solidFill>
                  <a:srgbClr val="333333"/>
                </a:solidFill>
                <a:effectLst/>
                <a:latin typeface="Calibri" panose="020F0502020204030204" pitchFamily="34" charset="0"/>
                <a:cs typeface="Calibri" panose="020F0502020204030204" pitchFamily="34" charset="0"/>
              </a:rPr>
              <a:t>'List is Empty!!! Deletion is not possible'</a:t>
            </a:r>
            <a:r>
              <a:rPr lang="en-US" sz="2000" b="0" i="0" dirty="0">
                <a:solidFill>
                  <a:srgbClr val="333333"/>
                </a:solidFill>
                <a:effectLst/>
                <a:latin typeface="Calibri" panose="020F0502020204030204" pitchFamily="34" charset="0"/>
                <a:cs typeface="Calibri" panose="020F0502020204030204" pitchFamily="34" charset="0"/>
              </a:rPr>
              <a:t> and terminate the function.</a:t>
            </a:r>
            <a:br>
              <a:rPr lang="en-US" sz="2000" b="0" i="0" dirty="0">
                <a:solidFill>
                  <a:srgbClr val="333333"/>
                </a:solidFill>
                <a:effectLst/>
                <a:latin typeface="Calibri" panose="020F0502020204030204" pitchFamily="34" charset="0"/>
                <a:cs typeface="Calibri" panose="020F0502020204030204" pitchFamily="34" charset="0"/>
              </a:rPr>
            </a:br>
            <a:r>
              <a:rPr lang="en-US" sz="2000" b="1" i="0" dirty="0">
                <a:solidFill>
                  <a:srgbClr val="162F59"/>
                </a:solidFill>
                <a:effectLst/>
                <a:latin typeface="Calibri" panose="020F0502020204030204" pitchFamily="34" charset="0"/>
                <a:cs typeface="Calibri" panose="020F0502020204030204" pitchFamily="34" charset="0"/>
              </a:rPr>
              <a:t>Step 3 - </a:t>
            </a:r>
            <a:r>
              <a:rPr lang="en-US" sz="2000" b="0" i="0" dirty="0">
                <a:solidFill>
                  <a:srgbClr val="333333"/>
                </a:solidFill>
                <a:effectLst/>
                <a:latin typeface="Calibri" panose="020F0502020204030204" pitchFamily="34" charset="0"/>
                <a:cs typeface="Calibri" panose="020F0502020204030204" pitchFamily="34" charset="0"/>
              </a:rPr>
              <a:t>If it is </a:t>
            </a:r>
            <a:r>
              <a:rPr lang="en-US" sz="2000" b="1" i="0" dirty="0">
                <a:solidFill>
                  <a:srgbClr val="333333"/>
                </a:solidFill>
                <a:effectLst/>
                <a:latin typeface="Calibri" panose="020F0502020204030204" pitchFamily="34" charset="0"/>
                <a:cs typeface="Calibri" panose="020F0502020204030204" pitchFamily="34" charset="0"/>
              </a:rPr>
              <a:t>Not Empty</a:t>
            </a:r>
            <a:r>
              <a:rPr lang="en-US" sz="2000" b="0" i="0" dirty="0">
                <a:solidFill>
                  <a:srgbClr val="333333"/>
                </a:solidFill>
                <a:effectLst/>
                <a:latin typeface="Calibri" panose="020F0502020204030204" pitchFamily="34" charset="0"/>
                <a:cs typeface="Calibri" panose="020F0502020204030204" pitchFamily="34" charset="0"/>
              </a:rPr>
              <a:t> then, define two Node pointers </a:t>
            </a:r>
            <a:r>
              <a:rPr lang="en-US" sz="2000" b="1" i="0" dirty="0">
                <a:solidFill>
                  <a:srgbClr val="333333"/>
                </a:solidFill>
                <a:effectLst/>
                <a:latin typeface="Calibri" panose="020F0502020204030204" pitchFamily="34" charset="0"/>
                <a:cs typeface="Calibri" panose="020F0502020204030204" pitchFamily="34" charset="0"/>
              </a:rPr>
              <a:t>'temp1'</a:t>
            </a:r>
            <a:r>
              <a:rPr lang="en-US" sz="2000" b="0" i="0" dirty="0">
                <a:solidFill>
                  <a:srgbClr val="333333"/>
                </a:solidFill>
                <a:effectLst/>
                <a:latin typeface="Calibri" panose="020F0502020204030204" pitchFamily="34" charset="0"/>
                <a:cs typeface="Calibri" panose="020F0502020204030204" pitchFamily="34" charset="0"/>
              </a:rPr>
              <a:t> and '</a:t>
            </a:r>
            <a:r>
              <a:rPr lang="en-US" sz="2000" b="1" i="0" dirty="0">
                <a:solidFill>
                  <a:srgbClr val="333333"/>
                </a:solidFill>
                <a:effectLst/>
                <a:latin typeface="Calibri" panose="020F0502020204030204" pitchFamily="34" charset="0"/>
                <a:cs typeface="Calibri" panose="020F0502020204030204" pitchFamily="34" charset="0"/>
              </a:rPr>
              <a:t>temp2</a:t>
            </a:r>
            <a:r>
              <a:rPr lang="en-US" sz="2000" b="0" i="0" dirty="0">
                <a:solidFill>
                  <a:srgbClr val="333333"/>
                </a:solidFill>
                <a:effectLst/>
                <a:latin typeface="Calibri" panose="020F0502020204030204" pitchFamily="34" charset="0"/>
                <a:cs typeface="Calibri" panose="020F0502020204030204" pitchFamily="34" charset="0"/>
              </a:rPr>
              <a:t>' and initialize both '</a:t>
            </a:r>
            <a:r>
              <a:rPr lang="en-US" sz="2000" b="1" i="0" dirty="0">
                <a:solidFill>
                  <a:srgbClr val="333333"/>
                </a:solidFill>
                <a:effectLst/>
                <a:latin typeface="Calibri" panose="020F0502020204030204" pitchFamily="34" charset="0"/>
                <a:cs typeface="Calibri" panose="020F0502020204030204" pitchFamily="34" charset="0"/>
              </a:rPr>
              <a:t>temp1</a:t>
            </a:r>
            <a:r>
              <a:rPr lang="en-US" sz="2000" b="0" i="0" dirty="0">
                <a:solidFill>
                  <a:srgbClr val="333333"/>
                </a:solidFill>
                <a:effectLst/>
                <a:latin typeface="Calibri" panose="020F0502020204030204" pitchFamily="34" charset="0"/>
                <a:cs typeface="Calibri" panose="020F0502020204030204" pitchFamily="34" charset="0"/>
              </a:rPr>
              <a:t>' and '</a:t>
            </a:r>
            <a:r>
              <a:rPr lang="en-US" sz="2000" b="1" i="0" dirty="0">
                <a:solidFill>
                  <a:srgbClr val="333333"/>
                </a:solidFill>
                <a:effectLst/>
                <a:latin typeface="Calibri" panose="020F0502020204030204" pitchFamily="34" charset="0"/>
                <a:cs typeface="Calibri" panose="020F0502020204030204" pitchFamily="34" charset="0"/>
              </a:rPr>
              <a:t>temp2</a:t>
            </a:r>
            <a:r>
              <a:rPr lang="en-US" sz="2000" b="0" i="0" dirty="0">
                <a:solidFill>
                  <a:srgbClr val="333333"/>
                </a:solidFill>
                <a:effectLst/>
                <a:latin typeface="Calibri" panose="020F0502020204030204" pitchFamily="34" charset="0"/>
                <a:cs typeface="Calibri" panose="020F0502020204030204" pitchFamily="34" charset="0"/>
              </a:rPr>
              <a:t>' with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a:t>
            </a:r>
            <a:br>
              <a:rPr lang="en-US" sz="2000" b="0" i="0" dirty="0">
                <a:solidFill>
                  <a:srgbClr val="333333"/>
                </a:solidFill>
                <a:effectLst/>
                <a:latin typeface="Calibri" panose="020F0502020204030204" pitchFamily="34" charset="0"/>
                <a:cs typeface="Calibri" panose="020F0502020204030204" pitchFamily="34" charset="0"/>
              </a:rPr>
            </a:br>
            <a:r>
              <a:rPr lang="en-US" sz="2000" b="1" i="0" dirty="0">
                <a:solidFill>
                  <a:srgbClr val="162F59"/>
                </a:solidFill>
                <a:effectLst/>
                <a:latin typeface="Calibri" panose="020F0502020204030204" pitchFamily="34" charset="0"/>
                <a:cs typeface="Calibri" panose="020F0502020204030204" pitchFamily="34" charset="0"/>
              </a:rPr>
              <a:t>Step 4 - </a:t>
            </a:r>
            <a:r>
              <a:rPr lang="en-US" sz="2000" b="0" i="0" dirty="0">
                <a:solidFill>
                  <a:srgbClr val="333333"/>
                </a:solidFill>
                <a:effectLst/>
                <a:latin typeface="Calibri" panose="020F0502020204030204" pitchFamily="34" charset="0"/>
                <a:cs typeface="Calibri" panose="020F0502020204030204" pitchFamily="34" charset="0"/>
              </a:rPr>
              <a:t>Check whether list is having only one node (</a:t>
            </a:r>
            <a:r>
              <a:rPr lang="en-US" sz="2000" b="1" i="0" dirty="0">
                <a:solidFill>
                  <a:srgbClr val="333333"/>
                </a:solidFill>
                <a:effectLst/>
                <a:latin typeface="Calibri" panose="020F0502020204030204" pitchFamily="34" charset="0"/>
                <a:cs typeface="Calibri" panose="020F0502020204030204" pitchFamily="34" charset="0"/>
              </a:rPr>
              <a:t>temp1 → next</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a:t>
            </a:r>
            <a:br>
              <a:rPr lang="en-US" sz="2000" b="0" i="0" dirty="0">
                <a:solidFill>
                  <a:srgbClr val="333333"/>
                </a:solidFill>
                <a:effectLst/>
                <a:latin typeface="Calibri" panose="020F0502020204030204" pitchFamily="34" charset="0"/>
                <a:cs typeface="Calibri" panose="020F0502020204030204" pitchFamily="34" charset="0"/>
              </a:rPr>
            </a:br>
            <a:r>
              <a:rPr lang="en-US" sz="2000" b="1" i="0" dirty="0">
                <a:solidFill>
                  <a:srgbClr val="162F59"/>
                </a:solidFill>
                <a:effectLst/>
                <a:latin typeface="Calibri" panose="020F0502020204030204" pitchFamily="34" charset="0"/>
                <a:cs typeface="Calibri" panose="020F0502020204030204" pitchFamily="34" charset="0"/>
              </a:rPr>
              <a:t>Step 5 - </a:t>
            </a:r>
            <a:r>
              <a:rPr lang="en-US" sz="2000" b="0" i="0" dirty="0">
                <a:solidFill>
                  <a:srgbClr val="333333"/>
                </a:solidFill>
                <a:effectLst/>
                <a:latin typeface="Calibri" panose="020F0502020204030204" pitchFamily="34" charset="0"/>
                <a:cs typeface="Calibri" panose="020F0502020204030204" pitchFamily="34" charset="0"/>
              </a:rPr>
              <a:t>If it is </a:t>
            </a:r>
            <a:r>
              <a:rPr lang="en-US" sz="2000" b="1" i="0" dirty="0">
                <a:solidFill>
                  <a:srgbClr val="333333"/>
                </a:solidFill>
                <a:effectLst/>
                <a:latin typeface="Calibri" panose="020F0502020204030204" pitchFamily="34" charset="0"/>
                <a:cs typeface="Calibri" panose="020F0502020204030204" pitchFamily="34" charset="0"/>
              </a:rPr>
              <a:t>TRUE</a:t>
            </a:r>
            <a:r>
              <a:rPr lang="en-US" sz="2000" b="0" i="0" dirty="0">
                <a:solidFill>
                  <a:srgbClr val="333333"/>
                </a:solidFill>
                <a:effectLst/>
                <a:latin typeface="Calibri" panose="020F0502020204030204" pitchFamily="34" charset="0"/>
                <a:cs typeface="Calibri" panose="020F0502020204030204" pitchFamily="34" charset="0"/>
              </a:rPr>
              <a:t> then set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NULL</a:t>
            </a:r>
            <a:r>
              <a:rPr lang="en-US" sz="2000" b="0" i="0" dirty="0">
                <a:solidFill>
                  <a:srgbClr val="333333"/>
                </a:solidFill>
                <a:effectLst/>
                <a:latin typeface="Calibri" panose="020F0502020204030204" pitchFamily="34" charset="0"/>
                <a:cs typeface="Calibri" panose="020F0502020204030204" pitchFamily="34" charset="0"/>
              </a:rPr>
              <a:t> and delete </a:t>
            </a:r>
            <a:r>
              <a:rPr lang="en-US" sz="2000" b="1" i="0" dirty="0">
                <a:solidFill>
                  <a:srgbClr val="333333"/>
                </a:solidFill>
                <a:effectLst/>
                <a:latin typeface="Calibri" panose="020F0502020204030204" pitchFamily="34" charset="0"/>
                <a:cs typeface="Calibri" panose="020F0502020204030204" pitchFamily="34" charset="0"/>
              </a:rPr>
              <a:t>temp1</a:t>
            </a:r>
            <a:r>
              <a:rPr lang="en-US" sz="2000" b="0" i="0" dirty="0">
                <a:solidFill>
                  <a:srgbClr val="333333"/>
                </a:solidFill>
                <a:effectLst/>
                <a:latin typeface="Calibri" panose="020F0502020204030204" pitchFamily="34" charset="0"/>
                <a:cs typeface="Calibri" panose="020F0502020204030204" pitchFamily="34" charset="0"/>
              </a:rPr>
              <a:t> (Setting </a:t>
            </a:r>
            <a:r>
              <a:rPr lang="en-US" sz="2000" b="1" i="0" dirty="0">
                <a:solidFill>
                  <a:srgbClr val="333333"/>
                </a:solidFill>
                <a:effectLst/>
                <a:latin typeface="Calibri" panose="020F0502020204030204" pitchFamily="34" charset="0"/>
                <a:cs typeface="Calibri" panose="020F0502020204030204" pitchFamily="34" charset="0"/>
              </a:rPr>
              <a:t>Empty</a:t>
            </a:r>
            <a:r>
              <a:rPr lang="en-US" sz="2000" b="0" i="0" dirty="0">
                <a:solidFill>
                  <a:srgbClr val="333333"/>
                </a:solidFill>
                <a:effectLst/>
                <a:latin typeface="Calibri" panose="020F0502020204030204" pitchFamily="34" charset="0"/>
                <a:cs typeface="Calibri" panose="020F0502020204030204" pitchFamily="34" charset="0"/>
              </a:rPr>
              <a:t> list conditions)</a:t>
            </a:r>
            <a:br>
              <a:rPr lang="en-US" sz="2000" b="0" i="0" dirty="0">
                <a:solidFill>
                  <a:srgbClr val="333333"/>
                </a:solidFill>
                <a:effectLst/>
                <a:latin typeface="Calibri" panose="020F0502020204030204" pitchFamily="34" charset="0"/>
                <a:cs typeface="Calibri" panose="020F0502020204030204" pitchFamily="34" charset="0"/>
              </a:rPr>
            </a:br>
            <a:r>
              <a:rPr lang="en-US" sz="2000" b="1" i="0" dirty="0">
                <a:solidFill>
                  <a:srgbClr val="162F59"/>
                </a:solidFill>
                <a:effectLst/>
                <a:latin typeface="Calibri" panose="020F0502020204030204" pitchFamily="34" charset="0"/>
                <a:cs typeface="Calibri" panose="020F0502020204030204" pitchFamily="34" charset="0"/>
              </a:rPr>
              <a:t>Step 6 - </a:t>
            </a:r>
            <a:r>
              <a:rPr lang="en-US" sz="2000" b="0" i="0" dirty="0">
                <a:solidFill>
                  <a:srgbClr val="333333"/>
                </a:solidFill>
                <a:effectLst/>
                <a:latin typeface="Calibri" panose="020F0502020204030204" pitchFamily="34" charset="0"/>
                <a:cs typeface="Calibri" panose="020F0502020204030204" pitchFamily="34" charset="0"/>
              </a:rPr>
              <a:t>If it is </a:t>
            </a:r>
            <a:r>
              <a:rPr lang="en-US" sz="2000" b="1" i="0" dirty="0">
                <a:solidFill>
                  <a:srgbClr val="333333"/>
                </a:solidFill>
                <a:effectLst/>
                <a:latin typeface="Calibri" panose="020F0502020204030204" pitchFamily="34" charset="0"/>
                <a:cs typeface="Calibri" panose="020F0502020204030204" pitchFamily="34" charset="0"/>
              </a:rPr>
              <a:t>FALSE</a:t>
            </a:r>
            <a:r>
              <a:rPr lang="en-US" sz="2000" b="0" i="0" dirty="0">
                <a:solidFill>
                  <a:srgbClr val="333333"/>
                </a:solidFill>
                <a:effectLst/>
                <a:latin typeface="Calibri" panose="020F0502020204030204" pitchFamily="34" charset="0"/>
                <a:cs typeface="Calibri" panose="020F0502020204030204" pitchFamily="34" charset="0"/>
              </a:rPr>
              <a:t> move the </a:t>
            </a:r>
            <a:r>
              <a:rPr lang="en-US" sz="2000" b="1" i="0" dirty="0">
                <a:solidFill>
                  <a:srgbClr val="333333"/>
                </a:solidFill>
                <a:effectLst/>
                <a:latin typeface="Calibri" panose="020F0502020204030204" pitchFamily="34" charset="0"/>
                <a:cs typeface="Calibri" panose="020F0502020204030204" pitchFamily="34" charset="0"/>
              </a:rPr>
              <a:t>temp1</a:t>
            </a:r>
            <a:r>
              <a:rPr lang="en-US" sz="2000" b="0" i="0" dirty="0">
                <a:solidFill>
                  <a:srgbClr val="333333"/>
                </a:solidFill>
                <a:effectLst/>
                <a:latin typeface="Calibri" panose="020F0502020204030204" pitchFamily="34" charset="0"/>
                <a:cs typeface="Calibri" panose="020F0502020204030204" pitchFamily="34" charset="0"/>
              </a:rPr>
              <a:t> until it reaches to the last node. (until </a:t>
            </a:r>
            <a:r>
              <a:rPr lang="en-US" sz="2000" b="1" i="0" dirty="0">
                <a:solidFill>
                  <a:srgbClr val="333333"/>
                </a:solidFill>
                <a:effectLst/>
                <a:latin typeface="Calibri" panose="020F0502020204030204" pitchFamily="34" charset="0"/>
                <a:cs typeface="Calibri" panose="020F0502020204030204" pitchFamily="34" charset="0"/>
              </a:rPr>
              <a:t>temp1 → next</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 )</a:t>
            </a:r>
            <a:br>
              <a:rPr lang="en-US" sz="2000" b="0" i="0" dirty="0">
                <a:solidFill>
                  <a:srgbClr val="333333"/>
                </a:solidFill>
                <a:effectLst/>
                <a:latin typeface="Calibri" panose="020F0502020204030204" pitchFamily="34" charset="0"/>
                <a:cs typeface="Calibri" panose="020F0502020204030204" pitchFamily="34" charset="0"/>
              </a:rPr>
            </a:br>
            <a:r>
              <a:rPr lang="en-US" sz="2000" b="1" i="0" dirty="0">
                <a:solidFill>
                  <a:srgbClr val="162F59"/>
                </a:solidFill>
                <a:effectLst/>
                <a:latin typeface="Calibri" panose="020F0502020204030204" pitchFamily="34" charset="0"/>
                <a:cs typeface="Calibri" panose="020F0502020204030204" pitchFamily="34" charset="0"/>
              </a:rPr>
              <a:t>Step 7 - </a:t>
            </a:r>
            <a:r>
              <a:rPr lang="en-US" sz="2000" b="0" i="0" dirty="0">
                <a:solidFill>
                  <a:srgbClr val="333333"/>
                </a:solidFill>
                <a:effectLst/>
                <a:latin typeface="Calibri" panose="020F0502020204030204" pitchFamily="34" charset="0"/>
                <a:cs typeface="Calibri" panose="020F0502020204030204" pitchFamily="34" charset="0"/>
              </a:rPr>
              <a:t>Then set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temp2 → next</a:t>
            </a:r>
            <a:r>
              <a:rPr lang="en-US" sz="2000" b="0" i="0" dirty="0">
                <a:solidFill>
                  <a:srgbClr val="333333"/>
                </a:solidFill>
                <a:effectLst/>
                <a:latin typeface="Calibri" panose="020F0502020204030204" pitchFamily="34" charset="0"/>
                <a:cs typeface="Calibri" panose="020F0502020204030204" pitchFamily="34" charset="0"/>
              </a:rPr>
              <a:t>, </a:t>
            </a:r>
            <a:r>
              <a:rPr lang="en-US" sz="2000" b="1" i="0" dirty="0">
                <a:solidFill>
                  <a:srgbClr val="333333"/>
                </a:solidFill>
                <a:effectLst/>
                <a:latin typeface="Calibri" panose="020F0502020204030204" pitchFamily="34" charset="0"/>
                <a:cs typeface="Calibri" panose="020F0502020204030204" pitchFamily="34" charset="0"/>
              </a:rPr>
              <a:t>temp1 → next</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 and delete </a:t>
            </a:r>
            <a:r>
              <a:rPr lang="en-US" sz="2000" b="1" i="0" dirty="0">
                <a:solidFill>
                  <a:srgbClr val="333333"/>
                </a:solidFill>
                <a:effectLst/>
                <a:latin typeface="Calibri" panose="020F0502020204030204" pitchFamily="34" charset="0"/>
                <a:cs typeface="Calibri" panose="020F0502020204030204" pitchFamily="34" charset="0"/>
              </a:rPr>
              <a:t>temp2</a:t>
            </a:r>
            <a:r>
              <a:rPr lang="en-US" sz="2000" b="0" i="0" dirty="0">
                <a:solidFill>
                  <a:srgbClr val="333333"/>
                </a:solidFill>
                <a:effectLst/>
                <a:latin typeface="Calibri" panose="020F0502020204030204" pitchFamily="34" charset="0"/>
                <a:cs typeface="Calibri" panose="020F0502020204030204" pitchFamily="34" charset="0"/>
              </a:rPr>
              <a:t>.</a:t>
            </a:r>
            <a:br>
              <a:rPr lang="en-US" sz="2000" b="0" i="0" dirty="0">
                <a:solidFill>
                  <a:srgbClr val="333333"/>
                </a:solidFill>
                <a:effectLst/>
                <a:latin typeface="Calibri" panose="020F0502020204030204" pitchFamily="34" charset="0"/>
                <a:cs typeface="Calibri" panose="020F0502020204030204" pitchFamily="34" charset="0"/>
              </a:rPr>
            </a:br>
            <a:endParaRPr sz="2000" spc="-5"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3BFA2030-7A37-49A1-921D-C95EB75272AA}"/>
              </a:ext>
            </a:extLst>
          </p:cNvPr>
          <p:cNvSpPr>
            <a:spLocks noGrp="1"/>
          </p:cNvSpPr>
          <p:nvPr>
            <p:ph type="dt" sz="half" idx="10"/>
          </p:nvPr>
        </p:nvSpPr>
        <p:spPr/>
        <p:txBody>
          <a:bodyPr/>
          <a:lstStyle/>
          <a:p>
            <a:fld id="{E04C697C-9454-4646-8814-1967A2B13281}" type="datetime1">
              <a:rPr lang="en-US" smtClean="0"/>
              <a:t>11/15/2021</a:t>
            </a:fld>
            <a:endParaRPr lang="en-US"/>
          </a:p>
        </p:txBody>
      </p:sp>
      <p:sp>
        <p:nvSpPr>
          <p:cNvPr id="5" name="Footer Placeholder 4">
            <a:extLst>
              <a:ext uri="{FF2B5EF4-FFF2-40B4-BE49-F238E27FC236}">
                <a16:creationId xmlns:a16="http://schemas.microsoft.com/office/drawing/2014/main" id="{DE667841-C31E-440D-B3E1-E785E2CD1FD0}"/>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B8E95E4C-330E-4D5B-90B7-48D9415ED9DC}"/>
              </a:ext>
            </a:extLst>
          </p:cNvPr>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a:extLst>
              <a:ext uri="{FF2B5EF4-FFF2-40B4-BE49-F238E27FC236}">
                <a16:creationId xmlns:a16="http://schemas.microsoft.com/office/drawing/2014/main" id="{3F64DC61-74CA-4764-8767-45D15F77BF35}"/>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Circular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272E39C2-F9FC-4D47-AC21-B33177B1645B}"/>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560" y="1306067"/>
            <a:ext cx="7634157" cy="4628831"/>
          </a:xfrm>
          <a:prstGeom prst="rect">
            <a:avLst/>
          </a:prstGeom>
        </p:spPr>
        <p:txBody>
          <a:bodyPr vert="horz" wrap="square" lIns="0" tIns="12065" rIns="0" bIns="0" rtlCol="0">
            <a:spAutoFit/>
          </a:bodyPr>
          <a:lstStyle/>
          <a:p>
            <a:pPr algn="l"/>
            <a:r>
              <a:rPr lang="en-US" sz="2000" b="1" i="0" dirty="0">
                <a:solidFill>
                  <a:srgbClr val="E00D50"/>
                </a:solidFill>
                <a:effectLst/>
                <a:latin typeface="Calibri" panose="020F0502020204030204" pitchFamily="34" charset="0"/>
                <a:cs typeface="Calibri" panose="020F0502020204030204" pitchFamily="34" charset="0"/>
              </a:rPr>
              <a:t>Deleting from End of the list</a:t>
            </a:r>
            <a:br>
              <a:rPr lang="en-US" sz="2000" b="1" i="0" dirty="0">
                <a:solidFill>
                  <a:srgbClr val="E00D50"/>
                </a:solidFill>
                <a:effectLst/>
                <a:latin typeface="Calibri" panose="020F0502020204030204" pitchFamily="34" charset="0"/>
                <a:cs typeface="Calibri" panose="020F0502020204030204" pitchFamily="34" charset="0"/>
              </a:rPr>
            </a:br>
            <a:r>
              <a:rPr lang="en-US" sz="2000" b="0" i="0" dirty="0">
                <a:solidFill>
                  <a:srgbClr val="333333"/>
                </a:solidFill>
                <a:effectLst/>
                <a:latin typeface="Calibri" panose="020F0502020204030204" pitchFamily="34" charset="0"/>
                <a:cs typeface="Calibri" panose="020F0502020204030204" pitchFamily="34" charset="0"/>
              </a:rPr>
              <a:t/>
            </a:r>
            <a:br>
              <a:rPr lang="en-US" sz="2000" b="0" i="0" dirty="0">
                <a:solidFill>
                  <a:srgbClr val="333333"/>
                </a:solidFill>
                <a:effectLst/>
                <a:latin typeface="Calibri" panose="020F0502020204030204" pitchFamily="34" charset="0"/>
                <a:cs typeface="Calibri" panose="020F0502020204030204" pitchFamily="34" charset="0"/>
              </a:rPr>
            </a:br>
            <a:r>
              <a:rPr lang="en-US" sz="2000" b="1" i="0" dirty="0">
                <a:solidFill>
                  <a:srgbClr val="162F59"/>
                </a:solidFill>
                <a:effectLst/>
                <a:latin typeface="Calibri" panose="020F0502020204030204" pitchFamily="34" charset="0"/>
                <a:cs typeface="Calibri" panose="020F0502020204030204" pitchFamily="34" charset="0"/>
              </a:rPr>
              <a:t>Step 1 - </a:t>
            </a:r>
            <a:r>
              <a:rPr lang="en-US" sz="2000" b="0" i="0" dirty="0">
                <a:solidFill>
                  <a:srgbClr val="333333"/>
                </a:solidFill>
                <a:effectLst/>
                <a:latin typeface="Calibri" panose="020F0502020204030204" pitchFamily="34" charset="0"/>
                <a:cs typeface="Calibri" panose="020F0502020204030204" pitchFamily="34" charset="0"/>
              </a:rPr>
              <a:t>Check whether list is </a:t>
            </a:r>
            <a:r>
              <a:rPr lang="en-US" sz="2000" b="1" i="0" dirty="0">
                <a:solidFill>
                  <a:srgbClr val="333333"/>
                </a:solidFill>
                <a:effectLst/>
                <a:latin typeface="Calibri" panose="020F0502020204030204" pitchFamily="34" charset="0"/>
                <a:cs typeface="Calibri" panose="020F0502020204030204" pitchFamily="34" charset="0"/>
              </a:rPr>
              <a:t>Empty</a:t>
            </a:r>
            <a:r>
              <a:rPr lang="en-US" sz="2000" b="0" i="0" dirty="0">
                <a:solidFill>
                  <a:srgbClr val="333333"/>
                </a:solidFill>
                <a:effectLst/>
                <a:latin typeface="Calibri" panose="020F0502020204030204" pitchFamily="34" charset="0"/>
                <a:cs typeface="Calibri" panose="020F0502020204030204" pitchFamily="34" charset="0"/>
              </a:rPr>
              <a:t>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NULL</a:t>
            </a:r>
            <a:r>
              <a:rPr lang="en-US" sz="2000" b="0" i="0" dirty="0">
                <a:solidFill>
                  <a:srgbClr val="333333"/>
                </a:solidFill>
                <a:effectLst/>
                <a:latin typeface="Calibri" panose="020F0502020204030204" pitchFamily="34" charset="0"/>
                <a:cs typeface="Calibri" panose="020F0502020204030204" pitchFamily="34" charset="0"/>
              </a:rPr>
              <a:t>)</a:t>
            </a:r>
            <a:br>
              <a:rPr lang="en-US" sz="2000" b="0" i="0" dirty="0">
                <a:solidFill>
                  <a:srgbClr val="333333"/>
                </a:solidFill>
                <a:effectLst/>
                <a:latin typeface="Calibri" panose="020F0502020204030204" pitchFamily="34" charset="0"/>
                <a:cs typeface="Calibri" panose="020F0502020204030204" pitchFamily="34" charset="0"/>
              </a:rPr>
            </a:br>
            <a:r>
              <a:rPr lang="en-US" sz="2000" b="1" i="0" dirty="0">
                <a:solidFill>
                  <a:srgbClr val="162F59"/>
                </a:solidFill>
                <a:effectLst/>
                <a:latin typeface="Calibri" panose="020F0502020204030204" pitchFamily="34" charset="0"/>
                <a:cs typeface="Calibri" panose="020F0502020204030204" pitchFamily="34" charset="0"/>
              </a:rPr>
              <a:t>Step 2 - </a:t>
            </a:r>
            <a:r>
              <a:rPr lang="en-US" sz="2000" b="0" i="0" dirty="0">
                <a:solidFill>
                  <a:srgbClr val="333333"/>
                </a:solidFill>
                <a:effectLst/>
                <a:latin typeface="Calibri" panose="020F0502020204030204" pitchFamily="34" charset="0"/>
                <a:cs typeface="Calibri" panose="020F0502020204030204" pitchFamily="34" charset="0"/>
              </a:rPr>
              <a:t>If it is </a:t>
            </a:r>
            <a:r>
              <a:rPr lang="en-US" sz="2000" b="1" i="0" dirty="0">
                <a:solidFill>
                  <a:srgbClr val="333333"/>
                </a:solidFill>
                <a:effectLst/>
                <a:latin typeface="Calibri" panose="020F0502020204030204" pitchFamily="34" charset="0"/>
                <a:cs typeface="Calibri" panose="020F0502020204030204" pitchFamily="34" charset="0"/>
              </a:rPr>
              <a:t>Empty</a:t>
            </a:r>
            <a:r>
              <a:rPr lang="en-US" sz="2000" b="0" i="0" dirty="0">
                <a:solidFill>
                  <a:srgbClr val="333333"/>
                </a:solidFill>
                <a:effectLst/>
                <a:latin typeface="Calibri" panose="020F0502020204030204" pitchFamily="34" charset="0"/>
                <a:cs typeface="Calibri" panose="020F0502020204030204" pitchFamily="34" charset="0"/>
              </a:rPr>
              <a:t> then, display </a:t>
            </a:r>
            <a:r>
              <a:rPr lang="en-US" sz="2000" b="1" i="0" dirty="0">
                <a:solidFill>
                  <a:srgbClr val="333333"/>
                </a:solidFill>
                <a:effectLst/>
                <a:latin typeface="Calibri" panose="020F0502020204030204" pitchFamily="34" charset="0"/>
                <a:cs typeface="Calibri" panose="020F0502020204030204" pitchFamily="34" charset="0"/>
              </a:rPr>
              <a:t>'List is Empty!!! Deletion is not possible'</a:t>
            </a:r>
            <a:r>
              <a:rPr lang="en-US" sz="2000" b="0" i="0" dirty="0">
                <a:solidFill>
                  <a:srgbClr val="333333"/>
                </a:solidFill>
                <a:effectLst/>
                <a:latin typeface="Calibri" panose="020F0502020204030204" pitchFamily="34" charset="0"/>
                <a:cs typeface="Calibri" panose="020F0502020204030204" pitchFamily="34" charset="0"/>
              </a:rPr>
              <a:t> and terminate the function.</a:t>
            </a:r>
            <a:br>
              <a:rPr lang="en-US" sz="2000" b="0" i="0" dirty="0">
                <a:solidFill>
                  <a:srgbClr val="333333"/>
                </a:solidFill>
                <a:effectLst/>
                <a:latin typeface="Calibri" panose="020F0502020204030204" pitchFamily="34" charset="0"/>
                <a:cs typeface="Calibri" panose="020F0502020204030204" pitchFamily="34" charset="0"/>
              </a:rPr>
            </a:br>
            <a:r>
              <a:rPr lang="en-US" sz="2000" b="1" i="0" dirty="0">
                <a:solidFill>
                  <a:srgbClr val="162F59"/>
                </a:solidFill>
                <a:effectLst/>
                <a:latin typeface="Calibri" panose="020F0502020204030204" pitchFamily="34" charset="0"/>
                <a:cs typeface="Calibri" panose="020F0502020204030204" pitchFamily="34" charset="0"/>
              </a:rPr>
              <a:t>Step 3 - </a:t>
            </a:r>
            <a:r>
              <a:rPr lang="en-US" sz="2000" b="0" i="0" dirty="0">
                <a:solidFill>
                  <a:srgbClr val="333333"/>
                </a:solidFill>
                <a:effectLst/>
                <a:latin typeface="Calibri" panose="020F0502020204030204" pitchFamily="34" charset="0"/>
                <a:cs typeface="Calibri" panose="020F0502020204030204" pitchFamily="34" charset="0"/>
              </a:rPr>
              <a:t>If it is </a:t>
            </a:r>
            <a:r>
              <a:rPr lang="en-US" sz="2000" b="1" i="0" dirty="0">
                <a:solidFill>
                  <a:srgbClr val="333333"/>
                </a:solidFill>
                <a:effectLst/>
                <a:latin typeface="Calibri" panose="020F0502020204030204" pitchFamily="34" charset="0"/>
                <a:cs typeface="Calibri" panose="020F0502020204030204" pitchFamily="34" charset="0"/>
              </a:rPr>
              <a:t>Not Empty</a:t>
            </a:r>
            <a:r>
              <a:rPr lang="en-US" sz="2000" b="0" i="0" dirty="0">
                <a:solidFill>
                  <a:srgbClr val="333333"/>
                </a:solidFill>
                <a:effectLst/>
                <a:latin typeface="Calibri" panose="020F0502020204030204" pitchFamily="34" charset="0"/>
                <a:cs typeface="Calibri" panose="020F0502020204030204" pitchFamily="34" charset="0"/>
              </a:rPr>
              <a:t> then, define two Node pointers </a:t>
            </a:r>
            <a:r>
              <a:rPr lang="en-US" sz="2000" b="1" i="0" dirty="0">
                <a:solidFill>
                  <a:srgbClr val="333333"/>
                </a:solidFill>
                <a:effectLst/>
                <a:latin typeface="Calibri" panose="020F0502020204030204" pitchFamily="34" charset="0"/>
                <a:cs typeface="Calibri" panose="020F0502020204030204" pitchFamily="34" charset="0"/>
              </a:rPr>
              <a:t>'temp1'</a:t>
            </a:r>
            <a:r>
              <a:rPr lang="en-US" sz="2000" b="0" i="0" dirty="0">
                <a:solidFill>
                  <a:srgbClr val="333333"/>
                </a:solidFill>
                <a:effectLst/>
                <a:latin typeface="Calibri" panose="020F0502020204030204" pitchFamily="34" charset="0"/>
                <a:cs typeface="Calibri" panose="020F0502020204030204" pitchFamily="34" charset="0"/>
              </a:rPr>
              <a:t> and '</a:t>
            </a:r>
            <a:r>
              <a:rPr lang="en-US" sz="2000" b="1" i="0" dirty="0">
                <a:solidFill>
                  <a:srgbClr val="333333"/>
                </a:solidFill>
                <a:effectLst/>
                <a:latin typeface="Calibri" panose="020F0502020204030204" pitchFamily="34" charset="0"/>
                <a:cs typeface="Calibri" panose="020F0502020204030204" pitchFamily="34" charset="0"/>
              </a:rPr>
              <a:t>temp2'</a:t>
            </a:r>
            <a:r>
              <a:rPr lang="en-US" sz="2000" b="0" i="0" dirty="0">
                <a:solidFill>
                  <a:srgbClr val="333333"/>
                </a:solidFill>
                <a:effectLst/>
                <a:latin typeface="Calibri" panose="020F0502020204030204" pitchFamily="34" charset="0"/>
                <a:cs typeface="Calibri" panose="020F0502020204030204" pitchFamily="34" charset="0"/>
              </a:rPr>
              <a:t> and initialize '</a:t>
            </a:r>
            <a:r>
              <a:rPr lang="en-US" sz="2000" b="1" i="0" dirty="0">
                <a:solidFill>
                  <a:srgbClr val="333333"/>
                </a:solidFill>
                <a:effectLst/>
                <a:latin typeface="Calibri" panose="020F0502020204030204" pitchFamily="34" charset="0"/>
                <a:cs typeface="Calibri" panose="020F0502020204030204" pitchFamily="34" charset="0"/>
              </a:rPr>
              <a:t>temp1</a:t>
            </a:r>
            <a:r>
              <a:rPr lang="en-US" sz="2000" b="0" i="0" dirty="0">
                <a:solidFill>
                  <a:srgbClr val="333333"/>
                </a:solidFill>
                <a:effectLst/>
                <a:latin typeface="Calibri" panose="020F0502020204030204" pitchFamily="34" charset="0"/>
                <a:cs typeface="Calibri" panose="020F0502020204030204" pitchFamily="34" charset="0"/>
              </a:rPr>
              <a:t>' with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a:t>
            </a:r>
            <a:br>
              <a:rPr lang="en-US" sz="2000" b="0" i="0" dirty="0">
                <a:solidFill>
                  <a:srgbClr val="333333"/>
                </a:solidFill>
                <a:effectLst/>
                <a:latin typeface="Calibri" panose="020F0502020204030204" pitchFamily="34" charset="0"/>
                <a:cs typeface="Calibri" panose="020F0502020204030204" pitchFamily="34" charset="0"/>
              </a:rPr>
            </a:br>
            <a:r>
              <a:rPr lang="en-US" sz="2000" b="1" i="0" dirty="0">
                <a:solidFill>
                  <a:srgbClr val="162F59"/>
                </a:solidFill>
                <a:effectLst/>
                <a:latin typeface="Calibri" panose="020F0502020204030204" pitchFamily="34" charset="0"/>
                <a:cs typeface="Calibri" panose="020F0502020204030204" pitchFamily="34" charset="0"/>
              </a:rPr>
              <a:t>Step 4 - </a:t>
            </a:r>
            <a:r>
              <a:rPr lang="en-US" sz="2000" b="0" i="0" dirty="0">
                <a:solidFill>
                  <a:srgbClr val="333333"/>
                </a:solidFill>
                <a:effectLst/>
                <a:latin typeface="Calibri" panose="020F0502020204030204" pitchFamily="34" charset="0"/>
                <a:cs typeface="Calibri" panose="020F0502020204030204" pitchFamily="34" charset="0"/>
              </a:rPr>
              <a:t>Check whether list has only one Node (</a:t>
            </a:r>
            <a:r>
              <a:rPr lang="en-US" sz="2000" b="1" i="0" dirty="0">
                <a:solidFill>
                  <a:srgbClr val="333333"/>
                </a:solidFill>
                <a:effectLst/>
                <a:latin typeface="Calibri" panose="020F0502020204030204" pitchFamily="34" charset="0"/>
                <a:cs typeface="Calibri" panose="020F0502020204030204" pitchFamily="34" charset="0"/>
              </a:rPr>
              <a:t>temp1 → next</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a:t>
            </a:r>
            <a:br>
              <a:rPr lang="en-US" sz="2000" b="0" i="0" dirty="0">
                <a:solidFill>
                  <a:srgbClr val="333333"/>
                </a:solidFill>
                <a:effectLst/>
                <a:latin typeface="Calibri" panose="020F0502020204030204" pitchFamily="34" charset="0"/>
                <a:cs typeface="Calibri" panose="020F0502020204030204" pitchFamily="34" charset="0"/>
              </a:rPr>
            </a:br>
            <a:r>
              <a:rPr lang="en-US" sz="2000" b="1" i="0" dirty="0">
                <a:solidFill>
                  <a:srgbClr val="162F59"/>
                </a:solidFill>
                <a:effectLst/>
                <a:latin typeface="Calibri" panose="020F0502020204030204" pitchFamily="34" charset="0"/>
                <a:cs typeface="Calibri" panose="020F0502020204030204" pitchFamily="34" charset="0"/>
              </a:rPr>
              <a:t>Step 5 - </a:t>
            </a:r>
            <a:r>
              <a:rPr lang="en-US" sz="2000" b="0" i="0" dirty="0">
                <a:solidFill>
                  <a:srgbClr val="333333"/>
                </a:solidFill>
                <a:effectLst/>
                <a:latin typeface="Calibri" panose="020F0502020204030204" pitchFamily="34" charset="0"/>
                <a:cs typeface="Calibri" panose="020F0502020204030204" pitchFamily="34" charset="0"/>
              </a:rPr>
              <a:t>If it is </a:t>
            </a:r>
            <a:r>
              <a:rPr lang="en-US" sz="2000" b="1" i="0" dirty="0">
                <a:solidFill>
                  <a:srgbClr val="333333"/>
                </a:solidFill>
                <a:effectLst/>
                <a:latin typeface="Calibri" panose="020F0502020204030204" pitchFamily="34" charset="0"/>
                <a:cs typeface="Calibri" panose="020F0502020204030204" pitchFamily="34" charset="0"/>
              </a:rPr>
              <a:t>TRUE</a:t>
            </a:r>
            <a:r>
              <a:rPr lang="en-US" sz="2000" b="0" i="0" dirty="0">
                <a:solidFill>
                  <a:srgbClr val="333333"/>
                </a:solidFill>
                <a:effectLst/>
                <a:latin typeface="Calibri" panose="020F0502020204030204" pitchFamily="34" charset="0"/>
                <a:cs typeface="Calibri" panose="020F0502020204030204" pitchFamily="34" charset="0"/>
              </a:rPr>
              <a:t>. Then, set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NULL</a:t>
            </a:r>
            <a:r>
              <a:rPr lang="en-US" sz="2000" b="0" i="0" dirty="0">
                <a:solidFill>
                  <a:srgbClr val="333333"/>
                </a:solidFill>
                <a:effectLst/>
                <a:latin typeface="Calibri" panose="020F0502020204030204" pitchFamily="34" charset="0"/>
                <a:cs typeface="Calibri" panose="020F0502020204030204" pitchFamily="34" charset="0"/>
              </a:rPr>
              <a:t> and delete </a:t>
            </a:r>
            <a:r>
              <a:rPr lang="en-US" sz="2000" b="1" i="0" dirty="0">
                <a:solidFill>
                  <a:srgbClr val="333333"/>
                </a:solidFill>
                <a:effectLst/>
                <a:latin typeface="Calibri" panose="020F0502020204030204" pitchFamily="34" charset="0"/>
                <a:cs typeface="Calibri" panose="020F0502020204030204" pitchFamily="34" charset="0"/>
              </a:rPr>
              <a:t>temp1</a:t>
            </a:r>
            <a:r>
              <a:rPr lang="en-US" sz="2000" b="0" i="0" dirty="0">
                <a:solidFill>
                  <a:srgbClr val="333333"/>
                </a:solidFill>
                <a:effectLst/>
                <a:latin typeface="Calibri" panose="020F0502020204030204" pitchFamily="34" charset="0"/>
                <a:cs typeface="Calibri" panose="020F0502020204030204" pitchFamily="34" charset="0"/>
              </a:rPr>
              <a:t>. And terminate from the function. (Setting </a:t>
            </a:r>
            <a:r>
              <a:rPr lang="en-US" sz="2000" b="1" i="0" dirty="0">
                <a:solidFill>
                  <a:srgbClr val="333333"/>
                </a:solidFill>
                <a:effectLst/>
                <a:latin typeface="Calibri" panose="020F0502020204030204" pitchFamily="34" charset="0"/>
                <a:cs typeface="Calibri" panose="020F0502020204030204" pitchFamily="34" charset="0"/>
              </a:rPr>
              <a:t>Empty</a:t>
            </a:r>
            <a:r>
              <a:rPr lang="en-US" sz="2000" b="0" i="0" dirty="0">
                <a:solidFill>
                  <a:srgbClr val="333333"/>
                </a:solidFill>
                <a:effectLst/>
                <a:latin typeface="Calibri" panose="020F0502020204030204" pitchFamily="34" charset="0"/>
                <a:cs typeface="Calibri" panose="020F0502020204030204" pitchFamily="34" charset="0"/>
              </a:rPr>
              <a:t> list condition)</a:t>
            </a:r>
            <a:br>
              <a:rPr lang="en-US" sz="2000" b="0" i="0" dirty="0">
                <a:solidFill>
                  <a:srgbClr val="333333"/>
                </a:solidFill>
                <a:effectLst/>
                <a:latin typeface="Calibri" panose="020F0502020204030204" pitchFamily="34" charset="0"/>
                <a:cs typeface="Calibri" panose="020F0502020204030204" pitchFamily="34" charset="0"/>
              </a:rPr>
            </a:br>
            <a:r>
              <a:rPr lang="en-US" sz="2000" b="1" i="0" dirty="0">
                <a:solidFill>
                  <a:srgbClr val="162F59"/>
                </a:solidFill>
                <a:effectLst/>
                <a:latin typeface="Calibri" panose="020F0502020204030204" pitchFamily="34" charset="0"/>
                <a:cs typeface="Calibri" panose="020F0502020204030204" pitchFamily="34" charset="0"/>
              </a:rPr>
              <a:t>Step 6 - </a:t>
            </a:r>
            <a:r>
              <a:rPr lang="en-US" sz="2000" b="0" i="0" dirty="0">
                <a:solidFill>
                  <a:srgbClr val="333333"/>
                </a:solidFill>
                <a:effectLst/>
                <a:latin typeface="Calibri" panose="020F0502020204030204" pitchFamily="34" charset="0"/>
                <a:cs typeface="Calibri" panose="020F0502020204030204" pitchFamily="34" charset="0"/>
              </a:rPr>
              <a:t>If it is </a:t>
            </a:r>
            <a:r>
              <a:rPr lang="en-US" sz="2000" b="1" i="0" dirty="0">
                <a:solidFill>
                  <a:srgbClr val="333333"/>
                </a:solidFill>
                <a:effectLst/>
                <a:latin typeface="Calibri" panose="020F0502020204030204" pitchFamily="34" charset="0"/>
                <a:cs typeface="Calibri" panose="020F0502020204030204" pitchFamily="34" charset="0"/>
              </a:rPr>
              <a:t>FALSE</a:t>
            </a:r>
            <a:r>
              <a:rPr lang="en-US" sz="2000" b="0" i="0" dirty="0">
                <a:solidFill>
                  <a:srgbClr val="333333"/>
                </a:solidFill>
                <a:effectLst/>
                <a:latin typeface="Calibri" panose="020F0502020204030204" pitchFamily="34" charset="0"/>
                <a:cs typeface="Calibri" panose="020F0502020204030204" pitchFamily="34" charset="0"/>
              </a:rPr>
              <a:t>. Then, set '</a:t>
            </a:r>
            <a:r>
              <a:rPr lang="en-US" sz="2000" b="1" i="0" dirty="0">
                <a:solidFill>
                  <a:srgbClr val="333333"/>
                </a:solidFill>
                <a:effectLst/>
                <a:latin typeface="Calibri" panose="020F0502020204030204" pitchFamily="34" charset="0"/>
                <a:cs typeface="Calibri" panose="020F0502020204030204" pitchFamily="34" charset="0"/>
              </a:rPr>
              <a:t>temp2 = temp1 </a:t>
            </a:r>
            <a:r>
              <a:rPr lang="en-US" sz="2000" b="0" i="0" dirty="0">
                <a:solidFill>
                  <a:srgbClr val="333333"/>
                </a:solidFill>
                <a:effectLst/>
                <a:latin typeface="Calibri" panose="020F0502020204030204" pitchFamily="34" charset="0"/>
                <a:cs typeface="Calibri" panose="020F0502020204030204" pitchFamily="34" charset="0"/>
              </a:rPr>
              <a:t>' and move </a:t>
            </a:r>
            <a:r>
              <a:rPr lang="en-US" sz="2000" b="1" i="0" dirty="0">
                <a:solidFill>
                  <a:srgbClr val="333333"/>
                </a:solidFill>
                <a:effectLst/>
                <a:latin typeface="Calibri" panose="020F0502020204030204" pitchFamily="34" charset="0"/>
                <a:cs typeface="Calibri" panose="020F0502020204030204" pitchFamily="34" charset="0"/>
              </a:rPr>
              <a:t>temp1</a:t>
            </a:r>
            <a:r>
              <a:rPr lang="en-US" sz="2000" b="0" i="0" dirty="0">
                <a:solidFill>
                  <a:srgbClr val="333333"/>
                </a:solidFill>
                <a:effectLst/>
                <a:latin typeface="Calibri" panose="020F0502020204030204" pitchFamily="34" charset="0"/>
                <a:cs typeface="Calibri" panose="020F0502020204030204" pitchFamily="34" charset="0"/>
              </a:rPr>
              <a:t> to its next node. Repeat the same until </a:t>
            </a:r>
            <a:r>
              <a:rPr lang="en-US" sz="2000" b="1" i="0" dirty="0">
                <a:solidFill>
                  <a:srgbClr val="333333"/>
                </a:solidFill>
                <a:effectLst/>
                <a:latin typeface="Calibri" panose="020F0502020204030204" pitchFamily="34" charset="0"/>
                <a:cs typeface="Calibri" panose="020F0502020204030204" pitchFamily="34" charset="0"/>
              </a:rPr>
              <a:t>temp1</a:t>
            </a:r>
            <a:r>
              <a:rPr lang="en-US" sz="2000" b="0" i="0" dirty="0">
                <a:solidFill>
                  <a:srgbClr val="333333"/>
                </a:solidFill>
                <a:effectLst/>
                <a:latin typeface="Calibri" panose="020F0502020204030204" pitchFamily="34" charset="0"/>
                <a:cs typeface="Calibri" panose="020F0502020204030204" pitchFamily="34" charset="0"/>
              </a:rPr>
              <a:t> reaches to the last node in the list. (until </a:t>
            </a:r>
            <a:r>
              <a:rPr lang="en-US" sz="2000" b="1" i="0" dirty="0">
                <a:solidFill>
                  <a:srgbClr val="333333"/>
                </a:solidFill>
                <a:effectLst/>
                <a:latin typeface="Calibri" panose="020F0502020204030204" pitchFamily="34" charset="0"/>
                <a:cs typeface="Calibri" panose="020F0502020204030204" pitchFamily="34" charset="0"/>
              </a:rPr>
              <a:t>temp1 → next</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a:t>
            </a:r>
            <a:br>
              <a:rPr lang="en-US" sz="2000" b="0" i="0" dirty="0">
                <a:solidFill>
                  <a:srgbClr val="333333"/>
                </a:solidFill>
                <a:effectLst/>
                <a:latin typeface="Calibri" panose="020F0502020204030204" pitchFamily="34" charset="0"/>
                <a:cs typeface="Calibri" panose="020F0502020204030204" pitchFamily="34" charset="0"/>
              </a:rPr>
            </a:br>
            <a:r>
              <a:rPr lang="en-US" sz="2000" b="1" i="0" dirty="0">
                <a:solidFill>
                  <a:srgbClr val="162F59"/>
                </a:solidFill>
                <a:effectLst/>
                <a:latin typeface="Calibri" panose="020F0502020204030204" pitchFamily="34" charset="0"/>
                <a:cs typeface="Calibri" panose="020F0502020204030204" pitchFamily="34" charset="0"/>
              </a:rPr>
              <a:t>Step 7 - </a:t>
            </a:r>
            <a:r>
              <a:rPr lang="en-US" sz="2000" b="0" i="0" dirty="0">
                <a:solidFill>
                  <a:srgbClr val="333333"/>
                </a:solidFill>
                <a:effectLst/>
                <a:latin typeface="Calibri" panose="020F0502020204030204" pitchFamily="34" charset="0"/>
                <a:cs typeface="Calibri" panose="020F0502020204030204" pitchFamily="34" charset="0"/>
              </a:rPr>
              <a:t>Set </a:t>
            </a:r>
            <a:r>
              <a:rPr lang="en-US" sz="2000" b="1" i="0" dirty="0">
                <a:solidFill>
                  <a:srgbClr val="333333"/>
                </a:solidFill>
                <a:effectLst/>
                <a:latin typeface="Calibri" panose="020F0502020204030204" pitchFamily="34" charset="0"/>
                <a:cs typeface="Calibri" panose="020F0502020204030204" pitchFamily="34" charset="0"/>
              </a:rPr>
              <a:t>temp2 → next </a:t>
            </a:r>
            <a:r>
              <a:rPr lang="en-US" sz="2000" b="0" i="0" dirty="0">
                <a:solidFill>
                  <a:srgbClr val="333333"/>
                </a:solidFill>
                <a:effectLst/>
                <a:latin typeface="Calibri" panose="020F0502020204030204" pitchFamily="34" charset="0"/>
                <a:cs typeface="Calibri" panose="020F0502020204030204" pitchFamily="34" charset="0"/>
              </a:rPr>
              <a:t>=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 and delete </a:t>
            </a:r>
            <a:r>
              <a:rPr lang="en-US" sz="2000" b="1" i="0" dirty="0">
                <a:solidFill>
                  <a:srgbClr val="333333"/>
                </a:solidFill>
                <a:effectLst/>
                <a:latin typeface="Calibri" panose="020F0502020204030204" pitchFamily="34" charset="0"/>
                <a:cs typeface="Calibri" panose="020F0502020204030204" pitchFamily="34" charset="0"/>
              </a:rPr>
              <a:t>temp1</a:t>
            </a:r>
            <a:r>
              <a:rPr lang="en-US" sz="2000" b="0" i="0" dirty="0">
                <a:solidFill>
                  <a:srgbClr val="333333"/>
                </a:solidFill>
                <a:effectLst/>
                <a:latin typeface="Calibri" panose="020F0502020204030204" pitchFamily="34" charset="0"/>
                <a:cs typeface="Calibri" panose="020F0502020204030204" pitchFamily="34" charset="0"/>
              </a:rPr>
              <a:t>.</a:t>
            </a:r>
            <a:br>
              <a:rPr lang="en-US" sz="2000" b="0" i="0" dirty="0">
                <a:solidFill>
                  <a:srgbClr val="333333"/>
                </a:solidFill>
                <a:effectLst/>
                <a:latin typeface="Calibri" panose="020F0502020204030204" pitchFamily="34" charset="0"/>
                <a:cs typeface="Calibri" panose="020F0502020204030204" pitchFamily="34" charset="0"/>
              </a:rPr>
            </a:br>
            <a:endParaRPr sz="2000" spc="-5"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2E5D011-7A1E-4E38-838E-11C4E11962C3}"/>
              </a:ext>
            </a:extLst>
          </p:cNvPr>
          <p:cNvSpPr>
            <a:spLocks noGrp="1"/>
          </p:cNvSpPr>
          <p:nvPr>
            <p:ph type="dt" sz="half" idx="10"/>
          </p:nvPr>
        </p:nvSpPr>
        <p:spPr/>
        <p:txBody>
          <a:bodyPr/>
          <a:lstStyle/>
          <a:p>
            <a:fld id="{05D4324C-79CD-4CFD-8000-E0C145F4E076}" type="datetime1">
              <a:rPr lang="en-US" smtClean="0"/>
              <a:t>11/15/2021</a:t>
            </a:fld>
            <a:endParaRPr lang="en-US"/>
          </a:p>
        </p:txBody>
      </p:sp>
      <p:sp>
        <p:nvSpPr>
          <p:cNvPr id="5" name="Footer Placeholder 4">
            <a:extLst>
              <a:ext uri="{FF2B5EF4-FFF2-40B4-BE49-F238E27FC236}">
                <a16:creationId xmlns:a16="http://schemas.microsoft.com/office/drawing/2014/main" id="{7ECEC8EE-209F-4306-92C1-73A7E6F28892}"/>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34DE89F0-60B8-40C2-8057-AA2F532DEF8B}"/>
              </a:ext>
            </a:extLst>
          </p:cNvPr>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a:extLst>
              <a:ext uri="{FF2B5EF4-FFF2-40B4-BE49-F238E27FC236}">
                <a16:creationId xmlns:a16="http://schemas.microsoft.com/office/drawing/2014/main" id="{618B1D72-2C5D-4EF9-BE79-DCF2A85794F0}"/>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Circular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E04D8588-4EA8-4596-B41A-2AD4B141B545}"/>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560" y="1099087"/>
            <a:ext cx="7634157" cy="5042791"/>
          </a:xfrm>
          <a:prstGeom prst="rect">
            <a:avLst/>
          </a:prstGeom>
        </p:spPr>
        <p:txBody>
          <a:bodyPr vert="horz" wrap="square" lIns="0" tIns="12065" rIns="0" bIns="0" rtlCol="0">
            <a:spAutoFit/>
          </a:bodyPr>
          <a:lstStyle/>
          <a:p>
            <a:pPr algn="l">
              <a:lnSpc>
                <a:spcPct val="150000"/>
              </a:lnSpc>
            </a:pPr>
            <a:r>
              <a:rPr lang="en-US" sz="2000" b="1" i="0" dirty="0">
                <a:solidFill>
                  <a:srgbClr val="E00D50"/>
                </a:solidFill>
                <a:effectLst/>
                <a:latin typeface="Calibri" panose="020F0502020204030204" pitchFamily="34" charset="0"/>
                <a:cs typeface="Calibri" panose="020F0502020204030204" pitchFamily="34" charset="0"/>
              </a:rPr>
              <a:t>Displaying a circular Linked List</a:t>
            </a:r>
            <a:br>
              <a:rPr lang="en-US" sz="2000" b="1" i="0" dirty="0">
                <a:solidFill>
                  <a:srgbClr val="E00D50"/>
                </a:solidFill>
                <a:effectLst/>
                <a:latin typeface="Calibri" panose="020F0502020204030204" pitchFamily="34" charset="0"/>
                <a:cs typeface="Calibri" panose="020F0502020204030204" pitchFamily="34" charset="0"/>
              </a:rPr>
            </a:br>
            <a:r>
              <a:rPr lang="en-US" sz="2000" b="0" i="0" dirty="0">
                <a:solidFill>
                  <a:srgbClr val="333333"/>
                </a:solidFill>
                <a:effectLst/>
                <a:latin typeface="Calibri" panose="020F0502020204030204" pitchFamily="34" charset="0"/>
                <a:cs typeface="Calibri" panose="020F0502020204030204" pitchFamily="34" charset="0"/>
              </a:rPr>
              <a:t/>
            </a:r>
            <a:br>
              <a:rPr lang="en-US" sz="2000" b="0" i="0" dirty="0">
                <a:solidFill>
                  <a:srgbClr val="333333"/>
                </a:solidFill>
                <a:effectLst/>
                <a:latin typeface="Calibri" panose="020F0502020204030204" pitchFamily="34" charset="0"/>
                <a:cs typeface="Calibri" panose="020F0502020204030204" pitchFamily="34" charset="0"/>
              </a:rPr>
            </a:br>
            <a:r>
              <a:rPr lang="en-US" sz="2000" b="1" i="0" dirty="0">
                <a:solidFill>
                  <a:srgbClr val="162F59"/>
                </a:solidFill>
                <a:effectLst/>
                <a:latin typeface="Calibri" panose="020F0502020204030204" pitchFamily="34" charset="0"/>
                <a:cs typeface="Calibri" panose="020F0502020204030204" pitchFamily="34" charset="0"/>
              </a:rPr>
              <a:t>Step 1 - </a:t>
            </a:r>
            <a:r>
              <a:rPr lang="en-US" sz="2000" b="0" i="0" dirty="0">
                <a:solidFill>
                  <a:srgbClr val="333333"/>
                </a:solidFill>
                <a:effectLst/>
                <a:latin typeface="Calibri" panose="020F0502020204030204" pitchFamily="34" charset="0"/>
                <a:cs typeface="Calibri" panose="020F0502020204030204" pitchFamily="34" charset="0"/>
              </a:rPr>
              <a:t>Check whether list is </a:t>
            </a:r>
            <a:r>
              <a:rPr lang="en-US" sz="2000" b="1" i="0" dirty="0">
                <a:solidFill>
                  <a:srgbClr val="333333"/>
                </a:solidFill>
                <a:effectLst/>
                <a:latin typeface="Calibri" panose="020F0502020204030204" pitchFamily="34" charset="0"/>
                <a:cs typeface="Calibri" panose="020F0502020204030204" pitchFamily="34" charset="0"/>
              </a:rPr>
              <a:t>Empty</a:t>
            </a:r>
            <a:r>
              <a:rPr lang="en-US" sz="2000" b="0" i="0" dirty="0">
                <a:solidFill>
                  <a:srgbClr val="333333"/>
                </a:solidFill>
                <a:effectLst/>
                <a:latin typeface="Calibri" panose="020F0502020204030204" pitchFamily="34" charset="0"/>
                <a:cs typeface="Calibri" panose="020F0502020204030204" pitchFamily="34" charset="0"/>
              </a:rPr>
              <a:t>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 == </a:t>
            </a:r>
            <a:r>
              <a:rPr lang="en-US" sz="2000" b="1" i="0" dirty="0">
                <a:solidFill>
                  <a:srgbClr val="333333"/>
                </a:solidFill>
                <a:effectLst/>
                <a:latin typeface="Calibri" panose="020F0502020204030204" pitchFamily="34" charset="0"/>
                <a:cs typeface="Calibri" panose="020F0502020204030204" pitchFamily="34" charset="0"/>
              </a:rPr>
              <a:t>NULL</a:t>
            </a:r>
            <a:r>
              <a:rPr lang="en-US" sz="2000" b="0" i="0" dirty="0">
                <a:solidFill>
                  <a:srgbClr val="333333"/>
                </a:solidFill>
                <a:effectLst/>
                <a:latin typeface="Calibri" panose="020F0502020204030204" pitchFamily="34" charset="0"/>
                <a:cs typeface="Calibri" panose="020F0502020204030204" pitchFamily="34" charset="0"/>
              </a:rPr>
              <a:t>)</a:t>
            </a:r>
            <a:br>
              <a:rPr lang="en-US" sz="2000" b="0" i="0" dirty="0">
                <a:solidFill>
                  <a:srgbClr val="333333"/>
                </a:solidFill>
                <a:effectLst/>
                <a:latin typeface="Calibri" panose="020F0502020204030204" pitchFamily="34" charset="0"/>
                <a:cs typeface="Calibri" panose="020F0502020204030204" pitchFamily="34" charset="0"/>
              </a:rPr>
            </a:br>
            <a:r>
              <a:rPr lang="en-US" sz="2000" b="1" i="0" dirty="0">
                <a:solidFill>
                  <a:srgbClr val="162F59"/>
                </a:solidFill>
                <a:effectLst/>
                <a:latin typeface="Calibri" panose="020F0502020204030204" pitchFamily="34" charset="0"/>
                <a:cs typeface="Calibri" panose="020F0502020204030204" pitchFamily="34" charset="0"/>
              </a:rPr>
              <a:t>Step 2 - </a:t>
            </a:r>
            <a:r>
              <a:rPr lang="en-US" sz="2000" b="0" i="0" dirty="0">
                <a:solidFill>
                  <a:srgbClr val="333333"/>
                </a:solidFill>
                <a:effectLst/>
                <a:latin typeface="Calibri" panose="020F0502020204030204" pitchFamily="34" charset="0"/>
                <a:cs typeface="Calibri" panose="020F0502020204030204" pitchFamily="34" charset="0"/>
              </a:rPr>
              <a:t>If it is </a:t>
            </a:r>
            <a:r>
              <a:rPr lang="en-US" sz="2000" b="1" i="0" dirty="0">
                <a:solidFill>
                  <a:srgbClr val="333333"/>
                </a:solidFill>
                <a:effectLst/>
                <a:latin typeface="Calibri" panose="020F0502020204030204" pitchFamily="34" charset="0"/>
                <a:cs typeface="Calibri" panose="020F0502020204030204" pitchFamily="34" charset="0"/>
              </a:rPr>
              <a:t>Empty</a:t>
            </a:r>
            <a:r>
              <a:rPr lang="en-US" sz="2000" b="0" i="0" dirty="0">
                <a:solidFill>
                  <a:srgbClr val="333333"/>
                </a:solidFill>
                <a:effectLst/>
                <a:latin typeface="Calibri" panose="020F0502020204030204" pitchFamily="34" charset="0"/>
                <a:cs typeface="Calibri" panose="020F0502020204030204" pitchFamily="34" charset="0"/>
              </a:rPr>
              <a:t>, then display </a:t>
            </a:r>
            <a:r>
              <a:rPr lang="en-US" sz="2000" b="1" i="0" dirty="0">
                <a:solidFill>
                  <a:srgbClr val="333333"/>
                </a:solidFill>
                <a:effectLst/>
                <a:latin typeface="Calibri" panose="020F0502020204030204" pitchFamily="34" charset="0"/>
                <a:cs typeface="Calibri" panose="020F0502020204030204" pitchFamily="34" charset="0"/>
              </a:rPr>
              <a:t>'List is Empty!!!'</a:t>
            </a:r>
            <a:r>
              <a:rPr lang="en-US" sz="2000" b="0" i="0" dirty="0">
                <a:solidFill>
                  <a:srgbClr val="333333"/>
                </a:solidFill>
                <a:effectLst/>
                <a:latin typeface="Calibri" panose="020F0502020204030204" pitchFamily="34" charset="0"/>
                <a:cs typeface="Calibri" panose="020F0502020204030204" pitchFamily="34" charset="0"/>
              </a:rPr>
              <a:t> and terminate the function.</a:t>
            </a:r>
            <a:br>
              <a:rPr lang="en-US" sz="2000" b="0" i="0" dirty="0">
                <a:solidFill>
                  <a:srgbClr val="333333"/>
                </a:solidFill>
                <a:effectLst/>
                <a:latin typeface="Calibri" panose="020F0502020204030204" pitchFamily="34" charset="0"/>
                <a:cs typeface="Calibri" panose="020F0502020204030204" pitchFamily="34" charset="0"/>
              </a:rPr>
            </a:br>
            <a:r>
              <a:rPr lang="en-US" sz="2000" b="1" i="0" dirty="0">
                <a:solidFill>
                  <a:srgbClr val="162F59"/>
                </a:solidFill>
                <a:effectLst/>
                <a:latin typeface="Calibri" panose="020F0502020204030204" pitchFamily="34" charset="0"/>
                <a:cs typeface="Calibri" panose="020F0502020204030204" pitchFamily="34" charset="0"/>
              </a:rPr>
              <a:t>Step 3 - </a:t>
            </a:r>
            <a:r>
              <a:rPr lang="en-US" sz="2000" b="0" i="0" dirty="0">
                <a:solidFill>
                  <a:srgbClr val="333333"/>
                </a:solidFill>
                <a:effectLst/>
                <a:latin typeface="Calibri" panose="020F0502020204030204" pitchFamily="34" charset="0"/>
                <a:cs typeface="Calibri" panose="020F0502020204030204" pitchFamily="34" charset="0"/>
              </a:rPr>
              <a:t>If it is </a:t>
            </a:r>
            <a:r>
              <a:rPr lang="en-US" sz="2000" b="1" i="0" dirty="0">
                <a:solidFill>
                  <a:srgbClr val="333333"/>
                </a:solidFill>
                <a:effectLst/>
                <a:latin typeface="Calibri" panose="020F0502020204030204" pitchFamily="34" charset="0"/>
                <a:cs typeface="Calibri" panose="020F0502020204030204" pitchFamily="34" charset="0"/>
              </a:rPr>
              <a:t>Not Empty</a:t>
            </a:r>
            <a:r>
              <a:rPr lang="en-US" sz="2000" b="0" i="0" dirty="0">
                <a:solidFill>
                  <a:srgbClr val="333333"/>
                </a:solidFill>
                <a:effectLst/>
                <a:latin typeface="Calibri" panose="020F0502020204030204" pitchFamily="34" charset="0"/>
                <a:cs typeface="Calibri" panose="020F0502020204030204" pitchFamily="34" charset="0"/>
              </a:rPr>
              <a:t> then, define a Node pointer </a:t>
            </a:r>
            <a:r>
              <a:rPr lang="en-US" sz="2000" b="1" i="0" dirty="0">
                <a:solidFill>
                  <a:srgbClr val="333333"/>
                </a:solidFill>
                <a:effectLst/>
                <a:latin typeface="Calibri" panose="020F0502020204030204" pitchFamily="34" charset="0"/>
                <a:cs typeface="Calibri" panose="020F0502020204030204" pitchFamily="34" charset="0"/>
              </a:rPr>
              <a:t>'temp'</a:t>
            </a:r>
            <a:r>
              <a:rPr lang="en-US" sz="2000" b="0" i="0" dirty="0">
                <a:solidFill>
                  <a:srgbClr val="333333"/>
                </a:solidFill>
                <a:effectLst/>
                <a:latin typeface="Calibri" panose="020F0502020204030204" pitchFamily="34" charset="0"/>
                <a:cs typeface="Calibri" panose="020F0502020204030204" pitchFamily="34" charset="0"/>
              </a:rPr>
              <a:t> and initialize with </a:t>
            </a:r>
            <a:r>
              <a:rPr lang="en-US" sz="2000" b="1" i="0" dirty="0">
                <a:solidFill>
                  <a:srgbClr val="333333"/>
                </a:solidFill>
                <a:effectLst/>
                <a:latin typeface="Calibri" panose="020F0502020204030204" pitchFamily="34" charset="0"/>
                <a:cs typeface="Calibri" panose="020F0502020204030204" pitchFamily="34" charset="0"/>
              </a:rPr>
              <a:t>head</a:t>
            </a:r>
            <a:r>
              <a:rPr lang="en-US" sz="2000" b="0" i="0" dirty="0">
                <a:solidFill>
                  <a:srgbClr val="333333"/>
                </a:solidFill>
                <a:effectLst/>
                <a:latin typeface="Calibri" panose="020F0502020204030204" pitchFamily="34" charset="0"/>
                <a:cs typeface="Calibri" panose="020F0502020204030204" pitchFamily="34" charset="0"/>
              </a:rPr>
              <a:t>.</a:t>
            </a:r>
            <a:br>
              <a:rPr lang="en-US" sz="2000" b="0" i="0" dirty="0">
                <a:solidFill>
                  <a:srgbClr val="333333"/>
                </a:solidFill>
                <a:effectLst/>
                <a:latin typeface="Calibri" panose="020F0502020204030204" pitchFamily="34" charset="0"/>
                <a:cs typeface="Calibri" panose="020F0502020204030204" pitchFamily="34" charset="0"/>
              </a:rPr>
            </a:br>
            <a:r>
              <a:rPr lang="en-US" sz="2000" b="1" i="0" dirty="0">
                <a:solidFill>
                  <a:srgbClr val="162F59"/>
                </a:solidFill>
                <a:effectLst/>
                <a:latin typeface="Calibri" panose="020F0502020204030204" pitchFamily="34" charset="0"/>
                <a:cs typeface="Calibri" panose="020F0502020204030204" pitchFamily="34" charset="0"/>
              </a:rPr>
              <a:t>Step 4 - </a:t>
            </a:r>
            <a:r>
              <a:rPr lang="en-US" sz="2000" b="0" i="0" dirty="0">
                <a:solidFill>
                  <a:srgbClr val="333333"/>
                </a:solidFill>
                <a:effectLst/>
                <a:latin typeface="Calibri" panose="020F0502020204030204" pitchFamily="34" charset="0"/>
                <a:cs typeface="Calibri" panose="020F0502020204030204" pitchFamily="34" charset="0"/>
              </a:rPr>
              <a:t>Keep displaying </a:t>
            </a:r>
            <a:r>
              <a:rPr lang="en-US" sz="2000" b="1" i="0" dirty="0">
                <a:solidFill>
                  <a:srgbClr val="333333"/>
                </a:solidFill>
                <a:effectLst/>
                <a:latin typeface="Calibri" panose="020F0502020204030204" pitchFamily="34" charset="0"/>
                <a:cs typeface="Calibri" panose="020F0502020204030204" pitchFamily="34" charset="0"/>
              </a:rPr>
              <a:t>temp → data</a:t>
            </a:r>
            <a:r>
              <a:rPr lang="en-US" sz="2000" b="0" i="0" dirty="0">
                <a:solidFill>
                  <a:srgbClr val="333333"/>
                </a:solidFill>
                <a:effectLst/>
                <a:latin typeface="Calibri" panose="020F0502020204030204" pitchFamily="34" charset="0"/>
                <a:cs typeface="Calibri" panose="020F0502020204030204" pitchFamily="34" charset="0"/>
              </a:rPr>
              <a:t> with an arrow (</a:t>
            </a:r>
            <a:r>
              <a:rPr lang="en-US" sz="2000" b="1" i="0" dirty="0">
                <a:solidFill>
                  <a:srgbClr val="333333"/>
                </a:solidFill>
                <a:effectLst/>
                <a:latin typeface="Calibri" panose="020F0502020204030204" pitchFamily="34" charset="0"/>
                <a:cs typeface="Calibri" panose="020F0502020204030204" pitchFamily="34" charset="0"/>
              </a:rPr>
              <a:t>---&gt;</a:t>
            </a:r>
            <a:r>
              <a:rPr lang="en-US" sz="2000" b="0" i="0" dirty="0">
                <a:solidFill>
                  <a:srgbClr val="333333"/>
                </a:solidFill>
                <a:effectLst/>
                <a:latin typeface="Calibri" panose="020F0502020204030204" pitchFamily="34" charset="0"/>
                <a:cs typeface="Calibri" panose="020F0502020204030204" pitchFamily="34" charset="0"/>
              </a:rPr>
              <a:t>) until </a:t>
            </a:r>
            <a:r>
              <a:rPr lang="en-US" sz="2000" b="1" i="0" dirty="0">
                <a:solidFill>
                  <a:srgbClr val="333333"/>
                </a:solidFill>
                <a:effectLst/>
                <a:latin typeface="Calibri" panose="020F0502020204030204" pitchFamily="34" charset="0"/>
                <a:cs typeface="Calibri" panose="020F0502020204030204" pitchFamily="34" charset="0"/>
              </a:rPr>
              <a:t>temp</a:t>
            </a:r>
            <a:r>
              <a:rPr lang="en-US" sz="2000" b="0" i="0" dirty="0">
                <a:solidFill>
                  <a:srgbClr val="333333"/>
                </a:solidFill>
                <a:effectLst/>
                <a:latin typeface="Calibri" panose="020F0502020204030204" pitchFamily="34" charset="0"/>
                <a:cs typeface="Calibri" panose="020F0502020204030204" pitchFamily="34" charset="0"/>
              </a:rPr>
              <a:t> reaches to the last node</a:t>
            </a:r>
            <a:br>
              <a:rPr lang="en-US" sz="2000" b="0" i="0" dirty="0">
                <a:solidFill>
                  <a:srgbClr val="333333"/>
                </a:solidFill>
                <a:effectLst/>
                <a:latin typeface="Calibri" panose="020F0502020204030204" pitchFamily="34" charset="0"/>
                <a:cs typeface="Calibri" panose="020F0502020204030204" pitchFamily="34" charset="0"/>
              </a:rPr>
            </a:br>
            <a:r>
              <a:rPr lang="en-US" sz="2000" b="1" i="0" dirty="0">
                <a:solidFill>
                  <a:srgbClr val="162F59"/>
                </a:solidFill>
                <a:effectLst/>
                <a:latin typeface="Calibri" panose="020F0502020204030204" pitchFamily="34" charset="0"/>
                <a:cs typeface="Calibri" panose="020F0502020204030204" pitchFamily="34" charset="0"/>
              </a:rPr>
              <a:t>Step 5 - </a:t>
            </a:r>
            <a:r>
              <a:rPr lang="en-US" sz="2000" b="0" i="0" dirty="0">
                <a:solidFill>
                  <a:srgbClr val="333333"/>
                </a:solidFill>
                <a:effectLst/>
                <a:latin typeface="Calibri" panose="020F0502020204030204" pitchFamily="34" charset="0"/>
                <a:cs typeface="Calibri" panose="020F0502020204030204" pitchFamily="34" charset="0"/>
              </a:rPr>
              <a:t>Finally display </a:t>
            </a:r>
            <a:r>
              <a:rPr lang="en-US" sz="2000" b="1" i="0" dirty="0">
                <a:solidFill>
                  <a:srgbClr val="333333"/>
                </a:solidFill>
                <a:effectLst/>
                <a:latin typeface="Calibri" panose="020F0502020204030204" pitchFamily="34" charset="0"/>
                <a:cs typeface="Calibri" panose="020F0502020204030204" pitchFamily="34" charset="0"/>
              </a:rPr>
              <a:t>temp → data</a:t>
            </a:r>
            <a:r>
              <a:rPr lang="en-US" sz="2000" b="0" i="0" dirty="0">
                <a:solidFill>
                  <a:srgbClr val="333333"/>
                </a:solidFill>
                <a:effectLst/>
                <a:latin typeface="Calibri" panose="020F0502020204030204" pitchFamily="34" charset="0"/>
                <a:cs typeface="Calibri" panose="020F0502020204030204" pitchFamily="34" charset="0"/>
              </a:rPr>
              <a:t> with arrow pointing to </a:t>
            </a:r>
            <a:r>
              <a:rPr lang="en-US" sz="2000" b="1" i="0" dirty="0">
                <a:solidFill>
                  <a:srgbClr val="333333"/>
                </a:solidFill>
                <a:effectLst/>
                <a:latin typeface="Calibri" panose="020F0502020204030204" pitchFamily="34" charset="0"/>
                <a:cs typeface="Calibri" panose="020F0502020204030204" pitchFamily="34" charset="0"/>
              </a:rPr>
              <a:t>head → data</a:t>
            </a:r>
            <a:r>
              <a:rPr lang="en-US" sz="2000" b="0" i="0" dirty="0">
                <a:solidFill>
                  <a:srgbClr val="333333"/>
                </a:solidFill>
                <a:effectLst/>
                <a:latin typeface="Calibri" panose="020F0502020204030204" pitchFamily="34" charset="0"/>
                <a:cs typeface="Calibri" panose="020F0502020204030204" pitchFamily="34" charset="0"/>
              </a:rPr>
              <a:t>.</a:t>
            </a:r>
            <a:br>
              <a:rPr lang="en-US" sz="2000" b="0" i="0" dirty="0">
                <a:solidFill>
                  <a:srgbClr val="333333"/>
                </a:solidFill>
                <a:effectLst/>
                <a:latin typeface="Calibri" panose="020F0502020204030204" pitchFamily="34" charset="0"/>
                <a:cs typeface="Calibri" panose="020F0502020204030204" pitchFamily="34" charset="0"/>
              </a:rPr>
            </a:br>
            <a:endParaRPr sz="2000" spc="-5"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2E5D011-7A1E-4E38-838E-11C4E11962C3}"/>
              </a:ext>
            </a:extLst>
          </p:cNvPr>
          <p:cNvSpPr>
            <a:spLocks noGrp="1"/>
          </p:cNvSpPr>
          <p:nvPr>
            <p:ph type="dt" sz="half" idx="10"/>
          </p:nvPr>
        </p:nvSpPr>
        <p:spPr/>
        <p:txBody>
          <a:bodyPr/>
          <a:lstStyle/>
          <a:p>
            <a:fld id="{309E5850-9456-488C-9F6F-C09EB7E943AF}" type="datetime1">
              <a:rPr lang="en-US" smtClean="0"/>
              <a:t>11/15/2021</a:t>
            </a:fld>
            <a:endParaRPr lang="en-US"/>
          </a:p>
        </p:txBody>
      </p:sp>
      <p:sp>
        <p:nvSpPr>
          <p:cNvPr id="5" name="Footer Placeholder 4">
            <a:extLst>
              <a:ext uri="{FF2B5EF4-FFF2-40B4-BE49-F238E27FC236}">
                <a16:creationId xmlns:a16="http://schemas.microsoft.com/office/drawing/2014/main" id="{7ECEC8EE-209F-4306-92C1-73A7E6F28892}"/>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34DE89F0-60B8-40C2-8057-AA2F532DEF8B}"/>
              </a:ext>
            </a:extLst>
          </p:cNvPr>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a:extLst>
              <a:ext uri="{FF2B5EF4-FFF2-40B4-BE49-F238E27FC236}">
                <a16:creationId xmlns:a16="http://schemas.microsoft.com/office/drawing/2014/main" id="{618B1D72-2C5D-4EF9-BE79-DCF2A85794F0}"/>
              </a:ext>
            </a:extLst>
          </p:cNvPr>
          <p:cNvSpPr txBox="1">
            <a:spLocks/>
          </p:cNvSpPr>
          <p:nvPr/>
        </p:nvSpPr>
        <p:spPr>
          <a:xfrm>
            <a:off x="1371600" y="5407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Circular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E04D8588-4EA8-4596-B41A-2AD4B141B545}"/>
              </a:ext>
            </a:extLst>
          </p:cNvPr>
          <p:cNvPicPr>
            <a:picLocks noChangeAspect="1" noChangeArrowheads="1"/>
          </p:cNvPicPr>
          <p:nvPr/>
        </p:nvPicPr>
        <p:blipFill>
          <a:blip r:embed="rId2"/>
          <a:srcRect/>
          <a:stretch>
            <a:fillRect/>
          </a:stretch>
        </p:blipFill>
        <p:spPr bwMode="auto">
          <a:xfrm>
            <a:off x="0" y="-4916"/>
            <a:ext cx="1447800" cy="817163"/>
          </a:xfrm>
          <a:prstGeom prst="rect">
            <a:avLst/>
          </a:prstGeom>
          <a:noFill/>
        </p:spPr>
      </p:pic>
    </p:spTree>
    <p:extLst>
      <p:ext uri="{BB962C8B-B14F-4D97-AF65-F5344CB8AC3E}">
        <p14:creationId xmlns:p14="http://schemas.microsoft.com/office/powerpoint/2010/main" val="104295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57200" y="1805837"/>
            <a:ext cx="8554119" cy="4387548"/>
          </a:xfrm>
          <a:prstGeom prst="rect">
            <a:avLst/>
          </a:prstGeom>
        </p:spPr>
        <p:txBody>
          <a:bodyPr vert="horz" wrap="square" lIns="0" tIns="12700" rIns="0" bIns="0" rtlCol="0">
            <a:spAutoFit/>
          </a:bodyPr>
          <a:lstStyle/>
          <a:p>
            <a:pPr algn="l" fontAlgn="base">
              <a:lnSpc>
                <a:spcPct val="150000"/>
              </a:lnSpc>
            </a:pPr>
            <a:r>
              <a:rPr lang="en-US" sz="2400" b="0" i="0" dirty="0">
                <a:effectLst/>
                <a:latin typeface="Calibri" panose="020F0502020204030204" pitchFamily="34" charset="0"/>
                <a:cs typeface="Calibri" panose="020F0502020204030204" pitchFamily="34" charset="0"/>
              </a:rPr>
              <a:t>1. Implementation of </a:t>
            </a:r>
            <a:r>
              <a:rPr lang="en-US" sz="2400" dirty="0">
                <a:latin typeface="Calibri" panose="020F0502020204030204" pitchFamily="34" charset="0"/>
                <a:cs typeface="Calibri" panose="020F0502020204030204" pitchFamily="34" charset="0"/>
              </a:rPr>
              <a:t>stacks</a:t>
            </a:r>
            <a:r>
              <a:rPr lang="en-US" sz="2400" b="0" i="0" dirty="0">
                <a:effectLst/>
                <a:latin typeface="Calibri" panose="020F0502020204030204" pitchFamily="34" charset="0"/>
                <a:cs typeface="Calibri" panose="020F0502020204030204" pitchFamily="34" charset="0"/>
              </a:rPr>
              <a:t> and </a:t>
            </a:r>
            <a:r>
              <a:rPr lang="en-US" sz="2400" dirty="0">
                <a:latin typeface="Calibri" panose="020F0502020204030204" pitchFamily="34" charset="0"/>
                <a:cs typeface="Calibri" panose="020F0502020204030204" pitchFamily="34" charset="0"/>
              </a:rPr>
              <a:t>queues.</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2. </a:t>
            </a:r>
            <a:r>
              <a:rPr lang="en-US" sz="2400" b="0" i="0" dirty="0">
                <a:effectLst/>
                <a:latin typeface="Calibri" panose="020F0502020204030204" pitchFamily="34" charset="0"/>
                <a:cs typeface="Calibri" panose="020F0502020204030204" pitchFamily="34" charset="0"/>
              </a:rPr>
              <a:t>Implementation of graphs : </a:t>
            </a:r>
            <a:r>
              <a:rPr lang="en-US" sz="2400" dirty="0">
                <a:latin typeface="Calibri" panose="020F0502020204030204" pitchFamily="34" charset="0"/>
                <a:cs typeface="Calibri" panose="020F0502020204030204" pitchFamily="34" charset="0"/>
              </a:rPr>
              <a:t>Adjacency list representation of graphs </a:t>
            </a:r>
            <a:r>
              <a:rPr lang="en-US" sz="2400" b="0" i="0" dirty="0">
                <a:effectLst/>
                <a:latin typeface="Calibri" panose="020F0502020204030204" pitchFamily="34" charset="0"/>
                <a:cs typeface="Calibri" panose="020F0502020204030204" pitchFamily="34" charset="0"/>
              </a:rPr>
              <a:t>is most popular which is uses linked list to store adjacent vertices.</a:t>
            </a:r>
            <a:br>
              <a:rPr lang="en-US" sz="2400" b="0" i="0" dirty="0">
                <a:effectLst/>
                <a:latin typeface="Calibri" panose="020F0502020204030204" pitchFamily="34" charset="0"/>
                <a:cs typeface="Calibri" panose="020F0502020204030204" pitchFamily="34" charset="0"/>
              </a:rPr>
            </a:br>
            <a:r>
              <a:rPr lang="en-US" sz="2400" b="0" i="0" dirty="0">
                <a:effectLst/>
                <a:latin typeface="Calibri" panose="020F0502020204030204" pitchFamily="34" charset="0"/>
                <a:cs typeface="Calibri" panose="020F0502020204030204" pitchFamily="34" charset="0"/>
              </a:rPr>
              <a:t>3. Dynamic memory allocation : We use linked list of free blocks.</a:t>
            </a:r>
            <a:br>
              <a:rPr lang="en-US" sz="2400" b="0" i="0" dirty="0">
                <a:effectLst/>
                <a:latin typeface="Calibri" panose="020F0502020204030204" pitchFamily="34" charset="0"/>
                <a:cs typeface="Calibri" panose="020F0502020204030204" pitchFamily="34" charset="0"/>
              </a:rPr>
            </a:br>
            <a:r>
              <a:rPr lang="en-US" sz="2400" b="0" i="0" dirty="0">
                <a:effectLst/>
                <a:latin typeface="Calibri" panose="020F0502020204030204" pitchFamily="34" charset="0"/>
                <a:cs typeface="Calibri" panose="020F0502020204030204" pitchFamily="34" charset="0"/>
              </a:rPr>
              <a:t>4. Maintaining directory of names.</a:t>
            </a:r>
            <a:br>
              <a:rPr lang="en-US" sz="2400" b="0" i="0" dirty="0">
                <a:effectLst/>
                <a:latin typeface="Calibri" panose="020F0502020204030204" pitchFamily="34" charset="0"/>
                <a:cs typeface="Calibri" panose="020F0502020204030204" pitchFamily="34" charset="0"/>
              </a:rPr>
            </a:br>
            <a:r>
              <a:rPr lang="en-US" sz="2400" b="0" i="0" dirty="0">
                <a:effectLst/>
                <a:latin typeface="Calibri" panose="020F0502020204030204" pitchFamily="34" charset="0"/>
                <a:cs typeface="Calibri" panose="020F0502020204030204" pitchFamily="34" charset="0"/>
              </a:rPr>
              <a:t>5. Manipulation of polynomials by storing constants in the node of linked list .</a:t>
            </a:r>
            <a:br>
              <a:rPr lang="en-US" sz="2400" b="0" i="0" dirty="0">
                <a:effectLst/>
                <a:latin typeface="Calibri" panose="020F0502020204030204" pitchFamily="34" charset="0"/>
                <a:cs typeface="Calibri" panose="020F0502020204030204" pitchFamily="34" charset="0"/>
              </a:rPr>
            </a:br>
            <a:r>
              <a:rPr lang="en-US" sz="2400" b="0" i="0" dirty="0">
                <a:effectLst/>
                <a:latin typeface="Calibri" panose="020F0502020204030204" pitchFamily="34" charset="0"/>
                <a:cs typeface="Calibri" panose="020F0502020204030204" pitchFamily="34" charset="0"/>
              </a:rPr>
              <a:t>5. representing sparse matrices.</a:t>
            </a:r>
          </a:p>
        </p:txBody>
      </p:sp>
      <p:sp>
        <p:nvSpPr>
          <p:cNvPr id="2" name="Date Placeholder 1">
            <a:extLst>
              <a:ext uri="{FF2B5EF4-FFF2-40B4-BE49-F238E27FC236}">
                <a16:creationId xmlns:a16="http://schemas.microsoft.com/office/drawing/2014/main" id="{98BCEB85-4DC3-403B-96AB-DC7661AEA037}"/>
              </a:ext>
            </a:extLst>
          </p:cNvPr>
          <p:cNvSpPr>
            <a:spLocks noGrp="1"/>
          </p:cNvSpPr>
          <p:nvPr>
            <p:ph type="dt" sz="half" idx="10"/>
          </p:nvPr>
        </p:nvSpPr>
        <p:spPr/>
        <p:txBody>
          <a:bodyPr/>
          <a:lstStyle/>
          <a:p>
            <a:fld id="{B2FA864D-FF4A-4A3B-A1DF-6A7CBF908F95}" type="datetime1">
              <a:rPr lang="en-US" smtClean="0"/>
              <a:t>11/15/2021</a:t>
            </a:fld>
            <a:endParaRPr lang="en-US"/>
          </a:p>
        </p:txBody>
      </p:sp>
      <p:sp>
        <p:nvSpPr>
          <p:cNvPr id="3" name="Footer Placeholder 2">
            <a:extLst>
              <a:ext uri="{FF2B5EF4-FFF2-40B4-BE49-F238E27FC236}">
                <a16:creationId xmlns:a16="http://schemas.microsoft.com/office/drawing/2014/main" id="{E5015826-B4CA-4DFA-9AD8-C427FDB975C2}"/>
              </a:ext>
            </a:extLst>
          </p:cNvPr>
          <p:cNvSpPr>
            <a:spLocks noGrp="1"/>
          </p:cNvSpPr>
          <p:nvPr>
            <p:ph type="ftr" sz="quarter" idx="11"/>
          </p:nvPr>
        </p:nvSpPr>
        <p:spPr>
          <a:xfrm>
            <a:off x="3124200" y="6356350"/>
            <a:ext cx="3733800" cy="365125"/>
          </a:xfrm>
        </p:spPr>
        <p:txBody>
          <a:bodyPr/>
          <a:lstStyle/>
          <a:p>
            <a:r>
              <a:rPr lang="fi-FI" smtClean="0"/>
              <a:t>Alisha Sikri           DS               Unit 2                        </a:t>
            </a:r>
            <a:endParaRPr lang="en-US" dirty="0"/>
          </a:p>
        </p:txBody>
      </p:sp>
      <p:sp>
        <p:nvSpPr>
          <p:cNvPr id="4" name="Slide Number Placeholder 3">
            <a:extLst>
              <a:ext uri="{FF2B5EF4-FFF2-40B4-BE49-F238E27FC236}">
                <a16:creationId xmlns:a16="http://schemas.microsoft.com/office/drawing/2014/main" id="{45DC341E-4FA3-417B-953C-336B6343B0C7}"/>
              </a:ext>
            </a:extLst>
          </p:cNvPr>
          <p:cNvSpPr>
            <a:spLocks noGrp="1"/>
          </p:cNvSpPr>
          <p:nvPr>
            <p:ph type="sldNum" sz="quarter" idx="12"/>
          </p:nvPr>
        </p:nvSpPr>
        <p:spPr/>
        <p:txBody>
          <a:bodyPr/>
          <a:lstStyle/>
          <a:p>
            <a:fld id="{B6F15528-21DE-4FAA-801E-634DDDAF4B2B}" type="slidenum">
              <a:rPr lang="en-US" smtClean="0"/>
              <a:pPr/>
              <a:t>77</a:t>
            </a:fld>
            <a:endParaRPr lang="en-US"/>
          </a:p>
        </p:txBody>
      </p:sp>
      <p:pic>
        <p:nvPicPr>
          <p:cNvPr id="8" name="Picture 2" descr="E:\NIET\Project\xLogo11.png.pagespeed.ic.pydHLuCQEZ.png">
            <a:extLst>
              <a:ext uri="{FF2B5EF4-FFF2-40B4-BE49-F238E27FC236}">
                <a16:creationId xmlns:a16="http://schemas.microsoft.com/office/drawing/2014/main" id="{49B54952-DDD0-4A21-B077-E3AC4D1777F0}"/>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9" name="Title 1">
            <a:extLst>
              <a:ext uri="{FF2B5EF4-FFF2-40B4-BE49-F238E27FC236}">
                <a16:creationId xmlns:a16="http://schemas.microsoft.com/office/drawing/2014/main" id="{A4AB7CFD-A160-4D8D-B40C-59020B1617C5}"/>
              </a:ext>
            </a:extLst>
          </p:cNvPr>
          <p:cNvSpPr txBox="1">
            <a:spLocks/>
          </p:cNvSpPr>
          <p:nvPr/>
        </p:nvSpPr>
        <p:spPr>
          <a:xfrm>
            <a:off x="1371600" y="-3562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TextBox 9">
            <a:extLst>
              <a:ext uri="{FF2B5EF4-FFF2-40B4-BE49-F238E27FC236}">
                <a16:creationId xmlns:a16="http://schemas.microsoft.com/office/drawing/2014/main" id="{D9181787-C9D8-40EE-AE70-EC200E3EF055}"/>
              </a:ext>
            </a:extLst>
          </p:cNvPr>
          <p:cNvSpPr txBox="1"/>
          <p:nvPr/>
        </p:nvSpPr>
        <p:spPr>
          <a:xfrm>
            <a:off x="742950" y="907927"/>
            <a:ext cx="7772400" cy="523220"/>
          </a:xfrm>
          <a:prstGeom prst="rect">
            <a:avLst/>
          </a:prstGeom>
          <a:noFill/>
        </p:spPr>
        <p:txBody>
          <a:bodyPr wrap="square">
            <a:spAutoFit/>
          </a:bodyPr>
          <a:lstStyle/>
          <a:p>
            <a:r>
              <a:rPr lang="en-US" sz="2800" b="1" i="0" dirty="0">
                <a:solidFill>
                  <a:srgbClr val="273239"/>
                </a:solidFill>
                <a:effectLst/>
                <a:latin typeface="Calibri" panose="020F0502020204030204" pitchFamily="34" charset="0"/>
                <a:cs typeface="Calibri" panose="020F0502020204030204" pitchFamily="34" charset="0"/>
              </a:rPr>
              <a:t>Applications of linked list in computer science</a:t>
            </a:r>
            <a:r>
              <a:rPr lang="en-US" sz="2800" b="0" i="0" dirty="0">
                <a:solidFill>
                  <a:srgbClr val="273239"/>
                </a:solidFill>
                <a:effectLst/>
                <a:latin typeface="Calibri" panose="020F0502020204030204" pitchFamily="34" charset="0"/>
                <a:cs typeface="Calibri" panose="020F0502020204030204" pitchFamily="34" charset="0"/>
              </a:rPr>
              <a:t> –</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539552" y="1113272"/>
            <a:ext cx="3284220" cy="566181"/>
          </a:xfrm>
          <a:prstGeom prst="rect">
            <a:avLst/>
          </a:prstGeom>
        </p:spPr>
        <p:txBody>
          <a:bodyPr vert="horz" wrap="square" lIns="0" tIns="12065" rIns="0" bIns="0" rtlCol="0">
            <a:spAutoFit/>
          </a:bodyPr>
          <a:lstStyle/>
          <a:p>
            <a:pPr marL="12065">
              <a:lnSpc>
                <a:spcPct val="100000"/>
              </a:lnSpc>
              <a:spcBef>
                <a:spcPts val="95"/>
              </a:spcBef>
              <a:buClr>
                <a:srgbClr val="E1D600"/>
              </a:buClr>
              <a:tabLst>
                <a:tab pos="292100" algn="l"/>
              </a:tabLst>
            </a:pPr>
            <a:r>
              <a:rPr sz="3600" b="1" spc="-20" dirty="0">
                <a:solidFill>
                  <a:srgbClr val="000066"/>
                </a:solidFill>
                <a:uFill>
                  <a:solidFill>
                    <a:srgbClr val="000066"/>
                  </a:solidFill>
                </a:uFill>
                <a:latin typeface="Calibri" panose="020F0502020204030204" pitchFamily="34" charset="0"/>
                <a:cs typeface="Calibri" panose="020F0502020204030204" pitchFamily="34" charset="0"/>
              </a:rPr>
              <a:t>Polyno</a:t>
            </a:r>
            <a:r>
              <a:rPr sz="3600" b="1" spc="-20" dirty="0">
                <a:solidFill>
                  <a:srgbClr val="001F5F"/>
                </a:solidFill>
                <a:uFill>
                  <a:solidFill>
                    <a:srgbClr val="000066"/>
                  </a:solidFill>
                </a:uFill>
                <a:latin typeface="Calibri" panose="020F0502020204030204" pitchFamily="34" charset="0"/>
                <a:cs typeface="Calibri" panose="020F0502020204030204" pitchFamily="34" charset="0"/>
              </a:rPr>
              <a:t>mials</a:t>
            </a:r>
            <a:endParaRPr sz="3600" dirty="0">
              <a:latin typeface="Calibri" panose="020F0502020204030204" pitchFamily="34" charset="0"/>
              <a:cs typeface="Calibri" panose="020F0502020204030204" pitchFamily="34" charset="0"/>
            </a:endParaRPr>
          </a:p>
        </p:txBody>
      </p:sp>
      <p:sp>
        <p:nvSpPr>
          <p:cNvPr id="2" name="Date Placeholder 1">
            <a:extLst>
              <a:ext uri="{FF2B5EF4-FFF2-40B4-BE49-F238E27FC236}">
                <a16:creationId xmlns:a16="http://schemas.microsoft.com/office/drawing/2014/main" id="{70D339BF-8E8B-43D2-8304-CC57961DDE0E}"/>
              </a:ext>
            </a:extLst>
          </p:cNvPr>
          <p:cNvSpPr>
            <a:spLocks noGrp="1"/>
          </p:cNvSpPr>
          <p:nvPr>
            <p:ph type="dt" sz="half" idx="10"/>
          </p:nvPr>
        </p:nvSpPr>
        <p:spPr/>
        <p:txBody>
          <a:bodyPr/>
          <a:lstStyle/>
          <a:p>
            <a:fld id="{1F748D70-291C-4E20-8269-9FB618D981FA}" type="datetime1">
              <a:rPr lang="en-US" smtClean="0"/>
              <a:t>11/15/2021</a:t>
            </a:fld>
            <a:endParaRPr lang="en-US"/>
          </a:p>
        </p:txBody>
      </p:sp>
      <p:sp>
        <p:nvSpPr>
          <p:cNvPr id="3" name="Footer Placeholder 2">
            <a:extLst>
              <a:ext uri="{FF2B5EF4-FFF2-40B4-BE49-F238E27FC236}">
                <a16:creationId xmlns:a16="http://schemas.microsoft.com/office/drawing/2014/main" id="{7678E1A8-C093-4B12-A4EE-D7073BE23DB9}"/>
              </a:ext>
            </a:extLst>
          </p:cNvPr>
          <p:cNvSpPr>
            <a:spLocks noGrp="1"/>
          </p:cNvSpPr>
          <p:nvPr>
            <p:ph type="ftr" sz="quarter" idx="11"/>
          </p:nvPr>
        </p:nvSpPr>
        <p:spPr>
          <a:xfrm>
            <a:off x="3124200" y="6356350"/>
            <a:ext cx="3636468" cy="365125"/>
          </a:xfrm>
        </p:spPr>
        <p:txBody>
          <a:bodyPr/>
          <a:lstStyle/>
          <a:p>
            <a:r>
              <a:rPr lang="fi-FI" smtClean="0"/>
              <a:t>Alisha Sikri           DS               Unit 2                        </a:t>
            </a:r>
            <a:endParaRPr lang="en-US" dirty="0"/>
          </a:p>
        </p:txBody>
      </p:sp>
      <p:sp>
        <p:nvSpPr>
          <p:cNvPr id="4" name="Slide Number Placeholder 3">
            <a:extLst>
              <a:ext uri="{FF2B5EF4-FFF2-40B4-BE49-F238E27FC236}">
                <a16:creationId xmlns:a16="http://schemas.microsoft.com/office/drawing/2014/main" id="{AC5569BF-F328-4F98-BA1C-C238ED45DAFF}"/>
              </a:ext>
            </a:extLst>
          </p:cNvPr>
          <p:cNvSpPr>
            <a:spLocks noGrp="1"/>
          </p:cNvSpPr>
          <p:nvPr>
            <p:ph type="sldNum" sz="quarter" idx="12"/>
          </p:nvPr>
        </p:nvSpPr>
        <p:spPr/>
        <p:txBody>
          <a:bodyPr/>
          <a:lstStyle/>
          <a:p>
            <a:fld id="{B6F15528-21DE-4FAA-801E-634DDDAF4B2B}" type="slidenum">
              <a:rPr lang="en-US" smtClean="0"/>
              <a:pPr/>
              <a:t>78</a:t>
            </a:fld>
            <a:endParaRPr lang="en-US"/>
          </a:p>
        </p:txBody>
      </p:sp>
      <p:pic>
        <p:nvPicPr>
          <p:cNvPr id="23" name="Picture 2" descr="E:\NIET\Project\xLogo11.png.pagespeed.ic.pydHLuCQEZ.png">
            <a:extLst>
              <a:ext uri="{FF2B5EF4-FFF2-40B4-BE49-F238E27FC236}">
                <a16:creationId xmlns:a16="http://schemas.microsoft.com/office/drawing/2014/main" id="{F3BA8939-9349-402A-8DCB-B898D173AA04}"/>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5" name="Title 1">
            <a:extLst>
              <a:ext uri="{FF2B5EF4-FFF2-40B4-BE49-F238E27FC236}">
                <a16:creationId xmlns:a16="http://schemas.microsoft.com/office/drawing/2014/main" id="{A559F366-332F-4CC3-B398-2A864151594A}"/>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6" name="TextBox 25">
            <a:extLst>
              <a:ext uri="{FF2B5EF4-FFF2-40B4-BE49-F238E27FC236}">
                <a16:creationId xmlns:a16="http://schemas.microsoft.com/office/drawing/2014/main" id="{163107F2-B1AC-42E9-BBBC-57380225A1CA}"/>
              </a:ext>
            </a:extLst>
          </p:cNvPr>
          <p:cNvSpPr txBox="1"/>
          <p:nvPr/>
        </p:nvSpPr>
        <p:spPr>
          <a:xfrm>
            <a:off x="337649" y="1849923"/>
            <a:ext cx="8468702" cy="2308324"/>
          </a:xfrm>
          <a:prstGeom prst="rect">
            <a:avLst/>
          </a:prstGeom>
          <a:noFill/>
        </p:spPr>
        <p:txBody>
          <a:bodyPr wrap="square">
            <a:spAutoFit/>
          </a:bodyPr>
          <a:lstStyle/>
          <a:p>
            <a:pPr algn="just"/>
            <a:r>
              <a:rPr lang="en-US" sz="2400" b="0" i="0" dirty="0">
                <a:solidFill>
                  <a:srgbClr val="333333"/>
                </a:solidFill>
                <a:effectLst/>
                <a:latin typeface="Calibri" panose="020F0502020204030204" pitchFamily="34" charset="0"/>
                <a:cs typeface="Calibri" panose="020F0502020204030204" pitchFamily="34" charset="0"/>
              </a:rPr>
              <a:t>Polynomials are the algebraic expressions which consist of variables and coefficients.</a:t>
            </a:r>
          </a:p>
          <a:p>
            <a:pPr algn="just"/>
            <a:endParaRPr lang="en-US" sz="2400" dirty="0">
              <a:solidFill>
                <a:srgbClr val="000000"/>
              </a:solidFill>
              <a:latin typeface="Calibri" panose="020F0502020204030204" pitchFamily="34" charset="0"/>
              <a:cs typeface="Calibri" panose="020F0502020204030204" pitchFamily="34" charset="0"/>
            </a:endParaRPr>
          </a:p>
          <a:p>
            <a:pPr algn="just"/>
            <a:r>
              <a:rPr lang="en-US" sz="2400" dirty="0">
                <a:solidFill>
                  <a:srgbClr val="000000"/>
                </a:solidFill>
                <a:latin typeface="Calibri" panose="020F0502020204030204" pitchFamily="34" charset="0"/>
                <a:cs typeface="Calibri" panose="020F0502020204030204" pitchFamily="34" charset="0"/>
              </a:rPr>
              <a:t>Example - </a:t>
            </a:r>
          </a:p>
          <a:p>
            <a:pPr lvl="1" algn="just"/>
            <a:r>
              <a:rPr lang="en-US" sz="2400" b="0" i="0" dirty="0">
                <a:solidFill>
                  <a:srgbClr val="000000"/>
                </a:solidFill>
                <a:effectLst/>
                <a:latin typeface="Calibri" panose="020F0502020204030204" pitchFamily="34" charset="0"/>
                <a:cs typeface="Calibri" panose="020F0502020204030204" pitchFamily="34" charset="0"/>
              </a:rPr>
              <a:t>10x</a:t>
            </a:r>
            <a:r>
              <a:rPr lang="en-US" sz="2400" b="0" i="0" baseline="30000" dirty="0">
                <a:solidFill>
                  <a:srgbClr val="000000"/>
                </a:solidFill>
                <a:effectLst/>
                <a:latin typeface="Calibri" panose="020F0502020204030204" pitchFamily="34" charset="0"/>
                <a:cs typeface="Calibri" panose="020F0502020204030204" pitchFamily="34" charset="0"/>
              </a:rPr>
              <a:t>2 </a:t>
            </a:r>
            <a:r>
              <a:rPr lang="en-US" sz="2400" b="0" i="0" dirty="0">
                <a:solidFill>
                  <a:srgbClr val="000000"/>
                </a:solidFill>
                <a:effectLst/>
                <a:latin typeface="Calibri" panose="020F0502020204030204" pitchFamily="34" charset="0"/>
                <a:cs typeface="Calibri" panose="020F0502020204030204" pitchFamily="34" charset="0"/>
              </a:rPr>
              <a:t>+ 26x, here 10 and 26 are coefficients and 2, 1 is its exponential value.</a:t>
            </a:r>
            <a:endParaRPr lang="en-IN" sz="2400" dirty="0">
              <a:latin typeface="Calibri" panose="020F0502020204030204" pitchFamily="34" charset="0"/>
              <a:cs typeface="Calibri" panose="020F050202020403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D339BF-8E8B-43D2-8304-CC57961DDE0E}"/>
              </a:ext>
            </a:extLst>
          </p:cNvPr>
          <p:cNvSpPr>
            <a:spLocks noGrp="1"/>
          </p:cNvSpPr>
          <p:nvPr>
            <p:ph type="dt" sz="half" idx="10"/>
          </p:nvPr>
        </p:nvSpPr>
        <p:spPr/>
        <p:txBody>
          <a:bodyPr/>
          <a:lstStyle/>
          <a:p>
            <a:fld id="{24789D88-7B0F-44C1-9FE8-ABF1055D98F7}" type="datetime1">
              <a:rPr lang="en-US" smtClean="0"/>
              <a:t>11/15/2021</a:t>
            </a:fld>
            <a:endParaRPr lang="en-US"/>
          </a:p>
        </p:txBody>
      </p:sp>
      <p:sp>
        <p:nvSpPr>
          <p:cNvPr id="3" name="Footer Placeholder 2">
            <a:extLst>
              <a:ext uri="{FF2B5EF4-FFF2-40B4-BE49-F238E27FC236}">
                <a16:creationId xmlns:a16="http://schemas.microsoft.com/office/drawing/2014/main" id="{7678E1A8-C093-4B12-A4EE-D7073BE23DB9}"/>
              </a:ext>
            </a:extLst>
          </p:cNvPr>
          <p:cNvSpPr>
            <a:spLocks noGrp="1"/>
          </p:cNvSpPr>
          <p:nvPr>
            <p:ph type="ftr" sz="quarter" idx="11"/>
          </p:nvPr>
        </p:nvSpPr>
        <p:spPr>
          <a:xfrm>
            <a:off x="3124200" y="6356350"/>
            <a:ext cx="3636468" cy="365125"/>
          </a:xfrm>
        </p:spPr>
        <p:txBody>
          <a:bodyPr/>
          <a:lstStyle/>
          <a:p>
            <a:r>
              <a:rPr lang="fi-FI" smtClean="0"/>
              <a:t>Alisha Sikri           DS               Unit 2                        </a:t>
            </a:r>
            <a:endParaRPr lang="en-US" dirty="0"/>
          </a:p>
        </p:txBody>
      </p:sp>
      <p:sp>
        <p:nvSpPr>
          <p:cNvPr id="4" name="Slide Number Placeholder 3">
            <a:extLst>
              <a:ext uri="{FF2B5EF4-FFF2-40B4-BE49-F238E27FC236}">
                <a16:creationId xmlns:a16="http://schemas.microsoft.com/office/drawing/2014/main" id="{AC5569BF-F328-4F98-BA1C-C238ED45DAFF}"/>
              </a:ext>
            </a:extLst>
          </p:cNvPr>
          <p:cNvSpPr>
            <a:spLocks noGrp="1"/>
          </p:cNvSpPr>
          <p:nvPr>
            <p:ph type="sldNum" sz="quarter" idx="12"/>
          </p:nvPr>
        </p:nvSpPr>
        <p:spPr/>
        <p:txBody>
          <a:bodyPr/>
          <a:lstStyle/>
          <a:p>
            <a:fld id="{B6F15528-21DE-4FAA-801E-634DDDAF4B2B}" type="slidenum">
              <a:rPr lang="en-US" smtClean="0"/>
              <a:pPr/>
              <a:t>79</a:t>
            </a:fld>
            <a:endParaRPr lang="en-US"/>
          </a:p>
        </p:txBody>
      </p:sp>
      <p:pic>
        <p:nvPicPr>
          <p:cNvPr id="23" name="Picture 2" descr="E:\NIET\Project\xLogo11.png.pagespeed.ic.pydHLuCQEZ.png">
            <a:extLst>
              <a:ext uri="{FF2B5EF4-FFF2-40B4-BE49-F238E27FC236}">
                <a16:creationId xmlns:a16="http://schemas.microsoft.com/office/drawing/2014/main" id="{F3BA8939-9349-402A-8DCB-B898D173AA04}"/>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5" name="Title 1">
            <a:extLst>
              <a:ext uri="{FF2B5EF4-FFF2-40B4-BE49-F238E27FC236}">
                <a16:creationId xmlns:a16="http://schemas.microsoft.com/office/drawing/2014/main" id="{A559F366-332F-4CC3-B398-2A864151594A}"/>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3" name="Rectangle 9">
            <a:extLst>
              <a:ext uri="{FF2B5EF4-FFF2-40B4-BE49-F238E27FC236}">
                <a16:creationId xmlns:a16="http://schemas.microsoft.com/office/drawing/2014/main" id="{DC900394-92D7-4BAC-8DBA-8E48C0083C2D}"/>
              </a:ext>
            </a:extLst>
          </p:cNvPr>
          <p:cNvSpPr>
            <a:spLocks noChangeArrowheads="1"/>
          </p:cNvSpPr>
          <p:nvPr/>
        </p:nvSpPr>
        <p:spPr bwMode="auto">
          <a:xfrm>
            <a:off x="457200" y="801735"/>
            <a:ext cx="6923112" cy="12219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33270" rIns="91440" bIns="2063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Represent a </a:t>
            </a:r>
            <a:r>
              <a:rPr kumimoji="0" lang="en-US" altLang="en-US" sz="2400" b="1"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Polynomial </a:t>
            </a:r>
            <a:r>
              <a:rPr kumimoji="0" lang="en-US" altLang="en-US" sz="24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with a Linked List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4" name="Rectangle 10">
            <a:extLst>
              <a:ext uri="{FF2B5EF4-FFF2-40B4-BE49-F238E27FC236}">
                <a16:creationId xmlns:a16="http://schemas.microsoft.com/office/drawing/2014/main" id="{01BB19E7-7C3B-42BD-98FD-D8CA620EA6EB}"/>
              </a:ext>
            </a:extLst>
          </p:cNvPr>
          <p:cNvSpPr>
            <a:spLocks noChangeArrowheads="1"/>
          </p:cNvSpPr>
          <p:nvPr/>
        </p:nvSpPr>
        <p:spPr bwMode="auto">
          <a:xfrm>
            <a:off x="449064" y="1629954"/>
            <a:ext cx="8429872"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We </a:t>
            </a: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can use a </a:t>
            </a:r>
            <a:r>
              <a:rPr kumimoji="0" lang="en-US" altLang="en-US" sz="2000" b="0" i="0" u="none" strike="noStrike" cap="none" normalizeH="0" baseline="0" dirty="0">
                <a:ln>
                  <a:noFill/>
                </a:ln>
                <a:solidFill>
                  <a:srgbClr val="2456B4"/>
                </a:solidFill>
                <a:effectLst/>
                <a:latin typeface="Calibri" panose="020F0502020204030204" pitchFamily="34" charset="0"/>
                <a:cs typeface="Calibri" panose="020F0502020204030204" pitchFamily="34" charset="0"/>
                <a:hlinkClick r:id="rId3"/>
              </a:rPr>
              <a:t>linked list</a:t>
            </a: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to represent a polynomial.</a:t>
            </a:r>
            <a:r>
              <a:rPr kumimoji="0" lang="en-US" altLang="en-US" sz="20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In the linked list, each node has two data fields: coefficient and power</a:t>
            </a: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Therefore, each node represents a term of a polynomial. For example, we can represent the polynomial with a linked list:</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5" name="AutoShape 11" descr="2-4x+5x^2">
            <a:extLst>
              <a:ext uri="{FF2B5EF4-FFF2-40B4-BE49-F238E27FC236}">
                <a16:creationId xmlns:a16="http://schemas.microsoft.com/office/drawing/2014/main" id="{22061B4B-48ED-4913-9B11-74C5E96F0A66}"/>
              </a:ext>
            </a:extLst>
          </p:cNvPr>
          <p:cNvSpPr>
            <a:spLocks noChangeAspect="1" noChangeArrowheads="1"/>
          </p:cNvSpPr>
          <p:nvPr/>
        </p:nvSpPr>
        <p:spPr bwMode="auto">
          <a:xfrm>
            <a:off x="17295813" y="-98425"/>
            <a:ext cx="923925" cy="16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a:extLst>
              <a:ext uri="{FF2B5EF4-FFF2-40B4-BE49-F238E27FC236}">
                <a16:creationId xmlns:a16="http://schemas.microsoft.com/office/drawing/2014/main" id="{CCA3453C-91CE-465C-A26C-93FD73C20A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3671418"/>
            <a:ext cx="5076602" cy="1629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26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9592" y="800870"/>
            <a:ext cx="2588152" cy="470802"/>
          </a:xfrm>
          <a:prstGeom prst="rect">
            <a:avLst/>
          </a:prstGeom>
        </p:spPr>
        <p:txBody>
          <a:bodyPr vert="horz" wrap="square" lIns="0" tIns="9049" rIns="0" bIns="0" rtlCol="0" anchor="ctr">
            <a:spAutoFit/>
          </a:bodyPr>
          <a:lstStyle/>
          <a:p>
            <a:pPr marL="9525" algn="l">
              <a:spcBef>
                <a:spcPts val="71"/>
              </a:spcBef>
            </a:pPr>
            <a:r>
              <a:rPr sz="3000" spc="-38" dirty="0">
                <a:latin typeface="Calibri" panose="020F0502020204030204" pitchFamily="34" charset="0"/>
                <a:cs typeface="Calibri" panose="020F0502020204030204" pitchFamily="34" charset="0"/>
              </a:rPr>
              <a:t>Linked</a:t>
            </a:r>
            <a:r>
              <a:rPr sz="3000" spc="-109" dirty="0">
                <a:latin typeface="Calibri" panose="020F0502020204030204" pitchFamily="34" charset="0"/>
                <a:cs typeface="Calibri" panose="020F0502020204030204" pitchFamily="34" charset="0"/>
              </a:rPr>
              <a:t> </a:t>
            </a:r>
            <a:r>
              <a:rPr sz="3000" spc="-23" dirty="0">
                <a:latin typeface="Calibri" panose="020F0502020204030204" pitchFamily="34" charset="0"/>
                <a:cs typeface="Calibri" panose="020F0502020204030204" pitchFamily="34" charset="0"/>
              </a:rPr>
              <a:t>List</a:t>
            </a:r>
            <a:endParaRPr sz="3000" dirty="0">
              <a:latin typeface="Calibri" panose="020F0502020204030204" pitchFamily="34" charset="0"/>
              <a:cs typeface="Calibri" panose="020F0502020204030204" pitchFamily="34" charset="0"/>
            </a:endParaRPr>
          </a:p>
        </p:txBody>
      </p:sp>
      <p:sp>
        <p:nvSpPr>
          <p:cNvPr id="3" name="object 3"/>
          <p:cNvSpPr txBox="1"/>
          <p:nvPr/>
        </p:nvSpPr>
        <p:spPr>
          <a:xfrm>
            <a:off x="801222" y="1208452"/>
            <a:ext cx="7720013" cy="3949799"/>
          </a:xfrm>
          <a:prstGeom prst="rect">
            <a:avLst/>
          </a:prstGeom>
        </p:spPr>
        <p:txBody>
          <a:bodyPr vert="horz" wrap="square" lIns="0" tIns="45720" rIns="0" bIns="0" rtlCol="0">
            <a:spAutoFit/>
          </a:bodyPr>
          <a:lstStyle/>
          <a:p>
            <a:pPr marL="351949" marR="3810" indent="-342900">
              <a:lnSpc>
                <a:spcPct val="150000"/>
              </a:lnSpc>
              <a:spcBef>
                <a:spcPts val="360"/>
              </a:spcBef>
              <a:buFont typeface="Wingdings" panose="05000000000000000000" pitchFamily="2" charset="2"/>
              <a:buChar char="Ø"/>
              <a:tabLst>
                <a:tab pos="181451" algn="l"/>
              </a:tabLst>
            </a:pPr>
            <a:r>
              <a:rPr sz="2400" spc="-4" dirty="0">
                <a:latin typeface="Times New Roman (Headings)"/>
                <a:cs typeface="Calibri" panose="020F0502020204030204" pitchFamily="34" charset="0"/>
              </a:rPr>
              <a:t>In a linear or </a:t>
            </a:r>
            <a:r>
              <a:rPr sz="2400" spc="-11" dirty="0">
                <a:latin typeface="Times New Roman (Headings)"/>
                <a:cs typeface="Calibri" panose="020F0502020204030204" pitchFamily="34" charset="0"/>
              </a:rPr>
              <a:t>single-linked list, </a:t>
            </a:r>
            <a:r>
              <a:rPr sz="2400" spc="-4" dirty="0">
                <a:latin typeface="Times New Roman (Headings)"/>
                <a:cs typeface="Calibri" panose="020F0502020204030204" pitchFamily="34" charset="0"/>
              </a:rPr>
              <a:t>a node is </a:t>
            </a:r>
            <a:r>
              <a:rPr sz="2400" spc="-11" dirty="0">
                <a:latin typeface="Times New Roman (Headings)"/>
                <a:cs typeface="Calibri" panose="020F0502020204030204" pitchFamily="34" charset="0"/>
              </a:rPr>
              <a:t>connected to </a:t>
            </a:r>
            <a:r>
              <a:rPr sz="2400" spc="-4" dirty="0">
                <a:latin typeface="Times New Roman (Headings)"/>
                <a:cs typeface="Calibri" panose="020F0502020204030204" pitchFamily="34" charset="0"/>
              </a:rPr>
              <a:t>the </a:t>
            </a:r>
            <a:r>
              <a:rPr sz="2400" spc="-8" dirty="0">
                <a:latin typeface="Times New Roman (Headings)"/>
                <a:cs typeface="Calibri" panose="020F0502020204030204" pitchFamily="34" charset="0"/>
              </a:rPr>
              <a:t>next </a:t>
            </a:r>
            <a:r>
              <a:rPr sz="2400" dirty="0">
                <a:latin typeface="Times New Roman (Headings)"/>
                <a:cs typeface="Calibri" panose="020F0502020204030204" pitchFamily="34" charset="0"/>
              </a:rPr>
              <a:t>node </a:t>
            </a:r>
            <a:r>
              <a:rPr sz="2400" spc="-8" dirty="0">
                <a:latin typeface="Times New Roman (Headings)"/>
                <a:cs typeface="Calibri" panose="020F0502020204030204" pitchFamily="34" charset="0"/>
              </a:rPr>
              <a:t>by </a:t>
            </a:r>
            <a:r>
              <a:rPr sz="2400" spc="-4" dirty="0" smtClean="0">
                <a:latin typeface="Times New Roman (Headings)"/>
                <a:cs typeface="Calibri" panose="020F0502020204030204" pitchFamily="34" charset="0"/>
              </a:rPr>
              <a:t>a </a:t>
            </a:r>
            <a:r>
              <a:rPr sz="2400" spc="-8" dirty="0">
                <a:latin typeface="Times New Roman (Headings)"/>
                <a:cs typeface="Calibri" panose="020F0502020204030204" pitchFamily="34" charset="0"/>
              </a:rPr>
              <a:t>single</a:t>
            </a:r>
            <a:r>
              <a:rPr sz="2400" spc="15" dirty="0">
                <a:latin typeface="Times New Roman (Headings)"/>
                <a:cs typeface="Calibri" panose="020F0502020204030204" pitchFamily="34" charset="0"/>
              </a:rPr>
              <a:t> </a:t>
            </a:r>
            <a:r>
              <a:rPr sz="2400" spc="-4" dirty="0">
                <a:latin typeface="Times New Roman (Headings)"/>
                <a:cs typeface="Calibri" panose="020F0502020204030204" pitchFamily="34" charset="0"/>
              </a:rPr>
              <a:t>link.</a:t>
            </a:r>
            <a:endParaRPr sz="2400" dirty="0">
              <a:latin typeface="Times New Roman (Headings)"/>
              <a:cs typeface="Calibri" panose="020F0502020204030204" pitchFamily="34" charset="0"/>
            </a:endParaRPr>
          </a:p>
          <a:p>
            <a:pPr marL="351949" indent="-342900">
              <a:lnSpc>
                <a:spcPct val="150000"/>
              </a:lnSpc>
              <a:buFont typeface="Wingdings" panose="05000000000000000000" pitchFamily="2" charset="2"/>
              <a:buChar char="Ø"/>
              <a:tabLst>
                <a:tab pos="181451" algn="l"/>
              </a:tabLst>
            </a:pPr>
            <a:r>
              <a:rPr sz="2400" spc="-4" dirty="0">
                <a:latin typeface="Times New Roman (Headings)"/>
                <a:cs typeface="Calibri" panose="020F0502020204030204" pitchFamily="34" charset="0"/>
              </a:rPr>
              <a:t>A node in this type of </a:t>
            </a:r>
            <a:r>
              <a:rPr sz="2400" spc="-15" dirty="0">
                <a:latin typeface="Times New Roman (Headings)"/>
                <a:cs typeface="Calibri" panose="020F0502020204030204" pitchFamily="34" charset="0"/>
              </a:rPr>
              <a:t>linked </a:t>
            </a:r>
            <a:r>
              <a:rPr sz="2400" spc="-11" dirty="0">
                <a:latin typeface="Times New Roman (Headings)"/>
                <a:cs typeface="Calibri" panose="020F0502020204030204" pitchFamily="34" charset="0"/>
              </a:rPr>
              <a:t>list contains </a:t>
            </a:r>
            <a:r>
              <a:rPr sz="2400" spc="-8" dirty="0">
                <a:latin typeface="Times New Roman (Headings)"/>
                <a:cs typeface="Calibri" panose="020F0502020204030204" pitchFamily="34" charset="0"/>
              </a:rPr>
              <a:t>two </a:t>
            </a:r>
            <a:r>
              <a:rPr sz="2400" spc="-4" dirty="0">
                <a:latin typeface="Times New Roman (Headings)"/>
                <a:cs typeface="Calibri" panose="020F0502020204030204" pitchFamily="34" charset="0"/>
              </a:rPr>
              <a:t>types of</a:t>
            </a:r>
            <a:r>
              <a:rPr sz="2400" spc="105" dirty="0">
                <a:latin typeface="Times New Roman (Headings)"/>
                <a:cs typeface="Calibri" panose="020F0502020204030204" pitchFamily="34" charset="0"/>
              </a:rPr>
              <a:t> </a:t>
            </a:r>
            <a:r>
              <a:rPr sz="2400" spc="-4" dirty="0" smtClean="0">
                <a:latin typeface="Times New Roman (Headings)"/>
                <a:cs typeface="Calibri" panose="020F0502020204030204" pitchFamily="34" charset="0"/>
              </a:rPr>
              <a:t>fields</a:t>
            </a:r>
            <a:r>
              <a:rPr lang="en-IN" sz="2400" spc="-4" dirty="0" smtClean="0">
                <a:latin typeface="Times New Roman (Headings)"/>
                <a:cs typeface="Calibri" panose="020F0502020204030204" pitchFamily="34" charset="0"/>
              </a:rPr>
              <a:t>:</a:t>
            </a:r>
            <a:endParaRPr sz="2400" dirty="0">
              <a:latin typeface="Times New Roman (Headings)"/>
              <a:cs typeface="Calibri" panose="020F0502020204030204" pitchFamily="34" charset="0"/>
            </a:endParaRPr>
          </a:p>
          <a:p>
            <a:pPr marL="694849" lvl="1" indent="-342900">
              <a:lnSpc>
                <a:spcPct val="150000"/>
              </a:lnSpc>
              <a:spcBef>
                <a:spcPts val="127"/>
              </a:spcBef>
              <a:buFont typeface="Wingdings" panose="05000000000000000000" pitchFamily="2" charset="2"/>
              <a:buChar char="Ø"/>
              <a:tabLst>
                <a:tab pos="524351" algn="l"/>
              </a:tabLst>
            </a:pPr>
            <a:r>
              <a:rPr sz="2400" spc="-23" dirty="0">
                <a:latin typeface="Times New Roman (Headings)"/>
                <a:cs typeface="Calibri" panose="020F0502020204030204" pitchFamily="34" charset="0"/>
              </a:rPr>
              <a:t>data: </a:t>
            </a:r>
            <a:r>
              <a:rPr sz="2400" dirty="0">
                <a:latin typeface="Times New Roman (Headings)"/>
                <a:cs typeface="Calibri" panose="020F0502020204030204" pitchFamily="34" charset="0"/>
              </a:rPr>
              <a:t>which </a:t>
            </a:r>
            <a:r>
              <a:rPr sz="2400" spc="-4" dirty="0">
                <a:latin typeface="Times New Roman (Headings)"/>
                <a:cs typeface="Calibri" panose="020F0502020204030204" pitchFamily="34" charset="0"/>
              </a:rPr>
              <a:t>holds </a:t>
            </a:r>
            <a:r>
              <a:rPr sz="2400" dirty="0">
                <a:latin typeface="Times New Roman (Headings)"/>
                <a:cs typeface="Calibri" panose="020F0502020204030204" pitchFamily="34" charset="0"/>
              </a:rPr>
              <a:t>a </a:t>
            </a:r>
            <a:r>
              <a:rPr sz="2400" spc="-8" dirty="0">
                <a:latin typeface="Times New Roman (Headings)"/>
                <a:cs typeface="Calibri" panose="020F0502020204030204" pitchFamily="34" charset="0"/>
              </a:rPr>
              <a:t>list</a:t>
            </a:r>
            <a:r>
              <a:rPr sz="2400" spc="-45" dirty="0">
                <a:latin typeface="Times New Roman (Headings)"/>
                <a:cs typeface="Calibri" panose="020F0502020204030204" pitchFamily="34" charset="0"/>
              </a:rPr>
              <a:t> </a:t>
            </a:r>
            <a:r>
              <a:rPr sz="2400" spc="-8" dirty="0">
                <a:latin typeface="Times New Roman (Headings)"/>
                <a:cs typeface="Calibri" panose="020F0502020204030204" pitchFamily="34" charset="0"/>
              </a:rPr>
              <a:t>element</a:t>
            </a:r>
            <a:endParaRPr sz="2400" dirty="0">
              <a:latin typeface="Times New Roman (Headings)"/>
              <a:cs typeface="Calibri" panose="020F0502020204030204" pitchFamily="34" charset="0"/>
            </a:endParaRPr>
          </a:p>
          <a:p>
            <a:pPr marL="694849" lvl="1" indent="-342900">
              <a:lnSpc>
                <a:spcPct val="150000"/>
              </a:lnSpc>
              <a:spcBef>
                <a:spcPts val="116"/>
              </a:spcBef>
              <a:buFont typeface="Wingdings" panose="05000000000000000000" pitchFamily="2" charset="2"/>
              <a:buChar char="Ø"/>
              <a:tabLst>
                <a:tab pos="524351" algn="l"/>
              </a:tabLst>
            </a:pPr>
            <a:r>
              <a:rPr sz="2400" spc="-15" dirty="0">
                <a:latin typeface="Times New Roman (Headings)"/>
                <a:cs typeface="Calibri" panose="020F0502020204030204" pitchFamily="34" charset="0"/>
              </a:rPr>
              <a:t>next: </a:t>
            </a:r>
            <a:r>
              <a:rPr sz="2400" dirty="0">
                <a:latin typeface="Times New Roman (Headings)"/>
                <a:cs typeface="Calibri" panose="020F0502020204030204" pitchFamily="34" charset="0"/>
              </a:rPr>
              <a:t>which </a:t>
            </a:r>
            <a:r>
              <a:rPr sz="2400" spc="-15" dirty="0">
                <a:latin typeface="Times New Roman (Headings)"/>
                <a:cs typeface="Calibri" panose="020F0502020204030204" pitchFamily="34" charset="0"/>
              </a:rPr>
              <a:t>stores </a:t>
            </a:r>
            <a:r>
              <a:rPr sz="2400" dirty="0">
                <a:latin typeface="Times New Roman (Headings)"/>
                <a:cs typeface="Calibri" panose="020F0502020204030204" pitchFamily="34" charset="0"/>
              </a:rPr>
              <a:t>a link (i.e. </a:t>
            </a:r>
            <a:r>
              <a:rPr sz="2400" spc="-8" dirty="0">
                <a:latin typeface="Times New Roman (Headings)"/>
                <a:cs typeface="Calibri" panose="020F0502020204030204" pitchFamily="34" charset="0"/>
              </a:rPr>
              <a:t>pointer) </a:t>
            </a:r>
            <a:r>
              <a:rPr sz="2400" spc="-11" dirty="0">
                <a:latin typeface="Times New Roman (Headings)"/>
                <a:cs typeface="Calibri" panose="020F0502020204030204" pitchFamily="34" charset="0"/>
              </a:rPr>
              <a:t>to </a:t>
            </a:r>
            <a:r>
              <a:rPr sz="2400" dirty="0">
                <a:latin typeface="Times New Roman (Headings)"/>
                <a:cs typeface="Calibri" panose="020F0502020204030204" pitchFamily="34" charset="0"/>
              </a:rPr>
              <a:t>the </a:t>
            </a:r>
            <a:r>
              <a:rPr sz="2400" spc="-8" dirty="0">
                <a:latin typeface="Times New Roman (Headings)"/>
                <a:cs typeface="Calibri" panose="020F0502020204030204" pitchFamily="34" charset="0"/>
              </a:rPr>
              <a:t>next </a:t>
            </a:r>
            <a:r>
              <a:rPr sz="2400" dirty="0">
                <a:latin typeface="Times New Roman (Headings)"/>
                <a:cs typeface="Calibri" panose="020F0502020204030204" pitchFamily="34" charset="0"/>
              </a:rPr>
              <a:t>node in the</a:t>
            </a:r>
            <a:r>
              <a:rPr sz="2400" spc="-90" dirty="0">
                <a:latin typeface="Times New Roman (Headings)"/>
                <a:cs typeface="Calibri" panose="020F0502020204030204" pitchFamily="34" charset="0"/>
              </a:rPr>
              <a:t> </a:t>
            </a:r>
            <a:r>
              <a:rPr sz="2400" spc="-8" dirty="0">
                <a:latin typeface="Times New Roman (Headings)"/>
                <a:cs typeface="Calibri" panose="020F0502020204030204" pitchFamily="34" charset="0"/>
              </a:rPr>
              <a:t>list.</a:t>
            </a:r>
            <a:endParaRPr sz="2400" dirty="0">
              <a:latin typeface="Times New Roman (Headings)"/>
              <a:cs typeface="Calibri" panose="020F0502020204030204" pitchFamily="34" charset="0"/>
            </a:endParaRPr>
          </a:p>
        </p:txBody>
      </p:sp>
      <p:sp>
        <p:nvSpPr>
          <p:cNvPr id="8" name="Date Placeholder 7">
            <a:extLst>
              <a:ext uri="{FF2B5EF4-FFF2-40B4-BE49-F238E27FC236}">
                <a16:creationId xmlns:a16="http://schemas.microsoft.com/office/drawing/2014/main" id="{AF4A0624-AFE6-4B52-A0AB-CC107071FA88}"/>
              </a:ext>
            </a:extLst>
          </p:cNvPr>
          <p:cNvSpPr>
            <a:spLocks noGrp="1"/>
          </p:cNvSpPr>
          <p:nvPr>
            <p:ph type="dt" sz="half" idx="10"/>
          </p:nvPr>
        </p:nvSpPr>
        <p:spPr/>
        <p:txBody>
          <a:bodyPr/>
          <a:lstStyle/>
          <a:p>
            <a:fld id="{DB456F44-9B21-41BE-AAE7-0455BCF61C52}" type="datetime1">
              <a:rPr lang="en-US" smtClean="0"/>
              <a:t>11/15/2021</a:t>
            </a:fld>
            <a:endParaRPr lang="en-US"/>
          </a:p>
        </p:txBody>
      </p:sp>
      <p:sp>
        <p:nvSpPr>
          <p:cNvPr id="9" name="Footer Placeholder 8">
            <a:extLst>
              <a:ext uri="{FF2B5EF4-FFF2-40B4-BE49-F238E27FC236}">
                <a16:creationId xmlns:a16="http://schemas.microsoft.com/office/drawing/2014/main" id="{0095F08B-061A-45E3-9D89-C75196BC6A23}"/>
              </a:ext>
            </a:extLst>
          </p:cNvPr>
          <p:cNvSpPr>
            <a:spLocks noGrp="1"/>
          </p:cNvSpPr>
          <p:nvPr>
            <p:ph type="ftr" sz="quarter" idx="11"/>
          </p:nvPr>
        </p:nvSpPr>
        <p:spPr/>
        <p:txBody>
          <a:bodyPr/>
          <a:lstStyle/>
          <a:p>
            <a:r>
              <a:rPr lang="fi-FI" smtClean="0"/>
              <a:t>Alisha Sikri           DS               Unit 2                        </a:t>
            </a:r>
            <a:endParaRPr lang="en-US" dirty="0"/>
          </a:p>
        </p:txBody>
      </p:sp>
      <p:sp>
        <p:nvSpPr>
          <p:cNvPr id="10" name="Slide Number Placeholder 9">
            <a:extLst>
              <a:ext uri="{FF2B5EF4-FFF2-40B4-BE49-F238E27FC236}">
                <a16:creationId xmlns:a16="http://schemas.microsoft.com/office/drawing/2014/main" id="{BBD65192-D719-424D-93F5-1ADA1FC60BAD}"/>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12" name="Title 1">
            <a:extLst>
              <a:ext uri="{FF2B5EF4-FFF2-40B4-BE49-F238E27FC236}">
                <a16:creationId xmlns:a16="http://schemas.microsoft.com/office/drawing/2014/main" id="{BF3A9CF0-3648-4208-922B-0C4A99FE452A}"/>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3" name="Picture 2" descr="E:\NIET\Project\xLogo11.png.pagespeed.ic.pydHLuCQEZ.png">
            <a:extLst>
              <a:ext uri="{FF2B5EF4-FFF2-40B4-BE49-F238E27FC236}">
                <a16:creationId xmlns:a16="http://schemas.microsoft.com/office/drawing/2014/main" id="{60F3A4B8-30B1-4A00-8FA8-5B39EEA753D2}"/>
              </a:ext>
            </a:extLst>
          </p:cNvPr>
          <p:cNvPicPr>
            <a:picLocks noChangeAspect="1" noChangeArrowheads="1"/>
          </p:cNvPicPr>
          <p:nvPr/>
        </p:nvPicPr>
        <p:blipFill>
          <a:blip r:embed="rId2"/>
          <a:srcRect/>
          <a:stretch>
            <a:fillRect/>
          </a:stretch>
        </p:blipFill>
        <p:spPr bwMode="auto">
          <a:xfrm>
            <a:off x="0" y="-58994"/>
            <a:ext cx="1447800" cy="817163"/>
          </a:xfrm>
          <a:prstGeom prst="rect">
            <a:avLst/>
          </a:prstGeom>
          <a:noFill/>
        </p:spPr>
      </p:pic>
      <p:pic>
        <p:nvPicPr>
          <p:cNvPr id="1026" name="Picture 2" descr="Node, Linked List">
            <a:extLst>
              <a:ext uri="{FF2B5EF4-FFF2-40B4-BE49-F238E27FC236}">
                <a16:creationId xmlns:a16="http://schemas.microsoft.com/office/drawing/2014/main" id="{FC50D9C1-ACD2-4A71-BA34-EE567E0BA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2925" y="4694445"/>
            <a:ext cx="3333750" cy="1695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 calcmode="lin" valueType="num">
                                      <p:cBhvr additive="base">
                                        <p:cTn id="27" dur="500" fill="hold"/>
                                        <p:tgtEl>
                                          <p:spTgt spid="1026"/>
                                        </p:tgtEl>
                                        <p:attrNameLst>
                                          <p:attrName>ppt_x</p:attrName>
                                        </p:attrNameLst>
                                      </p:cBhvr>
                                      <p:tavLst>
                                        <p:tav tm="0">
                                          <p:val>
                                            <p:strVal val="#ppt_x"/>
                                          </p:val>
                                        </p:tav>
                                        <p:tav tm="100000">
                                          <p:val>
                                            <p:strVal val="#ppt_x"/>
                                          </p:val>
                                        </p:tav>
                                      </p:tavLst>
                                    </p:anim>
                                    <p:anim calcmode="lin" valueType="num">
                                      <p:cBhvr additive="base">
                                        <p:cTn id="2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3422903" y="904113"/>
            <a:ext cx="125095" cy="0"/>
          </a:xfrm>
          <a:custGeom>
            <a:avLst/>
            <a:gdLst/>
            <a:ahLst/>
            <a:cxnLst/>
            <a:rect l="l" t="t" r="r" b="b"/>
            <a:pathLst>
              <a:path w="125095">
                <a:moveTo>
                  <a:pt x="0" y="0"/>
                </a:moveTo>
                <a:lnTo>
                  <a:pt x="124967" y="0"/>
                </a:lnTo>
              </a:path>
            </a:pathLst>
          </a:custGeom>
          <a:ln w="25908">
            <a:solidFill>
              <a:srgbClr val="000000"/>
            </a:solidFill>
          </a:ln>
        </p:spPr>
        <p:txBody>
          <a:bodyPr wrap="square" lIns="0" tIns="0" rIns="0" bIns="0" rtlCol="0"/>
          <a:lstStyle/>
          <a:p>
            <a:endParaRPr/>
          </a:p>
        </p:txBody>
      </p:sp>
      <p:sp>
        <p:nvSpPr>
          <p:cNvPr id="8" name="object 8"/>
          <p:cNvSpPr txBox="1"/>
          <p:nvPr/>
        </p:nvSpPr>
        <p:spPr>
          <a:xfrm>
            <a:off x="777967" y="1252927"/>
            <a:ext cx="6917690" cy="1884362"/>
          </a:xfrm>
          <a:prstGeom prst="rect">
            <a:avLst/>
          </a:prstGeom>
        </p:spPr>
        <p:txBody>
          <a:bodyPr vert="horz" wrap="square" lIns="0" tIns="12065" rIns="0" bIns="0" rtlCol="0">
            <a:spAutoFit/>
          </a:bodyPr>
          <a:lstStyle/>
          <a:p>
            <a:pPr marL="480695" lvl="1" indent="-227329">
              <a:lnSpc>
                <a:spcPct val="150000"/>
              </a:lnSpc>
              <a:buChar char="•"/>
              <a:tabLst>
                <a:tab pos="481330" algn="l"/>
              </a:tabLst>
            </a:pPr>
            <a:r>
              <a:rPr sz="2800" b="1" spc="-15" dirty="0">
                <a:latin typeface="Calibri" panose="020F0502020204030204" pitchFamily="34" charset="0"/>
                <a:cs typeface="Calibri" panose="020F0502020204030204" pitchFamily="34" charset="0"/>
              </a:rPr>
              <a:t>Linked </a:t>
            </a:r>
            <a:r>
              <a:rPr sz="2800" b="1" dirty="0">
                <a:latin typeface="Calibri" panose="020F0502020204030204" pitchFamily="34" charset="0"/>
                <a:cs typeface="Calibri" panose="020F0502020204030204" pitchFamily="34" charset="0"/>
              </a:rPr>
              <a:t>list</a:t>
            </a:r>
            <a:r>
              <a:rPr sz="2800" b="1" spc="-75" dirty="0">
                <a:latin typeface="Calibri" panose="020F0502020204030204" pitchFamily="34" charset="0"/>
                <a:cs typeface="Calibri" panose="020F0502020204030204" pitchFamily="34" charset="0"/>
              </a:rPr>
              <a:t> </a:t>
            </a:r>
            <a:r>
              <a:rPr sz="2800" b="1" spc="-5" dirty="0">
                <a:latin typeface="Calibri" panose="020F0502020204030204" pitchFamily="34" charset="0"/>
                <a:cs typeface="Calibri" panose="020F0502020204030204" pitchFamily="34" charset="0"/>
              </a:rPr>
              <a:t>Implementation:</a:t>
            </a:r>
            <a:endParaRPr lang="en-IN" sz="2800" b="1" dirty="0">
              <a:latin typeface="Calibri" panose="020F0502020204030204" pitchFamily="34" charset="0"/>
              <a:cs typeface="Calibri" panose="020F0502020204030204" pitchFamily="34" charset="0"/>
            </a:endParaRPr>
          </a:p>
          <a:p>
            <a:pPr marL="474980" lvl="1" indent="-220979">
              <a:lnSpc>
                <a:spcPct val="150000"/>
              </a:lnSpc>
              <a:buChar char="•"/>
              <a:tabLst>
                <a:tab pos="474980" algn="l"/>
              </a:tabLst>
            </a:pPr>
            <a:r>
              <a:rPr sz="2800" b="1" dirty="0">
                <a:solidFill>
                  <a:srgbClr val="000066"/>
                </a:solidFill>
                <a:latin typeface="Calibri" panose="020F0502020204030204" pitchFamily="34" charset="0"/>
                <a:cs typeface="Calibri" panose="020F0502020204030204" pitchFamily="34" charset="0"/>
              </a:rPr>
              <a:t>p1(x) = </a:t>
            </a:r>
            <a:r>
              <a:rPr sz="2800" b="1" spc="-10" dirty="0">
                <a:solidFill>
                  <a:srgbClr val="000066"/>
                </a:solidFill>
                <a:latin typeface="Calibri" panose="020F0502020204030204" pitchFamily="34" charset="0"/>
                <a:cs typeface="Calibri" panose="020F0502020204030204" pitchFamily="34" charset="0"/>
              </a:rPr>
              <a:t>23x</a:t>
            </a:r>
            <a:r>
              <a:rPr sz="2800" b="1" spc="-15" baseline="25132" dirty="0">
                <a:solidFill>
                  <a:srgbClr val="000066"/>
                </a:solidFill>
                <a:latin typeface="Calibri" panose="020F0502020204030204" pitchFamily="34" charset="0"/>
                <a:cs typeface="Calibri" panose="020F0502020204030204" pitchFamily="34" charset="0"/>
              </a:rPr>
              <a:t>9 </a:t>
            </a:r>
            <a:r>
              <a:rPr sz="2800" b="1" dirty="0">
                <a:solidFill>
                  <a:srgbClr val="000066"/>
                </a:solidFill>
                <a:latin typeface="Calibri" panose="020F0502020204030204" pitchFamily="34" charset="0"/>
                <a:cs typeface="Calibri" panose="020F0502020204030204" pitchFamily="34" charset="0"/>
              </a:rPr>
              <a:t>+ 18x</a:t>
            </a:r>
            <a:r>
              <a:rPr sz="2800" b="1" baseline="25132" dirty="0">
                <a:solidFill>
                  <a:srgbClr val="000066"/>
                </a:solidFill>
                <a:latin typeface="Calibri" panose="020F0502020204030204" pitchFamily="34" charset="0"/>
                <a:cs typeface="Calibri" panose="020F0502020204030204" pitchFamily="34" charset="0"/>
              </a:rPr>
              <a:t>7 </a:t>
            </a:r>
            <a:r>
              <a:rPr sz="2800" b="1" dirty="0">
                <a:solidFill>
                  <a:srgbClr val="000066"/>
                </a:solidFill>
                <a:latin typeface="Calibri" panose="020F0502020204030204" pitchFamily="34" charset="0"/>
                <a:cs typeface="Calibri" panose="020F0502020204030204" pitchFamily="34" charset="0"/>
              </a:rPr>
              <a:t>+ </a:t>
            </a:r>
            <a:r>
              <a:rPr sz="2800" b="1" spc="5" dirty="0">
                <a:solidFill>
                  <a:srgbClr val="000066"/>
                </a:solidFill>
                <a:latin typeface="Calibri" panose="020F0502020204030204" pitchFamily="34" charset="0"/>
                <a:cs typeface="Calibri" panose="020F0502020204030204" pitchFamily="34" charset="0"/>
              </a:rPr>
              <a:t>41x</a:t>
            </a:r>
            <a:r>
              <a:rPr sz="2800" b="1" spc="7" baseline="25132" dirty="0">
                <a:solidFill>
                  <a:srgbClr val="000066"/>
                </a:solidFill>
                <a:latin typeface="Calibri" panose="020F0502020204030204" pitchFamily="34" charset="0"/>
                <a:cs typeface="Calibri" panose="020F0502020204030204" pitchFamily="34" charset="0"/>
              </a:rPr>
              <a:t>6 </a:t>
            </a:r>
            <a:r>
              <a:rPr sz="2800" b="1" dirty="0">
                <a:solidFill>
                  <a:srgbClr val="000066"/>
                </a:solidFill>
                <a:latin typeface="Calibri" panose="020F0502020204030204" pitchFamily="34" charset="0"/>
                <a:cs typeface="Calibri" panose="020F0502020204030204" pitchFamily="34" charset="0"/>
              </a:rPr>
              <a:t>+ </a:t>
            </a:r>
            <a:r>
              <a:rPr sz="2800" b="1" spc="-5" dirty="0">
                <a:solidFill>
                  <a:srgbClr val="000066"/>
                </a:solidFill>
                <a:latin typeface="Calibri" panose="020F0502020204030204" pitchFamily="34" charset="0"/>
                <a:cs typeface="Calibri" panose="020F0502020204030204" pitchFamily="34" charset="0"/>
              </a:rPr>
              <a:t>163x</a:t>
            </a:r>
            <a:r>
              <a:rPr sz="2800" b="1" spc="-7" baseline="25132" dirty="0">
                <a:solidFill>
                  <a:srgbClr val="000066"/>
                </a:solidFill>
                <a:latin typeface="Calibri" panose="020F0502020204030204" pitchFamily="34" charset="0"/>
                <a:cs typeface="Calibri" panose="020F0502020204030204" pitchFamily="34" charset="0"/>
              </a:rPr>
              <a:t>4 </a:t>
            </a:r>
            <a:r>
              <a:rPr sz="2800" b="1" dirty="0">
                <a:solidFill>
                  <a:srgbClr val="000066"/>
                </a:solidFill>
                <a:latin typeface="Calibri" panose="020F0502020204030204" pitchFamily="34" charset="0"/>
                <a:cs typeface="Calibri" panose="020F0502020204030204" pitchFamily="34" charset="0"/>
              </a:rPr>
              <a:t>+</a:t>
            </a:r>
            <a:r>
              <a:rPr sz="2800" b="1" spc="580" dirty="0">
                <a:solidFill>
                  <a:srgbClr val="000066"/>
                </a:solidFill>
                <a:latin typeface="Calibri" panose="020F0502020204030204" pitchFamily="34" charset="0"/>
                <a:cs typeface="Calibri" panose="020F0502020204030204" pitchFamily="34" charset="0"/>
              </a:rPr>
              <a:t> </a:t>
            </a:r>
            <a:r>
              <a:rPr sz="2800" b="1" dirty="0">
                <a:solidFill>
                  <a:srgbClr val="000066"/>
                </a:solidFill>
                <a:latin typeface="Calibri" panose="020F0502020204030204" pitchFamily="34" charset="0"/>
                <a:cs typeface="Calibri" panose="020F0502020204030204" pitchFamily="34" charset="0"/>
              </a:rPr>
              <a:t>3</a:t>
            </a:r>
            <a:endParaRPr sz="2800" b="1" dirty="0">
              <a:latin typeface="Calibri" panose="020F0502020204030204" pitchFamily="34" charset="0"/>
              <a:cs typeface="Calibri" panose="020F0502020204030204" pitchFamily="34" charset="0"/>
            </a:endParaRPr>
          </a:p>
          <a:p>
            <a:pPr marL="474980" lvl="1" indent="-220979">
              <a:lnSpc>
                <a:spcPct val="150000"/>
              </a:lnSpc>
              <a:buChar char="•"/>
              <a:tabLst>
                <a:tab pos="474980" algn="l"/>
              </a:tabLst>
            </a:pPr>
            <a:r>
              <a:rPr sz="2800" b="1" spc="-5" dirty="0">
                <a:solidFill>
                  <a:srgbClr val="000066"/>
                </a:solidFill>
                <a:latin typeface="Calibri" panose="020F0502020204030204" pitchFamily="34" charset="0"/>
                <a:cs typeface="Calibri" panose="020F0502020204030204" pitchFamily="34" charset="0"/>
              </a:rPr>
              <a:t>p2(x) </a:t>
            </a:r>
            <a:r>
              <a:rPr sz="2800" b="1" dirty="0">
                <a:solidFill>
                  <a:srgbClr val="000066"/>
                </a:solidFill>
                <a:latin typeface="Calibri" panose="020F0502020204030204" pitchFamily="34" charset="0"/>
                <a:cs typeface="Calibri" panose="020F0502020204030204" pitchFamily="34" charset="0"/>
              </a:rPr>
              <a:t>= </a:t>
            </a:r>
            <a:r>
              <a:rPr sz="2800" b="1" spc="5" dirty="0">
                <a:solidFill>
                  <a:srgbClr val="000066"/>
                </a:solidFill>
                <a:latin typeface="Calibri" panose="020F0502020204030204" pitchFamily="34" charset="0"/>
                <a:cs typeface="Calibri" panose="020F0502020204030204" pitchFamily="34" charset="0"/>
              </a:rPr>
              <a:t>4x</a:t>
            </a:r>
            <a:r>
              <a:rPr sz="2800" b="1" spc="7" baseline="25132" dirty="0">
                <a:solidFill>
                  <a:srgbClr val="000066"/>
                </a:solidFill>
                <a:latin typeface="Calibri" panose="020F0502020204030204" pitchFamily="34" charset="0"/>
                <a:cs typeface="Calibri" panose="020F0502020204030204" pitchFamily="34" charset="0"/>
              </a:rPr>
              <a:t>6 </a:t>
            </a:r>
            <a:r>
              <a:rPr sz="2800" b="1" dirty="0">
                <a:solidFill>
                  <a:srgbClr val="000066"/>
                </a:solidFill>
                <a:latin typeface="Calibri" panose="020F0502020204030204" pitchFamily="34" charset="0"/>
                <a:cs typeface="Calibri" panose="020F0502020204030204" pitchFamily="34" charset="0"/>
              </a:rPr>
              <a:t>+ </a:t>
            </a:r>
            <a:r>
              <a:rPr sz="2800" b="1" spc="5" dirty="0">
                <a:solidFill>
                  <a:srgbClr val="000066"/>
                </a:solidFill>
                <a:latin typeface="Calibri" panose="020F0502020204030204" pitchFamily="34" charset="0"/>
                <a:cs typeface="Calibri" panose="020F0502020204030204" pitchFamily="34" charset="0"/>
              </a:rPr>
              <a:t>10x</a:t>
            </a:r>
            <a:r>
              <a:rPr sz="2800" b="1" spc="7" baseline="25132" dirty="0">
                <a:solidFill>
                  <a:srgbClr val="000066"/>
                </a:solidFill>
                <a:latin typeface="Calibri" panose="020F0502020204030204" pitchFamily="34" charset="0"/>
                <a:cs typeface="Calibri" panose="020F0502020204030204" pitchFamily="34" charset="0"/>
              </a:rPr>
              <a:t>4 </a:t>
            </a:r>
            <a:r>
              <a:rPr sz="2800" b="1" dirty="0">
                <a:solidFill>
                  <a:srgbClr val="000066"/>
                </a:solidFill>
                <a:latin typeface="Calibri" panose="020F0502020204030204" pitchFamily="34" charset="0"/>
                <a:cs typeface="Calibri" panose="020F0502020204030204" pitchFamily="34" charset="0"/>
              </a:rPr>
              <a:t>+ 12x +</a:t>
            </a:r>
            <a:r>
              <a:rPr sz="2800" b="1" spc="440" dirty="0">
                <a:solidFill>
                  <a:srgbClr val="000066"/>
                </a:solidFill>
                <a:latin typeface="Calibri" panose="020F0502020204030204" pitchFamily="34" charset="0"/>
                <a:cs typeface="Calibri" panose="020F0502020204030204" pitchFamily="34" charset="0"/>
              </a:rPr>
              <a:t> </a:t>
            </a:r>
            <a:r>
              <a:rPr sz="2800" b="1" dirty="0">
                <a:solidFill>
                  <a:srgbClr val="000066"/>
                </a:solidFill>
                <a:latin typeface="Calibri" panose="020F0502020204030204" pitchFamily="34" charset="0"/>
                <a:cs typeface="Calibri" panose="020F0502020204030204" pitchFamily="34" charset="0"/>
              </a:rPr>
              <a:t>8</a:t>
            </a:r>
            <a:endParaRPr sz="2800" b="1" dirty="0">
              <a:latin typeface="Calibri" panose="020F0502020204030204" pitchFamily="34" charset="0"/>
              <a:cs typeface="Calibri" panose="020F0502020204030204" pitchFamily="34" charset="0"/>
            </a:endParaRPr>
          </a:p>
        </p:txBody>
      </p:sp>
      <p:sp>
        <p:nvSpPr>
          <p:cNvPr id="9" name="object 9"/>
          <p:cNvSpPr/>
          <p:nvPr/>
        </p:nvSpPr>
        <p:spPr>
          <a:xfrm>
            <a:off x="893855" y="3829309"/>
            <a:ext cx="1295400" cy="609600"/>
          </a:xfrm>
          <a:custGeom>
            <a:avLst/>
            <a:gdLst/>
            <a:ahLst/>
            <a:cxnLst/>
            <a:rect l="l" t="t" r="r" b="b"/>
            <a:pathLst>
              <a:path w="1295400" h="609600">
                <a:moveTo>
                  <a:pt x="0" y="609600"/>
                </a:moveTo>
                <a:lnTo>
                  <a:pt x="1295400" y="609600"/>
                </a:lnTo>
                <a:lnTo>
                  <a:pt x="1295400" y="0"/>
                </a:lnTo>
                <a:lnTo>
                  <a:pt x="0" y="0"/>
                </a:lnTo>
                <a:lnTo>
                  <a:pt x="0" y="609600"/>
                </a:lnTo>
                <a:close/>
              </a:path>
            </a:pathLst>
          </a:custGeom>
          <a:ln w="12700">
            <a:solidFill>
              <a:srgbClr val="000000"/>
            </a:solidFill>
          </a:ln>
        </p:spPr>
        <p:txBody>
          <a:bodyPr wrap="square" lIns="0" tIns="0" rIns="0" bIns="0" rtlCol="0"/>
          <a:lstStyle/>
          <a:p>
            <a:endParaRPr/>
          </a:p>
        </p:txBody>
      </p:sp>
      <p:sp>
        <p:nvSpPr>
          <p:cNvPr id="10" name="object 10"/>
          <p:cNvSpPr/>
          <p:nvPr/>
        </p:nvSpPr>
        <p:spPr>
          <a:xfrm>
            <a:off x="1884455" y="3829309"/>
            <a:ext cx="1905" cy="609600"/>
          </a:xfrm>
          <a:custGeom>
            <a:avLst/>
            <a:gdLst/>
            <a:ahLst/>
            <a:cxnLst/>
            <a:rect l="l" t="t" r="r" b="b"/>
            <a:pathLst>
              <a:path w="1905" h="609600">
                <a:moveTo>
                  <a:pt x="0" y="0"/>
                </a:moveTo>
                <a:lnTo>
                  <a:pt x="1650" y="609600"/>
                </a:lnTo>
              </a:path>
            </a:pathLst>
          </a:custGeom>
          <a:ln w="12699">
            <a:solidFill>
              <a:srgbClr val="000000"/>
            </a:solidFill>
          </a:ln>
        </p:spPr>
        <p:txBody>
          <a:bodyPr wrap="square" lIns="0" tIns="0" rIns="0" bIns="0" rtlCol="0"/>
          <a:lstStyle/>
          <a:p>
            <a:endParaRPr/>
          </a:p>
        </p:txBody>
      </p:sp>
      <p:sp>
        <p:nvSpPr>
          <p:cNvPr id="11" name="object 11"/>
          <p:cNvSpPr/>
          <p:nvPr/>
        </p:nvSpPr>
        <p:spPr>
          <a:xfrm>
            <a:off x="1198655" y="3829309"/>
            <a:ext cx="1905" cy="609600"/>
          </a:xfrm>
          <a:custGeom>
            <a:avLst/>
            <a:gdLst/>
            <a:ahLst/>
            <a:cxnLst/>
            <a:rect l="l" t="t" r="r" b="b"/>
            <a:pathLst>
              <a:path w="1905" h="609600">
                <a:moveTo>
                  <a:pt x="0" y="0"/>
                </a:moveTo>
                <a:lnTo>
                  <a:pt x="1587" y="609600"/>
                </a:lnTo>
              </a:path>
            </a:pathLst>
          </a:custGeom>
          <a:ln w="12700">
            <a:solidFill>
              <a:srgbClr val="000000"/>
            </a:solidFill>
          </a:ln>
        </p:spPr>
        <p:txBody>
          <a:bodyPr wrap="square" lIns="0" tIns="0" rIns="0" bIns="0" rtlCol="0"/>
          <a:lstStyle/>
          <a:p>
            <a:endParaRPr/>
          </a:p>
        </p:txBody>
      </p:sp>
      <p:sp>
        <p:nvSpPr>
          <p:cNvPr id="12" name="object 12"/>
          <p:cNvSpPr/>
          <p:nvPr/>
        </p:nvSpPr>
        <p:spPr>
          <a:xfrm>
            <a:off x="2417855" y="3829309"/>
            <a:ext cx="1295400" cy="609600"/>
          </a:xfrm>
          <a:custGeom>
            <a:avLst/>
            <a:gdLst/>
            <a:ahLst/>
            <a:cxnLst/>
            <a:rect l="l" t="t" r="r" b="b"/>
            <a:pathLst>
              <a:path w="1295400" h="609600">
                <a:moveTo>
                  <a:pt x="0" y="609600"/>
                </a:moveTo>
                <a:lnTo>
                  <a:pt x="1295400" y="609600"/>
                </a:lnTo>
                <a:lnTo>
                  <a:pt x="1295400" y="0"/>
                </a:lnTo>
                <a:lnTo>
                  <a:pt x="0" y="0"/>
                </a:lnTo>
                <a:lnTo>
                  <a:pt x="0" y="609600"/>
                </a:lnTo>
                <a:close/>
              </a:path>
            </a:pathLst>
          </a:custGeom>
          <a:ln w="12700">
            <a:solidFill>
              <a:srgbClr val="000000"/>
            </a:solidFill>
          </a:ln>
        </p:spPr>
        <p:txBody>
          <a:bodyPr wrap="square" lIns="0" tIns="0" rIns="0" bIns="0" rtlCol="0"/>
          <a:lstStyle/>
          <a:p>
            <a:endParaRPr/>
          </a:p>
        </p:txBody>
      </p:sp>
      <p:sp>
        <p:nvSpPr>
          <p:cNvPr id="13" name="object 13"/>
          <p:cNvSpPr/>
          <p:nvPr/>
        </p:nvSpPr>
        <p:spPr>
          <a:xfrm>
            <a:off x="3408455" y="3829309"/>
            <a:ext cx="1905" cy="609600"/>
          </a:xfrm>
          <a:custGeom>
            <a:avLst/>
            <a:gdLst/>
            <a:ahLst/>
            <a:cxnLst/>
            <a:rect l="l" t="t" r="r" b="b"/>
            <a:pathLst>
              <a:path w="1904" h="609600">
                <a:moveTo>
                  <a:pt x="0" y="0"/>
                </a:moveTo>
                <a:lnTo>
                  <a:pt x="1650" y="609600"/>
                </a:lnTo>
              </a:path>
            </a:pathLst>
          </a:custGeom>
          <a:ln w="12699">
            <a:solidFill>
              <a:srgbClr val="000000"/>
            </a:solidFill>
          </a:ln>
        </p:spPr>
        <p:txBody>
          <a:bodyPr wrap="square" lIns="0" tIns="0" rIns="0" bIns="0" rtlCol="0"/>
          <a:lstStyle/>
          <a:p>
            <a:endParaRPr/>
          </a:p>
        </p:txBody>
      </p:sp>
      <p:sp>
        <p:nvSpPr>
          <p:cNvPr id="14" name="object 14"/>
          <p:cNvSpPr/>
          <p:nvPr/>
        </p:nvSpPr>
        <p:spPr>
          <a:xfrm>
            <a:off x="2722655" y="3829309"/>
            <a:ext cx="1905" cy="609600"/>
          </a:xfrm>
          <a:custGeom>
            <a:avLst/>
            <a:gdLst/>
            <a:ahLst/>
            <a:cxnLst/>
            <a:rect l="l" t="t" r="r" b="b"/>
            <a:pathLst>
              <a:path w="1905" h="609600">
                <a:moveTo>
                  <a:pt x="0" y="0"/>
                </a:moveTo>
                <a:lnTo>
                  <a:pt x="1650" y="609600"/>
                </a:lnTo>
              </a:path>
            </a:pathLst>
          </a:custGeom>
          <a:ln w="12699">
            <a:solidFill>
              <a:srgbClr val="000000"/>
            </a:solidFill>
          </a:ln>
        </p:spPr>
        <p:txBody>
          <a:bodyPr wrap="square" lIns="0" tIns="0" rIns="0" bIns="0" rtlCol="0"/>
          <a:lstStyle/>
          <a:p>
            <a:endParaRPr/>
          </a:p>
        </p:txBody>
      </p:sp>
      <p:sp>
        <p:nvSpPr>
          <p:cNvPr id="15" name="object 15"/>
          <p:cNvSpPr/>
          <p:nvPr/>
        </p:nvSpPr>
        <p:spPr>
          <a:xfrm>
            <a:off x="3941855" y="3829309"/>
            <a:ext cx="1295400" cy="609600"/>
          </a:xfrm>
          <a:custGeom>
            <a:avLst/>
            <a:gdLst/>
            <a:ahLst/>
            <a:cxnLst/>
            <a:rect l="l" t="t" r="r" b="b"/>
            <a:pathLst>
              <a:path w="1295400" h="609600">
                <a:moveTo>
                  <a:pt x="0" y="609600"/>
                </a:moveTo>
                <a:lnTo>
                  <a:pt x="1295400" y="609600"/>
                </a:lnTo>
                <a:lnTo>
                  <a:pt x="1295400" y="0"/>
                </a:lnTo>
                <a:lnTo>
                  <a:pt x="0" y="0"/>
                </a:lnTo>
                <a:lnTo>
                  <a:pt x="0" y="609600"/>
                </a:lnTo>
                <a:close/>
              </a:path>
            </a:pathLst>
          </a:custGeom>
          <a:ln w="12700">
            <a:solidFill>
              <a:srgbClr val="000000"/>
            </a:solidFill>
          </a:ln>
        </p:spPr>
        <p:txBody>
          <a:bodyPr wrap="square" lIns="0" tIns="0" rIns="0" bIns="0" rtlCol="0"/>
          <a:lstStyle/>
          <a:p>
            <a:endParaRPr/>
          </a:p>
        </p:txBody>
      </p:sp>
      <p:sp>
        <p:nvSpPr>
          <p:cNvPr id="16" name="object 16"/>
          <p:cNvSpPr/>
          <p:nvPr/>
        </p:nvSpPr>
        <p:spPr>
          <a:xfrm>
            <a:off x="4932455" y="3829309"/>
            <a:ext cx="1905" cy="609600"/>
          </a:xfrm>
          <a:custGeom>
            <a:avLst/>
            <a:gdLst/>
            <a:ahLst/>
            <a:cxnLst/>
            <a:rect l="l" t="t" r="r" b="b"/>
            <a:pathLst>
              <a:path w="1904" h="609600">
                <a:moveTo>
                  <a:pt x="0" y="0"/>
                </a:moveTo>
                <a:lnTo>
                  <a:pt x="1650" y="609600"/>
                </a:lnTo>
              </a:path>
            </a:pathLst>
          </a:custGeom>
          <a:ln w="12699">
            <a:solidFill>
              <a:srgbClr val="000000"/>
            </a:solidFill>
          </a:ln>
        </p:spPr>
        <p:txBody>
          <a:bodyPr wrap="square" lIns="0" tIns="0" rIns="0" bIns="0" rtlCol="0"/>
          <a:lstStyle/>
          <a:p>
            <a:endParaRPr/>
          </a:p>
        </p:txBody>
      </p:sp>
      <p:sp>
        <p:nvSpPr>
          <p:cNvPr id="17" name="object 17"/>
          <p:cNvSpPr/>
          <p:nvPr/>
        </p:nvSpPr>
        <p:spPr>
          <a:xfrm>
            <a:off x="4246655" y="3829309"/>
            <a:ext cx="1905" cy="609600"/>
          </a:xfrm>
          <a:custGeom>
            <a:avLst/>
            <a:gdLst/>
            <a:ahLst/>
            <a:cxnLst/>
            <a:rect l="l" t="t" r="r" b="b"/>
            <a:pathLst>
              <a:path w="1904" h="609600">
                <a:moveTo>
                  <a:pt x="0" y="0"/>
                </a:moveTo>
                <a:lnTo>
                  <a:pt x="1650" y="609600"/>
                </a:lnTo>
              </a:path>
            </a:pathLst>
          </a:custGeom>
          <a:ln w="12699">
            <a:solidFill>
              <a:srgbClr val="000000"/>
            </a:solidFill>
          </a:ln>
        </p:spPr>
        <p:txBody>
          <a:bodyPr wrap="square" lIns="0" tIns="0" rIns="0" bIns="0" rtlCol="0"/>
          <a:lstStyle/>
          <a:p>
            <a:endParaRPr/>
          </a:p>
        </p:txBody>
      </p:sp>
      <p:sp>
        <p:nvSpPr>
          <p:cNvPr id="18" name="object 18"/>
          <p:cNvSpPr txBox="1"/>
          <p:nvPr/>
        </p:nvSpPr>
        <p:spPr>
          <a:xfrm>
            <a:off x="893855" y="3829309"/>
            <a:ext cx="666115" cy="609600"/>
          </a:xfrm>
          <a:prstGeom prst="rect">
            <a:avLst/>
          </a:prstGeom>
          <a:ln w="14287">
            <a:solidFill>
              <a:srgbClr val="000000"/>
            </a:solidFill>
          </a:ln>
        </p:spPr>
        <p:txBody>
          <a:bodyPr vert="horz" wrap="square" lIns="0" tIns="635" rIns="0" bIns="0" rtlCol="0">
            <a:spAutoFit/>
          </a:bodyPr>
          <a:lstStyle/>
          <a:p>
            <a:pPr>
              <a:lnSpc>
                <a:spcPct val="100000"/>
              </a:lnSpc>
              <a:spcBef>
                <a:spcPts val="5"/>
              </a:spcBef>
            </a:pPr>
            <a:endParaRPr sz="1350">
              <a:latin typeface="Times New Roman"/>
              <a:cs typeface="Times New Roman"/>
            </a:endParaRPr>
          </a:p>
          <a:p>
            <a:pPr marL="75565">
              <a:lnSpc>
                <a:spcPct val="100000"/>
              </a:lnSpc>
              <a:spcBef>
                <a:spcPts val="5"/>
              </a:spcBef>
              <a:tabLst>
                <a:tab pos="554990" algn="l"/>
              </a:tabLst>
            </a:pPr>
            <a:r>
              <a:rPr sz="1400" b="1" spc="-25" dirty="0">
                <a:latin typeface="Constantia"/>
                <a:cs typeface="Constantia"/>
              </a:rPr>
              <a:t>2</a:t>
            </a:r>
            <a:r>
              <a:rPr sz="1400" b="1" dirty="0">
                <a:latin typeface="Constantia"/>
                <a:cs typeface="Constantia"/>
              </a:rPr>
              <a:t>3	</a:t>
            </a:r>
            <a:r>
              <a:rPr sz="2100" b="1" baseline="3968" dirty="0">
                <a:latin typeface="Constantia"/>
                <a:cs typeface="Constantia"/>
              </a:rPr>
              <a:t>9</a:t>
            </a:r>
            <a:endParaRPr sz="2100" baseline="3968">
              <a:latin typeface="Constantia"/>
              <a:cs typeface="Constantia"/>
            </a:endParaRPr>
          </a:p>
        </p:txBody>
      </p:sp>
      <p:sp>
        <p:nvSpPr>
          <p:cNvPr id="19" name="object 19"/>
          <p:cNvSpPr txBox="1"/>
          <p:nvPr/>
        </p:nvSpPr>
        <p:spPr>
          <a:xfrm>
            <a:off x="2417855" y="3829309"/>
            <a:ext cx="576580" cy="609600"/>
          </a:xfrm>
          <a:prstGeom prst="rect">
            <a:avLst/>
          </a:prstGeom>
          <a:ln w="14350">
            <a:solidFill>
              <a:srgbClr val="000000"/>
            </a:solidFill>
          </a:ln>
        </p:spPr>
        <p:txBody>
          <a:bodyPr vert="horz" wrap="square" lIns="0" tIns="4445" rIns="0" bIns="0" rtlCol="0">
            <a:spAutoFit/>
          </a:bodyPr>
          <a:lstStyle/>
          <a:p>
            <a:pPr>
              <a:lnSpc>
                <a:spcPct val="100000"/>
              </a:lnSpc>
              <a:spcBef>
                <a:spcPts val="35"/>
              </a:spcBef>
            </a:pPr>
            <a:endParaRPr sz="1250">
              <a:latin typeface="Times New Roman"/>
              <a:cs typeface="Times New Roman"/>
            </a:endParaRPr>
          </a:p>
          <a:p>
            <a:pPr marL="21590">
              <a:lnSpc>
                <a:spcPct val="100000"/>
              </a:lnSpc>
              <a:tabLst>
                <a:tab pos="478790" algn="l"/>
              </a:tabLst>
            </a:pPr>
            <a:r>
              <a:rPr sz="1400" b="1" dirty="0">
                <a:latin typeface="Constantia"/>
                <a:cs typeface="Constantia"/>
              </a:rPr>
              <a:t>18	7</a:t>
            </a:r>
            <a:endParaRPr sz="1400">
              <a:latin typeface="Constantia"/>
              <a:cs typeface="Constantia"/>
            </a:endParaRPr>
          </a:p>
        </p:txBody>
      </p:sp>
      <p:sp>
        <p:nvSpPr>
          <p:cNvPr id="20" name="object 20"/>
          <p:cNvSpPr txBox="1"/>
          <p:nvPr/>
        </p:nvSpPr>
        <p:spPr>
          <a:xfrm>
            <a:off x="3941855" y="3829309"/>
            <a:ext cx="589915" cy="609600"/>
          </a:xfrm>
          <a:prstGeom prst="rect">
            <a:avLst/>
          </a:prstGeom>
          <a:ln w="14350">
            <a:solidFill>
              <a:srgbClr val="000000"/>
            </a:solidFill>
          </a:ln>
        </p:spPr>
        <p:txBody>
          <a:bodyPr vert="horz" wrap="square" lIns="0" tIns="4445" rIns="0" bIns="0" rtlCol="0">
            <a:spAutoFit/>
          </a:bodyPr>
          <a:lstStyle/>
          <a:p>
            <a:pPr>
              <a:lnSpc>
                <a:spcPct val="100000"/>
              </a:lnSpc>
              <a:spcBef>
                <a:spcPts val="35"/>
              </a:spcBef>
            </a:pPr>
            <a:endParaRPr sz="1250">
              <a:latin typeface="Times New Roman"/>
              <a:cs typeface="Times New Roman"/>
            </a:endParaRPr>
          </a:p>
          <a:p>
            <a:pPr marL="22225">
              <a:lnSpc>
                <a:spcPct val="100000"/>
              </a:lnSpc>
              <a:tabLst>
                <a:tab pos="478790" algn="l"/>
              </a:tabLst>
            </a:pPr>
            <a:r>
              <a:rPr sz="1400" b="1" spc="-5" dirty="0">
                <a:latin typeface="Constantia"/>
                <a:cs typeface="Constantia"/>
              </a:rPr>
              <a:t>4</a:t>
            </a:r>
            <a:r>
              <a:rPr sz="1400" b="1" dirty="0">
                <a:latin typeface="Constantia"/>
                <a:cs typeface="Constantia"/>
              </a:rPr>
              <a:t>1	6</a:t>
            </a:r>
            <a:endParaRPr sz="1400">
              <a:latin typeface="Constantia"/>
              <a:cs typeface="Constantia"/>
            </a:endParaRPr>
          </a:p>
        </p:txBody>
      </p:sp>
      <p:sp>
        <p:nvSpPr>
          <p:cNvPr id="21" name="object 21"/>
          <p:cNvSpPr/>
          <p:nvPr/>
        </p:nvSpPr>
        <p:spPr>
          <a:xfrm>
            <a:off x="2036855" y="4096009"/>
            <a:ext cx="381000" cy="76200"/>
          </a:xfrm>
          <a:custGeom>
            <a:avLst/>
            <a:gdLst/>
            <a:ahLst/>
            <a:cxnLst/>
            <a:rect l="l" t="t" r="r" b="b"/>
            <a:pathLst>
              <a:path w="381000" h="76200">
                <a:moveTo>
                  <a:pt x="304800" y="0"/>
                </a:moveTo>
                <a:lnTo>
                  <a:pt x="304800" y="76200"/>
                </a:lnTo>
                <a:lnTo>
                  <a:pt x="368300" y="44450"/>
                </a:lnTo>
                <a:lnTo>
                  <a:pt x="317500" y="44450"/>
                </a:lnTo>
                <a:lnTo>
                  <a:pt x="317500" y="31750"/>
                </a:lnTo>
                <a:lnTo>
                  <a:pt x="368300" y="31750"/>
                </a:lnTo>
                <a:lnTo>
                  <a:pt x="304800" y="0"/>
                </a:lnTo>
                <a:close/>
              </a:path>
              <a:path w="381000" h="76200">
                <a:moveTo>
                  <a:pt x="304800" y="31750"/>
                </a:moveTo>
                <a:lnTo>
                  <a:pt x="0" y="31750"/>
                </a:lnTo>
                <a:lnTo>
                  <a:pt x="0" y="44450"/>
                </a:lnTo>
                <a:lnTo>
                  <a:pt x="304800" y="44450"/>
                </a:lnTo>
                <a:lnTo>
                  <a:pt x="304800" y="31750"/>
                </a:lnTo>
                <a:close/>
              </a:path>
              <a:path w="381000" h="76200">
                <a:moveTo>
                  <a:pt x="368300" y="31750"/>
                </a:moveTo>
                <a:lnTo>
                  <a:pt x="317500" y="31750"/>
                </a:lnTo>
                <a:lnTo>
                  <a:pt x="317500" y="44450"/>
                </a:lnTo>
                <a:lnTo>
                  <a:pt x="368300" y="44450"/>
                </a:lnTo>
                <a:lnTo>
                  <a:pt x="381000" y="38100"/>
                </a:lnTo>
                <a:lnTo>
                  <a:pt x="368300" y="31750"/>
                </a:lnTo>
                <a:close/>
              </a:path>
            </a:pathLst>
          </a:custGeom>
          <a:solidFill>
            <a:srgbClr val="000000"/>
          </a:solidFill>
        </p:spPr>
        <p:txBody>
          <a:bodyPr wrap="square" lIns="0" tIns="0" rIns="0" bIns="0" rtlCol="0"/>
          <a:lstStyle/>
          <a:p>
            <a:endParaRPr/>
          </a:p>
        </p:txBody>
      </p:sp>
      <p:sp>
        <p:nvSpPr>
          <p:cNvPr id="22" name="object 22"/>
          <p:cNvSpPr/>
          <p:nvPr/>
        </p:nvSpPr>
        <p:spPr>
          <a:xfrm>
            <a:off x="3560855" y="4096009"/>
            <a:ext cx="381000" cy="76200"/>
          </a:xfrm>
          <a:custGeom>
            <a:avLst/>
            <a:gdLst/>
            <a:ahLst/>
            <a:cxnLst/>
            <a:rect l="l" t="t" r="r" b="b"/>
            <a:pathLst>
              <a:path w="381000" h="76200">
                <a:moveTo>
                  <a:pt x="304800" y="0"/>
                </a:moveTo>
                <a:lnTo>
                  <a:pt x="304800" y="76200"/>
                </a:lnTo>
                <a:lnTo>
                  <a:pt x="368300" y="44450"/>
                </a:lnTo>
                <a:lnTo>
                  <a:pt x="317500" y="44450"/>
                </a:lnTo>
                <a:lnTo>
                  <a:pt x="317500" y="31750"/>
                </a:lnTo>
                <a:lnTo>
                  <a:pt x="368300" y="31750"/>
                </a:lnTo>
                <a:lnTo>
                  <a:pt x="304800" y="0"/>
                </a:lnTo>
                <a:close/>
              </a:path>
              <a:path w="381000" h="76200">
                <a:moveTo>
                  <a:pt x="304800" y="31750"/>
                </a:moveTo>
                <a:lnTo>
                  <a:pt x="0" y="31750"/>
                </a:lnTo>
                <a:lnTo>
                  <a:pt x="0" y="44450"/>
                </a:lnTo>
                <a:lnTo>
                  <a:pt x="304800" y="44450"/>
                </a:lnTo>
                <a:lnTo>
                  <a:pt x="304800" y="31750"/>
                </a:lnTo>
                <a:close/>
              </a:path>
              <a:path w="381000" h="76200">
                <a:moveTo>
                  <a:pt x="368300" y="31750"/>
                </a:moveTo>
                <a:lnTo>
                  <a:pt x="317500" y="31750"/>
                </a:lnTo>
                <a:lnTo>
                  <a:pt x="317500" y="44450"/>
                </a:lnTo>
                <a:lnTo>
                  <a:pt x="368300" y="44450"/>
                </a:lnTo>
                <a:lnTo>
                  <a:pt x="381000" y="38100"/>
                </a:lnTo>
                <a:lnTo>
                  <a:pt x="368300" y="31750"/>
                </a:lnTo>
                <a:close/>
              </a:path>
            </a:pathLst>
          </a:custGeom>
          <a:solidFill>
            <a:srgbClr val="000000"/>
          </a:solidFill>
        </p:spPr>
        <p:txBody>
          <a:bodyPr wrap="square" lIns="0" tIns="0" rIns="0" bIns="0" rtlCol="0"/>
          <a:lstStyle/>
          <a:p>
            <a:endParaRPr/>
          </a:p>
        </p:txBody>
      </p:sp>
      <p:sp>
        <p:nvSpPr>
          <p:cNvPr id="23" name="object 23"/>
          <p:cNvSpPr/>
          <p:nvPr/>
        </p:nvSpPr>
        <p:spPr>
          <a:xfrm>
            <a:off x="5465855" y="3829309"/>
            <a:ext cx="1295400" cy="609600"/>
          </a:xfrm>
          <a:custGeom>
            <a:avLst/>
            <a:gdLst/>
            <a:ahLst/>
            <a:cxnLst/>
            <a:rect l="l" t="t" r="r" b="b"/>
            <a:pathLst>
              <a:path w="1295400" h="609600">
                <a:moveTo>
                  <a:pt x="0" y="609600"/>
                </a:moveTo>
                <a:lnTo>
                  <a:pt x="1295400" y="609600"/>
                </a:lnTo>
                <a:lnTo>
                  <a:pt x="1295400" y="0"/>
                </a:lnTo>
                <a:lnTo>
                  <a:pt x="0" y="0"/>
                </a:lnTo>
                <a:lnTo>
                  <a:pt x="0" y="609600"/>
                </a:lnTo>
                <a:close/>
              </a:path>
            </a:pathLst>
          </a:custGeom>
          <a:ln w="12700">
            <a:solidFill>
              <a:srgbClr val="000000"/>
            </a:solidFill>
          </a:ln>
        </p:spPr>
        <p:txBody>
          <a:bodyPr wrap="square" lIns="0" tIns="0" rIns="0" bIns="0" rtlCol="0"/>
          <a:lstStyle/>
          <a:p>
            <a:endParaRPr/>
          </a:p>
        </p:txBody>
      </p:sp>
      <p:sp>
        <p:nvSpPr>
          <p:cNvPr id="24" name="object 24"/>
          <p:cNvSpPr/>
          <p:nvPr/>
        </p:nvSpPr>
        <p:spPr>
          <a:xfrm>
            <a:off x="6456455" y="3829309"/>
            <a:ext cx="1905" cy="609600"/>
          </a:xfrm>
          <a:custGeom>
            <a:avLst/>
            <a:gdLst/>
            <a:ahLst/>
            <a:cxnLst/>
            <a:rect l="l" t="t" r="r" b="b"/>
            <a:pathLst>
              <a:path w="1904" h="609600">
                <a:moveTo>
                  <a:pt x="0" y="0"/>
                </a:moveTo>
                <a:lnTo>
                  <a:pt x="1650" y="609600"/>
                </a:lnTo>
              </a:path>
            </a:pathLst>
          </a:custGeom>
          <a:ln w="12699">
            <a:solidFill>
              <a:srgbClr val="000000"/>
            </a:solidFill>
          </a:ln>
        </p:spPr>
        <p:txBody>
          <a:bodyPr wrap="square" lIns="0" tIns="0" rIns="0" bIns="0" rtlCol="0"/>
          <a:lstStyle/>
          <a:p>
            <a:endParaRPr/>
          </a:p>
        </p:txBody>
      </p:sp>
      <p:sp>
        <p:nvSpPr>
          <p:cNvPr id="25" name="object 25"/>
          <p:cNvSpPr/>
          <p:nvPr/>
        </p:nvSpPr>
        <p:spPr>
          <a:xfrm>
            <a:off x="5770655" y="3829309"/>
            <a:ext cx="1905" cy="609600"/>
          </a:xfrm>
          <a:custGeom>
            <a:avLst/>
            <a:gdLst/>
            <a:ahLst/>
            <a:cxnLst/>
            <a:rect l="l" t="t" r="r" b="b"/>
            <a:pathLst>
              <a:path w="1904" h="609600">
                <a:moveTo>
                  <a:pt x="0" y="0"/>
                </a:moveTo>
                <a:lnTo>
                  <a:pt x="1650" y="609600"/>
                </a:lnTo>
              </a:path>
            </a:pathLst>
          </a:custGeom>
          <a:ln w="12699">
            <a:solidFill>
              <a:srgbClr val="000000"/>
            </a:solidFill>
          </a:ln>
        </p:spPr>
        <p:txBody>
          <a:bodyPr wrap="square" lIns="0" tIns="0" rIns="0" bIns="0" rtlCol="0"/>
          <a:lstStyle/>
          <a:p>
            <a:endParaRPr/>
          </a:p>
        </p:txBody>
      </p:sp>
      <p:sp>
        <p:nvSpPr>
          <p:cNvPr id="26" name="object 26"/>
          <p:cNvSpPr txBox="1"/>
          <p:nvPr/>
        </p:nvSpPr>
        <p:spPr>
          <a:xfrm>
            <a:off x="5465854" y="3829308"/>
            <a:ext cx="1295399" cy="412292"/>
          </a:xfrm>
          <a:prstGeom prst="rect">
            <a:avLst/>
          </a:prstGeom>
          <a:ln w="14350">
            <a:noFill/>
          </a:ln>
        </p:spPr>
        <p:txBody>
          <a:bodyPr vert="horz" wrap="square" lIns="0" tIns="4445" rIns="0" bIns="0" rtlCol="0">
            <a:spAutoFit/>
          </a:bodyPr>
          <a:lstStyle/>
          <a:p>
            <a:pPr>
              <a:lnSpc>
                <a:spcPct val="100000"/>
              </a:lnSpc>
              <a:spcBef>
                <a:spcPts val="35"/>
              </a:spcBef>
            </a:pPr>
            <a:endParaRPr sz="1250" dirty="0">
              <a:latin typeface="Times New Roman"/>
              <a:cs typeface="Times New Roman"/>
            </a:endParaRPr>
          </a:p>
          <a:p>
            <a:pPr marL="22225">
              <a:lnSpc>
                <a:spcPct val="100000"/>
              </a:lnSpc>
              <a:tabLst>
                <a:tab pos="479425" algn="l"/>
              </a:tabLst>
            </a:pPr>
            <a:r>
              <a:rPr lang="en-IN" sz="1400" b="1" dirty="0">
                <a:latin typeface="Constantia"/>
                <a:cs typeface="Constantia"/>
              </a:rPr>
              <a:t>163</a:t>
            </a:r>
            <a:r>
              <a:rPr sz="1400" b="1" dirty="0">
                <a:latin typeface="Constantia"/>
                <a:cs typeface="Constantia"/>
              </a:rPr>
              <a:t>	</a:t>
            </a:r>
            <a:r>
              <a:rPr lang="en-US" sz="1400" b="1" dirty="0">
                <a:latin typeface="Constantia"/>
                <a:cs typeface="Constantia"/>
              </a:rPr>
              <a:t>4</a:t>
            </a:r>
            <a:endParaRPr sz="1400" dirty="0">
              <a:latin typeface="Constantia"/>
              <a:cs typeface="Constantia"/>
            </a:endParaRPr>
          </a:p>
        </p:txBody>
      </p:sp>
      <p:sp>
        <p:nvSpPr>
          <p:cNvPr id="27" name="object 27"/>
          <p:cNvSpPr/>
          <p:nvPr/>
        </p:nvSpPr>
        <p:spPr>
          <a:xfrm>
            <a:off x="5084855" y="4096009"/>
            <a:ext cx="381000" cy="76200"/>
          </a:xfrm>
          <a:custGeom>
            <a:avLst/>
            <a:gdLst/>
            <a:ahLst/>
            <a:cxnLst/>
            <a:rect l="l" t="t" r="r" b="b"/>
            <a:pathLst>
              <a:path w="381000" h="76200">
                <a:moveTo>
                  <a:pt x="304800" y="0"/>
                </a:moveTo>
                <a:lnTo>
                  <a:pt x="304800" y="76200"/>
                </a:lnTo>
                <a:lnTo>
                  <a:pt x="368300" y="44450"/>
                </a:lnTo>
                <a:lnTo>
                  <a:pt x="317500" y="44450"/>
                </a:lnTo>
                <a:lnTo>
                  <a:pt x="317500" y="31750"/>
                </a:lnTo>
                <a:lnTo>
                  <a:pt x="368300" y="31750"/>
                </a:lnTo>
                <a:lnTo>
                  <a:pt x="304800" y="0"/>
                </a:lnTo>
                <a:close/>
              </a:path>
              <a:path w="381000" h="76200">
                <a:moveTo>
                  <a:pt x="304800" y="31750"/>
                </a:moveTo>
                <a:lnTo>
                  <a:pt x="0" y="31750"/>
                </a:lnTo>
                <a:lnTo>
                  <a:pt x="0" y="44450"/>
                </a:lnTo>
                <a:lnTo>
                  <a:pt x="304800" y="44450"/>
                </a:lnTo>
                <a:lnTo>
                  <a:pt x="304800" y="31750"/>
                </a:lnTo>
                <a:close/>
              </a:path>
              <a:path w="381000" h="76200">
                <a:moveTo>
                  <a:pt x="368300" y="31750"/>
                </a:moveTo>
                <a:lnTo>
                  <a:pt x="317500" y="31750"/>
                </a:lnTo>
                <a:lnTo>
                  <a:pt x="317500" y="44450"/>
                </a:lnTo>
                <a:lnTo>
                  <a:pt x="368300" y="44450"/>
                </a:lnTo>
                <a:lnTo>
                  <a:pt x="381000" y="38100"/>
                </a:lnTo>
                <a:lnTo>
                  <a:pt x="368300" y="31750"/>
                </a:lnTo>
                <a:close/>
              </a:path>
            </a:pathLst>
          </a:custGeom>
          <a:solidFill>
            <a:srgbClr val="000000"/>
          </a:solidFill>
        </p:spPr>
        <p:txBody>
          <a:bodyPr wrap="square" lIns="0" tIns="0" rIns="0" bIns="0" rtlCol="0"/>
          <a:lstStyle/>
          <a:p>
            <a:endParaRPr/>
          </a:p>
        </p:txBody>
      </p:sp>
      <p:sp>
        <p:nvSpPr>
          <p:cNvPr id="28" name="object 28"/>
          <p:cNvSpPr/>
          <p:nvPr/>
        </p:nvSpPr>
        <p:spPr>
          <a:xfrm>
            <a:off x="6608855" y="4096009"/>
            <a:ext cx="381000" cy="76200"/>
          </a:xfrm>
          <a:custGeom>
            <a:avLst/>
            <a:gdLst/>
            <a:ahLst/>
            <a:cxnLst/>
            <a:rect l="l" t="t" r="r" b="b"/>
            <a:pathLst>
              <a:path w="381000" h="76200">
                <a:moveTo>
                  <a:pt x="304800" y="0"/>
                </a:moveTo>
                <a:lnTo>
                  <a:pt x="304800" y="76200"/>
                </a:lnTo>
                <a:lnTo>
                  <a:pt x="368300" y="44450"/>
                </a:lnTo>
                <a:lnTo>
                  <a:pt x="317500" y="44450"/>
                </a:lnTo>
                <a:lnTo>
                  <a:pt x="317500" y="31750"/>
                </a:lnTo>
                <a:lnTo>
                  <a:pt x="368300" y="31750"/>
                </a:lnTo>
                <a:lnTo>
                  <a:pt x="304800" y="0"/>
                </a:lnTo>
                <a:close/>
              </a:path>
              <a:path w="381000" h="76200">
                <a:moveTo>
                  <a:pt x="304800" y="31750"/>
                </a:moveTo>
                <a:lnTo>
                  <a:pt x="0" y="31750"/>
                </a:lnTo>
                <a:lnTo>
                  <a:pt x="0" y="44450"/>
                </a:lnTo>
                <a:lnTo>
                  <a:pt x="304800" y="44450"/>
                </a:lnTo>
                <a:lnTo>
                  <a:pt x="304800" y="31750"/>
                </a:lnTo>
                <a:close/>
              </a:path>
              <a:path w="381000" h="76200">
                <a:moveTo>
                  <a:pt x="368300" y="31750"/>
                </a:moveTo>
                <a:lnTo>
                  <a:pt x="317500" y="31750"/>
                </a:lnTo>
                <a:lnTo>
                  <a:pt x="317500" y="44450"/>
                </a:lnTo>
                <a:lnTo>
                  <a:pt x="368300" y="44450"/>
                </a:lnTo>
                <a:lnTo>
                  <a:pt x="381000" y="38100"/>
                </a:lnTo>
                <a:lnTo>
                  <a:pt x="368300" y="31750"/>
                </a:lnTo>
                <a:close/>
              </a:path>
            </a:pathLst>
          </a:custGeom>
          <a:solidFill>
            <a:srgbClr val="000000"/>
          </a:solidFill>
        </p:spPr>
        <p:txBody>
          <a:bodyPr wrap="square" lIns="0" tIns="0" rIns="0" bIns="0" rtlCol="0"/>
          <a:lstStyle/>
          <a:p>
            <a:endParaRPr/>
          </a:p>
        </p:txBody>
      </p:sp>
      <p:sp>
        <p:nvSpPr>
          <p:cNvPr id="29" name="object 29"/>
          <p:cNvSpPr/>
          <p:nvPr/>
        </p:nvSpPr>
        <p:spPr>
          <a:xfrm>
            <a:off x="6989855" y="3829309"/>
            <a:ext cx="1295400" cy="609600"/>
          </a:xfrm>
          <a:custGeom>
            <a:avLst/>
            <a:gdLst/>
            <a:ahLst/>
            <a:cxnLst/>
            <a:rect l="l" t="t" r="r" b="b"/>
            <a:pathLst>
              <a:path w="1295400" h="609600">
                <a:moveTo>
                  <a:pt x="0" y="609600"/>
                </a:moveTo>
                <a:lnTo>
                  <a:pt x="1295400" y="609600"/>
                </a:lnTo>
                <a:lnTo>
                  <a:pt x="1295400" y="0"/>
                </a:lnTo>
                <a:lnTo>
                  <a:pt x="0" y="0"/>
                </a:lnTo>
                <a:lnTo>
                  <a:pt x="0" y="60960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7980455" y="3829309"/>
            <a:ext cx="1905" cy="609600"/>
          </a:xfrm>
          <a:custGeom>
            <a:avLst/>
            <a:gdLst/>
            <a:ahLst/>
            <a:cxnLst/>
            <a:rect l="l" t="t" r="r" b="b"/>
            <a:pathLst>
              <a:path w="1904" h="609600">
                <a:moveTo>
                  <a:pt x="0" y="0"/>
                </a:moveTo>
                <a:lnTo>
                  <a:pt x="1650" y="609600"/>
                </a:lnTo>
              </a:path>
            </a:pathLst>
          </a:custGeom>
          <a:ln w="12699">
            <a:solidFill>
              <a:srgbClr val="000000"/>
            </a:solidFill>
          </a:ln>
        </p:spPr>
        <p:txBody>
          <a:bodyPr wrap="square" lIns="0" tIns="0" rIns="0" bIns="0" rtlCol="0"/>
          <a:lstStyle/>
          <a:p>
            <a:endParaRPr/>
          </a:p>
        </p:txBody>
      </p:sp>
      <p:sp>
        <p:nvSpPr>
          <p:cNvPr id="31" name="object 31"/>
          <p:cNvSpPr/>
          <p:nvPr/>
        </p:nvSpPr>
        <p:spPr>
          <a:xfrm>
            <a:off x="7294655" y="3829309"/>
            <a:ext cx="1905" cy="609600"/>
          </a:xfrm>
          <a:custGeom>
            <a:avLst/>
            <a:gdLst/>
            <a:ahLst/>
            <a:cxnLst/>
            <a:rect l="l" t="t" r="r" b="b"/>
            <a:pathLst>
              <a:path w="1904" h="609600">
                <a:moveTo>
                  <a:pt x="0" y="0"/>
                </a:moveTo>
                <a:lnTo>
                  <a:pt x="1650" y="609600"/>
                </a:lnTo>
              </a:path>
            </a:pathLst>
          </a:custGeom>
          <a:ln w="12699">
            <a:solidFill>
              <a:srgbClr val="000000"/>
            </a:solidFill>
          </a:ln>
        </p:spPr>
        <p:txBody>
          <a:bodyPr wrap="square" lIns="0" tIns="0" rIns="0" bIns="0" rtlCol="0"/>
          <a:lstStyle/>
          <a:p>
            <a:endParaRPr/>
          </a:p>
        </p:txBody>
      </p:sp>
      <p:sp>
        <p:nvSpPr>
          <p:cNvPr id="32" name="object 32"/>
          <p:cNvSpPr txBox="1"/>
          <p:nvPr/>
        </p:nvSpPr>
        <p:spPr>
          <a:xfrm>
            <a:off x="6989855" y="3829309"/>
            <a:ext cx="306070" cy="609600"/>
          </a:xfrm>
          <a:prstGeom prst="rect">
            <a:avLst/>
          </a:prstGeom>
          <a:ln w="14350">
            <a:solidFill>
              <a:srgbClr val="000000"/>
            </a:solidFill>
          </a:ln>
        </p:spPr>
        <p:txBody>
          <a:bodyPr vert="horz" wrap="square" lIns="0" tIns="4445" rIns="0" bIns="0" rtlCol="0">
            <a:spAutoFit/>
          </a:bodyPr>
          <a:lstStyle/>
          <a:p>
            <a:pPr>
              <a:lnSpc>
                <a:spcPct val="100000"/>
              </a:lnSpc>
              <a:spcBef>
                <a:spcPts val="35"/>
              </a:spcBef>
            </a:pPr>
            <a:endParaRPr sz="1250">
              <a:latin typeface="Times New Roman"/>
              <a:cs typeface="Times New Roman"/>
            </a:endParaRPr>
          </a:p>
          <a:p>
            <a:pPr marL="98425">
              <a:lnSpc>
                <a:spcPct val="100000"/>
              </a:lnSpc>
            </a:pPr>
            <a:r>
              <a:rPr sz="1400" b="1" dirty="0">
                <a:latin typeface="Constantia"/>
                <a:cs typeface="Constantia"/>
              </a:rPr>
              <a:t>3</a:t>
            </a:r>
            <a:endParaRPr sz="1400">
              <a:latin typeface="Constantia"/>
              <a:cs typeface="Constantia"/>
            </a:endParaRPr>
          </a:p>
        </p:txBody>
      </p:sp>
      <p:sp>
        <p:nvSpPr>
          <p:cNvPr id="33" name="object 33"/>
          <p:cNvSpPr txBox="1"/>
          <p:nvPr/>
        </p:nvSpPr>
        <p:spPr>
          <a:xfrm>
            <a:off x="7469914" y="4003425"/>
            <a:ext cx="116205" cy="239395"/>
          </a:xfrm>
          <a:prstGeom prst="rect">
            <a:avLst/>
          </a:prstGeom>
        </p:spPr>
        <p:txBody>
          <a:bodyPr vert="horz" wrap="square" lIns="0" tIns="12700" rIns="0" bIns="0" rtlCol="0">
            <a:spAutoFit/>
          </a:bodyPr>
          <a:lstStyle/>
          <a:p>
            <a:pPr>
              <a:lnSpc>
                <a:spcPct val="100000"/>
              </a:lnSpc>
              <a:spcBef>
                <a:spcPts val="100"/>
              </a:spcBef>
            </a:pPr>
            <a:r>
              <a:rPr sz="1400" b="1" dirty="0">
                <a:latin typeface="Constantia"/>
                <a:cs typeface="Constantia"/>
              </a:rPr>
              <a:t>0</a:t>
            </a:r>
            <a:endParaRPr sz="1400">
              <a:latin typeface="Constantia"/>
              <a:cs typeface="Constantia"/>
            </a:endParaRPr>
          </a:p>
        </p:txBody>
      </p:sp>
      <p:sp>
        <p:nvSpPr>
          <p:cNvPr id="34" name="object 34"/>
          <p:cNvSpPr/>
          <p:nvPr/>
        </p:nvSpPr>
        <p:spPr>
          <a:xfrm>
            <a:off x="8496300" y="4343400"/>
            <a:ext cx="76200" cy="304800"/>
          </a:xfrm>
          <a:custGeom>
            <a:avLst/>
            <a:gdLst/>
            <a:ahLst/>
            <a:cxnLst/>
            <a:rect l="l" t="t" r="r" b="b"/>
            <a:pathLst>
              <a:path w="76200" h="304800">
                <a:moveTo>
                  <a:pt x="31750" y="228600"/>
                </a:moveTo>
                <a:lnTo>
                  <a:pt x="0" y="228600"/>
                </a:lnTo>
                <a:lnTo>
                  <a:pt x="38100" y="304800"/>
                </a:lnTo>
                <a:lnTo>
                  <a:pt x="69850" y="241300"/>
                </a:lnTo>
                <a:lnTo>
                  <a:pt x="31750" y="241300"/>
                </a:lnTo>
                <a:lnTo>
                  <a:pt x="31750" y="228600"/>
                </a:lnTo>
                <a:close/>
              </a:path>
              <a:path w="76200" h="304800">
                <a:moveTo>
                  <a:pt x="44450" y="0"/>
                </a:moveTo>
                <a:lnTo>
                  <a:pt x="31750" y="0"/>
                </a:lnTo>
                <a:lnTo>
                  <a:pt x="31750" y="241300"/>
                </a:lnTo>
                <a:lnTo>
                  <a:pt x="44450" y="241300"/>
                </a:lnTo>
                <a:lnTo>
                  <a:pt x="44450" y="0"/>
                </a:lnTo>
                <a:close/>
              </a:path>
              <a:path w="76200" h="304800">
                <a:moveTo>
                  <a:pt x="76200" y="228600"/>
                </a:moveTo>
                <a:lnTo>
                  <a:pt x="44450" y="228600"/>
                </a:lnTo>
                <a:lnTo>
                  <a:pt x="44450" y="241300"/>
                </a:lnTo>
                <a:lnTo>
                  <a:pt x="69850" y="241300"/>
                </a:lnTo>
                <a:lnTo>
                  <a:pt x="76200" y="228600"/>
                </a:lnTo>
                <a:close/>
              </a:path>
            </a:pathLst>
          </a:custGeom>
          <a:solidFill>
            <a:srgbClr val="000000"/>
          </a:solidFill>
        </p:spPr>
        <p:txBody>
          <a:bodyPr wrap="square" lIns="0" tIns="0" rIns="0" bIns="0" rtlCol="0"/>
          <a:lstStyle/>
          <a:p>
            <a:endParaRPr/>
          </a:p>
        </p:txBody>
      </p:sp>
      <p:sp>
        <p:nvSpPr>
          <p:cNvPr id="35" name="object 35"/>
          <p:cNvSpPr/>
          <p:nvPr/>
        </p:nvSpPr>
        <p:spPr>
          <a:xfrm>
            <a:off x="893855" y="4972309"/>
            <a:ext cx="1295400" cy="609600"/>
          </a:xfrm>
          <a:custGeom>
            <a:avLst/>
            <a:gdLst/>
            <a:ahLst/>
            <a:cxnLst/>
            <a:rect l="l" t="t" r="r" b="b"/>
            <a:pathLst>
              <a:path w="1295400" h="609600">
                <a:moveTo>
                  <a:pt x="0" y="609600"/>
                </a:moveTo>
                <a:lnTo>
                  <a:pt x="1295400" y="609600"/>
                </a:lnTo>
                <a:lnTo>
                  <a:pt x="1295400" y="0"/>
                </a:lnTo>
                <a:lnTo>
                  <a:pt x="0" y="0"/>
                </a:lnTo>
                <a:lnTo>
                  <a:pt x="0" y="609600"/>
                </a:lnTo>
                <a:close/>
              </a:path>
            </a:pathLst>
          </a:custGeom>
          <a:ln w="12700">
            <a:solidFill>
              <a:srgbClr val="000000"/>
            </a:solidFill>
          </a:ln>
        </p:spPr>
        <p:txBody>
          <a:bodyPr wrap="square" lIns="0" tIns="0" rIns="0" bIns="0" rtlCol="0"/>
          <a:lstStyle/>
          <a:p>
            <a:endParaRPr/>
          </a:p>
        </p:txBody>
      </p:sp>
      <p:sp>
        <p:nvSpPr>
          <p:cNvPr id="36" name="object 36"/>
          <p:cNvSpPr/>
          <p:nvPr/>
        </p:nvSpPr>
        <p:spPr>
          <a:xfrm>
            <a:off x="1884455" y="4972309"/>
            <a:ext cx="1905" cy="609600"/>
          </a:xfrm>
          <a:custGeom>
            <a:avLst/>
            <a:gdLst/>
            <a:ahLst/>
            <a:cxnLst/>
            <a:rect l="l" t="t" r="r" b="b"/>
            <a:pathLst>
              <a:path w="1905" h="609600">
                <a:moveTo>
                  <a:pt x="0" y="0"/>
                </a:moveTo>
                <a:lnTo>
                  <a:pt x="1650" y="609600"/>
                </a:lnTo>
              </a:path>
            </a:pathLst>
          </a:custGeom>
          <a:ln w="12699">
            <a:solidFill>
              <a:srgbClr val="000000"/>
            </a:solidFill>
          </a:ln>
        </p:spPr>
        <p:txBody>
          <a:bodyPr wrap="square" lIns="0" tIns="0" rIns="0" bIns="0" rtlCol="0"/>
          <a:lstStyle/>
          <a:p>
            <a:endParaRPr/>
          </a:p>
        </p:txBody>
      </p:sp>
      <p:sp>
        <p:nvSpPr>
          <p:cNvPr id="37" name="object 37"/>
          <p:cNvSpPr/>
          <p:nvPr/>
        </p:nvSpPr>
        <p:spPr>
          <a:xfrm>
            <a:off x="1198655" y="4972309"/>
            <a:ext cx="1905" cy="609600"/>
          </a:xfrm>
          <a:custGeom>
            <a:avLst/>
            <a:gdLst/>
            <a:ahLst/>
            <a:cxnLst/>
            <a:rect l="l" t="t" r="r" b="b"/>
            <a:pathLst>
              <a:path w="1905" h="609600">
                <a:moveTo>
                  <a:pt x="0" y="0"/>
                </a:moveTo>
                <a:lnTo>
                  <a:pt x="1587" y="609600"/>
                </a:lnTo>
              </a:path>
            </a:pathLst>
          </a:custGeom>
          <a:ln w="12700">
            <a:solidFill>
              <a:srgbClr val="000000"/>
            </a:solidFill>
          </a:ln>
        </p:spPr>
        <p:txBody>
          <a:bodyPr wrap="square" lIns="0" tIns="0" rIns="0" bIns="0" rtlCol="0"/>
          <a:lstStyle/>
          <a:p>
            <a:endParaRPr/>
          </a:p>
        </p:txBody>
      </p:sp>
      <p:sp>
        <p:nvSpPr>
          <p:cNvPr id="38" name="object 38"/>
          <p:cNvSpPr/>
          <p:nvPr/>
        </p:nvSpPr>
        <p:spPr>
          <a:xfrm>
            <a:off x="2417855" y="4972309"/>
            <a:ext cx="1295400" cy="609600"/>
          </a:xfrm>
          <a:custGeom>
            <a:avLst/>
            <a:gdLst/>
            <a:ahLst/>
            <a:cxnLst/>
            <a:rect l="l" t="t" r="r" b="b"/>
            <a:pathLst>
              <a:path w="1295400" h="609600">
                <a:moveTo>
                  <a:pt x="0" y="609600"/>
                </a:moveTo>
                <a:lnTo>
                  <a:pt x="1295400" y="609600"/>
                </a:lnTo>
                <a:lnTo>
                  <a:pt x="1295400" y="0"/>
                </a:lnTo>
                <a:lnTo>
                  <a:pt x="0" y="0"/>
                </a:lnTo>
                <a:lnTo>
                  <a:pt x="0" y="609600"/>
                </a:lnTo>
                <a:close/>
              </a:path>
            </a:pathLst>
          </a:custGeom>
          <a:ln w="12700">
            <a:solidFill>
              <a:srgbClr val="000000"/>
            </a:solidFill>
          </a:ln>
        </p:spPr>
        <p:txBody>
          <a:bodyPr wrap="square" lIns="0" tIns="0" rIns="0" bIns="0" rtlCol="0"/>
          <a:lstStyle/>
          <a:p>
            <a:endParaRPr/>
          </a:p>
        </p:txBody>
      </p:sp>
      <p:sp>
        <p:nvSpPr>
          <p:cNvPr id="39" name="object 39"/>
          <p:cNvSpPr/>
          <p:nvPr/>
        </p:nvSpPr>
        <p:spPr>
          <a:xfrm>
            <a:off x="3408455" y="4972309"/>
            <a:ext cx="1905" cy="609600"/>
          </a:xfrm>
          <a:custGeom>
            <a:avLst/>
            <a:gdLst/>
            <a:ahLst/>
            <a:cxnLst/>
            <a:rect l="l" t="t" r="r" b="b"/>
            <a:pathLst>
              <a:path w="1904" h="609600">
                <a:moveTo>
                  <a:pt x="0" y="0"/>
                </a:moveTo>
                <a:lnTo>
                  <a:pt x="1650" y="609600"/>
                </a:lnTo>
              </a:path>
            </a:pathLst>
          </a:custGeom>
          <a:ln w="12699">
            <a:solidFill>
              <a:srgbClr val="000000"/>
            </a:solidFill>
          </a:ln>
        </p:spPr>
        <p:txBody>
          <a:bodyPr wrap="square" lIns="0" tIns="0" rIns="0" bIns="0" rtlCol="0"/>
          <a:lstStyle/>
          <a:p>
            <a:endParaRPr/>
          </a:p>
        </p:txBody>
      </p:sp>
      <p:sp>
        <p:nvSpPr>
          <p:cNvPr id="40" name="object 40"/>
          <p:cNvSpPr/>
          <p:nvPr/>
        </p:nvSpPr>
        <p:spPr>
          <a:xfrm>
            <a:off x="2722655" y="4972309"/>
            <a:ext cx="1905" cy="609600"/>
          </a:xfrm>
          <a:custGeom>
            <a:avLst/>
            <a:gdLst/>
            <a:ahLst/>
            <a:cxnLst/>
            <a:rect l="l" t="t" r="r" b="b"/>
            <a:pathLst>
              <a:path w="1905" h="609600">
                <a:moveTo>
                  <a:pt x="0" y="0"/>
                </a:moveTo>
                <a:lnTo>
                  <a:pt x="1650" y="609600"/>
                </a:lnTo>
              </a:path>
            </a:pathLst>
          </a:custGeom>
          <a:ln w="12699">
            <a:solidFill>
              <a:srgbClr val="000000"/>
            </a:solidFill>
          </a:ln>
        </p:spPr>
        <p:txBody>
          <a:bodyPr wrap="square" lIns="0" tIns="0" rIns="0" bIns="0" rtlCol="0"/>
          <a:lstStyle/>
          <a:p>
            <a:endParaRPr/>
          </a:p>
        </p:txBody>
      </p:sp>
      <p:sp>
        <p:nvSpPr>
          <p:cNvPr id="41" name="object 41"/>
          <p:cNvSpPr/>
          <p:nvPr/>
        </p:nvSpPr>
        <p:spPr>
          <a:xfrm>
            <a:off x="3941855" y="4972309"/>
            <a:ext cx="1295400" cy="609600"/>
          </a:xfrm>
          <a:custGeom>
            <a:avLst/>
            <a:gdLst/>
            <a:ahLst/>
            <a:cxnLst/>
            <a:rect l="l" t="t" r="r" b="b"/>
            <a:pathLst>
              <a:path w="1295400" h="609600">
                <a:moveTo>
                  <a:pt x="0" y="609600"/>
                </a:moveTo>
                <a:lnTo>
                  <a:pt x="1295400" y="609600"/>
                </a:lnTo>
                <a:lnTo>
                  <a:pt x="1295400" y="0"/>
                </a:lnTo>
                <a:lnTo>
                  <a:pt x="0" y="0"/>
                </a:lnTo>
                <a:lnTo>
                  <a:pt x="0" y="609600"/>
                </a:lnTo>
                <a:close/>
              </a:path>
            </a:pathLst>
          </a:custGeom>
          <a:ln w="12700">
            <a:solidFill>
              <a:srgbClr val="000000"/>
            </a:solidFill>
          </a:ln>
        </p:spPr>
        <p:txBody>
          <a:bodyPr wrap="square" lIns="0" tIns="0" rIns="0" bIns="0" rtlCol="0"/>
          <a:lstStyle/>
          <a:p>
            <a:endParaRPr/>
          </a:p>
        </p:txBody>
      </p:sp>
      <p:sp>
        <p:nvSpPr>
          <p:cNvPr id="42" name="object 42"/>
          <p:cNvSpPr/>
          <p:nvPr/>
        </p:nvSpPr>
        <p:spPr>
          <a:xfrm>
            <a:off x="4932455" y="4972309"/>
            <a:ext cx="1905" cy="609600"/>
          </a:xfrm>
          <a:custGeom>
            <a:avLst/>
            <a:gdLst/>
            <a:ahLst/>
            <a:cxnLst/>
            <a:rect l="l" t="t" r="r" b="b"/>
            <a:pathLst>
              <a:path w="1904" h="609600">
                <a:moveTo>
                  <a:pt x="0" y="0"/>
                </a:moveTo>
                <a:lnTo>
                  <a:pt x="1650" y="609600"/>
                </a:lnTo>
              </a:path>
            </a:pathLst>
          </a:custGeom>
          <a:ln w="12699">
            <a:solidFill>
              <a:srgbClr val="000000"/>
            </a:solidFill>
          </a:ln>
        </p:spPr>
        <p:txBody>
          <a:bodyPr wrap="square" lIns="0" tIns="0" rIns="0" bIns="0" rtlCol="0"/>
          <a:lstStyle/>
          <a:p>
            <a:endParaRPr/>
          </a:p>
        </p:txBody>
      </p:sp>
      <p:sp>
        <p:nvSpPr>
          <p:cNvPr id="43" name="object 43"/>
          <p:cNvSpPr/>
          <p:nvPr/>
        </p:nvSpPr>
        <p:spPr>
          <a:xfrm>
            <a:off x="4246655" y="4972309"/>
            <a:ext cx="1905" cy="609600"/>
          </a:xfrm>
          <a:custGeom>
            <a:avLst/>
            <a:gdLst/>
            <a:ahLst/>
            <a:cxnLst/>
            <a:rect l="l" t="t" r="r" b="b"/>
            <a:pathLst>
              <a:path w="1904" h="609600">
                <a:moveTo>
                  <a:pt x="0" y="0"/>
                </a:moveTo>
                <a:lnTo>
                  <a:pt x="1650" y="609600"/>
                </a:lnTo>
              </a:path>
            </a:pathLst>
          </a:custGeom>
          <a:ln w="12699">
            <a:solidFill>
              <a:srgbClr val="000000"/>
            </a:solidFill>
          </a:ln>
        </p:spPr>
        <p:txBody>
          <a:bodyPr wrap="square" lIns="0" tIns="0" rIns="0" bIns="0" rtlCol="0"/>
          <a:lstStyle/>
          <a:p>
            <a:endParaRPr/>
          </a:p>
        </p:txBody>
      </p:sp>
      <p:sp>
        <p:nvSpPr>
          <p:cNvPr id="44" name="object 44"/>
          <p:cNvSpPr txBox="1"/>
          <p:nvPr/>
        </p:nvSpPr>
        <p:spPr>
          <a:xfrm>
            <a:off x="893855" y="4972309"/>
            <a:ext cx="666115" cy="609600"/>
          </a:xfrm>
          <a:prstGeom prst="rect">
            <a:avLst/>
          </a:prstGeom>
          <a:ln w="14287">
            <a:solidFill>
              <a:srgbClr val="000000"/>
            </a:solidFill>
          </a:ln>
        </p:spPr>
        <p:txBody>
          <a:bodyPr vert="horz" wrap="square" lIns="0" tIns="1270" rIns="0" bIns="0" rtlCol="0">
            <a:spAutoFit/>
          </a:bodyPr>
          <a:lstStyle/>
          <a:p>
            <a:pPr>
              <a:lnSpc>
                <a:spcPct val="100000"/>
              </a:lnSpc>
              <a:spcBef>
                <a:spcPts val="10"/>
              </a:spcBef>
            </a:pPr>
            <a:endParaRPr sz="1350">
              <a:latin typeface="Times New Roman"/>
              <a:cs typeface="Times New Roman"/>
            </a:endParaRPr>
          </a:p>
          <a:p>
            <a:pPr marL="97790">
              <a:lnSpc>
                <a:spcPct val="100000"/>
              </a:lnSpc>
              <a:tabLst>
                <a:tab pos="554990" algn="l"/>
              </a:tabLst>
            </a:pPr>
            <a:r>
              <a:rPr sz="1400" b="1" dirty="0">
                <a:latin typeface="Constantia"/>
                <a:cs typeface="Constantia"/>
              </a:rPr>
              <a:t>4	</a:t>
            </a:r>
            <a:r>
              <a:rPr sz="2100" b="1" baseline="3968" dirty="0">
                <a:latin typeface="Constantia"/>
                <a:cs typeface="Constantia"/>
              </a:rPr>
              <a:t>6</a:t>
            </a:r>
            <a:endParaRPr sz="2100" baseline="3968">
              <a:latin typeface="Constantia"/>
              <a:cs typeface="Constantia"/>
            </a:endParaRPr>
          </a:p>
        </p:txBody>
      </p:sp>
      <p:sp>
        <p:nvSpPr>
          <p:cNvPr id="45" name="object 45"/>
          <p:cNvSpPr txBox="1"/>
          <p:nvPr/>
        </p:nvSpPr>
        <p:spPr>
          <a:xfrm>
            <a:off x="2417855" y="4972309"/>
            <a:ext cx="585470" cy="609600"/>
          </a:xfrm>
          <a:prstGeom prst="rect">
            <a:avLst/>
          </a:prstGeom>
          <a:ln w="14350">
            <a:solidFill>
              <a:srgbClr val="000000"/>
            </a:solidFill>
          </a:ln>
        </p:spPr>
        <p:txBody>
          <a:bodyPr vert="horz" wrap="square" lIns="0" tIns="5080" rIns="0" bIns="0" rtlCol="0">
            <a:spAutoFit/>
          </a:bodyPr>
          <a:lstStyle/>
          <a:p>
            <a:pPr>
              <a:lnSpc>
                <a:spcPct val="100000"/>
              </a:lnSpc>
              <a:spcBef>
                <a:spcPts val="40"/>
              </a:spcBef>
            </a:pPr>
            <a:endParaRPr sz="1250">
              <a:latin typeface="Times New Roman"/>
              <a:cs typeface="Times New Roman"/>
            </a:endParaRPr>
          </a:p>
          <a:p>
            <a:pPr marL="21590">
              <a:lnSpc>
                <a:spcPct val="100000"/>
              </a:lnSpc>
              <a:tabLst>
                <a:tab pos="478790" algn="l"/>
              </a:tabLst>
            </a:pPr>
            <a:r>
              <a:rPr sz="1400" b="1" dirty="0">
                <a:latin typeface="Constantia"/>
                <a:cs typeface="Constantia"/>
              </a:rPr>
              <a:t>10	4</a:t>
            </a:r>
            <a:endParaRPr sz="1400">
              <a:latin typeface="Constantia"/>
              <a:cs typeface="Constantia"/>
            </a:endParaRPr>
          </a:p>
        </p:txBody>
      </p:sp>
      <p:sp>
        <p:nvSpPr>
          <p:cNvPr id="46" name="object 46"/>
          <p:cNvSpPr txBox="1"/>
          <p:nvPr/>
        </p:nvSpPr>
        <p:spPr>
          <a:xfrm>
            <a:off x="3941855" y="4972309"/>
            <a:ext cx="557530" cy="609600"/>
          </a:xfrm>
          <a:prstGeom prst="rect">
            <a:avLst/>
          </a:prstGeom>
          <a:ln w="14350">
            <a:solidFill>
              <a:srgbClr val="000000"/>
            </a:solidFill>
          </a:ln>
        </p:spPr>
        <p:txBody>
          <a:bodyPr vert="horz" wrap="square" lIns="0" tIns="5080" rIns="0" bIns="0" rtlCol="0">
            <a:spAutoFit/>
          </a:bodyPr>
          <a:lstStyle/>
          <a:p>
            <a:pPr>
              <a:lnSpc>
                <a:spcPct val="100000"/>
              </a:lnSpc>
              <a:spcBef>
                <a:spcPts val="40"/>
              </a:spcBef>
            </a:pPr>
            <a:endParaRPr sz="1250">
              <a:latin typeface="Times New Roman"/>
              <a:cs typeface="Times New Roman"/>
            </a:endParaRPr>
          </a:p>
          <a:p>
            <a:pPr marL="22225">
              <a:lnSpc>
                <a:spcPct val="100000"/>
              </a:lnSpc>
              <a:tabLst>
                <a:tab pos="478790" algn="l"/>
              </a:tabLst>
            </a:pPr>
            <a:r>
              <a:rPr sz="1400" b="1" dirty="0">
                <a:latin typeface="Constantia"/>
                <a:cs typeface="Constantia"/>
              </a:rPr>
              <a:t>12	1</a:t>
            </a:r>
            <a:endParaRPr sz="1400">
              <a:latin typeface="Constantia"/>
              <a:cs typeface="Constantia"/>
            </a:endParaRPr>
          </a:p>
        </p:txBody>
      </p:sp>
      <p:sp>
        <p:nvSpPr>
          <p:cNvPr id="47" name="object 47"/>
          <p:cNvSpPr/>
          <p:nvPr/>
        </p:nvSpPr>
        <p:spPr>
          <a:xfrm>
            <a:off x="2036855" y="5239009"/>
            <a:ext cx="381000" cy="76200"/>
          </a:xfrm>
          <a:custGeom>
            <a:avLst/>
            <a:gdLst/>
            <a:ahLst/>
            <a:cxnLst/>
            <a:rect l="l" t="t" r="r" b="b"/>
            <a:pathLst>
              <a:path w="381000" h="76200">
                <a:moveTo>
                  <a:pt x="304800" y="0"/>
                </a:moveTo>
                <a:lnTo>
                  <a:pt x="304800" y="76200"/>
                </a:lnTo>
                <a:lnTo>
                  <a:pt x="368300" y="44450"/>
                </a:lnTo>
                <a:lnTo>
                  <a:pt x="317500" y="44450"/>
                </a:lnTo>
                <a:lnTo>
                  <a:pt x="317500" y="31750"/>
                </a:lnTo>
                <a:lnTo>
                  <a:pt x="368300" y="31750"/>
                </a:lnTo>
                <a:lnTo>
                  <a:pt x="304800" y="0"/>
                </a:lnTo>
                <a:close/>
              </a:path>
              <a:path w="381000" h="76200">
                <a:moveTo>
                  <a:pt x="304800" y="31750"/>
                </a:moveTo>
                <a:lnTo>
                  <a:pt x="0" y="31750"/>
                </a:lnTo>
                <a:lnTo>
                  <a:pt x="0" y="44450"/>
                </a:lnTo>
                <a:lnTo>
                  <a:pt x="304800" y="44450"/>
                </a:lnTo>
                <a:lnTo>
                  <a:pt x="304800" y="31750"/>
                </a:lnTo>
                <a:close/>
              </a:path>
              <a:path w="381000" h="76200">
                <a:moveTo>
                  <a:pt x="368300" y="31750"/>
                </a:moveTo>
                <a:lnTo>
                  <a:pt x="317500" y="31750"/>
                </a:lnTo>
                <a:lnTo>
                  <a:pt x="317500" y="44450"/>
                </a:lnTo>
                <a:lnTo>
                  <a:pt x="368300" y="44450"/>
                </a:lnTo>
                <a:lnTo>
                  <a:pt x="381000" y="38100"/>
                </a:lnTo>
                <a:lnTo>
                  <a:pt x="368300" y="31750"/>
                </a:lnTo>
                <a:close/>
              </a:path>
            </a:pathLst>
          </a:custGeom>
          <a:solidFill>
            <a:srgbClr val="000000"/>
          </a:solidFill>
        </p:spPr>
        <p:txBody>
          <a:bodyPr wrap="square" lIns="0" tIns="0" rIns="0" bIns="0" rtlCol="0"/>
          <a:lstStyle/>
          <a:p>
            <a:endParaRPr/>
          </a:p>
        </p:txBody>
      </p:sp>
      <p:sp>
        <p:nvSpPr>
          <p:cNvPr id="48" name="object 48"/>
          <p:cNvSpPr/>
          <p:nvPr/>
        </p:nvSpPr>
        <p:spPr>
          <a:xfrm>
            <a:off x="3560855" y="5239009"/>
            <a:ext cx="381000" cy="76200"/>
          </a:xfrm>
          <a:custGeom>
            <a:avLst/>
            <a:gdLst/>
            <a:ahLst/>
            <a:cxnLst/>
            <a:rect l="l" t="t" r="r" b="b"/>
            <a:pathLst>
              <a:path w="381000" h="76200">
                <a:moveTo>
                  <a:pt x="304800" y="0"/>
                </a:moveTo>
                <a:lnTo>
                  <a:pt x="304800" y="76200"/>
                </a:lnTo>
                <a:lnTo>
                  <a:pt x="368300" y="44450"/>
                </a:lnTo>
                <a:lnTo>
                  <a:pt x="317500" y="44450"/>
                </a:lnTo>
                <a:lnTo>
                  <a:pt x="317500" y="31750"/>
                </a:lnTo>
                <a:lnTo>
                  <a:pt x="368300" y="31750"/>
                </a:lnTo>
                <a:lnTo>
                  <a:pt x="304800" y="0"/>
                </a:lnTo>
                <a:close/>
              </a:path>
              <a:path w="381000" h="76200">
                <a:moveTo>
                  <a:pt x="304800" y="31750"/>
                </a:moveTo>
                <a:lnTo>
                  <a:pt x="0" y="31750"/>
                </a:lnTo>
                <a:lnTo>
                  <a:pt x="0" y="44450"/>
                </a:lnTo>
                <a:lnTo>
                  <a:pt x="304800" y="44450"/>
                </a:lnTo>
                <a:lnTo>
                  <a:pt x="304800" y="31750"/>
                </a:lnTo>
                <a:close/>
              </a:path>
              <a:path w="381000" h="76200">
                <a:moveTo>
                  <a:pt x="368300" y="31750"/>
                </a:moveTo>
                <a:lnTo>
                  <a:pt x="317500" y="31750"/>
                </a:lnTo>
                <a:lnTo>
                  <a:pt x="317500" y="44450"/>
                </a:lnTo>
                <a:lnTo>
                  <a:pt x="368300" y="44450"/>
                </a:lnTo>
                <a:lnTo>
                  <a:pt x="381000" y="38100"/>
                </a:lnTo>
                <a:lnTo>
                  <a:pt x="368300" y="31750"/>
                </a:lnTo>
                <a:close/>
              </a:path>
            </a:pathLst>
          </a:custGeom>
          <a:solidFill>
            <a:srgbClr val="000000"/>
          </a:solidFill>
        </p:spPr>
        <p:txBody>
          <a:bodyPr wrap="square" lIns="0" tIns="0" rIns="0" bIns="0" rtlCol="0"/>
          <a:lstStyle/>
          <a:p>
            <a:endParaRPr/>
          </a:p>
        </p:txBody>
      </p:sp>
      <p:sp>
        <p:nvSpPr>
          <p:cNvPr id="49" name="object 49"/>
          <p:cNvSpPr/>
          <p:nvPr/>
        </p:nvSpPr>
        <p:spPr>
          <a:xfrm>
            <a:off x="5465855" y="4972309"/>
            <a:ext cx="1295400" cy="609600"/>
          </a:xfrm>
          <a:custGeom>
            <a:avLst/>
            <a:gdLst/>
            <a:ahLst/>
            <a:cxnLst/>
            <a:rect l="l" t="t" r="r" b="b"/>
            <a:pathLst>
              <a:path w="1295400" h="609600">
                <a:moveTo>
                  <a:pt x="0" y="609600"/>
                </a:moveTo>
                <a:lnTo>
                  <a:pt x="1295400" y="609600"/>
                </a:lnTo>
                <a:lnTo>
                  <a:pt x="1295400" y="0"/>
                </a:lnTo>
                <a:lnTo>
                  <a:pt x="0" y="0"/>
                </a:lnTo>
                <a:lnTo>
                  <a:pt x="0" y="609600"/>
                </a:lnTo>
                <a:close/>
              </a:path>
            </a:pathLst>
          </a:custGeom>
          <a:ln w="12700">
            <a:solidFill>
              <a:srgbClr val="000000"/>
            </a:solidFill>
          </a:ln>
        </p:spPr>
        <p:txBody>
          <a:bodyPr wrap="square" lIns="0" tIns="0" rIns="0" bIns="0" rtlCol="0"/>
          <a:lstStyle/>
          <a:p>
            <a:endParaRPr/>
          </a:p>
        </p:txBody>
      </p:sp>
      <p:sp>
        <p:nvSpPr>
          <p:cNvPr id="50" name="object 50"/>
          <p:cNvSpPr/>
          <p:nvPr/>
        </p:nvSpPr>
        <p:spPr>
          <a:xfrm>
            <a:off x="6456455" y="4972309"/>
            <a:ext cx="1905" cy="609600"/>
          </a:xfrm>
          <a:custGeom>
            <a:avLst/>
            <a:gdLst/>
            <a:ahLst/>
            <a:cxnLst/>
            <a:rect l="l" t="t" r="r" b="b"/>
            <a:pathLst>
              <a:path w="1904" h="609600">
                <a:moveTo>
                  <a:pt x="0" y="0"/>
                </a:moveTo>
                <a:lnTo>
                  <a:pt x="1650" y="609600"/>
                </a:lnTo>
              </a:path>
            </a:pathLst>
          </a:custGeom>
          <a:ln w="12699">
            <a:solidFill>
              <a:srgbClr val="000000"/>
            </a:solidFill>
          </a:ln>
        </p:spPr>
        <p:txBody>
          <a:bodyPr wrap="square" lIns="0" tIns="0" rIns="0" bIns="0" rtlCol="0"/>
          <a:lstStyle/>
          <a:p>
            <a:endParaRPr/>
          </a:p>
        </p:txBody>
      </p:sp>
      <p:sp>
        <p:nvSpPr>
          <p:cNvPr id="51" name="object 51"/>
          <p:cNvSpPr/>
          <p:nvPr/>
        </p:nvSpPr>
        <p:spPr>
          <a:xfrm>
            <a:off x="5770655" y="4972309"/>
            <a:ext cx="1905" cy="609600"/>
          </a:xfrm>
          <a:custGeom>
            <a:avLst/>
            <a:gdLst/>
            <a:ahLst/>
            <a:cxnLst/>
            <a:rect l="l" t="t" r="r" b="b"/>
            <a:pathLst>
              <a:path w="1904" h="609600">
                <a:moveTo>
                  <a:pt x="0" y="0"/>
                </a:moveTo>
                <a:lnTo>
                  <a:pt x="1650" y="609600"/>
                </a:lnTo>
              </a:path>
            </a:pathLst>
          </a:custGeom>
          <a:ln w="12699">
            <a:solidFill>
              <a:srgbClr val="000000"/>
            </a:solidFill>
          </a:ln>
        </p:spPr>
        <p:txBody>
          <a:bodyPr wrap="square" lIns="0" tIns="0" rIns="0" bIns="0" rtlCol="0"/>
          <a:lstStyle/>
          <a:p>
            <a:endParaRPr/>
          </a:p>
        </p:txBody>
      </p:sp>
      <p:sp>
        <p:nvSpPr>
          <p:cNvPr id="52" name="object 52"/>
          <p:cNvSpPr txBox="1"/>
          <p:nvPr/>
        </p:nvSpPr>
        <p:spPr>
          <a:xfrm>
            <a:off x="5465855" y="4972309"/>
            <a:ext cx="595630" cy="609600"/>
          </a:xfrm>
          <a:prstGeom prst="rect">
            <a:avLst/>
          </a:prstGeom>
          <a:ln w="14350">
            <a:solidFill>
              <a:srgbClr val="000000"/>
            </a:solidFill>
          </a:ln>
        </p:spPr>
        <p:txBody>
          <a:bodyPr vert="horz" wrap="square" lIns="0" tIns="5080" rIns="0" bIns="0" rtlCol="0">
            <a:spAutoFit/>
          </a:bodyPr>
          <a:lstStyle/>
          <a:p>
            <a:pPr>
              <a:lnSpc>
                <a:spcPct val="100000"/>
              </a:lnSpc>
              <a:spcBef>
                <a:spcPts val="40"/>
              </a:spcBef>
            </a:pPr>
            <a:endParaRPr sz="1250">
              <a:latin typeface="Times New Roman"/>
              <a:cs typeface="Times New Roman"/>
            </a:endParaRPr>
          </a:p>
          <a:p>
            <a:pPr marL="98425">
              <a:lnSpc>
                <a:spcPct val="100000"/>
              </a:lnSpc>
              <a:tabLst>
                <a:tab pos="479425" algn="l"/>
              </a:tabLst>
            </a:pPr>
            <a:r>
              <a:rPr sz="1400" b="1" dirty="0">
                <a:latin typeface="Constantia"/>
                <a:cs typeface="Constantia"/>
              </a:rPr>
              <a:t>8	0</a:t>
            </a:r>
            <a:endParaRPr sz="1400">
              <a:latin typeface="Constantia"/>
              <a:cs typeface="Constantia"/>
            </a:endParaRPr>
          </a:p>
        </p:txBody>
      </p:sp>
      <p:sp>
        <p:nvSpPr>
          <p:cNvPr id="53" name="object 53"/>
          <p:cNvSpPr/>
          <p:nvPr/>
        </p:nvSpPr>
        <p:spPr>
          <a:xfrm>
            <a:off x="5084855" y="5239009"/>
            <a:ext cx="381000" cy="76200"/>
          </a:xfrm>
          <a:custGeom>
            <a:avLst/>
            <a:gdLst/>
            <a:ahLst/>
            <a:cxnLst/>
            <a:rect l="l" t="t" r="r" b="b"/>
            <a:pathLst>
              <a:path w="381000" h="76200">
                <a:moveTo>
                  <a:pt x="304800" y="0"/>
                </a:moveTo>
                <a:lnTo>
                  <a:pt x="304800" y="76200"/>
                </a:lnTo>
                <a:lnTo>
                  <a:pt x="368300" y="44450"/>
                </a:lnTo>
                <a:lnTo>
                  <a:pt x="317500" y="44450"/>
                </a:lnTo>
                <a:lnTo>
                  <a:pt x="317500" y="31750"/>
                </a:lnTo>
                <a:lnTo>
                  <a:pt x="368300" y="31750"/>
                </a:lnTo>
                <a:lnTo>
                  <a:pt x="304800" y="0"/>
                </a:lnTo>
                <a:close/>
              </a:path>
              <a:path w="381000" h="76200">
                <a:moveTo>
                  <a:pt x="304800" y="31750"/>
                </a:moveTo>
                <a:lnTo>
                  <a:pt x="0" y="31750"/>
                </a:lnTo>
                <a:lnTo>
                  <a:pt x="0" y="44450"/>
                </a:lnTo>
                <a:lnTo>
                  <a:pt x="304800" y="44450"/>
                </a:lnTo>
                <a:lnTo>
                  <a:pt x="304800" y="31750"/>
                </a:lnTo>
                <a:close/>
              </a:path>
              <a:path w="381000" h="76200">
                <a:moveTo>
                  <a:pt x="368300" y="31750"/>
                </a:moveTo>
                <a:lnTo>
                  <a:pt x="317500" y="31750"/>
                </a:lnTo>
                <a:lnTo>
                  <a:pt x="317500" y="44450"/>
                </a:lnTo>
                <a:lnTo>
                  <a:pt x="368300" y="44450"/>
                </a:lnTo>
                <a:lnTo>
                  <a:pt x="381000" y="38100"/>
                </a:lnTo>
                <a:lnTo>
                  <a:pt x="368300" y="31750"/>
                </a:lnTo>
                <a:close/>
              </a:path>
            </a:pathLst>
          </a:custGeom>
          <a:solidFill>
            <a:srgbClr val="000000"/>
          </a:solidFill>
        </p:spPr>
        <p:txBody>
          <a:bodyPr wrap="square" lIns="0" tIns="0" rIns="0" bIns="0" rtlCol="0"/>
          <a:lstStyle/>
          <a:p>
            <a:endParaRPr/>
          </a:p>
        </p:txBody>
      </p:sp>
      <p:sp>
        <p:nvSpPr>
          <p:cNvPr id="54" name="object 54"/>
          <p:cNvSpPr txBox="1"/>
          <p:nvPr/>
        </p:nvSpPr>
        <p:spPr>
          <a:xfrm>
            <a:off x="231140" y="4128896"/>
            <a:ext cx="29718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onstantia"/>
                <a:cs typeface="Constantia"/>
              </a:rPr>
              <a:t>P1</a:t>
            </a:r>
            <a:endParaRPr sz="2400">
              <a:latin typeface="Constantia"/>
              <a:cs typeface="Constantia"/>
            </a:endParaRPr>
          </a:p>
        </p:txBody>
      </p:sp>
      <p:sp>
        <p:nvSpPr>
          <p:cNvPr id="55" name="object 55"/>
          <p:cNvSpPr txBox="1"/>
          <p:nvPr/>
        </p:nvSpPr>
        <p:spPr>
          <a:xfrm>
            <a:off x="231140" y="5271922"/>
            <a:ext cx="349885" cy="39179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onstantia"/>
                <a:cs typeface="Constantia"/>
              </a:rPr>
              <a:t>P2</a:t>
            </a:r>
            <a:endParaRPr sz="2400">
              <a:latin typeface="Constantia"/>
              <a:cs typeface="Constantia"/>
            </a:endParaRPr>
          </a:p>
        </p:txBody>
      </p:sp>
      <p:sp>
        <p:nvSpPr>
          <p:cNvPr id="56" name="object 56"/>
          <p:cNvSpPr/>
          <p:nvPr/>
        </p:nvSpPr>
        <p:spPr>
          <a:xfrm>
            <a:off x="8077200" y="4343400"/>
            <a:ext cx="457200" cy="0"/>
          </a:xfrm>
          <a:custGeom>
            <a:avLst/>
            <a:gdLst/>
            <a:ahLst/>
            <a:cxnLst/>
            <a:rect l="l" t="t" r="r" b="b"/>
            <a:pathLst>
              <a:path w="457200">
                <a:moveTo>
                  <a:pt x="457200" y="0"/>
                </a:moveTo>
                <a:lnTo>
                  <a:pt x="0" y="0"/>
                </a:lnTo>
              </a:path>
            </a:pathLst>
          </a:custGeom>
          <a:ln w="12700">
            <a:solidFill>
              <a:srgbClr val="000000"/>
            </a:solidFill>
          </a:ln>
        </p:spPr>
        <p:txBody>
          <a:bodyPr wrap="square" lIns="0" tIns="0" rIns="0" bIns="0" rtlCol="0"/>
          <a:lstStyle/>
          <a:p>
            <a:endParaRPr/>
          </a:p>
        </p:txBody>
      </p:sp>
      <p:sp>
        <p:nvSpPr>
          <p:cNvPr id="57" name="object 57"/>
          <p:cNvSpPr/>
          <p:nvPr/>
        </p:nvSpPr>
        <p:spPr>
          <a:xfrm>
            <a:off x="8382000" y="4648200"/>
            <a:ext cx="304800" cy="0"/>
          </a:xfrm>
          <a:custGeom>
            <a:avLst/>
            <a:gdLst/>
            <a:ahLst/>
            <a:cxnLst/>
            <a:rect l="l" t="t" r="r" b="b"/>
            <a:pathLst>
              <a:path w="304800">
                <a:moveTo>
                  <a:pt x="0" y="0"/>
                </a:moveTo>
                <a:lnTo>
                  <a:pt x="304800" y="0"/>
                </a:lnTo>
              </a:path>
            </a:pathLst>
          </a:custGeom>
          <a:ln w="12700">
            <a:solidFill>
              <a:srgbClr val="000000"/>
            </a:solidFill>
          </a:ln>
        </p:spPr>
        <p:txBody>
          <a:bodyPr wrap="square" lIns="0" tIns="0" rIns="0" bIns="0" rtlCol="0"/>
          <a:lstStyle/>
          <a:p>
            <a:endParaRPr/>
          </a:p>
        </p:txBody>
      </p:sp>
      <p:sp>
        <p:nvSpPr>
          <p:cNvPr id="58" name="object 58"/>
          <p:cNvSpPr/>
          <p:nvPr/>
        </p:nvSpPr>
        <p:spPr>
          <a:xfrm>
            <a:off x="8458200" y="4724400"/>
            <a:ext cx="152400" cy="0"/>
          </a:xfrm>
          <a:custGeom>
            <a:avLst/>
            <a:gdLst/>
            <a:ahLst/>
            <a:cxnLst/>
            <a:rect l="l" t="t" r="r" b="b"/>
            <a:pathLst>
              <a:path w="152400">
                <a:moveTo>
                  <a:pt x="0" y="0"/>
                </a:moveTo>
                <a:lnTo>
                  <a:pt x="152400" y="0"/>
                </a:lnTo>
              </a:path>
            </a:pathLst>
          </a:custGeom>
          <a:ln w="12700">
            <a:solidFill>
              <a:srgbClr val="000000"/>
            </a:solidFill>
          </a:ln>
        </p:spPr>
        <p:txBody>
          <a:bodyPr wrap="square" lIns="0" tIns="0" rIns="0" bIns="0" rtlCol="0"/>
          <a:lstStyle/>
          <a:p>
            <a:endParaRPr/>
          </a:p>
        </p:txBody>
      </p:sp>
      <p:sp>
        <p:nvSpPr>
          <p:cNvPr id="59" name="object 59"/>
          <p:cNvSpPr/>
          <p:nvPr/>
        </p:nvSpPr>
        <p:spPr>
          <a:xfrm>
            <a:off x="7012080" y="5277109"/>
            <a:ext cx="76200" cy="304800"/>
          </a:xfrm>
          <a:custGeom>
            <a:avLst/>
            <a:gdLst/>
            <a:ahLst/>
            <a:cxnLst/>
            <a:rect l="l" t="t" r="r" b="b"/>
            <a:pathLst>
              <a:path w="76200" h="304800">
                <a:moveTo>
                  <a:pt x="31750" y="228600"/>
                </a:moveTo>
                <a:lnTo>
                  <a:pt x="0" y="228600"/>
                </a:lnTo>
                <a:lnTo>
                  <a:pt x="38100" y="304800"/>
                </a:lnTo>
                <a:lnTo>
                  <a:pt x="69850" y="241300"/>
                </a:lnTo>
                <a:lnTo>
                  <a:pt x="31750" y="241300"/>
                </a:lnTo>
                <a:lnTo>
                  <a:pt x="31750" y="228600"/>
                </a:lnTo>
                <a:close/>
              </a:path>
              <a:path w="76200" h="304800">
                <a:moveTo>
                  <a:pt x="44450" y="0"/>
                </a:moveTo>
                <a:lnTo>
                  <a:pt x="31750" y="0"/>
                </a:lnTo>
                <a:lnTo>
                  <a:pt x="31750" y="241300"/>
                </a:lnTo>
                <a:lnTo>
                  <a:pt x="44450" y="241300"/>
                </a:lnTo>
                <a:lnTo>
                  <a:pt x="44450" y="0"/>
                </a:lnTo>
                <a:close/>
              </a:path>
              <a:path w="76200" h="304800">
                <a:moveTo>
                  <a:pt x="76200" y="228600"/>
                </a:moveTo>
                <a:lnTo>
                  <a:pt x="44450" y="228600"/>
                </a:lnTo>
                <a:lnTo>
                  <a:pt x="44450" y="241300"/>
                </a:lnTo>
                <a:lnTo>
                  <a:pt x="69850" y="241300"/>
                </a:lnTo>
                <a:lnTo>
                  <a:pt x="76200" y="228600"/>
                </a:lnTo>
                <a:close/>
              </a:path>
            </a:pathLst>
          </a:custGeom>
          <a:solidFill>
            <a:srgbClr val="000000"/>
          </a:solidFill>
        </p:spPr>
        <p:txBody>
          <a:bodyPr wrap="square" lIns="0" tIns="0" rIns="0" bIns="0" rtlCol="0"/>
          <a:lstStyle/>
          <a:p>
            <a:endParaRPr/>
          </a:p>
        </p:txBody>
      </p:sp>
      <p:sp>
        <p:nvSpPr>
          <p:cNvPr id="60" name="object 60"/>
          <p:cNvSpPr/>
          <p:nvPr/>
        </p:nvSpPr>
        <p:spPr>
          <a:xfrm>
            <a:off x="6592980" y="5277109"/>
            <a:ext cx="457200" cy="0"/>
          </a:xfrm>
          <a:custGeom>
            <a:avLst/>
            <a:gdLst/>
            <a:ahLst/>
            <a:cxnLst/>
            <a:rect l="l" t="t" r="r" b="b"/>
            <a:pathLst>
              <a:path w="457200">
                <a:moveTo>
                  <a:pt x="457200" y="0"/>
                </a:moveTo>
                <a:lnTo>
                  <a:pt x="0" y="0"/>
                </a:lnTo>
              </a:path>
            </a:pathLst>
          </a:custGeom>
          <a:ln w="12700">
            <a:solidFill>
              <a:srgbClr val="000000"/>
            </a:solidFill>
          </a:ln>
        </p:spPr>
        <p:txBody>
          <a:bodyPr wrap="square" lIns="0" tIns="0" rIns="0" bIns="0" rtlCol="0"/>
          <a:lstStyle/>
          <a:p>
            <a:endParaRPr/>
          </a:p>
        </p:txBody>
      </p:sp>
      <p:sp>
        <p:nvSpPr>
          <p:cNvPr id="61" name="object 61"/>
          <p:cNvSpPr/>
          <p:nvPr/>
        </p:nvSpPr>
        <p:spPr>
          <a:xfrm>
            <a:off x="6897780" y="5581909"/>
            <a:ext cx="304800" cy="0"/>
          </a:xfrm>
          <a:custGeom>
            <a:avLst/>
            <a:gdLst/>
            <a:ahLst/>
            <a:cxnLst/>
            <a:rect l="l" t="t" r="r" b="b"/>
            <a:pathLst>
              <a:path w="304800">
                <a:moveTo>
                  <a:pt x="0" y="0"/>
                </a:moveTo>
                <a:lnTo>
                  <a:pt x="304800" y="0"/>
                </a:lnTo>
              </a:path>
            </a:pathLst>
          </a:custGeom>
          <a:ln w="12700">
            <a:solidFill>
              <a:srgbClr val="000000"/>
            </a:solidFill>
          </a:ln>
        </p:spPr>
        <p:txBody>
          <a:bodyPr wrap="square" lIns="0" tIns="0" rIns="0" bIns="0" rtlCol="0"/>
          <a:lstStyle/>
          <a:p>
            <a:endParaRPr/>
          </a:p>
        </p:txBody>
      </p:sp>
      <p:sp>
        <p:nvSpPr>
          <p:cNvPr id="62" name="object 62"/>
          <p:cNvSpPr/>
          <p:nvPr/>
        </p:nvSpPr>
        <p:spPr>
          <a:xfrm>
            <a:off x="6973980" y="5658109"/>
            <a:ext cx="152400" cy="0"/>
          </a:xfrm>
          <a:custGeom>
            <a:avLst/>
            <a:gdLst/>
            <a:ahLst/>
            <a:cxnLst/>
            <a:rect l="l" t="t" r="r" b="b"/>
            <a:pathLst>
              <a:path w="152400">
                <a:moveTo>
                  <a:pt x="0" y="0"/>
                </a:moveTo>
                <a:lnTo>
                  <a:pt x="152400" y="0"/>
                </a:lnTo>
              </a:path>
            </a:pathLst>
          </a:custGeom>
          <a:ln w="12700">
            <a:solidFill>
              <a:srgbClr val="000000"/>
            </a:solidFill>
          </a:ln>
        </p:spPr>
        <p:txBody>
          <a:bodyPr wrap="square" lIns="0" tIns="0" rIns="0" bIns="0" rtlCol="0"/>
          <a:lstStyle/>
          <a:p>
            <a:endParaRPr/>
          </a:p>
        </p:txBody>
      </p:sp>
      <p:sp>
        <p:nvSpPr>
          <p:cNvPr id="63" name="object 63"/>
          <p:cNvSpPr/>
          <p:nvPr/>
        </p:nvSpPr>
        <p:spPr>
          <a:xfrm>
            <a:off x="877980" y="5810509"/>
            <a:ext cx="990600" cy="0"/>
          </a:xfrm>
          <a:custGeom>
            <a:avLst/>
            <a:gdLst/>
            <a:ahLst/>
            <a:cxnLst/>
            <a:rect l="l" t="t" r="r" b="b"/>
            <a:pathLst>
              <a:path w="990600">
                <a:moveTo>
                  <a:pt x="0" y="0"/>
                </a:moveTo>
                <a:lnTo>
                  <a:pt x="990600" y="0"/>
                </a:lnTo>
              </a:path>
            </a:pathLst>
          </a:custGeom>
          <a:ln w="12700">
            <a:solidFill>
              <a:srgbClr val="000000"/>
            </a:solidFill>
          </a:ln>
        </p:spPr>
        <p:txBody>
          <a:bodyPr wrap="square" lIns="0" tIns="0" rIns="0" bIns="0" rtlCol="0"/>
          <a:lstStyle/>
          <a:p>
            <a:endParaRPr/>
          </a:p>
        </p:txBody>
      </p:sp>
      <p:sp>
        <p:nvSpPr>
          <p:cNvPr id="64" name="object 64"/>
          <p:cNvSpPr/>
          <p:nvPr/>
        </p:nvSpPr>
        <p:spPr>
          <a:xfrm>
            <a:off x="877980" y="5658109"/>
            <a:ext cx="0" cy="152400"/>
          </a:xfrm>
          <a:custGeom>
            <a:avLst/>
            <a:gdLst/>
            <a:ahLst/>
            <a:cxnLst/>
            <a:rect l="l" t="t" r="r" b="b"/>
            <a:pathLst>
              <a:path h="152400">
                <a:moveTo>
                  <a:pt x="0" y="152400"/>
                </a:moveTo>
                <a:lnTo>
                  <a:pt x="0" y="0"/>
                </a:lnTo>
              </a:path>
            </a:pathLst>
          </a:custGeom>
          <a:ln w="12700">
            <a:solidFill>
              <a:srgbClr val="000000"/>
            </a:solidFill>
          </a:ln>
        </p:spPr>
        <p:txBody>
          <a:bodyPr wrap="square" lIns="0" tIns="0" rIns="0" bIns="0" rtlCol="0"/>
          <a:lstStyle/>
          <a:p>
            <a:endParaRPr/>
          </a:p>
        </p:txBody>
      </p:sp>
      <p:sp>
        <p:nvSpPr>
          <p:cNvPr id="65" name="object 65"/>
          <p:cNvSpPr/>
          <p:nvPr/>
        </p:nvSpPr>
        <p:spPr>
          <a:xfrm>
            <a:off x="1868580" y="5658109"/>
            <a:ext cx="0" cy="152400"/>
          </a:xfrm>
          <a:custGeom>
            <a:avLst/>
            <a:gdLst/>
            <a:ahLst/>
            <a:cxnLst/>
            <a:rect l="l" t="t" r="r" b="b"/>
            <a:pathLst>
              <a:path h="152400">
                <a:moveTo>
                  <a:pt x="0" y="152400"/>
                </a:moveTo>
                <a:lnTo>
                  <a:pt x="0" y="0"/>
                </a:lnTo>
              </a:path>
            </a:pathLst>
          </a:custGeom>
          <a:ln w="12700">
            <a:solidFill>
              <a:srgbClr val="000000"/>
            </a:solidFill>
          </a:ln>
        </p:spPr>
        <p:txBody>
          <a:bodyPr wrap="square" lIns="0" tIns="0" rIns="0" bIns="0" rtlCol="0"/>
          <a:lstStyle/>
          <a:p>
            <a:endParaRPr/>
          </a:p>
        </p:txBody>
      </p:sp>
      <p:sp>
        <p:nvSpPr>
          <p:cNvPr id="66" name="object 66"/>
          <p:cNvSpPr/>
          <p:nvPr/>
        </p:nvSpPr>
        <p:spPr>
          <a:xfrm>
            <a:off x="1247931" y="5843534"/>
            <a:ext cx="233044" cy="233095"/>
          </a:xfrm>
          <a:prstGeom prst="rect">
            <a:avLst/>
          </a:prstGeom>
          <a:blipFill>
            <a:blip r:embed="rId2" cstate="print"/>
            <a:stretch>
              <a:fillRect/>
            </a:stretch>
          </a:blipFill>
        </p:spPr>
        <p:txBody>
          <a:bodyPr wrap="square" lIns="0" tIns="0" rIns="0" bIns="0" rtlCol="0"/>
          <a:lstStyle/>
          <a:p>
            <a:endParaRPr/>
          </a:p>
        </p:txBody>
      </p:sp>
      <p:sp>
        <p:nvSpPr>
          <p:cNvPr id="67" name="object 67"/>
          <p:cNvSpPr/>
          <p:nvPr/>
        </p:nvSpPr>
        <p:spPr>
          <a:xfrm>
            <a:off x="1868580" y="4819909"/>
            <a:ext cx="0" cy="76200"/>
          </a:xfrm>
          <a:custGeom>
            <a:avLst/>
            <a:gdLst/>
            <a:ahLst/>
            <a:cxnLst/>
            <a:rect l="l" t="t" r="r" b="b"/>
            <a:pathLst>
              <a:path h="76200">
                <a:moveTo>
                  <a:pt x="0" y="76200"/>
                </a:moveTo>
                <a:lnTo>
                  <a:pt x="0" y="0"/>
                </a:lnTo>
              </a:path>
            </a:pathLst>
          </a:custGeom>
          <a:ln w="12700">
            <a:solidFill>
              <a:srgbClr val="000000"/>
            </a:solidFill>
          </a:ln>
        </p:spPr>
        <p:txBody>
          <a:bodyPr wrap="square" lIns="0" tIns="0" rIns="0" bIns="0" rtlCol="0"/>
          <a:lstStyle/>
          <a:p>
            <a:endParaRPr/>
          </a:p>
        </p:txBody>
      </p:sp>
      <p:sp>
        <p:nvSpPr>
          <p:cNvPr id="68" name="object 68"/>
          <p:cNvSpPr/>
          <p:nvPr/>
        </p:nvSpPr>
        <p:spPr>
          <a:xfrm>
            <a:off x="1868580" y="4819909"/>
            <a:ext cx="304800" cy="0"/>
          </a:xfrm>
          <a:custGeom>
            <a:avLst/>
            <a:gdLst/>
            <a:ahLst/>
            <a:cxnLst/>
            <a:rect l="l" t="t" r="r" b="b"/>
            <a:pathLst>
              <a:path w="304800">
                <a:moveTo>
                  <a:pt x="0" y="0"/>
                </a:moveTo>
                <a:lnTo>
                  <a:pt x="304800" y="0"/>
                </a:lnTo>
              </a:path>
            </a:pathLst>
          </a:custGeom>
          <a:ln w="12700">
            <a:solidFill>
              <a:srgbClr val="000000"/>
            </a:solidFill>
          </a:ln>
        </p:spPr>
        <p:txBody>
          <a:bodyPr wrap="square" lIns="0" tIns="0" rIns="0" bIns="0" rtlCol="0"/>
          <a:lstStyle/>
          <a:p>
            <a:endParaRPr/>
          </a:p>
        </p:txBody>
      </p:sp>
      <p:sp>
        <p:nvSpPr>
          <p:cNvPr id="69" name="object 69"/>
          <p:cNvSpPr/>
          <p:nvPr/>
        </p:nvSpPr>
        <p:spPr>
          <a:xfrm>
            <a:off x="2173380" y="4819909"/>
            <a:ext cx="0" cy="76200"/>
          </a:xfrm>
          <a:custGeom>
            <a:avLst/>
            <a:gdLst/>
            <a:ahLst/>
            <a:cxnLst/>
            <a:rect l="l" t="t" r="r" b="b"/>
            <a:pathLst>
              <a:path h="76200">
                <a:moveTo>
                  <a:pt x="0" y="76200"/>
                </a:moveTo>
                <a:lnTo>
                  <a:pt x="0" y="0"/>
                </a:lnTo>
              </a:path>
            </a:pathLst>
          </a:custGeom>
          <a:ln w="12700">
            <a:solidFill>
              <a:srgbClr val="000000"/>
            </a:solidFill>
          </a:ln>
        </p:spPr>
        <p:txBody>
          <a:bodyPr wrap="square" lIns="0" tIns="0" rIns="0" bIns="0" rtlCol="0"/>
          <a:lstStyle/>
          <a:p>
            <a:endParaRPr/>
          </a:p>
        </p:txBody>
      </p:sp>
      <p:sp>
        <p:nvSpPr>
          <p:cNvPr id="70" name="object 70"/>
          <p:cNvSpPr/>
          <p:nvPr/>
        </p:nvSpPr>
        <p:spPr>
          <a:xfrm>
            <a:off x="2171856" y="4725167"/>
            <a:ext cx="306705" cy="100965"/>
          </a:xfrm>
          <a:custGeom>
            <a:avLst/>
            <a:gdLst/>
            <a:ahLst/>
            <a:cxnLst/>
            <a:rect l="l" t="t" r="r" b="b"/>
            <a:pathLst>
              <a:path w="306705" h="100964">
                <a:moveTo>
                  <a:pt x="230874" y="30890"/>
                </a:moveTo>
                <a:lnTo>
                  <a:pt x="0" y="88519"/>
                </a:lnTo>
                <a:lnTo>
                  <a:pt x="3048" y="100838"/>
                </a:lnTo>
                <a:lnTo>
                  <a:pt x="233957" y="43200"/>
                </a:lnTo>
                <a:lnTo>
                  <a:pt x="230874" y="30890"/>
                </a:lnTo>
                <a:close/>
              </a:path>
              <a:path w="306705" h="100964">
                <a:moveTo>
                  <a:pt x="295525" y="27813"/>
                </a:moveTo>
                <a:lnTo>
                  <a:pt x="243205" y="27813"/>
                </a:lnTo>
                <a:lnTo>
                  <a:pt x="246253" y="40132"/>
                </a:lnTo>
                <a:lnTo>
                  <a:pt x="233957" y="43200"/>
                </a:lnTo>
                <a:lnTo>
                  <a:pt x="241681" y="74041"/>
                </a:lnTo>
                <a:lnTo>
                  <a:pt x="295525" y="27813"/>
                </a:lnTo>
                <a:close/>
              </a:path>
              <a:path w="306705" h="100964">
                <a:moveTo>
                  <a:pt x="243205" y="27813"/>
                </a:moveTo>
                <a:lnTo>
                  <a:pt x="230874" y="30890"/>
                </a:lnTo>
                <a:lnTo>
                  <a:pt x="233957" y="43200"/>
                </a:lnTo>
                <a:lnTo>
                  <a:pt x="246253" y="40132"/>
                </a:lnTo>
                <a:lnTo>
                  <a:pt x="243205" y="27813"/>
                </a:lnTo>
                <a:close/>
              </a:path>
              <a:path w="306705" h="100964">
                <a:moveTo>
                  <a:pt x="223138" y="0"/>
                </a:moveTo>
                <a:lnTo>
                  <a:pt x="230874" y="30890"/>
                </a:lnTo>
                <a:lnTo>
                  <a:pt x="243205" y="27813"/>
                </a:lnTo>
                <a:lnTo>
                  <a:pt x="295525" y="27813"/>
                </a:lnTo>
                <a:lnTo>
                  <a:pt x="306324" y="18542"/>
                </a:lnTo>
                <a:lnTo>
                  <a:pt x="223138" y="0"/>
                </a:lnTo>
                <a:close/>
              </a:path>
            </a:pathLst>
          </a:custGeom>
          <a:solidFill>
            <a:srgbClr val="009900"/>
          </a:solidFill>
        </p:spPr>
        <p:txBody>
          <a:bodyPr wrap="square" lIns="0" tIns="0" rIns="0" bIns="0" rtlCol="0"/>
          <a:lstStyle/>
          <a:p>
            <a:endParaRPr/>
          </a:p>
        </p:txBody>
      </p:sp>
      <p:sp>
        <p:nvSpPr>
          <p:cNvPr id="71" name="object 71"/>
          <p:cNvSpPr txBox="1"/>
          <p:nvPr/>
        </p:nvSpPr>
        <p:spPr>
          <a:xfrm>
            <a:off x="1559970" y="6019429"/>
            <a:ext cx="401891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9900"/>
                </a:solidFill>
                <a:latin typeface="Constantia"/>
                <a:cs typeface="Constantia"/>
              </a:rPr>
              <a:t>NODE </a:t>
            </a:r>
            <a:r>
              <a:rPr sz="1800" spc="-10" dirty="0">
                <a:solidFill>
                  <a:srgbClr val="009900"/>
                </a:solidFill>
                <a:latin typeface="Constantia"/>
                <a:cs typeface="Constantia"/>
              </a:rPr>
              <a:t>(contains </a:t>
            </a:r>
            <a:r>
              <a:rPr sz="1800" spc="-5" dirty="0">
                <a:solidFill>
                  <a:srgbClr val="009900"/>
                </a:solidFill>
                <a:latin typeface="Constantia"/>
                <a:cs typeface="Constantia"/>
              </a:rPr>
              <a:t>coefficient </a:t>
            </a:r>
            <a:r>
              <a:rPr sz="1800" dirty="0">
                <a:solidFill>
                  <a:srgbClr val="009900"/>
                </a:solidFill>
                <a:latin typeface="Constantia"/>
                <a:cs typeface="Constantia"/>
              </a:rPr>
              <a:t>&amp;</a:t>
            </a:r>
            <a:r>
              <a:rPr sz="1800" spc="-140" dirty="0">
                <a:solidFill>
                  <a:srgbClr val="009900"/>
                </a:solidFill>
                <a:latin typeface="Constantia"/>
                <a:cs typeface="Constantia"/>
              </a:rPr>
              <a:t> </a:t>
            </a:r>
            <a:r>
              <a:rPr sz="1800" spc="-5" dirty="0">
                <a:solidFill>
                  <a:srgbClr val="009900"/>
                </a:solidFill>
                <a:latin typeface="Constantia"/>
                <a:cs typeface="Constantia"/>
              </a:rPr>
              <a:t>exponent)</a:t>
            </a:r>
            <a:endParaRPr sz="1800" dirty="0">
              <a:latin typeface="Constantia"/>
              <a:cs typeface="Constantia"/>
            </a:endParaRPr>
          </a:p>
        </p:txBody>
      </p:sp>
      <p:sp>
        <p:nvSpPr>
          <p:cNvPr id="72" name="object 72"/>
          <p:cNvSpPr txBox="1"/>
          <p:nvPr/>
        </p:nvSpPr>
        <p:spPr>
          <a:xfrm>
            <a:off x="2633374" y="4533778"/>
            <a:ext cx="2344420" cy="299720"/>
          </a:xfrm>
          <a:prstGeom prst="rect">
            <a:avLst/>
          </a:prstGeom>
        </p:spPr>
        <p:txBody>
          <a:bodyPr vert="horz" wrap="square" lIns="0" tIns="12700" rIns="0" bIns="0" rtlCol="0">
            <a:spAutoFit/>
          </a:bodyPr>
          <a:lstStyle/>
          <a:p>
            <a:pPr marL="12700">
              <a:lnSpc>
                <a:spcPct val="100000"/>
              </a:lnSpc>
              <a:spcBef>
                <a:spcPts val="100"/>
              </a:spcBef>
            </a:pPr>
            <a:r>
              <a:rPr lang="en-US" spc="-30" dirty="0">
                <a:solidFill>
                  <a:srgbClr val="009900"/>
                </a:solidFill>
                <a:latin typeface="Constantia"/>
                <a:cs typeface="Constantia"/>
              </a:rPr>
              <a:t>Next</a:t>
            </a:r>
            <a:r>
              <a:rPr sz="1800" spc="-30" dirty="0">
                <a:solidFill>
                  <a:srgbClr val="009900"/>
                </a:solidFill>
                <a:latin typeface="Constantia"/>
                <a:cs typeface="Constantia"/>
              </a:rPr>
              <a:t> </a:t>
            </a:r>
            <a:r>
              <a:rPr sz="1800" spc="-10" dirty="0">
                <a:solidFill>
                  <a:srgbClr val="009900"/>
                </a:solidFill>
                <a:latin typeface="Constantia"/>
                <a:cs typeface="Constantia"/>
              </a:rPr>
              <a:t>(contains</a:t>
            </a:r>
            <a:r>
              <a:rPr sz="1800" spc="-120" dirty="0">
                <a:solidFill>
                  <a:srgbClr val="009900"/>
                </a:solidFill>
                <a:latin typeface="Constantia"/>
                <a:cs typeface="Constantia"/>
              </a:rPr>
              <a:t> </a:t>
            </a:r>
            <a:r>
              <a:rPr sz="1800" spc="-5" dirty="0">
                <a:solidFill>
                  <a:srgbClr val="009900"/>
                </a:solidFill>
                <a:latin typeface="Constantia"/>
                <a:cs typeface="Constantia"/>
              </a:rPr>
              <a:t>pointer)</a:t>
            </a:r>
            <a:endParaRPr sz="1800" dirty="0">
              <a:latin typeface="Constantia"/>
              <a:cs typeface="Constantia"/>
            </a:endParaRPr>
          </a:p>
        </p:txBody>
      </p:sp>
      <p:sp>
        <p:nvSpPr>
          <p:cNvPr id="2" name="Date Placeholder 1">
            <a:extLst>
              <a:ext uri="{FF2B5EF4-FFF2-40B4-BE49-F238E27FC236}">
                <a16:creationId xmlns:a16="http://schemas.microsoft.com/office/drawing/2014/main" id="{238DAFEA-DA02-4762-8EBF-E9A8F2D13566}"/>
              </a:ext>
            </a:extLst>
          </p:cNvPr>
          <p:cNvSpPr>
            <a:spLocks noGrp="1"/>
          </p:cNvSpPr>
          <p:nvPr>
            <p:ph type="dt" sz="half" idx="10"/>
          </p:nvPr>
        </p:nvSpPr>
        <p:spPr/>
        <p:txBody>
          <a:bodyPr/>
          <a:lstStyle/>
          <a:p>
            <a:fld id="{DC997D3F-F8AA-4FDA-9628-0226F5B4DF12}" type="datetime1">
              <a:rPr lang="en-US" smtClean="0"/>
              <a:t>11/15/2021</a:t>
            </a:fld>
            <a:endParaRPr lang="en-US"/>
          </a:p>
        </p:txBody>
      </p:sp>
      <p:sp>
        <p:nvSpPr>
          <p:cNvPr id="3" name="Footer Placeholder 2">
            <a:extLst>
              <a:ext uri="{FF2B5EF4-FFF2-40B4-BE49-F238E27FC236}">
                <a16:creationId xmlns:a16="http://schemas.microsoft.com/office/drawing/2014/main" id="{2FA3A1F1-DC09-4CCD-8665-E458A2EAF085}"/>
              </a:ext>
            </a:extLst>
          </p:cNvPr>
          <p:cNvSpPr>
            <a:spLocks noGrp="1"/>
          </p:cNvSpPr>
          <p:nvPr>
            <p:ph type="ftr" sz="quarter" idx="11"/>
          </p:nvPr>
        </p:nvSpPr>
        <p:spPr>
          <a:xfrm>
            <a:off x="3124200" y="6457843"/>
            <a:ext cx="3924300" cy="365125"/>
          </a:xfrm>
        </p:spPr>
        <p:txBody>
          <a:bodyPr/>
          <a:lstStyle/>
          <a:p>
            <a:r>
              <a:rPr lang="fi-FI" smtClean="0"/>
              <a:t>Alisha Sikri           DS               Unit 2                        </a:t>
            </a:r>
            <a:endParaRPr lang="en-US" dirty="0"/>
          </a:p>
        </p:txBody>
      </p:sp>
      <p:sp>
        <p:nvSpPr>
          <p:cNvPr id="4" name="Slide Number Placeholder 3">
            <a:extLst>
              <a:ext uri="{FF2B5EF4-FFF2-40B4-BE49-F238E27FC236}">
                <a16:creationId xmlns:a16="http://schemas.microsoft.com/office/drawing/2014/main" id="{12970FF9-41E5-415C-9355-8D404C88DAA3}"/>
              </a:ext>
            </a:extLst>
          </p:cNvPr>
          <p:cNvSpPr>
            <a:spLocks noGrp="1"/>
          </p:cNvSpPr>
          <p:nvPr>
            <p:ph type="sldNum" sz="quarter" idx="12"/>
          </p:nvPr>
        </p:nvSpPr>
        <p:spPr/>
        <p:txBody>
          <a:bodyPr/>
          <a:lstStyle/>
          <a:p>
            <a:fld id="{B6F15528-21DE-4FAA-801E-634DDDAF4B2B}" type="slidenum">
              <a:rPr lang="en-US" smtClean="0"/>
              <a:pPr/>
              <a:t>80</a:t>
            </a:fld>
            <a:endParaRPr lang="en-US"/>
          </a:p>
        </p:txBody>
      </p:sp>
      <p:pic>
        <p:nvPicPr>
          <p:cNvPr id="73" name="Picture 2" descr="E:\NIET\Project\xLogo11.png.pagespeed.ic.pydHLuCQEZ.png">
            <a:extLst>
              <a:ext uri="{FF2B5EF4-FFF2-40B4-BE49-F238E27FC236}">
                <a16:creationId xmlns:a16="http://schemas.microsoft.com/office/drawing/2014/main" id="{5B1A6356-EA9D-4469-8FD5-AED6B6FE3F54}"/>
              </a:ext>
            </a:extLst>
          </p:cNvPr>
          <p:cNvPicPr>
            <a:picLocks noChangeAspect="1" noChangeArrowheads="1"/>
          </p:cNvPicPr>
          <p:nvPr/>
        </p:nvPicPr>
        <p:blipFill>
          <a:blip r:embed="rId3"/>
          <a:srcRect/>
          <a:stretch>
            <a:fillRect/>
          </a:stretch>
        </p:blipFill>
        <p:spPr bwMode="auto">
          <a:xfrm>
            <a:off x="0" y="-35621"/>
            <a:ext cx="1447800" cy="817163"/>
          </a:xfrm>
          <a:prstGeom prst="rect">
            <a:avLst/>
          </a:prstGeom>
          <a:noFill/>
        </p:spPr>
      </p:pic>
      <p:sp>
        <p:nvSpPr>
          <p:cNvPr id="74" name="Title 1">
            <a:extLst>
              <a:ext uri="{FF2B5EF4-FFF2-40B4-BE49-F238E27FC236}">
                <a16:creationId xmlns:a16="http://schemas.microsoft.com/office/drawing/2014/main" id="{3C17062E-A886-426A-B15F-4D0E73F5FE43}"/>
              </a:ext>
            </a:extLst>
          </p:cNvPr>
          <p:cNvSpPr txBox="1">
            <a:spLocks/>
          </p:cNvSpPr>
          <p:nvPr/>
        </p:nvSpPr>
        <p:spPr>
          <a:xfrm>
            <a:off x="136445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539552" y="1113272"/>
            <a:ext cx="5832648" cy="566181"/>
          </a:xfrm>
          <a:prstGeom prst="rect">
            <a:avLst/>
          </a:prstGeom>
        </p:spPr>
        <p:txBody>
          <a:bodyPr vert="horz" wrap="square" lIns="0" tIns="12065" rIns="0" bIns="0" rtlCol="0">
            <a:spAutoFit/>
          </a:bodyPr>
          <a:lstStyle/>
          <a:p>
            <a:pPr marL="12065">
              <a:lnSpc>
                <a:spcPct val="100000"/>
              </a:lnSpc>
              <a:spcBef>
                <a:spcPts val="95"/>
              </a:spcBef>
              <a:buClr>
                <a:srgbClr val="E1D600"/>
              </a:buClr>
              <a:tabLst>
                <a:tab pos="292100" algn="l"/>
              </a:tabLst>
            </a:pPr>
            <a:r>
              <a:rPr lang="en-IN" sz="3600" b="1" spc="-20" dirty="0">
                <a:solidFill>
                  <a:srgbClr val="000066"/>
                </a:solidFill>
                <a:uFill>
                  <a:solidFill>
                    <a:srgbClr val="000066"/>
                  </a:solidFill>
                </a:uFill>
                <a:latin typeface="Calibri" panose="020F0502020204030204" pitchFamily="34" charset="0"/>
                <a:cs typeface="Calibri" panose="020F0502020204030204" pitchFamily="34" charset="0"/>
              </a:rPr>
              <a:t>Addition of </a:t>
            </a:r>
            <a:r>
              <a:rPr sz="3600" b="1" spc="-20" dirty="0">
                <a:solidFill>
                  <a:srgbClr val="000066"/>
                </a:solidFill>
                <a:uFill>
                  <a:solidFill>
                    <a:srgbClr val="000066"/>
                  </a:solidFill>
                </a:uFill>
                <a:latin typeface="Calibri" panose="020F0502020204030204" pitchFamily="34" charset="0"/>
                <a:cs typeface="Calibri" panose="020F0502020204030204" pitchFamily="34" charset="0"/>
              </a:rPr>
              <a:t>Polyno</a:t>
            </a:r>
            <a:r>
              <a:rPr sz="3600" b="1" spc="-20" dirty="0">
                <a:solidFill>
                  <a:srgbClr val="001F5F"/>
                </a:solidFill>
                <a:uFill>
                  <a:solidFill>
                    <a:srgbClr val="000066"/>
                  </a:solidFill>
                </a:uFill>
                <a:latin typeface="Calibri" panose="020F0502020204030204" pitchFamily="34" charset="0"/>
                <a:cs typeface="Calibri" panose="020F0502020204030204" pitchFamily="34" charset="0"/>
              </a:rPr>
              <a:t>mials</a:t>
            </a:r>
            <a:endParaRPr sz="3600" dirty="0">
              <a:latin typeface="Calibri" panose="020F0502020204030204" pitchFamily="34" charset="0"/>
              <a:cs typeface="Calibri" panose="020F0502020204030204" pitchFamily="34" charset="0"/>
            </a:endParaRPr>
          </a:p>
        </p:txBody>
      </p:sp>
      <p:sp>
        <p:nvSpPr>
          <p:cNvPr id="2" name="Date Placeholder 1">
            <a:extLst>
              <a:ext uri="{FF2B5EF4-FFF2-40B4-BE49-F238E27FC236}">
                <a16:creationId xmlns:a16="http://schemas.microsoft.com/office/drawing/2014/main" id="{70D339BF-8E8B-43D2-8304-CC57961DDE0E}"/>
              </a:ext>
            </a:extLst>
          </p:cNvPr>
          <p:cNvSpPr>
            <a:spLocks noGrp="1"/>
          </p:cNvSpPr>
          <p:nvPr>
            <p:ph type="dt" sz="half" idx="10"/>
          </p:nvPr>
        </p:nvSpPr>
        <p:spPr/>
        <p:txBody>
          <a:bodyPr/>
          <a:lstStyle/>
          <a:p>
            <a:fld id="{CADB64F9-2195-45B6-9AB0-1CB563E058EA}" type="datetime1">
              <a:rPr lang="en-US" smtClean="0"/>
              <a:t>11/15/2021</a:t>
            </a:fld>
            <a:endParaRPr lang="en-US"/>
          </a:p>
        </p:txBody>
      </p:sp>
      <p:sp>
        <p:nvSpPr>
          <p:cNvPr id="3" name="Footer Placeholder 2">
            <a:extLst>
              <a:ext uri="{FF2B5EF4-FFF2-40B4-BE49-F238E27FC236}">
                <a16:creationId xmlns:a16="http://schemas.microsoft.com/office/drawing/2014/main" id="{7678E1A8-C093-4B12-A4EE-D7073BE23DB9}"/>
              </a:ext>
            </a:extLst>
          </p:cNvPr>
          <p:cNvSpPr>
            <a:spLocks noGrp="1"/>
          </p:cNvSpPr>
          <p:nvPr>
            <p:ph type="ftr" sz="quarter" idx="11"/>
          </p:nvPr>
        </p:nvSpPr>
        <p:spPr>
          <a:xfrm>
            <a:off x="3124200" y="6356350"/>
            <a:ext cx="3636468" cy="365125"/>
          </a:xfrm>
        </p:spPr>
        <p:txBody>
          <a:bodyPr/>
          <a:lstStyle/>
          <a:p>
            <a:r>
              <a:rPr lang="fi-FI" smtClean="0"/>
              <a:t>Alisha Sikri           DS               Unit 2                        </a:t>
            </a:r>
            <a:endParaRPr lang="en-US" dirty="0"/>
          </a:p>
        </p:txBody>
      </p:sp>
      <p:sp>
        <p:nvSpPr>
          <p:cNvPr id="4" name="Slide Number Placeholder 3">
            <a:extLst>
              <a:ext uri="{FF2B5EF4-FFF2-40B4-BE49-F238E27FC236}">
                <a16:creationId xmlns:a16="http://schemas.microsoft.com/office/drawing/2014/main" id="{AC5569BF-F328-4F98-BA1C-C238ED45DAFF}"/>
              </a:ext>
            </a:extLst>
          </p:cNvPr>
          <p:cNvSpPr>
            <a:spLocks noGrp="1"/>
          </p:cNvSpPr>
          <p:nvPr>
            <p:ph type="sldNum" sz="quarter" idx="12"/>
          </p:nvPr>
        </p:nvSpPr>
        <p:spPr/>
        <p:txBody>
          <a:bodyPr/>
          <a:lstStyle/>
          <a:p>
            <a:fld id="{B6F15528-21DE-4FAA-801E-634DDDAF4B2B}" type="slidenum">
              <a:rPr lang="en-US" smtClean="0"/>
              <a:pPr/>
              <a:t>81</a:t>
            </a:fld>
            <a:endParaRPr lang="en-US"/>
          </a:p>
        </p:txBody>
      </p:sp>
      <p:pic>
        <p:nvPicPr>
          <p:cNvPr id="23" name="Picture 2" descr="E:\NIET\Project\xLogo11.png.pagespeed.ic.pydHLuCQEZ.png">
            <a:extLst>
              <a:ext uri="{FF2B5EF4-FFF2-40B4-BE49-F238E27FC236}">
                <a16:creationId xmlns:a16="http://schemas.microsoft.com/office/drawing/2014/main" id="{F3BA8939-9349-402A-8DCB-B898D173AA04}"/>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5" name="Title 1">
            <a:extLst>
              <a:ext uri="{FF2B5EF4-FFF2-40B4-BE49-F238E27FC236}">
                <a16:creationId xmlns:a16="http://schemas.microsoft.com/office/drawing/2014/main" id="{A559F366-332F-4CC3-B398-2A864151594A}"/>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7" name="Rectangle 1">
            <a:extLst>
              <a:ext uri="{FF2B5EF4-FFF2-40B4-BE49-F238E27FC236}">
                <a16:creationId xmlns:a16="http://schemas.microsoft.com/office/drawing/2014/main" id="{C4DAEAEB-68B1-4D2C-AC01-A451692742C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AC892DC-2928-463F-B1D7-355DF4687934}"/>
              </a:ext>
            </a:extLst>
          </p:cNvPr>
          <p:cNvSpPr txBox="1"/>
          <p:nvPr/>
        </p:nvSpPr>
        <p:spPr>
          <a:xfrm>
            <a:off x="715125" y="2029861"/>
            <a:ext cx="6217294"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Input: </a:t>
            </a:r>
          </a:p>
          <a:p>
            <a:pPr lvl="1" eaLnBrk="0" fontAlgn="base" hangingPunct="0">
              <a:spcBef>
                <a:spcPct val="0"/>
              </a:spcBef>
              <a:spcAft>
                <a:spcPct val="0"/>
              </a:spcAft>
            </a:pP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1st number = 5x</a:t>
            </a:r>
            <a:r>
              <a:rPr kumimoji="0" lang="en-US" altLang="en-US" sz="2400" b="0" i="0" u="none" strike="noStrike" cap="none" normalizeH="0" baseline="30000" dirty="0">
                <a:ln>
                  <a:noFill/>
                </a:ln>
                <a:solidFill>
                  <a:srgbClr val="273239"/>
                </a:solidFill>
                <a:effectLst/>
                <a:latin typeface="Calibri" panose="020F0502020204030204" pitchFamily="34" charset="0"/>
                <a:cs typeface="Calibri" panose="020F0502020204030204" pitchFamily="34" charset="0"/>
              </a:rPr>
              <a:t>2</a:t>
            </a: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+ 4x</a:t>
            </a:r>
            <a:r>
              <a:rPr kumimoji="0" lang="en-US" altLang="en-US" sz="2400" b="0" i="0" u="none" strike="noStrike" cap="none" normalizeH="0" baseline="30000" dirty="0">
                <a:ln>
                  <a:noFill/>
                </a:ln>
                <a:solidFill>
                  <a:srgbClr val="273239"/>
                </a:solidFill>
                <a:effectLst/>
                <a:latin typeface="Calibri" panose="020F0502020204030204" pitchFamily="34" charset="0"/>
                <a:cs typeface="Calibri" panose="020F0502020204030204" pitchFamily="34" charset="0"/>
              </a:rPr>
              <a:t>1</a:t>
            </a: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+ 2x</a:t>
            </a:r>
            <a:r>
              <a:rPr kumimoji="0" lang="en-US" altLang="en-US" sz="2400" b="0" i="0" u="none" strike="noStrike" cap="none" normalizeH="0" baseline="30000" dirty="0">
                <a:ln>
                  <a:noFill/>
                </a:ln>
                <a:solidFill>
                  <a:srgbClr val="273239"/>
                </a:solidFill>
                <a:effectLst/>
                <a:latin typeface="Calibri" panose="020F0502020204030204" pitchFamily="34" charset="0"/>
                <a:cs typeface="Calibri" panose="020F0502020204030204" pitchFamily="34" charset="0"/>
              </a:rPr>
              <a:t>0</a:t>
            </a: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a:t>
            </a:r>
          </a:p>
          <a:p>
            <a:pPr lvl="1" eaLnBrk="0" fontAlgn="base" hangingPunct="0">
              <a:spcBef>
                <a:spcPct val="0"/>
              </a:spcBef>
              <a:spcAft>
                <a:spcPct val="0"/>
              </a:spcAft>
            </a:pP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2nd number = -5x</a:t>
            </a:r>
            <a:r>
              <a:rPr kumimoji="0" lang="en-US" altLang="en-US" sz="2400" b="0" i="0" u="none" strike="noStrike" cap="none" normalizeH="0" baseline="30000" dirty="0">
                <a:ln>
                  <a:noFill/>
                </a:ln>
                <a:solidFill>
                  <a:srgbClr val="273239"/>
                </a:solidFill>
                <a:effectLst/>
                <a:latin typeface="Calibri" panose="020F0502020204030204" pitchFamily="34" charset="0"/>
                <a:cs typeface="Calibri" panose="020F0502020204030204" pitchFamily="34" charset="0"/>
              </a:rPr>
              <a:t>1</a:t>
            </a: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- 5x</a:t>
            </a:r>
            <a:r>
              <a:rPr kumimoji="0" lang="en-US" altLang="en-US" sz="2400" b="0" i="0" u="none" strike="noStrike" cap="none" normalizeH="0" baseline="30000" dirty="0">
                <a:ln>
                  <a:noFill/>
                </a:ln>
                <a:solidFill>
                  <a:srgbClr val="273239"/>
                </a:solidFill>
                <a:effectLst/>
                <a:latin typeface="Calibri" panose="020F0502020204030204" pitchFamily="34" charset="0"/>
                <a:cs typeface="Calibri" panose="020F0502020204030204" pitchFamily="34" charset="0"/>
              </a:rPr>
              <a:t>0</a:t>
            </a: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5x</a:t>
            </a:r>
            <a:r>
              <a:rPr kumimoji="0" lang="en-US" altLang="en-US" sz="2400" b="0" i="0" u="none" strike="noStrike" cap="none" normalizeH="0" baseline="30000" dirty="0">
                <a:ln>
                  <a:noFill/>
                </a:ln>
                <a:solidFill>
                  <a:srgbClr val="273239"/>
                </a:solidFill>
                <a:effectLst/>
                <a:latin typeface="Calibri" panose="020F0502020204030204" pitchFamily="34" charset="0"/>
                <a:cs typeface="Calibri" panose="020F0502020204030204" pitchFamily="34" charset="0"/>
              </a:rPr>
              <a:t>2</a:t>
            </a: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-1x</a:t>
            </a:r>
            <a:r>
              <a:rPr kumimoji="0" lang="en-US" altLang="en-US" sz="2400" b="0" i="0" u="none" strike="noStrike" cap="none" normalizeH="0" baseline="30000" dirty="0">
                <a:ln>
                  <a:noFill/>
                </a:ln>
                <a:solidFill>
                  <a:srgbClr val="273239"/>
                </a:solidFill>
                <a:effectLst/>
                <a:latin typeface="Calibri" panose="020F0502020204030204" pitchFamily="34" charset="0"/>
                <a:cs typeface="Calibri" panose="020F0502020204030204" pitchFamily="34" charset="0"/>
              </a:rPr>
              <a:t>1</a:t>
            </a: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-3x</a:t>
            </a:r>
            <a:r>
              <a:rPr kumimoji="0" lang="en-US" altLang="en-US" sz="2400" b="0" i="0" u="none" strike="noStrike" cap="none" normalizeH="0" baseline="30000" dirty="0">
                <a:ln>
                  <a:noFill/>
                </a:ln>
                <a:solidFill>
                  <a:srgbClr val="273239"/>
                </a:solidFill>
                <a:effectLst/>
                <a:latin typeface="Calibri" panose="020F0502020204030204" pitchFamily="34" charset="0"/>
                <a:cs typeface="Calibri" panose="020F0502020204030204" pitchFamily="34" charset="0"/>
              </a:rPr>
              <a:t>0</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2007836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539552" y="1113272"/>
            <a:ext cx="5832648" cy="566181"/>
          </a:xfrm>
          <a:prstGeom prst="rect">
            <a:avLst/>
          </a:prstGeom>
        </p:spPr>
        <p:txBody>
          <a:bodyPr vert="horz" wrap="square" lIns="0" tIns="12065" rIns="0" bIns="0" rtlCol="0">
            <a:spAutoFit/>
          </a:bodyPr>
          <a:lstStyle/>
          <a:p>
            <a:pPr marL="12065">
              <a:lnSpc>
                <a:spcPct val="100000"/>
              </a:lnSpc>
              <a:spcBef>
                <a:spcPts val="95"/>
              </a:spcBef>
              <a:buClr>
                <a:srgbClr val="E1D600"/>
              </a:buClr>
              <a:tabLst>
                <a:tab pos="292100" algn="l"/>
              </a:tabLst>
            </a:pPr>
            <a:r>
              <a:rPr lang="en-IN" sz="3600" b="1" spc="-20" dirty="0">
                <a:solidFill>
                  <a:srgbClr val="000066"/>
                </a:solidFill>
                <a:uFill>
                  <a:solidFill>
                    <a:srgbClr val="000066"/>
                  </a:solidFill>
                </a:uFill>
                <a:latin typeface="Calibri" panose="020F0502020204030204" pitchFamily="34" charset="0"/>
                <a:cs typeface="Calibri" panose="020F0502020204030204" pitchFamily="34" charset="0"/>
              </a:rPr>
              <a:t>Addition of </a:t>
            </a:r>
            <a:r>
              <a:rPr sz="3600" b="1" spc="-20" dirty="0">
                <a:solidFill>
                  <a:srgbClr val="000066"/>
                </a:solidFill>
                <a:uFill>
                  <a:solidFill>
                    <a:srgbClr val="000066"/>
                  </a:solidFill>
                </a:uFill>
                <a:latin typeface="Calibri" panose="020F0502020204030204" pitchFamily="34" charset="0"/>
                <a:cs typeface="Calibri" panose="020F0502020204030204" pitchFamily="34" charset="0"/>
              </a:rPr>
              <a:t>Polyno</a:t>
            </a:r>
            <a:r>
              <a:rPr sz="3600" b="1" spc="-20" dirty="0">
                <a:solidFill>
                  <a:srgbClr val="001F5F"/>
                </a:solidFill>
                <a:uFill>
                  <a:solidFill>
                    <a:srgbClr val="000066"/>
                  </a:solidFill>
                </a:uFill>
                <a:latin typeface="Calibri" panose="020F0502020204030204" pitchFamily="34" charset="0"/>
                <a:cs typeface="Calibri" panose="020F0502020204030204" pitchFamily="34" charset="0"/>
              </a:rPr>
              <a:t>mials</a:t>
            </a:r>
            <a:endParaRPr sz="3600" dirty="0">
              <a:latin typeface="Calibri" panose="020F0502020204030204" pitchFamily="34" charset="0"/>
              <a:cs typeface="Calibri" panose="020F0502020204030204" pitchFamily="34" charset="0"/>
            </a:endParaRPr>
          </a:p>
        </p:txBody>
      </p:sp>
      <p:sp>
        <p:nvSpPr>
          <p:cNvPr id="2" name="Date Placeholder 1">
            <a:extLst>
              <a:ext uri="{FF2B5EF4-FFF2-40B4-BE49-F238E27FC236}">
                <a16:creationId xmlns:a16="http://schemas.microsoft.com/office/drawing/2014/main" id="{70D339BF-8E8B-43D2-8304-CC57961DDE0E}"/>
              </a:ext>
            </a:extLst>
          </p:cNvPr>
          <p:cNvSpPr>
            <a:spLocks noGrp="1"/>
          </p:cNvSpPr>
          <p:nvPr>
            <p:ph type="dt" sz="half" idx="10"/>
          </p:nvPr>
        </p:nvSpPr>
        <p:spPr/>
        <p:txBody>
          <a:bodyPr/>
          <a:lstStyle/>
          <a:p>
            <a:fld id="{4BFDA58C-ABE5-461E-8ECA-F5E39A1173C1}" type="datetime1">
              <a:rPr lang="en-US" smtClean="0"/>
              <a:t>11/15/2021</a:t>
            </a:fld>
            <a:endParaRPr lang="en-US"/>
          </a:p>
        </p:txBody>
      </p:sp>
      <p:sp>
        <p:nvSpPr>
          <p:cNvPr id="3" name="Footer Placeholder 2">
            <a:extLst>
              <a:ext uri="{FF2B5EF4-FFF2-40B4-BE49-F238E27FC236}">
                <a16:creationId xmlns:a16="http://schemas.microsoft.com/office/drawing/2014/main" id="{7678E1A8-C093-4B12-A4EE-D7073BE23DB9}"/>
              </a:ext>
            </a:extLst>
          </p:cNvPr>
          <p:cNvSpPr>
            <a:spLocks noGrp="1"/>
          </p:cNvSpPr>
          <p:nvPr>
            <p:ph type="ftr" sz="quarter" idx="11"/>
          </p:nvPr>
        </p:nvSpPr>
        <p:spPr>
          <a:xfrm>
            <a:off x="3124200" y="6356350"/>
            <a:ext cx="3636468" cy="365125"/>
          </a:xfrm>
        </p:spPr>
        <p:txBody>
          <a:bodyPr/>
          <a:lstStyle/>
          <a:p>
            <a:r>
              <a:rPr lang="fi-FI" smtClean="0"/>
              <a:t>Alisha Sikri           DS               Unit 2                        </a:t>
            </a:r>
            <a:endParaRPr lang="en-US" dirty="0"/>
          </a:p>
        </p:txBody>
      </p:sp>
      <p:sp>
        <p:nvSpPr>
          <p:cNvPr id="4" name="Slide Number Placeholder 3">
            <a:extLst>
              <a:ext uri="{FF2B5EF4-FFF2-40B4-BE49-F238E27FC236}">
                <a16:creationId xmlns:a16="http://schemas.microsoft.com/office/drawing/2014/main" id="{AC5569BF-F328-4F98-BA1C-C238ED45DAFF}"/>
              </a:ext>
            </a:extLst>
          </p:cNvPr>
          <p:cNvSpPr>
            <a:spLocks noGrp="1"/>
          </p:cNvSpPr>
          <p:nvPr>
            <p:ph type="sldNum" sz="quarter" idx="12"/>
          </p:nvPr>
        </p:nvSpPr>
        <p:spPr/>
        <p:txBody>
          <a:bodyPr/>
          <a:lstStyle/>
          <a:p>
            <a:fld id="{B6F15528-21DE-4FAA-801E-634DDDAF4B2B}" type="slidenum">
              <a:rPr lang="en-US" smtClean="0"/>
              <a:pPr/>
              <a:t>82</a:t>
            </a:fld>
            <a:endParaRPr lang="en-US"/>
          </a:p>
        </p:txBody>
      </p:sp>
      <p:pic>
        <p:nvPicPr>
          <p:cNvPr id="23" name="Picture 2" descr="E:\NIET\Project\xLogo11.png.pagespeed.ic.pydHLuCQEZ.png">
            <a:extLst>
              <a:ext uri="{FF2B5EF4-FFF2-40B4-BE49-F238E27FC236}">
                <a16:creationId xmlns:a16="http://schemas.microsoft.com/office/drawing/2014/main" id="{F3BA8939-9349-402A-8DCB-B898D173AA04}"/>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5" name="Title 1">
            <a:extLst>
              <a:ext uri="{FF2B5EF4-FFF2-40B4-BE49-F238E27FC236}">
                <a16:creationId xmlns:a16="http://schemas.microsoft.com/office/drawing/2014/main" id="{A559F366-332F-4CC3-B398-2A864151594A}"/>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7" name="Rectangle 1">
            <a:extLst>
              <a:ext uri="{FF2B5EF4-FFF2-40B4-BE49-F238E27FC236}">
                <a16:creationId xmlns:a16="http://schemas.microsoft.com/office/drawing/2014/main" id="{C4DAEAEB-68B1-4D2C-AC01-A451692742C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4" descr="Addition-of-two-polynomial">
            <a:extLst>
              <a:ext uri="{FF2B5EF4-FFF2-40B4-BE49-F238E27FC236}">
                <a16:creationId xmlns:a16="http://schemas.microsoft.com/office/drawing/2014/main" id="{56703BC1-FA97-4171-823E-3948E784D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633538"/>
            <a:ext cx="6984776" cy="4315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6336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539552" y="1113272"/>
            <a:ext cx="7632848" cy="997068"/>
          </a:xfrm>
          <a:prstGeom prst="rect">
            <a:avLst/>
          </a:prstGeom>
        </p:spPr>
        <p:txBody>
          <a:bodyPr vert="horz" wrap="square" lIns="0" tIns="12065" rIns="0" bIns="0" rtlCol="0">
            <a:spAutoFit/>
          </a:bodyPr>
          <a:lstStyle/>
          <a:p>
            <a:pPr algn="l" fontAlgn="base"/>
            <a:r>
              <a:rPr lang="en-US" sz="3200" b="1" i="0" dirty="0">
                <a:solidFill>
                  <a:srgbClr val="273239"/>
                </a:solidFill>
                <a:effectLst/>
                <a:latin typeface="Calibri" panose="020F0502020204030204" pitchFamily="34" charset="0"/>
                <a:cs typeface="Calibri" panose="020F0502020204030204" pitchFamily="34" charset="0"/>
              </a:rPr>
              <a:t>Multiplication of two polynomials using Linked list</a:t>
            </a:r>
          </a:p>
        </p:txBody>
      </p:sp>
      <p:sp>
        <p:nvSpPr>
          <p:cNvPr id="2" name="Date Placeholder 1">
            <a:extLst>
              <a:ext uri="{FF2B5EF4-FFF2-40B4-BE49-F238E27FC236}">
                <a16:creationId xmlns:a16="http://schemas.microsoft.com/office/drawing/2014/main" id="{70D339BF-8E8B-43D2-8304-CC57961DDE0E}"/>
              </a:ext>
            </a:extLst>
          </p:cNvPr>
          <p:cNvSpPr>
            <a:spLocks noGrp="1"/>
          </p:cNvSpPr>
          <p:nvPr>
            <p:ph type="dt" sz="half" idx="10"/>
          </p:nvPr>
        </p:nvSpPr>
        <p:spPr/>
        <p:txBody>
          <a:bodyPr/>
          <a:lstStyle/>
          <a:p>
            <a:fld id="{50568289-5B57-4336-AFFC-A0D1C354008E}" type="datetime1">
              <a:rPr lang="en-US" smtClean="0"/>
              <a:t>11/15/2021</a:t>
            </a:fld>
            <a:endParaRPr lang="en-US"/>
          </a:p>
        </p:txBody>
      </p:sp>
      <p:sp>
        <p:nvSpPr>
          <p:cNvPr id="3" name="Footer Placeholder 2">
            <a:extLst>
              <a:ext uri="{FF2B5EF4-FFF2-40B4-BE49-F238E27FC236}">
                <a16:creationId xmlns:a16="http://schemas.microsoft.com/office/drawing/2014/main" id="{7678E1A8-C093-4B12-A4EE-D7073BE23DB9}"/>
              </a:ext>
            </a:extLst>
          </p:cNvPr>
          <p:cNvSpPr>
            <a:spLocks noGrp="1"/>
          </p:cNvSpPr>
          <p:nvPr>
            <p:ph type="ftr" sz="quarter" idx="11"/>
          </p:nvPr>
        </p:nvSpPr>
        <p:spPr>
          <a:xfrm>
            <a:off x="3124200" y="6356350"/>
            <a:ext cx="3636468" cy="365125"/>
          </a:xfrm>
        </p:spPr>
        <p:txBody>
          <a:bodyPr/>
          <a:lstStyle/>
          <a:p>
            <a:r>
              <a:rPr lang="fi-FI" smtClean="0"/>
              <a:t>Alisha Sikri           DS               Unit 2                        </a:t>
            </a:r>
            <a:endParaRPr lang="en-US" dirty="0"/>
          </a:p>
        </p:txBody>
      </p:sp>
      <p:sp>
        <p:nvSpPr>
          <p:cNvPr id="4" name="Slide Number Placeholder 3">
            <a:extLst>
              <a:ext uri="{FF2B5EF4-FFF2-40B4-BE49-F238E27FC236}">
                <a16:creationId xmlns:a16="http://schemas.microsoft.com/office/drawing/2014/main" id="{AC5569BF-F328-4F98-BA1C-C238ED45DAFF}"/>
              </a:ext>
            </a:extLst>
          </p:cNvPr>
          <p:cNvSpPr>
            <a:spLocks noGrp="1"/>
          </p:cNvSpPr>
          <p:nvPr>
            <p:ph type="sldNum" sz="quarter" idx="12"/>
          </p:nvPr>
        </p:nvSpPr>
        <p:spPr/>
        <p:txBody>
          <a:bodyPr/>
          <a:lstStyle/>
          <a:p>
            <a:fld id="{B6F15528-21DE-4FAA-801E-634DDDAF4B2B}" type="slidenum">
              <a:rPr lang="en-US" smtClean="0"/>
              <a:pPr/>
              <a:t>83</a:t>
            </a:fld>
            <a:endParaRPr lang="en-US"/>
          </a:p>
        </p:txBody>
      </p:sp>
      <p:pic>
        <p:nvPicPr>
          <p:cNvPr id="23" name="Picture 2" descr="E:\NIET\Project\xLogo11.png.pagespeed.ic.pydHLuCQEZ.png">
            <a:extLst>
              <a:ext uri="{FF2B5EF4-FFF2-40B4-BE49-F238E27FC236}">
                <a16:creationId xmlns:a16="http://schemas.microsoft.com/office/drawing/2014/main" id="{F3BA8939-9349-402A-8DCB-B898D173AA04}"/>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5" name="Title 1">
            <a:extLst>
              <a:ext uri="{FF2B5EF4-FFF2-40B4-BE49-F238E27FC236}">
                <a16:creationId xmlns:a16="http://schemas.microsoft.com/office/drawing/2014/main" id="{A559F366-332F-4CC3-B398-2A864151594A}"/>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7" name="Rectangle 1">
            <a:extLst>
              <a:ext uri="{FF2B5EF4-FFF2-40B4-BE49-F238E27FC236}">
                <a16:creationId xmlns:a16="http://schemas.microsoft.com/office/drawing/2014/main" id="{C4DAEAEB-68B1-4D2C-AC01-A451692742C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4882D165-4F41-438E-AC9C-D6D3A0C86902}"/>
              </a:ext>
            </a:extLst>
          </p:cNvPr>
          <p:cNvSpPr txBox="1"/>
          <p:nvPr/>
        </p:nvSpPr>
        <p:spPr>
          <a:xfrm>
            <a:off x="823912" y="2110340"/>
            <a:ext cx="7772400" cy="3737946"/>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Input:</a:t>
            </a:r>
            <a:r>
              <a:rPr kumimoji="0" lang="en-US" altLang="en-US" sz="20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a:t>
            </a:r>
          </a:p>
          <a:p>
            <a:pPr lvl="1" eaLnBrk="0" fontAlgn="base" hangingPunct="0">
              <a:lnSpc>
                <a:spcPct val="150000"/>
              </a:lnSpc>
              <a:spcBef>
                <a:spcPct val="0"/>
              </a:spcBef>
              <a:spcAft>
                <a:spcPct val="0"/>
              </a:spcAft>
            </a:pPr>
            <a:r>
              <a:rPr kumimoji="0" lang="en-US" altLang="en-US" sz="20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Poly1: 3x^2 + 5x^1 + 6, </a:t>
            </a:r>
          </a:p>
          <a:p>
            <a:pPr lvl="1" eaLnBrk="0" fontAlgn="base" hangingPunct="0">
              <a:lnSpc>
                <a:spcPct val="150000"/>
              </a:lnSpc>
              <a:spcBef>
                <a:spcPct val="0"/>
              </a:spcBef>
              <a:spcAft>
                <a:spcPct val="0"/>
              </a:spcAft>
            </a:pPr>
            <a:r>
              <a:rPr kumimoji="0" lang="en-US" altLang="en-US" sz="20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Poly2: 6x^1 + 8</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a:t>
            </a:r>
            <a:r>
              <a:rPr kumimoji="0" lang="en-US" altLang="en-US" sz="20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Output:</a:t>
            </a:r>
            <a:r>
              <a:rPr kumimoji="0" lang="en-US" altLang="en-US" sz="20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2000" dirty="0">
                <a:solidFill>
                  <a:srgbClr val="273239"/>
                </a:solidFill>
                <a:latin typeface="Calibri" panose="020F0502020204030204" pitchFamily="34" charset="0"/>
                <a:cs typeface="Calibri" panose="020F0502020204030204" pitchFamily="34" charset="0"/>
              </a:rPr>
              <a:t>	</a:t>
            </a:r>
            <a:r>
              <a:rPr kumimoji="0" lang="en-US" altLang="en-US" sz="20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18x^3 + 54x^2 + 76x^1 + 48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On multiplying each element of 1st polynomial with elements of 2nd polynomial, we get 18x^3 + 24x^2 + 30x^2 + 40x^1 + 36x^1 + 48 On adding values with same power of x, 18x^3 + 54x^2 + 76x^1 + 48</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9304518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539552" y="1113272"/>
            <a:ext cx="7632848" cy="997068"/>
          </a:xfrm>
          <a:prstGeom prst="rect">
            <a:avLst/>
          </a:prstGeom>
        </p:spPr>
        <p:txBody>
          <a:bodyPr vert="horz" wrap="square" lIns="0" tIns="12065" rIns="0" bIns="0" rtlCol="0">
            <a:spAutoFit/>
          </a:bodyPr>
          <a:lstStyle/>
          <a:p>
            <a:pPr algn="l" fontAlgn="base"/>
            <a:r>
              <a:rPr lang="en-US" sz="3200" b="1" i="0" dirty="0">
                <a:solidFill>
                  <a:srgbClr val="273239"/>
                </a:solidFill>
                <a:effectLst/>
                <a:latin typeface="Calibri" panose="020F0502020204030204" pitchFamily="34" charset="0"/>
                <a:cs typeface="Calibri" panose="020F0502020204030204" pitchFamily="34" charset="0"/>
              </a:rPr>
              <a:t>Multiplication of two polynomials using Linked list</a:t>
            </a:r>
          </a:p>
        </p:txBody>
      </p:sp>
      <p:sp>
        <p:nvSpPr>
          <p:cNvPr id="2" name="Date Placeholder 1">
            <a:extLst>
              <a:ext uri="{FF2B5EF4-FFF2-40B4-BE49-F238E27FC236}">
                <a16:creationId xmlns:a16="http://schemas.microsoft.com/office/drawing/2014/main" id="{70D339BF-8E8B-43D2-8304-CC57961DDE0E}"/>
              </a:ext>
            </a:extLst>
          </p:cNvPr>
          <p:cNvSpPr>
            <a:spLocks noGrp="1"/>
          </p:cNvSpPr>
          <p:nvPr>
            <p:ph type="dt" sz="half" idx="10"/>
          </p:nvPr>
        </p:nvSpPr>
        <p:spPr/>
        <p:txBody>
          <a:bodyPr/>
          <a:lstStyle/>
          <a:p>
            <a:fld id="{53BD2EAB-F450-4F6D-B80A-F80DC40FA4AE}" type="datetime1">
              <a:rPr lang="en-US" smtClean="0"/>
              <a:t>11/15/2021</a:t>
            </a:fld>
            <a:endParaRPr lang="en-US"/>
          </a:p>
        </p:txBody>
      </p:sp>
      <p:sp>
        <p:nvSpPr>
          <p:cNvPr id="3" name="Footer Placeholder 2">
            <a:extLst>
              <a:ext uri="{FF2B5EF4-FFF2-40B4-BE49-F238E27FC236}">
                <a16:creationId xmlns:a16="http://schemas.microsoft.com/office/drawing/2014/main" id="{7678E1A8-C093-4B12-A4EE-D7073BE23DB9}"/>
              </a:ext>
            </a:extLst>
          </p:cNvPr>
          <p:cNvSpPr>
            <a:spLocks noGrp="1"/>
          </p:cNvSpPr>
          <p:nvPr>
            <p:ph type="ftr" sz="quarter" idx="11"/>
          </p:nvPr>
        </p:nvSpPr>
        <p:spPr>
          <a:xfrm>
            <a:off x="3124200" y="6356350"/>
            <a:ext cx="3636468" cy="365125"/>
          </a:xfrm>
        </p:spPr>
        <p:txBody>
          <a:bodyPr/>
          <a:lstStyle/>
          <a:p>
            <a:r>
              <a:rPr lang="fi-FI" smtClean="0"/>
              <a:t>Alisha Sikri           DS               Unit 2                        </a:t>
            </a:r>
            <a:endParaRPr lang="en-US" dirty="0"/>
          </a:p>
        </p:txBody>
      </p:sp>
      <p:sp>
        <p:nvSpPr>
          <p:cNvPr id="4" name="Slide Number Placeholder 3">
            <a:extLst>
              <a:ext uri="{FF2B5EF4-FFF2-40B4-BE49-F238E27FC236}">
                <a16:creationId xmlns:a16="http://schemas.microsoft.com/office/drawing/2014/main" id="{AC5569BF-F328-4F98-BA1C-C238ED45DAFF}"/>
              </a:ext>
            </a:extLst>
          </p:cNvPr>
          <p:cNvSpPr>
            <a:spLocks noGrp="1"/>
          </p:cNvSpPr>
          <p:nvPr>
            <p:ph type="sldNum" sz="quarter" idx="12"/>
          </p:nvPr>
        </p:nvSpPr>
        <p:spPr/>
        <p:txBody>
          <a:bodyPr/>
          <a:lstStyle/>
          <a:p>
            <a:fld id="{B6F15528-21DE-4FAA-801E-634DDDAF4B2B}" type="slidenum">
              <a:rPr lang="en-US" smtClean="0"/>
              <a:pPr/>
              <a:t>84</a:t>
            </a:fld>
            <a:endParaRPr lang="en-US"/>
          </a:p>
        </p:txBody>
      </p:sp>
      <p:pic>
        <p:nvPicPr>
          <p:cNvPr id="23" name="Picture 2" descr="E:\NIET\Project\xLogo11.png.pagespeed.ic.pydHLuCQEZ.png">
            <a:extLst>
              <a:ext uri="{FF2B5EF4-FFF2-40B4-BE49-F238E27FC236}">
                <a16:creationId xmlns:a16="http://schemas.microsoft.com/office/drawing/2014/main" id="{F3BA8939-9349-402A-8DCB-B898D173AA04}"/>
              </a:ext>
            </a:extLst>
          </p:cNvPr>
          <p:cNvPicPr>
            <a:picLocks noChangeAspect="1" noChangeArrowheads="1"/>
          </p:cNvPicPr>
          <p:nvPr/>
        </p:nvPicPr>
        <p:blipFill>
          <a:blip r:embed="rId2"/>
          <a:srcRect/>
          <a:stretch>
            <a:fillRect/>
          </a:stretch>
        </p:blipFill>
        <p:spPr bwMode="auto">
          <a:xfrm>
            <a:off x="0" y="-35621"/>
            <a:ext cx="1447800" cy="817163"/>
          </a:xfrm>
          <a:prstGeom prst="rect">
            <a:avLst/>
          </a:prstGeom>
          <a:noFill/>
        </p:spPr>
      </p:pic>
      <p:sp>
        <p:nvSpPr>
          <p:cNvPr id="5" name="Title 1">
            <a:extLst>
              <a:ext uri="{FF2B5EF4-FFF2-40B4-BE49-F238E27FC236}">
                <a16:creationId xmlns:a16="http://schemas.microsoft.com/office/drawing/2014/main" id="{A559F366-332F-4CC3-B398-2A864151594A}"/>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7" name="Rectangle 1">
            <a:extLst>
              <a:ext uri="{FF2B5EF4-FFF2-40B4-BE49-F238E27FC236}">
                <a16:creationId xmlns:a16="http://schemas.microsoft.com/office/drawing/2014/main" id="{C4DAEAEB-68B1-4D2C-AC01-A451692742C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2" name="Picture 2">
            <a:extLst>
              <a:ext uri="{FF2B5EF4-FFF2-40B4-BE49-F238E27FC236}">
                <a16:creationId xmlns:a16="http://schemas.microsoft.com/office/drawing/2014/main" id="{3870E2F0-F77F-447A-9D80-75039B07E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127480"/>
            <a:ext cx="7632848" cy="4293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9135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915400" cy="5213350"/>
          </a:xfrm>
        </p:spPr>
        <p:txBody>
          <a:bodyPr>
            <a:normAutofit/>
          </a:bodyPr>
          <a:lstStyle/>
          <a:p>
            <a:pPr marL="0" indent="0">
              <a:buNone/>
            </a:pPr>
            <a:r>
              <a:rPr lang="en-US" sz="2000" dirty="0"/>
              <a:t>Q3. Describe what is Node in link list? And name the types of Linked Lists?</a:t>
            </a:r>
          </a:p>
          <a:p>
            <a:pPr marL="0" indent="0">
              <a:buNone/>
            </a:pPr>
            <a:endParaRPr lang="en-US" sz="2000" dirty="0"/>
          </a:p>
          <a:p>
            <a:pPr marL="0" indent="0">
              <a:buNone/>
            </a:pPr>
            <a:r>
              <a:rPr lang="en-US" sz="2000" dirty="0"/>
              <a:t>Q4. Mention what is the difference between Linear Array and Linked List?</a:t>
            </a:r>
          </a:p>
          <a:p>
            <a:pPr marL="0" indent="0">
              <a:buNone/>
            </a:pPr>
            <a:endParaRPr lang="en-US" sz="2000" dirty="0"/>
          </a:p>
          <a:p>
            <a:pPr marL="0" indent="0">
              <a:buNone/>
            </a:pPr>
            <a:r>
              <a:rPr lang="en-US" sz="2000" dirty="0"/>
              <a:t>Q5. Mention what are the applications of Linked Lists?</a:t>
            </a:r>
          </a:p>
          <a:p>
            <a:pPr marL="0" indent="0">
              <a:buNone/>
            </a:pPr>
            <a:endParaRPr lang="en-US" sz="2000" dirty="0"/>
          </a:p>
          <a:p>
            <a:pPr marL="0" indent="0">
              <a:buNone/>
            </a:pPr>
            <a:r>
              <a:rPr lang="en-US" sz="2000" dirty="0"/>
              <a:t>Q6. What does the dummy header in linked list contain?</a:t>
            </a:r>
          </a:p>
          <a:p>
            <a:pPr marL="0" indent="0">
              <a:buNone/>
            </a:pPr>
            <a:endParaRPr lang="en-US" sz="2000" dirty="0"/>
          </a:p>
          <a:p>
            <a:pPr marL="0" indent="0">
              <a:buNone/>
            </a:pPr>
            <a:r>
              <a:rPr lang="en-US" sz="2000" dirty="0"/>
              <a:t>Q7. Mention what is the difference between singly and doubly linked lists?</a:t>
            </a:r>
          </a:p>
          <a:p>
            <a:pPr marL="0" indent="0">
              <a:buNone/>
            </a:pPr>
            <a:endParaRPr lang="en-US" sz="2000" dirty="0"/>
          </a:p>
          <a:p>
            <a:pPr marL="0" indent="0">
              <a:buNone/>
            </a:pPr>
            <a:r>
              <a:rPr lang="en-US" sz="2000" dirty="0"/>
              <a:t>Q8. Mention what is the biggest advantage of linked lists?</a:t>
            </a:r>
          </a:p>
          <a:p>
            <a:pPr marL="0" indent="0">
              <a:buNone/>
            </a:pPr>
            <a:endParaRPr lang="en-US" sz="2000" dirty="0"/>
          </a:p>
          <a:p>
            <a:pPr marL="0" indent="0">
              <a:buNone/>
            </a:pPr>
            <a:r>
              <a:rPr lang="en-US" sz="2000" dirty="0"/>
              <a:t>Q9. Mention how to insert a new node in linked list where free node will be available?</a:t>
            </a:r>
          </a:p>
          <a:p>
            <a:pPr marL="0" indent="0">
              <a:buNone/>
            </a:pPr>
            <a:endParaRPr lang="en-US" sz="2000" dirty="0"/>
          </a:p>
        </p:txBody>
      </p:sp>
      <p:sp>
        <p:nvSpPr>
          <p:cNvPr id="4" name="Date Placeholder 3"/>
          <p:cNvSpPr>
            <a:spLocks noGrp="1"/>
          </p:cNvSpPr>
          <p:nvPr>
            <p:ph type="dt" sz="half" idx="10"/>
          </p:nvPr>
        </p:nvSpPr>
        <p:spPr/>
        <p:txBody>
          <a:bodyPr/>
          <a:lstStyle/>
          <a:p>
            <a:fld id="{30EA838C-C34B-4E1D-A247-5F0CCA044512}" type="datetime1">
              <a:rPr lang="en-US" smtClean="0"/>
              <a:t>11/15/2021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7647794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6EEB8E-868A-4FD1-BA37-5A75EFFABDC6}" type="datetime1">
              <a:rPr lang="en-US" smtClean="0"/>
              <a:t>11/15/2021</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1">
            <a:extLst>
              <a:ext uri="{FF2B5EF4-FFF2-40B4-BE49-F238E27FC236}">
                <a16:creationId xmlns:a16="http://schemas.microsoft.com/office/drawing/2014/main" id="{8C50E18A-0C22-4C69-8841-CDFB11C18DEB}"/>
              </a:ext>
            </a:extLst>
          </p:cNvPr>
          <p:cNvSpPr/>
          <p:nvPr/>
        </p:nvSpPr>
        <p:spPr>
          <a:xfrm>
            <a:off x="533400" y="990600"/>
            <a:ext cx="8610600" cy="369332"/>
          </a:xfrm>
          <a:prstGeom prst="rect">
            <a:avLst/>
          </a:prstGeom>
        </p:spPr>
        <p:txBody>
          <a:bodyPr wrap="square">
            <a:spAutoFit/>
          </a:bodyPr>
          <a:lstStyle/>
          <a:p>
            <a:r>
              <a:rPr lang="en-US" dirty="0"/>
              <a:t>	</a:t>
            </a:r>
            <a:endParaRPr lang="en-IN" dirty="0"/>
          </a:p>
        </p:txBody>
      </p:sp>
      <p:sp>
        <p:nvSpPr>
          <p:cNvPr id="3" name="Rectangle 2">
            <a:extLst>
              <a:ext uri="{FF2B5EF4-FFF2-40B4-BE49-F238E27FC236}">
                <a16:creationId xmlns:a16="http://schemas.microsoft.com/office/drawing/2014/main" id="{8D84CD36-4ADA-444B-B1DB-E41293FCD79F}"/>
              </a:ext>
            </a:extLst>
          </p:cNvPr>
          <p:cNvSpPr/>
          <p:nvPr/>
        </p:nvSpPr>
        <p:spPr>
          <a:xfrm>
            <a:off x="76200" y="1175266"/>
            <a:ext cx="9017410" cy="4801314"/>
          </a:xfrm>
          <a:prstGeom prst="rect">
            <a:avLst/>
          </a:prstGeom>
        </p:spPr>
        <p:txBody>
          <a:bodyPr wrap="square">
            <a:spAutoFit/>
          </a:bodyPr>
          <a:lstStyle/>
          <a:p>
            <a:r>
              <a:rPr lang="en-US" dirty="0"/>
              <a:t>Q1. Write a program in c to delete a specific element in single linked list. Double linked list takes more space than single linked list for storing one extra address. Under what condition, could a double linked list more beneficial than single linked list.</a:t>
            </a:r>
          </a:p>
          <a:p>
            <a:endParaRPr lang="en-US" dirty="0"/>
          </a:p>
          <a:p>
            <a:r>
              <a:rPr lang="en-US" dirty="0"/>
              <a:t>Q2. What is a doubly linked list? How is it different from the single linked list?</a:t>
            </a:r>
          </a:p>
          <a:p>
            <a:endParaRPr lang="en-US" dirty="0"/>
          </a:p>
          <a:p>
            <a:r>
              <a:rPr lang="en-US" dirty="0"/>
              <a:t>Q3. What are the advantages and disadvantages of array over linked list?</a:t>
            </a:r>
          </a:p>
          <a:p>
            <a:endParaRPr lang="en-US" dirty="0"/>
          </a:p>
          <a:p>
            <a:r>
              <a:rPr lang="en-US" dirty="0"/>
              <a:t>Q4 . Write a program to implement linear linked list, showing all the operations that</a:t>
            </a:r>
          </a:p>
          <a:p>
            <a:r>
              <a:rPr lang="en-US" dirty="0"/>
              <a:t>can be performed on a linked list.</a:t>
            </a:r>
          </a:p>
          <a:p>
            <a:endParaRPr lang="en-US" dirty="0"/>
          </a:p>
          <a:p>
            <a:r>
              <a:rPr lang="en-US" dirty="0"/>
              <a:t>Q5. Implement Doubly Circular link list and insert an element at a given position in the doubly circular link list.</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9926524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US" dirty="0">
                <a:hlinkClick r:id="rId2"/>
              </a:rPr>
              <a:t>https://drive.google.com/open?id=15fAkaWQ5ccZRZPzwlP4PBh1LxcPp4VAd</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C3145945-7ED6-40E6-8DFC-B1507D407231}" type="datetime1">
              <a:rPr lang="en-US" smtClean="0"/>
              <a:t>11/15/2021</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1042314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73DD7C-3388-4F5D-AAF3-7D4D75CEE6C2}" type="datetime1">
              <a:rPr lang="en-US" smtClean="0"/>
              <a:t>11/15/2021</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smtClean="0"/>
              <a:t>Alisha Sikri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References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2">
            <a:extLst>
              <a:ext uri="{FF2B5EF4-FFF2-40B4-BE49-F238E27FC236}">
                <a16:creationId xmlns:a16="http://schemas.microsoft.com/office/drawing/2014/main" id="{BC5CCEC2-2ACA-4727-B82D-2113DA35B508}"/>
              </a:ext>
            </a:extLst>
          </p:cNvPr>
          <p:cNvSpPr>
            <a:spLocks noGrp="1"/>
          </p:cNvSpPr>
          <p:nvPr>
            <p:ph idx="1"/>
          </p:nvPr>
        </p:nvSpPr>
        <p:spPr/>
        <p:txBody>
          <a:bodyPr/>
          <a:lstStyle/>
          <a:p>
            <a:pPr algn="l" rtl="0">
              <a:buFont typeface="+mj-lt"/>
              <a:buAutoNum type="arabicPeriod"/>
            </a:pPr>
            <a:r>
              <a:rPr lang="en-US" sz="1800" b="1" i="0" dirty="0">
                <a:solidFill>
                  <a:srgbClr val="282829"/>
                </a:solidFill>
                <a:effectLst/>
                <a:latin typeface="-apple-system"/>
              </a:rPr>
              <a:t>Fundamentals of Data Structures in C </a:t>
            </a:r>
            <a:r>
              <a:rPr lang="en-US" sz="1800" b="0" i="0" dirty="0">
                <a:solidFill>
                  <a:srgbClr val="282829"/>
                </a:solidFill>
                <a:effectLst/>
                <a:latin typeface="-apple-system"/>
              </a:rPr>
              <a:t>by Horowitz, </a:t>
            </a:r>
            <a:r>
              <a:rPr lang="en-US" sz="1800" b="0" i="0" dirty="0" err="1">
                <a:solidFill>
                  <a:srgbClr val="282829"/>
                </a:solidFill>
                <a:effectLst/>
                <a:latin typeface="-apple-system"/>
              </a:rPr>
              <a:t>Sahni</a:t>
            </a:r>
            <a:r>
              <a:rPr lang="en-US" sz="1800" b="0" i="0" dirty="0">
                <a:solidFill>
                  <a:srgbClr val="282829"/>
                </a:solidFill>
                <a:effectLst/>
                <a:latin typeface="-apple-system"/>
              </a:rPr>
              <a:t> and Anderson-Freed.</a:t>
            </a:r>
          </a:p>
          <a:p>
            <a:pPr algn="l" rtl="0">
              <a:buFont typeface="+mj-lt"/>
              <a:buAutoNum type="arabicPeriod"/>
            </a:pPr>
            <a:r>
              <a:rPr lang="en-US" sz="1800" b="1" i="0" dirty="0">
                <a:solidFill>
                  <a:srgbClr val="282829"/>
                </a:solidFill>
                <a:effectLst/>
                <a:latin typeface="-apple-system"/>
              </a:rPr>
              <a:t>Data Structures Through C in Depth</a:t>
            </a:r>
            <a:r>
              <a:rPr lang="en-US" sz="1800" b="0" i="0" dirty="0">
                <a:solidFill>
                  <a:srgbClr val="282829"/>
                </a:solidFill>
                <a:effectLst/>
                <a:latin typeface="-apple-system"/>
              </a:rPr>
              <a:t> by S.K Srivastava, Deepali Srivastava.</a:t>
            </a:r>
          </a:p>
          <a:p>
            <a:pPr algn="l" rtl="0">
              <a:buFont typeface="+mj-lt"/>
              <a:buAutoNum type="arabicPeriod"/>
            </a:pPr>
            <a:r>
              <a:rPr lang="en-US" sz="1800" b="1" dirty="0">
                <a:solidFill>
                  <a:srgbClr val="282829"/>
                </a:solidFill>
                <a:latin typeface="-apple-system"/>
              </a:rPr>
              <a:t>Data Structure using c </a:t>
            </a:r>
            <a:r>
              <a:rPr lang="en-US" sz="1800" dirty="0">
                <a:solidFill>
                  <a:srgbClr val="282829"/>
                </a:solidFill>
                <a:latin typeface="-apple-system"/>
              </a:rPr>
              <a:t>by R </a:t>
            </a:r>
            <a:r>
              <a:rPr lang="en-US" sz="1800" dirty="0" err="1">
                <a:solidFill>
                  <a:srgbClr val="282829"/>
                </a:solidFill>
                <a:latin typeface="-apple-system"/>
              </a:rPr>
              <a:t>Krishanamoorty</a:t>
            </a:r>
            <a:r>
              <a:rPr lang="en-US" sz="1800" dirty="0">
                <a:solidFill>
                  <a:srgbClr val="282829"/>
                </a:solidFill>
                <a:latin typeface="-apple-system"/>
              </a:rPr>
              <a:t>.</a:t>
            </a:r>
          </a:p>
          <a:p>
            <a:pPr algn="l" rtl="0">
              <a:buFont typeface="+mj-lt"/>
              <a:buAutoNum type="arabicPeriod"/>
            </a:pPr>
            <a:r>
              <a:rPr lang="en-IN" sz="1800" b="1" dirty="0"/>
              <a:t>Data Structures </a:t>
            </a:r>
            <a:r>
              <a:rPr lang="en-IN" sz="1800" dirty="0"/>
              <a:t>by </a:t>
            </a:r>
            <a:r>
              <a:rPr lang="en-IN" sz="1800" dirty="0" err="1"/>
              <a:t>Lipschutz</a:t>
            </a:r>
            <a:r>
              <a:rPr lang="en-IN" sz="1800" dirty="0"/>
              <a:t>, </a:t>
            </a:r>
            <a:r>
              <a:rPr lang="en-IN" sz="1800" dirty="0" err="1"/>
              <a:t>Schaum’s</a:t>
            </a:r>
            <a:r>
              <a:rPr lang="en-IN" sz="1800" dirty="0"/>
              <a:t> Outline Series, Tata </a:t>
            </a:r>
            <a:r>
              <a:rPr lang="en-IN" sz="1800" dirty="0" err="1"/>
              <a:t>McGraw-hill</a:t>
            </a:r>
            <a:r>
              <a:rPr lang="en-IN" sz="1800" dirty="0"/>
              <a:t> Education (India) </a:t>
            </a:r>
            <a:r>
              <a:rPr lang="en-IN" sz="1800" dirty="0" err="1"/>
              <a:t>Pvt.</a:t>
            </a:r>
            <a:r>
              <a:rPr lang="en-IN" sz="1800" dirty="0"/>
              <a:t> Ltd.</a:t>
            </a:r>
          </a:p>
          <a:p>
            <a:pPr algn="l" rtl="0">
              <a:buFont typeface="+mj-lt"/>
              <a:buAutoNum type="arabicPeriod"/>
            </a:pPr>
            <a:r>
              <a:rPr lang="en-US" sz="1800" b="1" dirty="0"/>
              <a:t>Data Structure Using C </a:t>
            </a:r>
            <a:r>
              <a:rPr lang="en-US" sz="1800" dirty="0"/>
              <a:t>by Reema </a:t>
            </a:r>
            <a:r>
              <a:rPr lang="en-US" sz="1800" dirty="0" err="1"/>
              <a:t>Thareja</a:t>
            </a:r>
            <a:r>
              <a:rPr lang="en-US" sz="1800" dirty="0"/>
              <a:t>, Oxford Higher Education.</a:t>
            </a:r>
          </a:p>
          <a:p>
            <a:pPr algn="l" rtl="0">
              <a:buFont typeface="+mj-lt"/>
              <a:buAutoNum type="arabicPeriod"/>
            </a:pPr>
            <a:r>
              <a:rPr lang="en-US" sz="1800" b="1" dirty="0"/>
              <a:t>Data Structure Using C </a:t>
            </a:r>
            <a:r>
              <a:rPr lang="en-US" sz="1800" dirty="0"/>
              <a:t>by AK Sharma, Pearson Education India.</a:t>
            </a:r>
            <a:endParaRPr lang="en-IN" sz="1800" dirty="0"/>
          </a:p>
          <a:p>
            <a:pPr algn="l" rtl="0">
              <a:buFont typeface="+mj-lt"/>
              <a:buAutoNum type="arabicPeriod"/>
            </a:pPr>
            <a:endParaRPr lang="en-US" sz="1800" dirty="0">
              <a:solidFill>
                <a:srgbClr val="282829"/>
              </a:solidFill>
              <a:latin typeface="-apple-system"/>
            </a:endParaRPr>
          </a:p>
          <a:p>
            <a:endParaRPr lang="en-IN" dirty="0"/>
          </a:p>
        </p:txBody>
      </p:sp>
    </p:spTree>
    <p:extLst>
      <p:ext uri="{BB962C8B-B14F-4D97-AF65-F5344CB8AC3E}">
        <p14:creationId xmlns:p14="http://schemas.microsoft.com/office/powerpoint/2010/main" val="5904311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82FBE-7092-4D27-84AA-32B5BF4E04D9}"/>
              </a:ext>
            </a:extLst>
          </p:cNvPr>
          <p:cNvSpPr>
            <a:spLocks noGrp="1"/>
          </p:cNvSpPr>
          <p:nvPr>
            <p:ph type="dt" sz="half" idx="10"/>
          </p:nvPr>
        </p:nvSpPr>
        <p:spPr/>
        <p:txBody>
          <a:bodyPr/>
          <a:lstStyle/>
          <a:p>
            <a:fld id="{E892094A-EBFE-4A8D-BEED-79F74B59DA36}" type="datetime1">
              <a:rPr lang="en-US" smtClean="0"/>
              <a:t>11/15/2021</a:t>
            </a:fld>
            <a:endParaRPr lang="en-US"/>
          </a:p>
        </p:txBody>
      </p:sp>
      <p:sp>
        <p:nvSpPr>
          <p:cNvPr id="5" name="Footer Placeholder 4">
            <a:extLst>
              <a:ext uri="{FF2B5EF4-FFF2-40B4-BE49-F238E27FC236}">
                <a16:creationId xmlns:a16="http://schemas.microsoft.com/office/drawing/2014/main" id="{46E433BA-B549-4B4E-B69F-4333B9650B37}"/>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C2698188-E091-477C-8863-560FF454553D}"/>
              </a:ext>
            </a:extLst>
          </p:cNvPr>
          <p:cNvSpPr>
            <a:spLocks noGrp="1"/>
          </p:cNvSpPr>
          <p:nvPr>
            <p:ph type="sldNum" sz="quarter" idx="12"/>
          </p:nvPr>
        </p:nvSpPr>
        <p:spPr/>
        <p:txBody>
          <a:bodyPr/>
          <a:lstStyle/>
          <a:p>
            <a:fld id="{B6F15528-21DE-4FAA-801E-634DDDAF4B2B}" type="slidenum">
              <a:rPr lang="en-US" smtClean="0"/>
              <a:pPr/>
              <a:t>89</a:t>
            </a:fld>
            <a:endParaRPr lang="en-US"/>
          </a:p>
        </p:txBody>
      </p:sp>
      <p:sp>
        <p:nvSpPr>
          <p:cNvPr id="8" name="Title 1">
            <a:extLst>
              <a:ext uri="{FF2B5EF4-FFF2-40B4-BE49-F238E27FC236}">
                <a16:creationId xmlns:a16="http://schemas.microsoft.com/office/drawing/2014/main" id="{5BA6A210-D878-4E30-9CA0-00B4407B3211}"/>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p>
        </p:txBody>
      </p:sp>
      <p:pic>
        <p:nvPicPr>
          <p:cNvPr id="10" name="Picture 2" descr="E:\NIET\Project\xLogo11.png.pagespeed.ic.pydHLuCQEZ.png">
            <a:extLst>
              <a:ext uri="{FF2B5EF4-FFF2-40B4-BE49-F238E27FC236}">
                <a16:creationId xmlns:a16="http://schemas.microsoft.com/office/drawing/2014/main" id="{5C1F5184-4952-4CE8-8855-E4642A483F9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6" name="TextBox 15">
            <a:extLst>
              <a:ext uri="{FF2B5EF4-FFF2-40B4-BE49-F238E27FC236}">
                <a16:creationId xmlns:a16="http://schemas.microsoft.com/office/drawing/2014/main" id="{DAE4584C-50D0-4534-A70B-83542FB5732F}"/>
              </a:ext>
            </a:extLst>
          </p:cNvPr>
          <p:cNvSpPr txBox="1"/>
          <p:nvPr/>
        </p:nvSpPr>
        <p:spPr>
          <a:xfrm>
            <a:off x="395536" y="1340768"/>
            <a:ext cx="7772400" cy="4467057"/>
          </a:xfrm>
          <a:prstGeom prst="rect">
            <a:avLst/>
          </a:prstGeom>
          <a:noFill/>
        </p:spPr>
        <p:txBody>
          <a:bodyPr wrap="square" rtlCol="0">
            <a:spAutoFit/>
          </a:bodyPr>
          <a:lstStyle/>
          <a:p>
            <a:pPr>
              <a:lnSpc>
                <a:spcPct val="150000"/>
              </a:lnSpc>
            </a:pPr>
            <a:r>
              <a:rPr lang="en-US" sz="2400" b="0" i="0" dirty="0">
                <a:effectLst/>
                <a:latin typeface="Calibri" panose="020F0502020204030204" pitchFamily="34" charset="0"/>
                <a:cs typeface="Calibri" panose="020F0502020204030204" pitchFamily="34" charset="0"/>
              </a:rPr>
              <a:t>1. Which of the following is not a disadvantage to the usage of array?</a:t>
            </a: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r>
              <a:rPr lang="en-US" sz="2400" b="0" i="0" dirty="0">
                <a:effectLst/>
                <a:latin typeface="Calibri" panose="020F0502020204030204" pitchFamily="34" charset="0"/>
                <a:cs typeface="Calibri" panose="020F0502020204030204" pitchFamily="34" charset="0"/>
              </a:rPr>
              <a:t>a) Fixed size</a:t>
            </a: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r>
              <a:rPr lang="en-US" sz="2400" b="0" i="0" dirty="0">
                <a:effectLst/>
                <a:latin typeface="Calibri" panose="020F0502020204030204" pitchFamily="34" charset="0"/>
                <a:cs typeface="Calibri" panose="020F0502020204030204" pitchFamily="34" charset="0"/>
              </a:rPr>
              <a:t>b) There are chances of wastage of memory space if elements inserted in an array are lesser than the allocated size</a:t>
            </a: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r>
              <a:rPr lang="en-US" sz="2400" b="0" i="0" dirty="0">
                <a:effectLst/>
                <a:latin typeface="Calibri" panose="020F0502020204030204" pitchFamily="34" charset="0"/>
                <a:cs typeface="Calibri" panose="020F0502020204030204" pitchFamily="34" charset="0"/>
              </a:rPr>
              <a:t>c) Insertion based on position</a:t>
            </a:r>
            <a:r>
              <a:rPr lang="en-US" sz="2400" dirty="0">
                <a:latin typeface="Calibri" panose="020F0502020204030204" pitchFamily="34" charset="0"/>
                <a:cs typeface="Calibri" panose="020F0502020204030204" pitchFamily="34" charset="0"/>
              </a:rPr>
              <a:t/>
            </a:r>
            <a:br>
              <a:rPr lang="en-US" sz="2400" dirty="0">
                <a:latin typeface="Calibri" panose="020F0502020204030204" pitchFamily="34" charset="0"/>
                <a:cs typeface="Calibri" panose="020F0502020204030204" pitchFamily="34" charset="0"/>
              </a:rPr>
            </a:br>
            <a:r>
              <a:rPr lang="en-US" sz="2400" b="0" i="0" dirty="0">
                <a:effectLst/>
                <a:latin typeface="Calibri" panose="020F0502020204030204" pitchFamily="34" charset="0"/>
                <a:cs typeface="Calibri" panose="020F0502020204030204" pitchFamily="34" charset="0"/>
              </a:rPr>
              <a:t>d) Accessing elements at specified positions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402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90228" y="607785"/>
            <a:ext cx="7726188" cy="6354143"/>
          </a:xfrm>
          <a:prstGeom prst="rect">
            <a:avLst/>
          </a:prstGeom>
        </p:spPr>
        <p:txBody>
          <a:bodyPr vert="horz" wrap="square" lIns="0" tIns="67151" rIns="0" bIns="0" rtlCol="0">
            <a:spAutoFit/>
          </a:bodyPr>
          <a:lstStyle/>
          <a:p>
            <a:pPr marL="9049" marR="31433" algn="just">
              <a:lnSpc>
                <a:spcPct val="150000"/>
              </a:lnSpc>
              <a:spcBef>
                <a:spcPts val="529"/>
              </a:spcBef>
              <a:tabLst>
                <a:tab pos="181451" algn="l"/>
              </a:tabLst>
            </a:pPr>
            <a:r>
              <a:rPr lang="en-IN" sz="2400" b="1" i="0" dirty="0">
                <a:solidFill>
                  <a:srgbClr val="273239"/>
                </a:solidFill>
                <a:effectLst/>
                <a:latin typeface="+mj-lt"/>
              </a:rPr>
              <a:t>Why Linked List?</a:t>
            </a:r>
          </a:p>
          <a:p>
            <a:pPr marL="9049" marR="31433" algn="just">
              <a:lnSpc>
                <a:spcPct val="150000"/>
              </a:lnSpc>
              <a:spcBef>
                <a:spcPts val="529"/>
              </a:spcBef>
              <a:tabLst>
                <a:tab pos="181451" algn="l"/>
              </a:tabLst>
            </a:pPr>
            <a:r>
              <a:rPr lang="en-US" sz="2400" b="0" i="0" dirty="0">
                <a:solidFill>
                  <a:srgbClr val="273239"/>
                </a:solidFill>
                <a:effectLst/>
                <a:latin typeface="+mj-lt"/>
              </a:rPr>
              <a:t>Arrays can be used to store linear data of similar types, but arrays have the following limitations. </a:t>
            </a:r>
          </a:p>
          <a:p>
            <a:pPr marL="351949" marR="31433" indent="-342900" algn="just">
              <a:lnSpc>
                <a:spcPct val="150000"/>
              </a:lnSpc>
              <a:spcBef>
                <a:spcPts val="529"/>
              </a:spcBef>
              <a:buFont typeface="Wingdings" panose="05000000000000000000" pitchFamily="2" charset="2"/>
              <a:buChar char="Ø"/>
              <a:tabLst>
                <a:tab pos="181451" algn="l"/>
              </a:tabLst>
            </a:pPr>
            <a:r>
              <a:rPr lang="en-US" sz="2400" b="0" i="0" dirty="0">
                <a:solidFill>
                  <a:srgbClr val="273239"/>
                </a:solidFill>
                <a:effectLst/>
                <a:latin typeface="+mj-lt"/>
              </a:rPr>
              <a:t> The size of the arrays is fixed: So we must know the upper limit on the number of elements in advance. Also, generally, the allocated memory is equal to the upper limit irrespective of the usage. </a:t>
            </a:r>
          </a:p>
          <a:p>
            <a:pPr marL="351949" marR="31433" indent="-342900" algn="just">
              <a:lnSpc>
                <a:spcPct val="150000"/>
              </a:lnSpc>
              <a:spcBef>
                <a:spcPts val="529"/>
              </a:spcBef>
              <a:buFont typeface="Wingdings" panose="05000000000000000000" pitchFamily="2" charset="2"/>
              <a:buChar char="Ø"/>
              <a:tabLst>
                <a:tab pos="181451" algn="l"/>
              </a:tabLst>
            </a:pPr>
            <a:r>
              <a:rPr lang="en-US" sz="2400" b="0" i="0" dirty="0">
                <a:solidFill>
                  <a:srgbClr val="273239"/>
                </a:solidFill>
                <a:effectLst/>
                <a:latin typeface="+mj-lt"/>
              </a:rPr>
              <a:t> Inserting a new element in an array of elements is expensive because the room has to be created for the new elements and to create room existing elements have to be shifted. </a:t>
            </a:r>
            <a:endParaRPr sz="2400" dirty="0">
              <a:latin typeface="+mj-lt"/>
              <a:cs typeface="Calibri" panose="020F0502020204030204" pitchFamily="34" charset="0"/>
            </a:endParaRPr>
          </a:p>
        </p:txBody>
      </p:sp>
      <p:sp>
        <p:nvSpPr>
          <p:cNvPr id="7" name="Date Placeholder 6">
            <a:extLst>
              <a:ext uri="{FF2B5EF4-FFF2-40B4-BE49-F238E27FC236}">
                <a16:creationId xmlns:a16="http://schemas.microsoft.com/office/drawing/2014/main" id="{30919053-9A6A-4453-BD04-CF344F19B8AF}"/>
              </a:ext>
            </a:extLst>
          </p:cNvPr>
          <p:cNvSpPr>
            <a:spLocks noGrp="1"/>
          </p:cNvSpPr>
          <p:nvPr>
            <p:ph type="dt" sz="half" idx="10"/>
          </p:nvPr>
        </p:nvSpPr>
        <p:spPr/>
        <p:txBody>
          <a:bodyPr/>
          <a:lstStyle/>
          <a:p>
            <a:fld id="{3C808726-5167-4AE7-BCC4-DC286DE3561B}" type="datetime1">
              <a:rPr lang="en-US" smtClean="0"/>
              <a:t>11/15/2021</a:t>
            </a:fld>
            <a:endParaRPr lang="en-US"/>
          </a:p>
        </p:txBody>
      </p:sp>
      <p:sp>
        <p:nvSpPr>
          <p:cNvPr id="8" name="Footer Placeholder 7">
            <a:extLst>
              <a:ext uri="{FF2B5EF4-FFF2-40B4-BE49-F238E27FC236}">
                <a16:creationId xmlns:a16="http://schemas.microsoft.com/office/drawing/2014/main" id="{2ECB5122-F0AF-4743-A8D8-26BD16E22128}"/>
              </a:ext>
            </a:extLst>
          </p:cNvPr>
          <p:cNvSpPr>
            <a:spLocks noGrp="1"/>
          </p:cNvSpPr>
          <p:nvPr>
            <p:ph type="ftr" sz="quarter" idx="11"/>
          </p:nvPr>
        </p:nvSpPr>
        <p:spPr/>
        <p:txBody>
          <a:bodyPr/>
          <a:lstStyle/>
          <a:p>
            <a:r>
              <a:rPr lang="fi-FI" smtClean="0"/>
              <a:t>Alisha Sikri           DS               Unit 2                        </a:t>
            </a:r>
            <a:endParaRPr lang="en-US" dirty="0"/>
          </a:p>
        </p:txBody>
      </p:sp>
      <p:sp>
        <p:nvSpPr>
          <p:cNvPr id="9" name="Slide Number Placeholder 8">
            <a:extLst>
              <a:ext uri="{FF2B5EF4-FFF2-40B4-BE49-F238E27FC236}">
                <a16:creationId xmlns:a16="http://schemas.microsoft.com/office/drawing/2014/main" id="{6B154EC4-2FBE-40B9-9A00-C7FC1FF3C7D2}"/>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10" name="Title 1">
            <a:extLst>
              <a:ext uri="{FF2B5EF4-FFF2-40B4-BE49-F238E27FC236}">
                <a16:creationId xmlns:a16="http://schemas.microsoft.com/office/drawing/2014/main" id="{574B107A-F95F-4FC9-9ADC-422F7333D8FD}"/>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Introduction to Link List(CO3)</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E:\NIET\Project\xLogo11.png.pagespeed.ic.pydHLuCQEZ.png">
            <a:extLst>
              <a:ext uri="{FF2B5EF4-FFF2-40B4-BE49-F238E27FC236}">
                <a16:creationId xmlns:a16="http://schemas.microsoft.com/office/drawing/2014/main" id="{05432A6D-5937-4B36-99BF-7E6EB1954A74}"/>
              </a:ext>
            </a:extLst>
          </p:cNvPr>
          <p:cNvPicPr>
            <a:picLocks noChangeAspect="1" noChangeArrowheads="1"/>
          </p:cNvPicPr>
          <p:nvPr/>
        </p:nvPicPr>
        <p:blipFill>
          <a:blip r:embed="rId2"/>
          <a:srcRect/>
          <a:stretch>
            <a:fillRect/>
          </a:stretch>
        </p:blipFill>
        <p:spPr bwMode="auto">
          <a:xfrm>
            <a:off x="0" y="-39329"/>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82FBE-7092-4D27-84AA-32B5BF4E04D9}"/>
              </a:ext>
            </a:extLst>
          </p:cNvPr>
          <p:cNvSpPr>
            <a:spLocks noGrp="1"/>
          </p:cNvSpPr>
          <p:nvPr>
            <p:ph type="dt" sz="half" idx="10"/>
          </p:nvPr>
        </p:nvSpPr>
        <p:spPr/>
        <p:txBody>
          <a:bodyPr/>
          <a:lstStyle/>
          <a:p>
            <a:fld id="{4BFFC5B2-94A9-4598-8EBB-6737042B4FE4}" type="datetime1">
              <a:rPr lang="en-US" smtClean="0"/>
              <a:t>11/15/2021</a:t>
            </a:fld>
            <a:endParaRPr lang="en-US"/>
          </a:p>
        </p:txBody>
      </p:sp>
      <p:sp>
        <p:nvSpPr>
          <p:cNvPr id="5" name="Footer Placeholder 4">
            <a:extLst>
              <a:ext uri="{FF2B5EF4-FFF2-40B4-BE49-F238E27FC236}">
                <a16:creationId xmlns:a16="http://schemas.microsoft.com/office/drawing/2014/main" id="{46E433BA-B549-4B4E-B69F-4333B9650B37}"/>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C2698188-E091-477C-8863-560FF454553D}"/>
              </a:ext>
            </a:extLst>
          </p:cNvPr>
          <p:cNvSpPr>
            <a:spLocks noGrp="1"/>
          </p:cNvSpPr>
          <p:nvPr>
            <p:ph type="sldNum" sz="quarter" idx="12"/>
          </p:nvPr>
        </p:nvSpPr>
        <p:spPr/>
        <p:txBody>
          <a:bodyPr/>
          <a:lstStyle/>
          <a:p>
            <a:fld id="{B6F15528-21DE-4FAA-801E-634DDDAF4B2B}" type="slidenum">
              <a:rPr lang="en-US" smtClean="0"/>
              <a:pPr/>
              <a:t>90</a:t>
            </a:fld>
            <a:endParaRPr lang="en-US"/>
          </a:p>
        </p:txBody>
      </p:sp>
      <p:sp>
        <p:nvSpPr>
          <p:cNvPr id="8" name="Title 1">
            <a:extLst>
              <a:ext uri="{FF2B5EF4-FFF2-40B4-BE49-F238E27FC236}">
                <a16:creationId xmlns:a16="http://schemas.microsoft.com/office/drawing/2014/main" id="{5BA6A210-D878-4E30-9CA0-00B4407B3211}"/>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p>
        </p:txBody>
      </p:sp>
      <p:pic>
        <p:nvPicPr>
          <p:cNvPr id="10" name="Picture 2" descr="E:\NIET\Project\xLogo11.png.pagespeed.ic.pydHLuCQEZ.png">
            <a:extLst>
              <a:ext uri="{FF2B5EF4-FFF2-40B4-BE49-F238E27FC236}">
                <a16:creationId xmlns:a16="http://schemas.microsoft.com/office/drawing/2014/main" id="{5C1F5184-4952-4CE8-8855-E4642A483F9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6" name="TextBox 15">
            <a:extLst>
              <a:ext uri="{FF2B5EF4-FFF2-40B4-BE49-F238E27FC236}">
                <a16:creationId xmlns:a16="http://schemas.microsoft.com/office/drawing/2014/main" id="{DAE4584C-50D0-4534-A70B-83542FB5732F}"/>
              </a:ext>
            </a:extLst>
          </p:cNvPr>
          <p:cNvSpPr txBox="1"/>
          <p:nvPr/>
        </p:nvSpPr>
        <p:spPr>
          <a:xfrm>
            <a:off x="395536" y="1340768"/>
            <a:ext cx="7772400" cy="2804679"/>
          </a:xfrm>
          <a:prstGeom prst="rect">
            <a:avLst/>
          </a:prstGeom>
          <a:noFill/>
        </p:spPr>
        <p:txBody>
          <a:bodyPr wrap="square" rtlCol="0">
            <a:spAutoFit/>
          </a:bodyPr>
          <a:lstStyle/>
          <a:p>
            <a:pPr>
              <a:lnSpc>
                <a:spcPct val="150000"/>
              </a:lnSpc>
            </a:pPr>
            <a:r>
              <a:rPr lang="en-US" sz="2400" dirty="0">
                <a:latin typeface="Open Sans" panose="020B0606030504020204" pitchFamily="34" charset="0"/>
              </a:rPr>
              <a:t>2</a:t>
            </a:r>
            <a:r>
              <a:rPr lang="en-US" sz="2400" b="0" i="0" dirty="0">
                <a:effectLst/>
                <a:latin typeface="Open Sans" panose="020B0606030504020204" pitchFamily="34" charset="0"/>
              </a:rPr>
              <a:t>. Which of these is not an application of a linked list?</a:t>
            </a:r>
            <a:r>
              <a:rPr lang="en-US" sz="2400" dirty="0"/>
              <a:t/>
            </a:r>
            <a:br>
              <a:rPr lang="en-US" sz="2400" dirty="0"/>
            </a:br>
            <a:r>
              <a:rPr lang="en-US" sz="2400" b="0" i="0" dirty="0">
                <a:effectLst/>
                <a:latin typeface="Open Sans" panose="020B0606030504020204" pitchFamily="34" charset="0"/>
              </a:rPr>
              <a:t>a) To implement file systems</a:t>
            </a:r>
            <a:r>
              <a:rPr lang="en-US" sz="2400" dirty="0"/>
              <a:t/>
            </a:r>
            <a:br>
              <a:rPr lang="en-US" sz="2400" dirty="0"/>
            </a:br>
            <a:r>
              <a:rPr lang="en-US" sz="2400" b="0" i="0" dirty="0">
                <a:effectLst/>
                <a:latin typeface="Open Sans" panose="020B0606030504020204" pitchFamily="34" charset="0"/>
              </a:rPr>
              <a:t>b) For separate chaining in hash-tables</a:t>
            </a:r>
            <a:r>
              <a:rPr lang="en-US" sz="2400" dirty="0"/>
              <a:t/>
            </a:r>
            <a:br>
              <a:rPr lang="en-US" sz="2400" dirty="0"/>
            </a:br>
            <a:r>
              <a:rPr lang="en-US" sz="2400" b="0" i="0" dirty="0">
                <a:effectLst/>
                <a:latin typeface="Open Sans" panose="020B0606030504020204" pitchFamily="34" charset="0"/>
              </a:rPr>
              <a:t>c) To implement non-binary trees</a:t>
            </a:r>
            <a:r>
              <a:rPr lang="en-US" sz="2400" dirty="0"/>
              <a:t/>
            </a:r>
            <a:br>
              <a:rPr lang="en-US" sz="2400" dirty="0"/>
            </a:br>
            <a:r>
              <a:rPr lang="en-US" sz="2400" b="0" i="0" dirty="0">
                <a:effectLst/>
                <a:latin typeface="Open Sans" panose="020B0606030504020204" pitchFamily="34" charset="0"/>
              </a:rPr>
              <a:t>d) Random Access of elements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07461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82FBE-7092-4D27-84AA-32B5BF4E04D9}"/>
              </a:ext>
            </a:extLst>
          </p:cNvPr>
          <p:cNvSpPr>
            <a:spLocks noGrp="1"/>
          </p:cNvSpPr>
          <p:nvPr>
            <p:ph type="dt" sz="half" idx="10"/>
          </p:nvPr>
        </p:nvSpPr>
        <p:spPr/>
        <p:txBody>
          <a:bodyPr/>
          <a:lstStyle/>
          <a:p>
            <a:fld id="{CF7594C2-DA93-4E93-907B-E97653BB8B7F}" type="datetime1">
              <a:rPr lang="en-US" smtClean="0"/>
              <a:t>11/15/2021</a:t>
            </a:fld>
            <a:endParaRPr lang="en-US"/>
          </a:p>
        </p:txBody>
      </p:sp>
      <p:sp>
        <p:nvSpPr>
          <p:cNvPr id="5" name="Footer Placeholder 4">
            <a:extLst>
              <a:ext uri="{FF2B5EF4-FFF2-40B4-BE49-F238E27FC236}">
                <a16:creationId xmlns:a16="http://schemas.microsoft.com/office/drawing/2014/main" id="{46E433BA-B549-4B4E-B69F-4333B9650B37}"/>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C2698188-E091-477C-8863-560FF454553D}"/>
              </a:ext>
            </a:extLst>
          </p:cNvPr>
          <p:cNvSpPr>
            <a:spLocks noGrp="1"/>
          </p:cNvSpPr>
          <p:nvPr>
            <p:ph type="sldNum" sz="quarter" idx="12"/>
          </p:nvPr>
        </p:nvSpPr>
        <p:spPr/>
        <p:txBody>
          <a:bodyPr/>
          <a:lstStyle/>
          <a:p>
            <a:fld id="{B6F15528-21DE-4FAA-801E-634DDDAF4B2B}" type="slidenum">
              <a:rPr lang="en-US" smtClean="0"/>
              <a:pPr/>
              <a:t>91</a:t>
            </a:fld>
            <a:endParaRPr lang="en-US"/>
          </a:p>
        </p:txBody>
      </p:sp>
      <p:sp>
        <p:nvSpPr>
          <p:cNvPr id="8" name="Title 1">
            <a:extLst>
              <a:ext uri="{FF2B5EF4-FFF2-40B4-BE49-F238E27FC236}">
                <a16:creationId xmlns:a16="http://schemas.microsoft.com/office/drawing/2014/main" id="{5BA6A210-D878-4E30-9CA0-00B4407B3211}"/>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p>
        </p:txBody>
      </p:sp>
      <p:pic>
        <p:nvPicPr>
          <p:cNvPr id="10" name="Picture 2" descr="E:\NIET\Project\xLogo11.png.pagespeed.ic.pydHLuCQEZ.png">
            <a:extLst>
              <a:ext uri="{FF2B5EF4-FFF2-40B4-BE49-F238E27FC236}">
                <a16:creationId xmlns:a16="http://schemas.microsoft.com/office/drawing/2014/main" id="{5C1F5184-4952-4CE8-8855-E4642A483F9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6" name="TextBox 15">
            <a:extLst>
              <a:ext uri="{FF2B5EF4-FFF2-40B4-BE49-F238E27FC236}">
                <a16:creationId xmlns:a16="http://schemas.microsoft.com/office/drawing/2014/main" id="{DAE4584C-50D0-4534-A70B-83542FB5732F}"/>
              </a:ext>
            </a:extLst>
          </p:cNvPr>
          <p:cNvSpPr txBox="1"/>
          <p:nvPr/>
        </p:nvSpPr>
        <p:spPr>
          <a:xfrm>
            <a:off x="395536" y="1340768"/>
            <a:ext cx="7772400" cy="4467057"/>
          </a:xfrm>
          <a:prstGeom prst="rect">
            <a:avLst/>
          </a:prstGeom>
          <a:noFill/>
        </p:spPr>
        <p:txBody>
          <a:bodyPr wrap="square" rtlCol="0">
            <a:spAutoFit/>
          </a:bodyPr>
          <a:lstStyle/>
          <a:p>
            <a:pPr algn="l">
              <a:lnSpc>
                <a:spcPct val="150000"/>
              </a:lnSpc>
            </a:pPr>
            <a:r>
              <a:rPr lang="en-US" sz="2400" b="0" i="0" dirty="0">
                <a:solidFill>
                  <a:srgbClr val="333333"/>
                </a:solidFill>
                <a:effectLst/>
                <a:latin typeface="Cambria" panose="02040503050406030204" pitchFamily="18" charset="0"/>
              </a:rPr>
              <a:t>3.A linear collection of data elements where the linear node is given by means of pointer is called?</a:t>
            </a:r>
            <a:br>
              <a:rPr lang="en-US" sz="2400" b="0" i="0" dirty="0">
                <a:solidFill>
                  <a:srgbClr val="333333"/>
                </a:solidFill>
                <a:effectLst/>
                <a:latin typeface="Cambria" panose="02040503050406030204" pitchFamily="18" charset="0"/>
              </a:rPr>
            </a:br>
            <a:endParaRPr lang="en-US" sz="2400" b="0" i="0" dirty="0">
              <a:solidFill>
                <a:srgbClr val="333333"/>
              </a:solidFill>
              <a:effectLst/>
              <a:latin typeface="Cambria" panose="02040503050406030204" pitchFamily="18" charset="0"/>
            </a:endParaRPr>
          </a:p>
          <a:p>
            <a:pPr algn="l">
              <a:lnSpc>
                <a:spcPct val="150000"/>
              </a:lnSpc>
            </a:pPr>
            <a:r>
              <a:rPr lang="en-US" sz="2400" b="0" i="0" dirty="0">
                <a:solidFill>
                  <a:srgbClr val="333333"/>
                </a:solidFill>
                <a:effectLst/>
                <a:latin typeface="Josefin Sans"/>
              </a:rPr>
              <a:t>A. linked list</a:t>
            </a:r>
            <a:br>
              <a:rPr lang="en-US" sz="2400" b="0" i="0" dirty="0">
                <a:solidFill>
                  <a:srgbClr val="333333"/>
                </a:solidFill>
                <a:effectLst/>
                <a:latin typeface="Josefin Sans"/>
              </a:rPr>
            </a:br>
            <a:r>
              <a:rPr lang="en-US" sz="2400" b="0" i="0" dirty="0">
                <a:solidFill>
                  <a:srgbClr val="333333"/>
                </a:solidFill>
                <a:effectLst/>
                <a:latin typeface="Josefin Sans"/>
              </a:rPr>
              <a:t>B. node list</a:t>
            </a:r>
            <a:br>
              <a:rPr lang="en-US" sz="2400" b="0" i="0" dirty="0">
                <a:solidFill>
                  <a:srgbClr val="333333"/>
                </a:solidFill>
                <a:effectLst/>
                <a:latin typeface="Josefin Sans"/>
              </a:rPr>
            </a:br>
            <a:r>
              <a:rPr lang="en-US" sz="2400" b="0" i="0" dirty="0">
                <a:solidFill>
                  <a:srgbClr val="333333"/>
                </a:solidFill>
                <a:effectLst/>
                <a:latin typeface="Josefin Sans"/>
              </a:rPr>
              <a:t>C. primitive list</a:t>
            </a:r>
            <a:br>
              <a:rPr lang="en-US" sz="2400" b="0" i="0" dirty="0">
                <a:solidFill>
                  <a:srgbClr val="333333"/>
                </a:solidFill>
                <a:effectLst/>
                <a:latin typeface="Josefin Sans"/>
              </a:rPr>
            </a:br>
            <a:r>
              <a:rPr lang="en-US" sz="2400" b="0" i="0" dirty="0">
                <a:solidFill>
                  <a:srgbClr val="333333"/>
                </a:solidFill>
                <a:effectLst/>
                <a:latin typeface="Josefin Sans"/>
              </a:rPr>
              <a:t>D. None of these</a:t>
            </a:r>
          </a:p>
          <a:p>
            <a:pPr>
              <a:lnSpc>
                <a:spcPct val="150000"/>
              </a:lnSpc>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6022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82FBE-7092-4D27-84AA-32B5BF4E04D9}"/>
              </a:ext>
            </a:extLst>
          </p:cNvPr>
          <p:cNvSpPr>
            <a:spLocks noGrp="1"/>
          </p:cNvSpPr>
          <p:nvPr>
            <p:ph type="dt" sz="half" idx="10"/>
          </p:nvPr>
        </p:nvSpPr>
        <p:spPr/>
        <p:txBody>
          <a:bodyPr/>
          <a:lstStyle/>
          <a:p>
            <a:fld id="{F35E16DB-101A-4ED9-B4F1-F02ABC82037C}" type="datetime1">
              <a:rPr lang="en-US" smtClean="0"/>
              <a:t>11/15/2021</a:t>
            </a:fld>
            <a:endParaRPr lang="en-US"/>
          </a:p>
        </p:txBody>
      </p:sp>
      <p:sp>
        <p:nvSpPr>
          <p:cNvPr id="5" name="Footer Placeholder 4">
            <a:extLst>
              <a:ext uri="{FF2B5EF4-FFF2-40B4-BE49-F238E27FC236}">
                <a16:creationId xmlns:a16="http://schemas.microsoft.com/office/drawing/2014/main" id="{46E433BA-B549-4B4E-B69F-4333B9650B37}"/>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C2698188-E091-477C-8863-560FF454553D}"/>
              </a:ext>
            </a:extLst>
          </p:cNvPr>
          <p:cNvSpPr>
            <a:spLocks noGrp="1"/>
          </p:cNvSpPr>
          <p:nvPr>
            <p:ph type="sldNum" sz="quarter" idx="12"/>
          </p:nvPr>
        </p:nvSpPr>
        <p:spPr/>
        <p:txBody>
          <a:bodyPr/>
          <a:lstStyle/>
          <a:p>
            <a:fld id="{B6F15528-21DE-4FAA-801E-634DDDAF4B2B}" type="slidenum">
              <a:rPr lang="en-US" smtClean="0"/>
              <a:pPr/>
              <a:t>92</a:t>
            </a:fld>
            <a:endParaRPr lang="en-US"/>
          </a:p>
        </p:txBody>
      </p:sp>
      <p:sp>
        <p:nvSpPr>
          <p:cNvPr id="8" name="Title 1">
            <a:extLst>
              <a:ext uri="{FF2B5EF4-FFF2-40B4-BE49-F238E27FC236}">
                <a16:creationId xmlns:a16="http://schemas.microsoft.com/office/drawing/2014/main" id="{5BA6A210-D878-4E30-9CA0-00B4407B3211}"/>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p>
        </p:txBody>
      </p:sp>
      <p:pic>
        <p:nvPicPr>
          <p:cNvPr id="10" name="Picture 2" descr="E:\NIET\Project\xLogo11.png.pagespeed.ic.pydHLuCQEZ.png">
            <a:extLst>
              <a:ext uri="{FF2B5EF4-FFF2-40B4-BE49-F238E27FC236}">
                <a16:creationId xmlns:a16="http://schemas.microsoft.com/office/drawing/2014/main" id="{5C1F5184-4952-4CE8-8855-E4642A483F9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6" name="TextBox 15">
            <a:extLst>
              <a:ext uri="{FF2B5EF4-FFF2-40B4-BE49-F238E27FC236}">
                <a16:creationId xmlns:a16="http://schemas.microsoft.com/office/drawing/2014/main" id="{DAE4584C-50D0-4534-A70B-83542FB5732F}"/>
              </a:ext>
            </a:extLst>
          </p:cNvPr>
          <p:cNvSpPr txBox="1"/>
          <p:nvPr/>
        </p:nvSpPr>
        <p:spPr>
          <a:xfrm>
            <a:off x="395536" y="1340768"/>
            <a:ext cx="7772400" cy="4467057"/>
          </a:xfrm>
          <a:prstGeom prst="rect">
            <a:avLst/>
          </a:prstGeom>
          <a:noFill/>
        </p:spPr>
        <p:txBody>
          <a:bodyPr wrap="square" rtlCol="0">
            <a:spAutoFit/>
          </a:bodyPr>
          <a:lstStyle/>
          <a:p>
            <a:pPr algn="l">
              <a:lnSpc>
                <a:spcPct val="150000"/>
              </a:lnSpc>
            </a:pPr>
            <a:r>
              <a:rPr lang="en-US" sz="2400" dirty="0">
                <a:solidFill>
                  <a:srgbClr val="333333"/>
                </a:solidFill>
                <a:latin typeface="Cambria" panose="02040503050406030204" pitchFamily="18" charset="0"/>
              </a:rPr>
              <a:t>4</a:t>
            </a:r>
            <a:r>
              <a:rPr lang="en-US" sz="2400" b="0" i="0" dirty="0">
                <a:solidFill>
                  <a:srgbClr val="333333"/>
                </a:solidFill>
                <a:effectLst/>
                <a:latin typeface="Cambria" panose="02040503050406030204" pitchFamily="18" charset="0"/>
              </a:rPr>
              <a:t>. Linked lists are not suitable to for the implementation of?</a:t>
            </a:r>
            <a:br>
              <a:rPr lang="en-US" sz="2400" b="0" i="0" dirty="0">
                <a:solidFill>
                  <a:srgbClr val="333333"/>
                </a:solidFill>
                <a:effectLst/>
                <a:latin typeface="Cambria" panose="02040503050406030204" pitchFamily="18" charset="0"/>
              </a:rPr>
            </a:br>
            <a:endParaRPr lang="en-US" sz="2400" b="0" i="0" dirty="0">
              <a:solidFill>
                <a:srgbClr val="333333"/>
              </a:solidFill>
              <a:effectLst/>
              <a:latin typeface="Cambria" panose="02040503050406030204" pitchFamily="18" charset="0"/>
            </a:endParaRPr>
          </a:p>
          <a:p>
            <a:pPr algn="l">
              <a:lnSpc>
                <a:spcPct val="150000"/>
              </a:lnSpc>
            </a:pPr>
            <a:r>
              <a:rPr lang="en-US" sz="2400" b="0" i="0" dirty="0">
                <a:solidFill>
                  <a:srgbClr val="333333"/>
                </a:solidFill>
                <a:effectLst/>
                <a:latin typeface="Josefin Sans"/>
              </a:rPr>
              <a:t>A. Insertion sort</a:t>
            </a:r>
            <a:br>
              <a:rPr lang="en-US" sz="2400" b="0" i="0" dirty="0">
                <a:solidFill>
                  <a:srgbClr val="333333"/>
                </a:solidFill>
                <a:effectLst/>
                <a:latin typeface="Josefin Sans"/>
              </a:rPr>
            </a:br>
            <a:r>
              <a:rPr lang="en-US" sz="2400" b="0" i="0" dirty="0">
                <a:solidFill>
                  <a:srgbClr val="333333"/>
                </a:solidFill>
                <a:effectLst/>
                <a:latin typeface="Josefin Sans"/>
              </a:rPr>
              <a:t>B. Radix sort</a:t>
            </a:r>
            <a:br>
              <a:rPr lang="en-US" sz="2400" b="0" i="0" dirty="0">
                <a:solidFill>
                  <a:srgbClr val="333333"/>
                </a:solidFill>
                <a:effectLst/>
                <a:latin typeface="Josefin Sans"/>
              </a:rPr>
            </a:br>
            <a:r>
              <a:rPr lang="en-US" sz="2400" b="0" i="0" dirty="0">
                <a:solidFill>
                  <a:srgbClr val="333333"/>
                </a:solidFill>
                <a:effectLst/>
                <a:latin typeface="Josefin Sans"/>
              </a:rPr>
              <a:t>C. Polynomial manipulation</a:t>
            </a:r>
            <a:br>
              <a:rPr lang="en-US" sz="2400" b="0" i="0" dirty="0">
                <a:solidFill>
                  <a:srgbClr val="333333"/>
                </a:solidFill>
                <a:effectLst/>
                <a:latin typeface="Josefin Sans"/>
              </a:rPr>
            </a:br>
            <a:r>
              <a:rPr lang="en-US" sz="2400" b="0" i="0" dirty="0">
                <a:solidFill>
                  <a:srgbClr val="333333"/>
                </a:solidFill>
                <a:effectLst/>
                <a:latin typeface="Josefin Sans"/>
              </a:rPr>
              <a:t>D. Binary search</a:t>
            </a:r>
          </a:p>
          <a:p>
            <a:pPr>
              <a:lnSpc>
                <a:spcPct val="150000"/>
              </a:lnSpc>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98181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82FBE-7092-4D27-84AA-32B5BF4E04D9}"/>
              </a:ext>
            </a:extLst>
          </p:cNvPr>
          <p:cNvSpPr>
            <a:spLocks noGrp="1"/>
          </p:cNvSpPr>
          <p:nvPr>
            <p:ph type="dt" sz="half" idx="10"/>
          </p:nvPr>
        </p:nvSpPr>
        <p:spPr/>
        <p:txBody>
          <a:bodyPr/>
          <a:lstStyle/>
          <a:p>
            <a:fld id="{3D0C5389-3CCD-4F73-BCA0-844D634FAF8C}" type="datetime1">
              <a:rPr lang="en-US" smtClean="0"/>
              <a:t>11/15/2021</a:t>
            </a:fld>
            <a:endParaRPr lang="en-US"/>
          </a:p>
        </p:txBody>
      </p:sp>
      <p:sp>
        <p:nvSpPr>
          <p:cNvPr id="5" name="Footer Placeholder 4">
            <a:extLst>
              <a:ext uri="{FF2B5EF4-FFF2-40B4-BE49-F238E27FC236}">
                <a16:creationId xmlns:a16="http://schemas.microsoft.com/office/drawing/2014/main" id="{46E433BA-B549-4B4E-B69F-4333B9650B37}"/>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C2698188-E091-477C-8863-560FF454553D}"/>
              </a:ext>
            </a:extLst>
          </p:cNvPr>
          <p:cNvSpPr>
            <a:spLocks noGrp="1"/>
          </p:cNvSpPr>
          <p:nvPr>
            <p:ph type="sldNum" sz="quarter" idx="12"/>
          </p:nvPr>
        </p:nvSpPr>
        <p:spPr/>
        <p:txBody>
          <a:bodyPr/>
          <a:lstStyle/>
          <a:p>
            <a:fld id="{B6F15528-21DE-4FAA-801E-634DDDAF4B2B}" type="slidenum">
              <a:rPr lang="en-US" smtClean="0"/>
              <a:pPr/>
              <a:t>93</a:t>
            </a:fld>
            <a:endParaRPr lang="en-US"/>
          </a:p>
        </p:txBody>
      </p:sp>
      <p:sp>
        <p:nvSpPr>
          <p:cNvPr id="8" name="Title 1">
            <a:extLst>
              <a:ext uri="{FF2B5EF4-FFF2-40B4-BE49-F238E27FC236}">
                <a16:creationId xmlns:a16="http://schemas.microsoft.com/office/drawing/2014/main" id="{5BA6A210-D878-4E30-9CA0-00B4407B3211}"/>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p>
        </p:txBody>
      </p:sp>
      <p:pic>
        <p:nvPicPr>
          <p:cNvPr id="10" name="Picture 2" descr="E:\NIET\Project\xLogo11.png.pagespeed.ic.pydHLuCQEZ.png">
            <a:extLst>
              <a:ext uri="{FF2B5EF4-FFF2-40B4-BE49-F238E27FC236}">
                <a16:creationId xmlns:a16="http://schemas.microsoft.com/office/drawing/2014/main" id="{5C1F5184-4952-4CE8-8855-E4642A483F9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6" name="TextBox 15">
            <a:extLst>
              <a:ext uri="{FF2B5EF4-FFF2-40B4-BE49-F238E27FC236}">
                <a16:creationId xmlns:a16="http://schemas.microsoft.com/office/drawing/2014/main" id="{DAE4584C-50D0-4534-A70B-83542FB5732F}"/>
              </a:ext>
            </a:extLst>
          </p:cNvPr>
          <p:cNvSpPr txBox="1"/>
          <p:nvPr/>
        </p:nvSpPr>
        <p:spPr>
          <a:xfrm>
            <a:off x="395536" y="1340768"/>
            <a:ext cx="7772400" cy="4467057"/>
          </a:xfrm>
          <a:prstGeom prst="rect">
            <a:avLst/>
          </a:prstGeom>
          <a:noFill/>
        </p:spPr>
        <p:txBody>
          <a:bodyPr wrap="square" rtlCol="0">
            <a:spAutoFit/>
          </a:bodyPr>
          <a:lstStyle/>
          <a:p>
            <a:pPr algn="l">
              <a:lnSpc>
                <a:spcPct val="150000"/>
              </a:lnSpc>
            </a:pPr>
            <a:r>
              <a:rPr lang="en-US" sz="2400" dirty="0">
                <a:latin typeface="Cambria" panose="02040503050406030204" pitchFamily="18" charset="0"/>
              </a:rPr>
              <a:t>5</a:t>
            </a:r>
            <a:r>
              <a:rPr lang="en-US" sz="2400" b="0" i="0" dirty="0">
                <a:effectLst/>
                <a:latin typeface="Cambria" panose="02040503050406030204" pitchFamily="18" charset="0"/>
              </a:rPr>
              <a:t>. In circular linked list, insertion of node requires modification of?</a:t>
            </a:r>
            <a:br>
              <a:rPr lang="en-US" sz="2400" b="0" i="0" dirty="0">
                <a:effectLst/>
                <a:latin typeface="Cambria" panose="02040503050406030204" pitchFamily="18" charset="0"/>
              </a:rPr>
            </a:br>
            <a:endParaRPr lang="en-US" sz="2400" b="0" i="0" dirty="0">
              <a:effectLst/>
              <a:latin typeface="Cambria" panose="02040503050406030204" pitchFamily="18" charset="0"/>
            </a:endParaRPr>
          </a:p>
          <a:p>
            <a:pPr algn="l">
              <a:lnSpc>
                <a:spcPct val="150000"/>
              </a:lnSpc>
            </a:pPr>
            <a:r>
              <a:rPr lang="en-US" sz="2400" b="0" i="0" dirty="0">
                <a:effectLst/>
                <a:latin typeface="Josefin Sans"/>
              </a:rPr>
              <a:t>A. One pointer</a:t>
            </a:r>
            <a:br>
              <a:rPr lang="en-US" sz="2400" b="0" i="0" dirty="0">
                <a:effectLst/>
                <a:latin typeface="Josefin Sans"/>
              </a:rPr>
            </a:br>
            <a:r>
              <a:rPr lang="en-US" sz="2400" b="0" i="0" dirty="0">
                <a:effectLst/>
                <a:latin typeface="Josefin Sans"/>
              </a:rPr>
              <a:t>B. Two pointer</a:t>
            </a:r>
            <a:br>
              <a:rPr lang="en-US" sz="2400" b="0" i="0" dirty="0">
                <a:effectLst/>
                <a:latin typeface="Josefin Sans"/>
              </a:rPr>
            </a:br>
            <a:r>
              <a:rPr lang="en-US" sz="2400" b="0" i="0" dirty="0">
                <a:effectLst/>
                <a:latin typeface="Josefin Sans"/>
              </a:rPr>
              <a:t>C. Three pointer</a:t>
            </a:r>
            <a:br>
              <a:rPr lang="en-US" sz="2400" b="0" i="0" dirty="0">
                <a:effectLst/>
                <a:latin typeface="Josefin Sans"/>
              </a:rPr>
            </a:br>
            <a:r>
              <a:rPr lang="en-US" sz="2400" b="0" i="0" dirty="0">
                <a:effectLst/>
                <a:latin typeface="Josefin Sans"/>
              </a:rPr>
              <a:t>D. None</a:t>
            </a:r>
          </a:p>
          <a:p>
            <a:pPr>
              <a:lnSpc>
                <a:spcPct val="150000"/>
              </a:lnSpc>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78156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82FBE-7092-4D27-84AA-32B5BF4E04D9}"/>
              </a:ext>
            </a:extLst>
          </p:cNvPr>
          <p:cNvSpPr>
            <a:spLocks noGrp="1"/>
          </p:cNvSpPr>
          <p:nvPr>
            <p:ph type="dt" sz="half" idx="10"/>
          </p:nvPr>
        </p:nvSpPr>
        <p:spPr/>
        <p:txBody>
          <a:bodyPr/>
          <a:lstStyle/>
          <a:p>
            <a:fld id="{4CDE60C5-9100-49BB-9452-A9912B378960}" type="datetime1">
              <a:rPr lang="en-US" smtClean="0"/>
              <a:t>11/15/2021</a:t>
            </a:fld>
            <a:endParaRPr lang="en-US"/>
          </a:p>
        </p:txBody>
      </p:sp>
      <p:sp>
        <p:nvSpPr>
          <p:cNvPr id="5" name="Footer Placeholder 4">
            <a:extLst>
              <a:ext uri="{FF2B5EF4-FFF2-40B4-BE49-F238E27FC236}">
                <a16:creationId xmlns:a16="http://schemas.microsoft.com/office/drawing/2014/main" id="{46E433BA-B549-4B4E-B69F-4333B9650B37}"/>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C2698188-E091-477C-8863-560FF454553D}"/>
              </a:ext>
            </a:extLst>
          </p:cNvPr>
          <p:cNvSpPr>
            <a:spLocks noGrp="1"/>
          </p:cNvSpPr>
          <p:nvPr>
            <p:ph type="sldNum" sz="quarter" idx="12"/>
          </p:nvPr>
        </p:nvSpPr>
        <p:spPr/>
        <p:txBody>
          <a:bodyPr/>
          <a:lstStyle/>
          <a:p>
            <a:fld id="{B6F15528-21DE-4FAA-801E-634DDDAF4B2B}" type="slidenum">
              <a:rPr lang="en-US" smtClean="0"/>
              <a:pPr/>
              <a:t>94</a:t>
            </a:fld>
            <a:endParaRPr lang="en-US"/>
          </a:p>
        </p:txBody>
      </p:sp>
      <p:sp>
        <p:nvSpPr>
          <p:cNvPr id="8" name="Title 1">
            <a:extLst>
              <a:ext uri="{FF2B5EF4-FFF2-40B4-BE49-F238E27FC236}">
                <a16:creationId xmlns:a16="http://schemas.microsoft.com/office/drawing/2014/main" id="{5BA6A210-D878-4E30-9CA0-00B4407B3211}"/>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p>
        </p:txBody>
      </p:sp>
      <p:pic>
        <p:nvPicPr>
          <p:cNvPr id="10" name="Picture 2" descr="E:\NIET\Project\xLogo11.png.pagespeed.ic.pydHLuCQEZ.png">
            <a:extLst>
              <a:ext uri="{FF2B5EF4-FFF2-40B4-BE49-F238E27FC236}">
                <a16:creationId xmlns:a16="http://schemas.microsoft.com/office/drawing/2014/main" id="{5C1F5184-4952-4CE8-8855-E4642A483F9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6" name="TextBox 15">
            <a:extLst>
              <a:ext uri="{FF2B5EF4-FFF2-40B4-BE49-F238E27FC236}">
                <a16:creationId xmlns:a16="http://schemas.microsoft.com/office/drawing/2014/main" id="{DAE4584C-50D0-4534-A70B-83542FB5732F}"/>
              </a:ext>
            </a:extLst>
          </p:cNvPr>
          <p:cNvSpPr txBox="1"/>
          <p:nvPr/>
        </p:nvSpPr>
        <p:spPr>
          <a:xfrm>
            <a:off x="395536" y="1340768"/>
            <a:ext cx="7772400" cy="4464684"/>
          </a:xfrm>
          <a:prstGeom prst="rect">
            <a:avLst/>
          </a:prstGeom>
          <a:noFill/>
        </p:spPr>
        <p:txBody>
          <a:bodyPr wrap="square" rtlCol="0">
            <a:spAutoFit/>
          </a:bodyPr>
          <a:lstStyle/>
          <a:p>
            <a:pPr>
              <a:lnSpc>
                <a:spcPct val="150000"/>
              </a:lnSpc>
            </a:pPr>
            <a:r>
              <a:rPr lang="en-US" sz="2400" b="1" dirty="0">
                <a:solidFill>
                  <a:srgbClr val="000000"/>
                </a:solidFill>
                <a:latin typeface="Helvetica" panose="020B0604020202020204" pitchFamily="34" charset="0"/>
              </a:rPr>
              <a:t>6</a:t>
            </a:r>
            <a:r>
              <a:rPr lang="en-US" sz="2400" b="1" i="0" dirty="0">
                <a:solidFill>
                  <a:srgbClr val="000000"/>
                </a:solidFill>
                <a:effectLst/>
                <a:latin typeface="Helvetica" panose="020B0604020202020204" pitchFamily="34" charset="0"/>
              </a:rPr>
              <a:t>. In a circular linked list</a:t>
            </a:r>
            <a:r>
              <a:rPr lang="en-US" sz="2400" dirty="0"/>
              <a:t/>
            </a:r>
            <a:br>
              <a:rPr lang="en-US" sz="2400" dirty="0"/>
            </a:br>
            <a:r>
              <a:rPr lang="en-US" sz="2400" dirty="0"/>
              <a:t/>
            </a:r>
            <a:br>
              <a:rPr lang="en-US" sz="2400" dirty="0"/>
            </a:br>
            <a:r>
              <a:rPr lang="en-US" sz="2400" b="0" i="0" dirty="0">
                <a:solidFill>
                  <a:srgbClr val="000000"/>
                </a:solidFill>
                <a:effectLst/>
                <a:latin typeface="Helvetica" panose="020B0604020202020204" pitchFamily="34" charset="0"/>
              </a:rPr>
              <a:t>a) Components are all linked together in some sequential manner.</a:t>
            </a:r>
            <a:r>
              <a:rPr lang="en-US" sz="2400" dirty="0"/>
              <a:t/>
            </a:r>
            <a:br>
              <a:rPr lang="en-US" sz="2400" dirty="0"/>
            </a:br>
            <a:r>
              <a:rPr lang="en-US" sz="2400" b="0" i="0" dirty="0">
                <a:solidFill>
                  <a:srgbClr val="000000"/>
                </a:solidFill>
                <a:effectLst/>
                <a:latin typeface="Helvetica" panose="020B0604020202020204" pitchFamily="34" charset="0"/>
              </a:rPr>
              <a:t>b) There is no beginning and no end.</a:t>
            </a:r>
            <a:r>
              <a:rPr lang="en-US" sz="2400" dirty="0"/>
              <a:t/>
            </a:r>
            <a:br>
              <a:rPr lang="en-US" sz="2400" dirty="0"/>
            </a:br>
            <a:r>
              <a:rPr lang="en-US" sz="2400" b="0" i="0" dirty="0">
                <a:solidFill>
                  <a:srgbClr val="000000"/>
                </a:solidFill>
                <a:effectLst/>
                <a:latin typeface="Helvetica" panose="020B0604020202020204" pitchFamily="34" charset="0"/>
              </a:rPr>
              <a:t>c) Components are arranged hierarchically.</a:t>
            </a:r>
            <a:r>
              <a:rPr lang="en-US" sz="2400" dirty="0"/>
              <a:t/>
            </a:r>
            <a:br>
              <a:rPr lang="en-US" sz="2400" dirty="0"/>
            </a:br>
            <a:r>
              <a:rPr lang="en-US" sz="2400" b="0" i="0" dirty="0">
                <a:solidFill>
                  <a:srgbClr val="000000"/>
                </a:solidFill>
                <a:effectLst/>
                <a:latin typeface="Helvetica" panose="020B0604020202020204" pitchFamily="34" charset="0"/>
              </a:rPr>
              <a:t>d) Forward and backward traversal within the list is permitted.</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74362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82FBE-7092-4D27-84AA-32B5BF4E04D9}"/>
              </a:ext>
            </a:extLst>
          </p:cNvPr>
          <p:cNvSpPr>
            <a:spLocks noGrp="1"/>
          </p:cNvSpPr>
          <p:nvPr>
            <p:ph type="dt" sz="half" idx="10"/>
          </p:nvPr>
        </p:nvSpPr>
        <p:spPr/>
        <p:txBody>
          <a:bodyPr/>
          <a:lstStyle/>
          <a:p>
            <a:fld id="{B9DB4E10-8F54-4B0F-9003-6583524F6EE7}" type="datetime1">
              <a:rPr lang="en-US" smtClean="0"/>
              <a:t>11/15/2021</a:t>
            </a:fld>
            <a:endParaRPr lang="en-US"/>
          </a:p>
        </p:txBody>
      </p:sp>
      <p:sp>
        <p:nvSpPr>
          <p:cNvPr id="5" name="Footer Placeholder 4">
            <a:extLst>
              <a:ext uri="{FF2B5EF4-FFF2-40B4-BE49-F238E27FC236}">
                <a16:creationId xmlns:a16="http://schemas.microsoft.com/office/drawing/2014/main" id="{46E433BA-B549-4B4E-B69F-4333B9650B37}"/>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C2698188-E091-477C-8863-560FF454553D}"/>
              </a:ext>
            </a:extLst>
          </p:cNvPr>
          <p:cNvSpPr>
            <a:spLocks noGrp="1"/>
          </p:cNvSpPr>
          <p:nvPr>
            <p:ph type="sldNum" sz="quarter" idx="12"/>
          </p:nvPr>
        </p:nvSpPr>
        <p:spPr/>
        <p:txBody>
          <a:bodyPr/>
          <a:lstStyle/>
          <a:p>
            <a:fld id="{B6F15528-21DE-4FAA-801E-634DDDAF4B2B}" type="slidenum">
              <a:rPr lang="en-US" smtClean="0"/>
              <a:pPr/>
              <a:t>95</a:t>
            </a:fld>
            <a:endParaRPr lang="en-US"/>
          </a:p>
        </p:txBody>
      </p:sp>
      <p:sp>
        <p:nvSpPr>
          <p:cNvPr id="8" name="Title 1">
            <a:extLst>
              <a:ext uri="{FF2B5EF4-FFF2-40B4-BE49-F238E27FC236}">
                <a16:creationId xmlns:a16="http://schemas.microsoft.com/office/drawing/2014/main" id="{5BA6A210-D878-4E30-9CA0-00B4407B3211}"/>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p>
        </p:txBody>
      </p:sp>
      <p:pic>
        <p:nvPicPr>
          <p:cNvPr id="10" name="Picture 2" descr="E:\NIET\Project\xLogo11.png.pagespeed.ic.pydHLuCQEZ.png">
            <a:extLst>
              <a:ext uri="{FF2B5EF4-FFF2-40B4-BE49-F238E27FC236}">
                <a16:creationId xmlns:a16="http://schemas.microsoft.com/office/drawing/2014/main" id="{5C1F5184-4952-4CE8-8855-E4642A483F9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6" name="TextBox 15">
            <a:extLst>
              <a:ext uri="{FF2B5EF4-FFF2-40B4-BE49-F238E27FC236}">
                <a16:creationId xmlns:a16="http://schemas.microsoft.com/office/drawing/2014/main" id="{DAE4584C-50D0-4534-A70B-83542FB5732F}"/>
              </a:ext>
            </a:extLst>
          </p:cNvPr>
          <p:cNvSpPr txBox="1"/>
          <p:nvPr/>
        </p:nvSpPr>
        <p:spPr>
          <a:xfrm>
            <a:off x="395536" y="1340768"/>
            <a:ext cx="7772400" cy="3910686"/>
          </a:xfrm>
          <a:prstGeom prst="rect">
            <a:avLst/>
          </a:prstGeom>
          <a:noFill/>
        </p:spPr>
        <p:txBody>
          <a:bodyPr wrap="square" rtlCol="0">
            <a:spAutoFit/>
          </a:bodyPr>
          <a:lstStyle/>
          <a:p>
            <a:pPr>
              <a:lnSpc>
                <a:spcPct val="150000"/>
              </a:lnSpc>
            </a:pPr>
            <a:r>
              <a:rPr lang="en-IN" sz="2400" dirty="0">
                <a:latin typeface="Calibri" panose="020F0502020204030204" pitchFamily="34" charset="0"/>
                <a:cs typeface="Calibri" panose="020F0502020204030204" pitchFamily="34" charset="0"/>
              </a:rPr>
              <a:t>7.</a:t>
            </a:r>
            <a:r>
              <a:rPr lang="en-US" sz="2400" b="1" i="0" dirty="0">
                <a:solidFill>
                  <a:srgbClr val="000000"/>
                </a:solidFill>
                <a:effectLst/>
                <a:latin typeface="Helvetica" panose="020B0604020202020204" pitchFamily="34" charset="0"/>
              </a:rPr>
              <a:t>  A linear collection of data elements where the linear node is given by means of pointer is called?</a:t>
            </a:r>
            <a:r>
              <a:rPr lang="en-US" sz="2400" dirty="0"/>
              <a:t/>
            </a:r>
            <a:br>
              <a:rPr lang="en-US" sz="2400" dirty="0"/>
            </a:br>
            <a:r>
              <a:rPr lang="en-US" sz="2400" dirty="0"/>
              <a:t/>
            </a:r>
            <a:br>
              <a:rPr lang="en-US" sz="2400" dirty="0"/>
            </a:br>
            <a:r>
              <a:rPr lang="en-US" sz="2400" b="0" i="0" dirty="0">
                <a:solidFill>
                  <a:srgbClr val="000000"/>
                </a:solidFill>
                <a:effectLst/>
                <a:latin typeface="Helvetica" panose="020B0604020202020204" pitchFamily="34" charset="0"/>
              </a:rPr>
              <a:t>a) Linked list</a:t>
            </a:r>
            <a:r>
              <a:rPr lang="en-US" sz="2400" dirty="0"/>
              <a:t/>
            </a:r>
            <a:br>
              <a:rPr lang="en-US" sz="2400" dirty="0"/>
            </a:br>
            <a:r>
              <a:rPr lang="en-US" sz="2400" b="0" i="0" dirty="0">
                <a:solidFill>
                  <a:srgbClr val="000000"/>
                </a:solidFill>
                <a:effectLst/>
                <a:latin typeface="Helvetica" panose="020B0604020202020204" pitchFamily="34" charset="0"/>
              </a:rPr>
              <a:t>b) Node list</a:t>
            </a:r>
            <a:r>
              <a:rPr lang="en-US" sz="2400" dirty="0"/>
              <a:t/>
            </a:r>
            <a:br>
              <a:rPr lang="en-US" sz="2400" dirty="0"/>
            </a:br>
            <a:r>
              <a:rPr lang="en-US" sz="2400" b="0" i="0" dirty="0">
                <a:solidFill>
                  <a:srgbClr val="000000"/>
                </a:solidFill>
                <a:effectLst/>
                <a:latin typeface="Helvetica" panose="020B0604020202020204" pitchFamily="34" charset="0"/>
              </a:rPr>
              <a:t>c) Primitive list</a:t>
            </a:r>
            <a:r>
              <a:rPr lang="en-US" sz="2400" dirty="0"/>
              <a:t/>
            </a:r>
            <a:br>
              <a:rPr lang="en-US" sz="2400" dirty="0"/>
            </a:br>
            <a:r>
              <a:rPr lang="en-US" sz="2400" b="0" i="0" dirty="0">
                <a:solidFill>
                  <a:srgbClr val="000000"/>
                </a:solidFill>
                <a:effectLst/>
                <a:latin typeface="Helvetica" panose="020B0604020202020204" pitchFamily="34" charset="0"/>
              </a:rPr>
              <a:t>d) None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25474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82FBE-7092-4D27-84AA-32B5BF4E04D9}"/>
              </a:ext>
            </a:extLst>
          </p:cNvPr>
          <p:cNvSpPr>
            <a:spLocks noGrp="1"/>
          </p:cNvSpPr>
          <p:nvPr>
            <p:ph type="dt" sz="half" idx="10"/>
          </p:nvPr>
        </p:nvSpPr>
        <p:spPr/>
        <p:txBody>
          <a:bodyPr/>
          <a:lstStyle/>
          <a:p>
            <a:fld id="{7378D79B-9F98-46CF-9FE9-31990448D077}" type="datetime1">
              <a:rPr lang="en-US" smtClean="0"/>
              <a:t>11/15/2021</a:t>
            </a:fld>
            <a:endParaRPr lang="en-US"/>
          </a:p>
        </p:txBody>
      </p:sp>
      <p:sp>
        <p:nvSpPr>
          <p:cNvPr id="5" name="Footer Placeholder 4">
            <a:extLst>
              <a:ext uri="{FF2B5EF4-FFF2-40B4-BE49-F238E27FC236}">
                <a16:creationId xmlns:a16="http://schemas.microsoft.com/office/drawing/2014/main" id="{46E433BA-B549-4B4E-B69F-4333B9650B37}"/>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C2698188-E091-477C-8863-560FF454553D}"/>
              </a:ext>
            </a:extLst>
          </p:cNvPr>
          <p:cNvSpPr>
            <a:spLocks noGrp="1"/>
          </p:cNvSpPr>
          <p:nvPr>
            <p:ph type="sldNum" sz="quarter" idx="12"/>
          </p:nvPr>
        </p:nvSpPr>
        <p:spPr/>
        <p:txBody>
          <a:bodyPr/>
          <a:lstStyle/>
          <a:p>
            <a:fld id="{B6F15528-21DE-4FAA-801E-634DDDAF4B2B}" type="slidenum">
              <a:rPr lang="en-US" smtClean="0"/>
              <a:pPr/>
              <a:t>96</a:t>
            </a:fld>
            <a:endParaRPr lang="en-US"/>
          </a:p>
        </p:txBody>
      </p:sp>
      <p:sp>
        <p:nvSpPr>
          <p:cNvPr id="8" name="Title 1">
            <a:extLst>
              <a:ext uri="{FF2B5EF4-FFF2-40B4-BE49-F238E27FC236}">
                <a16:creationId xmlns:a16="http://schemas.microsoft.com/office/drawing/2014/main" id="{5BA6A210-D878-4E30-9CA0-00B4407B3211}"/>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p>
        </p:txBody>
      </p:sp>
      <p:pic>
        <p:nvPicPr>
          <p:cNvPr id="10" name="Picture 2" descr="E:\NIET\Project\xLogo11.png.pagespeed.ic.pydHLuCQEZ.png">
            <a:extLst>
              <a:ext uri="{FF2B5EF4-FFF2-40B4-BE49-F238E27FC236}">
                <a16:creationId xmlns:a16="http://schemas.microsoft.com/office/drawing/2014/main" id="{5C1F5184-4952-4CE8-8855-E4642A483F9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6" name="TextBox 15">
            <a:extLst>
              <a:ext uri="{FF2B5EF4-FFF2-40B4-BE49-F238E27FC236}">
                <a16:creationId xmlns:a16="http://schemas.microsoft.com/office/drawing/2014/main" id="{DAE4584C-50D0-4534-A70B-83542FB5732F}"/>
              </a:ext>
            </a:extLst>
          </p:cNvPr>
          <p:cNvSpPr txBox="1"/>
          <p:nvPr/>
        </p:nvSpPr>
        <p:spPr>
          <a:xfrm>
            <a:off x="395536" y="1340768"/>
            <a:ext cx="7772400" cy="4464684"/>
          </a:xfrm>
          <a:prstGeom prst="rect">
            <a:avLst/>
          </a:prstGeom>
          <a:noFill/>
        </p:spPr>
        <p:txBody>
          <a:bodyPr wrap="square" rtlCol="0">
            <a:spAutoFit/>
          </a:bodyPr>
          <a:lstStyle/>
          <a:p>
            <a:pPr>
              <a:lnSpc>
                <a:spcPct val="150000"/>
              </a:lnSpc>
            </a:pPr>
            <a:r>
              <a:rPr lang="en-IN" sz="2400" dirty="0">
                <a:latin typeface="Calibri" panose="020F0502020204030204" pitchFamily="34" charset="0"/>
                <a:cs typeface="Calibri" panose="020F0502020204030204" pitchFamily="34" charset="0"/>
              </a:rPr>
              <a:t>8.</a:t>
            </a:r>
            <a:r>
              <a:rPr lang="en-US" sz="2400" b="1" i="0" dirty="0">
                <a:solidFill>
                  <a:srgbClr val="000000"/>
                </a:solidFill>
                <a:effectLst/>
                <a:latin typeface="Helvetica" panose="020B0604020202020204" pitchFamily="34" charset="0"/>
              </a:rPr>
              <a:t>  Which of the following operations is performed more efficiently by doubly linked list than by singly linked list?</a:t>
            </a:r>
            <a:r>
              <a:rPr lang="en-US" sz="2400" dirty="0"/>
              <a:t/>
            </a:r>
            <a:br>
              <a:rPr lang="en-US" sz="2400" dirty="0"/>
            </a:br>
            <a:r>
              <a:rPr lang="en-US" sz="2400" dirty="0"/>
              <a:t/>
            </a:r>
            <a:br>
              <a:rPr lang="en-US" sz="2400" dirty="0"/>
            </a:br>
            <a:r>
              <a:rPr lang="en-US" sz="2400" b="0" i="0" dirty="0">
                <a:solidFill>
                  <a:srgbClr val="000000"/>
                </a:solidFill>
                <a:effectLst/>
                <a:latin typeface="Helvetica" panose="020B0604020202020204" pitchFamily="34" charset="0"/>
              </a:rPr>
              <a:t>a) Deleting a node whose location in given</a:t>
            </a:r>
            <a:r>
              <a:rPr lang="en-US" sz="2400" dirty="0"/>
              <a:t/>
            </a:r>
            <a:br>
              <a:rPr lang="en-US" sz="2400" dirty="0"/>
            </a:br>
            <a:r>
              <a:rPr lang="en-US" sz="2400" b="0" i="0" dirty="0">
                <a:solidFill>
                  <a:srgbClr val="000000"/>
                </a:solidFill>
                <a:effectLst/>
                <a:latin typeface="Helvetica" panose="020B0604020202020204" pitchFamily="34" charset="0"/>
              </a:rPr>
              <a:t>b) Searching of an unsorted list for a given item</a:t>
            </a:r>
            <a:r>
              <a:rPr lang="en-US" sz="2400" dirty="0"/>
              <a:t/>
            </a:r>
            <a:br>
              <a:rPr lang="en-US" sz="2400" dirty="0"/>
            </a:br>
            <a:r>
              <a:rPr lang="en-US" sz="2400" b="0" i="0" dirty="0">
                <a:solidFill>
                  <a:srgbClr val="000000"/>
                </a:solidFill>
                <a:effectLst/>
                <a:latin typeface="Helvetica" panose="020B0604020202020204" pitchFamily="34" charset="0"/>
              </a:rPr>
              <a:t>c) Inverting a node after the node with given location</a:t>
            </a:r>
            <a:r>
              <a:rPr lang="en-US" sz="2400" dirty="0"/>
              <a:t/>
            </a:r>
            <a:br>
              <a:rPr lang="en-US" sz="2400" dirty="0"/>
            </a:br>
            <a:r>
              <a:rPr lang="en-US" sz="2400" b="0" i="0" dirty="0">
                <a:solidFill>
                  <a:srgbClr val="000000"/>
                </a:solidFill>
                <a:effectLst/>
                <a:latin typeface="Helvetica" panose="020B0604020202020204" pitchFamily="34" charset="0"/>
              </a:rPr>
              <a:t>d) Traversing a list to process each node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4278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82FBE-7092-4D27-84AA-32B5BF4E04D9}"/>
              </a:ext>
            </a:extLst>
          </p:cNvPr>
          <p:cNvSpPr>
            <a:spLocks noGrp="1"/>
          </p:cNvSpPr>
          <p:nvPr>
            <p:ph type="dt" sz="half" idx="10"/>
          </p:nvPr>
        </p:nvSpPr>
        <p:spPr/>
        <p:txBody>
          <a:bodyPr/>
          <a:lstStyle/>
          <a:p>
            <a:fld id="{2CAFC1ED-38A9-4AFE-8360-92443A8C66B0}" type="datetime1">
              <a:rPr lang="en-US" smtClean="0"/>
              <a:t>11/15/2021</a:t>
            </a:fld>
            <a:endParaRPr lang="en-US"/>
          </a:p>
        </p:txBody>
      </p:sp>
      <p:sp>
        <p:nvSpPr>
          <p:cNvPr id="5" name="Footer Placeholder 4">
            <a:extLst>
              <a:ext uri="{FF2B5EF4-FFF2-40B4-BE49-F238E27FC236}">
                <a16:creationId xmlns:a16="http://schemas.microsoft.com/office/drawing/2014/main" id="{46E433BA-B549-4B4E-B69F-4333B9650B37}"/>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C2698188-E091-477C-8863-560FF454553D}"/>
              </a:ext>
            </a:extLst>
          </p:cNvPr>
          <p:cNvSpPr>
            <a:spLocks noGrp="1"/>
          </p:cNvSpPr>
          <p:nvPr>
            <p:ph type="sldNum" sz="quarter" idx="12"/>
          </p:nvPr>
        </p:nvSpPr>
        <p:spPr/>
        <p:txBody>
          <a:bodyPr/>
          <a:lstStyle/>
          <a:p>
            <a:fld id="{B6F15528-21DE-4FAA-801E-634DDDAF4B2B}" type="slidenum">
              <a:rPr lang="en-US" smtClean="0"/>
              <a:pPr/>
              <a:t>97</a:t>
            </a:fld>
            <a:endParaRPr lang="en-US"/>
          </a:p>
        </p:txBody>
      </p:sp>
      <p:sp>
        <p:nvSpPr>
          <p:cNvPr id="8" name="Title 1">
            <a:extLst>
              <a:ext uri="{FF2B5EF4-FFF2-40B4-BE49-F238E27FC236}">
                <a16:creationId xmlns:a16="http://schemas.microsoft.com/office/drawing/2014/main" id="{5BA6A210-D878-4E30-9CA0-00B4407B3211}"/>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p>
        </p:txBody>
      </p:sp>
      <p:pic>
        <p:nvPicPr>
          <p:cNvPr id="10" name="Picture 2" descr="E:\NIET\Project\xLogo11.png.pagespeed.ic.pydHLuCQEZ.png">
            <a:extLst>
              <a:ext uri="{FF2B5EF4-FFF2-40B4-BE49-F238E27FC236}">
                <a16:creationId xmlns:a16="http://schemas.microsoft.com/office/drawing/2014/main" id="{5C1F5184-4952-4CE8-8855-E4642A483F9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6" name="TextBox 15">
            <a:extLst>
              <a:ext uri="{FF2B5EF4-FFF2-40B4-BE49-F238E27FC236}">
                <a16:creationId xmlns:a16="http://schemas.microsoft.com/office/drawing/2014/main" id="{DAE4584C-50D0-4534-A70B-83542FB5732F}"/>
              </a:ext>
            </a:extLst>
          </p:cNvPr>
          <p:cNvSpPr txBox="1"/>
          <p:nvPr/>
        </p:nvSpPr>
        <p:spPr>
          <a:xfrm>
            <a:off x="395536" y="1340768"/>
            <a:ext cx="7772400" cy="4464684"/>
          </a:xfrm>
          <a:prstGeom prst="rect">
            <a:avLst/>
          </a:prstGeom>
          <a:noFill/>
        </p:spPr>
        <p:txBody>
          <a:bodyPr wrap="square" rtlCol="0">
            <a:spAutoFit/>
          </a:bodyPr>
          <a:lstStyle/>
          <a:p>
            <a:pPr>
              <a:lnSpc>
                <a:spcPct val="150000"/>
              </a:lnSpc>
            </a:pPr>
            <a:r>
              <a:rPr lang="en-IN" sz="2400" dirty="0">
                <a:latin typeface="Calibri" panose="020F0502020204030204" pitchFamily="34" charset="0"/>
                <a:cs typeface="Calibri" panose="020F0502020204030204" pitchFamily="34" charset="0"/>
              </a:rPr>
              <a:t>9.</a:t>
            </a:r>
            <a:r>
              <a:rPr lang="en-US" sz="2400" b="1" i="0" dirty="0">
                <a:solidFill>
                  <a:srgbClr val="000000"/>
                </a:solidFill>
                <a:effectLst/>
                <a:latin typeface="Helvetica" panose="020B0604020202020204" pitchFamily="34" charset="0"/>
              </a:rPr>
              <a:t>  In linked list each node contain minimum of two fields. One field is data field to store the data second field is?</a:t>
            </a:r>
            <a:r>
              <a:rPr lang="en-US" sz="2400" dirty="0"/>
              <a:t/>
            </a:r>
            <a:br>
              <a:rPr lang="en-US" sz="2400" dirty="0"/>
            </a:br>
            <a:r>
              <a:rPr lang="en-US" sz="2400" dirty="0"/>
              <a:t/>
            </a:r>
            <a:br>
              <a:rPr lang="en-US" sz="2400" dirty="0"/>
            </a:br>
            <a:r>
              <a:rPr lang="en-US" sz="2400" b="0" i="0" dirty="0">
                <a:solidFill>
                  <a:srgbClr val="000000"/>
                </a:solidFill>
                <a:effectLst/>
                <a:latin typeface="Helvetica" panose="020B0604020202020204" pitchFamily="34" charset="0"/>
              </a:rPr>
              <a:t>a) Pointer to character</a:t>
            </a:r>
            <a:r>
              <a:rPr lang="en-US" sz="2400" dirty="0"/>
              <a:t/>
            </a:r>
            <a:br>
              <a:rPr lang="en-US" sz="2400" dirty="0"/>
            </a:br>
            <a:r>
              <a:rPr lang="en-US" sz="2400" b="0" i="0" dirty="0">
                <a:solidFill>
                  <a:srgbClr val="000000"/>
                </a:solidFill>
                <a:effectLst/>
                <a:latin typeface="Helvetica" panose="020B0604020202020204" pitchFamily="34" charset="0"/>
              </a:rPr>
              <a:t>b) Pointer to integer</a:t>
            </a:r>
            <a:r>
              <a:rPr lang="en-US" sz="2400" dirty="0"/>
              <a:t/>
            </a:r>
            <a:br>
              <a:rPr lang="en-US" sz="2400" dirty="0"/>
            </a:br>
            <a:r>
              <a:rPr lang="en-US" sz="2400" b="0" i="0" dirty="0">
                <a:solidFill>
                  <a:srgbClr val="000000"/>
                </a:solidFill>
                <a:effectLst/>
                <a:latin typeface="Helvetica" panose="020B0604020202020204" pitchFamily="34" charset="0"/>
              </a:rPr>
              <a:t>c) Pointer to node</a:t>
            </a:r>
            <a:r>
              <a:rPr lang="en-US" sz="2400" dirty="0"/>
              <a:t/>
            </a:r>
            <a:br>
              <a:rPr lang="en-US" sz="2400" dirty="0"/>
            </a:br>
            <a:r>
              <a:rPr lang="en-US" sz="2400" b="0" i="0" dirty="0">
                <a:solidFill>
                  <a:srgbClr val="000000"/>
                </a:solidFill>
                <a:effectLst/>
                <a:latin typeface="Helvetica" panose="020B0604020202020204" pitchFamily="34" charset="0"/>
              </a:rPr>
              <a:t>d) Node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03274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82FBE-7092-4D27-84AA-32B5BF4E04D9}"/>
              </a:ext>
            </a:extLst>
          </p:cNvPr>
          <p:cNvSpPr>
            <a:spLocks noGrp="1"/>
          </p:cNvSpPr>
          <p:nvPr>
            <p:ph type="dt" sz="half" idx="10"/>
          </p:nvPr>
        </p:nvSpPr>
        <p:spPr/>
        <p:txBody>
          <a:bodyPr/>
          <a:lstStyle/>
          <a:p>
            <a:fld id="{C4BD60EC-9442-417D-9E53-C9310F5023D7}" type="datetime1">
              <a:rPr lang="en-US" smtClean="0"/>
              <a:t>11/15/2021</a:t>
            </a:fld>
            <a:endParaRPr lang="en-US"/>
          </a:p>
        </p:txBody>
      </p:sp>
      <p:sp>
        <p:nvSpPr>
          <p:cNvPr id="5" name="Footer Placeholder 4">
            <a:extLst>
              <a:ext uri="{FF2B5EF4-FFF2-40B4-BE49-F238E27FC236}">
                <a16:creationId xmlns:a16="http://schemas.microsoft.com/office/drawing/2014/main" id="{46E433BA-B549-4B4E-B69F-4333B9650B37}"/>
              </a:ext>
            </a:extLst>
          </p:cNvPr>
          <p:cNvSpPr>
            <a:spLocks noGrp="1"/>
          </p:cNvSpPr>
          <p:nvPr>
            <p:ph type="ftr" sz="quarter" idx="11"/>
          </p:nvPr>
        </p:nvSpPr>
        <p:spPr/>
        <p:txBody>
          <a:bodyPr/>
          <a:lstStyle/>
          <a:p>
            <a:r>
              <a:rPr lang="fi-FI" smtClean="0"/>
              <a:t>Alisha Sikri           DS               Unit 2                        </a:t>
            </a:r>
            <a:endParaRPr lang="en-US" dirty="0"/>
          </a:p>
        </p:txBody>
      </p:sp>
      <p:sp>
        <p:nvSpPr>
          <p:cNvPr id="6" name="Slide Number Placeholder 5">
            <a:extLst>
              <a:ext uri="{FF2B5EF4-FFF2-40B4-BE49-F238E27FC236}">
                <a16:creationId xmlns:a16="http://schemas.microsoft.com/office/drawing/2014/main" id="{C2698188-E091-477C-8863-560FF454553D}"/>
              </a:ext>
            </a:extLst>
          </p:cNvPr>
          <p:cNvSpPr>
            <a:spLocks noGrp="1"/>
          </p:cNvSpPr>
          <p:nvPr>
            <p:ph type="sldNum" sz="quarter" idx="12"/>
          </p:nvPr>
        </p:nvSpPr>
        <p:spPr/>
        <p:txBody>
          <a:bodyPr/>
          <a:lstStyle/>
          <a:p>
            <a:fld id="{B6F15528-21DE-4FAA-801E-634DDDAF4B2B}" type="slidenum">
              <a:rPr lang="en-US" smtClean="0"/>
              <a:pPr/>
              <a:t>98</a:t>
            </a:fld>
            <a:endParaRPr lang="en-US"/>
          </a:p>
        </p:txBody>
      </p:sp>
      <p:sp>
        <p:nvSpPr>
          <p:cNvPr id="8" name="Title 1">
            <a:extLst>
              <a:ext uri="{FF2B5EF4-FFF2-40B4-BE49-F238E27FC236}">
                <a16:creationId xmlns:a16="http://schemas.microsoft.com/office/drawing/2014/main" id="{5BA6A210-D878-4E30-9CA0-00B4407B3211}"/>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p>
        </p:txBody>
      </p:sp>
      <p:pic>
        <p:nvPicPr>
          <p:cNvPr id="10" name="Picture 2" descr="E:\NIET\Project\xLogo11.png.pagespeed.ic.pydHLuCQEZ.png">
            <a:extLst>
              <a:ext uri="{FF2B5EF4-FFF2-40B4-BE49-F238E27FC236}">
                <a16:creationId xmlns:a16="http://schemas.microsoft.com/office/drawing/2014/main" id="{5C1F5184-4952-4CE8-8855-E4642A483F9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6" name="TextBox 15">
            <a:extLst>
              <a:ext uri="{FF2B5EF4-FFF2-40B4-BE49-F238E27FC236}">
                <a16:creationId xmlns:a16="http://schemas.microsoft.com/office/drawing/2014/main" id="{DAE4584C-50D0-4534-A70B-83542FB5732F}"/>
              </a:ext>
            </a:extLst>
          </p:cNvPr>
          <p:cNvSpPr txBox="1"/>
          <p:nvPr/>
        </p:nvSpPr>
        <p:spPr>
          <a:xfrm>
            <a:off x="395536" y="1340768"/>
            <a:ext cx="7772400" cy="4464684"/>
          </a:xfrm>
          <a:prstGeom prst="rect">
            <a:avLst/>
          </a:prstGeom>
          <a:noFill/>
        </p:spPr>
        <p:txBody>
          <a:bodyPr wrap="square" rtlCol="0">
            <a:spAutoFit/>
          </a:bodyPr>
          <a:lstStyle/>
          <a:p>
            <a:pPr>
              <a:lnSpc>
                <a:spcPct val="150000"/>
              </a:lnSpc>
            </a:pPr>
            <a:r>
              <a:rPr lang="en-IN" sz="2400" dirty="0">
                <a:latin typeface="Calibri" panose="020F0502020204030204" pitchFamily="34" charset="0"/>
                <a:cs typeface="Calibri" panose="020F0502020204030204" pitchFamily="34" charset="0"/>
              </a:rPr>
              <a:t>10.</a:t>
            </a:r>
            <a:r>
              <a:rPr lang="en-US" sz="2400" b="1" i="0" dirty="0">
                <a:solidFill>
                  <a:srgbClr val="000000"/>
                </a:solidFill>
                <a:effectLst/>
                <a:latin typeface="Helvetica" panose="020B0604020202020204" pitchFamily="34" charset="0"/>
              </a:rPr>
              <a:t> The concatenation of two list can performed in O(1) time. Which of the following variation of linked list can be used?</a:t>
            </a:r>
            <a:r>
              <a:rPr lang="en-US" sz="2400" dirty="0"/>
              <a:t/>
            </a:r>
            <a:br>
              <a:rPr lang="en-US" sz="2400" dirty="0"/>
            </a:br>
            <a:r>
              <a:rPr lang="en-US" sz="2400" dirty="0"/>
              <a:t/>
            </a:r>
            <a:br>
              <a:rPr lang="en-US" sz="2400" dirty="0"/>
            </a:br>
            <a:r>
              <a:rPr lang="en-US" sz="2400" b="0" i="0" dirty="0">
                <a:solidFill>
                  <a:srgbClr val="000000"/>
                </a:solidFill>
                <a:effectLst/>
                <a:latin typeface="Helvetica" panose="020B0604020202020204" pitchFamily="34" charset="0"/>
              </a:rPr>
              <a:t>a) Singly linked list</a:t>
            </a:r>
            <a:r>
              <a:rPr lang="en-US" sz="2400" dirty="0"/>
              <a:t/>
            </a:r>
            <a:br>
              <a:rPr lang="en-US" sz="2400" dirty="0"/>
            </a:br>
            <a:r>
              <a:rPr lang="en-US" sz="2400" b="0" i="0" dirty="0">
                <a:solidFill>
                  <a:srgbClr val="000000"/>
                </a:solidFill>
                <a:effectLst/>
                <a:latin typeface="Helvetica" panose="020B0604020202020204" pitchFamily="34" charset="0"/>
              </a:rPr>
              <a:t>b) Doubly linked list</a:t>
            </a:r>
            <a:r>
              <a:rPr lang="en-US" sz="2400" dirty="0"/>
              <a:t/>
            </a:r>
            <a:br>
              <a:rPr lang="en-US" sz="2400" dirty="0"/>
            </a:br>
            <a:r>
              <a:rPr lang="en-US" sz="2400" b="0" i="0" dirty="0">
                <a:solidFill>
                  <a:srgbClr val="000000"/>
                </a:solidFill>
                <a:effectLst/>
                <a:latin typeface="Helvetica" panose="020B0604020202020204" pitchFamily="34" charset="0"/>
              </a:rPr>
              <a:t>c) Circular doubly linked list</a:t>
            </a:r>
            <a:r>
              <a:rPr lang="en-US" sz="2400" dirty="0"/>
              <a:t/>
            </a:r>
            <a:br>
              <a:rPr lang="en-US" sz="2400" dirty="0"/>
            </a:br>
            <a:r>
              <a:rPr lang="en-US" sz="2400" b="0" i="0" dirty="0">
                <a:solidFill>
                  <a:srgbClr val="000000"/>
                </a:solidFill>
                <a:effectLst/>
                <a:latin typeface="Helvetica" panose="020B0604020202020204" pitchFamily="34" charset="0"/>
              </a:rPr>
              <a:t>d) Array implementation of list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202381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US">
                <a:hlinkClick r:id="rId2"/>
              </a:rPr>
              <a:t>https://drive.google.com/open?id=15fAkaWQ5ccZRZPzwlP4PBh1LxcPp4VAd</a:t>
            </a:r>
            <a:endParaRPr lang="en-US"/>
          </a:p>
          <a:p>
            <a:pPr marL="0" indent="0">
              <a:buNone/>
            </a:pP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Old</a:t>
            </a:r>
            <a:r>
              <a:rPr kumimoji="0" lang="en-US" sz="34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id="{300C6CBA-7D2B-4E3C-AB3F-62887A21579C}"/>
              </a:ext>
            </a:extLst>
          </p:cNvPr>
          <p:cNvSpPr>
            <a:spLocks noGrp="1"/>
          </p:cNvSpPr>
          <p:nvPr>
            <p:ph type="dt" sz="half" idx="10"/>
          </p:nvPr>
        </p:nvSpPr>
        <p:spPr/>
        <p:txBody>
          <a:bodyPr/>
          <a:lstStyle/>
          <a:p>
            <a:fld id="{D42EEC89-B577-42FD-893B-6CEF24E54BED}" type="datetime1">
              <a:rPr lang="en-US" smtClean="0"/>
              <a:t>11/15/2021</a:t>
            </a:fld>
            <a:endParaRPr lang="en-US"/>
          </a:p>
        </p:txBody>
      </p:sp>
      <p:sp>
        <p:nvSpPr>
          <p:cNvPr id="9" name="Footer Placeholder 8">
            <a:extLst>
              <a:ext uri="{FF2B5EF4-FFF2-40B4-BE49-F238E27FC236}">
                <a16:creationId xmlns:a16="http://schemas.microsoft.com/office/drawing/2014/main" id="{F12DA58F-4761-434C-98AD-ABE399F6B916}"/>
              </a:ext>
            </a:extLst>
          </p:cNvPr>
          <p:cNvSpPr>
            <a:spLocks noGrp="1"/>
          </p:cNvSpPr>
          <p:nvPr>
            <p:ph type="ftr" sz="quarter" idx="11"/>
          </p:nvPr>
        </p:nvSpPr>
        <p:spPr/>
        <p:txBody>
          <a:bodyPr/>
          <a:lstStyle/>
          <a:p>
            <a:r>
              <a:rPr lang="fi-FI" smtClean="0"/>
              <a:t>Alisha Sikri           DS               Unit 2                        </a:t>
            </a:r>
            <a:endParaRPr lang="en-US" dirty="0"/>
          </a:p>
        </p:txBody>
      </p:sp>
      <p:sp>
        <p:nvSpPr>
          <p:cNvPr id="10" name="Slide Number Placeholder 9">
            <a:extLst>
              <a:ext uri="{FF2B5EF4-FFF2-40B4-BE49-F238E27FC236}">
                <a16:creationId xmlns:a16="http://schemas.microsoft.com/office/drawing/2014/main" id="{519ABD2C-490A-4EBA-AE99-631937E1AC4C}"/>
              </a:ext>
            </a:extLst>
          </p:cNvPr>
          <p:cNvSpPr>
            <a:spLocks noGrp="1"/>
          </p:cNvSpPr>
          <p:nvPr>
            <p:ph type="sldNum" sz="quarter" idx="12"/>
          </p:nvPr>
        </p:nvSpPr>
        <p:spPr/>
        <p:txBody>
          <a:bodyPr/>
          <a:lstStyle/>
          <a:p>
            <a:fld id="{B6F15528-21DE-4FAA-801E-634DDDAF4B2B}" type="slidenum">
              <a:rPr lang="en-US" smtClean="0"/>
              <a:pPr/>
              <a:t>99</a:t>
            </a:fld>
            <a:endParaRPr lang="en-US"/>
          </a:p>
        </p:txBody>
      </p:sp>
    </p:spTree>
    <p:extLst>
      <p:ext uri="{BB962C8B-B14F-4D97-AF65-F5344CB8AC3E}">
        <p14:creationId xmlns:p14="http://schemas.microsoft.com/office/powerpoint/2010/main" val="1566317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3731</TotalTime>
  <Words>5293</Words>
  <Application>Microsoft Office PowerPoint</Application>
  <PresentationFormat>On-screen Show (4:3)</PresentationFormat>
  <Paragraphs>994</Paragraphs>
  <Slides>101</Slides>
  <Notes>2</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101</vt:i4>
      </vt:variant>
    </vt:vector>
  </HeadingPairs>
  <TitlesOfParts>
    <vt:vector size="118" baseType="lpstr">
      <vt:lpstr>-apple-system</vt:lpstr>
      <vt:lpstr>Arial</vt:lpstr>
      <vt:lpstr>Calibri</vt:lpstr>
      <vt:lpstr>Calibri Light</vt:lpstr>
      <vt:lpstr>Cambria</vt:lpstr>
      <vt:lpstr>Consolas</vt:lpstr>
      <vt:lpstr>Constantia</vt:lpstr>
      <vt:lpstr>Courier New</vt:lpstr>
      <vt:lpstr>Helvetica</vt:lpstr>
      <vt:lpstr>Josefin Sans</vt:lpstr>
      <vt:lpstr>Microsoft Sans Serif</vt:lpstr>
      <vt:lpstr>Open Sans</vt:lpstr>
      <vt:lpstr>Times New Roman</vt:lpstr>
      <vt:lpstr>Times New Roman (Headings)</vt:lpstr>
      <vt:lpstr>Wingdings</vt:lpstr>
      <vt:lpstr>Office Theme</vt:lpstr>
      <vt:lpstr>Custom Design</vt:lpstr>
      <vt:lpstr>Noida Institute of Engineering and Technology, Greater Noida</vt:lpstr>
      <vt:lpstr>PowerPoint Presentation</vt:lpstr>
      <vt:lpstr>PowerPoint Presentation</vt:lpstr>
      <vt:lpstr>PowerPoint Presentation</vt:lpstr>
      <vt:lpstr>PowerPoint Presentation</vt:lpstr>
      <vt:lpstr>Linked Lists</vt:lpstr>
      <vt:lpstr>Linked List</vt:lpstr>
      <vt:lpstr>Linked List</vt:lpstr>
      <vt:lpstr>PowerPoint Presentation</vt:lpstr>
      <vt:lpstr>PowerPoint Presentation</vt:lpstr>
      <vt:lpstr>Properties of Linked list</vt:lpstr>
      <vt:lpstr>Operations on Linked List</vt:lpstr>
      <vt:lpstr>Arrays Vs Linked Lists</vt:lpstr>
      <vt:lpstr>Types of Linked List</vt:lpstr>
      <vt:lpstr>Singly Linked Lists</vt:lpstr>
      <vt:lpstr>Singly Linked List</vt:lpstr>
      <vt:lpstr>1. Creating a List 2. Inserting an element in a list 3. Deleting an element from a list 4. Searching a list 5. Reversing a list</vt:lpstr>
      <vt:lpstr>Creating a single  Node:- For single node creation, we make a Node class that holds some data and a single pointer next, that will be used to point to the next Node type object in the Linked List.   </vt:lpstr>
      <vt:lpstr>class Node:   def __init__(self, dataval=None):    self.dataval = dataval    self.nextval = None  class SLinkedList:   def __init__(self):   self.headval = None  list1 = SLinkedList()  list1.headval = Node("Mon")  e2 = Node("Tue")  e3 = Node("Wed")  # Link first Node to second node list1.headval.nextval = e2  # Link second Node to third node e2.nextval = e3 </vt:lpstr>
      <vt:lpstr>PowerPoint Presentation</vt:lpstr>
      <vt:lpstr>Inserting an Element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Searching an item in a linked list</vt:lpstr>
      <vt:lpstr>Reverse a linked list</vt:lpstr>
      <vt:lpstr>Reverse a linked list</vt:lpstr>
      <vt:lpstr>Sorting of Linked List</vt:lpstr>
      <vt:lpstr>PowerPoint Presentation</vt:lpstr>
      <vt:lpstr>PowerPoint Presentation</vt:lpstr>
      <vt:lpstr>PowerPoint Presentation</vt:lpstr>
      <vt:lpstr>Display of the 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 node</vt:lpstr>
      <vt:lpstr>Inserting elements to Empty List</vt:lpstr>
      <vt:lpstr>Inserting elements at the end</vt:lpstr>
      <vt:lpstr>Deleting elements from the start</vt:lpstr>
      <vt:lpstr>Deleting elements from the End</vt:lpstr>
      <vt:lpstr>Circular linked list</vt:lpstr>
      <vt:lpstr>Advantages of Circular linked lists:</vt:lpstr>
      <vt:lpstr>Disadvantages of Circular linked list</vt:lpstr>
      <vt:lpstr>Operations on singly circular linked list</vt:lpstr>
      <vt:lpstr>Insertion </vt:lpstr>
      <vt:lpstr>PowerPoint Presentation</vt:lpstr>
      <vt:lpstr>PowerPoint Presentation</vt:lpstr>
      <vt:lpstr>PowerPoint Presentation</vt:lpstr>
      <vt:lpstr>PowerPoint Presentation</vt:lpstr>
      <vt:lpstr>Deletion :</vt:lpstr>
      <vt:lpstr>Deleting from Beginning of the list  Step 1 - Check whether list is Empty (head == NULL) Step 2 - If it is Empty then, display 'List is Empty!!! Deletion is not possible' and terminate the function. Step 3 - If it is Not Empty then, define two Node pointers 'temp1' and 'temp2' and initialize both 'temp1' and 'temp2' with head. Step 4 - Check whether list is having only one node (temp1 → next == head) Step 5 - If it is TRUE then set head = NULL and delete temp1 (Setting Empty list conditions) Step 6 - If it is FALSE move the temp1 until it reaches to the last node. (until temp1 → next == head ) Step 7 - Then set head = temp2 → next, temp1 → next = head and delete temp2. </vt:lpstr>
      <vt:lpstr>Deleting from End of the list  Step 1 - Check whether list is Empty (head == NULL) Step 2 - If it is Empty then, display 'List is Empty!!! Deletion is not possible' and terminate the function. Step 3 - If it is Not Empty then, define two Node pointers 'temp1' and 'temp2' and initialize 'temp1' with head. Step 4 - Check whether list has only one Node (temp1 → next == head) Step 5 - If it is TRUE. Then, set head = NULL and delete temp1. And terminate from the function. (Setting Empty list condition) Step 6 - If it is FALSE. Then, set 'temp2 = temp1 ' and move temp1 to its next node. Repeat the same until temp1 reaches to the last node in the list. (until temp1 → next == head) Step 7 - Set temp2 → next = head and delete temp1. </vt:lpstr>
      <vt:lpstr>Displaying a circular Linked List  Step 1 - Check whether list is Empty (head == NULL) Step 2 - If it is Empty, then display 'List is Empty!!!' and terminate the function. Step 3 - If it is Not Empty then, define a Node pointer 'temp' and initialize with head. Step 4 - Keep displaying temp → data with an arrow (---&gt;) until temp reaches to the last node Step 5 - Finally display temp → data with arrow pointing to head → data. </vt:lpstr>
      <vt:lpstr>1. Implementation of stacks and queues. 2. Implementation of graphs : Adjacency list representation of graphs is most popular which is uses linked list to store adjacent vertices. 3. Dynamic memory allocation : We use linked list of free blocks. 4. Maintaining directory of names. 5. Manipulation of polynomials by storing constants in the node of linked list . 5. representing sparse matrices.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Alisha Sikri Ghai</cp:lastModifiedBy>
  <cp:revision>347</cp:revision>
  <cp:lastPrinted>2020-10-22T14:04:52Z</cp:lastPrinted>
  <dcterms:created xsi:type="dcterms:W3CDTF">2006-08-16T00:00:00Z</dcterms:created>
  <dcterms:modified xsi:type="dcterms:W3CDTF">2021-11-15T11:00:44Z</dcterms:modified>
</cp:coreProperties>
</file>