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56" r:id="rId2"/>
    <p:sldId id="257" r:id="rId3"/>
    <p:sldId id="386" r:id="rId4"/>
    <p:sldId id="388" r:id="rId5"/>
    <p:sldId id="387" r:id="rId6"/>
    <p:sldId id="389" r:id="rId7"/>
    <p:sldId id="373" r:id="rId8"/>
    <p:sldId id="374" r:id="rId9"/>
    <p:sldId id="259" r:id="rId10"/>
    <p:sldId id="268" r:id="rId11"/>
    <p:sldId id="285" r:id="rId12"/>
    <p:sldId id="375" r:id="rId13"/>
    <p:sldId id="376" r:id="rId14"/>
    <p:sldId id="377" r:id="rId15"/>
    <p:sldId id="269" r:id="rId16"/>
    <p:sldId id="272" r:id="rId17"/>
    <p:sldId id="286" r:id="rId18"/>
    <p:sldId id="344" r:id="rId19"/>
    <p:sldId id="287" r:id="rId20"/>
    <p:sldId id="288" r:id="rId21"/>
    <p:sldId id="271" r:id="rId22"/>
    <p:sldId id="282" r:id="rId23"/>
    <p:sldId id="281" r:id="rId24"/>
    <p:sldId id="280" r:id="rId25"/>
    <p:sldId id="276" r:id="rId26"/>
    <p:sldId id="341" r:id="rId27"/>
    <p:sldId id="383" r:id="rId28"/>
    <p:sldId id="289" r:id="rId29"/>
    <p:sldId id="290" r:id="rId30"/>
    <p:sldId id="292" r:id="rId31"/>
    <p:sldId id="293" r:id="rId32"/>
    <p:sldId id="294" r:id="rId33"/>
    <p:sldId id="295" r:id="rId34"/>
    <p:sldId id="296" r:id="rId35"/>
    <p:sldId id="299" r:id="rId36"/>
    <p:sldId id="297" r:id="rId37"/>
    <p:sldId id="298" r:id="rId38"/>
    <p:sldId id="300" r:id="rId39"/>
    <p:sldId id="302" r:id="rId40"/>
    <p:sldId id="303" r:id="rId41"/>
    <p:sldId id="384" r:id="rId42"/>
    <p:sldId id="304" r:id="rId43"/>
    <p:sldId id="305" r:id="rId44"/>
    <p:sldId id="396" r:id="rId45"/>
    <p:sldId id="306" r:id="rId46"/>
    <p:sldId id="307" r:id="rId47"/>
    <p:sldId id="308" r:id="rId48"/>
    <p:sldId id="309" r:id="rId49"/>
    <p:sldId id="310" r:id="rId50"/>
    <p:sldId id="311" r:id="rId51"/>
    <p:sldId id="312" r:id="rId52"/>
    <p:sldId id="313" r:id="rId53"/>
    <p:sldId id="314" r:id="rId54"/>
    <p:sldId id="315" r:id="rId55"/>
    <p:sldId id="316" r:id="rId56"/>
    <p:sldId id="385" r:id="rId57"/>
    <p:sldId id="317" r:id="rId58"/>
    <p:sldId id="350" r:id="rId59"/>
    <p:sldId id="351" r:id="rId60"/>
    <p:sldId id="321" r:id="rId61"/>
    <p:sldId id="391" r:id="rId62"/>
    <p:sldId id="392" r:id="rId63"/>
    <p:sldId id="393" r:id="rId64"/>
    <p:sldId id="394" r:id="rId65"/>
    <p:sldId id="395" r:id="rId66"/>
    <p:sldId id="354" r:id="rId67"/>
    <p:sldId id="355" r:id="rId68"/>
    <p:sldId id="356" r:id="rId69"/>
    <p:sldId id="357" r:id="rId70"/>
    <p:sldId id="359" r:id="rId71"/>
    <p:sldId id="360" r:id="rId72"/>
    <p:sldId id="361" r:id="rId73"/>
    <p:sldId id="371" r:id="rId74"/>
    <p:sldId id="363" r:id="rId75"/>
    <p:sldId id="364" r:id="rId76"/>
    <p:sldId id="378" r:id="rId77"/>
    <p:sldId id="379" r:id="rId78"/>
    <p:sldId id="365" r:id="rId79"/>
    <p:sldId id="380" r:id="rId80"/>
    <p:sldId id="381" r:id="rId81"/>
    <p:sldId id="382" r:id="rId82"/>
    <p:sldId id="366" r:id="rId83"/>
    <p:sldId id="367" r:id="rId84"/>
    <p:sldId id="368" r:id="rId85"/>
    <p:sldId id="370"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p:cViewPr varScale="1">
        <p:scale>
          <a:sx n="81" d="100"/>
          <a:sy n="81" d="100"/>
        </p:scale>
        <p:origin x="1550" y="6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2D178-7D11-44AF-9E2D-14FBAAA6175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850EBEF-4B49-4A19-A212-F3771C210996}">
      <dgm:prSet phldrT="[Text]" custT="1"/>
      <dgm:spPr/>
      <dgm:t>
        <a:bodyPr/>
        <a:lstStyle/>
        <a:p>
          <a:r>
            <a:rPr lang="en-US" sz="1800" dirty="0">
              <a:latin typeface="Calibri (Body)"/>
            </a:rPr>
            <a:t>Information System</a:t>
          </a:r>
        </a:p>
      </dgm:t>
    </dgm:pt>
    <dgm:pt modelId="{947F3648-8CF7-4119-B4C1-55869E5E6C39}" type="parTrans" cxnId="{E6108BCE-DDD1-4447-9260-EB0DF1417D19}">
      <dgm:prSet/>
      <dgm:spPr/>
      <dgm:t>
        <a:bodyPr/>
        <a:lstStyle/>
        <a:p>
          <a:endParaRPr lang="en-US"/>
        </a:p>
      </dgm:t>
    </dgm:pt>
    <dgm:pt modelId="{CAB64C7C-841A-4FBD-ABA7-48018833CC06}" type="sibTrans" cxnId="{E6108BCE-DDD1-4447-9260-EB0DF1417D19}">
      <dgm:prSet/>
      <dgm:spPr/>
      <dgm:t>
        <a:bodyPr/>
        <a:lstStyle/>
        <a:p>
          <a:endParaRPr lang="en-US"/>
        </a:p>
      </dgm:t>
    </dgm:pt>
    <dgm:pt modelId="{AFCD2C4E-BA07-4CEF-87B5-7410A15DC1A4}">
      <dgm:prSet phldrT="[Text]" custT="1"/>
      <dgm:spPr/>
      <dgm:t>
        <a:bodyPr/>
        <a:lstStyle/>
        <a:p>
          <a:r>
            <a:rPr lang="en-US" sz="1800" dirty="0"/>
            <a:t>Operations Support System</a:t>
          </a:r>
        </a:p>
      </dgm:t>
    </dgm:pt>
    <dgm:pt modelId="{B7BAD321-1391-495B-8128-61209F3A3714}" type="parTrans" cxnId="{12432F7D-A1F3-4C9E-A2AB-3B167A6DDE59}">
      <dgm:prSet/>
      <dgm:spPr/>
      <dgm:t>
        <a:bodyPr/>
        <a:lstStyle/>
        <a:p>
          <a:endParaRPr lang="en-US"/>
        </a:p>
      </dgm:t>
    </dgm:pt>
    <dgm:pt modelId="{35FF6E71-5B76-43C8-94A0-051161B24185}" type="sibTrans" cxnId="{12432F7D-A1F3-4C9E-A2AB-3B167A6DDE59}">
      <dgm:prSet/>
      <dgm:spPr/>
      <dgm:t>
        <a:bodyPr/>
        <a:lstStyle/>
        <a:p>
          <a:endParaRPr lang="en-US"/>
        </a:p>
      </dgm:t>
    </dgm:pt>
    <dgm:pt modelId="{A0B260F5-7466-475A-8D8F-ED8469F516C4}">
      <dgm:prSet phldrT="[Text]" custT="1"/>
      <dgm:spPr/>
      <dgm:t>
        <a:bodyPr/>
        <a:lstStyle/>
        <a:p>
          <a:r>
            <a:rPr lang="en-US" sz="1800" dirty="0"/>
            <a:t>TPS</a:t>
          </a:r>
          <a:endParaRPr lang="en-US" sz="1100" dirty="0"/>
        </a:p>
      </dgm:t>
    </dgm:pt>
    <dgm:pt modelId="{FCC6BC7F-4DA3-46E9-9571-BA4CDE33F69B}" type="parTrans" cxnId="{F17CDE2C-86AA-41E5-9B14-E89BFB941C70}">
      <dgm:prSet/>
      <dgm:spPr/>
      <dgm:t>
        <a:bodyPr/>
        <a:lstStyle/>
        <a:p>
          <a:endParaRPr lang="en-US"/>
        </a:p>
      </dgm:t>
    </dgm:pt>
    <dgm:pt modelId="{1BB82782-01AC-445A-9441-1F4F6B664221}" type="sibTrans" cxnId="{F17CDE2C-86AA-41E5-9B14-E89BFB941C70}">
      <dgm:prSet/>
      <dgm:spPr/>
      <dgm:t>
        <a:bodyPr/>
        <a:lstStyle/>
        <a:p>
          <a:endParaRPr lang="en-US"/>
        </a:p>
      </dgm:t>
    </dgm:pt>
    <dgm:pt modelId="{F6E1AB57-FB2B-41F3-B726-2281BBEC9E21}">
      <dgm:prSet phldrT="[Text]" custT="1"/>
      <dgm:spPr/>
      <dgm:t>
        <a:bodyPr/>
        <a:lstStyle/>
        <a:p>
          <a:r>
            <a:rPr lang="en-US" sz="1800" dirty="0"/>
            <a:t>PCS</a:t>
          </a:r>
        </a:p>
      </dgm:t>
    </dgm:pt>
    <dgm:pt modelId="{1303C9D3-83F7-4B25-AD7A-7BEB4298F7C1}" type="parTrans" cxnId="{7B17C9FB-7603-4018-A0BA-16B26A81543E}">
      <dgm:prSet/>
      <dgm:spPr/>
      <dgm:t>
        <a:bodyPr/>
        <a:lstStyle/>
        <a:p>
          <a:endParaRPr lang="en-US"/>
        </a:p>
      </dgm:t>
    </dgm:pt>
    <dgm:pt modelId="{A0EA9227-3BA0-4974-B4A9-0E328ECD37DC}" type="sibTrans" cxnId="{7B17C9FB-7603-4018-A0BA-16B26A81543E}">
      <dgm:prSet/>
      <dgm:spPr/>
      <dgm:t>
        <a:bodyPr/>
        <a:lstStyle/>
        <a:p>
          <a:endParaRPr lang="en-US"/>
        </a:p>
      </dgm:t>
    </dgm:pt>
    <dgm:pt modelId="{068FC462-1BEA-4DA5-9E03-7389D0D71D03}">
      <dgm:prSet phldrT="[Text]" custT="1"/>
      <dgm:spPr/>
      <dgm:t>
        <a:bodyPr/>
        <a:lstStyle/>
        <a:p>
          <a:r>
            <a:rPr lang="en-US" sz="1800" dirty="0"/>
            <a:t>Knowledge Based System</a:t>
          </a:r>
        </a:p>
      </dgm:t>
    </dgm:pt>
    <dgm:pt modelId="{972B7D50-7378-43D8-9C69-CB8E7AAE8717}" type="parTrans" cxnId="{190D20CD-993D-4A63-9F3F-3B25D1220CB1}">
      <dgm:prSet/>
      <dgm:spPr/>
      <dgm:t>
        <a:bodyPr/>
        <a:lstStyle/>
        <a:p>
          <a:endParaRPr lang="en-US"/>
        </a:p>
      </dgm:t>
    </dgm:pt>
    <dgm:pt modelId="{D94FC5BD-77BC-4499-88A9-6B3968C211B2}" type="sibTrans" cxnId="{190D20CD-993D-4A63-9F3F-3B25D1220CB1}">
      <dgm:prSet/>
      <dgm:spPr/>
      <dgm:t>
        <a:bodyPr/>
        <a:lstStyle/>
        <a:p>
          <a:endParaRPr lang="en-US"/>
        </a:p>
      </dgm:t>
    </dgm:pt>
    <dgm:pt modelId="{767D0EAA-FCBC-458E-B14D-9BF8F38380CA}">
      <dgm:prSet phldrT="[Text]" custT="1"/>
      <dgm:spPr/>
      <dgm:t>
        <a:bodyPr/>
        <a:lstStyle/>
        <a:p>
          <a:r>
            <a:rPr lang="en-US" sz="1800" dirty="0"/>
            <a:t>MIS</a:t>
          </a:r>
        </a:p>
      </dgm:t>
    </dgm:pt>
    <dgm:pt modelId="{63506EFB-8617-4D23-88CC-99F690C14B0F}" type="parTrans" cxnId="{8AF4B926-ABEF-4C94-BAC0-56879B1B5D80}">
      <dgm:prSet/>
      <dgm:spPr/>
      <dgm:t>
        <a:bodyPr/>
        <a:lstStyle/>
        <a:p>
          <a:endParaRPr lang="en-US"/>
        </a:p>
      </dgm:t>
    </dgm:pt>
    <dgm:pt modelId="{10FDBBA5-152B-4BCC-B20D-961F0A8F5DAB}" type="sibTrans" cxnId="{8AF4B926-ABEF-4C94-BAC0-56879B1B5D80}">
      <dgm:prSet/>
      <dgm:spPr/>
      <dgm:t>
        <a:bodyPr/>
        <a:lstStyle/>
        <a:p>
          <a:endParaRPr lang="en-US"/>
        </a:p>
      </dgm:t>
    </dgm:pt>
    <dgm:pt modelId="{DB08372F-ED1A-46FD-8D3F-8C28709053D5}">
      <dgm:prSet phldrT="[Text]" custT="1"/>
      <dgm:spPr/>
      <dgm:t>
        <a:bodyPr/>
        <a:lstStyle/>
        <a:p>
          <a:r>
            <a:rPr lang="en-US" sz="1800" dirty="0"/>
            <a:t>Management Support System</a:t>
          </a:r>
        </a:p>
      </dgm:t>
    </dgm:pt>
    <dgm:pt modelId="{C8F18C9B-ECFB-49A6-A753-098D0769856B}" type="parTrans" cxnId="{ECAB4982-CFD9-4F87-95C7-2651427EBA28}">
      <dgm:prSet/>
      <dgm:spPr/>
      <dgm:t>
        <a:bodyPr/>
        <a:lstStyle/>
        <a:p>
          <a:endParaRPr lang="en-US"/>
        </a:p>
      </dgm:t>
    </dgm:pt>
    <dgm:pt modelId="{1B7A7473-BE6C-4DBE-AC77-FA0A52A6E1A7}" type="sibTrans" cxnId="{ECAB4982-CFD9-4F87-95C7-2651427EBA28}">
      <dgm:prSet/>
      <dgm:spPr/>
      <dgm:t>
        <a:bodyPr/>
        <a:lstStyle/>
        <a:p>
          <a:endParaRPr lang="en-US"/>
        </a:p>
      </dgm:t>
    </dgm:pt>
    <dgm:pt modelId="{8A6EC3CA-0AE2-4951-B655-8244E0FA3DDD}">
      <dgm:prSet phldrT="[Text]" custT="1"/>
      <dgm:spPr/>
      <dgm:t>
        <a:bodyPr/>
        <a:lstStyle/>
        <a:p>
          <a:r>
            <a:rPr lang="en-US" sz="1800" dirty="0"/>
            <a:t>ECS</a:t>
          </a:r>
          <a:endParaRPr lang="en-US" sz="1300" dirty="0"/>
        </a:p>
      </dgm:t>
    </dgm:pt>
    <dgm:pt modelId="{2B9055E7-8CD8-4FF3-826C-21BC1B164BC9}" type="parTrans" cxnId="{D00F9B84-36FB-44F1-BB72-7540ED894B82}">
      <dgm:prSet/>
      <dgm:spPr/>
      <dgm:t>
        <a:bodyPr/>
        <a:lstStyle/>
        <a:p>
          <a:endParaRPr lang="en-US"/>
        </a:p>
      </dgm:t>
    </dgm:pt>
    <dgm:pt modelId="{8A6F67EC-D216-4B29-BE2B-6B20130847CD}" type="sibTrans" cxnId="{D00F9B84-36FB-44F1-BB72-7540ED894B82}">
      <dgm:prSet/>
      <dgm:spPr/>
      <dgm:t>
        <a:bodyPr/>
        <a:lstStyle/>
        <a:p>
          <a:endParaRPr lang="en-US"/>
        </a:p>
      </dgm:t>
    </dgm:pt>
    <dgm:pt modelId="{A92B0A15-6ADC-4FDF-BE71-843446DAFF21}">
      <dgm:prSet phldrT="[Text]" custT="1"/>
      <dgm:spPr/>
      <dgm:t>
        <a:bodyPr/>
        <a:lstStyle/>
        <a:p>
          <a:r>
            <a:rPr lang="en-US" sz="1800" dirty="0"/>
            <a:t>DSS</a:t>
          </a:r>
        </a:p>
      </dgm:t>
    </dgm:pt>
    <dgm:pt modelId="{206AB90D-09FB-4661-BDC0-9A47672E0A6E}" type="parTrans" cxnId="{46BF02BB-9438-4B13-8238-908C2E8B0842}">
      <dgm:prSet/>
      <dgm:spPr/>
      <dgm:t>
        <a:bodyPr/>
        <a:lstStyle/>
        <a:p>
          <a:endParaRPr lang="en-US"/>
        </a:p>
      </dgm:t>
    </dgm:pt>
    <dgm:pt modelId="{8C9AF991-0A48-4F24-A151-003C5F863368}" type="sibTrans" cxnId="{46BF02BB-9438-4B13-8238-908C2E8B0842}">
      <dgm:prSet/>
      <dgm:spPr/>
      <dgm:t>
        <a:bodyPr/>
        <a:lstStyle/>
        <a:p>
          <a:endParaRPr lang="en-US"/>
        </a:p>
      </dgm:t>
    </dgm:pt>
    <dgm:pt modelId="{B8BA0C3F-0B1F-4B28-AD4C-5E90CA346A3D}">
      <dgm:prSet phldrT="[Text]" custT="1"/>
      <dgm:spPr/>
      <dgm:t>
        <a:bodyPr/>
        <a:lstStyle/>
        <a:p>
          <a:r>
            <a:rPr lang="en-US" sz="1800" dirty="0"/>
            <a:t>EIS</a:t>
          </a:r>
        </a:p>
      </dgm:t>
    </dgm:pt>
    <dgm:pt modelId="{8AE70166-B29C-48B2-AABE-828AC8E27C67}" type="parTrans" cxnId="{0A8C9EB4-C0B6-48A2-9486-60A4017DB146}">
      <dgm:prSet/>
      <dgm:spPr/>
      <dgm:t>
        <a:bodyPr/>
        <a:lstStyle/>
        <a:p>
          <a:endParaRPr lang="en-US"/>
        </a:p>
      </dgm:t>
    </dgm:pt>
    <dgm:pt modelId="{C838DE1E-14E8-4EAA-B22E-A122B99F85E6}" type="sibTrans" cxnId="{0A8C9EB4-C0B6-48A2-9486-60A4017DB146}">
      <dgm:prSet/>
      <dgm:spPr/>
      <dgm:t>
        <a:bodyPr/>
        <a:lstStyle/>
        <a:p>
          <a:endParaRPr lang="en-US"/>
        </a:p>
      </dgm:t>
    </dgm:pt>
    <dgm:pt modelId="{97345DC2-B6D7-4268-B3FF-ABD16A9A80AE}" type="pres">
      <dgm:prSet presAssocID="{F562D178-7D11-44AF-9E2D-14FBAAA61758}" presName="hierChild1" presStyleCnt="0">
        <dgm:presLayoutVars>
          <dgm:chPref val="1"/>
          <dgm:dir/>
          <dgm:animOne val="branch"/>
          <dgm:animLvl val="lvl"/>
          <dgm:resizeHandles/>
        </dgm:presLayoutVars>
      </dgm:prSet>
      <dgm:spPr/>
    </dgm:pt>
    <dgm:pt modelId="{71BABFDB-EF04-4405-875D-602FE57E4D5F}" type="pres">
      <dgm:prSet presAssocID="{8850EBEF-4B49-4A19-A212-F3771C210996}" presName="hierRoot1" presStyleCnt="0"/>
      <dgm:spPr/>
    </dgm:pt>
    <dgm:pt modelId="{5487E549-EFEF-4107-B4AC-87999ADA6F93}" type="pres">
      <dgm:prSet presAssocID="{8850EBEF-4B49-4A19-A212-F3771C210996}" presName="composite" presStyleCnt="0"/>
      <dgm:spPr/>
    </dgm:pt>
    <dgm:pt modelId="{D533DF3A-9851-4470-A437-C49D1B06ED94}" type="pres">
      <dgm:prSet presAssocID="{8850EBEF-4B49-4A19-A212-F3771C210996}" presName="background" presStyleLbl="node0" presStyleIdx="0" presStyleCnt="1"/>
      <dgm:spPr/>
    </dgm:pt>
    <dgm:pt modelId="{97478951-9DF2-4595-9BAF-B4D01A731BFB}" type="pres">
      <dgm:prSet presAssocID="{8850EBEF-4B49-4A19-A212-F3771C210996}" presName="text" presStyleLbl="fgAcc0" presStyleIdx="0" presStyleCnt="1" custScaleX="221099" custScaleY="109776" custLinFactY="-45537" custLinFactNeighborX="-5063" custLinFactNeighborY="-100000">
        <dgm:presLayoutVars>
          <dgm:chPref val="3"/>
        </dgm:presLayoutVars>
      </dgm:prSet>
      <dgm:spPr/>
    </dgm:pt>
    <dgm:pt modelId="{B4D5C60E-3DEF-4FB9-BC8D-7178CADC79A0}" type="pres">
      <dgm:prSet presAssocID="{8850EBEF-4B49-4A19-A212-F3771C210996}" presName="hierChild2" presStyleCnt="0"/>
      <dgm:spPr/>
    </dgm:pt>
    <dgm:pt modelId="{F1ABE5BC-E808-4FE3-B3D4-0F6FF19EF780}" type="pres">
      <dgm:prSet presAssocID="{B7BAD321-1391-495B-8128-61209F3A3714}" presName="Name10" presStyleLbl="parChTrans1D2" presStyleIdx="0" presStyleCnt="3"/>
      <dgm:spPr/>
    </dgm:pt>
    <dgm:pt modelId="{1656FC35-8E18-4EFA-8937-0202B153958B}" type="pres">
      <dgm:prSet presAssocID="{AFCD2C4E-BA07-4CEF-87B5-7410A15DC1A4}" presName="hierRoot2" presStyleCnt="0"/>
      <dgm:spPr/>
    </dgm:pt>
    <dgm:pt modelId="{CC93A4C4-3755-4079-9EA1-B6F33FF6FB5E}" type="pres">
      <dgm:prSet presAssocID="{AFCD2C4E-BA07-4CEF-87B5-7410A15DC1A4}" presName="composite2" presStyleCnt="0"/>
      <dgm:spPr/>
    </dgm:pt>
    <dgm:pt modelId="{91603BBF-E962-41AC-8C40-2A62596A4D16}" type="pres">
      <dgm:prSet presAssocID="{AFCD2C4E-BA07-4CEF-87B5-7410A15DC1A4}" presName="background2" presStyleLbl="node2" presStyleIdx="0" presStyleCnt="3"/>
      <dgm:spPr/>
    </dgm:pt>
    <dgm:pt modelId="{AE55081C-E189-48EE-B397-5AEB7C8BFE56}" type="pres">
      <dgm:prSet presAssocID="{AFCD2C4E-BA07-4CEF-87B5-7410A15DC1A4}" presName="text2" presStyleLbl="fgAcc2" presStyleIdx="0" presStyleCnt="3" custScaleX="132093" custScaleY="135927" custLinFactNeighborX="-68936">
        <dgm:presLayoutVars>
          <dgm:chPref val="3"/>
        </dgm:presLayoutVars>
      </dgm:prSet>
      <dgm:spPr/>
    </dgm:pt>
    <dgm:pt modelId="{9277740D-B63B-49CE-BC7C-B2CCB6C69EC3}" type="pres">
      <dgm:prSet presAssocID="{AFCD2C4E-BA07-4CEF-87B5-7410A15DC1A4}" presName="hierChild3" presStyleCnt="0"/>
      <dgm:spPr/>
    </dgm:pt>
    <dgm:pt modelId="{DFFC8380-3967-4EEA-8426-EB7943749F95}" type="pres">
      <dgm:prSet presAssocID="{FCC6BC7F-4DA3-46E9-9571-BA4CDE33F69B}" presName="Name17" presStyleLbl="parChTrans1D3" presStyleIdx="0" presStyleCnt="6"/>
      <dgm:spPr/>
    </dgm:pt>
    <dgm:pt modelId="{4576655F-4329-4BC3-A873-7FE3BFB55242}" type="pres">
      <dgm:prSet presAssocID="{A0B260F5-7466-475A-8D8F-ED8469F516C4}" presName="hierRoot3" presStyleCnt="0"/>
      <dgm:spPr/>
    </dgm:pt>
    <dgm:pt modelId="{ED8C789A-6341-4BE2-B6B0-C7037AE217D2}" type="pres">
      <dgm:prSet presAssocID="{A0B260F5-7466-475A-8D8F-ED8469F516C4}" presName="composite3" presStyleCnt="0"/>
      <dgm:spPr/>
    </dgm:pt>
    <dgm:pt modelId="{D90B9F10-8131-44B8-A5B1-7675652695AB}" type="pres">
      <dgm:prSet presAssocID="{A0B260F5-7466-475A-8D8F-ED8469F516C4}" presName="background3" presStyleLbl="node3" presStyleIdx="0" presStyleCnt="6"/>
      <dgm:spPr/>
    </dgm:pt>
    <dgm:pt modelId="{CEEE33BD-F266-437D-B173-BD49C26D8DB5}" type="pres">
      <dgm:prSet presAssocID="{A0B260F5-7466-475A-8D8F-ED8469F516C4}" presName="text3" presStyleLbl="fgAcc3" presStyleIdx="0" presStyleCnt="6" custScaleX="79834" custScaleY="92023" custLinFactNeighborY="26936">
        <dgm:presLayoutVars>
          <dgm:chPref val="3"/>
        </dgm:presLayoutVars>
      </dgm:prSet>
      <dgm:spPr/>
    </dgm:pt>
    <dgm:pt modelId="{886414FC-4CAE-4B00-8E5A-EC280F844B89}" type="pres">
      <dgm:prSet presAssocID="{A0B260F5-7466-475A-8D8F-ED8469F516C4}" presName="hierChild4" presStyleCnt="0"/>
      <dgm:spPr/>
    </dgm:pt>
    <dgm:pt modelId="{2BF9B6CA-4839-407A-B651-8A48F638D114}" type="pres">
      <dgm:prSet presAssocID="{1303C9D3-83F7-4B25-AD7A-7BEB4298F7C1}" presName="Name17" presStyleLbl="parChTrans1D3" presStyleIdx="1" presStyleCnt="6"/>
      <dgm:spPr/>
    </dgm:pt>
    <dgm:pt modelId="{DE57B48B-B2E5-41AE-9154-C318A48244DB}" type="pres">
      <dgm:prSet presAssocID="{F6E1AB57-FB2B-41F3-B726-2281BBEC9E21}" presName="hierRoot3" presStyleCnt="0"/>
      <dgm:spPr/>
    </dgm:pt>
    <dgm:pt modelId="{E08AD94A-B9CF-42D0-8187-E048D954CEE3}" type="pres">
      <dgm:prSet presAssocID="{F6E1AB57-FB2B-41F3-B726-2281BBEC9E21}" presName="composite3" presStyleCnt="0"/>
      <dgm:spPr/>
    </dgm:pt>
    <dgm:pt modelId="{610C3756-61B6-4371-9EDF-D2FC292625BF}" type="pres">
      <dgm:prSet presAssocID="{F6E1AB57-FB2B-41F3-B726-2281BBEC9E21}" presName="background3" presStyleLbl="node3" presStyleIdx="1" presStyleCnt="6"/>
      <dgm:spPr/>
    </dgm:pt>
    <dgm:pt modelId="{F344BE81-5CDC-4DEC-8E2C-978E356586B6}" type="pres">
      <dgm:prSet presAssocID="{F6E1AB57-FB2B-41F3-B726-2281BBEC9E21}" presName="text3" presStyleLbl="fgAcc3" presStyleIdx="1" presStyleCnt="6" custScaleX="76921" custScaleY="94404" custLinFactNeighborY="26936">
        <dgm:presLayoutVars>
          <dgm:chPref val="3"/>
        </dgm:presLayoutVars>
      </dgm:prSet>
      <dgm:spPr/>
    </dgm:pt>
    <dgm:pt modelId="{195BF0B9-E2C4-4CB6-8134-C470B52A87C8}" type="pres">
      <dgm:prSet presAssocID="{F6E1AB57-FB2B-41F3-B726-2281BBEC9E21}" presName="hierChild4" presStyleCnt="0"/>
      <dgm:spPr/>
    </dgm:pt>
    <dgm:pt modelId="{FECDA73D-811A-4BC5-A857-6C36C31DD5CC}" type="pres">
      <dgm:prSet presAssocID="{2B9055E7-8CD8-4FF3-826C-21BC1B164BC9}" presName="Name17" presStyleLbl="parChTrans1D3" presStyleIdx="2" presStyleCnt="6"/>
      <dgm:spPr/>
    </dgm:pt>
    <dgm:pt modelId="{6E9BE31B-31B0-4A96-A796-6943638CABEF}" type="pres">
      <dgm:prSet presAssocID="{8A6EC3CA-0AE2-4951-B655-8244E0FA3DDD}" presName="hierRoot3" presStyleCnt="0"/>
      <dgm:spPr/>
    </dgm:pt>
    <dgm:pt modelId="{357AC750-77E8-48A6-B2E9-D940428DFA2E}" type="pres">
      <dgm:prSet presAssocID="{8A6EC3CA-0AE2-4951-B655-8244E0FA3DDD}" presName="composite3" presStyleCnt="0"/>
      <dgm:spPr/>
    </dgm:pt>
    <dgm:pt modelId="{1A67E54E-557B-4355-B87E-159A54309CBC}" type="pres">
      <dgm:prSet presAssocID="{8A6EC3CA-0AE2-4951-B655-8244E0FA3DDD}" presName="background3" presStyleLbl="node3" presStyleIdx="2" presStyleCnt="6"/>
      <dgm:spPr/>
    </dgm:pt>
    <dgm:pt modelId="{E16ADB9F-4727-4921-A16B-AD00BAFFD290}" type="pres">
      <dgm:prSet presAssocID="{8A6EC3CA-0AE2-4951-B655-8244E0FA3DDD}" presName="text3" presStyleLbl="fgAcc3" presStyleIdx="2" presStyleCnt="6" custScaleX="76468" custScaleY="89988" custLinFactNeighborY="26936">
        <dgm:presLayoutVars>
          <dgm:chPref val="3"/>
        </dgm:presLayoutVars>
      </dgm:prSet>
      <dgm:spPr/>
    </dgm:pt>
    <dgm:pt modelId="{3B6EA41B-EC8F-4E92-B1C1-EF65EA0F0A65}" type="pres">
      <dgm:prSet presAssocID="{8A6EC3CA-0AE2-4951-B655-8244E0FA3DDD}" presName="hierChild4" presStyleCnt="0"/>
      <dgm:spPr/>
    </dgm:pt>
    <dgm:pt modelId="{95810BC0-3587-43E0-B8CE-26A8EB349535}" type="pres">
      <dgm:prSet presAssocID="{972B7D50-7378-43D8-9C69-CB8E7AAE8717}" presName="Name10" presStyleLbl="parChTrans1D2" presStyleIdx="1" presStyleCnt="3"/>
      <dgm:spPr/>
    </dgm:pt>
    <dgm:pt modelId="{45953267-53C6-48E8-9518-9B6C807BCEB3}" type="pres">
      <dgm:prSet presAssocID="{068FC462-1BEA-4DA5-9E03-7389D0D71D03}" presName="hierRoot2" presStyleCnt="0"/>
      <dgm:spPr/>
    </dgm:pt>
    <dgm:pt modelId="{4B2ABD63-5237-4D3A-8143-3124C1A6511F}" type="pres">
      <dgm:prSet presAssocID="{068FC462-1BEA-4DA5-9E03-7389D0D71D03}" presName="composite2" presStyleCnt="0"/>
      <dgm:spPr/>
    </dgm:pt>
    <dgm:pt modelId="{68ACA54C-9E4C-4DC4-B312-65E50CE2BCBB}" type="pres">
      <dgm:prSet presAssocID="{068FC462-1BEA-4DA5-9E03-7389D0D71D03}" presName="background2" presStyleLbl="node2" presStyleIdx="1" presStyleCnt="3"/>
      <dgm:spPr/>
    </dgm:pt>
    <dgm:pt modelId="{AFFDAF3A-AD82-47FE-A727-E929144CE691}" type="pres">
      <dgm:prSet presAssocID="{068FC462-1BEA-4DA5-9E03-7389D0D71D03}" presName="text2" presStyleLbl="fgAcc2" presStyleIdx="1" presStyleCnt="3" custScaleX="146166" custScaleY="145096" custLinFactNeighborX="-4304" custLinFactNeighborY="2344">
        <dgm:presLayoutVars>
          <dgm:chPref val="3"/>
        </dgm:presLayoutVars>
      </dgm:prSet>
      <dgm:spPr/>
    </dgm:pt>
    <dgm:pt modelId="{32D9FBCD-6693-42ED-8DE3-40FEC10435FE}" type="pres">
      <dgm:prSet presAssocID="{068FC462-1BEA-4DA5-9E03-7389D0D71D03}" presName="hierChild3" presStyleCnt="0"/>
      <dgm:spPr/>
    </dgm:pt>
    <dgm:pt modelId="{FA2ACFC3-AEA1-4BFF-A269-4C89135F8B14}" type="pres">
      <dgm:prSet presAssocID="{C8F18C9B-ECFB-49A6-A753-098D0769856B}" presName="Name10" presStyleLbl="parChTrans1D2" presStyleIdx="2" presStyleCnt="3"/>
      <dgm:spPr/>
    </dgm:pt>
    <dgm:pt modelId="{627F44AC-FAC3-497C-8442-75ED8FBF428B}" type="pres">
      <dgm:prSet presAssocID="{DB08372F-ED1A-46FD-8D3F-8C28709053D5}" presName="hierRoot2" presStyleCnt="0"/>
      <dgm:spPr/>
    </dgm:pt>
    <dgm:pt modelId="{931C7606-E0F9-464B-AA9A-03BB938065D1}" type="pres">
      <dgm:prSet presAssocID="{DB08372F-ED1A-46FD-8D3F-8C28709053D5}" presName="composite2" presStyleCnt="0"/>
      <dgm:spPr/>
    </dgm:pt>
    <dgm:pt modelId="{5DF10248-FFBB-4454-872B-213F37E7CC03}" type="pres">
      <dgm:prSet presAssocID="{DB08372F-ED1A-46FD-8D3F-8C28709053D5}" presName="background2" presStyleLbl="node2" presStyleIdx="2" presStyleCnt="3"/>
      <dgm:spPr/>
    </dgm:pt>
    <dgm:pt modelId="{FFB13C81-A1D9-4753-B0FF-C831790F1F0E}" type="pres">
      <dgm:prSet presAssocID="{DB08372F-ED1A-46FD-8D3F-8C28709053D5}" presName="text2" presStyleLbl="fgAcc2" presStyleIdx="2" presStyleCnt="3" custScaleX="156482" custScaleY="144092" custLinFactNeighborX="49821">
        <dgm:presLayoutVars>
          <dgm:chPref val="3"/>
        </dgm:presLayoutVars>
      </dgm:prSet>
      <dgm:spPr/>
    </dgm:pt>
    <dgm:pt modelId="{F3E259D2-0A30-47AC-B05B-6EEA90E4B697}" type="pres">
      <dgm:prSet presAssocID="{DB08372F-ED1A-46FD-8D3F-8C28709053D5}" presName="hierChild3" presStyleCnt="0"/>
      <dgm:spPr/>
    </dgm:pt>
    <dgm:pt modelId="{64AE164C-FB8C-4B7C-8566-90154394B50D}" type="pres">
      <dgm:prSet presAssocID="{63506EFB-8617-4D23-88CC-99F690C14B0F}" presName="Name17" presStyleLbl="parChTrans1D3" presStyleIdx="3" presStyleCnt="6"/>
      <dgm:spPr/>
    </dgm:pt>
    <dgm:pt modelId="{5DC9D20D-7739-4B55-B6E7-C294A525DA43}" type="pres">
      <dgm:prSet presAssocID="{767D0EAA-FCBC-458E-B14D-9BF8F38380CA}" presName="hierRoot3" presStyleCnt="0"/>
      <dgm:spPr/>
    </dgm:pt>
    <dgm:pt modelId="{62EB7D06-4D9A-4A8B-BE0A-63534696FFE3}" type="pres">
      <dgm:prSet presAssocID="{767D0EAA-FCBC-458E-B14D-9BF8F38380CA}" presName="composite3" presStyleCnt="0"/>
      <dgm:spPr/>
    </dgm:pt>
    <dgm:pt modelId="{AB2439ED-82E2-4C68-A8B1-5335A0A133C8}" type="pres">
      <dgm:prSet presAssocID="{767D0EAA-FCBC-458E-B14D-9BF8F38380CA}" presName="background3" presStyleLbl="node3" presStyleIdx="3" presStyleCnt="6"/>
      <dgm:spPr/>
    </dgm:pt>
    <dgm:pt modelId="{53CAE4E8-20AD-446C-9B4E-425CB8444CCB}" type="pres">
      <dgm:prSet presAssocID="{767D0EAA-FCBC-458E-B14D-9BF8F38380CA}" presName="text3" presStyleLbl="fgAcc3" presStyleIdx="3" presStyleCnt="6" custScaleX="71571" custScaleY="98033" custLinFactNeighborY="22241">
        <dgm:presLayoutVars>
          <dgm:chPref val="3"/>
        </dgm:presLayoutVars>
      </dgm:prSet>
      <dgm:spPr/>
    </dgm:pt>
    <dgm:pt modelId="{16DA6F04-E380-4AE5-B41F-370CC5DFF6CF}" type="pres">
      <dgm:prSet presAssocID="{767D0EAA-FCBC-458E-B14D-9BF8F38380CA}" presName="hierChild4" presStyleCnt="0"/>
      <dgm:spPr/>
    </dgm:pt>
    <dgm:pt modelId="{DCDFA5B6-9F8B-4C30-B104-FC27F4292471}" type="pres">
      <dgm:prSet presAssocID="{206AB90D-09FB-4661-BDC0-9A47672E0A6E}" presName="Name17" presStyleLbl="parChTrans1D3" presStyleIdx="4" presStyleCnt="6"/>
      <dgm:spPr/>
    </dgm:pt>
    <dgm:pt modelId="{CB2C5CA6-367A-4DC6-BC38-9F258118F158}" type="pres">
      <dgm:prSet presAssocID="{A92B0A15-6ADC-4FDF-BE71-843446DAFF21}" presName="hierRoot3" presStyleCnt="0"/>
      <dgm:spPr/>
    </dgm:pt>
    <dgm:pt modelId="{BD8D5649-D1B0-487A-A045-9A02B7849E90}" type="pres">
      <dgm:prSet presAssocID="{A92B0A15-6ADC-4FDF-BE71-843446DAFF21}" presName="composite3" presStyleCnt="0"/>
      <dgm:spPr/>
    </dgm:pt>
    <dgm:pt modelId="{DD0F09B1-EC99-4852-BB7B-B0BE2E05A452}" type="pres">
      <dgm:prSet presAssocID="{A92B0A15-6ADC-4FDF-BE71-843446DAFF21}" presName="background3" presStyleLbl="node3" presStyleIdx="4" presStyleCnt="6"/>
      <dgm:spPr/>
    </dgm:pt>
    <dgm:pt modelId="{6A2229CC-EFD7-4F7C-B034-272E14B9FC55}" type="pres">
      <dgm:prSet presAssocID="{A92B0A15-6ADC-4FDF-BE71-843446DAFF21}" presName="text3" presStyleLbl="fgAcc3" presStyleIdx="4" presStyleCnt="6" custScaleX="67001" custScaleY="98034" custLinFactNeighborY="22241">
        <dgm:presLayoutVars>
          <dgm:chPref val="3"/>
        </dgm:presLayoutVars>
      </dgm:prSet>
      <dgm:spPr/>
    </dgm:pt>
    <dgm:pt modelId="{3E675CB5-A472-4DBB-B88A-2D8B8D1CCA29}" type="pres">
      <dgm:prSet presAssocID="{A92B0A15-6ADC-4FDF-BE71-843446DAFF21}" presName="hierChild4" presStyleCnt="0"/>
      <dgm:spPr/>
    </dgm:pt>
    <dgm:pt modelId="{D3892B0A-A153-43F8-9B51-C4AE6155DDF3}" type="pres">
      <dgm:prSet presAssocID="{8AE70166-B29C-48B2-AABE-828AC8E27C67}" presName="Name17" presStyleLbl="parChTrans1D3" presStyleIdx="5" presStyleCnt="6"/>
      <dgm:spPr/>
    </dgm:pt>
    <dgm:pt modelId="{5E3210E7-87C5-4724-BEA8-9929CD2BFE4E}" type="pres">
      <dgm:prSet presAssocID="{B8BA0C3F-0B1F-4B28-AD4C-5E90CA346A3D}" presName="hierRoot3" presStyleCnt="0"/>
      <dgm:spPr/>
    </dgm:pt>
    <dgm:pt modelId="{637A2A06-646B-465D-8BEB-CA78CCC67A45}" type="pres">
      <dgm:prSet presAssocID="{B8BA0C3F-0B1F-4B28-AD4C-5E90CA346A3D}" presName="composite3" presStyleCnt="0"/>
      <dgm:spPr/>
    </dgm:pt>
    <dgm:pt modelId="{DDF151C7-A013-407B-9A32-DE5ACF413366}" type="pres">
      <dgm:prSet presAssocID="{B8BA0C3F-0B1F-4B28-AD4C-5E90CA346A3D}" presName="background3" presStyleLbl="node3" presStyleIdx="5" presStyleCnt="6"/>
      <dgm:spPr/>
    </dgm:pt>
    <dgm:pt modelId="{CA4C6FC7-AECC-4FD1-95A1-0A4E8806F38D}" type="pres">
      <dgm:prSet presAssocID="{B8BA0C3F-0B1F-4B28-AD4C-5E90CA346A3D}" presName="text3" presStyleLbl="fgAcc3" presStyleIdx="5" presStyleCnt="6" custScaleX="60720" custScaleY="105555" custLinFactNeighborY="22241">
        <dgm:presLayoutVars>
          <dgm:chPref val="3"/>
        </dgm:presLayoutVars>
      </dgm:prSet>
      <dgm:spPr/>
    </dgm:pt>
    <dgm:pt modelId="{85AF4622-0BA5-4037-83E6-49A5D944B2FA}" type="pres">
      <dgm:prSet presAssocID="{B8BA0C3F-0B1F-4B28-AD4C-5E90CA346A3D}" presName="hierChild4" presStyleCnt="0"/>
      <dgm:spPr/>
    </dgm:pt>
  </dgm:ptLst>
  <dgm:cxnLst>
    <dgm:cxn modelId="{9F5AF016-5596-4D37-9AB4-E990EEBB725F}" type="presOf" srcId="{DB08372F-ED1A-46FD-8D3F-8C28709053D5}" destId="{FFB13C81-A1D9-4753-B0FF-C831790F1F0E}" srcOrd="0" destOrd="0" presId="urn:microsoft.com/office/officeart/2005/8/layout/hierarchy1"/>
    <dgm:cxn modelId="{5BEFB81C-67E0-44AE-A779-0D2FFAD6F5A3}" type="presOf" srcId="{8A6EC3CA-0AE2-4951-B655-8244E0FA3DDD}" destId="{E16ADB9F-4727-4921-A16B-AD00BAFFD290}" srcOrd="0" destOrd="0" presId="urn:microsoft.com/office/officeart/2005/8/layout/hierarchy1"/>
    <dgm:cxn modelId="{8AF4B926-ABEF-4C94-BAC0-56879B1B5D80}" srcId="{DB08372F-ED1A-46FD-8D3F-8C28709053D5}" destId="{767D0EAA-FCBC-458E-B14D-9BF8F38380CA}" srcOrd="0" destOrd="0" parTransId="{63506EFB-8617-4D23-88CC-99F690C14B0F}" sibTransId="{10FDBBA5-152B-4BCC-B20D-961F0A8F5DAB}"/>
    <dgm:cxn modelId="{F17CDE2C-86AA-41E5-9B14-E89BFB941C70}" srcId="{AFCD2C4E-BA07-4CEF-87B5-7410A15DC1A4}" destId="{A0B260F5-7466-475A-8D8F-ED8469F516C4}" srcOrd="0" destOrd="0" parTransId="{FCC6BC7F-4DA3-46E9-9571-BA4CDE33F69B}" sibTransId="{1BB82782-01AC-445A-9441-1F4F6B664221}"/>
    <dgm:cxn modelId="{73B02E33-12BB-4D12-839D-1D2D04E24666}" type="presOf" srcId="{1303C9D3-83F7-4B25-AD7A-7BEB4298F7C1}" destId="{2BF9B6CA-4839-407A-B651-8A48F638D114}" srcOrd="0" destOrd="0" presId="urn:microsoft.com/office/officeart/2005/8/layout/hierarchy1"/>
    <dgm:cxn modelId="{6412E439-907F-4216-8FB8-3F2BE44E86E5}" type="presOf" srcId="{B8BA0C3F-0B1F-4B28-AD4C-5E90CA346A3D}" destId="{CA4C6FC7-AECC-4FD1-95A1-0A4E8806F38D}" srcOrd="0" destOrd="0" presId="urn:microsoft.com/office/officeart/2005/8/layout/hierarchy1"/>
    <dgm:cxn modelId="{47E6DB42-1B10-45DE-AB10-C0FDD9287C87}" type="presOf" srcId="{FCC6BC7F-4DA3-46E9-9571-BA4CDE33F69B}" destId="{DFFC8380-3967-4EEA-8426-EB7943749F95}" srcOrd="0" destOrd="0" presId="urn:microsoft.com/office/officeart/2005/8/layout/hierarchy1"/>
    <dgm:cxn modelId="{71961943-734A-4E28-8A7E-8821DEA8A150}" type="presOf" srcId="{A0B260F5-7466-475A-8D8F-ED8469F516C4}" destId="{CEEE33BD-F266-437D-B173-BD49C26D8DB5}" srcOrd="0" destOrd="0" presId="urn:microsoft.com/office/officeart/2005/8/layout/hierarchy1"/>
    <dgm:cxn modelId="{33254647-6DED-43BC-9323-2082DF436659}" type="presOf" srcId="{767D0EAA-FCBC-458E-B14D-9BF8F38380CA}" destId="{53CAE4E8-20AD-446C-9B4E-425CB8444CCB}" srcOrd="0" destOrd="0" presId="urn:microsoft.com/office/officeart/2005/8/layout/hierarchy1"/>
    <dgm:cxn modelId="{12432F7D-A1F3-4C9E-A2AB-3B167A6DDE59}" srcId="{8850EBEF-4B49-4A19-A212-F3771C210996}" destId="{AFCD2C4E-BA07-4CEF-87B5-7410A15DC1A4}" srcOrd="0" destOrd="0" parTransId="{B7BAD321-1391-495B-8128-61209F3A3714}" sibTransId="{35FF6E71-5B76-43C8-94A0-051161B24185}"/>
    <dgm:cxn modelId="{56A3EC7D-7521-4C2C-A17E-CB0160577F46}" type="presOf" srcId="{972B7D50-7378-43D8-9C69-CB8E7AAE8717}" destId="{95810BC0-3587-43E0-B8CE-26A8EB349535}" srcOrd="0" destOrd="0" presId="urn:microsoft.com/office/officeart/2005/8/layout/hierarchy1"/>
    <dgm:cxn modelId="{EE0CFB7E-B116-4C4F-9E7E-044E09D8EA5E}" type="presOf" srcId="{206AB90D-09FB-4661-BDC0-9A47672E0A6E}" destId="{DCDFA5B6-9F8B-4C30-B104-FC27F4292471}" srcOrd="0" destOrd="0" presId="urn:microsoft.com/office/officeart/2005/8/layout/hierarchy1"/>
    <dgm:cxn modelId="{ECAB4982-CFD9-4F87-95C7-2651427EBA28}" srcId="{8850EBEF-4B49-4A19-A212-F3771C210996}" destId="{DB08372F-ED1A-46FD-8D3F-8C28709053D5}" srcOrd="2" destOrd="0" parTransId="{C8F18C9B-ECFB-49A6-A753-098D0769856B}" sibTransId="{1B7A7473-BE6C-4DBE-AC77-FA0A52A6E1A7}"/>
    <dgm:cxn modelId="{D00F9B84-36FB-44F1-BB72-7540ED894B82}" srcId="{AFCD2C4E-BA07-4CEF-87B5-7410A15DC1A4}" destId="{8A6EC3CA-0AE2-4951-B655-8244E0FA3DDD}" srcOrd="2" destOrd="0" parTransId="{2B9055E7-8CD8-4FF3-826C-21BC1B164BC9}" sibTransId="{8A6F67EC-D216-4B29-BE2B-6B20130847CD}"/>
    <dgm:cxn modelId="{6B197A91-7A6D-4574-B032-FA6CDA637B41}" type="presOf" srcId="{A92B0A15-6ADC-4FDF-BE71-843446DAFF21}" destId="{6A2229CC-EFD7-4F7C-B034-272E14B9FC55}" srcOrd="0" destOrd="0" presId="urn:microsoft.com/office/officeart/2005/8/layout/hierarchy1"/>
    <dgm:cxn modelId="{0A8C9EB4-C0B6-48A2-9486-60A4017DB146}" srcId="{DB08372F-ED1A-46FD-8D3F-8C28709053D5}" destId="{B8BA0C3F-0B1F-4B28-AD4C-5E90CA346A3D}" srcOrd="2" destOrd="0" parTransId="{8AE70166-B29C-48B2-AABE-828AC8E27C67}" sibTransId="{C838DE1E-14E8-4EAA-B22E-A122B99F85E6}"/>
    <dgm:cxn modelId="{3A6ACFB8-A857-4D82-9B6A-6CCEF327AD61}" type="presOf" srcId="{8AE70166-B29C-48B2-AABE-828AC8E27C67}" destId="{D3892B0A-A153-43F8-9B51-C4AE6155DDF3}" srcOrd="0" destOrd="0" presId="urn:microsoft.com/office/officeart/2005/8/layout/hierarchy1"/>
    <dgm:cxn modelId="{46BF02BB-9438-4B13-8238-908C2E8B0842}" srcId="{DB08372F-ED1A-46FD-8D3F-8C28709053D5}" destId="{A92B0A15-6ADC-4FDF-BE71-843446DAFF21}" srcOrd="1" destOrd="0" parTransId="{206AB90D-09FB-4661-BDC0-9A47672E0A6E}" sibTransId="{8C9AF991-0A48-4F24-A151-003C5F863368}"/>
    <dgm:cxn modelId="{190D20CD-993D-4A63-9F3F-3B25D1220CB1}" srcId="{8850EBEF-4B49-4A19-A212-F3771C210996}" destId="{068FC462-1BEA-4DA5-9E03-7389D0D71D03}" srcOrd="1" destOrd="0" parTransId="{972B7D50-7378-43D8-9C69-CB8E7AAE8717}" sibTransId="{D94FC5BD-77BC-4499-88A9-6B3968C211B2}"/>
    <dgm:cxn modelId="{E6108BCE-DDD1-4447-9260-EB0DF1417D19}" srcId="{F562D178-7D11-44AF-9E2D-14FBAAA61758}" destId="{8850EBEF-4B49-4A19-A212-F3771C210996}" srcOrd="0" destOrd="0" parTransId="{947F3648-8CF7-4119-B4C1-55869E5E6C39}" sibTransId="{CAB64C7C-841A-4FBD-ABA7-48018833CC06}"/>
    <dgm:cxn modelId="{1ECB35D3-385F-47ED-BC09-199968AFE4F8}" type="presOf" srcId="{AFCD2C4E-BA07-4CEF-87B5-7410A15DC1A4}" destId="{AE55081C-E189-48EE-B397-5AEB7C8BFE56}" srcOrd="0" destOrd="0" presId="urn:microsoft.com/office/officeart/2005/8/layout/hierarchy1"/>
    <dgm:cxn modelId="{3D0098DF-E268-4C69-860F-45F5D91D5108}" type="presOf" srcId="{8850EBEF-4B49-4A19-A212-F3771C210996}" destId="{97478951-9DF2-4595-9BAF-B4D01A731BFB}" srcOrd="0" destOrd="0" presId="urn:microsoft.com/office/officeart/2005/8/layout/hierarchy1"/>
    <dgm:cxn modelId="{421AEAE0-5AD1-43B1-B563-DE11BA7C26F9}" type="presOf" srcId="{B7BAD321-1391-495B-8128-61209F3A3714}" destId="{F1ABE5BC-E808-4FE3-B3D4-0F6FF19EF780}" srcOrd="0" destOrd="0" presId="urn:microsoft.com/office/officeart/2005/8/layout/hierarchy1"/>
    <dgm:cxn modelId="{F45420E9-E5E0-4090-B0B9-D611787315B9}" type="presOf" srcId="{F562D178-7D11-44AF-9E2D-14FBAAA61758}" destId="{97345DC2-B6D7-4268-B3FF-ABD16A9A80AE}" srcOrd="0" destOrd="0" presId="urn:microsoft.com/office/officeart/2005/8/layout/hierarchy1"/>
    <dgm:cxn modelId="{F6D5B9F9-FF95-4D4B-B50F-1A1E3AD5D28B}" type="presOf" srcId="{C8F18C9B-ECFB-49A6-A753-098D0769856B}" destId="{FA2ACFC3-AEA1-4BFF-A269-4C89135F8B14}" srcOrd="0" destOrd="0" presId="urn:microsoft.com/office/officeart/2005/8/layout/hierarchy1"/>
    <dgm:cxn modelId="{0842C7FA-C364-4276-8C04-65723EF25127}" type="presOf" srcId="{F6E1AB57-FB2B-41F3-B726-2281BBEC9E21}" destId="{F344BE81-5CDC-4DEC-8E2C-978E356586B6}" srcOrd="0" destOrd="0" presId="urn:microsoft.com/office/officeart/2005/8/layout/hierarchy1"/>
    <dgm:cxn modelId="{7B17C9FB-7603-4018-A0BA-16B26A81543E}" srcId="{AFCD2C4E-BA07-4CEF-87B5-7410A15DC1A4}" destId="{F6E1AB57-FB2B-41F3-B726-2281BBEC9E21}" srcOrd="1" destOrd="0" parTransId="{1303C9D3-83F7-4B25-AD7A-7BEB4298F7C1}" sibTransId="{A0EA9227-3BA0-4974-B4A9-0E328ECD37DC}"/>
    <dgm:cxn modelId="{1EEEF9FB-C931-446E-8824-CD4D3A54B02B}" type="presOf" srcId="{068FC462-1BEA-4DA5-9E03-7389D0D71D03}" destId="{AFFDAF3A-AD82-47FE-A727-E929144CE691}" srcOrd="0" destOrd="0" presId="urn:microsoft.com/office/officeart/2005/8/layout/hierarchy1"/>
    <dgm:cxn modelId="{F7CC64FC-609E-4D55-9ACC-97572508C6EF}" type="presOf" srcId="{63506EFB-8617-4D23-88CC-99F690C14B0F}" destId="{64AE164C-FB8C-4B7C-8566-90154394B50D}" srcOrd="0" destOrd="0" presId="urn:microsoft.com/office/officeart/2005/8/layout/hierarchy1"/>
    <dgm:cxn modelId="{76F123FF-6343-47D9-B14B-6BC6E9A2D2BC}" type="presOf" srcId="{2B9055E7-8CD8-4FF3-826C-21BC1B164BC9}" destId="{FECDA73D-811A-4BC5-A857-6C36C31DD5CC}" srcOrd="0" destOrd="0" presId="urn:microsoft.com/office/officeart/2005/8/layout/hierarchy1"/>
    <dgm:cxn modelId="{8855DF8F-390E-4287-8526-586E4FBB9298}" type="presParOf" srcId="{97345DC2-B6D7-4268-B3FF-ABD16A9A80AE}" destId="{71BABFDB-EF04-4405-875D-602FE57E4D5F}" srcOrd="0" destOrd="0" presId="urn:microsoft.com/office/officeart/2005/8/layout/hierarchy1"/>
    <dgm:cxn modelId="{C49C24EC-E64C-430F-A738-E52CD3CFEA18}" type="presParOf" srcId="{71BABFDB-EF04-4405-875D-602FE57E4D5F}" destId="{5487E549-EFEF-4107-B4AC-87999ADA6F93}" srcOrd="0" destOrd="0" presId="urn:microsoft.com/office/officeart/2005/8/layout/hierarchy1"/>
    <dgm:cxn modelId="{C3F42871-EC8A-49AF-A8A1-AEF1EE119FEB}" type="presParOf" srcId="{5487E549-EFEF-4107-B4AC-87999ADA6F93}" destId="{D533DF3A-9851-4470-A437-C49D1B06ED94}" srcOrd="0" destOrd="0" presId="urn:microsoft.com/office/officeart/2005/8/layout/hierarchy1"/>
    <dgm:cxn modelId="{50F02EF8-3E64-4405-A6F0-40FFE6D2D37D}" type="presParOf" srcId="{5487E549-EFEF-4107-B4AC-87999ADA6F93}" destId="{97478951-9DF2-4595-9BAF-B4D01A731BFB}" srcOrd="1" destOrd="0" presId="urn:microsoft.com/office/officeart/2005/8/layout/hierarchy1"/>
    <dgm:cxn modelId="{EBB8F445-E9C2-4105-ACC7-F4D9C7E40624}" type="presParOf" srcId="{71BABFDB-EF04-4405-875D-602FE57E4D5F}" destId="{B4D5C60E-3DEF-4FB9-BC8D-7178CADC79A0}" srcOrd="1" destOrd="0" presId="urn:microsoft.com/office/officeart/2005/8/layout/hierarchy1"/>
    <dgm:cxn modelId="{D60513BD-D133-40F9-B75F-DD21AA047532}" type="presParOf" srcId="{B4D5C60E-3DEF-4FB9-BC8D-7178CADC79A0}" destId="{F1ABE5BC-E808-4FE3-B3D4-0F6FF19EF780}" srcOrd="0" destOrd="0" presId="urn:microsoft.com/office/officeart/2005/8/layout/hierarchy1"/>
    <dgm:cxn modelId="{09AE2615-C374-4DE5-90EF-37323725269F}" type="presParOf" srcId="{B4D5C60E-3DEF-4FB9-BC8D-7178CADC79A0}" destId="{1656FC35-8E18-4EFA-8937-0202B153958B}" srcOrd="1" destOrd="0" presId="urn:microsoft.com/office/officeart/2005/8/layout/hierarchy1"/>
    <dgm:cxn modelId="{4F0137BD-2CAF-4E59-BF6F-149C2403B80C}" type="presParOf" srcId="{1656FC35-8E18-4EFA-8937-0202B153958B}" destId="{CC93A4C4-3755-4079-9EA1-B6F33FF6FB5E}" srcOrd="0" destOrd="0" presId="urn:microsoft.com/office/officeart/2005/8/layout/hierarchy1"/>
    <dgm:cxn modelId="{A4572535-E9DD-4779-9E13-998961FE2A6B}" type="presParOf" srcId="{CC93A4C4-3755-4079-9EA1-B6F33FF6FB5E}" destId="{91603BBF-E962-41AC-8C40-2A62596A4D16}" srcOrd="0" destOrd="0" presId="urn:microsoft.com/office/officeart/2005/8/layout/hierarchy1"/>
    <dgm:cxn modelId="{5C5E5268-7612-4814-B696-56D0498F3557}" type="presParOf" srcId="{CC93A4C4-3755-4079-9EA1-B6F33FF6FB5E}" destId="{AE55081C-E189-48EE-B397-5AEB7C8BFE56}" srcOrd="1" destOrd="0" presId="urn:microsoft.com/office/officeart/2005/8/layout/hierarchy1"/>
    <dgm:cxn modelId="{A7B790C7-A6AD-4B20-AC49-2763411A348E}" type="presParOf" srcId="{1656FC35-8E18-4EFA-8937-0202B153958B}" destId="{9277740D-B63B-49CE-BC7C-B2CCB6C69EC3}" srcOrd="1" destOrd="0" presId="urn:microsoft.com/office/officeart/2005/8/layout/hierarchy1"/>
    <dgm:cxn modelId="{F5ECD3DB-71DC-459C-9475-928ADDFFCA57}" type="presParOf" srcId="{9277740D-B63B-49CE-BC7C-B2CCB6C69EC3}" destId="{DFFC8380-3967-4EEA-8426-EB7943749F95}" srcOrd="0" destOrd="0" presId="urn:microsoft.com/office/officeart/2005/8/layout/hierarchy1"/>
    <dgm:cxn modelId="{D7090960-8A0E-460D-9925-79616E6B7E75}" type="presParOf" srcId="{9277740D-B63B-49CE-BC7C-B2CCB6C69EC3}" destId="{4576655F-4329-4BC3-A873-7FE3BFB55242}" srcOrd="1" destOrd="0" presId="urn:microsoft.com/office/officeart/2005/8/layout/hierarchy1"/>
    <dgm:cxn modelId="{208C6E95-F97F-4CB5-8887-DADAB64EDC4E}" type="presParOf" srcId="{4576655F-4329-4BC3-A873-7FE3BFB55242}" destId="{ED8C789A-6341-4BE2-B6B0-C7037AE217D2}" srcOrd="0" destOrd="0" presId="urn:microsoft.com/office/officeart/2005/8/layout/hierarchy1"/>
    <dgm:cxn modelId="{DF770301-5049-4BA4-91A2-303F8248818C}" type="presParOf" srcId="{ED8C789A-6341-4BE2-B6B0-C7037AE217D2}" destId="{D90B9F10-8131-44B8-A5B1-7675652695AB}" srcOrd="0" destOrd="0" presId="urn:microsoft.com/office/officeart/2005/8/layout/hierarchy1"/>
    <dgm:cxn modelId="{24644EC1-479F-4A5A-AEBD-5DABAA2AFD81}" type="presParOf" srcId="{ED8C789A-6341-4BE2-B6B0-C7037AE217D2}" destId="{CEEE33BD-F266-437D-B173-BD49C26D8DB5}" srcOrd="1" destOrd="0" presId="urn:microsoft.com/office/officeart/2005/8/layout/hierarchy1"/>
    <dgm:cxn modelId="{39C97DA3-15D0-4A39-B752-AA221571A9DE}" type="presParOf" srcId="{4576655F-4329-4BC3-A873-7FE3BFB55242}" destId="{886414FC-4CAE-4B00-8E5A-EC280F844B89}" srcOrd="1" destOrd="0" presId="urn:microsoft.com/office/officeart/2005/8/layout/hierarchy1"/>
    <dgm:cxn modelId="{FF43A062-75EB-4F17-9042-386FE0AF841B}" type="presParOf" srcId="{9277740D-B63B-49CE-BC7C-B2CCB6C69EC3}" destId="{2BF9B6CA-4839-407A-B651-8A48F638D114}" srcOrd="2" destOrd="0" presId="urn:microsoft.com/office/officeart/2005/8/layout/hierarchy1"/>
    <dgm:cxn modelId="{2586E44D-F9C7-4C74-8781-56AFB71D8309}" type="presParOf" srcId="{9277740D-B63B-49CE-BC7C-B2CCB6C69EC3}" destId="{DE57B48B-B2E5-41AE-9154-C318A48244DB}" srcOrd="3" destOrd="0" presId="urn:microsoft.com/office/officeart/2005/8/layout/hierarchy1"/>
    <dgm:cxn modelId="{75C68BEB-4788-45FD-8387-5D5983B6D6F2}" type="presParOf" srcId="{DE57B48B-B2E5-41AE-9154-C318A48244DB}" destId="{E08AD94A-B9CF-42D0-8187-E048D954CEE3}" srcOrd="0" destOrd="0" presId="urn:microsoft.com/office/officeart/2005/8/layout/hierarchy1"/>
    <dgm:cxn modelId="{D53D6BB3-FAE4-4DBA-A576-CBC2D7D1CA1D}" type="presParOf" srcId="{E08AD94A-B9CF-42D0-8187-E048D954CEE3}" destId="{610C3756-61B6-4371-9EDF-D2FC292625BF}" srcOrd="0" destOrd="0" presId="urn:microsoft.com/office/officeart/2005/8/layout/hierarchy1"/>
    <dgm:cxn modelId="{A8B5CCE6-5422-4E0E-85EE-B234C5C0D8E4}" type="presParOf" srcId="{E08AD94A-B9CF-42D0-8187-E048D954CEE3}" destId="{F344BE81-5CDC-4DEC-8E2C-978E356586B6}" srcOrd="1" destOrd="0" presId="urn:microsoft.com/office/officeart/2005/8/layout/hierarchy1"/>
    <dgm:cxn modelId="{F4D526CA-73FD-4A67-BEC7-D954410D8C3C}" type="presParOf" srcId="{DE57B48B-B2E5-41AE-9154-C318A48244DB}" destId="{195BF0B9-E2C4-4CB6-8134-C470B52A87C8}" srcOrd="1" destOrd="0" presId="urn:microsoft.com/office/officeart/2005/8/layout/hierarchy1"/>
    <dgm:cxn modelId="{B52D05CA-C754-4C64-838D-77655A413880}" type="presParOf" srcId="{9277740D-B63B-49CE-BC7C-B2CCB6C69EC3}" destId="{FECDA73D-811A-4BC5-A857-6C36C31DD5CC}" srcOrd="4" destOrd="0" presId="urn:microsoft.com/office/officeart/2005/8/layout/hierarchy1"/>
    <dgm:cxn modelId="{8A627D1B-CA7A-4D6C-B313-ECEA39BB5576}" type="presParOf" srcId="{9277740D-B63B-49CE-BC7C-B2CCB6C69EC3}" destId="{6E9BE31B-31B0-4A96-A796-6943638CABEF}" srcOrd="5" destOrd="0" presId="urn:microsoft.com/office/officeart/2005/8/layout/hierarchy1"/>
    <dgm:cxn modelId="{706139F1-C280-4296-9A3F-402EEFC6610D}" type="presParOf" srcId="{6E9BE31B-31B0-4A96-A796-6943638CABEF}" destId="{357AC750-77E8-48A6-B2E9-D940428DFA2E}" srcOrd="0" destOrd="0" presId="urn:microsoft.com/office/officeart/2005/8/layout/hierarchy1"/>
    <dgm:cxn modelId="{CB3549AA-3E4E-452E-A37A-93225B78F69F}" type="presParOf" srcId="{357AC750-77E8-48A6-B2E9-D940428DFA2E}" destId="{1A67E54E-557B-4355-B87E-159A54309CBC}" srcOrd="0" destOrd="0" presId="urn:microsoft.com/office/officeart/2005/8/layout/hierarchy1"/>
    <dgm:cxn modelId="{68465802-99B7-4131-A013-BAE148BCA857}" type="presParOf" srcId="{357AC750-77E8-48A6-B2E9-D940428DFA2E}" destId="{E16ADB9F-4727-4921-A16B-AD00BAFFD290}" srcOrd="1" destOrd="0" presId="urn:microsoft.com/office/officeart/2005/8/layout/hierarchy1"/>
    <dgm:cxn modelId="{C62697C7-71CD-4506-8CB5-762B240D3213}" type="presParOf" srcId="{6E9BE31B-31B0-4A96-A796-6943638CABEF}" destId="{3B6EA41B-EC8F-4E92-B1C1-EF65EA0F0A65}" srcOrd="1" destOrd="0" presId="urn:microsoft.com/office/officeart/2005/8/layout/hierarchy1"/>
    <dgm:cxn modelId="{2043C0FF-B821-432A-9893-4190200CD564}" type="presParOf" srcId="{B4D5C60E-3DEF-4FB9-BC8D-7178CADC79A0}" destId="{95810BC0-3587-43E0-B8CE-26A8EB349535}" srcOrd="2" destOrd="0" presId="urn:microsoft.com/office/officeart/2005/8/layout/hierarchy1"/>
    <dgm:cxn modelId="{55404838-F2FE-4914-80A8-CA14FA24F3BC}" type="presParOf" srcId="{B4D5C60E-3DEF-4FB9-BC8D-7178CADC79A0}" destId="{45953267-53C6-48E8-9518-9B6C807BCEB3}" srcOrd="3" destOrd="0" presId="urn:microsoft.com/office/officeart/2005/8/layout/hierarchy1"/>
    <dgm:cxn modelId="{E850B617-3B83-4945-B1BE-6A64A82D66F8}" type="presParOf" srcId="{45953267-53C6-48E8-9518-9B6C807BCEB3}" destId="{4B2ABD63-5237-4D3A-8143-3124C1A6511F}" srcOrd="0" destOrd="0" presId="urn:microsoft.com/office/officeart/2005/8/layout/hierarchy1"/>
    <dgm:cxn modelId="{3852AFFF-15A7-4C1F-9E17-F1982D201AB7}" type="presParOf" srcId="{4B2ABD63-5237-4D3A-8143-3124C1A6511F}" destId="{68ACA54C-9E4C-4DC4-B312-65E50CE2BCBB}" srcOrd="0" destOrd="0" presId="urn:microsoft.com/office/officeart/2005/8/layout/hierarchy1"/>
    <dgm:cxn modelId="{A2B461D0-B63E-4A5F-91D9-59EAF5776BBF}" type="presParOf" srcId="{4B2ABD63-5237-4D3A-8143-3124C1A6511F}" destId="{AFFDAF3A-AD82-47FE-A727-E929144CE691}" srcOrd="1" destOrd="0" presId="urn:microsoft.com/office/officeart/2005/8/layout/hierarchy1"/>
    <dgm:cxn modelId="{D271631A-DA87-4F7F-8116-6BED7E1D4E9E}" type="presParOf" srcId="{45953267-53C6-48E8-9518-9B6C807BCEB3}" destId="{32D9FBCD-6693-42ED-8DE3-40FEC10435FE}" srcOrd="1" destOrd="0" presId="urn:microsoft.com/office/officeart/2005/8/layout/hierarchy1"/>
    <dgm:cxn modelId="{C1353177-05CF-4700-9E6F-9279AFBA1FA5}" type="presParOf" srcId="{B4D5C60E-3DEF-4FB9-BC8D-7178CADC79A0}" destId="{FA2ACFC3-AEA1-4BFF-A269-4C89135F8B14}" srcOrd="4" destOrd="0" presId="urn:microsoft.com/office/officeart/2005/8/layout/hierarchy1"/>
    <dgm:cxn modelId="{D668DE44-1041-41CA-AED5-0C3E4AA5F4A5}" type="presParOf" srcId="{B4D5C60E-3DEF-4FB9-BC8D-7178CADC79A0}" destId="{627F44AC-FAC3-497C-8442-75ED8FBF428B}" srcOrd="5" destOrd="0" presId="urn:microsoft.com/office/officeart/2005/8/layout/hierarchy1"/>
    <dgm:cxn modelId="{1B4708BB-85AC-4A7D-B1B8-62661A8C06A0}" type="presParOf" srcId="{627F44AC-FAC3-497C-8442-75ED8FBF428B}" destId="{931C7606-E0F9-464B-AA9A-03BB938065D1}" srcOrd="0" destOrd="0" presId="urn:microsoft.com/office/officeart/2005/8/layout/hierarchy1"/>
    <dgm:cxn modelId="{A1974379-23AB-48E8-B9B2-78D75746F6BC}" type="presParOf" srcId="{931C7606-E0F9-464B-AA9A-03BB938065D1}" destId="{5DF10248-FFBB-4454-872B-213F37E7CC03}" srcOrd="0" destOrd="0" presId="urn:microsoft.com/office/officeart/2005/8/layout/hierarchy1"/>
    <dgm:cxn modelId="{4DF372E8-0776-471C-AD9F-02AAEE99BEF2}" type="presParOf" srcId="{931C7606-E0F9-464B-AA9A-03BB938065D1}" destId="{FFB13C81-A1D9-4753-B0FF-C831790F1F0E}" srcOrd="1" destOrd="0" presId="urn:microsoft.com/office/officeart/2005/8/layout/hierarchy1"/>
    <dgm:cxn modelId="{1B191B3C-EF54-471C-AB01-72133DADDA55}" type="presParOf" srcId="{627F44AC-FAC3-497C-8442-75ED8FBF428B}" destId="{F3E259D2-0A30-47AC-B05B-6EEA90E4B697}" srcOrd="1" destOrd="0" presId="urn:microsoft.com/office/officeart/2005/8/layout/hierarchy1"/>
    <dgm:cxn modelId="{4B7172B3-54FD-4FD9-8F3E-1A9C5DE8D6AD}" type="presParOf" srcId="{F3E259D2-0A30-47AC-B05B-6EEA90E4B697}" destId="{64AE164C-FB8C-4B7C-8566-90154394B50D}" srcOrd="0" destOrd="0" presId="urn:microsoft.com/office/officeart/2005/8/layout/hierarchy1"/>
    <dgm:cxn modelId="{7468A38C-EEAE-4467-B21A-76C806F1B93A}" type="presParOf" srcId="{F3E259D2-0A30-47AC-B05B-6EEA90E4B697}" destId="{5DC9D20D-7739-4B55-B6E7-C294A525DA43}" srcOrd="1" destOrd="0" presId="urn:microsoft.com/office/officeart/2005/8/layout/hierarchy1"/>
    <dgm:cxn modelId="{98C82174-4481-47E4-AAA6-7DADA40EAB7E}" type="presParOf" srcId="{5DC9D20D-7739-4B55-B6E7-C294A525DA43}" destId="{62EB7D06-4D9A-4A8B-BE0A-63534696FFE3}" srcOrd="0" destOrd="0" presId="urn:microsoft.com/office/officeart/2005/8/layout/hierarchy1"/>
    <dgm:cxn modelId="{0A8A763D-B841-482A-853A-6C716B542430}" type="presParOf" srcId="{62EB7D06-4D9A-4A8B-BE0A-63534696FFE3}" destId="{AB2439ED-82E2-4C68-A8B1-5335A0A133C8}" srcOrd="0" destOrd="0" presId="urn:microsoft.com/office/officeart/2005/8/layout/hierarchy1"/>
    <dgm:cxn modelId="{1E25C36E-D2C8-4F49-984E-0BFD7726AC95}" type="presParOf" srcId="{62EB7D06-4D9A-4A8B-BE0A-63534696FFE3}" destId="{53CAE4E8-20AD-446C-9B4E-425CB8444CCB}" srcOrd="1" destOrd="0" presId="urn:microsoft.com/office/officeart/2005/8/layout/hierarchy1"/>
    <dgm:cxn modelId="{FD54DDDA-BD9A-403F-BCBC-98477F0FB4AF}" type="presParOf" srcId="{5DC9D20D-7739-4B55-B6E7-C294A525DA43}" destId="{16DA6F04-E380-4AE5-B41F-370CC5DFF6CF}" srcOrd="1" destOrd="0" presId="urn:microsoft.com/office/officeart/2005/8/layout/hierarchy1"/>
    <dgm:cxn modelId="{D791D1C6-3311-4832-93CE-D6ABA0E0C1C7}" type="presParOf" srcId="{F3E259D2-0A30-47AC-B05B-6EEA90E4B697}" destId="{DCDFA5B6-9F8B-4C30-B104-FC27F4292471}" srcOrd="2" destOrd="0" presId="urn:microsoft.com/office/officeart/2005/8/layout/hierarchy1"/>
    <dgm:cxn modelId="{20133A06-86D5-4B0D-9101-629A919DD14F}" type="presParOf" srcId="{F3E259D2-0A30-47AC-B05B-6EEA90E4B697}" destId="{CB2C5CA6-367A-4DC6-BC38-9F258118F158}" srcOrd="3" destOrd="0" presId="urn:microsoft.com/office/officeart/2005/8/layout/hierarchy1"/>
    <dgm:cxn modelId="{6FF6FD29-3C81-4CB4-A9F7-542A78A1F627}" type="presParOf" srcId="{CB2C5CA6-367A-4DC6-BC38-9F258118F158}" destId="{BD8D5649-D1B0-487A-A045-9A02B7849E90}" srcOrd="0" destOrd="0" presId="urn:microsoft.com/office/officeart/2005/8/layout/hierarchy1"/>
    <dgm:cxn modelId="{8A84016C-8B48-401E-8EB2-4EB06242D90D}" type="presParOf" srcId="{BD8D5649-D1B0-487A-A045-9A02B7849E90}" destId="{DD0F09B1-EC99-4852-BB7B-B0BE2E05A452}" srcOrd="0" destOrd="0" presId="urn:microsoft.com/office/officeart/2005/8/layout/hierarchy1"/>
    <dgm:cxn modelId="{471B5137-0985-48F5-A6B2-19FDF708720B}" type="presParOf" srcId="{BD8D5649-D1B0-487A-A045-9A02B7849E90}" destId="{6A2229CC-EFD7-4F7C-B034-272E14B9FC55}" srcOrd="1" destOrd="0" presId="urn:microsoft.com/office/officeart/2005/8/layout/hierarchy1"/>
    <dgm:cxn modelId="{AB9F7262-AC91-4008-B9E6-A06597B99AF2}" type="presParOf" srcId="{CB2C5CA6-367A-4DC6-BC38-9F258118F158}" destId="{3E675CB5-A472-4DBB-B88A-2D8B8D1CCA29}" srcOrd="1" destOrd="0" presId="urn:microsoft.com/office/officeart/2005/8/layout/hierarchy1"/>
    <dgm:cxn modelId="{C791DD8F-B741-4706-89EB-05372EC9DA60}" type="presParOf" srcId="{F3E259D2-0A30-47AC-B05B-6EEA90E4B697}" destId="{D3892B0A-A153-43F8-9B51-C4AE6155DDF3}" srcOrd="4" destOrd="0" presId="urn:microsoft.com/office/officeart/2005/8/layout/hierarchy1"/>
    <dgm:cxn modelId="{21BF5A16-1D7E-4301-A4FD-79018A888382}" type="presParOf" srcId="{F3E259D2-0A30-47AC-B05B-6EEA90E4B697}" destId="{5E3210E7-87C5-4724-BEA8-9929CD2BFE4E}" srcOrd="5" destOrd="0" presId="urn:microsoft.com/office/officeart/2005/8/layout/hierarchy1"/>
    <dgm:cxn modelId="{93E121DF-5A0C-4251-9287-6FFDEBA208A4}" type="presParOf" srcId="{5E3210E7-87C5-4724-BEA8-9929CD2BFE4E}" destId="{637A2A06-646B-465D-8BEB-CA78CCC67A45}" srcOrd="0" destOrd="0" presId="urn:microsoft.com/office/officeart/2005/8/layout/hierarchy1"/>
    <dgm:cxn modelId="{117EE142-8114-415D-B8F3-2D757BCBCDAC}" type="presParOf" srcId="{637A2A06-646B-465D-8BEB-CA78CCC67A45}" destId="{DDF151C7-A013-407B-9A32-DE5ACF413366}" srcOrd="0" destOrd="0" presId="urn:microsoft.com/office/officeart/2005/8/layout/hierarchy1"/>
    <dgm:cxn modelId="{0746BCCA-DF91-471C-ABEC-487D02CC89CF}" type="presParOf" srcId="{637A2A06-646B-465D-8BEB-CA78CCC67A45}" destId="{CA4C6FC7-AECC-4FD1-95A1-0A4E8806F38D}" srcOrd="1" destOrd="0" presId="urn:microsoft.com/office/officeart/2005/8/layout/hierarchy1"/>
    <dgm:cxn modelId="{D59D418E-2BAD-4175-A81E-4C4BD99F5FA3}" type="presParOf" srcId="{5E3210E7-87C5-4724-BEA8-9929CD2BFE4E}" destId="{85AF4622-0BA5-4037-83E6-49A5D944B2F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99890D-1E18-48E8-96FC-FF43D356C6FF}"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0DDF48A3-0409-4842-9033-EB94A1B05ACE}">
      <dgm:prSet custT="1"/>
      <dgm:spPr/>
      <dgm:t>
        <a:bodyPr/>
        <a:lstStyle/>
        <a:p>
          <a:pPr rtl="0"/>
          <a:r>
            <a:rPr lang="en-US" sz="2200" dirty="0">
              <a:latin typeface="Calibri (Body)"/>
            </a:rPr>
            <a:t>Waterfall model</a:t>
          </a:r>
          <a:endParaRPr lang="en-IN" sz="2200" dirty="0">
            <a:latin typeface="Calibri (Body)"/>
          </a:endParaRPr>
        </a:p>
      </dgm:t>
    </dgm:pt>
    <dgm:pt modelId="{B7BB5146-D53B-441D-BB9E-E67E407DCFE1}" type="parTrans" cxnId="{069B1BA6-948A-4BB9-8FE4-619DE3814829}">
      <dgm:prSet/>
      <dgm:spPr/>
      <dgm:t>
        <a:bodyPr/>
        <a:lstStyle/>
        <a:p>
          <a:endParaRPr lang="en-IN"/>
        </a:p>
      </dgm:t>
    </dgm:pt>
    <dgm:pt modelId="{3F49650F-10A4-4E89-AF3F-78286E5D29AE}" type="sibTrans" cxnId="{069B1BA6-948A-4BB9-8FE4-619DE3814829}">
      <dgm:prSet/>
      <dgm:spPr/>
      <dgm:t>
        <a:bodyPr/>
        <a:lstStyle/>
        <a:p>
          <a:endParaRPr lang="en-IN"/>
        </a:p>
      </dgm:t>
    </dgm:pt>
    <dgm:pt modelId="{60D56EEF-4A12-4140-BF86-AEFA386E4EE2}">
      <dgm:prSet custT="1"/>
      <dgm:spPr/>
      <dgm:t>
        <a:bodyPr/>
        <a:lstStyle/>
        <a:p>
          <a:pPr rtl="0"/>
          <a:r>
            <a:rPr lang="en-US" sz="2200" dirty="0">
              <a:latin typeface="Calibri (Body)"/>
            </a:rPr>
            <a:t>Prototyping model</a:t>
          </a:r>
          <a:endParaRPr lang="en-IN" sz="2200" dirty="0">
            <a:latin typeface="Calibri (Body)"/>
          </a:endParaRPr>
        </a:p>
      </dgm:t>
    </dgm:pt>
    <dgm:pt modelId="{53189B87-4175-4B01-BE41-880594E70E86}" type="parTrans" cxnId="{62A0DC1E-39B9-4EFE-B0FE-79E6D4CB0139}">
      <dgm:prSet/>
      <dgm:spPr/>
      <dgm:t>
        <a:bodyPr/>
        <a:lstStyle/>
        <a:p>
          <a:endParaRPr lang="en-IN"/>
        </a:p>
      </dgm:t>
    </dgm:pt>
    <dgm:pt modelId="{87A130E4-D221-4BD1-B215-456B4873DBAB}" type="sibTrans" cxnId="{62A0DC1E-39B9-4EFE-B0FE-79E6D4CB0139}">
      <dgm:prSet/>
      <dgm:spPr/>
      <dgm:t>
        <a:bodyPr/>
        <a:lstStyle/>
        <a:p>
          <a:endParaRPr lang="en-IN"/>
        </a:p>
      </dgm:t>
    </dgm:pt>
    <dgm:pt modelId="{04F408F7-596B-41BE-8373-6C52BA9C10F2}">
      <dgm:prSet custT="1"/>
      <dgm:spPr/>
      <dgm:t>
        <a:bodyPr/>
        <a:lstStyle/>
        <a:p>
          <a:pPr rtl="0"/>
          <a:r>
            <a:rPr lang="en-US" sz="2200" dirty="0">
              <a:latin typeface="Calibri (Body)"/>
            </a:rPr>
            <a:t>Evolutionary model</a:t>
          </a:r>
          <a:endParaRPr lang="en-IN" sz="2200" dirty="0">
            <a:latin typeface="Calibri (Body)"/>
          </a:endParaRPr>
        </a:p>
      </dgm:t>
    </dgm:pt>
    <dgm:pt modelId="{49DC7086-B59E-4CE1-88A8-7AD52BE39F0E}" type="parTrans" cxnId="{0489E6E5-208E-44BC-AD8F-11E22DD9686D}">
      <dgm:prSet/>
      <dgm:spPr/>
      <dgm:t>
        <a:bodyPr/>
        <a:lstStyle/>
        <a:p>
          <a:endParaRPr lang="en-IN"/>
        </a:p>
      </dgm:t>
    </dgm:pt>
    <dgm:pt modelId="{C604B2B9-2091-4BFE-86AB-B8E24E8A2D85}" type="sibTrans" cxnId="{0489E6E5-208E-44BC-AD8F-11E22DD9686D}">
      <dgm:prSet/>
      <dgm:spPr/>
      <dgm:t>
        <a:bodyPr/>
        <a:lstStyle/>
        <a:p>
          <a:endParaRPr lang="en-IN"/>
        </a:p>
      </dgm:t>
    </dgm:pt>
    <dgm:pt modelId="{A4EBB648-71C4-4484-AB2A-BC1CC110D44B}">
      <dgm:prSet custT="1"/>
      <dgm:spPr/>
      <dgm:t>
        <a:bodyPr/>
        <a:lstStyle/>
        <a:p>
          <a:pPr rtl="0"/>
          <a:r>
            <a:rPr lang="en-US" sz="2200" dirty="0">
              <a:latin typeface="Calibri (Body)"/>
            </a:rPr>
            <a:t>Spiral model</a:t>
          </a:r>
          <a:endParaRPr lang="en-IN" sz="2200" dirty="0">
            <a:latin typeface="Calibri (Body)"/>
          </a:endParaRPr>
        </a:p>
      </dgm:t>
    </dgm:pt>
    <dgm:pt modelId="{56A287A3-2CE5-4DC2-A86E-E32CD1BBB3DB}" type="parTrans" cxnId="{8B9C3F94-3CB2-4E30-9A98-A8DE1949C590}">
      <dgm:prSet/>
      <dgm:spPr/>
      <dgm:t>
        <a:bodyPr/>
        <a:lstStyle/>
        <a:p>
          <a:endParaRPr lang="en-IN"/>
        </a:p>
      </dgm:t>
    </dgm:pt>
    <dgm:pt modelId="{C439D49C-32B7-481E-AD27-697A9AC528D5}" type="sibTrans" cxnId="{8B9C3F94-3CB2-4E30-9A98-A8DE1949C590}">
      <dgm:prSet/>
      <dgm:spPr/>
      <dgm:t>
        <a:bodyPr/>
        <a:lstStyle/>
        <a:p>
          <a:endParaRPr lang="en-IN"/>
        </a:p>
      </dgm:t>
    </dgm:pt>
    <dgm:pt modelId="{2958FB7D-E6EB-4CEF-9EA4-C1664F52325C}">
      <dgm:prSet custT="1"/>
      <dgm:spPr/>
      <dgm:t>
        <a:bodyPr/>
        <a:lstStyle/>
        <a:p>
          <a:pPr rtl="0"/>
          <a:r>
            <a:rPr lang="en-US" sz="2200" dirty="0">
              <a:latin typeface="Calibri (Body)"/>
            </a:rPr>
            <a:t>Incremental model</a:t>
          </a:r>
        </a:p>
      </dgm:t>
    </dgm:pt>
    <dgm:pt modelId="{26C1F921-1877-4F64-A620-AF50D12D1248}" type="parTrans" cxnId="{63620998-3CCB-4C57-9053-5648D9776457}">
      <dgm:prSet/>
      <dgm:spPr/>
      <dgm:t>
        <a:bodyPr/>
        <a:lstStyle/>
        <a:p>
          <a:endParaRPr lang="en-IN"/>
        </a:p>
      </dgm:t>
    </dgm:pt>
    <dgm:pt modelId="{68BA29B5-2F9D-4CCB-89B9-2BFE963DA08C}" type="sibTrans" cxnId="{63620998-3CCB-4C57-9053-5648D9776457}">
      <dgm:prSet/>
      <dgm:spPr/>
      <dgm:t>
        <a:bodyPr/>
        <a:lstStyle/>
        <a:p>
          <a:endParaRPr lang="en-IN"/>
        </a:p>
      </dgm:t>
    </dgm:pt>
    <dgm:pt modelId="{1EC35960-E875-415D-A1FD-D2575968B118}" type="pres">
      <dgm:prSet presAssocID="{9199890D-1E18-48E8-96FC-FF43D356C6FF}" presName="compositeShape" presStyleCnt="0">
        <dgm:presLayoutVars>
          <dgm:dir/>
          <dgm:resizeHandles/>
        </dgm:presLayoutVars>
      </dgm:prSet>
      <dgm:spPr/>
    </dgm:pt>
    <dgm:pt modelId="{2C55AE89-94AC-4C8E-9E63-3001520D2F6B}" type="pres">
      <dgm:prSet presAssocID="{9199890D-1E18-48E8-96FC-FF43D356C6FF}" presName="pyramid" presStyleLbl="node1" presStyleIdx="0" presStyleCnt="1" custLinFactNeighborY="1471"/>
      <dgm:spPr/>
    </dgm:pt>
    <dgm:pt modelId="{F78B28E8-E6D6-4E86-8501-B170C1E427D9}" type="pres">
      <dgm:prSet presAssocID="{9199890D-1E18-48E8-96FC-FF43D356C6FF}" presName="theList" presStyleCnt="0"/>
      <dgm:spPr/>
    </dgm:pt>
    <dgm:pt modelId="{A311BA85-4F20-4496-8E47-7675BFC19712}" type="pres">
      <dgm:prSet presAssocID="{0DDF48A3-0409-4842-9033-EB94A1B05ACE}" presName="aNode" presStyleLbl="fgAcc1" presStyleIdx="0" presStyleCnt="5">
        <dgm:presLayoutVars>
          <dgm:bulletEnabled val="1"/>
        </dgm:presLayoutVars>
      </dgm:prSet>
      <dgm:spPr/>
    </dgm:pt>
    <dgm:pt modelId="{52C2F5C6-9DB8-42DF-92D1-76FA4C8EE8E0}" type="pres">
      <dgm:prSet presAssocID="{0DDF48A3-0409-4842-9033-EB94A1B05ACE}" presName="aSpace" presStyleCnt="0"/>
      <dgm:spPr/>
    </dgm:pt>
    <dgm:pt modelId="{B2D21ABB-E098-41A3-BACA-FE0F0299A2A7}" type="pres">
      <dgm:prSet presAssocID="{60D56EEF-4A12-4140-BF86-AEFA386E4EE2}" presName="aNode" presStyleLbl="fgAcc1" presStyleIdx="1" presStyleCnt="5">
        <dgm:presLayoutVars>
          <dgm:bulletEnabled val="1"/>
        </dgm:presLayoutVars>
      </dgm:prSet>
      <dgm:spPr/>
    </dgm:pt>
    <dgm:pt modelId="{72823692-B974-40D1-B7AD-0E5F95B0B207}" type="pres">
      <dgm:prSet presAssocID="{60D56EEF-4A12-4140-BF86-AEFA386E4EE2}" presName="aSpace" presStyleCnt="0"/>
      <dgm:spPr/>
    </dgm:pt>
    <dgm:pt modelId="{9780FC8B-14BC-4A94-9797-FE381A9221EF}" type="pres">
      <dgm:prSet presAssocID="{04F408F7-596B-41BE-8373-6C52BA9C10F2}" presName="aNode" presStyleLbl="fgAcc1" presStyleIdx="2" presStyleCnt="5">
        <dgm:presLayoutVars>
          <dgm:bulletEnabled val="1"/>
        </dgm:presLayoutVars>
      </dgm:prSet>
      <dgm:spPr/>
    </dgm:pt>
    <dgm:pt modelId="{363D1BB5-82D8-4BF7-A700-6EF53785FE0E}" type="pres">
      <dgm:prSet presAssocID="{04F408F7-596B-41BE-8373-6C52BA9C10F2}" presName="aSpace" presStyleCnt="0"/>
      <dgm:spPr/>
    </dgm:pt>
    <dgm:pt modelId="{82ECF3D0-DD5E-41A0-B083-324A58FF3695}" type="pres">
      <dgm:prSet presAssocID="{A4EBB648-71C4-4484-AB2A-BC1CC110D44B}" presName="aNode" presStyleLbl="fgAcc1" presStyleIdx="3" presStyleCnt="5">
        <dgm:presLayoutVars>
          <dgm:bulletEnabled val="1"/>
        </dgm:presLayoutVars>
      </dgm:prSet>
      <dgm:spPr/>
    </dgm:pt>
    <dgm:pt modelId="{DF248C16-6C1D-46BF-9A28-6EF5797D4F3D}" type="pres">
      <dgm:prSet presAssocID="{A4EBB648-71C4-4484-AB2A-BC1CC110D44B}" presName="aSpace" presStyleCnt="0"/>
      <dgm:spPr/>
    </dgm:pt>
    <dgm:pt modelId="{4A12CA85-2A9B-4925-8963-01E336308987}" type="pres">
      <dgm:prSet presAssocID="{2958FB7D-E6EB-4CEF-9EA4-C1664F52325C}" presName="aNode" presStyleLbl="fgAcc1" presStyleIdx="4" presStyleCnt="5">
        <dgm:presLayoutVars>
          <dgm:bulletEnabled val="1"/>
        </dgm:presLayoutVars>
      </dgm:prSet>
      <dgm:spPr/>
    </dgm:pt>
    <dgm:pt modelId="{D8F0D726-BD43-4326-9CD5-57C37CBA2838}" type="pres">
      <dgm:prSet presAssocID="{2958FB7D-E6EB-4CEF-9EA4-C1664F52325C}" presName="aSpace" presStyleCnt="0"/>
      <dgm:spPr/>
    </dgm:pt>
  </dgm:ptLst>
  <dgm:cxnLst>
    <dgm:cxn modelId="{E3958910-BC77-4401-99B9-D2BE0C828356}" type="presOf" srcId="{2958FB7D-E6EB-4CEF-9EA4-C1664F52325C}" destId="{4A12CA85-2A9B-4925-8963-01E336308987}" srcOrd="0" destOrd="0" presId="urn:microsoft.com/office/officeart/2005/8/layout/pyramid2"/>
    <dgm:cxn modelId="{62A0DC1E-39B9-4EFE-B0FE-79E6D4CB0139}" srcId="{9199890D-1E18-48E8-96FC-FF43D356C6FF}" destId="{60D56EEF-4A12-4140-BF86-AEFA386E4EE2}" srcOrd="1" destOrd="0" parTransId="{53189B87-4175-4B01-BE41-880594E70E86}" sibTransId="{87A130E4-D221-4BD1-B215-456B4873DBAB}"/>
    <dgm:cxn modelId="{CA589B6A-1CA3-4005-A37B-818B600E36BA}" type="presOf" srcId="{A4EBB648-71C4-4484-AB2A-BC1CC110D44B}" destId="{82ECF3D0-DD5E-41A0-B083-324A58FF3695}" srcOrd="0" destOrd="0" presId="urn:microsoft.com/office/officeart/2005/8/layout/pyramid2"/>
    <dgm:cxn modelId="{782C846D-7F16-468E-9B3C-EC7BAE86390C}" type="presOf" srcId="{9199890D-1E18-48E8-96FC-FF43D356C6FF}" destId="{1EC35960-E875-415D-A1FD-D2575968B118}" srcOrd="0" destOrd="0" presId="urn:microsoft.com/office/officeart/2005/8/layout/pyramid2"/>
    <dgm:cxn modelId="{B88EBF70-C296-4AC2-92C6-04627760C533}" type="presOf" srcId="{60D56EEF-4A12-4140-BF86-AEFA386E4EE2}" destId="{B2D21ABB-E098-41A3-BACA-FE0F0299A2A7}" srcOrd="0" destOrd="0" presId="urn:microsoft.com/office/officeart/2005/8/layout/pyramid2"/>
    <dgm:cxn modelId="{8B9C3F94-3CB2-4E30-9A98-A8DE1949C590}" srcId="{9199890D-1E18-48E8-96FC-FF43D356C6FF}" destId="{A4EBB648-71C4-4484-AB2A-BC1CC110D44B}" srcOrd="3" destOrd="0" parTransId="{56A287A3-2CE5-4DC2-A86E-E32CD1BBB3DB}" sibTransId="{C439D49C-32B7-481E-AD27-697A9AC528D5}"/>
    <dgm:cxn modelId="{63620998-3CCB-4C57-9053-5648D9776457}" srcId="{9199890D-1E18-48E8-96FC-FF43D356C6FF}" destId="{2958FB7D-E6EB-4CEF-9EA4-C1664F52325C}" srcOrd="4" destOrd="0" parTransId="{26C1F921-1877-4F64-A620-AF50D12D1248}" sibTransId="{68BA29B5-2F9D-4CCB-89B9-2BFE963DA08C}"/>
    <dgm:cxn modelId="{0702ED9F-BE29-4A6B-80B6-FA670AEC3AF9}" type="presOf" srcId="{04F408F7-596B-41BE-8373-6C52BA9C10F2}" destId="{9780FC8B-14BC-4A94-9797-FE381A9221EF}" srcOrd="0" destOrd="0" presId="urn:microsoft.com/office/officeart/2005/8/layout/pyramid2"/>
    <dgm:cxn modelId="{069B1BA6-948A-4BB9-8FE4-619DE3814829}" srcId="{9199890D-1E18-48E8-96FC-FF43D356C6FF}" destId="{0DDF48A3-0409-4842-9033-EB94A1B05ACE}" srcOrd="0" destOrd="0" parTransId="{B7BB5146-D53B-441D-BB9E-E67E407DCFE1}" sibTransId="{3F49650F-10A4-4E89-AF3F-78286E5D29AE}"/>
    <dgm:cxn modelId="{8439C9C8-B6FC-4574-98A6-68357E339AFA}" type="presOf" srcId="{0DDF48A3-0409-4842-9033-EB94A1B05ACE}" destId="{A311BA85-4F20-4496-8E47-7675BFC19712}" srcOrd="0" destOrd="0" presId="urn:microsoft.com/office/officeart/2005/8/layout/pyramid2"/>
    <dgm:cxn modelId="{0489E6E5-208E-44BC-AD8F-11E22DD9686D}" srcId="{9199890D-1E18-48E8-96FC-FF43D356C6FF}" destId="{04F408F7-596B-41BE-8373-6C52BA9C10F2}" srcOrd="2" destOrd="0" parTransId="{49DC7086-B59E-4CE1-88A8-7AD52BE39F0E}" sibTransId="{C604B2B9-2091-4BFE-86AB-B8E24E8A2D85}"/>
    <dgm:cxn modelId="{8C8ABDC8-430E-4784-A95D-3719E0D946F4}" type="presParOf" srcId="{1EC35960-E875-415D-A1FD-D2575968B118}" destId="{2C55AE89-94AC-4C8E-9E63-3001520D2F6B}" srcOrd="0" destOrd="0" presId="urn:microsoft.com/office/officeart/2005/8/layout/pyramid2"/>
    <dgm:cxn modelId="{D85FF856-A83A-4030-9B22-0FA0CEC2506A}" type="presParOf" srcId="{1EC35960-E875-415D-A1FD-D2575968B118}" destId="{F78B28E8-E6D6-4E86-8501-B170C1E427D9}" srcOrd="1" destOrd="0" presId="urn:microsoft.com/office/officeart/2005/8/layout/pyramid2"/>
    <dgm:cxn modelId="{868E649A-EA04-4E95-B222-EE8EF35E95E8}" type="presParOf" srcId="{F78B28E8-E6D6-4E86-8501-B170C1E427D9}" destId="{A311BA85-4F20-4496-8E47-7675BFC19712}" srcOrd="0" destOrd="0" presId="urn:microsoft.com/office/officeart/2005/8/layout/pyramid2"/>
    <dgm:cxn modelId="{C22A8304-455F-491C-AB73-7C3618776A16}" type="presParOf" srcId="{F78B28E8-E6D6-4E86-8501-B170C1E427D9}" destId="{52C2F5C6-9DB8-42DF-92D1-76FA4C8EE8E0}" srcOrd="1" destOrd="0" presId="urn:microsoft.com/office/officeart/2005/8/layout/pyramid2"/>
    <dgm:cxn modelId="{FC43E97A-DD2B-46B2-AAD5-868365A77F74}" type="presParOf" srcId="{F78B28E8-E6D6-4E86-8501-B170C1E427D9}" destId="{B2D21ABB-E098-41A3-BACA-FE0F0299A2A7}" srcOrd="2" destOrd="0" presId="urn:microsoft.com/office/officeart/2005/8/layout/pyramid2"/>
    <dgm:cxn modelId="{6F2ED641-0285-43F6-B421-BE8C137FDDF9}" type="presParOf" srcId="{F78B28E8-E6D6-4E86-8501-B170C1E427D9}" destId="{72823692-B974-40D1-B7AD-0E5F95B0B207}" srcOrd="3" destOrd="0" presId="urn:microsoft.com/office/officeart/2005/8/layout/pyramid2"/>
    <dgm:cxn modelId="{724F75C2-E415-475B-A930-E7D7C3D3D978}" type="presParOf" srcId="{F78B28E8-E6D6-4E86-8501-B170C1E427D9}" destId="{9780FC8B-14BC-4A94-9797-FE381A9221EF}" srcOrd="4" destOrd="0" presId="urn:microsoft.com/office/officeart/2005/8/layout/pyramid2"/>
    <dgm:cxn modelId="{22D4E3FF-5C54-412E-A036-94AE252E9702}" type="presParOf" srcId="{F78B28E8-E6D6-4E86-8501-B170C1E427D9}" destId="{363D1BB5-82D8-4BF7-A700-6EF53785FE0E}" srcOrd="5" destOrd="0" presId="urn:microsoft.com/office/officeart/2005/8/layout/pyramid2"/>
    <dgm:cxn modelId="{1D215F98-1324-44F3-9504-809367A74A88}" type="presParOf" srcId="{F78B28E8-E6D6-4E86-8501-B170C1E427D9}" destId="{82ECF3D0-DD5E-41A0-B083-324A58FF3695}" srcOrd="6" destOrd="0" presId="urn:microsoft.com/office/officeart/2005/8/layout/pyramid2"/>
    <dgm:cxn modelId="{EBB02E63-85D0-45A2-AB7A-2D448C3222CE}" type="presParOf" srcId="{F78B28E8-E6D6-4E86-8501-B170C1E427D9}" destId="{DF248C16-6C1D-46BF-9A28-6EF5797D4F3D}" srcOrd="7" destOrd="0" presId="urn:microsoft.com/office/officeart/2005/8/layout/pyramid2"/>
    <dgm:cxn modelId="{E803D22D-A946-46B7-A005-A72213346B44}" type="presParOf" srcId="{F78B28E8-E6D6-4E86-8501-B170C1E427D9}" destId="{4A12CA85-2A9B-4925-8963-01E336308987}" srcOrd="8" destOrd="0" presId="urn:microsoft.com/office/officeart/2005/8/layout/pyramid2"/>
    <dgm:cxn modelId="{98EA9550-6931-48D6-90F2-B1D06A9B03C4}" type="presParOf" srcId="{F78B28E8-E6D6-4E86-8501-B170C1E427D9}" destId="{D8F0D726-BD43-4326-9CD5-57C37CBA2838}"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965A97-A2C0-4345-B941-D85D7661E97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9AD34E7-FEFF-45EE-B93B-61D163F99F92}">
      <dgm:prSet phldrT="[Text]" custT="1"/>
      <dgm:spPr>
        <a:solidFill>
          <a:schemeClr val="tx2">
            <a:lumMod val="20000"/>
            <a:lumOff val="80000"/>
          </a:schemeClr>
        </a:solidFill>
      </dgm:spPr>
      <dgm:t>
        <a:bodyPr/>
        <a:lstStyle/>
        <a:p>
          <a:r>
            <a:rPr lang="en-US" sz="2000" b="1" dirty="0">
              <a:solidFill>
                <a:schemeClr val="tx1"/>
              </a:solidFill>
              <a:latin typeface="Calibri (Body)"/>
            </a:rPr>
            <a:t>Types of Threat</a:t>
          </a:r>
          <a:endParaRPr lang="en-IN" sz="2000" b="1" dirty="0">
            <a:solidFill>
              <a:schemeClr val="tx1"/>
            </a:solidFill>
          </a:endParaRPr>
        </a:p>
      </dgm:t>
    </dgm:pt>
    <dgm:pt modelId="{820BAB62-6D1B-45A8-B74B-51672A144FE1}" type="parTrans" cxnId="{17A09DE4-F040-433F-89A9-2A6E3DDC2BD4}">
      <dgm:prSet/>
      <dgm:spPr/>
      <dgm:t>
        <a:bodyPr/>
        <a:lstStyle/>
        <a:p>
          <a:endParaRPr lang="en-IN"/>
        </a:p>
      </dgm:t>
    </dgm:pt>
    <dgm:pt modelId="{D09F6B9F-71ED-4576-8C9A-4B6378365AF6}" type="sibTrans" cxnId="{17A09DE4-F040-433F-89A9-2A6E3DDC2BD4}">
      <dgm:prSet/>
      <dgm:spPr/>
      <dgm:t>
        <a:bodyPr/>
        <a:lstStyle/>
        <a:p>
          <a:endParaRPr lang="en-IN"/>
        </a:p>
      </dgm:t>
    </dgm:pt>
    <dgm:pt modelId="{809D2013-C04D-4162-A51B-B38C8A0F8E15}">
      <dgm:prSet phldrT="[Text]" custT="1"/>
      <dgm:spPr/>
      <dgm:t>
        <a:bodyPr/>
        <a:lstStyle/>
        <a:p>
          <a:r>
            <a:rPr lang="en-US" sz="2200" dirty="0">
              <a:latin typeface="Calibri (Body)"/>
            </a:rPr>
            <a:t>Accidental threat</a:t>
          </a:r>
          <a:endParaRPr lang="en-IN" sz="2200" dirty="0">
            <a:latin typeface="Calibri (Body)"/>
          </a:endParaRPr>
        </a:p>
      </dgm:t>
    </dgm:pt>
    <dgm:pt modelId="{404DDD1D-813B-438E-8CF3-6CB642ACBBBB}" type="parTrans" cxnId="{F5557757-CC69-41A9-9F88-A730251A3633}">
      <dgm:prSet/>
      <dgm:spPr/>
      <dgm:t>
        <a:bodyPr/>
        <a:lstStyle/>
        <a:p>
          <a:endParaRPr lang="en-IN"/>
        </a:p>
      </dgm:t>
    </dgm:pt>
    <dgm:pt modelId="{BB5ED797-31EC-4BFB-BE03-A83A0F95CA48}" type="sibTrans" cxnId="{F5557757-CC69-41A9-9F88-A730251A3633}">
      <dgm:prSet/>
      <dgm:spPr/>
      <dgm:t>
        <a:bodyPr/>
        <a:lstStyle/>
        <a:p>
          <a:endParaRPr lang="en-IN"/>
        </a:p>
      </dgm:t>
    </dgm:pt>
    <dgm:pt modelId="{B079A42F-3C15-4E42-9703-3B1C59EB3360}">
      <dgm:prSet phldrT="[Text]" custT="1"/>
      <dgm:spPr/>
      <dgm:t>
        <a:bodyPr/>
        <a:lstStyle/>
        <a:p>
          <a:pPr algn="just"/>
          <a:r>
            <a:rPr lang="en-US" sz="1800" b="0" dirty="0">
              <a:latin typeface="Calibri (Body)"/>
            </a:rPr>
            <a:t>occur due to exposure of confidential information and unauthorized modification in information.</a:t>
          </a:r>
          <a:endParaRPr lang="en-IN" sz="1800" b="0" dirty="0">
            <a:latin typeface="Calibri (Body)"/>
          </a:endParaRPr>
        </a:p>
      </dgm:t>
    </dgm:pt>
    <dgm:pt modelId="{46E38308-3D64-472D-8586-ACD06BBF75D7}" type="parTrans" cxnId="{91C56DC1-C958-4CF4-9C92-6AD77375B366}">
      <dgm:prSet/>
      <dgm:spPr/>
      <dgm:t>
        <a:bodyPr/>
        <a:lstStyle/>
        <a:p>
          <a:endParaRPr lang="en-IN"/>
        </a:p>
      </dgm:t>
    </dgm:pt>
    <dgm:pt modelId="{711A7216-F083-4AE4-880B-94910920E0AD}" type="sibTrans" cxnId="{91C56DC1-C958-4CF4-9C92-6AD77375B366}">
      <dgm:prSet/>
      <dgm:spPr/>
      <dgm:t>
        <a:bodyPr/>
        <a:lstStyle/>
        <a:p>
          <a:endParaRPr lang="en-IN"/>
        </a:p>
      </dgm:t>
    </dgm:pt>
    <dgm:pt modelId="{45364289-3D8B-483F-BB39-E92C309D329C}">
      <dgm:prSet phldrT="[Text]" custT="1"/>
      <dgm:spPr/>
      <dgm:t>
        <a:bodyPr/>
        <a:lstStyle/>
        <a:p>
          <a:pPr algn="just"/>
          <a:r>
            <a:rPr lang="en-US" sz="1800" dirty="0">
              <a:latin typeface="Calibri(body)"/>
            </a:rPr>
            <a:t>occurrence is not dependent on any entity</a:t>
          </a:r>
          <a:endParaRPr lang="en-IN" sz="1800" dirty="0">
            <a:latin typeface="Calibri(body)"/>
          </a:endParaRPr>
        </a:p>
      </dgm:t>
    </dgm:pt>
    <dgm:pt modelId="{0A340E6C-BECD-4A84-812B-65A5DAEB8434}" type="parTrans" cxnId="{774B4563-CDF5-4ECC-B6C8-4B1DDE74698B}">
      <dgm:prSet/>
      <dgm:spPr/>
      <dgm:t>
        <a:bodyPr/>
        <a:lstStyle/>
        <a:p>
          <a:endParaRPr lang="en-IN"/>
        </a:p>
      </dgm:t>
    </dgm:pt>
    <dgm:pt modelId="{951289D6-5D18-4396-8D15-AAFDFC195778}" type="sibTrans" cxnId="{774B4563-CDF5-4ECC-B6C8-4B1DDE74698B}">
      <dgm:prSet/>
      <dgm:spPr/>
      <dgm:t>
        <a:bodyPr/>
        <a:lstStyle/>
        <a:p>
          <a:endParaRPr lang="en-IN"/>
        </a:p>
      </dgm:t>
    </dgm:pt>
    <dgm:pt modelId="{8C40F950-FF02-42D0-AD5C-1AA137707A5B}">
      <dgm:prSet phldrT="[Text]" custT="1"/>
      <dgm:spPr/>
      <dgm:t>
        <a:bodyPr/>
        <a:lstStyle/>
        <a:p>
          <a:r>
            <a:rPr lang="en-US" sz="2200" dirty="0">
              <a:latin typeface="Calibri (Body)"/>
            </a:rPr>
            <a:t>Intentional threat</a:t>
          </a:r>
          <a:endParaRPr lang="en-IN" sz="2200" dirty="0">
            <a:latin typeface="Calibri (Body)"/>
          </a:endParaRPr>
        </a:p>
      </dgm:t>
    </dgm:pt>
    <dgm:pt modelId="{D7D1DD49-E5E3-40B0-88D9-E96F50F5D412}" type="parTrans" cxnId="{0203490C-6894-42C3-B901-B407B4A63EAC}">
      <dgm:prSet/>
      <dgm:spPr/>
      <dgm:t>
        <a:bodyPr/>
        <a:lstStyle/>
        <a:p>
          <a:endParaRPr lang="en-IN"/>
        </a:p>
      </dgm:t>
    </dgm:pt>
    <dgm:pt modelId="{C8E3B050-8ECE-4AB5-B9BB-75D94880DF92}" type="sibTrans" cxnId="{0203490C-6894-42C3-B901-B407B4A63EAC}">
      <dgm:prSet/>
      <dgm:spPr/>
      <dgm:t>
        <a:bodyPr/>
        <a:lstStyle/>
        <a:p>
          <a:endParaRPr lang="en-IN"/>
        </a:p>
      </dgm:t>
    </dgm:pt>
    <dgm:pt modelId="{23967C9C-4074-4FF7-BEC3-543623245294}">
      <dgm:prSet phldrT="[Text]" custT="1"/>
      <dgm:spPr/>
      <dgm:t>
        <a:bodyPr/>
        <a:lstStyle/>
        <a:p>
          <a:pPr algn="just"/>
          <a:r>
            <a:rPr lang="en-US" sz="1800" dirty="0">
              <a:latin typeface="Calibri (Body)"/>
            </a:rPr>
            <a:t>It is performed by an entity to violate security of the computer system and network.</a:t>
          </a:r>
          <a:endParaRPr lang="en-IN" sz="1800" dirty="0">
            <a:latin typeface="Calibri (Body)"/>
          </a:endParaRPr>
        </a:p>
      </dgm:t>
    </dgm:pt>
    <dgm:pt modelId="{3DEF5E3A-28CC-4E22-A15C-9D14198EC9EE}" type="parTrans" cxnId="{76B8BB4E-DB00-4019-941C-891B22DDD0EC}">
      <dgm:prSet/>
      <dgm:spPr/>
      <dgm:t>
        <a:bodyPr/>
        <a:lstStyle/>
        <a:p>
          <a:endParaRPr lang="en-IN"/>
        </a:p>
      </dgm:t>
    </dgm:pt>
    <dgm:pt modelId="{46CD3FCB-9DBE-41CD-A7D8-641E8ADC624D}" type="sibTrans" cxnId="{76B8BB4E-DB00-4019-941C-891B22DDD0EC}">
      <dgm:prSet/>
      <dgm:spPr/>
      <dgm:t>
        <a:bodyPr/>
        <a:lstStyle/>
        <a:p>
          <a:endParaRPr lang="en-IN"/>
        </a:p>
      </dgm:t>
    </dgm:pt>
    <dgm:pt modelId="{68213415-59DB-4E5A-9EE5-C9DA09E10319}" type="pres">
      <dgm:prSet presAssocID="{7B965A97-A2C0-4345-B941-D85D7661E973}" presName="Name0" presStyleCnt="0">
        <dgm:presLayoutVars>
          <dgm:dir/>
          <dgm:animLvl val="lvl"/>
          <dgm:resizeHandles val="exact"/>
        </dgm:presLayoutVars>
      </dgm:prSet>
      <dgm:spPr/>
    </dgm:pt>
    <dgm:pt modelId="{43A8CA76-2656-4D1D-8EC3-E1FDE5F58B96}" type="pres">
      <dgm:prSet presAssocID="{29AD34E7-FEFF-45EE-B93B-61D163F99F92}" presName="linNode" presStyleCnt="0"/>
      <dgm:spPr/>
    </dgm:pt>
    <dgm:pt modelId="{BB089C20-899F-4E0A-B5DA-5D42A47874D7}" type="pres">
      <dgm:prSet presAssocID="{29AD34E7-FEFF-45EE-B93B-61D163F99F92}" presName="parentText" presStyleLbl="node1" presStyleIdx="0" presStyleCnt="3" custScaleX="277778" custScaleY="61851" custLinFactNeighborY="5474">
        <dgm:presLayoutVars>
          <dgm:chMax val="1"/>
          <dgm:bulletEnabled val="1"/>
        </dgm:presLayoutVars>
      </dgm:prSet>
      <dgm:spPr/>
    </dgm:pt>
    <dgm:pt modelId="{158AF0B6-9A61-4B27-8A69-26C732B1B039}" type="pres">
      <dgm:prSet presAssocID="{D09F6B9F-71ED-4576-8C9A-4B6378365AF6}" presName="sp" presStyleCnt="0"/>
      <dgm:spPr/>
    </dgm:pt>
    <dgm:pt modelId="{54EC4B26-588A-4416-B1FF-792F13D036D1}" type="pres">
      <dgm:prSet presAssocID="{809D2013-C04D-4162-A51B-B38C8A0F8E15}" presName="linNode" presStyleCnt="0"/>
      <dgm:spPr/>
    </dgm:pt>
    <dgm:pt modelId="{D713EFA5-ED69-4CE1-9463-4E9FC365EE8E}" type="pres">
      <dgm:prSet presAssocID="{809D2013-C04D-4162-A51B-B38C8A0F8E15}" presName="parentText" presStyleLbl="node1" presStyleIdx="1" presStyleCnt="3">
        <dgm:presLayoutVars>
          <dgm:chMax val="1"/>
          <dgm:bulletEnabled val="1"/>
        </dgm:presLayoutVars>
      </dgm:prSet>
      <dgm:spPr/>
    </dgm:pt>
    <dgm:pt modelId="{C0E1179A-FEE6-4CC4-B12A-96556A25739C}" type="pres">
      <dgm:prSet presAssocID="{809D2013-C04D-4162-A51B-B38C8A0F8E15}" presName="descendantText" presStyleLbl="alignAccFollowNode1" presStyleIdx="0" presStyleCnt="2" custScaleY="126273">
        <dgm:presLayoutVars>
          <dgm:bulletEnabled val="1"/>
        </dgm:presLayoutVars>
      </dgm:prSet>
      <dgm:spPr/>
    </dgm:pt>
    <dgm:pt modelId="{83C9B5C3-BAD8-49EC-B141-2B7578F39C04}" type="pres">
      <dgm:prSet presAssocID="{BB5ED797-31EC-4BFB-BE03-A83A0F95CA48}" presName="sp" presStyleCnt="0"/>
      <dgm:spPr/>
    </dgm:pt>
    <dgm:pt modelId="{8AB6AB59-0782-4159-B15A-A87ECB934CC2}" type="pres">
      <dgm:prSet presAssocID="{8C40F950-FF02-42D0-AD5C-1AA137707A5B}" presName="linNode" presStyleCnt="0"/>
      <dgm:spPr/>
    </dgm:pt>
    <dgm:pt modelId="{1A46C94B-AB40-4693-8ED2-CC9B1D27675B}" type="pres">
      <dgm:prSet presAssocID="{8C40F950-FF02-42D0-AD5C-1AA137707A5B}" presName="parentText" presStyleLbl="node1" presStyleIdx="2" presStyleCnt="3">
        <dgm:presLayoutVars>
          <dgm:chMax val="1"/>
          <dgm:bulletEnabled val="1"/>
        </dgm:presLayoutVars>
      </dgm:prSet>
      <dgm:spPr/>
    </dgm:pt>
    <dgm:pt modelId="{20727D15-CE27-45C6-9D9A-2139E28691E5}" type="pres">
      <dgm:prSet presAssocID="{8C40F950-FF02-42D0-AD5C-1AA137707A5B}" presName="descendantText" presStyleLbl="alignAccFollowNode1" presStyleIdx="1" presStyleCnt="2">
        <dgm:presLayoutVars>
          <dgm:bulletEnabled val="1"/>
        </dgm:presLayoutVars>
      </dgm:prSet>
      <dgm:spPr/>
    </dgm:pt>
  </dgm:ptLst>
  <dgm:cxnLst>
    <dgm:cxn modelId="{3D7B2608-BEF5-4B4C-86EA-A330CED0B5B0}" type="presOf" srcId="{45364289-3D8B-483F-BB39-E92C309D329C}" destId="{C0E1179A-FEE6-4CC4-B12A-96556A25739C}" srcOrd="0" destOrd="1" presId="urn:microsoft.com/office/officeart/2005/8/layout/vList5"/>
    <dgm:cxn modelId="{0203490C-6894-42C3-B901-B407B4A63EAC}" srcId="{7B965A97-A2C0-4345-B941-D85D7661E973}" destId="{8C40F950-FF02-42D0-AD5C-1AA137707A5B}" srcOrd="2" destOrd="0" parTransId="{D7D1DD49-E5E3-40B0-88D9-E96F50F5D412}" sibTransId="{C8E3B050-8ECE-4AB5-B9BB-75D94880DF92}"/>
    <dgm:cxn modelId="{1870FF12-A4E1-49F3-9002-C340B0489201}" type="presOf" srcId="{8C40F950-FF02-42D0-AD5C-1AA137707A5B}" destId="{1A46C94B-AB40-4693-8ED2-CC9B1D27675B}" srcOrd="0" destOrd="0" presId="urn:microsoft.com/office/officeart/2005/8/layout/vList5"/>
    <dgm:cxn modelId="{F5DD2B2D-ABFB-41BA-A558-2A23236E5A30}" type="presOf" srcId="{23967C9C-4074-4FF7-BEC3-543623245294}" destId="{20727D15-CE27-45C6-9D9A-2139E28691E5}" srcOrd="0" destOrd="0" presId="urn:microsoft.com/office/officeart/2005/8/layout/vList5"/>
    <dgm:cxn modelId="{8F49EB30-08F7-47C5-9158-77778F8D2698}" type="presOf" srcId="{809D2013-C04D-4162-A51B-B38C8A0F8E15}" destId="{D713EFA5-ED69-4CE1-9463-4E9FC365EE8E}" srcOrd="0" destOrd="0" presId="urn:microsoft.com/office/officeart/2005/8/layout/vList5"/>
    <dgm:cxn modelId="{A9FA1D32-1E83-4A94-8E18-5066AF33D47C}" type="presOf" srcId="{29AD34E7-FEFF-45EE-B93B-61D163F99F92}" destId="{BB089C20-899F-4E0A-B5DA-5D42A47874D7}" srcOrd="0" destOrd="0" presId="urn:microsoft.com/office/officeart/2005/8/layout/vList5"/>
    <dgm:cxn modelId="{5A057D3A-D1F0-4F86-8A22-9B893C93E80C}" type="presOf" srcId="{7B965A97-A2C0-4345-B941-D85D7661E973}" destId="{68213415-59DB-4E5A-9EE5-C9DA09E10319}" srcOrd="0" destOrd="0" presId="urn:microsoft.com/office/officeart/2005/8/layout/vList5"/>
    <dgm:cxn modelId="{774B4563-CDF5-4ECC-B6C8-4B1DDE74698B}" srcId="{809D2013-C04D-4162-A51B-B38C8A0F8E15}" destId="{45364289-3D8B-483F-BB39-E92C309D329C}" srcOrd="1" destOrd="0" parTransId="{0A340E6C-BECD-4A84-812B-65A5DAEB8434}" sibTransId="{951289D6-5D18-4396-8D15-AAFDFC195778}"/>
    <dgm:cxn modelId="{76B8BB4E-DB00-4019-941C-891B22DDD0EC}" srcId="{8C40F950-FF02-42D0-AD5C-1AA137707A5B}" destId="{23967C9C-4074-4FF7-BEC3-543623245294}" srcOrd="0" destOrd="0" parTransId="{3DEF5E3A-28CC-4E22-A15C-9D14198EC9EE}" sibTransId="{46CD3FCB-9DBE-41CD-A7D8-641E8ADC624D}"/>
    <dgm:cxn modelId="{F5557757-CC69-41A9-9F88-A730251A3633}" srcId="{7B965A97-A2C0-4345-B941-D85D7661E973}" destId="{809D2013-C04D-4162-A51B-B38C8A0F8E15}" srcOrd="1" destOrd="0" parTransId="{404DDD1D-813B-438E-8CF3-6CB642ACBBBB}" sibTransId="{BB5ED797-31EC-4BFB-BE03-A83A0F95CA48}"/>
    <dgm:cxn modelId="{74B6C57E-C43E-450D-A8F6-2A96B5E4E33A}" type="presOf" srcId="{B079A42F-3C15-4E42-9703-3B1C59EB3360}" destId="{C0E1179A-FEE6-4CC4-B12A-96556A25739C}" srcOrd="0" destOrd="0" presId="urn:microsoft.com/office/officeart/2005/8/layout/vList5"/>
    <dgm:cxn modelId="{91C56DC1-C958-4CF4-9C92-6AD77375B366}" srcId="{809D2013-C04D-4162-A51B-B38C8A0F8E15}" destId="{B079A42F-3C15-4E42-9703-3B1C59EB3360}" srcOrd="0" destOrd="0" parTransId="{46E38308-3D64-472D-8586-ACD06BBF75D7}" sibTransId="{711A7216-F083-4AE4-880B-94910920E0AD}"/>
    <dgm:cxn modelId="{17A09DE4-F040-433F-89A9-2A6E3DDC2BD4}" srcId="{7B965A97-A2C0-4345-B941-D85D7661E973}" destId="{29AD34E7-FEFF-45EE-B93B-61D163F99F92}" srcOrd="0" destOrd="0" parTransId="{820BAB62-6D1B-45A8-B74B-51672A144FE1}" sibTransId="{D09F6B9F-71ED-4576-8C9A-4B6378365AF6}"/>
    <dgm:cxn modelId="{86CA7485-23DE-40E5-AF14-1F20FB118B07}" type="presParOf" srcId="{68213415-59DB-4E5A-9EE5-C9DA09E10319}" destId="{43A8CA76-2656-4D1D-8EC3-E1FDE5F58B96}" srcOrd="0" destOrd="0" presId="urn:microsoft.com/office/officeart/2005/8/layout/vList5"/>
    <dgm:cxn modelId="{3D5464D7-77B2-4807-BFCC-DE4F4DBC5D42}" type="presParOf" srcId="{43A8CA76-2656-4D1D-8EC3-E1FDE5F58B96}" destId="{BB089C20-899F-4E0A-B5DA-5D42A47874D7}" srcOrd="0" destOrd="0" presId="urn:microsoft.com/office/officeart/2005/8/layout/vList5"/>
    <dgm:cxn modelId="{ACA4292F-A21F-485E-BCBC-DC8DB48C6E22}" type="presParOf" srcId="{68213415-59DB-4E5A-9EE5-C9DA09E10319}" destId="{158AF0B6-9A61-4B27-8A69-26C732B1B039}" srcOrd="1" destOrd="0" presId="urn:microsoft.com/office/officeart/2005/8/layout/vList5"/>
    <dgm:cxn modelId="{AEE60D00-9DA4-4056-8ADE-CDFA96D7C6B6}" type="presParOf" srcId="{68213415-59DB-4E5A-9EE5-C9DA09E10319}" destId="{54EC4B26-588A-4416-B1FF-792F13D036D1}" srcOrd="2" destOrd="0" presId="urn:microsoft.com/office/officeart/2005/8/layout/vList5"/>
    <dgm:cxn modelId="{3B718B56-B0FC-4A28-895B-4ECE264584F4}" type="presParOf" srcId="{54EC4B26-588A-4416-B1FF-792F13D036D1}" destId="{D713EFA5-ED69-4CE1-9463-4E9FC365EE8E}" srcOrd="0" destOrd="0" presId="urn:microsoft.com/office/officeart/2005/8/layout/vList5"/>
    <dgm:cxn modelId="{75546B76-E833-4FCF-BF65-B056F758E585}" type="presParOf" srcId="{54EC4B26-588A-4416-B1FF-792F13D036D1}" destId="{C0E1179A-FEE6-4CC4-B12A-96556A25739C}" srcOrd="1" destOrd="0" presId="urn:microsoft.com/office/officeart/2005/8/layout/vList5"/>
    <dgm:cxn modelId="{85A2FC74-33CF-482C-822B-31A8191C2970}" type="presParOf" srcId="{68213415-59DB-4E5A-9EE5-C9DA09E10319}" destId="{83C9B5C3-BAD8-49EC-B141-2B7578F39C04}" srcOrd="3" destOrd="0" presId="urn:microsoft.com/office/officeart/2005/8/layout/vList5"/>
    <dgm:cxn modelId="{2C53F131-82F5-4555-B3E2-CC302C0E8B7D}" type="presParOf" srcId="{68213415-59DB-4E5A-9EE5-C9DA09E10319}" destId="{8AB6AB59-0782-4159-B15A-A87ECB934CC2}" srcOrd="4" destOrd="0" presId="urn:microsoft.com/office/officeart/2005/8/layout/vList5"/>
    <dgm:cxn modelId="{DEF7D6F8-737E-4A90-9F2E-EEFF32864B6E}" type="presParOf" srcId="{8AB6AB59-0782-4159-B15A-A87ECB934CC2}" destId="{1A46C94B-AB40-4693-8ED2-CC9B1D27675B}" srcOrd="0" destOrd="0" presId="urn:microsoft.com/office/officeart/2005/8/layout/vList5"/>
    <dgm:cxn modelId="{03AD5184-6758-437D-A754-69D66F666BE7}" type="presParOf" srcId="{8AB6AB59-0782-4159-B15A-A87ECB934CC2}" destId="{20727D15-CE27-45C6-9D9A-2139E28691E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1DE0B9-F668-4299-9FD0-D7033ACF05FB}"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D6DED8F-810A-4662-AF8E-FAACDFE5150D}">
      <dgm:prSet phldrT="[Text]" custT="1"/>
      <dgm:spPr>
        <a:effectLst/>
      </dgm:spPr>
      <dgm:t>
        <a:bodyPr/>
        <a:lstStyle/>
        <a:p>
          <a:r>
            <a:rPr lang="en-US" sz="1800" dirty="0"/>
            <a:t>Attacks</a:t>
          </a:r>
        </a:p>
      </dgm:t>
    </dgm:pt>
    <dgm:pt modelId="{E9BAC765-DDFB-4CCB-ACC7-4E887BDDAE68}" type="parTrans" cxnId="{6D6480E4-C4BF-4AAE-A9C0-EFB98B23F95B}">
      <dgm:prSet/>
      <dgm:spPr/>
      <dgm:t>
        <a:bodyPr/>
        <a:lstStyle/>
        <a:p>
          <a:endParaRPr lang="en-US"/>
        </a:p>
      </dgm:t>
    </dgm:pt>
    <dgm:pt modelId="{C6E3F235-0DE9-4195-B2DB-ABDFEE805AC7}" type="sibTrans" cxnId="{6D6480E4-C4BF-4AAE-A9C0-EFB98B23F95B}">
      <dgm:prSet/>
      <dgm:spPr/>
      <dgm:t>
        <a:bodyPr/>
        <a:lstStyle/>
        <a:p>
          <a:endParaRPr lang="en-US"/>
        </a:p>
      </dgm:t>
    </dgm:pt>
    <dgm:pt modelId="{5788AF43-701A-4E0D-A472-307DF7AF95E7}">
      <dgm:prSet phldrT="[Text]" custT="1"/>
      <dgm:spPr/>
      <dgm:t>
        <a:bodyPr/>
        <a:lstStyle/>
        <a:p>
          <a:r>
            <a:rPr lang="en-US" sz="1800" dirty="0">
              <a:latin typeface="Calibri (Body)"/>
            </a:rPr>
            <a:t>Passive</a:t>
          </a:r>
        </a:p>
      </dgm:t>
    </dgm:pt>
    <dgm:pt modelId="{03C98296-EC76-4563-807A-71678D25863B}" type="parTrans" cxnId="{97DC663E-6B4D-45CF-9BC9-C3B8BBFF1899}">
      <dgm:prSet/>
      <dgm:spPr/>
      <dgm:t>
        <a:bodyPr/>
        <a:lstStyle/>
        <a:p>
          <a:endParaRPr lang="en-US"/>
        </a:p>
      </dgm:t>
    </dgm:pt>
    <dgm:pt modelId="{FDEE7E99-AED2-4CFA-948C-B9685B7B218D}" type="sibTrans" cxnId="{97DC663E-6B4D-45CF-9BC9-C3B8BBFF1899}">
      <dgm:prSet/>
      <dgm:spPr/>
      <dgm:t>
        <a:bodyPr/>
        <a:lstStyle/>
        <a:p>
          <a:endParaRPr lang="en-US"/>
        </a:p>
      </dgm:t>
    </dgm:pt>
    <dgm:pt modelId="{5D4E3757-5730-4E0F-ACB2-52717AEF6A4A}">
      <dgm:prSet phldrT="[Text]" custT="1"/>
      <dgm:spPr/>
      <dgm:t>
        <a:bodyPr/>
        <a:lstStyle/>
        <a:p>
          <a:r>
            <a:rPr lang="en-US" sz="1700" dirty="0"/>
            <a:t>Release of the message Content</a:t>
          </a:r>
        </a:p>
      </dgm:t>
    </dgm:pt>
    <dgm:pt modelId="{B5E48A0C-E029-4BB1-A945-56124629E989}" type="parTrans" cxnId="{040E9A09-4E1F-4774-9AD2-C19176D2335C}">
      <dgm:prSet/>
      <dgm:spPr/>
      <dgm:t>
        <a:bodyPr/>
        <a:lstStyle/>
        <a:p>
          <a:endParaRPr lang="en-US"/>
        </a:p>
      </dgm:t>
    </dgm:pt>
    <dgm:pt modelId="{BD9AC668-F1BC-4627-82B3-CA9BDDFF0894}" type="sibTrans" cxnId="{040E9A09-4E1F-4774-9AD2-C19176D2335C}">
      <dgm:prSet/>
      <dgm:spPr/>
      <dgm:t>
        <a:bodyPr/>
        <a:lstStyle/>
        <a:p>
          <a:endParaRPr lang="en-US"/>
        </a:p>
      </dgm:t>
    </dgm:pt>
    <dgm:pt modelId="{215AF20A-A956-4BC3-B7AD-895BB0B85F65}">
      <dgm:prSet phldrT="[Text]" custT="1"/>
      <dgm:spPr/>
      <dgm:t>
        <a:bodyPr/>
        <a:lstStyle/>
        <a:p>
          <a:r>
            <a:rPr lang="en-US" sz="1800" dirty="0"/>
            <a:t>Traffic Analysis</a:t>
          </a:r>
        </a:p>
      </dgm:t>
    </dgm:pt>
    <dgm:pt modelId="{35923C70-B9A2-4EC6-8BB8-08646F8287B7}" type="parTrans" cxnId="{CFFD36F9-334D-4C92-829C-C6C4F2E6E464}">
      <dgm:prSet/>
      <dgm:spPr/>
      <dgm:t>
        <a:bodyPr/>
        <a:lstStyle/>
        <a:p>
          <a:endParaRPr lang="en-US"/>
        </a:p>
      </dgm:t>
    </dgm:pt>
    <dgm:pt modelId="{65CF827C-CB03-405A-A8A4-B083842270DC}" type="sibTrans" cxnId="{CFFD36F9-334D-4C92-829C-C6C4F2E6E464}">
      <dgm:prSet/>
      <dgm:spPr/>
      <dgm:t>
        <a:bodyPr/>
        <a:lstStyle/>
        <a:p>
          <a:endParaRPr lang="en-US"/>
        </a:p>
      </dgm:t>
    </dgm:pt>
    <dgm:pt modelId="{D0F033CD-3BC3-4DD9-9238-6E342F7E1A1F}">
      <dgm:prSet phldrT="[Text]" custT="1"/>
      <dgm:spPr/>
      <dgm:t>
        <a:bodyPr/>
        <a:lstStyle/>
        <a:p>
          <a:r>
            <a:rPr lang="en-US" sz="1800" dirty="0">
              <a:latin typeface="Calibri (Body)"/>
            </a:rPr>
            <a:t>Active</a:t>
          </a:r>
        </a:p>
      </dgm:t>
    </dgm:pt>
    <dgm:pt modelId="{BE5A7004-5141-4F43-B764-BE41F7030CF4}" type="parTrans" cxnId="{F9170CE7-8A0F-4E53-AC7E-74D888E47CAD}">
      <dgm:prSet/>
      <dgm:spPr/>
      <dgm:t>
        <a:bodyPr/>
        <a:lstStyle/>
        <a:p>
          <a:endParaRPr lang="en-US"/>
        </a:p>
      </dgm:t>
    </dgm:pt>
    <dgm:pt modelId="{88DF8F0D-5AB7-4250-981C-64F59C07016E}" type="sibTrans" cxnId="{F9170CE7-8A0F-4E53-AC7E-74D888E47CAD}">
      <dgm:prSet/>
      <dgm:spPr/>
      <dgm:t>
        <a:bodyPr/>
        <a:lstStyle/>
        <a:p>
          <a:endParaRPr lang="en-US"/>
        </a:p>
      </dgm:t>
    </dgm:pt>
    <dgm:pt modelId="{26717A7D-DAAB-432A-A272-B1B74CD5C2EF}">
      <dgm:prSet phldrT="[Text]" custT="1"/>
      <dgm:spPr/>
      <dgm:t>
        <a:bodyPr/>
        <a:lstStyle/>
        <a:p>
          <a:r>
            <a:rPr lang="en-US" sz="1700" dirty="0"/>
            <a:t>Masquerade</a:t>
          </a:r>
        </a:p>
      </dgm:t>
    </dgm:pt>
    <dgm:pt modelId="{41476FE8-FA18-47E7-82AE-7084FE6560CC}" type="parTrans" cxnId="{12F39BF3-685D-4C4A-BB9A-D6F923FE762F}">
      <dgm:prSet/>
      <dgm:spPr/>
      <dgm:t>
        <a:bodyPr/>
        <a:lstStyle/>
        <a:p>
          <a:endParaRPr lang="en-US"/>
        </a:p>
      </dgm:t>
    </dgm:pt>
    <dgm:pt modelId="{5567424B-A5FF-4B9F-8854-A591E5B64458}" type="sibTrans" cxnId="{12F39BF3-685D-4C4A-BB9A-D6F923FE762F}">
      <dgm:prSet/>
      <dgm:spPr/>
      <dgm:t>
        <a:bodyPr/>
        <a:lstStyle/>
        <a:p>
          <a:endParaRPr lang="en-US"/>
        </a:p>
      </dgm:t>
    </dgm:pt>
    <dgm:pt modelId="{549A6843-F098-4F81-9364-B8B262AB042A}">
      <dgm:prSet phldrT="[Text]" custT="1"/>
      <dgm:spPr/>
      <dgm:t>
        <a:bodyPr/>
        <a:lstStyle/>
        <a:p>
          <a:r>
            <a:rPr lang="en-US" sz="1800" dirty="0"/>
            <a:t>Replay</a:t>
          </a:r>
        </a:p>
      </dgm:t>
    </dgm:pt>
    <dgm:pt modelId="{2A967E25-4C75-40BD-BB99-FF017E13228A}" type="parTrans" cxnId="{B79350E6-7EC6-424D-B26A-D186EAC7F6FD}">
      <dgm:prSet/>
      <dgm:spPr/>
      <dgm:t>
        <a:bodyPr/>
        <a:lstStyle/>
        <a:p>
          <a:endParaRPr lang="en-US"/>
        </a:p>
      </dgm:t>
    </dgm:pt>
    <dgm:pt modelId="{C2B2C1EA-9A03-4818-B446-000CEAE0D0D4}" type="sibTrans" cxnId="{B79350E6-7EC6-424D-B26A-D186EAC7F6FD}">
      <dgm:prSet/>
      <dgm:spPr/>
      <dgm:t>
        <a:bodyPr/>
        <a:lstStyle/>
        <a:p>
          <a:endParaRPr lang="en-US"/>
        </a:p>
      </dgm:t>
    </dgm:pt>
    <dgm:pt modelId="{9D996B7B-68C3-41AC-B4C5-32679D094602}">
      <dgm:prSet phldrT="[Text]" custT="1"/>
      <dgm:spPr/>
      <dgm:t>
        <a:bodyPr/>
        <a:lstStyle/>
        <a:p>
          <a:r>
            <a:rPr lang="en-US" sz="1700" dirty="0"/>
            <a:t>Modification of Message</a:t>
          </a:r>
        </a:p>
      </dgm:t>
    </dgm:pt>
    <dgm:pt modelId="{2F8AC0FA-B761-47A5-A37E-41112F26031A}" type="parTrans" cxnId="{DD91AED4-3E09-4A17-AB33-4B2BB1F29CED}">
      <dgm:prSet/>
      <dgm:spPr/>
      <dgm:t>
        <a:bodyPr/>
        <a:lstStyle/>
        <a:p>
          <a:endParaRPr lang="en-US"/>
        </a:p>
      </dgm:t>
    </dgm:pt>
    <dgm:pt modelId="{BB5BBE1D-549D-4A89-99EB-C617E5431DB7}" type="sibTrans" cxnId="{DD91AED4-3E09-4A17-AB33-4B2BB1F29CED}">
      <dgm:prSet/>
      <dgm:spPr/>
      <dgm:t>
        <a:bodyPr/>
        <a:lstStyle/>
        <a:p>
          <a:endParaRPr lang="en-US"/>
        </a:p>
      </dgm:t>
    </dgm:pt>
    <dgm:pt modelId="{486862F0-E51A-458B-8C2B-BD24204A67DA}">
      <dgm:prSet phldrT="[Text]" custT="1"/>
      <dgm:spPr/>
      <dgm:t>
        <a:bodyPr/>
        <a:lstStyle/>
        <a:p>
          <a:r>
            <a:rPr lang="en-US" sz="1700" dirty="0"/>
            <a:t>Denial of Service</a:t>
          </a:r>
        </a:p>
      </dgm:t>
    </dgm:pt>
    <dgm:pt modelId="{8CDA7C78-015B-464F-9A30-BA72EDBE0BF8}" type="parTrans" cxnId="{8830F60B-8618-45F6-917F-94158B3107F9}">
      <dgm:prSet/>
      <dgm:spPr/>
      <dgm:t>
        <a:bodyPr/>
        <a:lstStyle/>
        <a:p>
          <a:endParaRPr lang="en-US"/>
        </a:p>
      </dgm:t>
    </dgm:pt>
    <dgm:pt modelId="{2D44EC79-9B2D-43BD-A105-979ED70547D9}" type="sibTrans" cxnId="{8830F60B-8618-45F6-917F-94158B3107F9}">
      <dgm:prSet/>
      <dgm:spPr/>
      <dgm:t>
        <a:bodyPr/>
        <a:lstStyle/>
        <a:p>
          <a:endParaRPr lang="en-US"/>
        </a:p>
      </dgm:t>
    </dgm:pt>
    <dgm:pt modelId="{9253F90A-F3D4-4237-B398-F8515000CD33}" type="pres">
      <dgm:prSet presAssocID="{2F1DE0B9-F668-4299-9FD0-D7033ACF05FB}" presName="hierChild1" presStyleCnt="0">
        <dgm:presLayoutVars>
          <dgm:chPref val="1"/>
          <dgm:dir/>
          <dgm:animOne val="branch"/>
          <dgm:animLvl val="lvl"/>
          <dgm:resizeHandles/>
        </dgm:presLayoutVars>
      </dgm:prSet>
      <dgm:spPr/>
    </dgm:pt>
    <dgm:pt modelId="{675B9045-9DB8-48B0-AD7D-0ADB932CA1BE}" type="pres">
      <dgm:prSet presAssocID="{4D6DED8F-810A-4662-AF8E-FAACDFE5150D}" presName="hierRoot1" presStyleCnt="0"/>
      <dgm:spPr/>
    </dgm:pt>
    <dgm:pt modelId="{8A460128-8182-40F1-8BCB-CD9599FFDE61}" type="pres">
      <dgm:prSet presAssocID="{4D6DED8F-810A-4662-AF8E-FAACDFE5150D}" presName="composite" presStyleCnt="0"/>
      <dgm:spPr/>
    </dgm:pt>
    <dgm:pt modelId="{8D852D74-0DDE-45FC-8480-734A1C5E861F}" type="pres">
      <dgm:prSet presAssocID="{4D6DED8F-810A-4662-AF8E-FAACDFE5150D}" presName="background" presStyleLbl="node0" presStyleIdx="0" presStyleCnt="1"/>
      <dgm:spPr/>
    </dgm:pt>
    <dgm:pt modelId="{FEA28243-7B47-4848-A331-09504846F532}" type="pres">
      <dgm:prSet presAssocID="{4D6DED8F-810A-4662-AF8E-FAACDFE5150D}" presName="text" presStyleLbl="fgAcc0" presStyleIdx="0" presStyleCnt="1" custScaleX="193797" custLinFactY="-36730" custLinFactNeighborX="11602" custLinFactNeighborY="-100000">
        <dgm:presLayoutVars>
          <dgm:chPref val="3"/>
        </dgm:presLayoutVars>
      </dgm:prSet>
      <dgm:spPr/>
    </dgm:pt>
    <dgm:pt modelId="{9957BBAB-F04A-477D-A91B-95710C14FDFA}" type="pres">
      <dgm:prSet presAssocID="{4D6DED8F-810A-4662-AF8E-FAACDFE5150D}" presName="hierChild2" presStyleCnt="0"/>
      <dgm:spPr/>
    </dgm:pt>
    <dgm:pt modelId="{9DADEA7A-F995-4060-98EA-9F0122810E8C}" type="pres">
      <dgm:prSet presAssocID="{03C98296-EC76-4563-807A-71678D25863B}" presName="Name10" presStyleLbl="parChTrans1D2" presStyleIdx="0" presStyleCnt="2"/>
      <dgm:spPr/>
    </dgm:pt>
    <dgm:pt modelId="{53C2E9F3-5188-49F5-B5D5-4B166E504248}" type="pres">
      <dgm:prSet presAssocID="{5788AF43-701A-4E0D-A472-307DF7AF95E7}" presName="hierRoot2" presStyleCnt="0"/>
      <dgm:spPr/>
    </dgm:pt>
    <dgm:pt modelId="{3482D80D-6042-41AE-8BCB-83C9D7821B08}" type="pres">
      <dgm:prSet presAssocID="{5788AF43-701A-4E0D-A472-307DF7AF95E7}" presName="composite2" presStyleCnt="0"/>
      <dgm:spPr/>
    </dgm:pt>
    <dgm:pt modelId="{51B02A6B-0EAA-44B1-9D8F-528EF096DC4F}" type="pres">
      <dgm:prSet presAssocID="{5788AF43-701A-4E0D-A472-307DF7AF95E7}" presName="background2" presStyleLbl="node2" presStyleIdx="0" presStyleCnt="2"/>
      <dgm:spPr/>
    </dgm:pt>
    <dgm:pt modelId="{51FDE5C8-C02E-4CD9-B857-B3CE0DFBA014}" type="pres">
      <dgm:prSet presAssocID="{5788AF43-701A-4E0D-A472-307DF7AF95E7}" presName="text2" presStyleLbl="fgAcc2" presStyleIdx="0" presStyleCnt="2" custScaleX="140064" custLinFactNeighborX="1139" custLinFactNeighborY="-93256">
        <dgm:presLayoutVars>
          <dgm:chPref val="3"/>
        </dgm:presLayoutVars>
      </dgm:prSet>
      <dgm:spPr/>
    </dgm:pt>
    <dgm:pt modelId="{5CBD7B23-6352-4DB0-B01B-0D6EF3E701FA}" type="pres">
      <dgm:prSet presAssocID="{5788AF43-701A-4E0D-A472-307DF7AF95E7}" presName="hierChild3" presStyleCnt="0"/>
      <dgm:spPr/>
    </dgm:pt>
    <dgm:pt modelId="{A6DEA86D-7B08-4DE3-8C41-0891181CB4D5}" type="pres">
      <dgm:prSet presAssocID="{B5E48A0C-E029-4BB1-A945-56124629E989}" presName="Name17" presStyleLbl="parChTrans1D3" presStyleIdx="0" presStyleCnt="6"/>
      <dgm:spPr/>
    </dgm:pt>
    <dgm:pt modelId="{8E64FE33-92EC-4E02-AED2-52CDB5375149}" type="pres">
      <dgm:prSet presAssocID="{5D4E3757-5730-4E0F-ACB2-52717AEF6A4A}" presName="hierRoot3" presStyleCnt="0"/>
      <dgm:spPr/>
    </dgm:pt>
    <dgm:pt modelId="{CE3C9491-EB44-41EC-A45E-48ABF8C675EF}" type="pres">
      <dgm:prSet presAssocID="{5D4E3757-5730-4E0F-ACB2-52717AEF6A4A}" presName="composite3" presStyleCnt="0"/>
      <dgm:spPr/>
    </dgm:pt>
    <dgm:pt modelId="{6C0BE394-5622-4083-9DF7-98E0E2101870}" type="pres">
      <dgm:prSet presAssocID="{5D4E3757-5730-4E0F-ACB2-52717AEF6A4A}" presName="background3" presStyleLbl="node3" presStyleIdx="0" presStyleCnt="6"/>
      <dgm:spPr/>
    </dgm:pt>
    <dgm:pt modelId="{1FE61B96-398C-43A2-8ADF-CD6C93378AA7}" type="pres">
      <dgm:prSet presAssocID="{5D4E3757-5730-4E0F-ACB2-52717AEF6A4A}" presName="text3" presStyleLbl="fgAcc3" presStyleIdx="0" presStyleCnt="6" custScaleX="118828" custScaleY="138906">
        <dgm:presLayoutVars>
          <dgm:chPref val="3"/>
        </dgm:presLayoutVars>
      </dgm:prSet>
      <dgm:spPr/>
    </dgm:pt>
    <dgm:pt modelId="{B05B59EF-6DF1-484E-BFAB-674059FD489F}" type="pres">
      <dgm:prSet presAssocID="{5D4E3757-5730-4E0F-ACB2-52717AEF6A4A}" presName="hierChild4" presStyleCnt="0"/>
      <dgm:spPr/>
    </dgm:pt>
    <dgm:pt modelId="{CBAD71E1-C11E-4642-8BDE-62542A8ED0A3}" type="pres">
      <dgm:prSet presAssocID="{35923C70-B9A2-4EC6-8BB8-08646F8287B7}" presName="Name17" presStyleLbl="parChTrans1D3" presStyleIdx="1" presStyleCnt="6"/>
      <dgm:spPr/>
    </dgm:pt>
    <dgm:pt modelId="{982EA84F-914E-4EC5-BED4-5117EF9A8E84}" type="pres">
      <dgm:prSet presAssocID="{215AF20A-A956-4BC3-B7AD-895BB0B85F65}" presName="hierRoot3" presStyleCnt="0"/>
      <dgm:spPr/>
    </dgm:pt>
    <dgm:pt modelId="{54B7FA44-42D5-4ECE-A8EF-10557FA31032}" type="pres">
      <dgm:prSet presAssocID="{215AF20A-A956-4BC3-B7AD-895BB0B85F65}" presName="composite3" presStyleCnt="0"/>
      <dgm:spPr/>
    </dgm:pt>
    <dgm:pt modelId="{48A296B0-8727-4D44-9E11-9952ECD009AE}" type="pres">
      <dgm:prSet presAssocID="{215AF20A-A956-4BC3-B7AD-895BB0B85F65}" presName="background3" presStyleLbl="node3" presStyleIdx="1" presStyleCnt="6"/>
      <dgm:spPr/>
    </dgm:pt>
    <dgm:pt modelId="{03955712-66CF-45A7-8092-60AED81EBCD1}" type="pres">
      <dgm:prSet presAssocID="{215AF20A-A956-4BC3-B7AD-895BB0B85F65}" presName="text3" presStyleLbl="fgAcc3" presStyleIdx="1" presStyleCnt="6" custScaleY="130615">
        <dgm:presLayoutVars>
          <dgm:chPref val="3"/>
        </dgm:presLayoutVars>
      </dgm:prSet>
      <dgm:spPr/>
    </dgm:pt>
    <dgm:pt modelId="{25F0BE66-B7C2-47AB-8294-112A7B076387}" type="pres">
      <dgm:prSet presAssocID="{215AF20A-A956-4BC3-B7AD-895BB0B85F65}" presName="hierChild4" presStyleCnt="0"/>
      <dgm:spPr/>
    </dgm:pt>
    <dgm:pt modelId="{DE35952F-849F-400F-829F-8430832CCD83}" type="pres">
      <dgm:prSet presAssocID="{BE5A7004-5141-4F43-B764-BE41F7030CF4}" presName="Name10" presStyleLbl="parChTrans1D2" presStyleIdx="1" presStyleCnt="2"/>
      <dgm:spPr/>
    </dgm:pt>
    <dgm:pt modelId="{FAE5ECC7-DC24-4398-8E94-C27B83B22636}" type="pres">
      <dgm:prSet presAssocID="{D0F033CD-3BC3-4DD9-9238-6E342F7E1A1F}" presName="hierRoot2" presStyleCnt="0"/>
      <dgm:spPr/>
    </dgm:pt>
    <dgm:pt modelId="{20B66C7D-543C-45B3-9986-7B8A13194039}" type="pres">
      <dgm:prSet presAssocID="{D0F033CD-3BC3-4DD9-9238-6E342F7E1A1F}" presName="composite2" presStyleCnt="0"/>
      <dgm:spPr/>
    </dgm:pt>
    <dgm:pt modelId="{1DD55DA2-0B17-4458-9BFA-A507CEEA4823}" type="pres">
      <dgm:prSet presAssocID="{D0F033CD-3BC3-4DD9-9238-6E342F7E1A1F}" presName="background2" presStyleLbl="node2" presStyleIdx="1" presStyleCnt="2"/>
      <dgm:spPr/>
    </dgm:pt>
    <dgm:pt modelId="{DC8B27CD-2FE3-4985-A16B-8665C6684E85}" type="pres">
      <dgm:prSet presAssocID="{D0F033CD-3BC3-4DD9-9238-6E342F7E1A1F}" presName="text2" presStyleLbl="fgAcc2" presStyleIdx="1" presStyleCnt="2" custScaleX="153418" custLinFactNeighborX="32945" custLinFactNeighborY="-93256">
        <dgm:presLayoutVars>
          <dgm:chPref val="3"/>
        </dgm:presLayoutVars>
      </dgm:prSet>
      <dgm:spPr/>
    </dgm:pt>
    <dgm:pt modelId="{47CF9877-2F8D-4783-B3DB-D82E76279799}" type="pres">
      <dgm:prSet presAssocID="{D0F033CD-3BC3-4DD9-9238-6E342F7E1A1F}" presName="hierChild3" presStyleCnt="0"/>
      <dgm:spPr/>
    </dgm:pt>
    <dgm:pt modelId="{4C730432-0BF8-4027-9BE7-F383AC90B62B}" type="pres">
      <dgm:prSet presAssocID="{41476FE8-FA18-47E7-82AE-7084FE6560CC}" presName="Name17" presStyleLbl="parChTrans1D3" presStyleIdx="2" presStyleCnt="6"/>
      <dgm:spPr/>
    </dgm:pt>
    <dgm:pt modelId="{9C85A64C-C771-4658-AFB0-A63CEDF4732A}" type="pres">
      <dgm:prSet presAssocID="{26717A7D-DAAB-432A-A272-B1B74CD5C2EF}" presName="hierRoot3" presStyleCnt="0"/>
      <dgm:spPr/>
    </dgm:pt>
    <dgm:pt modelId="{F69FF65C-B678-417A-9E65-66C551448051}" type="pres">
      <dgm:prSet presAssocID="{26717A7D-DAAB-432A-A272-B1B74CD5C2EF}" presName="composite3" presStyleCnt="0"/>
      <dgm:spPr/>
    </dgm:pt>
    <dgm:pt modelId="{321FC6B1-C1AA-4C89-BB56-65AE6424F6E8}" type="pres">
      <dgm:prSet presAssocID="{26717A7D-DAAB-432A-A272-B1B74CD5C2EF}" presName="background3" presStyleLbl="node3" presStyleIdx="2" presStyleCnt="6"/>
      <dgm:spPr/>
    </dgm:pt>
    <dgm:pt modelId="{A1368A79-B099-40B8-9F34-4147E9DB56D8}" type="pres">
      <dgm:prSet presAssocID="{26717A7D-DAAB-432A-A272-B1B74CD5C2EF}" presName="text3" presStyleLbl="fgAcc3" presStyleIdx="2" presStyleCnt="6" custScaleX="120004" custScaleY="130615">
        <dgm:presLayoutVars>
          <dgm:chPref val="3"/>
        </dgm:presLayoutVars>
      </dgm:prSet>
      <dgm:spPr/>
    </dgm:pt>
    <dgm:pt modelId="{E2B1680D-C1C5-4EA8-89D2-3B8FC55A24EC}" type="pres">
      <dgm:prSet presAssocID="{26717A7D-DAAB-432A-A272-B1B74CD5C2EF}" presName="hierChild4" presStyleCnt="0"/>
      <dgm:spPr/>
    </dgm:pt>
    <dgm:pt modelId="{50C0AEEA-D162-47D7-9B8B-395C6187C2F1}" type="pres">
      <dgm:prSet presAssocID="{2A967E25-4C75-40BD-BB99-FF017E13228A}" presName="Name17" presStyleLbl="parChTrans1D3" presStyleIdx="3" presStyleCnt="6"/>
      <dgm:spPr/>
    </dgm:pt>
    <dgm:pt modelId="{B0EC91B0-2AA2-44A9-A0EC-C2EF9F8D04FA}" type="pres">
      <dgm:prSet presAssocID="{549A6843-F098-4F81-9364-B8B262AB042A}" presName="hierRoot3" presStyleCnt="0"/>
      <dgm:spPr/>
    </dgm:pt>
    <dgm:pt modelId="{DB09A15A-ECE1-445E-986E-0FF80E651374}" type="pres">
      <dgm:prSet presAssocID="{549A6843-F098-4F81-9364-B8B262AB042A}" presName="composite3" presStyleCnt="0"/>
      <dgm:spPr/>
    </dgm:pt>
    <dgm:pt modelId="{F9BBB5D8-E280-4BA0-8AEC-EEB88BAE09BF}" type="pres">
      <dgm:prSet presAssocID="{549A6843-F098-4F81-9364-B8B262AB042A}" presName="background3" presStyleLbl="node3" presStyleIdx="3" presStyleCnt="6"/>
      <dgm:spPr/>
    </dgm:pt>
    <dgm:pt modelId="{F23D3C8B-1884-44D8-8CA0-F2470A9E5C38}" type="pres">
      <dgm:prSet presAssocID="{549A6843-F098-4F81-9364-B8B262AB042A}" presName="text3" presStyleLbl="fgAcc3" presStyleIdx="3" presStyleCnt="6" custScaleY="128057">
        <dgm:presLayoutVars>
          <dgm:chPref val="3"/>
        </dgm:presLayoutVars>
      </dgm:prSet>
      <dgm:spPr/>
    </dgm:pt>
    <dgm:pt modelId="{36438EDE-A6EB-4EC3-B7C7-DDE4944F0B39}" type="pres">
      <dgm:prSet presAssocID="{549A6843-F098-4F81-9364-B8B262AB042A}" presName="hierChild4" presStyleCnt="0"/>
      <dgm:spPr/>
    </dgm:pt>
    <dgm:pt modelId="{E7A6D341-EC8F-40B6-B364-7BB111F1C914}" type="pres">
      <dgm:prSet presAssocID="{2F8AC0FA-B761-47A5-A37E-41112F26031A}" presName="Name17" presStyleLbl="parChTrans1D3" presStyleIdx="4" presStyleCnt="6"/>
      <dgm:spPr/>
    </dgm:pt>
    <dgm:pt modelId="{DF61C6E6-8A57-48EA-89CF-6C8C089F0911}" type="pres">
      <dgm:prSet presAssocID="{9D996B7B-68C3-41AC-B4C5-32679D094602}" presName="hierRoot3" presStyleCnt="0"/>
      <dgm:spPr/>
    </dgm:pt>
    <dgm:pt modelId="{17940E0C-C3C9-4901-BF62-D8B9A52C04C4}" type="pres">
      <dgm:prSet presAssocID="{9D996B7B-68C3-41AC-B4C5-32679D094602}" presName="composite3" presStyleCnt="0"/>
      <dgm:spPr/>
    </dgm:pt>
    <dgm:pt modelId="{69DB63B6-48F1-4675-9C50-5FC9FF528724}" type="pres">
      <dgm:prSet presAssocID="{9D996B7B-68C3-41AC-B4C5-32679D094602}" presName="background3" presStyleLbl="node3" presStyleIdx="4" presStyleCnt="6"/>
      <dgm:spPr/>
    </dgm:pt>
    <dgm:pt modelId="{B27A1F79-2E27-4A84-90F0-69D4DFD591B0}" type="pres">
      <dgm:prSet presAssocID="{9D996B7B-68C3-41AC-B4C5-32679D094602}" presName="text3" presStyleLbl="fgAcc3" presStyleIdx="4" presStyleCnt="6" custScaleX="121138" custScaleY="120733">
        <dgm:presLayoutVars>
          <dgm:chPref val="3"/>
        </dgm:presLayoutVars>
      </dgm:prSet>
      <dgm:spPr/>
    </dgm:pt>
    <dgm:pt modelId="{86C4F558-442F-4337-B119-641C86679160}" type="pres">
      <dgm:prSet presAssocID="{9D996B7B-68C3-41AC-B4C5-32679D094602}" presName="hierChild4" presStyleCnt="0"/>
      <dgm:spPr/>
    </dgm:pt>
    <dgm:pt modelId="{7ABB2067-577B-4146-AFFB-A605AB33D755}" type="pres">
      <dgm:prSet presAssocID="{8CDA7C78-015B-464F-9A30-BA72EDBE0BF8}" presName="Name17" presStyleLbl="parChTrans1D3" presStyleIdx="5" presStyleCnt="6"/>
      <dgm:spPr/>
    </dgm:pt>
    <dgm:pt modelId="{592200EC-5673-4B47-8B8A-7A786DD2E35D}" type="pres">
      <dgm:prSet presAssocID="{486862F0-E51A-458B-8C2B-BD24204A67DA}" presName="hierRoot3" presStyleCnt="0"/>
      <dgm:spPr/>
    </dgm:pt>
    <dgm:pt modelId="{41A10EC2-D506-4F3C-A877-F307BFDD2819}" type="pres">
      <dgm:prSet presAssocID="{486862F0-E51A-458B-8C2B-BD24204A67DA}" presName="composite3" presStyleCnt="0"/>
      <dgm:spPr/>
    </dgm:pt>
    <dgm:pt modelId="{2F19C6EF-A9BE-45CA-8829-BAE7F881260C}" type="pres">
      <dgm:prSet presAssocID="{486862F0-E51A-458B-8C2B-BD24204A67DA}" presName="background3" presStyleLbl="node3" presStyleIdx="5" presStyleCnt="6"/>
      <dgm:spPr/>
    </dgm:pt>
    <dgm:pt modelId="{220E2712-8FC7-4079-A328-FE16768C3A63}" type="pres">
      <dgm:prSet presAssocID="{486862F0-E51A-458B-8C2B-BD24204A67DA}" presName="text3" presStyleLbl="fgAcc3" presStyleIdx="5" presStyleCnt="6" custScaleY="130615">
        <dgm:presLayoutVars>
          <dgm:chPref val="3"/>
        </dgm:presLayoutVars>
      </dgm:prSet>
      <dgm:spPr/>
    </dgm:pt>
    <dgm:pt modelId="{EAE81FE8-E1A5-497F-BAEF-AB2A595B7436}" type="pres">
      <dgm:prSet presAssocID="{486862F0-E51A-458B-8C2B-BD24204A67DA}" presName="hierChild4" presStyleCnt="0"/>
      <dgm:spPr/>
    </dgm:pt>
  </dgm:ptLst>
  <dgm:cxnLst>
    <dgm:cxn modelId="{07D6E304-EC47-4EA0-9FE3-BCBAA708B7C8}" type="presOf" srcId="{549A6843-F098-4F81-9364-B8B262AB042A}" destId="{F23D3C8B-1884-44D8-8CA0-F2470A9E5C38}" srcOrd="0" destOrd="0" presId="urn:microsoft.com/office/officeart/2005/8/layout/hierarchy1"/>
    <dgm:cxn modelId="{040E9A09-4E1F-4774-9AD2-C19176D2335C}" srcId="{5788AF43-701A-4E0D-A472-307DF7AF95E7}" destId="{5D4E3757-5730-4E0F-ACB2-52717AEF6A4A}" srcOrd="0" destOrd="0" parTransId="{B5E48A0C-E029-4BB1-A945-56124629E989}" sibTransId="{BD9AC668-F1BC-4627-82B3-CA9BDDFF0894}"/>
    <dgm:cxn modelId="{8830F60B-8618-45F6-917F-94158B3107F9}" srcId="{D0F033CD-3BC3-4DD9-9238-6E342F7E1A1F}" destId="{486862F0-E51A-458B-8C2B-BD24204A67DA}" srcOrd="3" destOrd="0" parTransId="{8CDA7C78-015B-464F-9A30-BA72EDBE0BF8}" sibTransId="{2D44EC79-9B2D-43BD-A105-979ED70547D9}"/>
    <dgm:cxn modelId="{2674AD1B-08C8-40BA-8A81-CA5CC124F4FF}" type="presOf" srcId="{B5E48A0C-E029-4BB1-A945-56124629E989}" destId="{A6DEA86D-7B08-4DE3-8C41-0891181CB4D5}" srcOrd="0" destOrd="0" presId="urn:microsoft.com/office/officeart/2005/8/layout/hierarchy1"/>
    <dgm:cxn modelId="{52449C1C-FC3A-42B1-BD90-6FA8FCEE65AB}" type="presOf" srcId="{2F8AC0FA-B761-47A5-A37E-41112F26031A}" destId="{E7A6D341-EC8F-40B6-B364-7BB111F1C914}" srcOrd="0" destOrd="0" presId="urn:microsoft.com/office/officeart/2005/8/layout/hierarchy1"/>
    <dgm:cxn modelId="{97DC663E-6B4D-45CF-9BC9-C3B8BBFF1899}" srcId="{4D6DED8F-810A-4662-AF8E-FAACDFE5150D}" destId="{5788AF43-701A-4E0D-A472-307DF7AF95E7}" srcOrd="0" destOrd="0" parTransId="{03C98296-EC76-4563-807A-71678D25863B}" sibTransId="{FDEE7E99-AED2-4CFA-948C-B9685B7B218D}"/>
    <dgm:cxn modelId="{EA878267-A548-4F63-A68C-DFE214F9ADC9}" type="presOf" srcId="{4D6DED8F-810A-4662-AF8E-FAACDFE5150D}" destId="{FEA28243-7B47-4848-A331-09504846F532}" srcOrd="0" destOrd="0" presId="urn:microsoft.com/office/officeart/2005/8/layout/hierarchy1"/>
    <dgm:cxn modelId="{05308E69-445C-48E4-9A0E-872F2249AD0C}" type="presOf" srcId="{BE5A7004-5141-4F43-B764-BE41F7030CF4}" destId="{DE35952F-849F-400F-829F-8430832CCD83}" srcOrd="0" destOrd="0" presId="urn:microsoft.com/office/officeart/2005/8/layout/hierarchy1"/>
    <dgm:cxn modelId="{8DA07D6C-FDC7-4018-9D57-27CC237D09FC}" type="presOf" srcId="{D0F033CD-3BC3-4DD9-9238-6E342F7E1A1F}" destId="{DC8B27CD-2FE3-4985-A16B-8665C6684E85}" srcOrd="0" destOrd="0" presId="urn:microsoft.com/office/officeart/2005/8/layout/hierarchy1"/>
    <dgm:cxn modelId="{6EAEB352-8933-49C9-9CED-B92E28BF8394}" type="presOf" srcId="{486862F0-E51A-458B-8C2B-BD24204A67DA}" destId="{220E2712-8FC7-4079-A328-FE16768C3A63}" srcOrd="0" destOrd="0" presId="urn:microsoft.com/office/officeart/2005/8/layout/hierarchy1"/>
    <dgm:cxn modelId="{9E8B547C-4E2E-434E-B7C9-63DECFE711EF}" type="presOf" srcId="{215AF20A-A956-4BC3-B7AD-895BB0B85F65}" destId="{03955712-66CF-45A7-8092-60AED81EBCD1}" srcOrd="0" destOrd="0" presId="urn:microsoft.com/office/officeart/2005/8/layout/hierarchy1"/>
    <dgm:cxn modelId="{E28D5E93-1773-41B5-999A-A836C58B63C3}" type="presOf" srcId="{26717A7D-DAAB-432A-A272-B1B74CD5C2EF}" destId="{A1368A79-B099-40B8-9F34-4147E9DB56D8}" srcOrd="0" destOrd="0" presId="urn:microsoft.com/office/officeart/2005/8/layout/hierarchy1"/>
    <dgm:cxn modelId="{01CDD29A-3F9B-427F-9BB5-A25A209DAF05}" type="presOf" srcId="{5788AF43-701A-4E0D-A472-307DF7AF95E7}" destId="{51FDE5C8-C02E-4CD9-B857-B3CE0DFBA014}" srcOrd="0" destOrd="0" presId="urn:microsoft.com/office/officeart/2005/8/layout/hierarchy1"/>
    <dgm:cxn modelId="{BDA5EDA9-443B-4B48-A47D-62D30C8D3774}" type="presOf" srcId="{2F1DE0B9-F668-4299-9FD0-D7033ACF05FB}" destId="{9253F90A-F3D4-4237-B398-F8515000CD33}" srcOrd="0" destOrd="0" presId="urn:microsoft.com/office/officeart/2005/8/layout/hierarchy1"/>
    <dgm:cxn modelId="{C1EAC3AC-51CC-416B-A524-CAB711227C6E}" type="presOf" srcId="{8CDA7C78-015B-464F-9A30-BA72EDBE0BF8}" destId="{7ABB2067-577B-4146-AFFB-A605AB33D755}" srcOrd="0" destOrd="0" presId="urn:microsoft.com/office/officeart/2005/8/layout/hierarchy1"/>
    <dgm:cxn modelId="{ECB676B7-92E4-42EE-947B-E07CA02A4568}" type="presOf" srcId="{03C98296-EC76-4563-807A-71678D25863B}" destId="{9DADEA7A-F995-4060-98EA-9F0122810E8C}" srcOrd="0" destOrd="0" presId="urn:microsoft.com/office/officeart/2005/8/layout/hierarchy1"/>
    <dgm:cxn modelId="{0C56B6BD-FA9B-4C00-B1B6-073F21A4B7F9}" type="presOf" srcId="{5D4E3757-5730-4E0F-ACB2-52717AEF6A4A}" destId="{1FE61B96-398C-43A2-8ADF-CD6C93378AA7}" srcOrd="0" destOrd="0" presId="urn:microsoft.com/office/officeart/2005/8/layout/hierarchy1"/>
    <dgm:cxn modelId="{B5ED55D0-51EA-4722-A00F-02C5C47E7AA2}" type="presOf" srcId="{9D996B7B-68C3-41AC-B4C5-32679D094602}" destId="{B27A1F79-2E27-4A84-90F0-69D4DFD591B0}" srcOrd="0" destOrd="0" presId="urn:microsoft.com/office/officeart/2005/8/layout/hierarchy1"/>
    <dgm:cxn modelId="{DD91AED4-3E09-4A17-AB33-4B2BB1F29CED}" srcId="{D0F033CD-3BC3-4DD9-9238-6E342F7E1A1F}" destId="{9D996B7B-68C3-41AC-B4C5-32679D094602}" srcOrd="2" destOrd="0" parTransId="{2F8AC0FA-B761-47A5-A37E-41112F26031A}" sibTransId="{BB5BBE1D-549D-4A89-99EB-C617E5431DB7}"/>
    <dgm:cxn modelId="{BC12A8D5-F119-4087-AA66-F7E1BDABE557}" type="presOf" srcId="{35923C70-B9A2-4EC6-8BB8-08646F8287B7}" destId="{CBAD71E1-C11E-4642-8BDE-62542A8ED0A3}" srcOrd="0" destOrd="0" presId="urn:microsoft.com/office/officeart/2005/8/layout/hierarchy1"/>
    <dgm:cxn modelId="{6D6480E4-C4BF-4AAE-A9C0-EFB98B23F95B}" srcId="{2F1DE0B9-F668-4299-9FD0-D7033ACF05FB}" destId="{4D6DED8F-810A-4662-AF8E-FAACDFE5150D}" srcOrd="0" destOrd="0" parTransId="{E9BAC765-DDFB-4CCB-ACC7-4E887BDDAE68}" sibTransId="{C6E3F235-0DE9-4195-B2DB-ABDFEE805AC7}"/>
    <dgm:cxn modelId="{B79350E6-7EC6-424D-B26A-D186EAC7F6FD}" srcId="{D0F033CD-3BC3-4DD9-9238-6E342F7E1A1F}" destId="{549A6843-F098-4F81-9364-B8B262AB042A}" srcOrd="1" destOrd="0" parTransId="{2A967E25-4C75-40BD-BB99-FF017E13228A}" sibTransId="{C2B2C1EA-9A03-4818-B446-000CEAE0D0D4}"/>
    <dgm:cxn modelId="{F9170CE7-8A0F-4E53-AC7E-74D888E47CAD}" srcId="{4D6DED8F-810A-4662-AF8E-FAACDFE5150D}" destId="{D0F033CD-3BC3-4DD9-9238-6E342F7E1A1F}" srcOrd="1" destOrd="0" parTransId="{BE5A7004-5141-4F43-B764-BE41F7030CF4}" sibTransId="{88DF8F0D-5AB7-4250-981C-64F59C07016E}"/>
    <dgm:cxn modelId="{01EC35E9-9C23-43F6-984A-1203E61E288B}" type="presOf" srcId="{41476FE8-FA18-47E7-82AE-7084FE6560CC}" destId="{4C730432-0BF8-4027-9BE7-F383AC90B62B}" srcOrd="0" destOrd="0" presId="urn:microsoft.com/office/officeart/2005/8/layout/hierarchy1"/>
    <dgm:cxn modelId="{3591D4E9-F88A-45E0-9123-F2889DA710FD}" type="presOf" srcId="{2A967E25-4C75-40BD-BB99-FF017E13228A}" destId="{50C0AEEA-D162-47D7-9B8B-395C6187C2F1}" srcOrd="0" destOrd="0" presId="urn:microsoft.com/office/officeart/2005/8/layout/hierarchy1"/>
    <dgm:cxn modelId="{12F39BF3-685D-4C4A-BB9A-D6F923FE762F}" srcId="{D0F033CD-3BC3-4DD9-9238-6E342F7E1A1F}" destId="{26717A7D-DAAB-432A-A272-B1B74CD5C2EF}" srcOrd="0" destOrd="0" parTransId="{41476FE8-FA18-47E7-82AE-7084FE6560CC}" sibTransId="{5567424B-A5FF-4B9F-8854-A591E5B64458}"/>
    <dgm:cxn modelId="{CFFD36F9-334D-4C92-829C-C6C4F2E6E464}" srcId="{5788AF43-701A-4E0D-A472-307DF7AF95E7}" destId="{215AF20A-A956-4BC3-B7AD-895BB0B85F65}" srcOrd="1" destOrd="0" parTransId="{35923C70-B9A2-4EC6-8BB8-08646F8287B7}" sibTransId="{65CF827C-CB03-405A-A8A4-B083842270DC}"/>
    <dgm:cxn modelId="{BCE9D0CA-2032-4284-8B5F-54A0F411DB8B}" type="presParOf" srcId="{9253F90A-F3D4-4237-B398-F8515000CD33}" destId="{675B9045-9DB8-48B0-AD7D-0ADB932CA1BE}" srcOrd="0" destOrd="0" presId="urn:microsoft.com/office/officeart/2005/8/layout/hierarchy1"/>
    <dgm:cxn modelId="{B69A32ED-CA54-48A4-B412-69E5FDB538A2}" type="presParOf" srcId="{675B9045-9DB8-48B0-AD7D-0ADB932CA1BE}" destId="{8A460128-8182-40F1-8BCB-CD9599FFDE61}" srcOrd="0" destOrd="0" presId="urn:microsoft.com/office/officeart/2005/8/layout/hierarchy1"/>
    <dgm:cxn modelId="{1F62E636-0C53-40CB-AC77-3372C62EB06D}" type="presParOf" srcId="{8A460128-8182-40F1-8BCB-CD9599FFDE61}" destId="{8D852D74-0DDE-45FC-8480-734A1C5E861F}" srcOrd="0" destOrd="0" presId="urn:microsoft.com/office/officeart/2005/8/layout/hierarchy1"/>
    <dgm:cxn modelId="{96352042-E79E-442D-8A1D-BA8DFB840911}" type="presParOf" srcId="{8A460128-8182-40F1-8BCB-CD9599FFDE61}" destId="{FEA28243-7B47-4848-A331-09504846F532}" srcOrd="1" destOrd="0" presId="urn:microsoft.com/office/officeart/2005/8/layout/hierarchy1"/>
    <dgm:cxn modelId="{95BD2FD6-7FF5-4F7E-B816-27E07FC1D216}" type="presParOf" srcId="{675B9045-9DB8-48B0-AD7D-0ADB932CA1BE}" destId="{9957BBAB-F04A-477D-A91B-95710C14FDFA}" srcOrd="1" destOrd="0" presId="urn:microsoft.com/office/officeart/2005/8/layout/hierarchy1"/>
    <dgm:cxn modelId="{5B8C0A06-185B-4951-B32A-9111A5DFD5A2}" type="presParOf" srcId="{9957BBAB-F04A-477D-A91B-95710C14FDFA}" destId="{9DADEA7A-F995-4060-98EA-9F0122810E8C}" srcOrd="0" destOrd="0" presId="urn:microsoft.com/office/officeart/2005/8/layout/hierarchy1"/>
    <dgm:cxn modelId="{99490DD0-7204-4100-B0EC-5568BD91949E}" type="presParOf" srcId="{9957BBAB-F04A-477D-A91B-95710C14FDFA}" destId="{53C2E9F3-5188-49F5-B5D5-4B166E504248}" srcOrd="1" destOrd="0" presId="urn:microsoft.com/office/officeart/2005/8/layout/hierarchy1"/>
    <dgm:cxn modelId="{FBCF2324-B757-41E2-B253-0BC352BC8271}" type="presParOf" srcId="{53C2E9F3-5188-49F5-B5D5-4B166E504248}" destId="{3482D80D-6042-41AE-8BCB-83C9D7821B08}" srcOrd="0" destOrd="0" presId="urn:microsoft.com/office/officeart/2005/8/layout/hierarchy1"/>
    <dgm:cxn modelId="{C078CAAD-8238-4F33-A45D-5DCFC680D659}" type="presParOf" srcId="{3482D80D-6042-41AE-8BCB-83C9D7821B08}" destId="{51B02A6B-0EAA-44B1-9D8F-528EF096DC4F}" srcOrd="0" destOrd="0" presId="urn:microsoft.com/office/officeart/2005/8/layout/hierarchy1"/>
    <dgm:cxn modelId="{120EE2D8-F89A-4C4B-879B-5FA255EEBF44}" type="presParOf" srcId="{3482D80D-6042-41AE-8BCB-83C9D7821B08}" destId="{51FDE5C8-C02E-4CD9-B857-B3CE0DFBA014}" srcOrd="1" destOrd="0" presId="urn:microsoft.com/office/officeart/2005/8/layout/hierarchy1"/>
    <dgm:cxn modelId="{004E28F0-1D5D-4132-9EE0-CEA9B1613F3C}" type="presParOf" srcId="{53C2E9F3-5188-49F5-B5D5-4B166E504248}" destId="{5CBD7B23-6352-4DB0-B01B-0D6EF3E701FA}" srcOrd="1" destOrd="0" presId="urn:microsoft.com/office/officeart/2005/8/layout/hierarchy1"/>
    <dgm:cxn modelId="{C56F6A7D-C8AF-446A-9B91-9C9DA6802635}" type="presParOf" srcId="{5CBD7B23-6352-4DB0-B01B-0D6EF3E701FA}" destId="{A6DEA86D-7B08-4DE3-8C41-0891181CB4D5}" srcOrd="0" destOrd="0" presId="urn:microsoft.com/office/officeart/2005/8/layout/hierarchy1"/>
    <dgm:cxn modelId="{CE175FC4-9712-45F4-B55C-367D230D25B5}" type="presParOf" srcId="{5CBD7B23-6352-4DB0-B01B-0D6EF3E701FA}" destId="{8E64FE33-92EC-4E02-AED2-52CDB5375149}" srcOrd="1" destOrd="0" presId="urn:microsoft.com/office/officeart/2005/8/layout/hierarchy1"/>
    <dgm:cxn modelId="{3ED2253A-A742-4A65-A7AD-D145176BE41B}" type="presParOf" srcId="{8E64FE33-92EC-4E02-AED2-52CDB5375149}" destId="{CE3C9491-EB44-41EC-A45E-48ABF8C675EF}" srcOrd="0" destOrd="0" presId="urn:microsoft.com/office/officeart/2005/8/layout/hierarchy1"/>
    <dgm:cxn modelId="{4A981EDD-5436-4FF1-BD8F-CBFD3975CA87}" type="presParOf" srcId="{CE3C9491-EB44-41EC-A45E-48ABF8C675EF}" destId="{6C0BE394-5622-4083-9DF7-98E0E2101870}" srcOrd="0" destOrd="0" presId="urn:microsoft.com/office/officeart/2005/8/layout/hierarchy1"/>
    <dgm:cxn modelId="{35B2CECF-8851-4D32-8437-34990814B761}" type="presParOf" srcId="{CE3C9491-EB44-41EC-A45E-48ABF8C675EF}" destId="{1FE61B96-398C-43A2-8ADF-CD6C93378AA7}" srcOrd="1" destOrd="0" presId="urn:microsoft.com/office/officeart/2005/8/layout/hierarchy1"/>
    <dgm:cxn modelId="{6B62E18D-F375-473C-8707-2EE9941FE726}" type="presParOf" srcId="{8E64FE33-92EC-4E02-AED2-52CDB5375149}" destId="{B05B59EF-6DF1-484E-BFAB-674059FD489F}" srcOrd="1" destOrd="0" presId="urn:microsoft.com/office/officeart/2005/8/layout/hierarchy1"/>
    <dgm:cxn modelId="{6C522F69-A68E-41A6-B97D-8D78AF80D361}" type="presParOf" srcId="{5CBD7B23-6352-4DB0-B01B-0D6EF3E701FA}" destId="{CBAD71E1-C11E-4642-8BDE-62542A8ED0A3}" srcOrd="2" destOrd="0" presId="urn:microsoft.com/office/officeart/2005/8/layout/hierarchy1"/>
    <dgm:cxn modelId="{0C2E04D7-EF30-422A-B47F-04C27E0DF391}" type="presParOf" srcId="{5CBD7B23-6352-4DB0-B01B-0D6EF3E701FA}" destId="{982EA84F-914E-4EC5-BED4-5117EF9A8E84}" srcOrd="3" destOrd="0" presId="urn:microsoft.com/office/officeart/2005/8/layout/hierarchy1"/>
    <dgm:cxn modelId="{C3073A33-58C1-47B6-8820-EC48657C0761}" type="presParOf" srcId="{982EA84F-914E-4EC5-BED4-5117EF9A8E84}" destId="{54B7FA44-42D5-4ECE-A8EF-10557FA31032}" srcOrd="0" destOrd="0" presId="urn:microsoft.com/office/officeart/2005/8/layout/hierarchy1"/>
    <dgm:cxn modelId="{EB59DD3A-9EB3-4D7A-927A-96049EFADE5E}" type="presParOf" srcId="{54B7FA44-42D5-4ECE-A8EF-10557FA31032}" destId="{48A296B0-8727-4D44-9E11-9952ECD009AE}" srcOrd="0" destOrd="0" presId="urn:microsoft.com/office/officeart/2005/8/layout/hierarchy1"/>
    <dgm:cxn modelId="{0153379B-776F-448B-B3F4-699BF93C8AED}" type="presParOf" srcId="{54B7FA44-42D5-4ECE-A8EF-10557FA31032}" destId="{03955712-66CF-45A7-8092-60AED81EBCD1}" srcOrd="1" destOrd="0" presId="urn:microsoft.com/office/officeart/2005/8/layout/hierarchy1"/>
    <dgm:cxn modelId="{AB23E912-E73E-4805-95DE-DC0DBA2B373A}" type="presParOf" srcId="{982EA84F-914E-4EC5-BED4-5117EF9A8E84}" destId="{25F0BE66-B7C2-47AB-8294-112A7B076387}" srcOrd="1" destOrd="0" presId="urn:microsoft.com/office/officeart/2005/8/layout/hierarchy1"/>
    <dgm:cxn modelId="{C1BD0089-8D1B-4ABE-BD11-F54D518316DA}" type="presParOf" srcId="{9957BBAB-F04A-477D-A91B-95710C14FDFA}" destId="{DE35952F-849F-400F-829F-8430832CCD83}" srcOrd="2" destOrd="0" presId="urn:microsoft.com/office/officeart/2005/8/layout/hierarchy1"/>
    <dgm:cxn modelId="{2A95B5F9-A149-4F3E-9426-15073888EF5A}" type="presParOf" srcId="{9957BBAB-F04A-477D-A91B-95710C14FDFA}" destId="{FAE5ECC7-DC24-4398-8E94-C27B83B22636}" srcOrd="3" destOrd="0" presId="urn:microsoft.com/office/officeart/2005/8/layout/hierarchy1"/>
    <dgm:cxn modelId="{80E4EF4D-65A4-4A64-9472-70658A84A95E}" type="presParOf" srcId="{FAE5ECC7-DC24-4398-8E94-C27B83B22636}" destId="{20B66C7D-543C-45B3-9986-7B8A13194039}" srcOrd="0" destOrd="0" presId="urn:microsoft.com/office/officeart/2005/8/layout/hierarchy1"/>
    <dgm:cxn modelId="{FEB038F1-EB6A-4E3B-B746-036E146EED3C}" type="presParOf" srcId="{20B66C7D-543C-45B3-9986-7B8A13194039}" destId="{1DD55DA2-0B17-4458-9BFA-A507CEEA4823}" srcOrd="0" destOrd="0" presId="urn:microsoft.com/office/officeart/2005/8/layout/hierarchy1"/>
    <dgm:cxn modelId="{6375F7C7-E341-4C6D-85CC-756DCFCE7519}" type="presParOf" srcId="{20B66C7D-543C-45B3-9986-7B8A13194039}" destId="{DC8B27CD-2FE3-4985-A16B-8665C6684E85}" srcOrd="1" destOrd="0" presId="urn:microsoft.com/office/officeart/2005/8/layout/hierarchy1"/>
    <dgm:cxn modelId="{DF2BE4A6-F763-4BA8-8D08-25DB55C5AF1C}" type="presParOf" srcId="{FAE5ECC7-DC24-4398-8E94-C27B83B22636}" destId="{47CF9877-2F8D-4783-B3DB-D82E76279799}" srcOrd="1" destOrd="0" presId="urn:microsoft.com/office/officeart/2005/8/layout/hierarchy1"/>
    <dgm:cxn modelId="{61C4C3A0-FC61-4458-A5E1-F3B2B48DFD0D}" type="presParOf" srcId="{47CF9877-2F8D-4783-B3DB-D82E76279799}" destId="{4C730432-0BF8-4027-9BE7-F383AC90B62B}" srcOrd="0" destOrd="0" presId="urn:microsoft.com/office/officeart/2005/8/layout/hierarchy1"/>
    <dgm:cxn modelId="{95A6CA1E-8D9C-4362-872F-A63EAD447334}" type="presParOf" srcId="{47CF9877-2F8D-4783-B3DB-D82E76279799}" destId="{9C85A64C-C771-4658-AFB0-A63CEDF4732A}" srcOrd="1" destOrd="0" presId="urn:microsoft.com/office/officeart/2005/8/layout/hierarchy1"/>
    <dgm:cxn modelId="{0EAF2CB4-8B3D-42A8-B8E2-79EA6EEF4789}" type="presParOf" srcId="{9C85A64C-C771-4658-AFB0-A63CEDF4732A}" destId="{F69FF65C-B678-417A-9E65-66C551448051}" srcOrd="0" destOrd="0" presId="urn:microsoft.com/office/officeart/2005/8/layout/hierarchy1"/>
    <dgm:cxn modelId="{04560998-BCB0-46A5-82E4-5BC9170B94B7}" type="presParOf" srcId="{F69FF65C-B678-417A-9E65-66C551448051}" destId="{321FC6B1-C1AA-4C89-BB56-65AE6424F6E8}" srcOrd="0" destOrd="0" presId="urn:microsoft.com/office/officeart/2005/8/layout/hierarchy1"/>
    <dgm:cxn modelId="{64F75814-33B8-4AD9-8BAE-59952E7B85F5}" type="presParOf" srcId="{F69FF65C-B678-417A-9E65-66C551448051}" destId="{A1368A79-B099-40B8-9F34-4147E9DB56D8}" srcOrd="1" destOrd="0" presId="urn:microsoft.com/office/officeart/2005/8/layout/hierarchy1"/>
    <dgm:cxn modelId="{1361C4F7-0342-458E-B94C-70CD62993A73}" type="presParOf" srcId="{9C85A64C-C771-4658-AFB0-A63CEDF4732A}" destId="{E2B1680D-C1C5-4EA8-89D2-3B8FC55A24EC}" srcOrd="1" destOrd="0" presId="urn:microsoft.com/office/officeart/2005/8/layout/hierarchy1"/>
    <dgm:cxn modelId="{63603647-E8A4-413F-9C82-C3180B86FA27}" type="presParOf" srcId="{47CF9877-2F8D-4783-B3DB-D82E76279799}" destId="{50C0AEEA-D162-47D7-9B8B-395C6187C2F1}" srcOrd="2" destOrd="0" presId="urn:microsoft.com/office/officeart/2005/8/layout/hierarchy1"/>
    <dgm:cxn modelId="{CEBBB24D-A958-4C85-89E0-252A75892B76}" type="presParOf" srcId="{47CF9877-2F8D-4783-B3DB-D82E76279799}" destId="{B0EC91B0-2AA2-44A9-A0EC-C2EF9F8D04FA}" srcOrd="3" destOrd="0" presId="urn:microsoft.com/office/officeart/2005/8/layout/hierarchy1"/>
    <dgm:cxn modelId="{388F7170-592A-4A7F-A701-860570E093C4}" type="presParOf" srcId="{B0EC91B0-2AA2-44A9-A0EC-C2EF9F8D04FA}" destId="{DB09A15A-ECE1-445E-986E-0FF80E651374}" srcOrd="0" destOrd="0" presId="urn:microsoft.com/office/officeart/2005/8/layout/hierarchy1"/>
    <dgm:cxn modelId="{DB85682F-397B-444F-B42D-3CA921F3F6B6}" type="presParOf" srcId="{DB09A15A-ECE1-445E-986E-0FF80E651374}" destId="{F9BBB5D8-E280-4BA0-8AEC-EEB88BAE09BF}" srcOrd="0" destOrd="0" presId="urn:microsoft.com/office/officeart/2005/8/layout/hierarchy1"/>
    <dgm:cxn modelId="{5F7700D3-D148-41CA-8B2E-3A889F9C0033}" type="presParOf" srcId="{DB09A15A-ECE1-445E-986E-0FF80E651374}" destId="{F23D3C8B-1884-44D8-8CA0-F2470A9E5C38}" srcOrd="1" destOrd="0" presId="urn:microsoft.com/office/officeart/2005/8/layout/hierarchy1"/>
    <dgm:cxn modelId="{3CC577B3-55E2-4579-BB5D-3252498571BF}" type="presParOf" srcId="{B0EC91B0-2AA2-44A9-A0EC-C2EF9F8D04FA}" destId="{36438EDE-A6EB-4EC3-B7C7-DDE4944F0B39}" srcOrd="1" destOrd="0" presId="urn:microsoft.com/office/officeart/2005/8/layout/hierarchy1"/>
    <dgm:cxn modelId="{73D21386-51E2-4085-B90D-14878DBC478B}" type="presParOf" srcId="{47CF9877-2F8D-4783-B3DB-D82E76279799}" destId="{E7A6D341-EC8F-40B6-B364-7BB111F1C914}" srcOrd="4" destOrd="0" presId="urn:microsoft.com/office/officeart/2005/8/layout/hierarchy1"/>
    <dgm:cxn modelId="{A7A25666-FF80-4520-B27D-84C20716F407}" type="presParOf" srcId="{47CF9877-2F8D-4783-B3DB-D82E76279799}" destId="{DF61C6E6-8A57-48EA-89CF-6C8C089F0911}" srcOrd="5" destOrd="0" presId="urn:microsoft.com/office/officeart/2005/8/layout/hierarchy1"/>
    <dgm:cxn modelId="{94516C43-FA0F-4405-956A-B10436CC4144}" type="presParOf" srcId="{DF61C6E6-8A57-48EA-89CF-6C8C089F0911}" destId="{17940E0C-C3C9-4901-BF62-D8B9A52C04C4}" srcOrd="0" destOrd="0" presId="urn:microsoft.com/office/officeart/2005/8/layout/hierarchy1"/>
    <dgm:cxn modelId="{77010ACD-2A66-4A17-A260-7514EC88C88E}" type="presParOf" srcId="{17940E0C-C3C9-4901-BF62-D8B9A52C04C4}" destId="{69DB63B6-48F1-4675-9C50-5FC9FF528724}" srcOrd="0" destOrd="0" presId="urn:microsoft.com/office/officeart/2005/8/layout/hierarchy1"/>
    <dgm:cxn modelId="{A6B85520-8BEB-4CA1-AD38-DF570871689D}" type="presParOf" srcId="{17940E0C-C3C9-4901-BF62-D8B9A52C04C4}" destId="{B27A1F79-2E27-4A84-90F0-69D4DFD591B0}" srcOrd="1" destOrd="0" presId="urn:microsoft.com/office/officeart/2005/8/layout/hierarchy1"/>
    <dgm:cxn modelId="{757BD386-C26E-4033-8040-6FF62187156D}" type="presParOf" srcId="{DF61C6E6-8A57-48EA-89CF-6C8C089F0911}" destId="{86C4F558-442F-4337-B119-641C86679160}" srcOrd="1" destOrd="0" presId="urn:microsoft.com/office/officeart/2005/8/layout/hierarchy1"/>
    <dgm:cxn modelId="{69B60919-F5DA-4472-8F3B-6AC9BECD76C6}" type="presParOf" srcId="{47CF9877-2F8D-4783-B3DB-D82E76279799}" destId="{7ABB2067-577B-4146-AFFB-A605AB33D755}" srcOrd="6" destOrd="0" presId="urn:microsoft.com/office/officeart/2005/8/layout/hierarchy1"/>
    <dgm:cxn modelId="{E007220F-9676-49F4-B877-C01177AFBB2C}" type="presParOf" srcId="{47CF9877-2F8D-4783-B3DB-D82E76279799}" destId="{592200EC-5673-4B47-8B8A-7A786DD2E35D}" srcOrd="7" destOrd="0" presId="urn:microsoft.com/office/officeart/2005/8/layout/hierarchy1"/>
    <dgm:cxn modelId="{563D7018-FCF9-479A-926B-A4B3628C66DA}" type="presParOf" srcId="{592200EC-5673-4B47-8B8A-7A786DD2E35D}" destId="{41A10EC2-D506-4F3C-A877-F307BFDD2819}" srcOrd="0" destOrd="0" presId="urn:microsoft.com/office/officeart/2005/8/layout/hierarchy1"/>
    <dgm:cxn modelId="{BFC44DED-9BF6-44C3-811E-06EE09205BF0}" type="presParOf" srcId="{41A10EC2-D506-4F3C-A877-F307BFDD2819}" destId="{2F19C6EF-A9BE-45CA-8829-BAE7F881260C}" srcOrd="0" destOrd="0" presId="urn:microsoft.com/office/officeart/2005/8/layout/hierarchy1"/>
    <dgm:cxn modelId="{5DC19382-6DF3-4A23-8BA5-5C4E35E187EE}" type="presParOf" srcId="{41A10EC2-D506-4F3C-A877-F307BFDD2819}" destId="{220E2712-8FC7-4079-A328-FE16768C3A63}" srcOrd="1" destOrd="0" presId="urn:microsoft.com/office/officeart/2005/8/layout/hierarchy1"/>
    <dgm:cxn modelId="{EDBECC6B-5233-438C-BF48-1DE72E0224C7}" type="presParOf" srcId="{592200EC-5673-4B47-8B8A-7A786DD2E35D}" destId="{EAE81FE8-E1A5-497F-BAEF-AB2A595B743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92B0A-A153-43F8-9B51-C4AE6155DDF3}">
      <dsp:nvSpPr>
        <dsp:cNvPr id="0" name=""/>
        <dsp:cNvSpPr/>
      </dsp:nvSpPr>
      <dsp:spPr>
        <a:xfrm>
          <a:off x="7268103" y="2980443"/>
          <a:ext cx="671791" cy="606861"/>
        </a:xfrm>
        <a:custGeom>
          <a:avLst/>
          <a:gdLst/>
          <a:ahLst/>
          <a:cxnLst/>
          <a:rect l="0" t="0" r="0" b="0"/>
          <a:pathLst>
            <a:path>
              <a:moveTo>
                <a:pt x="0" y="0"/>
              </a:moveTo>
              <a:lnTo>
                <a:pt x="0" y="476744"/>
              </a:lnTo>
              <a:lnTo>
                <a:pt x="671791" y="476744"/>
              </a:lnTo>
              <a:lnTo>
                <a:pt x="671791" y="606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DFA5B6-9F8B-4C30-B104-FC27F4292471}">
      <dsp:nvSpPr>
        <dsp:cNvPr id="0" name=""/>
        <dsp:cNvSpPr/>
      </dsp:nvSpPr>
      <dsp:spPr>
        <a:xfrm>
          <a:off x="6730806" y="2980443"/>
          <a:ext cx="537297" cy="606861"/>
        </a:xfrm>
        <a:custGeom>
          <a:avLst/>
          <a:gdLst/>
          <a:ahLst/>
          <a:cxnLst/>
          <a:rect l="0" t="0" r="0" b="0"/>
          <a:pathLst>
            <a:path>
              <a:moveTo>
                <a:pt x="537297" y="0"/>
              </a:moveTo>
              <a:lnTo>
                <a:pt x="537297" y="476744"/>
              </a:lnTo>
              <a:lnTo>
                <a:pt x="0" y="476744"/>
              </a:lnTo>
              <a:lnTo>
                <a:pt x="0" y="606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E164C-FB8C-4B7C-8566-90154394B50D}">
      <dsp:nvSpPr>
        <dsp:cNvPr id="0" name=""/>
        <dsp:cNvSpPr/>
      </dsp:nvSpPr>
      <dsp:spPr>
        <a:xfrm>
          <a:off x="5445513" y="2980443"/>
          <a:ext cx="1822590" cy="606861"/>
        </a:xfrm>
        <a:custGeom>
          <a:avLst/>
          <a:gdLst/>
          <a:ahLst/>
          <a:cxnLst/>
          <a:rect l="0" t="0" r="0" b="0"/>
          <a:pathLst>
            <a:path>
              <a:moveTo>
                <a:pt x="1822590" y="0"/>
              </a:moveTo>
              <a:lnTo>
                <a:pt x="1822590" y="476744"/>
              </a:lnTo>
              <a:lnTo>
                <a:pt x="0" y="476744"/>
              </a:lnTo>
              <a:lnTo>
                <a:pt x="0" y="606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2ACFC3-AEA1-4BFF-A269-4C89135F8B14}">
      <dsp:nvSpPr>
        <dsp:cNvPr id="0" name=""/>
        <dsp:cNvSpPr/>
      </dsp:nvSpPr>
      <dsp:spPr>
        <a:xfrm>
          <a:off x="4317197" y="830831"/>
          <a:ext cx="2950906" cy="864456"/>
        </a:xfrm>
        <a:custGeom>
          <a:avLst/>
          <a:gdLst/>
          <a:ahLst/>
          <a:cxnLst/>
          <a:rect l="0" t="0" r="0" b="0"/>
          <a:pathLst>
            <a:path>
              <a:moveTo>
                <a:pt x="0" y="0"/>
              </a:moveTo>
              <a:lnTo>
                <a:pt x="0" y="734339"/>
              </a:lnTo>
              <a:lnTo>
                <a:pt x="2950906" y="734339"/>
              </a:lnTo>
              <a:lnTo>
                <a:pt x="2950906" y="8644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810BC0-3587-43E0-B8CE-26A8EB349535}">
      <dsp:nvSpPr>
        <dsp:cNvPr id="0" name=""/>
        <dsp:cNvSpPr/>
      </dsp:nvSpPr>
      <dsp:spPr>
        <a:xfrm>
          <a:off x="4156578" y="830831"/>
          <a:ext cx="160619" cy="885362"/>
        </a:xfrm>
        <a:custGeom>
          <a:avLst/>
          <a:gdLst/>
          <a:ahLst/>
          <a:cxnLst/>
          <a:rect l="0" t="0" r="0" b="0"/>
          <a:pathLst>
            <a:path>
              <a:moveTo>
                <a:pt x="160619" y="0"/>
              </a:moveTo>
              <a:lnTo>
                <a:pt x="160619" y="755245"/>
              </a:lnTo>
              <a:lnTo>
                <a:pt x="0" y="755245"/>
              </a:lnTo>
              <a:lnTo>
                <a:pt x="0" y="8853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CDA73D-811A-4BC5-A857-6C36C31DD5CC}">
      <dsp:nvSpPr>
        <dsp:cNvPr id="0" name=""/>
        <dsp:cNvSpPr/>
      </dsp:nvSpPr>
      <dsp:spPr>
        <a:xfrm>
          <a:off x="982488" y="2907620"/>
          <a:ext cx="2381240" cy="648736"/>
        </a:xfrm>
        <a:custGeom>
          <a:avLst/>
          <a:gdLst/>
          <a:ahLst/>
          <a:cxnLst/>
          <a:rect l="0" t="0" r="0" b="0"/>
          <a:pathLst>
            <a:path>
              <a:moveTo>
                <a:pt x="0" y="0"/>
              </a:moveTo>
              <a:lnTo>
                <a:pt x="0" y="518619"/>
              </a:lnTo>
              <a:lnTo>
                <a:pt x="2381240" y="518619"/>
              </a:lnTo>
              <a:lnTo>
                <a:pt x="2381240" y="648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9B6CA-4839-407A-B651-8A48F638D114}">
      <dsp:nvSpPr>
        <dsp:cNvPr id="0" name=""/>
        <dsp:cNvSpPr/>
      </dsp:nvSpPr>
      <dsp:spPr>
        <a:xfrm>
          <a:off x="982488" y="2907620"/>
          <a:ext cx="991890" cy="648736"/>
        </a:xfrm>
        <a:custGeom>
          <a:avLst/>
          <a:gdLst/>
          <a:ahLst/>
          <a:cxnLst/>
          <a:rect l="0" t="0" r="0" b="0"/>
          <a:pathLst>
            <a:path>
              <a:moveTo>
                <a:pt x="0" y="0"/>
              </a:moveTo>
              <a:lnTo>
                <a:pt x="0" y="518619"/>
              </a:lnTo>
              <a:lnTo>
                <a:pt x="991890" y="518619"/>
              </a:lnTo>
              <a:lnTo>
                <a:pt x="991890" y="648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FC8380-3967-4EEA-8426-EB7943749F95}">
      <dsp:nvSpPr>
        <dsp:cNvPr id="0" name=""/>
        <dsp:cNvSpPr/>
      </dsp:nvSpPr>
      <dsp:spPr>
        <a:xfrm>
          <a:off x="561389" y="2907620"/>
          <a:ext cx="421098" cy="648736"/>
        </a:xfrm>
        <a:custGeom>
          <a:avLst/>
          <a:gdLst/>
          <a:ahLst/>
          <a:cxnLst/>
          <a:rect l="0" t="0" r="0" b="0"/>
          <a:pathLst>
            <a:path>
              <a:moveTo>
                <a:pt x="421098" y="0"/>
              </a:moveTo>
              <a:lnTo>
                <a:pt x="421098" y="518619"/>
              </a:lnTo>
              <a:lnTo>
                <a:pt x="0" y="518619"/>
              </a:lnTo>
              <a:lnTo>
                <a:pt x="0" y="648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BE5BC-E808-4FE3-B3D4-0F6FF19EF780}">
      <dsp:nvSpPr>
        <dsp:cNvPr id="0" name=""/>
        <dsp:cNvSpPr/>
      </dsp:nvSpPr>
      <dsp:spPr>
        <a:xfrm>
          <a:off x="982488" y="830831"/>
          <a:ext cx="3334709" cy="864456"/>
        </a:xfrm>
        <a:custGeom>
          <a:avLst/>
          <a:gdLst/>
          <a:ahLst/>
          <a:cxnLst/>
          <a:rect l="0" t="0" r="0" b="0"/>
          <a:pathLst>
            <a:path>
              <a:moveTo>
                <a:pt x="3334709" y="0"/>
              </a:moveTo>
              <a:lnTo>
                <a:pt x="3334709" y="734339"/>
              </a:lnTo>
              <a:lnTo>
                <a:pt x="0" y="734339"/>
              </a:lnTo>
              <a:lnTo>
                <a:pt x="0" y="8644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33DF3A-9851-4470-A437-C49D1B06ED94}">
      <dsp:nvSpPr>
        <dsp:cNvPr id="0" name=""/>
        <dsp:cNvSpPr/>
      </dsp:nvSpPr>
      <dsp:spPr>
        <a:xfrm>
          <a:off x="2764457" y="-148259"/>
          <a:ext cx="3105480" cy="9790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78951-9DF2-4595-9BAF-B4D01A731BFB}">
      <dsp:nvSpPr>
        <dsp:cNvPr id="0" name=""/>
        <dsp:cNvSpPr/>
      </dsp:nvSpPr>
      <dsp:spPr>
        <a:xfrm>
          <a:off x="2920520" y="0"/>
          <a:ext cx="3105480" cy="9790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Body)"/>
            </a:rPr>
            <a:t>Information System</a:t>
          </a:r>
        </a:p>
      </dsp:txBody>
      <dsp:txXfrm>
        <a:off x="2949197" y="28677"/>
        <a:ext cx="3048126" cy="921737"/>
      </dsp:txXfrm>
    </dsp:sp>
    <dsp:sp modelId="{91603BBF-E962-41AC-8C40-2A62596A4D16}">
      <dsp:nvSpPr>
        <dsp:cNvPr id="0" name=""/>
        <dsp:cNvSpPr/>
      </dsp:nvSpPr>
      <dsp:spPr>
        <a:xfrm>
          <a:off x="54822" y="1695288"/>
          <a:ext cx="1855333" cy="12123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5081C-E189-48EE-B397-5AEB7C8BFE56}">
      <dsp:nvSpPr>
        <dsp:cNvPr id="0" name=""/>
        <dsp:cNvSpPr/>
      </dsp:nvSpPr>
      <dsp:spPr>
        <a:xfrm>
          <a:off x="210884" y="1843548"/>
          <a:ext cx="1855333" cy="12123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Operations Support System</a:t>
          </a:r>
        </a:p>
      </dsp:txBody>
      <dsp:txXfrm>
        <a:off x="246392" y="1879056"/>
        <a:ext cx="1784317" cy="1141315"/>
      </dsp:txXfrm>
    </dsp:sp>
    <dsp:sp modelId="{D90B9F10-8131-44B8-A5B1-7675652695AB}">
      <dsp:nvSpPr>
        <dsp:cNvPr id="0" name=""/>
        <dsp:cNvSpPr/>
      </dsp:nvSpPr>
      <dsp:spPr>
        <a:xfrm>
          <a:off x="729" y="3556356"/>
          <a:ext cx="1121321" cy="820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E33BD-F266-437D-B173-BD49C26D8DB5}">
      <dsp:nvSpPr>
        <dsp:cNvPr id="0" name=""/>
        <dsp:cNvSpPr/>
      </dsp:nvSpPr>
      <dsp:spPr>
        <a:xfrm>
          <a:off x="156791" y="3704616"/>
          <a:ext cx="1121321" cy="820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TPS</a:t>
          </a:r>
          <a:endParaRPr lang="en-US" sz="1100" kern="1200" dirty="0"/>
        </a:p>
      </dsp:txBody>
      <dsp:txXfrm>
        <a:off x="180830" y="3728655"/>
        <a:ext cx="1073243" cy="772674"/>
      </dsp:txXfrm>
    </dsp:sp>
    <dsp:sp modelId="{610C3756-61B6-4371-9EDF-D2FC292625BF}">
      <dsp:nvSpPr>
        <dsp:cNvPr id="0" name=""/>
        <dsp:cNvSpPr/>
      </dsp:nvSpPr>
      <dsp:spPr>
        <a:xfrm>
          <a:off x="1434175" y="3556356"/>
          <a:ext cx="1080406" cy="8419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4BE81-5CDC-4DEC-8E2C-978E356586B6}">
      <dsp:nvSpPr>
        <dsp:cNvPr id="0" name=""/>
        <dsp:cNvSpPr/>
      </dsp:nvSpPr>
      <dsp:spPr>
        <a:xfrm>
          <a:off x="1590238" y="3704616"/>
          <a:ext cx="1080406" cy="84198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PCS</a:t>
          </a:r>
        </a:p>
      </dsp:txBody>
      <dsp:txXfrm>
        <a:off x="1614899" y="3729277"/>
        <a:ext cx="1031084" cy="792666"/>
      </dsp:txXfrm>
    </dsp:sp>
    <dsp:sp modelId="{1A67E54E-557B-4355-B87E-159A54309CBC}">
      <dsp:nvSpPr>
        <dsp:cNvPr id="0" name=""/>
        <dsp:cNvSpPr/>
      </dsp:nvSpPr>
      <dsp:spPr>
        <a:xfrm>
          <a:off x="2826707" y="3556356"/>
          <a:ext cx="1074043" cy="8026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ADB9F-4727-4921-A16B-AD00BAFFD290}">
      <dsp:nvSpPr>
        <dsp:cNvPr id="0" name=""/>
        <dsp:cNvSpPr/>
      </dsp:nvSpPr>
      <dsp:spPr>
        <a:xfrm>
          <a:off x="2982770" y="3704616"/>
          <a:ext cx="1074043" cy="8026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ECS</a:t>
          </a:r>
          <a:endParaRPr lang="en-US" sz="1300" kern="1200" dirty="0"/>
        </a:p>
      </dsp:txBody>
      <dsp:txXfrm>
        <a:off x="3006277" y="3728123"/>
        <a:ext cx="1027029" cy="755588"/>
      </dsp:txXfrm>
    </dsp:sp>
    <dsp:sp modelId="{68ACA54C-9E4C-4DC4-B312-65E50CE2BCBB}">
      <dsp:nvSpPr>
        <dsp:cNvPr id="0" name=""/>
        <dsp:cNvSpPr/>
      </dsp:nvSpPr>
      <dsp:spPr>
        <a:xfrm>
          <a:off x="3130079" y="1716194"/>
          <a:ext cx="2052997" cy="1294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DAF3A-AD82-47FE-A727-E929144CE691}">
      <dsp:nvSpPr>
        <dsp:cNvPr id="0" name=""/>
        <dsp:cNvSpPr/>
      </dsp:nvSpPr>
      <dsp:spPr>
        <a:xfrm>
          <a:off x="3286142" y="1864454"/>
          <a:ext cx="2052997" cy="12941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Knowledge Based System</a:t>
          </a:r>
        </a:p>
      </dsp:txBody>
      <dsp:txXfrm>
        <a:off x="3324045" y="1902357"/>
        <a:ext cx="1977191" cy="1218304"/>
      </dsp:txXfrm>
    </dsp:sp>
    <dsp:sp modelId="{5DF10248-FFBB-4454-872B-213F37E7CC03}">
      <dsp:nvSpPr>
        <dsp:cNvPr id="0" name=""/>
        <dsp:cNvSpPr/>
      </dsp:nvSpPr>
      <dsp:spPr>
        <a:xfrm>
          <a:off x="6169157" y="1695288"/>
          <a:ext cx="2197892" cy="1285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B13C81-A1D9-4753-B0FF-C831790F1F0E}">
      <dsp:nvSpPr>
        <dsp:cNvPr id="0" name=""/>
        <dsp:cNvSpPr/>
      </dsp:nvSpPr>
      <dsp:spPr>
        <a:xfrm>
          <a:off x="6325220" y="1843548"/>
          <a:ext cx="2197892" cy="1285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Management Support System</a:t>
          </a:r>
        </a:p>
      </dsp:txBody>
      <dsp:txXfrm>
        <a:off x="6362861" y="1881189"/>
        <a:ext cx="2122610" cy="1209873"/>
      </dsp:txXfrm>
    </dsp:sp>
    <dsp:sp modelId="{AB2439ED-82E2-4C68-A8B1-5335A0A133C8}">
      <dsp:nvSpPr>
        <dsp:cNvPr id="0" name=""/>
        <dsp:cNvSpPr/>
      </dsp:nvSpPr>
      <dsp:spPr>
        <a:xfrm>
          <a:off x="4942882" y="3587305"/>
          <a:ext cx="1005261" cy="8743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AE4E8-20AD-446C-9B4E-425CB8444CCB}">
      <dsp:nvSpPr>
        <dsp:cNvPr id="0" name=""/>
        <dsp:cNvSpPr/>
      </dsp:nvSpPr>
      <dsp:spPr>
        <a:xfrm>
          <a:off x="5098945" y="3735565"/>
          <a:ext cx="1005261" cy="8743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MIS</a:t>
          </a:r>
        </a:p>
      </dsp:txBody>
      <dsp:txXfrm>
        <a:off x="5124554" y="3761174"/>
        <a:ext cx="954043" cy="823137"/>
      </dsp:txXfrm>
    </dsp:sp>
    <dsp:sp modelId="{DD0F09B1-EC99-4852-BB7B-B0BE2E05A452}">
      <dsp:nvSpPr>
        <dsp:cNvPr id="0" name=""/>
        <dsp:cNvSpPr/>
      </dsp:nvSpPr>
      <dsp:spPr>
        <a:xfrm>
          <a:off x="6260269" y="3587305"/>
          <a:ext cx="941073" cy="874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229CC-EFD7-4F7C-B034-272E14B9FC55}">
      <dsp:nvSpPr>
        <dsp:cNvPr id="0" name=""/>
        <dsp:cNvSpPr/>
      </dsp:nvSpPr>
      <dsp:spPr>
        <a:xfrm>
          <a:off x="6416332" y="3735565"/>
          <a:ext cx="941073" cy="874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DSS</a:t>
          </a:r>
        </a:p>
      </dsp:txBody>
      <dsp:txXfrm>
        <a:off x="6441941" y="3761174"/>
        <a:ext cx="889855" cy="823146"/>
      </dsp:txXfrm>
    </dsp:sp>
    <dsp:sp modelId="{DDF151C7-A013-407B-9A32-DE5ACF413366}">
      <dsp:nvSpPr>
        <dsp:cNvPr id="0" name=""/>
        <dsp:cNvSpPr/>
      </dsp:nvSpPr>
      <dsp:spPr>
        <a:xfrm>
          <a:off x="7513468" y="3587305"/>
          <a:ext cx="852852" cy="9414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4C6FC7-AECC-4FD1-95A1-0A4E8806F38D}">
      <dsp:nvSpPr>
        <dsp:cNvPr id="0" name=""/>
        <dsp:cNvSpPr/>
      </dsp:nvSpPr>
      <dsp:spPr>
        <a:xfrm>
          <a:off x="7669531" y="3735565"/>
          <a:ext cx="852852" cy="941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EIS</a:t>
          </a:r>
        </a:p>
      </dsp:txBody>
      <dsp:txXfrm>
        <a:off x="7694510" y="3760544"/>
        <a:ext cx="802894" cy="891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5AE89-94AC-4C8E-9E63-3001520D2F6B}">
      <dsp:nvSpPr>
        <dsp:cNvPr id="0" name=""/>
        <dsp:cNvSpPr/>
      </dsp:nvSpPr>
      <dsp:spPr>
        <a:xfrm>
          <a:off x="1321583" y="0"/>
          <a:ext cx="4857767" cy="4857767"/>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11BA85-4F20-4496-8E47-7675BFC19712}">
      <dsp:nvSpPr>
        <dsp:cNvPr id="0" name=""/>
        <dsp:cNvSpPr/>
      </dsp:nvSpPr>
      <dsp:spPr>
        <a:xfrm>
          <a:off x="3750467" y="486251"/>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Body)"/>
            </a:rPr>
            <a:t>Waterfall model</a:t>
          </a:r>
          <a:endParaRPr lang="en-IN" sz="2200" kern="1200" dirty="0">
            <a:latin typeface="Calibri (Body)"/>
          </a:endParaRPr>
        </a:p>
      </dsp:txBody>
      <dsp:txXfrm>
        <a:off x="3784185" y="519969"/>
        <a:ext cx="3090113" cy="623277"/>
      </dsp:txXfrm>
    </dsp:sp>
    <dsp:sp modelId="{B2D21ABB-E098-41A3-BACA-FE0F0299A2A7}">
      <dsp:nvSpPr>
        <dsp:cNvPr id="0" name=""/>
        <dsp:cNvSpPr/>
      </dsp:nvSpPr>
      <dsp:spPr>
        <a:xfrm>
          <a:off x="3750467" y="1263304"/>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Body)"/>
            </a:rPr>
            <a:t>Prototyping model</a:t>
          </a:r>
          <a:endParaRPr lang="en-IN" sz="2200" kern="1200" dirty="0">
            <a:latin typeface="Calibri (Body)"/>
          </a:endParaRPr>
        </a:p>
      </dsp:txBody>
      <dsp:txXfrm>
        <a:off x="3784185" y="1297022"/>
        <a:ext cx="3090113" cy="623277"/>
      </dsp:txXfrm>
    </dsp:sp>
    <dsp:sp modelId="{9780FC8B-14BC-4A94-9797-FE381A9221EF}">
      <dsp:nvSpPr>
        <dsp:cNvPr id="0" name=""/>
        <dsp:cNvSpPr/>
      </dsp:nvSpPr>
      <dsp:spPr>
        <a:xfrm>
          <a:off x="3750467" y="2040357"/>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Body)"/>
            </a:rPr>
            <a:t>Evolutionary model</a:t>
          </a:r>
          <a:endParaRPr lang="en-IN" sz="2200" kern="1200" dirty="0">
            <a:latin typeface="Calibri (Body)"/>
          </a:endParaRPr>
        </a:p>
      </dsp:txBody>
      <dsp:txXfrm>
        <a:off x="3784185" y="2074075"/>
        <a:ext cx="3090113" cy="623277"/>
      </dsp:txXfrm>
    </dsp:sp>
    <dsp:sp modelId="{82ECF3D0-DD5E-41A0-B083-324A58FF3695}">
      <dsp:nvSpPr>
        <dsp:cNvPr id="0" name=""/>
        <dsp:cNvSpPr/>
      </dsp:nvSpPr>
      <dsp:spPr>
        <a:xfrm>
          <a:off x="3750467" y="2817410"/>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Body)"/>
            </a:rPr>
            <a:t>Spiral model</a:t>
          </a:r>
          <a:endParaRPr lang="en-IN" sz="2200" kern="1200" dirty="0">
            <a:latin typeface="Calibri (Body)"/>
          </a:endParaRPr>
        </a:p>
      </dsp:txBody>
      <dsp:txXfrm>
        <a:off x="3784185" y="2851128"/>
        <a:ext cx="3090113" cy="623277"/>
      </dsp:txXfrm>
    </dsp:sp>
    <dsp:sp modelId="{4A12CA85-2A9B-4925-8963-01E336308987}">
      <dsp:nvSpPr>
        <dsp:cNvPr id="0" name=""/>
        <dsp:cNvSpPr/>
      </dsp:nvSpPr>
      <dsp:spPr>
        <a:xfrm>
          <a:off x="3750467" y="3594463"/>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Body)"/>
            </a:rPr>
            <a:t>Incremental model</a:t>
          </a:r>
        </a:p>
      </dsp:txBody>
      <dsp:txXfrm>
        <a:off x="3784185" y="3628181"/>
        <a:ext cx="3090113" cy="623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89C20-899F-4E0A-B5DA-5D42A47874D7}">
      <dsp:nvSpPr>
        <dsp:cNvPr id="0" name=""/>
        <dsp:cNvSpPr/>
      </dsp:nvSpPr>
      <dsp:spPr>
        <a:xfrm>
          <a:off x="0" y="67062"/>
          <a:ext cx="7636407" cy="744329"/>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Calibri (Body)"/>
            </a:rPr>
            <a:t>Types of Threat</a:t>
          </a:r>
          <a:endParaRPr lang="en-IN" sz="2000" b="1" kern="1200" dirty="0">
            <a:solidFill>
              <a:schemeClr val="tx1"/>
            </a:solidFill>
          </a:endParaRPr>
        </a:p>
      </dsp:txBody>
      <dsp:txXfrm>
        <a:off x="36335" y="103397"/>
        <a:ext cx="7563737" cy="671659"/>
      </dsp:txXfrm>
    </dsp:sp>
    <dsp:sp modelId="{C0E1179A-FEE6-4CC4-B12A-96556A25739C}">
      <dsp:nvSpPr>
        <dsp:cNvPr id="0" name=""/>
        <dsp:cNvSpPr/>
      </dsp:nvSpPr>
      <dsp:spPr>
        <a:xfrm rot="5400000">
          <a:off x="4584913" y="-1030121"/>
          <a:ext cx="1215679" cy="488729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b="0" kern="1200" dirty="0">
              <a:latin typeface="Calibri (Body)"/>
            </a:rPr>
            <a:t>occur due to exposure of confidential information and unauthorized modification in information.</a:t>
          </a:r>
          <a:endParaRPr lang="en-IN" sz="1800" b="0" kern="1200" dirty="0">
            <a:latin typeface="Calibri (Body)"/>
          </a:endParaRPr>
        </a:p>
        <a:p>
          <a:pPr marL="171450" lvl="1" indent="-171450" algn="just" defTabSz="800100">
            <a:lnSpc>
              <a:spcPct val="90000"/>
            </a:lnSpc>
            <a:spcBef>
              <a:spcPct val="0"/>
            </a:spcBef>
            <a:spcAft>
              <a:spcPct val="15000"/>
            </a:spcAft>
            <a:buChar char="•"/>
          </a:pPr>
          <a:r>
            <a:rPr lang="en-US" sz="1800" kern="1200" dirty="0">
              <a:latin typeface="Calibri(body)"/>
            </a:rPr>
            <a:t>occurrence is not dependent on any entity</a:t>
          </a:r>
          <a:endParaRPr lang="en-IN" sz="1800" kern="1200" dirty="0">
            <a:latin typeface="Calibri(body)"/>
          </a:endParaRPr>
        </a:p>
      </dsp:txBody>
      <dsp:txXfrm rot="-5400000">
        <a:off x="2749105" y="865032"/>
        <a:ext cx="4827951" cy="1096989"/>
      </dsp:txXfrm>
    </dsp:sp>
    <dsp:sp modelId="{D713EFA5-ED69-4CE1-9463-4E9FC365EE8E}">
      <dsp:nvSpPr>
        <dsp:cNvPr id="0" name=""/>
        <dsp:cNvSpPr/>
      </dsp:nvSpPr>
      <dsp:spPr>
        <a:xfrm>
          <a:off x="0" y="811815"/>
          <a:ext cx="2749104" cy="12034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Accidental threat</a:t>
          </a:r>
          <a:endParaRPr lang="en-IN" sz="2200" kern="1200" dirty="0">
            <a:latin typeface="Calibri (Body)"/>
          </a:endParaRPr>
        </a:p>
      </dsp:txBody>
      <dsp:txXfrm>
        <a:off x="58746" y="870561"/>
        <a:ext cx="2631612" cy="1085931"/>
      </dsp:txXfrm>
    </dsp:sp>
    <dsp:sp modelId="{20727D15-CE27-45C6-9D9A-2139E28691E5}">
      <dsp:nvSpPr>
        <dsp:cNvPr id="0" name=""/>
        <dsp:cNvSpPr/>
      </dsp:nvSpPr>
      <dsp:spPr>
        <a:xfrm rot="5400000">
          <a:off x="4716459" y="237212"/>
          <a:ext cx="962738" cy="48920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Calibri (Body)"/>
            </a:rPr>
            <a:t>It is performed by an entity to violate security of the computer system and network.</a:t>
          </a:r>
          <a:endParaRPr lang="en-IN" sz="1800" kern="1200" dirty="0">
            <a:latin typeface="Calibri (Body)"/>
          </a:endParaRPr>
        </a:p>
      </dsp:txBody>
      <dsp:txXfrm rot="-5400000">
        <a:off x="2751792" y="2248877"/>
        <a:ext cx="4845077" cy="868744"/>
      </dsp:txXfrm>
    </dsp:sp>
    <dsp:sp modelId="{1A46C94B-AB40-4693-8ED2-CC9B1D27675B}">
      <dsp:nvSpPr>
        <dsp:cNvPr id="0" name=""/>
        <dsp:cNvSpPr/>
      </dsp:nvSpPr>
      <dsp:spPr>
        <a:xfrm>
          <a:off x="0" y="2081537"/>
          <a:ext cx="2751791" cy="12034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Intentional threat</a:t>
          </a:r>
          <a:endParaRPr lang="en-IN" sz="2200" kern="1200" dirty="0">
            <a:latin typeface="Calibri (Body)"/>
          </a:endParaRPr>
        </a:p>
      </dsp:txBody>
      <dsp:txXfrm>
        <a:off x="58746" y="2140283"/>
        <a:ext cx="2634299" cy="10859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B2067-577B-4146-AFFB-A605AB33D755}">
      <dsp:nvSpPr>
        <dsp:cNvPr id="0" name=""/>
        <dsp:cNvSpPr/>
      </dsp:nvSpPr>
      <dsp:spPr>
        <a:xfrm>
          <a:off x="5976407" y="2356173"/>
          <a:ext cx="1855358" cy="958296"/>
        </a:xfrm>
        <a:custGeom>
          <a:avLst/>
          <a:gdLst/>
          <a:ahLst/>
          <a:cxnLst/>
          <a:rect l="0" t="0" r="0" b="0"/>
          <a:pathLst>
            <a:path>
              <a:moveTo>
                <a:pt x="0" y="0"/>
              </a:moveTo>
              <a:lnTo>
                <a:pt x="0" y="857759"/>
              </a:lnTo>
              <a:lnTo>
                <a:pt x="1855358" y="857759"/>
              </a:lnTo>
              <a:lnTo>
                <a:pt x="1855358"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A6D341-EC8F-40B6-B364-7BB111F1C914}">
      <dsp:nvSpPr>
        <dsp:cNvPr id="0" name=""/>
        <dsp:cNvSpPr/>
      </dsp:nvSpPr>
      <dsp:spPr>
        <a:xfrm>
          <a:off x="5976407" y="2356173"/>
          <a:ext cx="414224" cy="958296"/>
        </a:xfrm>
        <a:custGeom>
          <a:avLst/>
          <a:gdLst/>
          <a:ahLst/>
          <a:cxnLst/>
          <a:rect l="0" t="0" r="0" b="0"/>
          <a:pathLst>
            <a:path>
              <a:moveTo>
                <a:pt x="0" y="0"/>
              </a:moveTo>
              <a:lnTo>
                <a:pt x="0" y="857759"/>
              </a:lnTo>
              <a:lnTo>
                <a:pt x="414224" y="857759"/>
              </a:lnTo>
              <a:lnTo>
                <a:pt x="414224"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C0AEEA-D162-47D7-9B8B-395C6187C2F1}">
      <dsp:nvSpPr>
        <dsp:cNvPr id="0" name=""/>
        <dsp:cNvSpPr/>
      </dsp:nvSpPr>
      <dsp:spPr>
        <a:xfrm>
          <a:off x="4949498" y="2356173"/>
          <a:ext cx="1026909" cy="958296"/>
        </a:xfrm>
        <a:custGeom>
          <a:avLst/>
          <a:gdLst/>
          <a:ahLst/>
          <a:cxnLst/>
          <a:rect l="0" t="0" r="0" b="0"/>
          <a:pathLst>
            <a:path>
              <a:moveTo>
                <a:pt x="1026909" y="0"/>
              </a:moveTo>
              <a:lnTo>
                <a:pt x="1026909" y="857759"/>
              </a:lnTo>
              <a:lnTo>
                <a:pt x="0" y="857759"/>
              </a:lnTo>
              <a:lnTo>
                <a:pt x="0"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730432-0BF8-4027-9BE7-F383AC90B62B}">
      <dsp:nvSpPr>
        <dsp:cNvPr id="0" name=""/>
        <dsp:cNvSpPr/>
      </dsp:nvSpPr>
      <dsp:spPr>
        <a:xfrm>
          <a:off x="3514517" y="2356173"/>
          <a:ext cx="2461889" cy="958296"/>
        </a:xfrm>
        <a:custGeom>
          <a:avLst/>
          <a:gdLst/>
          <a:ahLst/>
          <a:cxnLst/>
          <a:rect l="0" t="0" r="0" b="0"/>
          <a:pathLst>
            <a:path>
              <a:moveTo>
                <a:pt x="2461889" y="0"/>
              </a:moveTo>
              <a:lnTo>
                <a:pt x="2461889" y="857759"/>
              </a:lnTo>
              <a:lnTo>
                <a:pt x="0" y="857759"/>
              </a:lnTo>
              <a:lnTo>
                <a:pt x="0"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35952F-849F-400F-829F-8430832CCD83}">
      <dsp:nvSpPr>
        <dsp:cNvPr id="0" name=""/>
        <dsp:cNvSpPr/>
      </dsp:nvSpPr>
      <dsp:spPr>
        <a:xfrm>
          <a:off x="3628654" y="1051803"/>
          <a:ext cx="2347752" cy="615228"/>
        </a:xfrm>
        <a:custGeom>
          <a:avLst/>
          <a:gdLst/>
          <a:ahLst/>
          <a:cxnLst/>
          <a:rect l="0" t="0" r="0" b="0"/>
          <a:pathLst>
            <a:path>
              <a:moveTo>
                <a:pt x="0" y="0"/>
              </a:moveTo>
              <a:lnTo>
                <a:pt x="0" y="514690"/>
              </a:lnTo>
              <a:lnTo>
                <a:pt x="2347752" y="514690"/>
              </a:lnTo>
              <a:lnTo>
                <a:pt x="2347752" y="6152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AD71E1-C11E-4642-8BDE-62542A8ED0A3}">
      <dsp:nvSpPr>
        <dsp:cNvPr id="0" name=""/>
        <dsp:cNvSpPr/>
      </dsp:nvSpPr>
      <dsp:spPr>
        <a:xfrm>
          <a:off x="1326515" y="2356173"/>
          <a:ext cx="753021" cy="958296"/>
        </a:xfrm>
        <a:custGeom>
          <a:avLst/>
          <a:gdLst/>
          <a:ahLst/>
          <a:cxnLst/>
          <a:rect l="0" t="0" r="0" b="0"/>
          <a:pathLst>
            <a:path>
              <a:moveTo>
                <a:pt x="0" y="0"/>
              </a:moveTo>
              <a:lnTo>
                <a:pt x="0" y="857759"/>
              </a:lnTo>
              <a:lnTo>
                <a:pt x="753021" y="857759"/>
              </a:lnTo>
              <a:lnTo>
                <a:pt x="753021"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EA86D-7B08-4DE3-8C41-0891181CB4D5}">
      <dsp:nvSpPr>
        <dsp:cNvPr id="0" name=""/>
        <dsp:cNvSpPr/>
      </dsp:nvSpPr>
      <dsp:spPr>
        <a:xfrm>
          <a:off x="650938" y="2356173"/>
          <a:ext cx="675577" cy="958296"/>
        </a:xfrm>
        <a:custGeom>
          <a:avLst/>
          <a:gdLst/>
          <a:ahLst/>
          <a:cxnLst/>
          <a:rect l="0" t="0" r="0" b="0"/>
          <a:pathLst>
            <a:path>
              <a:moveTo>
                <a:pt x="675577" y="0"/>
              </a:moveTo>
              <a:lnTo>
                <a:pt x="675577" y="857759"/>
              </a:lnTo>
              <a:lnTo>
                <a:pt x="0" y="857759"/>
              </a:lnTo>
              <a:lnTo>
                <a:pt x="0"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ADEA7A-F995-4060-98EA-9F0122810E8C}">
      <dsp:nvSpPr>
        <dsp:cNvPr id="0" name=""/>
        <dsp:cNvSpPr/>
      </dsp:nvSpPr>
      <dsp:spPr>
        <a:xfrm>
          <a:off x="1326515" y="1051803"/>
          <a:ext cx="2302139" cy="615228"/>
        </a:xfrm>
        <a:custGeom>
          <a:avLst/>
          <a:gdLst/>
          <a:ahLst/>
          <a:cxnLst/>
          <a:rect l="0" t="0" r="0" b="0"/>
          <a:pathLst>
            <a:path>
              <a:moveTo>
                <a:pt x="2302139" y="0"/>
              </a:moveTo>
              <a:lnTo>
                <a:pt x="2302139" y="514690"/>
              </a:lnTo>
              <a:lnTo>
                <a:pt x="0" y="514690"/>
              </a:lnTo>
              <a:lnTo>
                <a:pt x="0" y="6152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52D74-0DDE-45FC-8480-734A1C5E861F}">
      <dsp:nvSpPr>
        <dsp:cNvPr id="0" name=""/>
        <dsp:cNvSpPr/>
      </dsp:nvSpPr>
      <dsp:spPr>
        <a:xfrm>
          <a:off x="2577051" y="362661"/>
          <a:ext cx="2103206" cy="6891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28243-7B47-4848-A331-09504846F532}">
      <dsp:nvSpPr>
        <dsp:cNvPr id="0" name=""/>
        <dsp:cNvSpPr/>
      </dsp:nvSpPr>
      <dsp:spPr>
        <a:xfrm>
          <a:off x="2697636" y="477217"/>
          <a:ext cx="2103206" cy="6891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Attacks</a:t>
          </a:r>
        </a:p>
      </dsp:txBody>
      <dsp:txXfrm>
        <a:off x="2717820" y="497401"/>
        <a:ext cx="2062838" cy="648773"/>
      </dsp:txXfrm>
    </dsp:sp>
    <dsp:sp modelId="{51B02A6B-0EAA-44B1-9D8F-528EF096DC4F}">
      <dsp:nvSpPr>
        <dsp:cNvPr id="0" name=""/>
        <dsp:cNvSpPr/>
      </dsp:nvSpPr>
      <dsp:spPr>
        <a:xfrm>
          <a:off x="566484" y="1667031"/>
          <a:ext cx="1520062" cy="68914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DE5C8-C02E-4CD9-B857-B3CE0DFBA014}">
      <dsp:nvSpPr>
        <dsp:cNvPr id="0" name=""/>
        <dsp:cNvSpPr/>
      </dsp:nvSpPr>
      <dsp:spPr>
        <a:xfrm>
          <a:off x="687069" y="1781587"/>
          <a:ext cx="1520062" cy="68914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Body)"/>
            </a:rPr>
            <a:t>Passive</a:t>
          </a:r>
        </a:p>
      </dsp:txBody>
      <dsp:txXfrm>
        <a:off x="707253" y="1801771"/>
        <a:ext cx="1479694" cy="648773"/>
      </dsp:txXfrm>
    </dsp:sp>
    <dsp:sp modelId="{6C0BE394-5622-4083-9DF7-98E0E2101870}">
      <dsp:nvSpPr>
        <dsp:cNvPr id="0" name=""/>
        <dsp:cNvSpPr/>
      </dsp:nvSpPr>
      <dsp:spPr>
        <a:xfrm>
          <a:off x="6140" y="3314470"/>
          <a:ext cx="1289596" cy="95725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61B96-398C-43A2-8ADF-CD6C93378AA7}">
      <dsp:nvSpPr>
        <dsp:cNvPr id="0" name=""/>
        <dsp:cNvSpPr/>
      </dsp:nvSpPr>
      <dsp:spPr>
        <a:xfrm>
          <a:off x="126724" y="3429026"/>
          <a:ext cx="1289596" cy="95725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Release of the message Content</a:t>
          </a:r>
        </a:p>
      </dsp:txBody>
      <dsp:txXfrm>
        <a:off x="154761" y="3457063"/>
        <a:ext cx="1233522" cy="901185"/>
      </dsp:txXfrm>
    </dsp:sp>
    <dsp:sp modelId="{48A296B0-8727-4D44-9E11-9952ECD009AE}">
      <dsp:nvSpPr>
        <dsp:cNvPr id="0" name=""/>
        <dsp:cNvSpPr/>
      </dsp:nvSpPr>
      <dsp:spPr>
        <a:xfrm>
          <a:off x="1536905" y="3314470"/>
          <a:ext cx="1085262" cy="9001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55712-66CF-45A7-8092-60AED81EBCD1}">
      <dsp:nvSpPr>
        <dsp:cNvPr id="0" name=""/>
        <dsp:cNvSpPr/>
      </dsp:nvSpPr>
      <dsp:spPr>
        <a:xfrm>
          <a:off x="1657490" y="3429026"/>
          <a:ext cx="1085262" cy="90012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Traffic Analysis</a:t>
          </a:r>
        </a:p>
      </dsp:txBody>
      <dsp:txXfrm>
        <a:off x="1683854" y="3455390"/>
        <a:ext cx="1032534" cy="847394"/>
      </dsp:txXfrm>
    </dsp:sp>
    <dsp:sp modelId="{1DD55DA2-0B17-4458-9BFA-A507CEEA4823}">
      <dsp:nvSpPr>
        <dsp:cNvPr id="0" name=""/>
        <dsp:cNvSpPr/>
      </dsp:nvSpPr>
      <dsp:spPr>
        <a:xfrm>
          <a:off x="5143913" y="1667031"/>
          <a:ext cx="1664988" cy="68914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B27CD-2FE3-4985-A16B-8665C6684E85}">
      <dsp:nvSpPr>
        <dsp:cNvPr id="0" name=""/>
        <dsp:cNvSpPr/>
      </dsp:nvSpPr>
      <dsp:spPr>
        <a:xfrm>
          <a:off x="5264497" y="1781587"/>
          <a:ext cx="1664988" cy="68914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Body)"/>
            </a:rPr>
            <a:t>Active</a:t>
          </a:r>
        </a:p>
      </dsp:txBody>
      <dsp:txXfrm>
        <a:off x="5284681" y="1801771"/>
        <a:ext cx="1624620" cy="648773"/>
      </dsp:txXfrm>
    </dsp:sp>
    <dsp:sp modelId="{321FC6B1-C1AA-4C89-BB56-65AE6424F6E8}">
      <dsp:nvSpPr>
        <dsp:cNvPr id="0" name=""/>
        <dsp:cNvSpPr/>
      </dsp:nvSpPr>
      <dsp:spPr>
        <a:xfrm>
          <a:off x="2863338" y="3314470"/>
          <a:ext cx="1302358" cy="9001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368A79-B099-40B8-9F34-4147E9DB56D8}">
      <dsp:nvSpPr>
        <dsp:cNvPr id="0" name=""/>
        <dsp:cNvSpPr/>
      </dsp:nvSpPr>
      <dsp:spPr>
        <a:xfrm>
          <a:off x="2983922" y="3429026"/>
          <a:ext cx="1302358" cy="90012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Masquerade</a:t>
          </a:r>
        </a:p>
      </dsp:txBody>
      <dsp:txXfrm>
        <a:off x="3010286" y="3455390"/>
        <a:ext cx="1249630" cy="847394"/>
      </dsp:txXfrm>
    </dsp:sp>
    <dsp:sp modelId="{F9BBB5D8-E280-4BA0-8AEC-EEB88BAE09BF}">
      <dsp:nvSpPr>
        <dsp:cNvPr id="0" name=""/>
        <dsp:cNvSpPr/>
      </dsp:nvSpPr>
      <dsp:spPr>
        <a:xfrm>
          <a:off x="4406866" y="3314470"/>
          <a:ext cx="1085262" cy="88249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D3C8B-1884-44D8-8CA0-F2470A9E5C38}">
      <dsp:nvSpPr>
        <dsp:cNvPr id="0" name=""/>
        <dsp:cNvSpPr/>
      </dsp:nvSpPr>
      <dsp:spPr>
        <a:xfrm>
          <a:off x="4527451" y="3429026"/>
          <a:ext cx="1085262" cy="882494"/>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Replay</a:t>
          </a:r>
        </a:p>
      </dsp:txBody>
      <dsp:txXfrm>
        <a:off x="4553298" y="3454873"/>
        <a:ext cx="1033568" cy="830800"/>
      </dsp:txXfrm>
    </dsp:sp>
    <dsp:sp modelId="{69DB63B6-48F1-4675-9C50-5FC9FF528724}">
      <dsp:nvSpPr>
        <dsp:cNvPr id="0" name=""/>
        <dsp:cNvSpPr/>
      </dsp:nvSpPr>
      <dsp:spPr>
        <a:xfrm>
          <a:off x="5733298" y="3314470"/>
          <a:ext cx="1314665" cy="83202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7A1F79-2E27-4A84-90F0-69D4DFD591B0}">
      <dsp:nvSpPr>
        <dsp:cNvPr id="0" name=""/>
        <dsp:cNvSpPr/>
      </dsp:nvSpPr>
      <dsp:spPr>
        <a:xfrm>
          <a:off x="5853883" y="3429026"/>
          <a:ext cx="1314665" cy="83202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Modification of Message</a:t>
          </a:r>
        </a:p>
      </dsp:txBody>
      <dsp:txXfrm>
        <a:off x="5878252" y="3453395"/>
        <a:ext cx="1265927" cy="783283"/>
      </dsp:txXfrm>
    </dsp:sp>
    <dsp:sp modelId="{2F19C6EF-A9BE-45CA-8829-BAE7F881260C}">
      <dsp:nvSpPr>
        <dsp:cNvPr id="0" name=""/>
        <dsp:cNvSpPr/>
      </dsp:nvSpPr>
      <dsp:spPr>
        <a:xfrm>
          <a:off x="7289134" y="3314470"/>
          <a:ext cx="1085262" cy="9001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2712-8FC7-4079-A328-FE16768C3A63}">
      <dsp:nvSpPr>
        <dsp:cNvPr id="0" name=""/>
        <dsp:cNvSpPr/>
      </dsp:nvSpPr>
      <dsp:spPr>
        <a:xfrm>
          <a:off x="7409718" y="3429026"/>
          <a:ext cx="1085262" cy="90012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Denial of Service</a:t>
          </a:r>
        </a:p>
      </dsp:txBody>
      <dsp:txXfrm>
        <a:off x="7436082" y="3455390"/>
        <a:ext cx="1032534" cy="8473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07.445"/>
    </inkml:context>
    <inkml:brush xml:id="br0">
      <inkml:brushProperty name="width" value="0.025" units="cm"/>
      <inkml:brushProperty name="height" value="0.02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31.172"/>
    </inkml:context>
    <inkml:brush xml:id="br0">
      <inkml:brushProperty name="width" value="0.025" units="cm"/>
      <inkml:brushProperty name="height" value="0.025" units="cm"/>
    </inkml:brush>
  </inkml:definitions>
  <inkml:trace contextRef="#ctx0" brushRef="#br0">1 0 24575,'3'1'0,"0"-1"0,1 1 0,-1-1 0,0 1 0,1 0 0,-1 0 0,0 0 0,0 1 0,0-1 0,0 1 0,0 0 0,0 0 0,0 0 0,0 0 0,-1 0 0,1 0 0,-1 1 0,0 0 0,1-1 0,-1 1 0,0 0 0,-1 0 0,1 0 0,2 5 0,3 9 0,-1 0 0,0 0 0,4 28 0,-4-19 0,4 10 0,2 11 0,-1 0 0,9 94 0,-20-139 0,7 75 0,-7-72 0,1-1 0,0 1 0,0 0 0,1-1 0,-1 1 0,1-1 0,0 1 0,0-1 0,0 0 0,1 0 0,0 0 0,0 0 0,4 5 0,-6-9 0,0 1 0,-1-1 0,1 1 0,0-1 0,-1 0 0,1 1 0,0-1 0,0 0 0,0 0 0,-1 1 0,1-1 0,0 0 0,0 0 0,0 0 0,-1 0 0,1 0 0,0 0 0,0 0 0,0 0 0,-1 0 0,1-1 0,0 1 0,0 0 0,0 0 0,-1-1 0,1 1 0,0-1 0,0 1 0,-1 0 0,1-1 0,-1 1 0,1-1 0,0 0 0,-1 1 0,1-1 0,0 0 0,20-31 0,-14 21 0,-3 4 0,0 0 0,-1 0 0,1 0 0,-1 0 0,0 0 0,-1-1 0,0 1 0,0-1 0,-1 0 0,0 0 0,0 1 0,-1-1 0,0 0 0,-2-15 0,2 19 0,-1 0 0,0 1 0,-1-1 0,1 0 0,-1 1 0,1-1 0,-1 1 0,0-1 0,0 1 0,-1 0 0,1 0 0,-1 0 0,1 0 0,-1 0 0,0 0 0,0 1 0,0 0 0,0-1 0,-1 1 0,1 0 0,-1 1 0,1-1 0,-1 1 0,0-1 0,1 1 0,-1 0 0,0 0 0,0 1 0,0-1 0,0 1 0,-5 0 0,-12 2-1365,3 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41.384"/>
    </inkml:context>
    <inkml:brush xml:id="br0">
      <inkml:brushProperty name="width" value="0.025" units="cm"/>
      <inkml:brushProperty name="height" value="0.025" units="cm"/>
    </inkml:brush>
  </inkml:definitions>
  <inkml:trace contextRef="#ctx0" brushRef="#br0">41 198 24575,'-2'1'0,"0"0"0,-1-1 0,1 1 0,0 1 0,0-1 0,0 0 0,0 0 0,0 1 0,0-1 0,0 1 0,0 0 0,1-1 0,-1 1 0,1 0 0,-1 0 0,1 0 0,0 0 0,-1 0 0,1 1 0,0-1 0,0 0 0,1 0 0,-1 1 0,0-1 0,0 4 0,12-57 0,-6-128 0,-5 179 0,0-1 0,0 1 0,0 0 0,-1 0 0,1-1 0,0 1 0,0 0 0,0 0 0,0-1 0,0 1 0,0 0 0,0-1 0,0 1 0,0 0 0,0 0 0,0-1 0,0 1 0,0 0 0,0 0 0,1-1 0,-1 1 0,0 0 0,0 0 0,0-1 0,0 1 0,0 0 0,1 0 0,-1 0 0,0-1 0,0 1 0,0 0 0,0 0 0,1 0 0,-1 0 0,0-1 0,0 1 0,1 0 0,-1 0 0,0 0 0,0 0 0,1 0 0,8 10 0,14 31 0,-18-31 0,-2-4 0,0 1 0,1-1 0,0 0 0,1 0 0,7 8 0,-10-12 0,-1-1 0,1 0 0,0 0 0,-1 0 0,1 0 0,0 0 0,0 0 0,-1 0 0,1-1 0,0 1 0,0-1 0,0 1 0,0-1 0,0 0 0,0 0 0,0 1 0,0-2 0,0 1 0,0 0 0,0 0 0,0-1 0,0 1 0,-1-1 0,1 1 0,3-2 0,4-3 0,-1 0 0,0-1 0,-1 1 0,0-2 0,0 1 0,0-1 0,0 0 0,-1 0 0,0 0 0,8-16 0,3-1 0,-3 12 0,-14 12 0,0 0 0,0 1 0,1-1 0,-1 0 0,0 0 0,0 0 0,1 1 0,-1-1 0,0 0 0,0 0 0,0 1 0,1-1 0,-1 0 0,0 1 0,0-1 0,0 0 0,0 0 0,0 1 0,0-1 0,0 0 0,0 1 0,0-1 0,0 0 0,0 1 0,0-1 0,0 0 0,0 1 0,0-1 0,0 0 0,0 1 0,-7 40 0,5-34 0,-10 62 0,12-68 0,-1-1 0,1 0 0,0 1 0,0-1 0,0 0 0,0 1 0,0-1 0,0 1 0,0-1 0,0 0 0,0 1 0,0-1 0,0 1 0,0-1 0,0 0 0,0 1 0,0-1 0,0 1 0,0-1 0,0 0 0,0 1 0,1-1 0,-1 0 0,0 1 0,0-1 0,0 0 0,1 1 0,-1-1 0,0 0 0,0 1 0,1-1 0,-1 0 0,0 0 0,1 0 0,-1 1 0,0-1 0,1 0 0,-1 0 0,0 0 0,1 1 0,0-1 0,16-12 0,13-25 0,-21 18 0,-7 15 0,-1 0 0,1 0 0,0 0 0,0 0 0,0 0 0,0 1 0,1-1 0,0 1 0,5-6 0,5 49 0,-13-39 0,1 0 0,0 0 0,0 0 0,0-1 0,0 1 0,0 0 0,0 0 0,0-1 0,1 1 0,-1-1 0,0 1 0,0-1 0,0 1 0,1-1 0,-1 0 0,0 0 0,0 1 0,1-1 0,-1 0 0,0 0 0,0 0 0,1 0 0,-1-1 0,0 1 0,1 0 0,-1 0 0,0-1 0,0 1 0,0-1 0,1 1 0,-1-1 0,0 0 0,0 1 0,0-1 0,2-1 0,41-32 0,-41 30 0,0 2 0,-1-1 0,1 1 0,0 0 0,0 0 0,0 0 0,0 0 0,0 1 0,6-3 0,-8 4 0,0 0 0,-1 0 0,1 0 0,0 0 0,0 0 0,0 0 0,0 0 0,0 1 0,0-1 0,-1 0 0,1 1 0,0-1 0,0 0 0,0 1 0,-1-1 0,1 1 0,0-1 0,-1 1 0,1 0 0,0-1 0,-1 1 0,1 0 0,-1-1 0,1 1 0,-1 0 0,1 0 0,-1 0 0,1-1 0,-1 1 0,0 0 0,0 0 0,1 0 0,-1 0 0,0 0 0,0-1 0,0 1 0,0 0 0,0 1 0,4 17 0,-3-13 0,0 0 0,0 0 0,1 0 0,-1 0 0,1 0 0,1 0 0,-1-1 0,1 1 0,0-1 0,0 0 0,7 9 0,-8-13 0,-1 1 0,0-1 0,0 1 0,0 0 0,0-1 0,0 1 0,0 0 0,0 0 0,-1 0 0,1-1 0,-1 1 0,1 0 0,-1 0 0,0 0 0,1 0 0,-1 3 0,-7 35 0,5-36 0,1 1 0,0-1 0,0 1 0,0 0 0,1-1 0,0 1 0,0 0 0,0 0 0,1 8 0,8 12-1365,-11-16-5461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45.004"/>
    </inkml:context>
    <inkml:brush xml:id="br0">
      <inkml:brushProperty name="width" value="0.025" units="cm"/>
      <inkml:brushProperty name="height" value="0.025" units="cm"/>
    </inkml:brush>
  </inkml:definitions>
  <inkml:trace contextRef="#ctx0" brushRef="#br0">1 17 24575,'0'1'0,"0"-1"0,0 0 0,0 0 0,0 1 0,0-1 0,0 0 0,-1 0 0,1 1 0,0-1 0,0 0 0,0 1 0,0-1 0,0 0 0,0 0 0,0 1 0,0-1 0,0 0 0,0 0 0,1 1 0,-1-1 0,0 0 0,0 0 0,0 1 0,0-1 0,0 0 0,0 0 0,0 1 0,1-1 0,-1 0 0,0 0 0,0 0 0,0 1 0,1-1 0,-1 0 0,0 0 0,0 0 0,0 0 0,1 1 0,-1-1 0,0 0 0,0 0 0,1 0 0,-1 0 0,0 0 0,1 0 0,-1 0 0,0 0 0,0 0 0,1 0 0,-1 0 0,0 0 0,0 0 0,1 0 0,-1 0 0,0 0 0,1 0 0,-1 0 0,0 0 0,17-15 0,-16 14 0,0 0 0,0 0 0,-1 0 0,1 0 0,0 1 0,0-1 0,0 0 0,0 0 0,0 0 0,1 1 0,-1-1 0,0 1 0,0-1 0,2 0 0,-3 4 0,0-1 0,1 0 0,-1 1 0,0-1 0,0 1 0,0-1 0,0 1 0,-1-1 0,1 0 0,-1 1 0,1-1 0,-2 3 0,1 1 0,-1 3 0,-2 20 0,7-23 0,9-16 0,-11 9 0,-1 0 0,1 0 0,-1 0 0,1 0 0,-1 1 0,1-1 0,0 0 0,-1 0 0,1 1 0,0-1 0,0 1 0,-1-1 0,1 0 0,0 1 0,0-1 0,0 1 0,0 0 0,0-1 0,0 1 0,0 0 0,0-1 0,-1 1 0,1 0 0,0 0 0,0 0 0,0 0 0,0 0 0,0 0 0,0 0 0,0 0 0,0 0 0,1 1 0,6 0 0,-6-1 0,0 0 0,0-1 0,0 1 0,0-1 0,0 1 0,0-1 0,0 0 0,0 0 0,0 0 0,0 0 0,-1 0 0,1 0 0,0 0 0,-1-1 0,1 1 0,0 0 0,-1-1 0,2-1 0,13-11 0,-15 14 0,-1 0 0,0-1 0,1 1 0,-1 0 0,0 0 0,1 0 0,-1 0 0,1-1 0,-1 1 0,0 0 0,1 0 0,-1 0 0,1 0 0,-1 0 0,0 0 0,1 0 0,-1 0 0,1 0 0,-1 0 0,1 0 0,-1 1 0,0-1 0,1 0 0,-1 0 0,0 0 0,1 0 0,-1 1 0,1-1 0,-1 0 0,0 0 0,0 1 0,1-1 0,6 17 0,-3 23 0,-4-36 0,5 26 0,-1-21 0,3-19 0,-7 8 0,1 1 0,-1-1 0,1 0 0,-1 0 0,0 0 0,0 0 0,0 0 0,0 0 0,0 0 0,0 1 0,0-1 0,-1 0 0,0-3 0,1 5 0,0 0 0,0-1 0,0 1 0,-1 0 0,1 0 0,0-1 0,0 1 0,0 0 0,0 0 0,-1 0 0,1-1 0,0 1 0,0 0 0,-1 0 0,1 0 0,0 0 0,0-1 0,-1 1 0,1 0 0,0 0 0,0 0 0,-1 0 0,1 0 0,0 0 0,-1 0 0,1 0 0,0 0 0,0 0 0,-1 0 0,1 0 0,-1 0 0,-12 11 0,5 0 0,0 1 0,0 0 0,1 0 0,1 0 0,-8 21 0,14-32 0,0-1 0,0 0 0,0 0 0,-1 0 0,1 0 0,0 0 0,0 1 0,0-1 0,0 0 0,0 0 0,0 0 0,-1 1 0,1-1 0,0 0 0,0 0 0,0 0 0,0 1 0,0-1 0,0 0 0,0 0 0,0 0 0,0 1 0,0-1 0,0 0 0,0 0 0,0 1 0,0-1 0,0 0 0,0 0 0,0 0 0,0 1 0,0-1 0,1 0 0,-1 0 0,0 0 0,0 1 0,0-1 0,0 0 0,0 0 0,1 0 0,-1 0 0,0 0 0,0 1 0,0-1 0,0 0 0,1 0 0,-1 0 0,0 0 0,0 0 0,0 0 0,1 0 0,-1 0 0,0 1 0,0-1 0,0 0 0,1 0 0,-1 0 0,0 0 0,0 0 0,1 0 0,-1 0 0,19-11 0,20-21 0,10-24 0,-26 27 0,-22 29 0,-1-1 0,1 1 0,-1-1 0,1 1 0,-1-1 0,1 1 0,-1-1 0,1 1 0,-1-1 0,1 1 0,0 0 0,-1-1 0,1 1 0,-1 0 0,1 0 0,0 0 0,-1-1 0,1 1 0,0 0 0,0 0 0,-1 0 0,1 0 0,0 0 0,-1 0 0,1 0 0,0 0 0,-1 0 0,1 1 0,0-1 0,-1 0 0,1 0 0,0 1 0,-1-1 0,1 0 0,-1 1 0,1-1 0,0 1 0,-1-1 0,1 0 0,-1 1 0,1-1 0,-1 1 0,1 1 0,1 0 0,0 1 0,0 0 0,0 0 0,0 0 0,-1 0 0,1 0 0,-1 1 0,1 3 0,-2-5 9,0 0-1,0 0 1,0 0-1,-1 0 1,1 0 0,-1 0-1,1 0 1,-1 0-1,0 0 1,0 0-1,0-1 1,0 1-1,-2 2 1,3-3-66,-1 0 0,1 0 0,-1 0 0,1 0-1,-1 0 1,0 0 0,1-1 0,-1 1 0,0 0 0,0 0 0,0-1 0,1 1-1,-1 0 1,0-1 0,0 1 0,0-1 0,0 0 0,0 1 0,0-1 0,0 0 0,0 1-1,0-1 1,0 0 0,0 0 0,-3 0 0,-1-4-6769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47.381"/>
    </inkml:context>
    <inkml:brush xml:id="br0">
      <inkml:brushProperty name="width" value="0.025" units="cm"/>
      <inkml:brushProperty name="height" value="0.025" units="cm"/>
    </inkml:brush>
  </inkml:definitions>
  <inkml:trace contextRef="#ctx0" brushRef="#br0">24 0 24575,'-1'55'0,"-14"100"0,12-144 0,2 0 0,-1 0 0,1 0 0,1 0 0,0 0 0,2 15 0,-1-20 0,1-1 0,0 1 0,0 0 0,0-1 0,1 1 0,0-1 0,0 0 0,0 0 0,0 0 0,1 0 0,0 0 0,0-1 0,6 5 0,-3-2-105,1 0 0,1 0 0,-1-1 0,1 0 0,0 0 0,0-1 0,1-1 0,-1 1 0,1-2 0,0 1 0,1-1 0,10 2 0,3-3-6721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49.312"/>
    </inkml:context>
    <inkml:brush xml:id="br0">
      <inkml:brushProperty name="width" value="0.025" units="cm"/>
      <inkml:brushProperty name="height" value="0.025" units="cm"/>
    </inkml:brush>
  </inkml:definitions>
  <inkml:trace contextRef="#ctx0" brushRef="#br0">1 61 24575,'0'-4'0,"4"-2"0,2-4 0,4 0 0,5 1 0,0-2 0,-3 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52.588"/>
    </inkml:context>
    <inkml:brush xml:id="br0">
      <inkml:brushProperty name="width" value="0.025" units="cm"/>
      <inkml:brushProperty name="height" value="0.025" units="cm"/>
    </inkml:brush>
  </inkml:definitions>
  <inkml:trace contextRef="#ctx0" brushRef="#br0">51 0 24575,'-1'4'0,"1"-1"0,-1 0 0,0 1 0,1-1 0,-2 0 0,1 0 0,0 0 0,-1 0 0,1 0 0,-1 0 0,0 0 0,0 0 0,0-1 0,-3 3 0,2-1 0,0 0 0,0 0 0,0 0 0,1 1 0,-1-1 0,-2 7 0,4-6 0,0-1 0,0 1 0,0-1 0,0 1 0,1-1 0,0 1 0,0-1 0,0 1 0,0-1 0,1 1 0,0-1 0,0 1 0,0-1 0,0 0 0,1 1 0,0-1 0,0 0 0,0 0 0,0 0 0,3 4 0,-1-4 0,0 1 0,0-1 0,0 1 0,1-1 0,0 0 0,0-1 0,0 1 0,0-1 0,0 0 0,0-1 0,1 1 0,0-1 0,-1 0 0,1 0 0,6 1 0,-8-3 0,0 1 0,0-1 0,0 0 0,0 0 0,0 0 0,0-1 0,0 1 0,0-1 0,0 0 0,0 0 0,-1 0 0,1-1 0,0 1 0,-1-1 0,1 0 0,-1 0 0,1 0 0,-1 0 0,0-1 0,0 0 0,0 1 0,0-1 0,-1 0 0,4-5 0,-3 4 0,0-1 0,0 1 0,0-1 0,-1 0 0,0 0 0,0 0 0,0 0 0,-1 0 0,1-1 0,-1 1 0,0 0 0,-1-1 0,0 1 0,0-1 0,0 1 0,0-1 0,-3-9 0,3 13 5,-1-1-1,0 1 0,0 0 1,0 0-1,0 0 0,0 0 1,-1 0-1,1 0 0,-1 0 1,1 0-1,-1 0 0,0 1 1,0-1-1,0 1 0,0-1 1,0 1-1,0 0 0,0 0 1,0 0-1,0 0 0,0 0 1,-1 0-1,1 1 0,-3-1 1,-6-1-290,0 0-1,-1 1 1,-19 1 0,26 0-48,-18 1-6493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54.859"/>
    </inkml:context>
    <inkml:brush xml:id="br0">
      <inkml:brushProperty name="width" value="0.025" units="cm"/>
      <inkml:brushProperty name="height" value="0.025" units="cm"/>
    </inkml:brush>
  </inkml:definitions>
  <inkml:trace contextRef="#ctx0" brushRef="#br0">1 0 24575,'0'343'0,"0"-330"0,1-1 0,0 0 0,1 1 0,1-1 0,0 0 0,0 0 0,7 13 0,-9-23 0,0 1 0,1 0 0,-1 0 0,1-1 0,0 1 0,0-1 0,0 1 0,0-1 0,0 0 0,0 0 0,1 0 0,-1 0 0,1 0 0,3 1 0,-4-2 0,0 0 0,1-1 0,-1 1 0,0-1 0,1 0 0,-1 0 0,1 0 0,-1 0 0,0 0 0,1 0 0,-1 0 0,0-1 0,1 0 0,-1 1 0,0-1 0,0 0 0,1 0 0,-1 0 0,0 0 0,0 0 0,2-3 0,2 0 0,-1 0 0,1-1 0,-1 1 0,0-1 0,0 0 0,-1-1 0,0 1 0,7-12 0,-9 15 0,-1 0 0,0 0 0,0 0 0,0 0 0,-1 0 0,1 0 0,0 0 0,-1 0 0,1 0 0,-1-1 0,0 1 0,0 0 0,1 0 0,-1 0 0,-1-1 0,1 1 0,0 0 0,-1 0 0,1 0 0,-1 0 0,1 0 0,-1-1 0,0 1 0,0 0 0,0 1 0,0-1 0,0 0 0,-1 0 0,1 0 0,0 1 0,-3-3 0,-3-1 0,0 0 0,-1 1 0,1-1 0,-1 2 0,0-1 0,0 1 0,-1 0 0,-14-3 0,-4-2 0,26 8-24,1 0-1,-1 0 1,0 0 0,1-1-1,-1 1 1,1 0 0,-1 0-1,1-1 1,-1 1-1,0 0 1,1-1 0,-1 1-1,1-1 1,0 1 0,-1 0-1,1-1 1,-1 1-1,1-1 1,0 1 0,-1-1-1,1 0 1,0 1 0,-1-1-1,1 1 1,0-1-1,0 1 1,0-1 0,-1 0-1,1 1 1,0-1-1,0 0 1,0 1 0,0-1-1,0 0 1,0 1 0,0-1-1,1 1 1,-1-1-1,0 0 1,0 1 0,0-1-1,1 1 1,-1-1 0,0 0-1,1 1 1,-1-1-1,0 1 1,1-1 0,-1 1-1,1-1 1,-1 1-1,0 0 1,1-1 0,-1 1-1,2-1 1,9-9-6802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57.076"/>
    </inkml:context>
    <inkml:brush xml:id="br0">
      <inkml:brushProperty name="width" value="0.025" units="cm"/>
      <inkml:brushProperty name="height" value="0.025" units="cm"/>
    </inkml:brush>
  </inkml:definitions>
  <inkml:trace contextRef="#ctx0" brushRef="#br0">111 47 24575,'-1'9'0,"-2"-1"0,1 0 0,-1-1 0,0 1 0,-1 0 0,1-1 0,-2 0 0,1 0 0,-9 10 0,3-2 0,-17 14 0,23-26 0,0 0 0,1 1 0,-1-1 0,1 1 0,0 0 0,0-1 0,0 1 0,-2 6 0,4-9 0,1-1 0,0 1 0,0 0 0,0-1 0,0 1 0,0-1 0,1 1 0,-1-1 0,0 1 0,0-1 0,0 1 0,0-1 0,1 1 0,-1-1 0,0 1 0,0-1 0,1 1 0,-1-1 0,0 0 0,1 1 0,-1-1 0,0 1 0,1-1 0,-1 0 0,1 0 0,-1 1 0,1-1 0,-1 0 0,0 1 0,1-1 0,-1 0 0,1 0 0,-1 0 0,1 0 0,0 1 0,25 5 0,-16-4 0,-5 0 0,0-1 0,0 1 0,0-1 0,0 0 0,0-1 0,0 1 0,0-1 0,0 0 0,8-1 0,-10 0 0,0 0 0,0-1 0,0 1 0,-1 0 0,1-1 0,-1 0 0,1 1 0,-1-1 0,1 0 0,-1 0 0,0-1 0,0 1 0,0 0 0,0-1 0,-1 1 0,1-1 0,2-4 0,4-8 0,-1 0 0,10-29 0,-15 38 0,0 0 0,-1 1 0,1-1 0,-2 0 0,1 0 0,0 0 0,-1 0 0,0 0 0,-1 0 0,1 0 0,-3-8 0,2 11 4,0 1 0,-1 0 0,1 0 0,-1 0 0,1 0 0,-1 0 0,0 0-1,0 0 1,0 0 0,0 0 0,0 1 0,0-1 0,0 1 0,0 0 0,-1 0 0,1-1 0,0 1-1,-1 1 1,1-1 0,-1 0 0,-3 0 0,-24-11-1455,24 7-5375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58.950"/>
    </inkml:context>
    <inkml:brush xml:id="br0">
      <inkml:brushProperty name="width" value="0.025" units="cm"/>
      <inkml:brushProperty name="height" value="0.025" units="cm"/>
    </inkml:brush>
  </inkml:definitions>
  <inkml:trace contextRef="#ctx0" brushRef="#br0">0 0 24575,'2'1'0,"0"-1"0,-1 1 0,1 0 0,-1 0 0,1 0 0,-1 0 0,0 0 0,1 0 0,-1 0 0,0 0 0,0 1 0,0-1 0,0 1 0,0-1 0,0 0 0,0 1 0,0-1 0,-1 1 0,2 2 0,1 1 0,20 38 0,-1 1 0,26 76 0,-35-66 0,-11-39 0,1-1 0,1 0 0,0-1 0,8 19 0,-9-28 0,-1 1 0,0 0 0,1-1 0,0 1 0,0-1 0,0 0 0,1 0 0,-1 0 0,7 5 0,-8-8 0,0 0 0,-1 0 0,1-1 0,0 1 0,0 0 0,0-1 0,0 1 0,0-1 0,0 0 0,0 0 0,0 0 0,0 0 0,0 0 0,0 0 0,0 0 0,0 0 0,0-1 0,0 1 0,0-1 0,0 0 0,0 1 0,0-1 0,-1 0 0,1 0 0,0 0 0,0 0 0,2-3 0,-1 1 0,1 0 0,-1 0 0,0-1 0,0 1 0,0-1 0,0 0 0,0 0 0,-1 0 0,0 0 0,0 0 0,0-1 0,0 1 0,-1-1 0,1 1 0,-1-1 0,0 0 0,-1 1 0,1-1 0,-1-6 0,0 8 0,0 0 0,0 0 0,0 0 0,0 0 0,-1 0 0,1 0 0,-1 0 0,0 0 0,0 1 0,0-1 0,0 0 0,-1 0 0,1 1 0,-1-1 0,1 1 0,-1-1 0,0 1 0,0 0 0,0 0 0,0 0 0,0 0 0,-1 0 0,1 0 0,-1 0 0,1 1 0,-1-1 0,1 1 0,-1 0 0,0 0 0,-5-2 0,-92-4-1365,82 3-5461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36.034"/>
    </inkml:context>
    <inkml:brush xml:id="br0">
      <inkml:brushProperty name="width" value="0.025" units="cm"/>
      <inkml:brushProperty name="height" value="0.025" units="cm"/>
    </inkml:brush>
  </inkml:definitions>
  <inkml:trace contextRef="#ctx0" brushRef="#br0">0 10 24575,'0'-4'0,"0"-2"-8191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10.615"/>
    </inkml:context>
    <inkml:brush xml:id="br0">
      <inkml:brushProperty name="width" value="0.025" units="cm"/>
      <inkml:brushProperty name="height" value="0.025" units="cm"/>
    </inkml:brush>
  </inkml:definitions>
  <inkml:trace contextRef="#ctx0" brushRef="#br0">0 135 24575,'2'-5'0,"-1"1"0,1-1 0,0 0 0,0 1 0,1-1 0,-1 1 0,1 0 0,0 0 0,0 0 0,1 0 0,-1 1 0,1-1 0,6-4 0,-2 0 0,-2 2 0,0 0 0,1 0 0,0 1 0,0 0 0,0 0 0,0 0 0,1 1 0,0 0 0,0 1 0,0 0 0,0 0 0,1 1 0,-1 0 0,1 0 0,-1 1 0,1 0 0,0 0 0,10 1 0,27 0 0,145 5 0,-182-4 0,0 1 0,0 0 0,-1 1 0,1 0 0,-1 0 0,0 0 0,0 1 0,0 1 0,0-1 0,-1 1 0,11 9 0,8 9 0,38 43 0,-27-28 0,-8-11 0,-20-20 0,-1 1 0,1 0 0,-2 0 0,10 12 0,-17-20 0,0 0 0,0 1 0,0-1 0,0 0 0,0 1 0,0-1 0,0 0 0,0 1 0,0-1 0,0 1 0,0-1 0,0 0 0,0 1 0,0-1 0,0 0 0,0 1 0,0-1 0,0 0 0,-1 1 0,1-1 0,0 0 0,0 0 0,0 1 0,-1-1 0,1 0 0,0 0 0,0 1 0,-1-1 0,1 0 0,0 0 0,-1 1 0,1-1 0,0 0 0,0 0 0,-1 0 0,1 0 0,0 0 0,-1 0 0,1 1 0,-1-1 0,1 0 0,0 0 0,-1 0 0,1 0 0,0 0 0,-1 0 0,1 0 0,0 0 0,-1-1 0,-22 3 0,21-2 0,-412-5 0,388 3 0,1-1 0,-1-1 0,-44-14 0,60 15 0,6 2 0,0 0 0,0 0 0,0 0 0,1-1 0,-1 1 0,1-1 0,-1 0 0,1 0 0,0 0 0,-1-1 0,1 1 0,0-1 0,1 0 0,-1 0 0,0 0 0,1 0 0,0 0 0,-1-1 0,1 1 0,1 0 0,-1-1 0,0 0 0,1 1 0,0-1 0,0 0 0,0 0 0,0 0 0,1 0 0,-1 0 0,1 0 0,0 0 0,0 0 0,1 0 0,-1 1 0,1-1 0,0 0 0,0 0 0,0 0 0,3-7 0,-1 4 0,0-1 0,1 0 0,0 1 0,1 0 0,-1 0 0,1 0 0,0 0 0,1 1 0,12-12 0,-15 15 0,1 1 0,-1-1 0,1 1 0,-1 0 0,1 0 0,0 0 0,0 0 0,0 1 0,0 0 0,0-1 0,0 1 0,0 1 0,0-1 0,1 1 0,-1-1 0,0 1 0,0 0 0,1 1 0,-1-1 0,0 1 0,5 1 0,9 8-1365,-8 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36.651"/>
    </inkml:context>
    <inkml:brush xml:id="br0">
      <inkml:brushProperty name="width" value="0.025" units="cm"/>
      <inkml:brushProperty name="height" value="0.025" units="cm"/>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0.784"/>
    </inkml:context>
    <inkml:brush xml:id="br0">
      <inkml:brushProperty name="width" value="0.025" units="cm"/>
      <inkml:brushProperty name="height" value="0.025" units="cm"/>
    </inkml:brush>
  </inkml:definitions>
  <inkml:trace contextRef="#ctx0" brushRef="#br0">1 135 24575,'1'-3'0,"-1"-1"0,1 1 0,0-1 0,1 1 0,-1 0 0,1 0 0,-1-1 0,1 1 0,0 0 0,0 0 0,0 0 0,1 1 0,-1-1 0,1 1 0,-1-1 0,1 1 0,0 0 0,0 0 0,0 0 0,0 0 0,3-1 0,5-3 0,0 0 0,0 1 0,0 1 0,1 0 0,12-2 0,-18 4 0,-1 2 0,1-1 0,-1 1 0,1 0 0,0 0 0,-1 0 0,1 1 0,0 0 0,-1 0 0,1 0 0,-1 1 0,0 0 0,1 0 0,-1 0 0,7 5 0,3 3 0,-1 0 0,-1 1 0,21 21 0,-21-19 0,0 0 0,2-1 0,15 10 0,-14-12 0,1 0 0,1-2 0,-1 0 0,35 10 0,-43-16 0,0 0 0,0 0 0,0-1 0,0 0 0,0-1 0,0 0 0,0 0 0,0-1 0,0 0 0,0-1 0,-1 0 0,13-4 0,-20 6 0,-1 0 0,0 0 0,1 0 0,-1 0 0,0 0 0,1 0 0,-1 0 0,1 0 0,-1 0 0,0 0 0,1 0 0,-1-1 0,0 1 0,1 0 0,-1 0 0,0 0 0,1 0 0,-1-1 0,0 1 0,0 0 0,1 0 0,-1-1 0,0 1 0,0 0 0,1-1 0,-1 1 0,0 0 0,0 0 0,0-1 0,1 1 0,-1-1 0,0 1 0,0 0 0,0-1 0,0 1 0,0 0 0,0-1 0,0 1 0,0 0 0,0-1 0,-16-5 0,-29 3 0,-5-1 0,-91-19 0,29 3 0,89 17 0,-1 0 0,1 2 0,-38 2 0,55 0 0,0-1 0,1 1 0,-1 0 0,1 0 0,-1 0 0,1 1 0,-1 0 0,1 0 0,0 1 0,0-1 0,0 1 0,0 0 0,0 0 0,1 1 0,-1-1 0,1 1 0,0 0 0,0 0 0,0 1 0,-4 7 0,8-12 0,-1 0 0,1 0 0,0 1 0,0-1 0,0 0 0,-1 1 0,1-1 0,0 0 0,0 1 0,0-1 0,0 1 0,0-1 0,0 0 0,0 1 0,0-1 0,-1 0 0,1 1 0,1-1 0,-1 1 0,0-1 0,0 0 0,0 1 0,0-1 0,0 0 0,0 1 0,0-1 0,0 0 0,1 1 0,-1-1 0,0 0 0,0 1 0,0-1 0,1 0 0,-1 1 0,15 1 0,23-9 0,-34 6 0,10-2 0,0 1 0,0 0 0,0 1 0,0 1 0,0 0 0,0 1 0,15 3 0,98 28 0,-87-21 0,54 10 0,-49-16 0,0-2 0,0-2 0,58-6 0,-101 5 0,0 0 0,0 0 0,0-1 0,1 1 0,-1-1 0,0 1 0,0-1 0,0 0 0,-1 1 0,1-1 0,0 0 0,0 0 0,0-1 0,-1 1 0,1 0 0,0 0 0,-1-1 0,3-2 0,-3 3 0,-1-1 0,1 0 0,0 1 0,-1-1 0,1 0 0,-1 0 0,1 0 0,-1 1 0,0-1 0,0 0 0,0 0 0,0 0 0,0 1 0,0-1 0,-1 0 0,1 0 0,-1-1 0,-2-6 0,0 1 0,-1 0 0,0 0 0,0 0 0,-1 0 0,0 1 0,-7-8 0,-6-6 0,0 1 0,-1 0 0,-42-31 0,51 44 0,0 0 0,-1 1 0,0 0 0,0 0 0,0 1 0,0 1 0,-1 0 0,0 1 0,0 0 0,0 1 0,-13-2 0,7 3 0,0 1 0,1 1 0,-1 0 0,-27 6 0,36-5 0,0 1 0,1 0 0,-1 0 0,1 1 0,0 0 0,0 1 0,1 0 0,-1 0 0,1 0 0,-12 13 0,8-6-59,0 0 0,1 1 0,-8 16 0,6-11-1070,5-7-5697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4.255"/>
    </inkml:context>
    <inkml:brush xml:id="br0">
      <inkml:brushProperty name="width" value="0.025" units="cm"/>
      <inkml:brushProperty name="height" value="0.025" units="cm"/>
    </inkml:brush>
  </inkml:definitions>
  <inkml:trace contextRef="#ctx0" brushRef="#br0">159 149 24575,'-1'1'0,"-1"-1"0,1 0 0,0 1 0,0 0 0,0-1 0,0 1 0,0 0 0,0-1 0,0 1 0,0 0 0,0 0 0,0 0 0,0 0 0,0 0 0,1 0 0,-1 0 0,0 0 0,1 0 0,-1 0 0,0 2 0,-12 27 0,12-27 0,-9 22 0,2 0 0,0 0 0,2 1 0,1 0 0,1 0 0,-1 32 0,5-50 0,0-4 0,1-1 0,-1 0 0,0 1 0,0-1 0,-1 0 0,1 0 0,-1 1 0,0-1 0,1 0 0,-1 0 0,-1 0 0,1 0 0,-3 5 0,3-8 0,0 0 0,1 0 0,-1-1 0,0 1 0,1 0 0,-1 0 0,0-1 0,1 1 0,-1-1 0,0 1 0,1-1 0,-1 1 0,1-1 0,-1 1 0,1-1 0,-1 1 0,1-1 0,-1 1 0,1-1 0,-1 0 0,1 1 0,0-1 0,-1 0 0,1 1 0,0-2 0,-13-22 0,12 23 0,-6-15 0,1 0 0,0 0 0,1-1 0,0 0 0,2 0 0,-3-26 0,3-105 0,4 101 0,0 40 0,-1 1 0,1-1 0,0 1 0,0 0 0,1 0 0,0-1 0,0 1 0,0 0 0,1 1 0,4-10 0,-6 14 0,0 0 0,0-1 0,0 1 0,0 0 0,1 0 0,-1 0 0,0-1 0,0 1 0,1 1 0,-1-1 0,1 0 0,-1 0 0,1 0 0,-1 1 0,1-1 0,-1 1 0,1-1 0,1 1 0,0 0 0,-1 0 0,0 0 0,0 0 0,0 1 0,0-1 0,1 1 0,-1 0 0,0 0 0,0-1 0,0 1 0,0 1 0,-1-1 0,1 0 0,0 0 0,0 1 0,-1-1 0,3 3 0,26 26 0,-1 2 0,42 59 0,-41-33 0,-11-17 0,-11-27 0,-1 0 0,0 1 0,-1 0 0,-1 0 0,0 1 0,-1-1 0,-1 1 0,2 32 0,-4-36-341,0 1 0,1-1-1,5 19 1,-2-15-6485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5.637"/>
    </inkml:context>
    <inkml:brush xml:id="br0">
      <inkml:brushProperty name="width" value="0.025" units="cm"/>
      <inkml:brushProperty name="height" value="0.025" units="cm"/>
    </inkml:brush>
  </inkml:definitions>
  <inkml:trace contextRef="#ctx0" brushRef="#br0">1 119 24575,'0'-4'0,"0"-7"0,0-5 0,4 0 0,7 2 0,0 0 0,4-3 0,3 2 0,-1 4-8191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6.707"/>
    </inkml:context>
    <inkml:brush xml:id="br0">
      <inkml:brushProperty name="width" value="0.025" units="cm"/>
      <inkml:brushProperty name="height" value="0.025" units="cm"/>
    </inkml:brush>
  </inkml:definitions>
  <inkml:trace contextRef="#ctx0" brushRef="#br0">0 0 24575,'0'5'0,"0"5"0,0 6 0,0 9 0,0 5 0,0 2 0,0 4 0,0 0 0,0-1 0,0-2 0,0-3 0,0-1 0,0-2 0,0 0 0,0-6-8191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8.178"/>
    </inkml:context>
    <inkml:brush xml:id="br0">
      <inkml:brushProperty name="width" value="0.025" units="cm"/>
      <inkml:brushProperty name="height" value="0.025" units="cm"/>
    </inkml:brush>
  </inkml:definitions>
  <inkml:trace contextRef="#ctx0" brushRef="#br0">0 0 24575,'0'5'0,"0"5"0,0 6 0,0 4 0,0 4 0,0 2 0,0 1 0,0 0 0,0 0 0,0-4-8191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8.958"/>
    </inkml:context>
    <inkml:brush xml:id="br0">
      <inkml:brushProperty name="width" value="0.025" units="cm"/>
      <inkml:brushProperty name="height" value="0.025" units="cm"/>
    </inkml:brush>
  </inkml:definitions>
  <inkml:trace contextRef="#ctx0" brushRef="#br0">11 0 24575,'-4'0'0,"-2"0"-8191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51.102"/>
    </inkml:context>
    <inkml:brush xml:id="br0">
      <inkml:brushProperty name="width" value="0.025" units="cm"/>
      <inkml:brushProperty name="height" value="0.025" units="cm"/>
    </inkml:brush>
  </inkml:definitions>
  <inkml:trace contextRef="#ctx0" brushRef="#br0">122 0 24575,'-1'3'0,"0"-1"0,0 0 0,0 0 0,0 1 0,-1-1 0,1 0 0,-1 0 0,1 0 0,-1-1 0,0 1 0,0 0 0,0-1 0,0 1 0,0-1 0,0 0 0,-3 2 0,-11 9 0,-3 5 0,-17 17 0,34-31 0,0-1 0,0 0 0,0 1 0,0-1 0,1 1 0,-1-1 0,1 1 0,0 0 0,-1 0 0,1-1 0,1 1 0,-2 3 0,2-4 0,0 0 0,0-1 0,0 1 0,0-1 0,0 1 0,0 0 0,1-1 0,-1 1 0,1-1 0,-1 1 0,1 0 0,-1-1 0,1 0 0,0 1 0,0-1 0,0 1 0,0-1 0,0 0 0,0 0 0,1 2 0,1-1 0,0 0 0,0 0 0,0 0 0,0-1 0,0 1 0,0-1 0,0 0 0,1 0 0,4 1 0,7 0 0,1 0 0,0-1 0,22-1 0,-26-1 0,-5 1-114,-1 0 1,1 0-1,-1 0 0,1 1 0,-1 0 1,1 0-1,-1 0 0,0 1 0,1 0 1,-1 0-1,10 6 0,-3 2-6712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53.907"/>
    </inkml:context>
    <inkml:brush xml:id="br0">
      <inkml:brushProperty name="width" value="0.025" units="cm"/>
      <inkml:brushProperty name="height" value="0.025" units="cm"/>
    </inkml:brush>
  </inkml:definitions>
  <inkml:trace contextRef="#ctx0" brushRef="#br0">5 92 24575,'1'4'0,"-1"0"0,1-1 0,0 1 0,0 0 0,1-1 0,-1 1 0,0-1 0,1 1 0,0-1 0,0 0 0,0 1 0,0-1 0,1 0 0,-1 0 0,1-1 0,0 1 0,0-1 0,5 5 0,-6-6 0,0 1 0,0-1 0,0 0 0,1 1 0,-1-1 0,0 0 0,0 0 0,1-1 0,-1 1 0,0 0 0,1-1 0,-1 1 0,1-1 0,-1 0 0,1 0 0,-1 0 0,1 0 0,-1 0 0,0-1 0,1 1 0,-1-1 0,1 1 0,-1-1 0,0 0 0,1 0 0,-1 0 0,0 0 0,0 0 0,4-4 0,-3 2 0,-1 0 0,1-1 0,-1 1 0,0-1 0,0 0 0,-1 1 0,1-1 0,-1 0 0,1 0 0,-1 0 0,-1 0 0,1 0 0,0-1 0,-1 1 0,0 0 0,-1-8 0,1 7 0,0 1 0,0-1 0,-1 1 0,0-1 0,0 1 0,0 0 0,0-1 0,-1 1 0,1 0 0,-1 0 0,-1 0 0,1 0 0,0 0 0,-1 1 0,-4-6 0,6 8 0,0 0 0,-1 0 0,1 0 0,0 0 0,-1 0 0,0 0 0,1 0 0,-1 0 0,1 1 0,-1-1 0,0 0 0,1 1 0,-1 0 0,0-1 0,0 1 0,0 0 0,1 0 0,-1 0 0,0 0 0,0 0 0,1 0 0,-4 1 0,2 0 0,0 1 0,1-1 0,-1 1 0,1-1 0,-1 1 0,1 0 0,0 0 0,0 0 0,0 0 0,0 0 0,0 1 0,-2 3 0,-2 3 0,1 0 0,1 0 0,0 1 0,0-1 0,1 1 0,-4 18 0,3 11 0,1 0 0,2 0 0,7 60 0,-6-95 6,1 1-1,0-1 1,0 0-1,0 0 0,1 0 1,-1 0-1,1 0 1,0 0-1,0-1 1,0 1-1,1 0 1,-1-1-1,1 0 0,0 1 1,0-1-1,0 0 1,0-1-1,1 1 1,-1-1-1,1 1 1,5 2-1,1 0-191,0-1 1,1 0-1,-1-1 0,0 0 1,1-1-1,0 0 1,15 0-1,-2-1-6640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58.720"/>
    </inkml:context>
    <inkml:brush xml:id="br0">
      <inkml:brushProperty name="width" value="0.025" units="cm"/>
      <inkml:brushProperty name="height" value="0.025" units="cm"/>
    </inkml:brush>
  </inkml:definitions>
  <inkml:trace contextRef="#ctx0" brushRef="#br0">0 153 24575,'0'-9'0,"0"-7"0,0-6 0,0-3 0,0-2 0,0-1 0,0 9 0,0 12 0,0 12 0,0 5-8191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14.408"/>
    </inkml:context>
    <inkml:brush xml:id="br0">
      <inkml:brushProperty name="width" value="0.025" units="cm"/>
      <inkml:brushProperty name="height" value="0.025" units="cm"/>
    </inkml:brush>
  </inkml:definitions>
  <inkml:trace contextRef="#ctx0" brushRef="#br0">1 55 24575,'0'-1'0,"0"0"0,0 1 0,0-1 0,0 1 0,0-1 0,0 1 0,0-1 0,0 0 0,1 1 0,-1-1 0,0 1 0,0-1 0,0 1 0,1-1 0,-1 1 0,0-1 0,0 1 0,1-1 0,-1 1 0,1-1 0,-1 1 0,0-1 0,1 1 0,-1 0 0,1-1 0,-1 1 0,1 0 0,-1-1 0,1 1 0,-1 0 0,1 0 0,-1-1 0,1 1 0,-1 0 0,1 0 0,0 0 0,-1 0 0,1 0 0,-1 0 0,1 0 0,-1 0 0,1 0 0,0 0 0,-1 0 0,1 0 0,-1 0 0,1 0 0,-1 1 0,2-1 0,0 1 0,-1 0 0,1-1 0,0 1 0,-1 0 0,1 0 0,-1 0 0,1 0 0,-1 0 0,0 0 0,1 0 0,-1 1 0,0-1 0,0 0 0,0 1 0,0-1 0,1 2 0,6 40 0,-8-37 0,1 1 0,0-1 0,0 1 0,0-1 0,1 0 0,4 11 0,-5-16 0,0 1 0,0-1 0,0 0 0,0 0 0,0 1 0,1-1 0,-1 0 0,0 0 0,0 0 0,1 0 0,-1-1 0,1 1 0,-1 0 0,1-1 0,-1 1 0,1 0 0,-1-1 0,1 0 0,-1 1 0,1-1 0,0 0 0,-1 0 0,1 0 0,0 0 0,-1 0 0,1 0 0,-1-1 0,1 1 0,0 0 0,-1-1 0,4-1 0,3-1 0,0-1 0,0 0 0,0-1 0,-1 0 0,1 0 0,-1 0 0,0-1 0,-1 0 0,1-1 0,-1 1 0,10-15 0,-11 15 0,-6 11 0,1-5 0,0 0 0,-1 1 0,1-1 0,0 0 0,0 0 0,0 0 0,0 1 0,-1-1 0,1 0 0,0 0 0,0 1 0,0-1 0,0 0 0,0 0 0,0 1 0,0-1 0,0 0 0,-1 1 0,1-1 0,0 0 0,0 0 0,0 1 0,0-1 0,0 0 0,1 1 0,-1-1 0,0 0 0,0 0 0,0 1 0,0-1 0,0 0 0,0 0 0,0 1 0,0-1 0,1 0 0,-1 0 0,0 1 0,0-1 0,0 0 0,1 0 0,-1 0 0,0 1 0,0-1 0,0 0 0,1 0 0,0 0 0,0 0 0,0 0 0,0 0 0,0 1 0,-1-1 0,1 0 0,0 0 0,0 0 0,0 1 0,0-1 0,-1 1 0,1-1 0,0 0 0,0 1 0,-1-1 0,1 1 0,0 0 0,-1-1 0,1 1 0,-1-1 0,1 1 0,0 0 0,-1 0 0,0-1 0,2 2 0,-1 5 0,-10-12 0,-23-34 0,28 32 0,-1 1 0,1-1 0,-1 1 0,-1 0 0,1 0 0,-11-8 0,14 13 0,1 1 0,-1-1 0,0 0 0,0 0 0,0 1 0,0-1 0,0 1 0,0-1 0,0 1 0,0 0 0,0 0 0,0 0 0,0 0 0,0 0 0,0 0 0,0 0 0,0 1 0,0-1 0,0 1 0,1 0 0,-1-1 0,0 1 0,0 0 0,0 0 0,1 0 0,-1 0 0,0 1 0,1-1 0,-1 0 0,1 1 0,-2 1 0,-8 7 0,7-5 0,-1 0 0,0-1 0,0 0 0,-1 0 0,-8 4 0,13-7 0,0-1 0,0 1 0,0-1 0,-1 1 0,1-1 0,0 0 0,-1 0 0,1 1 0,0-1 0,-1 0 0,1 0 0,0-1 0,0 1 0,-1 0 0,1 0 0,0 0 0,-1-1 0,1 1 0,0-1 0,0 1 0,0-1 0,-1 0 0,1 1 0,0-1 0,0 0 0,0 0 0,0 1 0,0-1 0,0 0 0,0 0 0,1 0 0,-2-2 0,41-31 0,-34 29 0,-2 2 0,0-1 0,1 1 0,-1 0 0,1 0 0,0 0 0,7-4 0,-10 6 0,0 1 0,1 0 0,-1-1 0,0 1 0,0 0 0,0 0 0,0 0 0,0 0 0,1 0 0,-1 0 0,0 0 0,0 0 0,0 1 0,0-1 0,0 0 0,0 1 0,0-1 0,0 0 0,0 1 0,0 0 0,0-1 0,0 1 0,0 0 0,0-1 0,0 1 0,0 0 0,0 0 0,-1 0 0,1-1 0,0 1 0,-1 0 0,1 0 0,-1 0 0,1 0 0,0 2 0,13 33 0,1 1 0,-14-35 0,0-1 0,1 1 0,-1-1 0,0 1 0,1-1 0,0 0 0,-1 1 0,1-1 0,0 0 0,-1 0 0,1 0 0,0 0 0,0-1 0,0 1 0,0 0 0,0-1 0,0 1 0,3-1 0,14 0-31,-17-1-20,-1 1 0,1 0-1,0-1 1,-1 1 0,1 0-1,-1 0 1,1 0 0,-1 0-1,1 0 1,-1 0 0,1 0-1,0 1 1,-1-1 0,1 1-1,-1-1 1,0 1 0,1-1 0,-1 1-1,1 0 1,-1 0 0,0 0-1,0 0 1,1 0 0,-1 0-1,1 1 1,3 9-6775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04.161"/>
    </inkml:context>
    <inkml:brush xml:id="br0">
      <inkml:brushProperty name="width" value="0.025" units="cm"/>
      <inkml:brushProperty name="height" value="0.025" units="cm"/>
    </inkml:brush>
  </inkml:definitions>
  <inkml:trace contextRef="#ctx0" brushRef="#br0">1 16 24575,'0'-4'0,"4"-2"0,2 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09.845"/>
    </inkml:context>
    <inkml:brush xml:id="br0">
      <inkml:brushProperty name="width" value="0.025" units="cm"/>
      <inkml:brushProperty name="height" value="0.025" units="cm"/>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10.414"/>
    </inkml:context>
    <inkml:brush xml:id="br0">
      <inkml:brushProperty name="width" value="0.025" units="cm"/>
      <inkml:brushProperty name="height" value="0.025" units="cm"/>
    </inkml:brush>
  </inkml:definitions>
  <inkml:trace contextRef="#ctx0" brushRef="#br0">1 0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17.572"/>
    </inkml:context>
    <inkml:brush xml:id="br0">
      <inkml:brushProperty name="width" value="0.025" units="cm"/>
      <inkml:brushProperty name="height" value="0.025" units="cm"/>
    </inkml:brush>
  </inkml:definitions>
  <inkml:trace contextRef="#ctx0" brushRef="#br0">1 0 24575,'4'0'0,"2"0"-8191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38.472"/>
    </inkml:context>
    <inkml:brush xml:id="br0">
      <inkml:brushProperty name="width" value="0.025" units="cm"/>
      <inkml:brushProperty name="height" value="0.025" units="cm"/>
    </inkml:brush>
  </inkml:definitions>
  <inkml:trace contextRef="#ctx0" brushRef="#br0">1 0 24575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20.018"/>
    </inkml:context>
    <inkml:brush xml:id="br0">
      <inkml:brushProperty name="width" value="0.025" units="cm"/>
      <inkml:brushProperty name="height" value="0.025" units="cm"/>
    </inkml:brush>
  </inkml:definitions>
  <inkml:trace contextRef="#ctx0" brushRef="#br0">165 209 24575,'-7'0'0,"1"1"0,0 1 0,0-1 0,1 1 0,-1 0 0,0 0 0,0 1 0,1-1 0,0 1 0,-1 1 0,1-1 0,0 1 0,-8 8 0,-1 0 0,2 2 0,-1 0 0,-14 21 0,26-34 0,0 0 0,0 1 0,0-1 0,0 0 0,0 1 0,0-1 0,0 1 0,1-1 0,-1 1 0,1-1 0,-1 1 0,1 0 0,-1-1 0,1 1 0,0 2 0,0-3 0,1-1 0,-1 0 0,0 1 0,1-1 0,-1 0 0,1 0 0,-1 1 0,1-1 0,-1 0 0,1 0 0,-1 0 0,1 1 0,-1-1 0,1 0 0,-1 0 0,1 0 0,-1 0 0,1 0 0,-1 0 0,1 0 0,-1 0 0,1 0 0,-1-1 0,1 1 0,-1 0 0,1 0 0,-1 0 0,1-1 0,-1 1 0,1 0 0,8-4 0,-1 0 0,0 0 0,0 0 0,10-8 0,39-34 0,61-64 0,-109 101 0,3-3 0,-12 13 0,0-1 0,1 1 0,-1-1 0,0 1 0,0-1 0,0 1 0,0 0 0,0-1 0,0 1 0,0-1 0,0 1 0,0-1 0,0 1 0,0-1 0,0 1 0,0 0 0,0-1 0,0 1 0,-1-1 0,1 1 0,0-1 0,0 1 0,-1-1 0,1 1 0,0-1 0,-1 1 0,0 0 0,-7 22 0,0 0 0,2 1 0,0 0 0,2 0 0,1 1 0,0-1 0,2 1 0,1-1 0,1 1 0,1 0 0,1-1 0,1 0 0,2 0 0,8 26 0,-14-49 0,1 1 0,-1 0 0,1 0 0,0 0 0,-1-1 0,1 1 0,0 0 0,0-1 0,0 1 0,0-1 0,1 1 0,-1-1 0,0 0 0,1 1 0,-1-1 0,0 0 0,1 0 0,0 0 0,-1 0 0,1 0 0,-1 0 0,3 0 0,-2-1 0,0 0 0,0 0 0,0-1 0,0 1 0,-1-1 0,1 1 0,0-1 0,0 0 0,0 0 0,-1 0 0,1 0 0,0 0 0,-1 0 0,1 0 0,-1 0 0,0-1 0,1 1 0,-1-1 0,0 1 0,0-1 0,2-1 0,79-125 0,-82 128 0,0 0 0,0 1 0,0-1 0,0 0 0,0 0 0,0 1 0,0-1 0,0 0 0,0 0 0,0 1 0,0-1 0,0 0 0,1 1 0,-1-1 0,0 0 0,0 0 0,0 0 0,0 1 0,1-1 0,-1 0 0,0 0 0,0 0 0,0 1 0,1-1 0,-1 0 0,0 0 0,0 0 0,1 0 0,-1 0 0,0 1 0,1-1 0,-1 0 0,0 0 0,0 0 0,1 0 0,-1 0 0,0 0 0,1 0 0,-1 0 0,0 0 0,0 0 0,1 0 0,-1 0 0,0 0 0,1-1 0,-1 1 0,0 0 0,0 0 0,1 0 0,-1 0 0,0 0 0,0 0 0,0-1 0,1 1 0,-1 0 0,0 0 0,0 0 0,0-1 0,1 1 0,-1 0 0,0 0 0,0-1 0,0 1 0,0 0 0,1-1 0,0 37 0,1-9 0,-2-26 0,0 0 0,0-1 0,0 1 0,1-1 0,-1 1 0,0 0 0,1-1 0,-1 1 0,0-1 0,1 1 0,-1-1 0,0 1 0,1-1 0,-1 1 0,1-1 0,-1 1 0,1-1 0,0 1 0,-1-1 0,1 0 0,-1 1 0,1-1 0,-1 0 0,1 0 0,0 1 0,-1-1 0,1 0 0,0 0 0,-1 0 0,1 0 0,0 0 0,-1 0 0,2 0 0,0-1 0,0 1 0,0-1 0,0 0 0,0 0 0,0 0 0,0 0 0,0-1 0,0 1 0,0 0 0,2-3 0,3-4 0,1 0 0,-1-1 0,8-11 0,-5 4 0,0-1 0,-2 0 0,14-36 0,-21 51 0,-2 13 0,0-4 0,0 0 0,1 0 0,0 0 0,0 0 0,2 11 0,-2-18 0,1 0 0,-1 1 0,0-1 0,1 1 0,-1-1 0,1 1 0,-1-1 0,1 0 0,-1 1 0,1-1 0,-1 0 0,1 0 0,-1 1 0,1-1 0,0 0 0,-1 0 0,1 0 0,-1 0 0,1 0 0,0 0 0,-1 0 0,1 0 0,-1 0 0,1 0 0,0 0 0,-1 0 0,1 0 0,-1 0 0,1-1 0,-1 1 0,1 0 0,0 0 0,-1-1 0,1 1 0,-1 0 0,1-1 0,-1 1 0,1-1 0,23-15 0,-23 15 0,11-10 0,-1 0 0,0 0 0,-1-1 0,11-16 0,20-23 0,-40 51 0,-1-1 0,1 1 0,-1-1 0,0 1 0,1-1 0,-1 1 0,1-1 0,0 1 0,-1 0 0,1-1 0,-1 1 0,1 0 0,0-1 0,-1 1 0,1 0 0,0 0 0,-1-1 0,1 1 0,0 0 0,-1 0 0,1 0 0,0 0 0,-1 0 0,1 0 0,0 0 0,-1 0 0,1 0 0,0 1 0,-1-1 0,2 0 0,14 17 0,-15-15 0,1 0 0,-1 0 0,0 0 0,1 0 0,-1-1 0,1 1 0,0-1 0,-1 1 0,1-1 0,0 0 0,0 1 0,0-1 0,0 0 0,2 1 0,1-2 0,-1 0 0,1 0 0,0 0 0,-1-1 0,1 0 0,-1 1 0,1-2 0,-1 1 0,0 0 0,1-1 0,-1 0 0,0 0 0,0 0 0,0 0 0,0-1 0,3-3 0,11-8 0,30-31 0,-40 38 0,22-25 0,-1-2 0,-2 0 0,-2-2 0,25-44 0,-87 160 0,32-69 0,1-1 0,1 1 0,0-1 0,0 1 0,1 0 0,1 0 0,0 0 0,0 21 0,7-14 0,-5-17 0,-1 0 0,1 0 0,-1 0 0,1 0 0,-1 0 0,0 0 0,1 0 0,-1 0 0,0 0 0,0 0 0,0 0 0,0 0 0,0 0 0,0 0 0,0-1 0,0 1 0,0 0 0,0 0 0,-1 0 0,1 0 0,0 0 0,-1 0 0,1 0 0,-1 0 0,1 0 0,-1 0 0,1-1 0,-1 1 0,1 0 0,-1 0 0,0-1 0,1 1 0,-1 0 0,0-1 0,-1 2 0,-27 27 0,2 2 0,2 1 0,0 1 0,-23 43 0,48-75 0,0-1 0,0 0 0,-1 1 0,1-1 0,0 0 0,0 1 0,0-1 0,0 1 0,-1-1 0,1 0 0,0 0 0,-1 1 0,1-1 0,0 0 0,0 1 0,-1-1 0,1 0 0,0 0 0,-1 0 0,1 1 0,-1-1 0,1 0 0,0 0 0,-1 0 0,1 0 0,0 0 0,-1 0 0,1 0 0,-1 1 0,1-1 0,0 0 0,-1 0 0,1-1 0,-1 1 0,1 0 0,0 0 0,-1 0 0,1 0 0,-1 0 0,1 0 0,0 0 0,-1-1 0,1 1 0,0 0 0,-1 0 0,1-1 0,0 1 0,-1 0 0,1 0 0,0-1 0,0 1 0,-1 0 0,1-1 0,0 1 0,0 0 0,-1-1 0,1 1 0,0-1 0,-16-32 0,10 17 0,-10-16 0,-1 1 0,-31-42 0,43 66 0,-1-1 0,0 1 0,0 0 0,0 1 0,-1 0 0,0 0 0,-1 0 0,1 1 0,-1 0 0,0 0 0,0 1 0,-1 0 0,1 0 0,-1 1 0,-9-2 0,12 4 0,0 1 0,0 0 0,0 1 0,0-1 0,0 1 0,0 0 0,0 1 0,0 0 0,0 0 0,1 0 0,-1 0 0,0 1 0,1 0 0,0 0 0,0 0 0,0 1 0,0 0 0,1 0 0,-9 9 0,1 0 0,0 1 0,0 1 0,2 0 0,0 1 0,-12 24 0,16-25 0,-1 1 0,2 0 0,0 0 0,1 0 0,-3 19 0,6-26 0,0-1 0,1 1 0,0-1 0,0 1 0,0-1 0,1 1 0,1-1 0,-1 1 0,1-1 0,1 0 0,6 15 0,-8-20 0,0-1 0,0 0 0,0-1 0,0 1 0,1 0 0,-1 0 0,0 0 0,1-1 0,0 1 0,-1-1 0,1 1 0,0-1 0,0 0 0,0 1 0,-1-1 0,1 0 0,1 0 0,-1 0 0,0-1 0,0 1 0,3 0 0,-2-1 0,0 0 0,0 0 0,0-1 0,-1 1 0,1-1 0,0 0 0,0 0 0,0 0 0,-1 0 0,1 0 0,-1-1 0,1 1 0,-1-1 0,4-2 0,7-7 0,-1-1 0,0-1 0,-1 0 0,14-19 0,-21 26 0,9-13 0,0 0 0,-2-1 0,0 0 0,8-22 0,-15 32 0,-1 1 0,0-1 0,0 0 0,-1 0 0,0 0 0,-1 0 0,0 0 0,0 0 0,-1 0 0,-1 0 0,-2-13 0,4 22 0,-1 1 0,0-1 0,0 1 0,0-1 0,0 1 0,0-1 0,0 1 0,0-1 0,-1 1 0,1-1 0,0 1 0,0-1 0,0 1 0,0-1 0,-1 1 0,1-1 0,0 1 0,0-1 0,-1 1 0,1-1 0,0 1 0,-1 0 0,1-1 0,-1 1 0,1-1 0,0 1 0,-1 0 0,1 0 0,-1-1 0,1 1 0,-1 0 0,1 0 0,-1 0 0,1-1 0,-1 1 0,1 0 0,-1 0 0,1 0 0,-1 0 0,1 0 0,-1 0 0,0 0 0,1 0 0,-1 0 0,1 0 0,-1 1 0,-1 0 0,1 0 0,-1 0 0,1 0 0,0 1 0,-1-1 0,1 0 0,0 1 0,0-1 0,0 1 0,0 0 0,1-1 0,-2 4 0,-3 9 0,0 1 0,2 0 0,0 0 0,0 0 0,2 0 0,0 0 0,0 1 0,2-1 0,3 29 0,-2-40 0,-1 0 0,1 0 0,0-1 0,0 1 0,0-1 0,0 1 0,1-1 0,0 0 0,-1 0 0,1 0 0,0 0 0,1 0 0,-1-1 0,0 1 0,1-1 0,-1 0 0,1 0 0,0 0 0,0-1 0,0 1 0,0-1 0,0 0 0,0 0 0,0 0 0,5 0 0,6 1 0,1-1 0,0 0 0,-1-1 0,1-1 0,20-3 0,-22 1 0,-1 0 0,1-1 0,-1-1 0,18-8 0,14-6 0,-19 18 0,-25 1 0,0 0 0,0 1 0,0-1 0,0 0 0,0 0 0,0 0 0,0 0 0,0 1 0,0-2 0,0 1 0,0 0 0,0 0 0,0 0 0,0 0 0,0-1 0,0 1 0,0 0 0,0-1 0,-1 1 0,1-1 0,0 1 0,0-1 0,0 1 0,0-1 0,-1 0 0,1 1 0,0-1 0,-1 0 0,1 0 0,0 0 0,-1 1 0,1-1 0,-1 0 0,1 0 0,-1 0 0,0 0 0,1 0 0,-1 0 0,0 0 0,0 0 0,1 0 0,-1-1 0,1-5 0,1-1 0,-2 0 0,1 1 0,-1-1 0,0 0 0,0 1 0,-3-12 0,3 17 0,-1 1 0,1-1 0,-1 1 0,1 0 0,-1-1 0,0 1 0,1-1 0,-1 1 0,0 0 0,0 0 0,0-1 0,0 1 0,0 0 0,0 0 0,0 0 0,0 0 0,-3-1 0,2 1 0,1 1 0,-1-1 0,0 1 0,0 0 0,0-1 0,0 1 0,1 0 0,-1 0 0,0 0 0,0 1 0,0-1 0,0 0 0,1 1 0,-1-1 0,0 1 0,0 0 0,1-1 0,-4 3 0,-13 9-1365,3 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22.155"/>
    </inkml:context>
    <inkml:brush xml:id="br0">
      <inkml:brushProperty name="width" value="0.025" units="cm"/>
      <inkml:brushProperty name="height" value="0.025" units="cm"/>
    </inkml:brush>
  </inkml:definitions>
  <inkml:trace contextRef="#ctx0" brushRef="#br0">55 1 24575,'-1'0'0,"0"0"0,0 0 0,0 1 0,0-1 0,0 1 0,0-1 0,0 1 0,0-1 0,0 1 0,0-1 0,1 1 0,-1 0 0,0-1 0,0 1 0,1 0 0,-1 0 0,1 0 0,-1-1 0,1 1 0,-1 0 0,1 0 0,-1 0 0,1 0 0,0 0 0,-1 0 0,1 0 0,0 0 0,0 1 0,-6 34 0,6-30 0,-6 143 0,5-84 0,-10 74 0,7-118 0,2-11 0,0 0 0,0-1 0,1 1 0,0 0 0,1 0 0,0 0 0,1 0 0,0 0 0,3 12 0,-4-21 0,1 0 0,-1 1 0,1-1 0,-1 0 0,1 0 0,-1 0 0,1 0 0,0 0 0,0 0 0,-1 0 0,1 0 0,0 0 0,0 0 0,0-1 0,0 1 0,0 0 0,0-1 0,0 1 0,0 0 0,1-1 0,-1 1 0,0-1 0,0 0 0,0 1 0,1-1 0,-1 0 0,0 0 0,0 0 0,1 0 0,-1 0 0,0 0 0,0 0 0,1 0 0,-1 0 0,0-1 0,0 1 0,0-1 0,1 1 0,-1 0 0,0-1 0,0 0 0,0 1 0,0-1 0,2-1 0,6-4 0,1-1 0,-1-1 0,16-15 0,-13 11 0,3-2 0,0-1 0,-2-1 0,0 0 0,0-1 0,18-33 0,-30 49 0,-1 0 0,1-1 0,-1 1 0,1 0 0,-1 0 0,1 0 0,-1 0 0,0-1 0,1 1 0,-1 0 0,0 0 0,0-1 0,0 1 0,0 0 0,0 0 0,0-1 0,0 1 0,-1-2 0,0 2 0,1 0 0,-1 1 0,1-1 0,-1 0 0,1 1 0,-1-1 0,1 1 0,-1-1 0,0 1 0,1 0 0,-1-1 0,0 1 0,0-1 0,1 1 0,-1 0 0,0 0 0,0 0 0,1-1 0,-1 1 0,0 0 0,-1 0 0,-2 0 0,0 0 0,0 1 0,1-1 0,-1 1 0,0-1 0,0 1 0,1 1 0,-1-1 0,1 0 0,-7 4 0,0 1 0,-1 0 0,0-1 0,0-1 0,0 1 0,-1-2 0,-16 4 0,23-6 48,10 0-1461,4-1-5413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23.950"/>
    </inkml:context>
    <inkml:brush xml:id="br0">
      <inkml:brushProperty name="width" value="0.025" units="cm"/>
      <inkml:brushProperty name="height" value="0.025" units="cm"/>
    </inkml:brush>
  </inkml:definitions>
  <inkml:trace contextRef="#ctx0" brushRef="#br0">302 1 24575,'-14'0'0,"1"1"0,-1 0 0,1 1 0,-1 0 0,1 2 0,0-1 0,0 2 0,1-1 0,-1 2 0,1 0 0,0 0 0,0 1 0,1 0 0,0 1 0,-20 19 0,5-2 0,19-19 0,1 0 0,0 0 0,0 0 0,0 1 0,1 0 0,0 0 0,-5 9 0,9-15 0,1 0 0,0 0 0,-1-1 0,1 1 0,0 0 0,0 0 0,-1 0 0,1-1 0,0 1 0,0 0 0,0 0 0,0 0 0,0 0 0,0-1 0,0 1 0,0 0 0,0 0 0,1 0 0,-1 0 0,0-1 0,0 1 0,1 0 0,-1 0 0,1 0 0,-1-1 0,1 1 0,0 1 0,0-1 0,1 0 0,0 0 0,-1 0 0,1 0 0,0 0 0,0 0 0,0 0 0,0 0 0,0-1 0,0 1 0,2 0 0,6 0 0,-1 0 0,1 0 0,18-2 0,-19-1-59,0 0 0,0-1-1,-1 0 1,1 0-1,-1-1 1,0 0 0,0 0-1,0-1 1,0 0 0,-1-1-1,0 0 1,0 0 0,-1 0-1,1-1 1,-1 0-1,-1 0 1,1 0 0,-1-1-1,-1 0 1,1 0 0,-1 0-1,3-11 1,-3 1-6767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25.612"/>
    </inkml:context>
    <inkml:brush xml:id="br0">
      <inkml:brushProperty name="width" value="0.025" units="cm"/>
      <inkml:brushProperty name="height" value="0.025" units="cm"/>
    </inkml:brush>
  </inkml:definitions>
  <inkml:trace contextRef="#ctx0" brushRef="#br0">1 0 24575,'2'33'0,"10"58"0,-6-56 0,2 47 0,-8 221 0,-1-139 0,1-152 0,1-1 0,0 1 0,1-1 0,1 1 0,-1-1 0,2 0 0,-1 0 0,1-1 0,1 1 0,0-1 0,1 0 0,10 15 0,-15-23 0,1 0 0,-1-1 0,0 1 0,1-1 0,-1 1 0,1-1 0,0 1 0,-1-1 0,1 0 0,0 0 0,0 0 0,0 0 0,-1 0 0,1-1 0,0 1 0,0 0 0,0-1 0,0 1 0,0-1 0,1 0 0,-1 0 0,0 0 0,0 0 0,0 0 0,0 0 0,0-1 0,0 1 0,0 0 0,0-1 0,0 0 0,0 1 0,0-1 0,0 0 0,2-2 0,0 1 0,-1-1 0,0 0 0,0 0 0,0 0 0,-1 0 0,1 0 0,-1-1 0,0 1 0,1-1 0,-1 1 0,-1-1 0,1 0 0,-1 0 0,1 0 0,-1 0 0,1-7 0,0-2 0,-1 0 0,0-1 0,-1 1 0,0-1 0,-1 1 0,-1-1 0,0 1 0,-5-15 0,6 23 0,-1 1 0,1-1 0,-1 1 0,-1 0 0,1 0 0,0 0 0,-1 0 0,0 0 0,0 0 0,0 1 0,-1-1 0,1 1 0,-1 0 0,1 0 0,-1 1 0,0-1 0,0 1 0,-1-1 0,1 1 0,0 1 0,-1-1 0,1 1 0,-1-1 0,1 1 0,-1 0 0,-6 0 0,-13 0-1365,2 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31.041"/>
    </inkml:context>
    <inkml:brush xml:id="br0">
      <inkml:brushProperty name="width" value="0.025" units="cm"/>
      <inkml:brushProperty name="height" value="0.025" units="cm"/>
    </inkml:brush>
  </inkml:definitions>
  <inkml:trace contextRef="#ctx0" brushRef="#br0">105 156 24575,'-6'2'0,"0"0"0,-1 0 0,2 1 0,-1 0 0,0 0 0,0 0 0,1 1 0,0-1 0,0 1 0,-9 9 0,10-9 0,0 0 0,1 1 0,-1-1 0,1 1 0,-5 9 0,7-12 0,0 0 0,0 0 0,0 0 0,1 0 0,-1 0 0,0 1 0,1-1 0,-1 0 0,1 0 0,0 0 0,0 1 0,0-1 0,0 0 0,0 0 0,0 1 0,2 3 0,-2-5 0,1 0 0,0-1 0,-1 1 0,1-1 0,-1 1 0,1 0 0,0-1 0,0 1 0,-1-1 0,1 0 0,0 1 0,0-1 0,-1 0 0,1 1 0,0-1 0,0 0 0,0 0 0,0 0 0,-1 1 0,1-1 0,0 0 0,0 0 0,0 0 0,0-1 0,0 1 0,0 0 0,-1 0 0,1 0 0,1-1 0,26-9 0,-21 7 0,0-1 0,1 0 0,-2-1 0,1 0 0,-1 0 0,1 0 0,-1 0 0,-1-1 0,1 0 0,-1-1 0,0 1 0,-1-1 0,1 0 0,-1 0 0,-1 0 0,1-1 0,-1 1 0,0-1 0,1-8 0,-1 14 0,0 0 0,0 1 0,0 0 0,0-1 0,0 1 0,0 0 0,0 1 0,0-1 0,0 1 0,4-1 0,17-4 0,-10-2 0,1-1 0,-1-1 0,0 0 0,-1-1 0,0-1 0,20-19 0,0-1 0,-33 31 0,0 0 0,1 0 0,-1-1 0,0 1 0,0 0 0,0 0 0,1 0 0,-1-1 0,0 1 0,0 0 0,0 0 0,1 0 0,-1 0 0,0 0 0,0-1 0,1 1 0,-1 0 0,0 0 0,1 0 0,-1 0 0,0 0 0,0 0 0,1 0 0,-1 0 0,0 0 0,1 0 0,-1 0 0,0 0 0,0 0 0,1 0 0,-1 0 0,0 0 0,0 0 0,1 1 0,-1-1 0,0 0 0,0 0 0,1 0 0,-1 0 0,0 0 0,0 1 0,1-1 0,-1 0 0,0 0 0,0 1 0,0-1 0,0 0 0,1 0 0,-1 1 0,0-1 0,0 0 0,0 0 0,0 1 0,0-1 0,0 0 0,0 0 0,0 1 0,0-1 0,0 0 0,0 1 0,0-1 0,0 0 0,0 0 0,0 1 0,0-1 0,0 0 0,0 1 0,0-1 0,0 0 0,-3 31 0,2-20 0,0-9 0,1 0 0,0 0 0,0 0 0,0 0 0,0 1 0,0-1 0,0 0 0,1 0 0,-1 0 0,1 0 0,-1 0 0,1 0 0,0 0 0,0 0 0,0 0 0,0 0 0,0 0 0,0 0 0,0-1 0,1 1 0,-1-1 0,1 1 0,-1-1 0,1 1 0,0-1 0,1 2 0,0-3 0,-1 1 0,1-1 0,-1 1 0,1-1 0,-1 0 0,1 0 0,0 0 0,-1 0 0,1 0 0,-1-1 0,1 1 0,-1-1 0,1 0 0,-1 1 0,1-1 0,-1 0 0,0-1 0,1 1 0,-1 0 0,0-1 0,3-1 0,1-2 0,0 1 0,-1-1 0,1 0 0,-1 0 0,0 0 0,0-1 0,-1 0 0,0 0 0,0 0 0,0 0 0,4-10 0,-8 14 0,1 1 0,-1 0 0,0 0 0,1 0 0,-1-1 0,1 1 0,0 0 0,-1 0 0,1 0 0,0 0 0,0 0 0,0 0 0,0 0 0,0 0 0,0 0 0,0 1 0,0-1 0,0 0 0,0 1 0,0-1 0,0 0 0,1 1 0,-1-1 0,0 1 0,0 0 0,1-1 0,-1 1 0,0 0 0,1 0 0,-1 0 0,0 0 0,0 0 0,1 0 0,-1 0 0,0 1 0,1-1 0,-1 0 0,0 1 0,0-1 0,0 1 0,1-1 0,-1 1 0,0-1 0,0 1 0,2 1 0,3 3 0,-1-1 0,0 1 0,0 0 0,0 0 0,0 1 0,-1 0 0,5 7 0,-2 0 0,-1 0 0,0 0 0,-2 0 0,6 20 0,8 22 0,-18-53 0,1 0 0,0 0 0,0 0 0,0 0 0,0 0 0,0 0 0,0 0 0,0 0 0,1 0 0,-1 0 0,1-1 0,0 1 0,-1-1 0,1 1 0,0-1 0,0 0 0,0 1 0,0-1 0,0 0 0,0 0 0,4 1 0,-3-2 0,-1 0 0,1 0 0,0 0 0,-1-1 0,1 1 0,0-1 0,-1 1 0,1-1 0,-1 0 0,1 0 0,-1 0 0,1 0 0,-1 0 0,0-1 0,4-2 0,4-4 0,0-1 0,-1 1 0,-1-2 0,1 1 0,-1-1 0,9-16 0,-9 13 0,-6 8 0,1 0 0,0 0 0,0 0 0,0 1 0,1-1 0,0 1 0,-1 0 0,2 0 0,-1 0 0,6-4 0,-10 8 0,1-1 0,-1 1 0,1 0 0,-1 0 0,1 0 0,-1-1 0,1 1 0,0 0 0,-1 0 0,1 0 0,-1 0 0,1 0 0,-1 0 0,1 0 0,-1 0 0,1 0 0,0 0 0,-1 1 0,1-1 0,-1 0 0,1 0 0,-1 0 0,1 1 0,-1-1 0,1 0 0,-1 1 0,0-1 0,1 0 0,-1 1 0,1-1 0,-1 0 0,0 1 0,1-1 0,-1 1 0,0-1 0,1 1 0,-1-1 0,0 1 0,0-1 0,1 1 0,-1-1 0,0 1 0,0 0 0,6 27 0,-6-25 0,1 46 0,-2-39 0,1 0 0,0-1 0,0 1 0,1 0 0,1 0 0,2 11 0,-3-21 0,-1 1 0,0-1 0,0 1 0,0-1 0,1 1 0,-1-1 0,0 1 0,0-1 0,1 1 0,-1-1 0,1 0 0,-1 1 0,0-1 0,1 1 0,-1-1 0,1 0 0,-1 1 0,1-1 0,-1 0 0,0 0 0,1 1 0,0-1 0,-1 0 0,1 0 0,-1 0 0,1 0 0,-1 0 0,1 0 0,-1 0 0,1 0 0,0 0 0,19-9 0,17-25 0,-35 31 0,8-9 0,0-1 0,-1 0 0,0-1 0,12-27 0,-7 14 0,-14 26 0,0 0 0,1 0 0,-1 0 0,1 0 0,-1 0 0,1 0 0,0 0 0,-1 1 0,1-1 0,0 0 0,0 0 0,-1 0 0,1 1 0,0-1 0,0 0 0,0 1 0,0-1 0,0 1 0,0-1 0,0 1 0,0-1 0,0 1 0,0 0 0,0 0 0,1-1 0,-1 1 0,0 0 0,0 0 0,0 0 0,0 0 0,0 0 0,0 0 0,0 1 0,1-1 0,-1 0 0,0 1 0,0-1 0,0 0 0,0 1 0,0-1 0,0 1 0,0 0 0,0-1 0,-1 1 0,1 0 0,0-1 0,0 1 0,0 0 0,0 1 0,4 3 0,-1 0 0,0 0 0,0 0 0,0 1 0,0 0 0,-1-1 0,3 9 0,-3-2 0,0 0 0,-1 0 0,0 0 0,-1 0 0,0 1 0,-1-1 0,-1 0 0,0 1 0,0-1 0,-1 0 0,-1 0 0,0 0 0,-1 0 0,0-1 0,0 1 0,-10 15 0,12-24 0,0 0 0,0 1 0,-1-1 0,1 0 0,-1 0 0,0-1 0,0 1 0,0 0 0,0-1 0,0 0 0,-1 0 0,-4 3 0,-47 13 0,45-16 0,1 1 0,0 0 0,0 0 0,0 1 0,0 0 0,-12 7 0,11-2 0,-1 1 0,2 0 0,-1 0 0,1 1 0,-14 23 0,-16 18 0,37-50 0,1-1 0,0 0 0,-1 0 0,1 0 0,0 1 0,-1-1 0,0 0 0,1-1 0,-1 1 0,0 0 0,1 0 0,-1-1 0,0 1 0,0-1 0,1 1 0,-1-1 0,0 0 0,0 0 0,0 0 0,0 0 0,0 0 0,1 0 0,-1 0 0,0-1 0,0 1 0,0-1 0,1 1 0,-1-1 0,0 0 0,1 0 0,-1 0 0,0 0 0,1 0 0,-1 0 0,-2-2 0,-6-5 0,0-1 0,1 0 0,0-1 0,-8-11 0,9 11 0,3 4 0,1 1 0,-1-1 0,0 1 0,0 0 0,-1 1 0,0-1 0,1 1 0,-1 0 0,-1 0 0,1 1 0,-1 0 0,1 0 0,-1 1 0,0 0 0,0 0 0,0 0 0,-7 0 0,9 1 0,0 1 0,0-1 0,0 0 0,0-1 0,0 1 0,0-1 0,0 0 0,1 0 0,-1-1 0,1 1 0,-7-5 0,4 0 0,-1 0 0,1-1 0,0 1 0,-10-16 0,16 21 0,-1 0 0,0 0 0,0-1 0,0 1 0,0 0 0,0 1 0,0-1 0,0 0 0,-1 0 0,1 1 0,-1 0 0,1-1 0,-1 1 0,0 0 0,1 0 0,-1 1 0,0-1 0,-5 0 0,2 1 0,-1 0 0,1 0 0,0 1 0,0 0 0,0 1 0,0-1 0,0 1 0,-6 3 0,6-3 0,1 0 0,0 1 0,0-1 0,0 1 0,0 0 0,0 1 0,1-1 0,0 1 0,-7 6 0,10-8 0,0-1 0,0 1 0,0-1 0,0 1 0,0-1 0,1 1 0,-1 0 0,0-1 0,1 1 0,-1 0 0,1-1 0,0 1 0,0 0 0,-1 0 0,1 0 0,0-1 0,0 1 0,1 0 0,-1 0 0,0 0 0,1-1 0,-1 1 0,1 0 0,-1-1 0,1 1 0,0 0 0,-1-1 0,1 1 0,0-1 0,0 1 0,0-1 0,1 1 0,1 1 0,-2-2 0,0 0 0,0 1 0,0-1 0,0-1 0,0 1 0,0 0 0,0 0 0,0 0 0,1 0 0,-1-1 0,0 1 0,0-1 0,1 1 0,-1-1 0,0 1 0,1-1 0,-1 0 0,0 0 0,1 1 0,-1-1 0,0 0 0,1 0 0,-1 0 0,1-1 0,-1 1 0,0 0 0,1 0 0,-1-1 0,0 1 0,1-1 0,-1 1 0,0-1 0,2-1 0,4-3 0,-1 0 0,-1 0 0,1 0 0,-1-1 0,6-7 0,9-9 0,16-13-1365,-22 19-5461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19.134"/>
    </inkml:context>
    <inkml:brush xml:id="br0">
      <inkml:brushProperty name="width" value="0.025" units="cm"/>
      <inkml:brushProperty name="height" value="0.025" units="cm"/>
    </inkml:brush>
  </inkml:definitions>
  <inkml:trace contextRef="#ctx0" brushRef="#br0">3 0 24575,'-2'94'0,"4"101"0,-1-189 0,0-1 0,0 1 0,1 0 0,-1-1 0,1 1 0,0-1 0,1 0 0,-1 0 0,1 0 0,0 0 0,1 0 0,-1-1 0,1 1 0,5 4 0,-7-7 0,0 0 0,0 0 0,1 0 0,-1-1 0,0 1 0,1-1 0,0 1 0,-1-1 0,1 0 0,0 0 0,-1 0 0,1-1 0,0 1 0,0-1 0,0 1 0,0-1 0,0 0 0,-1 0 0,1 0 0,0-1 0,0 1 0,0-1 0,0 1 0,-1-1 0,1 0 0,0 0 0,0 0 0,-1 0 0,5-3 0,12-11-1365,-2-1-5461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35.042"/>
    </inkml:context>
    <inkml:brush xml:id="br0">
      <inkml:brushProperty name="width" value="0.025" units="cm"/>
      <inkml:brushProperty name="height" value="0.025" units="cm"/>
    </inkml:brush>
  </inkml:definitions>
  <inkml:trace contextRef="#ctx0" brushRef="#br0">1 67 24575,'2'29'0,"1"0"0,2-1 0,10 33 0,-15-58 0,2 6 0,1-1 0,-1 0 0,1 0 0,1 0 0,6 12 0,-9-19 0,0 0 0,0 1 0,0-1 0,0 0 0,0 1 0,0-1 0,0 0 0,0 0 0,0 0 0,1 0 0,-1 0 0,0 0 0,1 0 0,-1-1 0,1 1 0,-1 0 0,1-1 0,-1 1 0,1-1 0,0 1 0,-1-1 0,1 0 0,-1 0 0,1 0 0,0 0 0,-1 0 0,1 0 0,-1 0 0,1 0 0,0-1 0,-1 1 0,1-1 0,-1 1 0,1-1 0,-1 0 0,2 0 0,10-8 0,-2 0 0,1-1 0,-1 0 0,0 0 0,-1-1 0,-1-1 0,1 0 0,-2 0 0,12-21 0,-9 15 0,-47 57 0,32-32 0,0 0 0,0 0 0,1 1 0,0-1 0,-2 10 0,5-17 0,0 1 0,-1 0 0,1-1 0,0 1 0,0-1 0,0 1 0,0-1 0,0 1 0,-1-1 0,1 1 0,0 0 0,0-1 0,0 1 0,1-1 0,-1 1 0,0-1 0,0 1 0,0-1 0,0 1 0,0 0 0,1-1 0,-1 1 0,0-1 0,1 1 0,-1-1 0,0 0 0,1 1 0,-1-1 0,0 1 0,1-1 0,-1 0 0,1 1 0,-1-1 0,1 0 0,0 1 0,1-1 0,-1 0 0,1 0 0,0 0 0,-1 0 0,1 0 0,0-1 0,-1 1 0,1-1 0,-1 1 0,1-1 0,-1 0 0,3-1 0,40-28 0,-29 13 0,0 0 0,-1 0 0,19-31 0,-20 27 0,0 2 0,30-33 0,-39 49 0,0 0 0,0 0 0,0 0 0,0 1 0,1-1 0,-1 1 0,1 0 0,-1 1 0,1-1 0,0 1 0,0 0 0,-1 0 0,1 0 0,7 0 0,8 1 0,0 0 0,25 4 0,-7 0 0,22-2 0,-28-2 0,44 6 0,-75-6 0,1 0 0,-1 0 0,0 0 0,1 0 0,-1 0 0,0 1 0,1-1 0,-1 0 0,0 1 0,0-1 0,1 1 0,-1-1 0,0 1 0,0 0 0,0-1 0,0 1 0,0 0 0,0 0 0,0 0 0,0 0 0,0 0 0,0 0 0,-1 0 0,1 0 0,0 0 0,-1 0 0,1 1 0,-1-1 0,1 0 0,-1 0 0,1 1 0,-1-1 0,0 0 0,0 0 0,0 1 0,1-1 0,-1 0 0,-1 1 0,1-1 0,0 0 0,0 1 0,0-1 0,-1 0 0,1 0 0,0 1 0,-1-1 0,0 0 0,0 2 0,-4 7 0,-1 0 0,0 0 0,0-1 0,-12 13 0,12-15 0,-7 10 0,1 0 0,0 0 0,2 1 0,0 1 0,1 0 0,-10 30 0,18-48 0,1 0 0,-1 1 0,1 0 0,-1-1 0,1 1 0,0-1 0,0 1 0,0 0 0,0-1 0,0 1 0,0-1 0,0 1 0,0 0 0,1-1 0,-1 1 0,1-1 0,-1 1 0,1-1 0,-1 1 0,1-1 0,0 1 0,0-1 0,0 0 0,1 2 0,-1-2 0,0 0 0,1-1 0,-1 0 0,0 1 0,0-1 0,0 0 0,0 1 0,0-1 0,0 0 0,1 0 0,-1 0 0,0 0 0,0 0 0,0 0 0,0-1 0,1 1 0,-1 0 0,0-1 0,0 1 0,0 0 0,0-1 0,0 1 0,0-1 0,0 0 0,0 1 0,0-1 0,0 0 0,0 0 0,0 1 0,0-1 0,0-2 0,1 2 0,-1 1 0,1-1 0,-1 0 0,1 1 0,-1-1 0,1 1 0,-1-1 0,1 1 0,-1 0 0,1 0 0,0-1 0,-1 1 0,1 0 0,0 0 0,2 1 0,13-1 0,1-3 0,-1-1 0,1-1 0,-1-1 0,0 0 0,0-1 0,-1-1 0,0 0 0,23-17 0,-39 25 0,1-1 0,-1 1 0,1-1 0,-1 1 0,1 0 0,-1-1 0,1 1 0,-1 0 0,1 0 0,-1-1 0,1 1 0,0 0 0,-1 0 0,1 0 0,-1 0 0,1 0 0,0 0 0,-1 0 0,1 0 0,-1 0 0,1 0 0,0 0 0,-1 0 0,1 0 0,-1 0 0,1 1 0,0-1 0,0 1 0,0 0 0,-1 0 0,1-1 0,-1 1 0,1 0 0,-1 0 0,0 0 0,1 0 0,-1 0 0,0 0 0,0 0 0,0 0 0,1 0 0,-1 0 0,0 1 0,-7 50 0,5-36 0,1-11 0,0 1 0,1 0 0,0-1 0,0 1 0,1 0 0,1 8 0,-2-12 0,1 0 0,0 0 0,0-1 0,-1 1 0,1 0 0,0 0 0,1-1 0,-1 1 0,0-1 0,0 1 0,1-1 0,-1 1 0,1-1 0,-1 0 0,1 0 0,-1 0 0,1 0 0,0 0 0,0 0 0,0 0 0,-1 0 0,1-1 0,2 1 0,23 4 0,-1-1 0,1-1 0,-1-1 0,1-2 0,0-1 0,-1-1 0,1-1 0,49-12 0,-54 9 0,-1-1 0,-1 0 0,1-2 0,33-19 0,-47 25 0,-1-1 0,0-1 0,0 1 0,0-1 0,0 0 0,-1 0 0,0-1 0,0 1 0,0-1 0,-1 0 0,0-1 0,0 1 0,-1-1 0,0 1 0,0-1 0,0 0 0,2-13 0,-4 18 0,-1 0 0,1 0 0,-1-1 0,0 1 0,0 0 0,0 0 0,0 0 0,0-1 0,0 1 0,-1 0 0,1 0 0,-1 0 0,1 0 0,-1-1 0,0 1 0,0 0 0,0 0 0,0 0 0,0 1 0,0-1 0,-1 0 0,1 0 0,-1 1 0,1-1 0,-1 1 0,-2-3 0,1 3 0,1 0 0,0 0 0,-1 1 0,1-1 0,0 1 0,-1-1 0,1 1 0,-1 0 0,1 0 0,-1 0 0,1 0 0,-1 0 0,1 1 0,-1-1 0,1 1 0,0-1 0,-1 1 0,1 0 0,0 0 0,0 0 0,-1 0 0,1 1 0,-2 1 0,-6 3 0,0 1 0,1 0 0,1 1 0,-1 0 0,1 0 0,0 1 0,1 0 0,-12 17 0,16-20 0,1-1 0,-1 0 0,1 0 0,0 1 0,1-1 0,-1 1 0,1 0 0,0-1 0,0 1 0,1 0 0,0 0 0,0-1 0,0 1 0,1 0 0,-1 0 0,1-1 0,1 1 0,-1-1 0,5 10 0,-3-7 0,0-1 0,1 1 0,1-1 0,-1 0 0,1 0 0,0 0 0,1-1 0,-1 0 0,1 0 0,1 0 0,-1 0 0,1-1 0,0 0 0,0-1 0,0 0 0,1 0 0,-1 0 0,1-1 0,0 0 0,0-1 0,0 1 0,1-2 0,-1 1 0,0-1 0,1 0 0,-1-1 0,1 0 0,-1 0 0,1-1 0,-1 0 0,0-1 0,1 1 0,-1-2 0,0 1 0,0-1 0,0 0 0,8-5 0,1-2 0,-1-1 0,0 0 0,0-1 0,-1 0 0,-1-1 0,0-1 0,12-16 0,-17 20 0,-1-1 0,-1 0 0,0 0 0,0-1 0,-1 0 0,-1 0 0,0 0 0,-1-1 0,0 0 0,-1 0 0,2-14 0,-5 23 0,0 0 0,0 0 0,0 0 0,-1 0 0,1 0 0,-1 0 0,0 1 0,0-1 0,-1 0 0,-1-4 0,3 8 0,-1-1 0,1 0 0,-1 1 0,1-1 0,0 1 0,-1-1 0,1 0 0,-1 1 0,1-1 0,-1 1 0,1-1 0,-1 1 0,0 0 0,1-1 0,-1 1 0,1 0 0,-1-1 0,0 1 0,1 0 0,-1 0 0,0-1 0,0 1 0,0 0 0,0 0 0,-1 1 0,1-1 0,0 1 0,0-1 0,0 1 0,0-1 0,0 1 0,0 0 0,0-1 0,0 1 0,0 0 0,0 0 0,0 0 0,0 0 0,0 0 0,1 0 0,-1 0 0,-1 2 0,-3 7 0,0-1 0,1 1 0,0 0 0,1 0 0,0 1 0,0-1 0,1 1 0,-1 15 0,1 6 0,2 50 0,1-73 0,-1 0 0,1 0 0,1 0 0,0 0 0,0 0 0,0-1 0,6 12 0,-7-17 0,1-1 0,-1 1 0,1 0 0,0-1 0,0 1 0,0-1 0,0 0 0,1 1 0,-1-1 0,1 0 0,-1 0 0,1-1 0,-1 1 0,1-1 0,0 1 0,0-1 0,0 0 0,0 0 0,0 0 0,0 0 0,0 0 0,0-1 0,0 0 0,5 1 0,1-2 0,1 0 0,-1 0 0,1-1 0,-1 0 0,1-1 0,-1 0 0,0 0 0,0-1 0,0 0 0,-1-1 0,0 0 0,1 0 0,-2-1 0,1 0 0,-1 0 0,1-1 0,-2 0 0,8-9 0,-6 7 0,-1 1 0,-1-2 0,1 1 0,-1-1 0,-1 0 0,0 0 0,0-1 0,-1 1 0,-1-1 0,0 0 0,0 0 0,-1 0 0,0 0 0,-1-1 0,0-15 0,-1 26 0,0 0 0,0-1 0,0 1 0,0 0 0,0-1 0,0 1 0,0 0 0,0-1 0,-1 1 0,1 0 0,0-1 0,-1 1 0,1 0 0,-1 0 0,0 0 0,1-1 0,-1 1 0,0 0 0,0 0 0,1 0 0,-1 0 0,0 0 0,0 0 0,0 0 0,0 1 0,-1-1 0,0-1 0,1 3 0,0-1 0,-1 0 0,1 0 0,0 0 0,0 1 0,0-1 0,0 0 0,0 1 0,-1-1 0,1 1 0,0 0 0,0-1 0,0 1 0,0 0 0,0 0 0,1-1 0,-1 1 0,0 0 0,0 0 0,0 0 0,1 0 0,-1 1 0,-1 0 0,1 0 0,0 0 0,0 0 0,0 0 0,0 0 0,0 1 0,0-1 0,0 0 0,1 0 0,-1 1 0,1-1 0,0 0 0,0 3 0,0-4 0,0 0 0,0 0 0,0 0 0,1 0 0,-1 0 0,0 0 0,1 0 0,-1 0 0,0 0 0,1 0 0,-1 0 0,1-1 0,0 1 0,-1 0 0,1 0 0,0 0 0,-1-1 0,1 1 0,0 0 0,0-1 0,0 1 0,-1-1 0,1 1 0,0-1 0,0 1 0,0-1 0,0 0 0,0 1 0,0-1 0,0 0 0,0 0 0,1 0 0,1 0 0,0 0 0,0 0 0,0 0 0,-1-1 0,1 0 0,0 1 0,0-1 0,0 0 0,-1 0 0,1-1 0,-1 1 0,1 0 0,-1-1 0,1 1 0,-1-1 0,0 0 0,0 0 0,3-3 0,34-42 0,-32 39 0,-1-1 0,0 0 0,-1 0 0,1-1 0,-2 0 0,0 0 0,0 0 0,3-14 0,-8 19 0,-4 12 0,-7 17 0,8-9 0,0-1 0,1 1 0,1 0 0,0 0 0,0 0 0,2-1 0,1 20 0,2-23 119,-3-11-147,0 0-1,0 1 1,0-1-1,0 0 1,0 0-1,0 0 1,0 0-1,0 0 1,0 1-1,0-1 0,0 0 1,1 0-1,-1 0 1,0 0-1,0 0 1,0 0-1,0 1 1,0-1-1,0 0 1,1 0-1,-1 0 0,0 0 1,0 0-1,0 0 1,0 0-1,0 0 1,1 0-1,-1 0 1,0 0-1,0 0 0,0 0 1,0 0-1,0 0 1,1 0-1,-1 0 1,0 0-1,0 0 1,0 0-1,0 0 1,1 0-1,-1 0 0,0 0 1,0 0-1,0 0 1,0 0-1,0 0 1,1 0-1,-1 0 1,0 0-1,0 0 1,0-1-1,5-6-6797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0.115"/>
    </inkml:context>
    <inkml:brush xml:id="br0">
      <inkml:brushProperty name="width" value="0.025" units="cm"/>
      <inkml:brushProperty name="height" value="0.025" units="cm"/>
    </inkml:brush>
  </inkml:definitions>
  <inkml:trace contextRef="#ctx0" brushRef="#br0">5 684 24575,'-2'-68'0,"0"39"0,2 1 0,0 0 0,2 0 0,6-31 0,1 25 0,15-32 0,-16 45 0,0 1 0,-2-1 0,0-1 0,-1 1 0,3-33 0,-7 42 0,1-1 0,1 1 0,0 0 0,0 1 0,1-1 0,1 1 0,0-1 0,0 1 0,13-18 0,-5 7 0,-13 21 0,1-1 0,0 1 0,-1-1 0,1 1 0,0-1 0,0 1 0,0-1 0,0 1 0,0 0 0,0-1 0,1 1 0,-1 0 0,0 0 0,1 0 0,-1 0 0,0 0 0,1 0 0,-1 1 0,1-1 0,0 0 0,-1 1 0,1-1 0,-1 1 0,1 0 0,0-1 0,2 1 0,-2 1 0,0 0 0,0 0 0,0 0 0,-1 0 0,1 0 0,0 1 0,0-1 0,-1 1 0,1-1 0,-1 1 0,1 0 0,-1 0 0,0-1 0,1 1 0,-1 0 0,0 0 0,0 0 0,0 0 0,0 5 0,8 20 0,-1 1 0,-2 0 0,4 48 0,-3-28 0,5 73 0,-7 221 0,-7-184 0,2-128-1365,0-5-5461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1.272"/>
    </inkml:context>
    <inkml:brush xml:id="br0">
      <inkml:brushProperty name="width" value="0.025" units="cm"/>
      <inkml:brushProperty name="height" value="0.025" units="cm"/>
    </inkml:brush>
  </inkml:definitions>
  <inkml:trace contextRef="#ctx0" brushRef="#br0">0 81 24575,'0'-5'0,"5"-5"0,5-1 0,1-4 0,4 2 0,3 2 0,4 3 0,1 4 0,3 1 0,0 2 0,0 1 0,1 5 0,0 2 0,0-1 0,0-1 0,-5 3 0,-7 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2.158"/>
    </inkml:context>
    <inkml:brush xml:id="br0">
      <inkml:brushProperty name="width" value="0.025" units="cm"/>
      <inkml:brushProperty name="height" value="0.025" units="cm"/>
    </inkml:brush>
  </inkml:definitions>
  <inkml:trace contextRef="#ctx0" brushRef="#br0">28 1 24575,'1'133'0,"-3"141"0,-11-176 82,7-62-805,-1 53-1,7-67-6102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3.127"/>
    </inkml:context>
    <inkml:brush xml:id="br0">
      <inkml:brushProperty name="width" value="0.025" units="cm"/>
      <inkml:brushProperty name="height" value="0.025" units="cm"/>
    </inkml:brush>
  </inkml:definitions>
  <inkml:trace contextRef="#ctx0" brushRef="#br0">1 0 24575,'4'0'0,"2"4"0,4 2 0,1 9 0,-3 5 0,-1 5 0,-3 2 0,-1 1 0,-2 1 0,-1-1 0,0-1 0,-1 0 0,1 0 0,-1-5-8191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3.738"/>
    </inkml:context>
    <inkml:brush xml:id="br0">
      <inkml:brushProperty name="width" value="0.025" units="cm"/>
      <inkml:brushProperty name="height" value="0.025" units="cm"/>
    </inkml:brush>
  </inkml:definitions>
  <inkml:trace contextRef="#ctx0" brushRef="#br0">1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5.610"/>
    </inkml:context>
    <inkml:brush xml:id="br0">
      <inkml:brushProperty name="width" value="0.025" units="cm"/>
      <inkml:brushProperty name="height" value="0.025" units="cm"/>
    </inkml:brush>
  </inkml:definitions>
  <inkml:trace contextRef="#ctx0" brushRef="#br0">187 1 24575,'-2'5'0,"-1"-1"0,1 1 0,-1-1 0,0 1 0,-1-1 0,1 0 0,-1 0 0,1 0 0,-1-1 0,-6 5 0,-32 23 0,28-21 0,0 0 0,-24 24 0,34-30 0,1 1 0,-1-1 0,1 1 0,0 0 0,0 0 0,0 0 0,1 0 0,0 0 0,0 1 0,0-1 0,1 1 0,-2 11 0,2-12 0,0 1 0,1-1 0,0 1 0,0-1 0,0 1 0,1-1 0,0 1 0,0-1 0,0 1 0,0-1 0,1 0 0,0 0 0,0 1 0,5 7 0,-3-10 0,-1 1 0,0 0 0,1-1 0,0 0 0,0 0 0,0 0 0,0 0 0,0-1 0,1 0 0,-1 0 0,1 0 0,-1 0 0,1-1 0,0 1 0,-1-1 0,10 1 0,12 0-409,-1-1-1,36-2 0,-59 1 274,22-1-6690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8.475"/>
    </inkml:context>
    <inkml:brush xml:id="br0">
      <inkml:brushProperty name="width" value="0.025" units="cm"/>
      <inkml:brushProperty name="height" value="0.025" units="cm"/>
    </inkml:brush>
  </inkml:definitions>
  <inkml:trace contextRef="#ctx0" brushRef="#br0">0 28 24575,'4'-3'0,"-1"0"0,1 1 0,0-1 0,0 1 0,1 0 0,-1 0 0,0 1 0,1-1 0,-1 1 0,1 0 0,-1 0 0,8-1 0,61 0 0,-53 2 0,18 0 0,-28 0 0,-27 1 0,-5-2 0,12 1 0,0 0 0,1 0 0,-1 1 0,0 0 0,-10 3 0,18-4 0,-1 1 0,1 0 0,-1 0 0,1 0 0,0 0 0,0 1 0,-1-1 0,1 1 0,0-1 0,0 1 0,0 0 0,0 0 0,1 0 0,-1 0 0,1 0 0,-1 0 0,1 0 0,-1 1 0,1-1 0,0 0 0,0 1 0,0-1 0,-1 6 0,1 1 0,0 0 0,0 1 0,1-1 0,0 0 0,0 1 0,1-1 0,1 1 0,-1-1 0,1 0 0,1 0 0,0 0 0,0 0 0,1 0 0,0-1 0,9 15 0,-6-12 0,0-1 0,0-1 0,1 1 0,1-1 0,-1 0 0,1-1 0,1 0 0,0 0 0,0-1 0,0-1 0,19 10 0,-3-7-1365,-3-2-5461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9.954"/>
    </inkml:context>
    <inkml:brush xml:id="br0">
      <inkml:brushProperty name="width" value="0.025" units="cm"/>
      <inkml:brushProperty name="height" value="0.025" units="cm"/>
    </inkml:brush>
  </inkml:definitions>
  <inkml:trace contextRef="#ctx0" brushRef="#br0">116 1 24575,'0'4'0,"0"7"0,0 5 0,-4 0 0,-7 2 0,0 2 0,-4-2 0,2 0 0,-3-3 0,3 1 0,2 1 0,0-1 0,0-4-8191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57.072"/>
    </inkml:context>
    <inkml:brush xml:id="br0">
      <inkml:brushProperty name="width" value="0.025" units="cm"/>
      <inkml:brushProperty name="height" value="0.025" units="cm"/>
    </inkml:brush>
  </inkml:definitions>
  <inkml:trace contextRef="#ctx0" brushRef="#br0">1 201 24575,'-1'41'0,"2"0"0,2 1 0,1-2 0,15 60 0,-19-98 0,1 1 0,0-1 0,-1 0 0,1 1 0,0-1 0,0 0 0,0 1 0,0-1 0,1 0 0,-1 0 0,1 0 0,-1 0 0,1 0 0,0 0 0,-1-1 0,1 1 0,0 0 0,0-1 0,0 0 0,0 1 0,1-1 0,-1 0 0,3 1 0,-2-2 0,0 0 0,0 0 0,0-1 0,-1 1 0,1-1 0,0 1 0,0-1 0,-1 0 0,1 0 0,-1-1 0,1 1 0,-1 0 0,1-1 0,-1 1 0,0-1 0,1 0 0,-1 0 0,0 0 0,0 0 0,2-3 0,8-10 0,0 1 0,-1-2 0,-1 1 0,0-2 0,-1 1 0,-1-1 0,0-1 0,-2 1 0,0-1 0,4-20 0,-5 15 0,-2 1 0,0-1 0,-2 0 0,0 0 0,-1 0 0,-2 0 0,0 0 0,-6-22 0,7 41 0,0 1 0,0-1 0,0 0 0,-1 1 0,1-1 0,-1 0 0,0 1 0,0 0 0,0 0 0,0-1 0,-1 1 0,-2-3 0,3 5 0,1 1 0,0-1 0,0 0 0,0 1 0,-1-1 0,1 1 0,0-1 0,0 1 0,-1-1 0,1 1 0,0 0 0,-1 0 0,1 0 0,-1 0 0,1 0 0,0 0 0,-1 0 0,1 0 0,0 1 0,-1-1 0,1 0 0,0 1 0,-1-1 0,1 1 0,0-1 0,0 1 0,0 0 0,-1 0 0,1-1 0,0 1 0,0 0 0,0 0 0,0 0 0,0 0 0,1 0 0,-1 0 0,-1 2 0,-3 4 0,0 0 0,0 1 0,0 0 0,1 0 0,1 0 0,-1 0 0,1 1 0,1-1 0,-4 17 0,3-10 0,1 0 0,1 0 0,0 0 0,1 0 0,2 16 0,-1-28 0,-1 0 0,1 0 0,0 0 0,0 0 0,0-1 0,0 1 0,0 0 0,1-1 0,-1 1 0,1-1 0,0 1 0,-1-1 0,1 0 0,0 0 0,0 0 0,1 0 0,-1 0 0,0 0 0,1-1 0,-1 1 0,1-1 0,-1 1 0,1-1 0,0 0 0,3 1 0,-1 0 0,0 0 0,0 1 0,-1 0 0,1 0 0,0 0 0,-1 0 0,6 6 0,-1 3 0,1 2 0,-1-1 0,-1 1 0,-1 0 0,11 27 0,16 29 0,-33-67 0,1 0 0,0 0 0,0-1 0,0 1 0,0-1 0,0 0 0,0 1 0,1-1 0,-1 0 0,1-1 0,-1 1 0,1 0 0,0-1 0,0 1 0,-1-1 0,1 0 0,0 0 0,5 1 0,-4-1 0,0-1 0,1 0 0,-1 0 0,1 0 0,-1-1 0,1 1 0,-1-1 0,1 0 0,-1-1 0,0 1 0,7-4 0,1-1 0,0-1 0,-1 0 0,0-1 0,0 0 0,-1-1 0,0 0 0,13-16 0,-9 8 0,0-1 0,-1-1 0,12-23 0,-26 45 0,0 0 0,0 0 0,0 1 0,0-1 0,1 0 0,-1 1 0,1-1 0,0 6 0,1-5 0,-1-1 0,0 0 0,0 0 0,0 1 0,-1-1 0,1 0 0,-1 0 0,0 1 0,0-1 0,0 0 0,0 0 0,-1 0 0,1 0 0,-1 0 0,-2 2 0,0 2-105,-1-1 0,1 1 0,0 0 0,1 0 0,-1 1 0,2-1 0,-1 1 0,1 0 0,0-1 0,0 1 0,1 0 0,0 9 0,2 4-6721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0.891"/>
    </inkml:context>
    <inkml:brush xml:id="br0">
      <inkml:brushProperty name="width" value="0.025" units="cm"/>
      <inkml:brushProperty name="height" value="0.025" units="cm"/>
    </inkml:brush>
  </inkml:definitions>
  <inkml:trace contextRef="#ctx0" brushRef="#br0">1 132 24575,'4'-5'0,"2"-5"0,4-6 0,5 0 0,4 3 0,-1-2 0,-4-2 0,1 2 0,2 3 0,2 4 0,-1 3-8191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59.215"/>
    </inkml:context>
    <inkml:brush xml:id="br0">
      <inkml:brushProperty name="width" value="0.025" units="cm"/>
      <inkml:brushProperty name="height" value="0.025" units="cm"/>
    </inkml:brush>
  </inkml:definitions>
  <inkml:trace contextRef="#ctx0" brushRef="#br0">1 156 24575,'30'10'0,"-4"0"0,-22-9 0,1-1 0,-1 1 0,0-1 0,1 0 0,-1 0 0,0-1 0,1 1 0,-1-1 0,0 0 0,1 0 0,-1-1 0,0 1 0,0-1 0,0 0 0,5-3 0,-1 0 0,-1-1 0,1 0 0,-2 0 0,1-1 0,-1 0 0,7-9 0,-12 15 0,-1 0 0,1 0 0,0 0 0,0 0 0,0 0 0,0 0 0,0 0 0,0 0 0,0 0 0,0 0 0,0 0 0,0 1 0,0-1 0,0 0 0,1 1 0,-1-1 0,2 1 0,-2 0 0,-1 0 0,1 0 0,-1 0 0,1 1 0,-1-1 0,1 0 0,-1 1 0,0-1 0,1 0 0,-1 1 0,1-1 0,-1 1 0,0-1 0,1 0 0,-1 1 0,0-1 0,1 1 0,-1-1 0,0 1 0,0 0 0,1-1 0,-1 1 0,0-1 0,0 1 0,0-1 0,0 1 0,0 0 0,1 10 0,0-1 0,-1 1 0,-1 12 0,1-12 0,-2 17 0,1-19 0,0-1 0,1 1 0,0 0 0,0-1 0,1 1 0,0 0 0,3 10 0,-3-18 0,-1 0 0,0 0 0,1 0 0,-1 0 0,1 0 0,-1-1 0,1 1 0,-1 0 0,1 0 0,0-1 0,-1 1 0,1 0 0,0-1 0,0 1 0,-1-1 0,1 1 0,0-1 0,0 1 0,0-1 0,0 1 0,0-1 0,0 0 0,0 0 0,-1 1 0,1-1 0,0 0 0,0 0 0,0 0 0,0 0 0,0 0 0,0 0 0,0 0 0,0-1 0,0 1 0,0 0 0,0 0 0,0-1 0,0 1 0,0-1 0,-1 1 0,1-1 0,0 1 0,0-1 0,0 1 0,1-2 0,4-2 0,-1-1 0,1 0 0,0 0 0,8-10 0,7-14 0,-1-1 0,-1-1 0,21-47 0,-6 10 0,-34 67 0,1 0 0,-1 0 0,0 0 0,1 0 0,-1 0 0,1 0 0,-1 0 0,1 0 0,-1 0 0,1 1 0,-1-1 0,1 0 0,0 0 0,0 1 0,-1-1 0,1 0 0,0 1 0,0-1 0,0 1 0,0-1 0,0 1 0,0-1 0,1 1 0,-1 0 0,-1 1 0,1 0 0,0 0 0,-1 0 0,1 0 0,-1 0 0,0-1 0,1 1 0,-1 0 0,0 0 0,1 0 0,-1 0 0,0 0 0,0 0 0,0 0 0,0 0 0,0 2 0,-3 55 0,-20 45 68,13-65-784,-7 64-1,14-70-6109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09.486"/>
    </inkml:context>
    <inkml:brush xml:id="br0">
      <inkml:brushProperty name="width" value="0.025" units="cm"/>
      <inkml:brushProperty name="height" value="0.025" units="cm"/>
    </inkml:brush>
  </inkml:definitions>
  <inkml:trace contextRef="#ctx0" brushRef="#br0">54 1 24575,'-2'0'0,"1"1"0,0-1 0,0 1 0,0-1 0,0 1 0,0-1 0,-1 1 0,1 0 0,0 0 0,1-1 0,-1 1 0,0 0 0,0 0 0,0 0 0,0 0 0,1 0 0,-1 0 0,0 0 0,1 0 0,-1 1 0,1-1 0,0 0 0,-1 0 0,1 0 0,0 1 0,-1-1 0,1 2 0,-5 40 0,5-38 0,-13 93 0,8-75 0,1 0 0,2 1 0,0-1 0,2 0 0,3 40 0,-1-51 0,1 8 0,0 0 0,2-1 0,0 0 0,8 19 0,-11-33 0,1 1 0,0-1 0,0 1 0,1-1 0,0 0 0,-1-1 0,2 1 0,-1-1 0,0 1 0,1-1 0,0 0 0,0-1 0,0 1 0,0-1 0,1 0 0,-1-1 0,9 4 0,-2-2-151,0-1-1,1 0 0,-1 0 0,1-2 1,-1 1-1,1-2 0,0 1 1,22-4-1,-8-2-6674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0.925"/>
    </inkml:context>
    <inkml:brush xml:id="br0">
      <inkml:brushProperty name="width" value="0.025" units="cm"/>
      <inkml:brushProperty name="height" value="0.025" units="cm"/>
    </inkml:brush>
  </inkml:definitions>
  <inkml:trace contextRef="#ctx0" brushRef="#br0">0 79 24575,'0'-5'0,"5"-5"0,5-1 0,6-4 0,5 1 0,3 3 0,2 3 0,0 3 0,2 7 0,-1 4 0,0 0 0,-4 3 0,-7 1-8191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2.791"/>
    </inkml:context>
    <inkml:brush xml:id="br0">
      <inkml:brushProperty name="width" value="0.025" units="cm"/>
      <inkml:brushProperty name="height" value="0.025" units="cm"/>
    </inkml:brush>
  </inkml:definitions>
  <inkml:trace contextRef="#ctx0" brushRef="#br0">76 106 24575,'-2'8'0,"0"0"0,-1 1 0,0-1 0,0 0 0,-1-1 0,0 1 0,0-1 0,-9 13 0,0-1 0,10-13 0,0 0 0,0 0 0,0 0 0,0 0 0,1 0 0,0 1 0,1-1 0,-1 1 0,1 0 0,0-1 0,1 8 0,0-11 0,0 1 0,1-1 0,0 0 0,-1 1 0,1-1 0,1 0 0,-1 0 0,0 0 0,1 0 0,-1 0 0,1 0 0,0 0 0,0 0 0,0-1 0,1 1 0,-1-1 0,0 1 0,1-1 0,0 0 0,-1 0 0,1 0 0,0-1 0,5 3 0,44 26 0,-28-16 0,43 19 0,-50-28 0,-1-2 0,1 1 0,0-2 0,0 0 0,0-2 0,-1 1 0,1-2 0,22-3 0,-37 4 0,1 0 0,-1-1 0,1 1 0,-1-1 0,0 1 0,1-1 0,-1 0 0,0 0 0,0 0 0,0 0 0,1 0 0,-1-1 0,0 1 0,-1 0 0,1-1 0,0 0 0,0 1 0,-1-1 0,1 0 0,-1 0 0,1 0 0,1-3 0,-2 1 0,0 0 0,0 0 0,0 0 0,0 0 0,0 0 0,-1 0 0,0 0 0,0 0 0,0-1 0,0 1 0,-2-8 0,-2-4 0,0 0 0,-2 0 0,0 0 0,0 1 0,-12-19 0,9 17 0,-1 0 0,-1 0 0,0 1 0,-2 1 0,1 0 0,-2 0 0,0 2 0,-1-1 0,0 2 0,-1 0 0,0 1 0,-1 1 0,-25-12 0,22 13-341,-1 1 0,1 0-1,-27-4 1,24 8-6485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4.117"/>
    </inkml:context>
    <inkml:brush xml:id="br0">
      <inkml:brushProperty name="width" value="0.025" units="cm"/>
      <inkml:brushProperty name="height" value="0.025" units="cm"/>
    </inkml:brush>
  </inkml:definitions>
  <inkml:trace contextRef="#ctx0" brushRef="#br0">39 1 24575,'0'4'0,"0"6"0,0 6 0,-5 5 0,-1 3 0,0 2 0,1 1 0,2 0 0,1 0 0,1 0 0,0 0 0,-3-5 0,-2-5-8191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6.571"/>
    </inkml:context>
    <inkml:brush xml:id="br0">
      <inkml:brushProperty name="width" value="0.025" units="cm"/>
      <inkml:brushProperty name="height" value="0.025" units="cm"/>
    </inkml:brush>
  </inkml:definitions>
  <inkml:trace contextRef="#ctx0" brushRef="#br0">0 1 24575,'5'6'0,"0"0"0,-1 0 0,0 0 0,0 1 0,0-1 0,-1 1 0,0 0 0,4 13 0,12 66 0,-14-59 0,1 13 0,1 58 0,-6-70 0,0 0 0,2 0 0,1 0 0,2 0 0,10 33 0,-15-57-114,0-2 36,-1-1-1,1 0 1,-1 1 0,1-1 0,-1 0 0,1 1 0,0-1-1,-1 0 1,1 0 0,0 0 0,0 1 0,0-1-1,0 0 1,0 0 0,1 1 0,4-2-6748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8.216"/>
    </inkml:context>
    <inkml:brush xml:id="br0">
      <inkml:brushProperty name="width" value="0.025" units="cm"/>
      <inkml:brushProperty name="height" value="0.025" units="cm"/>
    </inkml:brush>
  </inkml:definitions>
  <inkml:trace contextRef="#ctx0" brushRef="#br0">0 64 24575,'1'-3'0,"-1"0"0,0 1 0,1-1 0,0 1 0,0-1 0,0 1 0,0-1 0,0 1 0,0-1 0,0 1 0,1 0 0,-1 0 0,1 0 0,0-1 0,0 2 0,0-1 0,0 0 0,0 0 0,0 1 0,0-1 0,0 1 0,3-2 0,-1 1 0,-1 0 0,0 1 0,1-1 0,-1 1 0,1 0 0,0 0 0,-1 0 0,1 0 0,0 1 0,0 0 0,-1-1 0,1 1 0,0 1 0,7 0 0,-7 0 0,1 1 0,0 0 0,-1 0 0,0 0 0,1 1 0,-1 0 0,0-1 0,0 1 0,-1 1 0,7 6 0,28 41 0,-3-2 0,-24-37 0,-1 1 0,-1-1 0,0 1 0,0 1 0,-1 0 0,-1 0 0,-1 0 0,9 26 0,-15-37 7,1 1 0,-1-1-1,0 0 1,0 0 0,0 1-1,0-1 1,-1 0-1,1 0 1,-1 0 0,0 1-1,0-1 1,0 0 0,-1 0-1,1 0 1,0-1 0,-1 1-1,-2 3 1,-1 0-255,0 1 1,-1-1-1,1 0 1,-1-1-1,-10 8 1,1-2-6579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21.946"/>
    </inkml:context>
    <inkml:brush xml:id="br0">
      <inkml:brushProperty name="width" value="0.025" units="cm"/>
      <inkml:brushProperty name="height" value="0.025" units="cm"/>
    </inkml:brush>
  </inkml:definitions>
  <inkml:trace contextRef="#ctx0" brushRef="#br0">21 107 24575,'2'-5'0,"-1"1"0,1 0 0,0-1 0,0 1 0,0 0 0,1 0 0,-1 0 0,5-5 0,2-3 0,-7 9 0,0-1 0,1 0 0,0 0 0,0 1 0,0-1 0,0 1 0,0 0 0,1 0 0,0 0 0,-1 1 0,1-1 0,0 1 0,0 0 0,1 0 0,-1 0 0,6-1 0,-7 2 0,1 1 0,0 0 0,-1 0 0,1 0 0,0 0 0,-1 0 0,1 1 0,0 0 0,-1 0 0,1 0 0,-1 0 0,0 0 0,1 1 0,-1-1 0,0 1 0,0 0 0,0 0 0,0 0 0,0 1 0,5 4 0,15 17 0,36 51 0,-16-20 0,-41-52 0,9 10 0,0 1 0,-1 0 0,9 17 0,-17-26 0,0-1 0,0 0 0,-1 1 0,1-1 0,-1 1 0,0 0 0,0-1 0,0 1 0,-1 0 0,1 0 0,-1-1 0,0 1 0,-1 0 0,1 0 0,-1 0 0,-2 5 0,0-1 0,-1 0 0,0 0 0,0-1 0,-1 1 0,0-1 0,0 0 0,-1-1 0,0 1 0,-1-1 0,1-1 0,-1 1 0,-1-1 0,-12 9 0,16-12 0,0-1 0,-1 0 0,1 1 0,-1-1 0,1-1 0,-1 1 0,0-1 0,0 0 0,0 0 0,0 0 0,1-1 0,-1 1 0,0-1 0,0 0 0,0-1 0,0 1 0,0-1 0,0 0 0,0 0 0,1-1 0,-1 0 0,0 1 0,1-1 0,-1-1 0,1 1 0,0-1 0,-8-5 0,-5-9 0,1 0 0,0-1 0,2 0 0,0-1 0,-18-33 0,9 16 0,12 16-1365,2 2-5461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24.132"/>
    </inkml:context>
    <inkml:brush xml:id="br0">
      <inkml:brushProperty name="width" value="0.025" units="cm"/>
      <inkml:brushProperty name="height" value="0.025" units="cm"/>
    </inkml:brush>
  </inkml:definitions>
  <inkml:trace contextRef="#ctx0" brushRef="#br0">163 129 24575,'-16'0'0,"4"-1"0,0 1 0,0 1 0,0 0 0,0 0 0,-20 6 0,29-6 0,0 0 0,0 1 0,0-1 0,1 1 0,-1 0 0,0-1 0,0 1 0,1 0 0,-1 1 0,1-1 0,0 0 0,0 1 0,0-1 0,0 1 0,0 0 0,0 0 0,1 0 0,-1 0 0,1 0 0,0 0 0,0 0 0,0 0 0,0 0 0,1 0 0,-1 6 0,-2 21 0,2 1 0,1-1 0,5 37 0,-4-64 0,-1-1 0,0 1 0,1-1 0,-1 1 0,1-1 0,0 0 0,0 1 0,0-1 0,0 0 0,0 1 0,0-1 0,1 0 0,-1 0 0,1 0 0,0 0 0,-1 0 0,1 0 0,0-1 0,0 1 0,0-1 0,0 1 0,0-1 0,1 0 0,-1 1 0,0-1 0,1-1 0,-1 1 0,1 0 0,-1 0 0,1-1 0,-1 1 0,1-1 0,-1 0 0,1 0 0,-1 0 0,4-1 0,-2 1 0,1 0 0,-1-1 0,0 0 0,0 0 0,0-1 0,0 1 0,0-1 0,0 1 0,-1-1 0,1-1 0,0 1 0,-1 0 0,0-1 0,1 0 0,-1 1 0,0-1 0,0-1 0,-1 1 0,1 0 0,-1-1 0,4-5 0,-2-1 0,-1 0 0,0 0 0,-1 0 0,0 0 0,0 0 0,0-18 0,-6-66 0,1 36 0,3-46-1365,0 82-5461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26.305"/>
    </inkml:context>
    <inkml:brush xml:id="br0">
      <inkml:brushProperty name="width" value="0.025" units="cm"/>
      <inkml:brushProperty name="height" value="0.025" units="cm"/>
    </inkml:brush>
  </inkml:definitions>
  <inkml:trace contextRef="#ctx0" brushRef="#br0">1 1 24575,'6'7'0,"-1"2"0,0-1 0,0 1 0,-1-1 0,0 1 0,-1 0 0,0 1 0,3 12 0,3 9 0,51 185 0,-45-171 0,-1 1 0,6 50 0,-19-87 0,1-1 0,0 0 0,0 0 0,1 0 0,-1 0 0,2 0 0,6 12 0,-8-18 0,-1 0 0,0 0 0,1 0 0,-1 0 0,1 0 0,0-1 0,-1 1 0,1-1 0,0 1 0,0-1 0,0 0 0,0 1 0,0-1 0,0 0 0,0 0 0,1-1 0,-1 1 0,0 0 0,0-1 0,1 1 0,-1-1 0,0 0 0,1 0 0,-1 0 0,1 0 0,-1 0 0,0 0 0,1-1 0,-1 1 0,0-1 0,4-1 0,-4 1 0,0 0 0,1-1 0,-1 1 0,0-1 0,0 1 0,0-1 0,0 0 0,-1 0 0,1 0 0,0 0 0,-1 0 0,1 0 0,-1 0 0,0 0 0,1-1 0,-1 1 0,-1 0 0,1-1 0,0 1 0,0-1 0,-1 1 0,1-4 0,1-8 0,-1 0 0,-1-27 0,0 29 0,0-26 0,-4-80 0,3 116 4,1-1-1,0 1 1,-1-1-1,1 1 0,-1-1 1,0 1-1,0-1 1,0 1-1,0 0 0,0-1 1,0 1-1,-1 0 1,1 0-1,-1 0 1,0 0-1,1 0 0,-1 0 1,0 1-1,0-1 1,0 0-1,0 1 0,-1 0 1,1-1-1,0 1 1,0 0-1,-1 0 1,1 0-1,-1 1 0,1-1 1,-1 0-1,1 1 1,-1 0-1,1 0 1,-6 0-1,0 0-138,1 0 0,-1 1 0,1 0 0,-1 1 0,1 0 0,0 0 0,-1 0 0,1 1 0,0 0 0,-11 8 0,3-1-6691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3.377"/>
    </inkml:context>
    <inkml:brush xml:id="br0">
      <inkml:brushProperty name="width" value="0.025" units="cm"/>
      <inkml:brushProperty name="height" value="0.025" units="cm"/>
    </inkml:brush>
  </inkml:definitions>
  <inkml:trace contextRef="#ctx0" brushRef="#br0">109 52 24575,'-5'0'0,"1"0"0,-1 1 0,1 0 0,-1 0 0,1 0 0,0 0 0,-1 1 0,1-1 0,0 1 0,0 1 0,0-1 0,0 0 0,1 1 0,-1 0 0,1 0 0,-1 0 0,1 0 0,0 0 0,0 1 0,0-1 0,1 1 0,-1 0 0,1 0 0,0 0 0,0 0 0,-1 5 0,0-2 0,1 0 0,0 0 0,0 0 0,1 0 0,0 0 0,0 0 0,0 0 0,1 0 0,0 1 0,1-1 0,0 0 0,0 0 0,0 0 0,1 0 0,5 13 0,-6-18 0,0 1 0,0-1 0,1 0 0,-1 1 0,1-1 0,-1 0 0,1 0 0,0 0 0,-1-1 0,1 1 0,0 0 0,1-1 0,-1 1 0,0-1 0,0 0 0,0 1 0,1-1 0,-1 0 0,1 0 0,-1-1 0,1 1 0,-1-1 0,1 1 0,-1-1 0,1 0 0,0 0 0,-1 0 0,1 0 0,-1 0 0,1 0 0,0-1 0,-1 1 0,1-1 0,-1 0 0,0 0 0,1 0 0,-1 0 0,4-3 0,1 1 0,-1 0 0,0-1 0,0 0 0,0-1 0,0 1 0,-1-1 0,0 0 0,0-1 0,0 1 0,0-1 0,-1 0 0,7-13 0,-9 15 7,-1-1-1,1 0 1,-1 0-1,0 0 1,0 0-1,0 0 1,-1 0 0,0 0-1,0-1 1,0 1-1,0 0 1,-1 0-1,0 0 1,0 0-1,0 0 1,-1 0-1,-2-4 1,-3-6-360,-1 0 1,-1 0-1,-18-23 1,25 37 279,-14-21-6753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7:57.191"/>
    </inkml:context>
    <inkml:brush xml:id="br0">
      <inkml:brushProperty name="width" value="0.025" units="cm"/>
      <inkml:brushProperty name="height" value="0.025" units="cm"/>
    </inkml:brush>
  </inkml:definitions>
  <inkml:trace contextRef="#ctx0" brushRef="#br0">0 0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7:57.746"/>
    </inkml:context>
    <inkml:brush xml:id="br0">
      <inkml:brushProperty name="width" value="0.025" units="cm"/>
      <inkml:brushProperty name="height" value="0.025" units="cm"/>
    </inkml:brush>
  </inkml:definitions>
  <inkml:trace contextRef="#ctx0" brushRef="#br0">0 0 24575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7:58.448"/>
    </inkml:context>
    <inkml:brush xml:id="br0">
      <inkml:brushProperty name="width" value="0.025" units="cm"/>
      <inkml:brushProperty name="height" value="0.025" units="cm"/>
    </inkml:brush>
  </inkml:definitions>
  <inkml:trace contextRef="#ctx0" brushRef="#br0">0 0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7:59.151"/>
    </inkml:context>
    <inkml:brush xml:id="br0">
      <inkml:brushProperty name="width" value="0.025" units="cm"/>
      <inkml:brushProperty name="height" value="0.025" units="cm"/>
    </inkml:brush>
  </inkml:definitions>
  <inkml:trace contextRef="#ctx0" brushRef="#br0">11 0 24575,'-4'0'0,"-2"0"-8191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8:01.821"/>
    </inkml:context>
    <inkml:brush xml:id="br0">
      <inkml:brushProperty name="width" value="0.025" units="cm"/>
      <inkml:brushProperty name="height" value="0.025" units="cm"/>
    </inkml:brush>
  </inkml:definitions>
  <inkml:trace contextRef="#ctx0" brushRef="#br0">1 0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6:10.500"/>
    </inkml:context>
    <inkml:brush xml:id="br0">
      <inkml:brushProperty name="width" value="0.025" units="cm"/>
      <inkml:brushProperty name="height" value="0.02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4.843"/>
    </inkml:context>
    <inkml:brush xml:id="br0">
      <inkml:brushProperty name="width" value="0.025" units="cm"/>
      <inkml:brushProperty name="height" value="0.025" units="cm"/>
    </inkml:brush>
  </inkml:definitions>
  <inkml:trace contextRef="#ctx0" brushRef="#br0">1 0 24575,'0'5'0,"0"5"0,0 6 0,0 5 0,0 3 0,0 6 0,0 3 0,0 0 0,0-1 0,0-2 0,0-5-8191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7.312"/>
    </inkml:context>
    <inkml:brush xml:id="br0">
      <inkml:brushProperty name="width" value="0.025" units="cm"/>
      <inkml:brushProperty name="height" value="0.025" units="cm"/>
    </inkml:brush>
  </inkml:definitions>
  <inkml:trace contextRef="#ctx0" brushRef="#br0">1 27 24575,'4'-3'0,"0"1"0,0-1 0,0 1 0,0-1 0,1 1 0,-1 0 0,1 1 0,-1-1 0,1 1 0,0 0 0,-1 0 0,6 0 0,63-2 0,-52 3 0,-13 0 0,-1 0 0,1 1 0,0-1 0,0 2 0,0-1 0,0 1 0,-1 0 0,1 0 0,-1 1 0,1 0 0,-1 1 0,11 6 0,-14-6 0,1 0 0,-1 0 0,0 0 0,-1 0 0,1 0 0,-1 1 0,0 0 0,0 0 0,0 0 0,0 0 0,-1 0 0,0 0 0,0 1 0,-1-1 0,1 1 0,-1 0 0,0-1 0,0 7 0,-1-5 0,1 0 0,-1-1 0,0 1 0,-1 0 0,1-1 0,-1 1 0,-1-1 0,1 1 0,-1-1 0,0 0 0,-4 7 0,0-2 0,-1 0 0,-1 0 0,0-1 0,-16 16 0,1 1 0,25-28 0,0 0 0,0 1 0,0-1 0,1 0 0,-1 1 0,0 0 0,0 0 0,1 0 0,-1 0 0,0 0 0,0 0 0,1 0 0,-1 1 0,0-1 0,0 1 0,1-1 0,2 3 0,1-1 0,-1 1 0,1 1 0,-1-1 0,0 1 0,0 0 0,6 6 0,-1 0 0,-1 0 0,0 1 0,0 0 0,-1 1 0,9 17 0,35 88 0,-50-113 0,-1 0 0,1 0 0,0 1 0,-1-1 0,0 0 0,0 1 0,0-1 0,-1 1 0,0 0 0,0-1 0,0 1 0,0-1 0,0 1 0,-1-1 0,0 1 0,-3 8 0,2-10 0,1 1 0,-1-1 0,-1 1 0,1-1 0,0 0 0,-1 0 0,0 0 0,1 0 0,-1-1 0,0 1 0,-1-1 0,1 1 0,0-1 0,-1 0 0,1 0 0,-1-1 0,1 1 0,-1-1 0,-7 2 0,4-1 0,1 0 0,-1 0 0,0-1 0,0 0 0,0-1 0,0 1 0,0-1 0,0-1 0,0 1 0,0-1 0,0 0 0,0-1 0,0 0 0,0 0 0,1 0 0,-1-1 0,1 0 0,-1 0 0,1-1 0,0 1 0,1-1 0,-1-1 0,1 1 0,-1-1 0,1 0 0,1 0 0,-1 0 0,1-1 0,0 0 0,0 0 0,0 0 0,1 0 0,-3-9 0,-16-33-75,5 11-570,-20-66 0,31 80-6181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9.292"/>
    </inkml:context>
    <inkml:brush xml:id="br0">
      <inkml:brushProperty name="width" value="0.025" units="cm"/>
      <inkml:brushProperty name="height" value="0.025" units="cm"/>
    </inkml:brush>
  </inkml:definitions>
  <inkml:trace contextRef="#ctx0" brushRef="#br0">102 21 24575,'-1'4'0,"-1"0"0,1 0 0,-1-1 0,-1 1 0,1 0 0,0-1 0,-1 1 0,1-1 0,-1 0 0,0 0 0,0 0 0,-5 3 0,-1 2 0,3-1 0,-1 0 0,1 0 0,0 0 0,1 1 0,0 0 0,0 0 0,0 0 0,-4 14 0,8-19 0,0 0 0,1 0 0,-1-1 0,1 1 0,0 0 0,0 0 0,0 0 0,0 0 0,0-1 0,1 1 0,-1 0 0,1 0 0,0-1 0,0 1 0,0 0 0,0-1 0,0 1 0,1-1 0,-1 1 0,1-1 0,-1 0 0,1 1 0,0-1 0,0 0 0,0 0 0,0 0 0,0-1 0,1 1 0,-1 0 0,0-1 0,1 0 0,3 2 0,-2-1 0,0 0 0,0-1 0,0 1 0,0-1 0,0 0 0,0 0 0,0-1 0,0 1 0,0-1 0,1 0 0,-1 0 0,0 0 0,0-1 0,0 0 0,0 1 0,0-1 0,0-1 0,0 1 0,0-1 0,0 1 0,0-1 0,-1 0 0,1 0 0,-1-1 0,1 1 0,-1-1 0,0 1 0,0-1 0,0 0 0,0-1 0,-1 1 0,1 0 0,-1-1 0,0 1 0,0-1 0,0 0 0,0 1 0,-1-1 0,0 0 0,1 0 0,-1 0 0,-1 0 0,1-1 0,-1 1 0,1 0 0,-1 0 0,0 0 0,-1 0 0,1 0 0,-2-6 0,1 4 0,-16-52 0,16 55 0,-1-1 0,0 1 0,0-1 0,0 1 0,0 0 0,0 0 0,-1 0 0,0 0 0,1 0 0,-1 1 0,0-1 0,0 1 0,-5-2 0,-17-14-1365,21 11-5461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290605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4185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375690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4127943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6973D2-0091-4FD9-BA9F-0EFDE798740B}" type="datetime1">
              <a:rPr lang="en-US" smtClean="0"/>
              <a:t>10/6/2021</a:t>
            </a:fld>
            <a:endParaRPr lang="en-US"/>
          </a:p>
        </p:txBody>
      </p:sp>
      <p:sp>
        <p:nvSpPr>
          <p:cNvPr id="5" name="Footer Placeholder 4"/>
          <p:cNvSpPr>
            <a:spLocks noGrp="1"/>
          </p:cNvSpPr>
          <p:nvPr>
            <p:ph type="ftr" sz="quarter" idx="11"/>
          </p:nvPr>
        </p:nvSpPr>
        <p:spPr/>
        <p:txBody>
          <a:bodyPr/>
          <a:lstStyle/>
          <a:p>
            <a:r>
              <a:rPr lang="en-US"/>
              <a:t>Harsha Gupta                                  Cyber security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26395E-25FF-4923-AEDA-3E347AB2F657}" type="datetime1">
              <a:rPr lang="en-US" smtClean="0"/>
              <a:t>10/6/2021</a:t>
            </a:fld>
            <a:endParaRPr lang="en-US"/>
          </a:p>
        </p:txBody>
      </p:sp>
      <p:sp>
        <p:nvSpPr>
          <p:cNvPr id="5" name="Footer Placeholder 4"/>
          <p:cNvSpPr>
            <a:spLocks noGrp="1"/>
          </p:cNvSpPr>
          <p:nvPr>
            <p:ph type="ftr" sz="quarter" idx="11"/>
          </p:nvPr>
        </p:nvSpPr>
        <p:spPr/>
        <p:txBody>
          <a:bodyPr/>
          <a:lstStyle/>
          <a:p>
            <a:r>
              <a:rPr lang="en-US"/>
              <a:t>Harsha Gupta                                  Cyber security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99A29-42F7-454E-B761-A6A67C89C912}" type="datetime1">
              <a:rPr lang="en-US" smtClean="0"/>
              <a:t>10/6/2021</a:t>
            </a:fld>
            <a:endParaRPr lang="en-US"/>
          </a:p>
        </p:txBody>
      </p:sp>
      <p:sp>
        <p:nvSpPr>
          <p:cNvPr id="5" name="Footer Placeholder 4"/>
          <p:cNvSpPr>
            <a:spLocks noGrp="1"/>
          </p:cNvSpPr>
          <p:nvPr>
            <p:ph type="ftr" sz="quarter" idx="11"/>
          </p:nvPr>
        </p:nvSpPr>
        <p:spPr/>
        <p:txBody>
          <a:bodyPr/>
          <a:lstStyle/>
          <a:p>
            <a:r>
              <a:rPr lang="en-US"/>
              <a:t>Harsha Gupta                                  Cyber security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2F6216-61B3-4159-A680-E58B74B32FCB}" type="datetime1">
              <a:rPr lang="en-US" smtClean="0"/>
              <a:t>10/6/2021</a:t>
            </a:fld>
            <a:endParaRPr lang="en-US"/>
          </a:p>
        </p:txBody>
      </p:sp>
      <p:sp>
        <p:nvSpPr>
          <p:cNvPr id="5" name="Footer Placeholder 4"/>
          <p:cNvSpPr>
            <a:spLocks noGrp="1"/>
          </p:cNvSpPr>
          <p:nvPr>
            <p:ph type="ftr" sz="quarter" idx="11"/>
          </p:nvPr>
        </p:nvSpPr>
        <p:spPr/>
        <p:txBody>
          <a:bodyPr/>
          <a:lstStyle/>
          <a:p>
            <a:r>
              <a:rPr lang="en-US"/>
              <a:t>Harsha Gupta                                  Cyber security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0C034-3695-4F08-B7FB-D7CA7157A2C0}" type="datetime1">
              <a:rPr lang="en-US" smtClean="0"/>
              <a:t>10/6/2021</a:t>
            </a:fld>
            <a:endParaRPr lang="en-US"/>
          </a:p>
        </p:txBody>
      </p:sp>
      <p:sp>
        <p:nvSpPr>
          <p:cNvPr id="5" name="Footer Placeholder 4"/>
          <p:cNvSpPr>
            <a:spLocks noGrp="1"/>
          </p:cNvSpPr>
          <p:nvPr>
            <p:ph type="ftr" sz="quarter" idx="11"/>
          </p:nvPr>
        </p:nvSpPr>
        <p:spPr/>
        <p:txBody>
          <a:bodyPr/>
          <a:lstStyle/>
          <a:p>
            <a:r>
              <a:rPr lang="en-US"/>
              <a:t>Harsha Gupta                                  Cyber security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C855E1-E0A5-47D7-AB00-6D35BDAFE57A}" type="datetime1">
              <a:rPr lang="en-US" smtClean="0"/>
              <a:t>10/6/2021</a:t>
            </a:fld>
            <a:endParaRPr lang="en-US"/>
          </a:p>
        </p:txBody>
      </p:sp>
      <p:sp>
        <p:nvSpPr>
          <p:cNvPr id="6" name="Footer Placeholder 5"/>
          <p:cNvSpPr>
            <a:spLocks noGrp="1"/>
          </p:cNvSpPr>
          <p:nvPr>
            <p:ph type="ftr" sz="quarter" idx="11"/>
          </p:nvPr>
        </p:nvSpPr>
        <p:spPr/>
        <p:txBody>
          <a:bodyPr/>
          <a:lstStyle/>
          <a:p>
            <a:r>
              <a:rPr lang="en-US"/>
              <a:t>Harsha Gupta                                  Cyber security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215B3D-A698-4848-AF13-C61CD4688C00}" type="datetime1">
              <a:rPr lang="en-US" smtClean="0"/>
              <a:t>10/6/2021</a:t>
            </a:fld>
            <a:endParaRPr lang="en-US"/>
          </a:p>
        </p:txBody>
      </p:sp>
      <p:sp>
        <p:nvSpPr>
          <p:cNvPr id="8" name="Footer Placeholder 7"/>
          <p:cNvSpPr>
            <a:spLocks noGrp="1"/>
          </p:cNvSpPr>
          <p:nvPr>
            <p:ph type="ftr" sz="quarter" idx="11"/>
          </p:nvPr>
        </p:nvSpPr>
        <p:spPr/>
        <p:txBody>
          <a:bodyPr/>
          <a:lstStyle/>
          <a:p>
            <a:r>
              <a:rPr lang="en-US"/>
              <a:t>Harsha Gupta                                  Cyber security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167693-E3EF-4534-894A-87198DFFA53D}" type="datetime1">
              <a:rPr lang="en-US" smtClean="0"/>
              <a:t>10/6/2021</a:t>
            </a:fld>
            <a:endParaRPr lang="en-US"/>
          </a:p>
        </p:txBody>
      </p:sp>
      <p:sp>
        <p:nvSpPr>
          <p:cNvPr id="4" name="Footer Placeholder 3"/>
          <p:cNvSpPr>
            <a:spLocks noGrp="1"/>
          </p:cNvSpPr>
          <p:nvPr>
            <p:ph type="ftr" sz="quarter" idx="11"/>
          </p:nvPr>
        </p:nvSpPr>
        <p:spPr/>
        <p:txBody>
          <a:bodyPr/>
          <a:lstStyle/>
          <a:p>
            <a:r>
              <a:rPr lang="en-US"/>
              <a:t>Harsha Gupta                                  Cyber security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71608-142C-4243-AFC6-2EE59C62154D}" type="datetime1">
              <a:rPr lang="en-US" smtClean="0"/>
              <a:t>10/6/2021</a:t>
            </a:fld>
            <a:endParaRPr lang="en-US"/>
          </a:p>
        </p:txBody>
      </p:sp>
      <p:sp>
        <p:nvSpPr>
          <p:cNvPr id="3" name="Footer Placeholder 2"/>
          <p:cNvSpPr>
            <a:spLocks noGrp="1"/>
          </p:cNvSpPr>
          <p:nvPr>
            <p:ph type="ftr" sz="quarter" idx="11"/>
          </p:nvPr>
        </p:nvSpPr>
        <p:spPr/>
        <p:txBody>
          <a:bodyPr/>
          <a:lstStyle/>
          <a:p>
            <a:r>
              <a:rPr lang="en-US"/>
              <a:t>Harsha Gupta                                  Cyber security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E1AC2-36E2-4F1D-82C7-726D3E4CEC58}" type="datetime1">
              <a:rPr lang="en-US" smtClean="0"/>
              <a:t>10/6/2021</a:t>
            </a:fld>
            <a:endParaRPr lang="en-US"/>
          </a:p>
        </p:txBody>
      </p:sp>
      <p:sp>
        <p:nvSpPr>
          <p:cNvPr id="6" name="Footer Placeholder 5"/>
          <p:cNvSpPr>
            <a:spLocks noGrp="1"/>
          </p:cNvSpPr>
          <p:nvPr>
            <p:ph type="ftr" sz="quarter" idx="11"/>
          </p:nvPr>
        </p:nvSpPr>
        <p:spPr/>
        <p:txBody>
          <a:bodyPr/>
          <a:lstStyle/>
          <a:p>
            <a:r>
              <a:rPr lang="en-US"/>
              <a:t>Harsha Gupta                                  Cyber security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0AD39B-38C6-43BC-BA82-2058E458FDE0}" type="datetime1">
              <a:rPr lang="en-US" smtClean="0"/>
              <a:t>10/6/2021</a:t>
            </a:fld>
            <a:endParaRPr lang="en-US"/>
          </a:p>
        </p:txBody>
      </p:sp>
      <p:sp>
        <p:nvSpPr>
          <p:cNvPr id="6" name="Footer Placeholder 5"/>
          <p:cNvSpPr>
            <a:spLocks noGrp="1"/>
          </p:cNvSpPr>
          <p:nvPr>
            <p:ph type="ftr" sz="quarter" idx="11"/>
          </p:nvPr>
        </p:nvSpPr>
        <p:spPr/>
        <p:txBody>
          <a:bodyPr/>
          <a:lstStyle/>
          <a:p>
            <a:r>
              <a:rPr lang="en-US"/>
              <a:t>Harsha Gupta                                  Cyber security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F111D-5B97-46D0-9591-0531B8E6EEB0}" type="datetime1">
              <a:rPr lang="en-US" smtClean="0"/>
              <a:t>10/6/2021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Unit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png"/><Relationship Id="rId18" Type="http://schemas.openxmlformats.org/officeDocument/2006/relationships/customXml" Target="../ink/ink7.xml"/><Relationship Id="rId3" Type="http://schemas.openxmlformats.org/officeDocument/2006/relationships/image" Target="../media/image9.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4.xml"/><Relationship Id="rId17" Type="http://schemas.openxmlformats.org/officeDocument/2006/relationships/image" Target="../media/image17.png"/><Relationship Id="rId25" Type="http://schemas.openxmlformats.org/officeDocument/2006/relationships/image" Target="../media/image21.png"/><Relationship Id="rId2" Type="http://schemas.openxmlformats.org/officeDocument/2006/relationships/image" Target="../media/image1.png"/><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4.png"/><Relationship Id="rId24" Type="http://schemas.openxmlformats.org/officeDocument/2006/relationships/customXml" Target="../ink/ink10.xml"/><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10" Type="http://schemas.openxmlformats.org/officeDocument/2006/relationships/customXml" Target="../ink/ink3.xml"/><Relationship Id="rId19"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customXml" Target="../ink/ink5.xml"/><Relationship Id="rId22" Type="http://schemas.openxmlformats.org/officeDocument/2006/relationships/customXml" Target="../ink/ink9.xml"/></Relationships>
</file>

<file path=ppt/slides/_rels/slide49.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26.png"/><Relationship Id="rId18" Type="http://schemas.openxmlformats.org/officeDocument/2006/relationships/customXml" Target="../ink/ink17.xml"/><Relationship Id="rId3" Type="http://schemas.openxmlformats.org/officeDocument/2006/relationships/image" Target="../media/image9.png"/><Relationship Id="rId21" Type="http://schemas.openxmlformats.org/officeDocument/2006/relationships/image" Target="../media/image30.png"/><Relationship Id="rId7" Type="http://schemas.openxmlformats.org/officeDocument/2006/relationships/image" Target="../media/image23.png"/><Relationship Id="rId12" Type="http://schemas.openxmlformats.org/officeDocument/2006/relationships/customXml" Target="../ink/ink14.xml"/><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customXml" Target="../ink/ink16.xml"/><Relationship Id="rId20"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customXml" Target="../ink/ink13.xml"/><Relationship Id="rId19" Type="http://schemas.openxmlformats.org/officeDocument/2006/relationships/image" Target="../media/image29.png"/><Relationship Id="rId4" Type="http://schemas.openxmlformats.org/officeDocument/2006/relationships/image" Target="../media/image10.png"/><Relationship Id="rId9" Type="http://schemas.openxmlformats.org/officeDocument/2006/relationships/image" Target="../media/image24.png"/><Relationship Id="rId14" Type="http://schemas.openxmlformats.org/officeDocument/2006/relationships/customXml" Target="../ink/ink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customXml" Target="../ink/ink25.xml"/><Relationship Id="rId26" Type="http://schemas.openxmlformats.org/officeDocument/2006/relationships/customXml" Target="../ink/ink29.xml"/><Relationship Id="rId3" Type="http://schemas.openxmlformats.org/officeDocument/2006/relationships/image" Target="../media/image9.png"/><Relationship Id="rId21" Type="http://schemas.openxmlformats.org/officeDocument/2006/relationships/image" Target="../media/image38.png"/><Relationship Id="rId34" Type="http://schemas.openxmlformats.org/officeDocument/2006/relationships/customXml" Target="../ink/ink34.xml"/><Relationship Id="rId7" Type="http://schemas.openxmlformats.org/officeDocument/2006/relationships/image" Target="../media/image32.png"/><Relationship Id="rId12" Type="http://schemas.openxmlformats.org/officeDocument/2006/relationships/customXml" Target="../ink/ink22.xml"/><Relationship Id="rId17" Type="http://schemas.openxmlformats.org/officeDocument/2006/relationships/image" Target="../media/image36.png"/><Relationship Id="rId25" Type="http://schemas.openxmlformats.org/officeDocument/2006/relationships/image" Target="../media/image40.png"/><Relationship Id="rId33" Type="http://schemas.openxmlformats.org/officeDocument/2006/relationships/image" Target="../media/image43.png"/><Relationship Id="rId2" Type="http://schemas.openxmlformats.org/officeDocument/2006/relationships/image" Target="../media/image1.png"/><Relationship Id="rId16" Type="http://schemas.openxmlformats.org/officeDocument/2006/relationships/customXml" Target="../ink/ink24.xml"/><Relationship Id="rId20" Type="http://schemas.openxmlformats.org/officeDocument/2006/relationships/customXml" Target="../ink/ink26.xml"/><Relationship Id="rId29"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33.png"/><Relationship Id="rId24" Type="http://schemas.openxmlformats.org/officeDocument/2006/relationships/customXml" Target="../ink/ink28.xml"/><Relationship Id="rId32" Type="http://schemas.openxmlformats.org/officeDocument/2006/relationships/customXml" Target="../ink/ink33.xml"/><Relationship Id="rId5" Type="http://schemas.openxmlformats.org/officeDocument/2006/relationships/image" Target="../media/image31.png"/><Relationship Id="rId15" Type="http://schemas.openxmlformats.org/officeDocument/2006/relationships/image" Target="../media/image35.png"/><Relationship Id="rId23" Type="http://schemas.openxmlformats.org/officeDocument/2006/relationships/image" Target="../media/image39.png"/><Relationship Id="rId28" Type="http://schemas.openxmlformats.org/officeDocument/2006/relationships/customXml" Target="../ink/ink30.xml"/><Relationship Id="rId10" Type="http://schemas.openxmlformats.org/officeDocument/2006/relationships/customXml" Target="../ink/ink21.xml"/><Relationship Id="rId19" Type="http://schemas.openxmlformats.org/officeDocument/2006/relationships/image" Target="../media/image37.png"/><Relationship Id="rId31" Type="http://schemas.openxmlformats.org/officeDocument/2006/relationships/customXml" Target="../ink/ink32.xml"/><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customXml" Target="../ink/ink23.xml"/><Relationship Id="rId22" Type="http://schemas.openxmlformats.org/officeDocument/2006/relationships/customXml" Target="../ink/ink27.xml"/><Relationship Id="rId27" Type="http://schemas.openxmlformats.org/officeDocument/2006/relationships/image" Target="../media/image41.png"/><Relationship Id="rId30" Type="http://schemas.openxmlformats.org/officeDocument/2006/relationships/customXml" Target="../ink/ink31.xml"/><Relationship Id="rId8" Type="http://schemas.openxmlformats.org/officeDocument/2006/relationships/customXml" Target="../ink/ink20.xml"/></Relationships>
</file>

<file path=ppt/slides/_rels/slide52.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customXml" Target="../ink/ink41.xml"/><Relationship Id="rId26" Type="http://schemas.openxmlformats.org/officeDocument/2006/relationships/customXml" Target="../ink/ink45.xml"/><Relationship Id="rId3" Type="http://schemas.openxmlformats.org/officeDocument/2006/relationships/image" Target="../media/image9.png"/><Relationship Id="rId21" Type="http://schemas.openxmlformats.org/officeDocument/2006/relationships/image" Target="../media/image52.png"/><Relationship Id="rId7" Type="http://schemas.openxmlformats.org/officeDocument/2006/relationships/image" Target="../media/image45.png"/><Relationship Id="rId12" Type="http://schemas.openxmlformats.org/officeDocument/2006/relationships/customXml" Target="../ink/ink38.xml"/><Relationship Id="rId17" Type="http://schemas.openxmlformats.org/officeDocument/2006/relationships/image" Target="../media/image50.png"/><Relationship Id="rId25" Type="http://schemas.openxmlformats.org/officeDocument/2006/relationships/image" Target="../media/image54.png"/><Relationship Id="rId33" Type="http://schemas.openxmlformats.org/officeDocument/2006/relationships/image" Target="../media/image57.png"/><Relationship Id="rId2" Type="http://schemas.openxmlformats.org/officeDocument/2006/relationships/image" Target="../media/image1.png"/><Relationship Id="rId16" Type="http://schemas.openxmlformats.org/officeDocument/2006/relationships/customXml" Target="../ink/ink40.xml"/><Relationship Id="rId20" Type="http://schemas.openxmlformats.org/officeDocument/2006/relationships/customXml" Target="../ink/ink42.xml"/><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customXml" Target="../ink/ink35.xml"/><Relationship Id="rId11" Type="http://schemas.openxmlformats.org/officeDocument/2006/relationships/image" Target="../media/image47.png"/><Relationship Id="rId24" Type="http://schemas.openxmlformats.org/officeDocument/2006/relationships/customXml" Target="../ink/ink44.xml"/><Relationship Id="rId32" Type="http://schemas.openxmlformats.org/officeDocument/2006/relationships/customXml" Target="../ink/ink48.xml"/><Relationship Id="rId5" Type="http://schemas.openxmlformats.org/officeDocument/2006/relationships/image" Target="../media/image44.png"/><Relationship Id="rId15" Type="http://schemas.openxmlformats.org/officeDocument/2006/relationships/image" Target="../media/image49.png"/><Relationship Id="rId23" Type="http://schemas.openxmlformats.org/officeDocument/2006/relationships/image" Target="../media/image53.png"/><Relationship Id="rId28" Type="http://schemas.openxmlformats.org/officeDocument/2006/relationships/customXml" Target="../ink/ink46.xml"/><Relationship Id="rId10" Type="http://schemas.openxmlformats.org/officeDocument/2006/relationships/customXml" Target="../ink/ink37.xml"/><Relationship Id="rId19" Type="http://schemas.openxmlformats.org/officeDocument/2006/relationships/image" Target="../media/image51.png"/><Relationship Id="rId31" Type="http://schemas.openxmlformats.org/officeDocument/2006/relationships/image" Target="../media/image56.png"/><Relationship Id="rId4" Type="http://schemas.openxmlformats.org/officeDocument/2006/relationships/image" Target="../media/image10.png"/><Relationship Id="rId9" Type="http://schemas.openxmlformats.org/officeDocument/2006/relationships/image" Target="../media/image46.png"/><Relationship Id="rId14" Type="http://schemas.openxmlformats.org/officeDocument/2006/relationships/customXml" Target="../ink/ink39.xml"/><Relationship Id="rId22" Type="http://schemas.openxmlformats.org/officeDocument/2006/relationships/customXml" Target="../ink/ink43.xml"/><Relationship Id="rId27" Type="http://schemas.openxmlformats.org/officeDocument/2006/relationships/image" Target="../media/image12.png"/><Relationship Id="rId30" Type="http://schemas.openxmlformats.org/officeDocument/2006/relationships/customXml" Target="../ink/ink47.xml"/><Relationship Id="rId8" Type="http://schemas.openxmlformats.org/officeDocument/2006/relationships/customXml" Target="../ink/ink36.xml"/></Relationships>
</file>

<file path=ppt/slides/_rels/slide53.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62.png"/><Relationship Id="rId18" Type="http://schemas.openxmlformats.org/officeDocument/2006/relationships/customXml" Target="../ink/ink55.xml"/><Relationship Id="rId26" Type="http://schemas.openxmlformats.org/officeDocument/2006/relationships/customXml" Target="../ink/ink59.xml"/><Relationship Id="rId3" Type="http://schemas.openxmlformats.org/officeDocument/2006/relationships/image" Target="../media/image9.png"/><Relationship Id="rId21" Type="http://schemas.openxmlformats.org/officeDocument/2006/relationships/image" Target="../media/image66.png"/><Relationship Id="rId7" Type="http://schemas.openxmlformats.org/officeDocument/2006/relationships/image" Target="../media/image59.png"/><Relationship Id="rId12" Type="http://schemas.openxmlformats.org/officeDocument/2006/relationships/customXml" Target="../ink/ink52.xml"/><Relationship Id="rId17" Type="http://schemas.openxmlformats.org/officeDocument/2006/relationships/image" Target="../media/image64.png"/><Relationship Id="rId25" Type="http://schemas.openxmlformats.org/officeDocument/2006/relationships/image" Target="../media/image68.png"/><Relationship Id="rId2" Type="http://schemas.openxmlformats.org/officeDocument/2006/relationships/image" Target="../media/image1.png"/><Relationship Id="rId16" Type="http://schemas.openxmlformats.org/officeDocument/2006/relationships/customXml" Target="../ink/ink54.xml"/><Relationship Id="rId20" Type="http://schemas.openxmlformats.org/officeDocument/2006/relationships/customXml" Target="../ink/ink56.xml"/><Relationship Id="rId1" Type="http://schemas.openxmlformats.org/officeDocument/2006/relationships/slideLayout" Target="../slideLayouts/slideLayout2.xml"/><Relationship Id="rId6" Type="http://schemas.openxmlformats.org/officeDocument/2006/relationships/customXml" Target="../ink/ink49.xml"/><Relationship Id="rId11" Type="http://schemas.openxmlformats.org/officeDocument/2006/relationships/image" Target="../media/image61.png"/><Relationship Id="rId24" Type="http://schemas.openxmlformats.org/officeDocument/2006/relationships/customXml" Target="../ink/ink58.xml"/><Relationship Id="rId5" Type="http://schemas.openxmlformats.org/officeDocument/2006/relationships/image" Target="../media/image58.png"/><Relationship Id="rId15" Type="http://schemas.openxmlformats.org/officeDocument/2006/relationships/image" Target="../media/image63.png"/><Relationship Id="rId23" Type="http://schemas.openxmlformats.org/officeDocument/2006/relationships/image" Target="../media/image67.png"/><Relationship Id="rId10" Type="http://schemas.openxmlformats.org/officeDocument/2006/relationships/customXml" Target="../ink/ink51.xml"/><Relationship Id="rId19" Type="http://schemas.openxmlformats.org/officeDocument/2006/relationships/image" Target="../media/image65.png"/><Relationship Id="rId4" Type="http://schemas.openxmlformats.org/officeDocument/2006/relationships/image" Target="../media/image10.png"/><Relationship Id="rId9" Type="http://schemas.openxmlformats.org/officeDocument/2006/relationships/image" Target="../media/image60.png"/><Relationship Id="rId14" Type="http://schemas.openxmlformats.org/officeDocument/2006/relationships/customXml" Target="../ink/ink53.xml"/><Relationship Id="rId22" Type="http://schemas.openxmlformats.org/officeDocument/2006/relationships/customXml" Target="../ink/ink57.xml"/><Relationship Id="rId27" Type="http://schemas.openxmlformats.org/officeDocument/2006/relationships/image" Target="../media/image69.png"/></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customXml" Target="../ink/ink63.xml"/><Relationship Id="rId3" Type="http://schemas.openxmlformats.org/officeDocument/2006/relationships/image" Target="../media/image71.png"/><Relationship Id="rId7" Type="http://schemas.openxmlformats.org/officeDocument/2006/relationships/customXml" Target="../ink/ink6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1.xml"/><Relationship Id="rId5" Type="http://schemas.openxmlformats.org/officeDocument/2006/relationships/image" Target="../media/image12.png"/><Relationship Id="rId10" Type="http://schemas.openxmlformats.org/officeDocument/2006/relationships/customXml" Target="../ink/ink64.xml"/><Relationship Id="rId4" Type="http://schemas.openxmlformats.org/officeDocument/2006/relationships/customXml" Target="../ink/ink60.xml"/><Relationship Id="rId9"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ustomXml" Target="../ink/ink6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download.microsoft.com/download/C/D/2/CD233E13-A600-482F-9C97-545BB4AE93B1/DPD_Online%20Reputation%20Research_overview.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technology.pitt.edu/software/symantec-endpoint-protection-for-student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echnology.pitt.edu/software/pitt-software-update-service-for-students"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www.youtube.com/watch?v=0p3787JiFgQ" TargetMode="External"/><Relationship Id="rId3" Type="http://schemas.openxmlformats.org/officeDocument/2006/relationships/hyperlink" Target="https://youtu.be/ooJSgsB5fIE" TargetMode="External"/><Relationship Id="rId7" Type="http://schemas.openxmlformats.org/officeDocument/2006/relationships/hyperlink" Target="https://www.youtube.com/watch?v=sdpxddDzXfE" TargetMode="External"/><Relationship Id="rId2" Type="http://schemas.openxmlformats.org/officeDocument/2006/relationships/hyperlink" Target="https://youtu.be/BvWvFAS1iP0?list=PLUtfVcb-iqn834VGI9faVXGIGSDXZMGp8" TargetMode="External"/><Relationship Id="rId1" Type="http://schemas.openxmlformats.org/officeDocument/2006/relationships/slideLayout" Target="../slideLayouts/slideLayout2.xml"/><Relationship Id="rId6" Type="http://schemas.openxmlformats.org/officeDocument/2006/relationships/hyperlink" Target="https://swayam.gov.in/nd2_cec20_cs09/preview" TargetMode="External"/><Relationship Id="rId5" Type="http://schemas.openxmlformats.org/officeDocument/2006/relationships/hyperlink" Target="https://youtu.be/fQ3ESFfvchg?list=PLUtfVcb-iqn834VGI9faVXGIGSDXZMGp8" TargetMode="External"/><Relationship Id="rId10" Type="http://schemas.openxmlformats.org/officeDocument/2006/relationships/image" Target="../media/image1.png"/><Relationship Id="rId4" Type="http://schemas.openxmlformats.org/officeDocument/2006/relationships/hyperlink" Target="https://youtu.be/tff_X0BMgfk" TargetMode="External"/><Relationship Id="rId9" Type="http://schemas.openxmlformats.org/officeDocument/2006/relationships/hyperlink" Target="https://www.youtube.com/watch?v=JdfmV2KW11I"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javatpoint.com/cyber-security-introduction"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natoassociation.ca/a-short-introduction-to-cyber-security/" TargetMode="External"/><Relationship Id="rId4" Type="http://schemas.openxmlformats.org/officeDocument/2006/relationships/hyperlink" Target="https://www.edureka.co/blog/what-is-cybersecurity/" TargetMode="Externa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dirty="0">
              <a:solidFill>
                <a:schemeClr val="accent6"/>
              </a:solidFill>
            </a:endParaRPr>
          </a:p>
          <a:p>
            <a:r>
              <a:rPr lang="en-US" sz="4000" dirty="0">
                <a:solidFill>
                  <a:schemeClr val="tx1"/>
                </a:solidFill>
              </a:rPr>
              <a:t>Cyber Security</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lvl="0" algn="ctr">
              <a:spcBef>
                <a:spcPct val="20000"/>
              </a:spcBef>
              <a:defRPr/>
            </a:pPr>
            <a:r>
              <a:rPr lang="en-US" sz="2400" dirty="0" err="1">
                <a:solidFill>
                  <a:schemeClr val="tx1"/>
                </a:solidFill>
              </a:rPr>
              <a:t>Ms</a:t>
            </a:r>
            <a:r>
              <a:rPr lang="en-US" sz="2400" dirty="0">
                <a:solidFill>
                  <a:schemeClr val="tx1"/>
                </a:solidFill>
              </a:rPr>
              <a:t> Harsha Gupta</a:t>
            </a: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(IT)</a:t>
            </a:r>
          </a:p>
          <a:p>
            <a:pPr lvl="0" algn="ctr">
              <a:spcBef>
                <a:spcPct val="20000"/>
              </a:spcBef>
              <a:defRPr/>
            </a:pPr>
            <a:r>
              <a:rPr lang="en-US" sz="2400" dirty="0">
                <a:solidFill>
                  <a:schemeClr val="tx1"/>
                </a:solidFill>
              </a:rPr>
              <a:t>NIET, Gr. Noida</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90095083-D63D-4421-869D-E9D21D236808}" type="datetime1">
              <a:rPr lang="en-US" smtClean="0"/>
              <a:t>10/6/2021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428868"/>
            <a:ext cx="1524000" cy="1524000"/>
          </a:xfrm>
          <a:prstGeom prst="rect">
            <a:avLst/>
          </a:prstGeom>
          <a:noFill/>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dirty="0"/>
              <a:t>Harsha Gupta                                  Cyber security                                 Unit 1</a:t>
            </a:r>
          </a:p>
        </p:txBody>
      </p:sp>
      <p:sp>
        <p:nvSpPr>
          <p:cNvPr id="14" name="Subtitle 2"/>
          <p:cNvSpPr txBox="1">
            <a:spLocks/>
          </p:cNvSpPr>
          <p:nvPr/>
        </p:nvSpPr>
        <p:spPr>
          <a:xfrm>
            <a:off x="251520" y="3810000"/>
            <a:ext cx="4091880" cy="6048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Cyber Security</a:t>
            </a:r>
          </a:p>
        </p:txBody>
      </p:sp>
      <p:sp>
        <p:nvSpPr>
          <p:cNvPr id="15" name="Subtitle 2"/>
          <p:cNvSpPr txBox="1">
            <a:spLocks/>
          </p:cNvSpPr>
          <p:nvPr/>
        </p:nvSpPr>
        <p:spPr>
          <a:xfrm>
            <a:off x="25152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(B Tech </a:t>
            </a:r>
            <a:r>
              <a:rPr lang="en-US" sz="2000" dirty="0">
                <a:solidFill>
                  <a:schemeClr val="tx1"/>
                </a:solidFill>
              </a:rPr>
              <a:t>III</a:t>
            </a:r>
            <a:r>
              <a:rPr kumimoji="0" lang="en-US" sz="2000" b="0" i="0" u="none" strike="noStrike" kern="1200" cap="none" spc="0" normalizeH="0" baseline="30000" noProof="0" dirty="0" err="1">
                <a:ln>
                  <a:noFill/>
                </a:ln>
                <a:solidFill>
                  <a:schemeClr val="tx1"/>
                </a:solidFill>
                <a:effectLst/>
                <a:uLnTx/>
                <a:uFillTx/>
                <a:latin typeface="+mn-lt"/>
                <a:ea typeface="+mn-ea"/>
                <a:cs typeface="+mn-cs"/>
              </a:rPr>
              <a:t>rd</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338B7D-2709-46C2-BA96-24A4D152E7DF}"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495359734"/>
              </p:ext>
            </p:extLst>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val="20000"/>
                    </a:ext>
                  </a:extLst>
                </a:gridCol>
                <a:gridCol w="606402">
                  <a:extLst>
                    <a:ext uri="{9D8B030D-6E8A-4147-A177-3AD203B41FA5}">
                      <a16:colId xmlns:a16="http://schemas.microsoft.com/office/drawing/2014/main" val="20001"/>
                    </a:ext>
                  </a:extLst>
                </a:gridCol>
                <a:gridCol w="606402">
                  <a:extLst>
                    <a:ext uri="{9D8B030D-6E8A-4147-A177-3AD203B41FA5}">
                      <a16:colId xmlns:a16="http://schemas.microsoft.com/office/drawing/2014/main" val="20002"/>
                    </a:ext>
                  </a:extLst>
                </a:gridCol>
                <a:gridCol w="606402">
                  <a:extLst>
                    <a:ext uri="{9D8B030D-6E8A-4147-A177-3AD203B41FA5}">
                      <a16:colId xmlns:a16="http://schemas.microsoft.com/office/drawing/2014/main" val="20003"/>
                    </a:ext>
                  </a:extLst>
                </a:gridCol>
                <a:gridCol w="606402">
                  <a:extLst>
                    <a:ext uri="{9D8B030D-6E8A-4147-A177-3AD203B41FA5}">
                      <a16:colId xmlns:a16="http://schemas.microsoft.com/office/drawing/2014/main" val="20004"/>
                    </a:ext>
                  </a:extLst>
                </a:gridCol>
                <a:gridCol w="606402">
                  <a:extLst>
                    <a:ext uri="{9D8B030D-6E8A-4147-A177-3AD203B41FA5}">
                      <a16:colId xmlns:a16="http://schemas.microsoft.com/office/drawing/2014/main" val="20005"/>
                    </a:ext>
                  </a:extLst>
                </a:gridCol>
                <a:gridCol w="606402">
                  <a:extLst>
                    <a:ext uri="{9D8B030D-6E8A-4147-A177-3AD203B41FA5}">
                      <a16:colId xmlns:a16="http://schemas.microsoft.com/office/drawing/2014/main" val="20006"/>
                    </a:ext>
                  </a:extLst>
                </a:gridCol>
                <a:gridCol w="606402">
                  <a:extLst>
                    <a:ext uri="{9D8B030D-6E8A-4147-A177-3AD203B41FA5}">
                      <a16:colId xmlns:a16="http://schemas.microsoft.com/office/drawing/2014/main" val="20007"/>
                    </a:ext>
                  </a:extLst>
                </a:gridCol>
                <a:gridCol w="606402">
                  <a:extLst>
                    <a:ext uri="{9D8B030D-6E8A-4147-A177-3AD203B41FA5}">
                      <a16:colId xmlns:a16="http://schemas.microsoft.com/office/drawing/2014/main" val="20008"/>
                    </a:ext>
                  </a:extLst>
                </a:gridCol>
                <a:gridCol w="606402">
                  <a:extLst>
                    <a:ext uri="{9D8B030D-6E8A-4147-A177-3AD203B41FA5}">
                      <a16:colId xmlns:a16="http://schemas.microsoft.com/office/drawing/2014/main" val="20009"/>
                    </a:ext>
                  </a:extLst>
                </a:gridCol>
                <a:gridCol w="606402">
                  <a:extLst>
                    <a:ext uri="{9D8B030D-6E8A-4147-A177-3AD203B41FA5}">
                      <a16:colId xmlns:a16="http://schemas.microsoft.com/office/drawing/2014/main" val="20010"/>
                    </a:ext>
                  </a:extLst>
                </a:gridCol>
                <a:gridCol w="606402">
                  <a:extLst>
                    <a:ext uri="{9D8B030D-6E8A-4147-A177-3AD203B41FA5}">
                      <a16:colId xmlns:a16="http://schemas.microsoft.com/office/drawing/2014/main" val="20011"/>
                    </a:ext>
                  </a:extLst>
                </a:gridCol>
                <a:gridCol w="606402">
                  <a:extLst>
                    <a:ext uri="{9D8B030D-6E8A-4147-A177-3AD203B41FA5}">
                      <a16:colId xmlns:a16="http://schemas.microsoft.com/office/drawing/2014/main"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567D2-3060-4E91-991C-AA9C48FB2A15}"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10102324"/>
              </p:ext>
            </p:extLst>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fontScale="92500"/>
          </a:bodyPr>
          <a:lstStyle/>
          <a:p>
            <a:pPr>
              <a:lnSpc>
                <a:spcPct val="150000"/>
              </a:lnSpc>
              <a:spcBef>
                <a:spcPts val="0"/>
              </a:spcBef>
            </a:pPr>
            <a:r>
              <a:rPr lang="en-IN" sz="2200" dirty="0">
                <a:latin typeface="Calibri (Body)"/>
              </a:rPr>
              <a:t>Introduction to Information Systems</a:t>
            </a:r>
          </a:p>
          <a:p>
            <a:pPr>
              <a:lnSpc>
                <a:spcPct val="150000"/>
              </a:lnSpc>
              <a:spcBef>
                <a:spcPts val="0"/>
              </a:spcBef>
            </a:pPr>
            <a:r>
              <a:rPr lang="en-IN" sz="2200" dirty="0">
                <a:latin typeface="Calibri (Body)"/>
              </a:rPr>
              <a:t>Types of Information Systems</a:t>
            </a:r>
          </a:p>
          <a:p>
            <a:pPr>
              <a:lnSpc>
                <a:spcPct val="150000"/>
              </a:lnSpc>
              <a:spcBef>
                <a:spcPts val="0"/>
              </a:spcBef>
            </a:pPr>
            <a:r>
              <a:rPr lang="en-IN" sz="2200" dirty="0">
                <a:latin typeface="Calibri (Body)"/>
              </a:rPr>
              <a:t>Development of Information Systems </a:t>
            </a:r>
          </a:p>
          <a:p>
            <a:pPr>
              <a:lnSpc>
                <a:spcPct val="150000"/>
              </a:lnSpc>
              <a:spcBef>
                <a:spcPts val="0"/>
              </a:spcBef>
            </a:pPr>
            <a:r>
              <a:rPr lang="en-IN" sz="2200" dirty="0">
                <a:latin typeface="Calibri (Body)"/>
              </a:rPr>
              <a:t>Introduction to Information Security</a:t>
            </a:r>
          </a:p>
          <a:p>
            <a:pPr>
              <a:lnSpc>
                <a:spcPct val="150000"/>
              </a:lnSpc>
              <a:spcBef>
                <a:spcPts val="0"/>
              </a:spcBef>
            </a:pPr>
            <a:r>
              <a:rPr lang="en-IN" sz="2200" dirty="0">
                <a:latin typeface="Calibri (Body)"/>
              </a:rPr>
              <a:t>Need for Information Security</a:t>
            </a:r>
          </a:p>
          <a:p>
            <a:pPr>
              <a:lnSpc>
                <a:spcPct val="150000"/>
              </a:lnSpc>
              <a:spcBef>
                <a:spcPts val="0"/>
              </a:spcBef>
            </a:pPr>
            <a:r>
              <a:rPr lang="en-IN" sz="2200" dirty="0">
                <a:latin typeface="Calibri (Body)"/>
              </a:rPr>
              <a:t>Threats to Information Systems</a:t>
            </a:r>
          </a:p>
          <a:p>
            <a:pPr>
              <a:lnSpc>
                <a:spcPct val="150000"/>
              </a:lnSpc>
              <a:spcBef>
                <a:spcPts val="0"/>
              </a:spcBef>
            </a:pPr>
            <a:r>
              <a:rPr lang="en-IN" sz="2200" dirty="0">
                <a:latin typeface="Calibri (Body)"/>
              </a:rPr>
              <a:t>Information Assurance</a:t>
            </a:r>
          </a:p>
          <a:p>
            <a:pPr>
              <a:lnSpc>
                <a:spcPct val="150000"/>
              </a:lnSpc>
              <a:spcBef>
                <a:spcPts val="0"/>
              </a:spcBef>
            </a:pPr>
            <a:r>
              <a:rPr lang="en-IN" sz="2200" dirty="0">
                <a:latin typeface="Calibri (Body)"/>
              </a:rPr>
              <a:t>Cyber Security</a:t>
            </a:r>
          </a:p>
          <a:p>
            <a:pPr>
              <a:lnSpc>
                <a:spcPct val="150000"/>
              </a:lnSpc>
              <a:spcBef>
                <a:spcPts val="0"/>
              </a:spcBef>
            </a:pPr>
            <a:r>
              <a:rPr lang="en-US" sz="2000" dirty="0">
                <a:latin typeface="Times New Roman" panose="02020603050405020304" pitchFamily="18" charset="0"/>
              </a:rPr>
              <a:t>Guidelines for Secure Password and WI-FI Security and social media and Windows Security</a:t>
            </a:r>
            <a:endParaRPr lang="en-IN" sz="2200" dirty="0">
              <a:latin typeface="Calibri (Body)"/>
            </a:endParaRPr>
          </a:p>
          <a:p>
            <a:pPr>
              <a:lnSpc>
                <a:spcPct val="150000"/>
              </a:lnSpc>
              <a:spcBef>
                <a:spcPts val="0"/>
              </a:spcBef>
            </a:pPr>
            <a:r>
              <a:rPr lang="en-IN" sz="2200" dirty="0">
                <a:latin typeface="Calibri (Body)"/>
              </a:rPr>
              <a:t>Security Risk Analysis and Risk management</a:t>
            </a:r>
          </a:p>
          <a:p>
            <a:pPr>
              <a:lnSpc>
                <a:spcPct val="150000"/>
              </a:lnSpc>
              <a:spcBef>
                <a:spcPts val="0"/>
              </a:spcBef>
            </a:pPr>
            <a:endParaRPr lang="en-IN" sz="2200" dirty="0">
              <a:latin typeface="Calibri (Body)"/>
            </a:endParaRPr>
          </a:p>
          <a:p>
            <a:pPr>
              <a:lnSpc>
                <a:spcPct val="150000"/>
              </a:lnSpc>
              <a:spcBef>
                <a:spcPts val="0"/>
              </a:spcBef>
            </a:pPr>
            <a:endParaRPr lang="en-US" sz="2200" dirty="0">
              <a:latin typeface="Calibri (Body)"/>
            </a:endParaRPr>
          </a:p>
        </p:txBody>
      </p:sp>
      <p:sp>
        <p:nvSpPr>
          <p:cNvPr id="6" name="Date Placeholder 5"/>
          <p:cNvSpPr>
            <a:spLocks noGrp="1"/>
          </p:cNvSpPr>
          <p:nvPr>
            <p:ph type="dt" sz="half" idx="10"/>
          </p:nvPr>
        </p:nvSpPr>
        <p:spPr/>
        <p:txBody>
          <a:bodyPr/>
          <a:lstStyle/>
          <a:p>
            <a:fld id="{FAA48C62-E806-4A2B-8E78-89AAB45A68FE}"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 (Unit-1)</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heckerboard(across)">
                                      <p:cBhvr>
                                        <p:cTn id="35" dur="500"/>
                                        <p:tgtEl>
                                          <p:spTgt spid="3">
                                            <p:txEl>
                                              <p:pRg st="8" end="8"/>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checkerboard(across)">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6223814-5C21-4F9B-A9C9-57013D1E0DC9}"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750833126"/>
              </p:ext>
            </p:extLst>
          </p:nvPr>
        </p:nvGraphicFramePr>
        <p:xfrm>
          <a:off x="357158" y="1113490"/>
          <a:ext cx="8459182" cy="4815840"/>
        </p:xfrm>
        <a:graphic>
          <a:graphicData uri="http://schemas.openxmlformats.org/drawingml/2006/table">
            <a:tbl>
              <a:tblPr firstRow="1" bandRow="1">
                <a:tableStyleId>{5C22544A-7EE6-4342-B048-85BDC9FD1C3A}</a:tableStyleId>
              </a:tblPr>
              <a:tblGrid>
                <a:gridCol w="2357454">
                  <a:extLst>
                    <a:ext uri="{9D8B030D-6E8A-4147-A177-3AD203B41FA5}">
                      <a16:colId xmlns:a16="http://schemas.microsoft.com/office/drawing/2014/main" val="20000"/>
                    </a:ext>
                  </a:extLst>
                </a:gridCol>
                <a:gridCol w="6101728">
                  <a:extLst>
                    <a:ext uri="{9D8B030D-6E8A-4147-A177-3AD203B41FA5}">
                      <a16:colId xmlns:a16="http://schemas.microsoft.com/office/drawing/2014/main" val="20001"/>
                    </a:ext>
                  </a:extLst>
                </a:gridCol>
              </a:tblGrid>
              <a:tr h="370840">
                <a:tc>
                  <a:txBody>
                    <a:bodyPr/>
                    <a:lstStyle/>
                    <a:p>
                      <a:pPr algn="ctr"/>
                      <a:r>
                        <a:rPr lang="en-GB" sz="2200" dirty="0">
                          <a:latin typeface="+mn-lt"/>
                          <a:cs typeface="Times New Roman" pitchFamily="18" charset="0"/>
                        </a:rPr>
                        <a:t>Topic</a:t>
                      </a:r>
                    </a:p>
                    <a:p>
                      <a:pPr algn="ctr"/>
                      <a:endParaRPr lang="en-GB" sz="2200" dirty="0">
                        <a:latin typeface="+mn-lt"/>
                        <a:cs typeface="Times New Roman" pitchFamily="18" charset="0"/>
                      </a:endParaRPr>
                    </a:p>
                  </a:txBody>
                  <a:tcPr anchor="ctr"/>
                </a:tc>
                <a:tc>
                  <a:txBody>
                    <a:bodyPr/>
                    <a:lstStyle/>
                    <a:p>
                      <a:pPr algn="ctr"/>
                      <a:r>
                        <a:rPr lang="en-GB" sz="2200" dirty="0">
                          <a:latin typeface="+mn-lt"/>
                          <a:cs typeface="Times New Roman" pitchFamily="18" charset="0"/>
                        </a:rPr>
                        <a:t>Objective</a:t>
                      </a:r>
                    </a:p>
                    <a:p>
                      <a:pPr algn="ctr"/>
                      <a:endParaRPr lang="en-GB" sz="2200" dirty="0">
                        <a:latin typeface="+mn-lt"/>
                        <a:cs typeface="Times New Roman" pitchFamily="18" charset="0"/>
                      </a:endParaRPr>
                    </a:p>
                  </a:txBody>
                  <a:tcPr anchor="ct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mn-lt"/>
                          <a:ea typeface="+mn-ea"/>
                          <a:cs typeface="+mn-cs"/>
                        </a:rPr>
                        <a:t>Information Systems</a:t>
                      </a:r>
                      <a:endParaRPr lang="en-IN" sz="2200" b="1" dirty="0">
                        <a:solidFill>
                          <a:schemeClr val="tx1"/>
                        </a:solidFill>
                        <a:latin typeface="+mn-lt"/>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2200" dirty="0">
                          <a:latin typeface="+mn-lt"/>
                          <a:cs typeface="Times New Roman" pitchFamily="18" charset="0"/>
                        </a:rPr>
                        <a:t>To Understand the information system , its Types</a:t>
                      </a:r>
                      <a:r>
                        <a:rPr lang="en-GB" sz="2200" baseline="0" dirty="0">
                          <a:latin typeface="+mn-lt"/>
                          <a:cs typeface="Times New Roman" pitchFamily="18" charset="0"/>
                        </a:rPr>
                        <a:t> and Development of Information Systems and also understanding of various threats to information system</a:t>
                      </a:r>
                      <a:endParaRPr lang="en-GB" sz="2200" dirty="0">
                        <a:latin typeface="+mn-lt"/>
                        <a:cs typeface="Times New Roman" pitchFamily="18" charset="0"/>
                      </a:endParaRPr>
                    </a:p>
                  </a:txBody>
                  <a:tcPr anchor="ctr"/>
                </a:tc>
                <a:extLst>
                  <a:ext uri="{0D108BD9-81ED-4DB2-BD59-A6C34878D82A}">
                    <a16:rowId xmlns:a16="http://schemas.microsoft.com/office/drawing/2014/main" val="10001"/>
                  </a:ext>
                </a:extLst>
              </a:tr>
              <a:tr h="370840">
                <a:tc>
                  <a:txBody>
                    <a:bodyPr/>
                    <a:lstStyle/>
                    <a:p>
                      <a:pPr marL="0" indent="0" algn="ctr">
                        <a:buFont typeface="Arial" pitchFamily="34" charset="0"/>
                        <a:buNone/>
                      </a:pPr>
                      <a:r>
                        <a:rPr lang="en-IN" sz="2200" kern="1200" dirty="0">
                          <a:solidFill>
                            <a:schemeClr val="dk1"/>
                          </a:solidFill>
                          <a:latin typeface="+mn-lt"/>
                          <a:ea typeface="+mn-ea"/>
                          <a:cs typeface="+mn-cs"/>
                        </a:rPr>
                        <a:t>Information Security</a:t>
                      </a:r>
                      <a:endParaRPr lang="en-US" sz="2200" b="1" dirty="0">
                        <a:solidFill>
                          <a:schemeClr val="tx1"/>
                        </a:solidFill>
                        <a:latin typeface="+mn-lt"/>
                        <a:cs typeface="Times New Roman" pitchFamily="18" charset="0"/>
                      </a:endParaRPr>
                    </a:p>
                  </a:txBody>
                  <a:tcPr anchor="ctr"/>
                </a:tc>
                <a:tc>
                  <a:txBody>
                    <a:bodyPr/>
                    <a:lstStyle/>
                    <a:p>
                      <a:pPr algn="just"/>
                      <a:r>
                        <a:rPr lang="en-IN" sz="2200" b="0" i="0" kern="1200" dirty="0">
                          <a:solidFill>
                            <a:schemeClr val="dk1"/>
                          </a:solidFill>
                          <a:latin typeface="+mn-lt"/>
                          <a:ea typeface="+mn-ea"/>
                          <a:cs typeface="+mn-cs"/>
                        </a:rPr>
                        <a:t>Develop an understanding of information security</a:t>
                      </a:r>
                      <a:endParaRPr lang="en-GB" sz="2200" dirty="0">
                        <a:latin typeface="+mn-lt"/>
                        <a:cs typeface="Times New Roman" pitchFamily="18" charset="0"/>
                      </a:endParaRPr>
                    </a:p>
                  </a:txBody>
                  <a:tcPr anchor="ctr"/>
                </a:tc>
                <a:extLst>
                  <a:ext uri="{0D108BD9-81ED-4DB2-BD59-A6C34878D82A}">
                    <a16:rowId xmlns:a16="http://schemas.microsoft.com/office/drawing/2014/main" val="10002"/>
                  </a:ext>
                </a:extLst>
              </a:tr>
              <a:tr h="640080">
                <a:tc>
                  <a:txBody>
                    <a:bodyPr/>
                    <a:lstStyle/>
                    <a:p>
                      <a:pPr marL="0" indent="0" algn="ctr">
                        <a:buFont typeface="Arial" pitchFamily="34" charset="0"/>
                        <a:buNone/>
                      </a:pPr>
                      <a:r>
                        <a:rPr lang="en-IN" sz="2200" kern="1200" dirty="0">
                          <a:solidFill>
                            <a:schemeClr val="dk1"/>
                          </a:solidFill>
                          <a:latin typeface="+mn-lt"/>
                          <a:ea typeface="+mn-ea"/>
                          <a:cs typeface="+mn-cs"/>
                        </a:rPr>
                        <a:t>Information Assurance</a:t>
                      </a:r>
                      <a:endParaRPr lang="en-US" sz="2200" b="1" dirty="0">
                        <a:solidFill>
                          <a:schemeClr val="tx1"/>
                        </a:solidFill>
                        <a:latin typeface="+mn-lt"/>
                        <a:cs typeface="Times New Roman" pitchFamily="18" charset="0"/>
                      </a:endParaRPr>
                    </a:p>
                  </a:txBody>
                  <a:tcPr anchor="ctr"/>
                </a:tc>
                <a:tc>
                  <a:txBody>
                    <a:bodyPr/>
                    <a:lstStyle/>
                    <a:p>
                      <a:pPr algn="just"/>
                      <a:r>
                        <a:rPr lang="en-IN" sz="2200" b="0" i="0" kern="1200" dirty="0">
                          <a:solidFill>
                            <a:schemeClr val="dk1"/>
                          </a:solidFill>
                          <a:latin typeface="+mn-lt"/>
                          <a:ea typeface="+mn-ea"/>
                          <a:cs typeface="+mn-cs"/>
                        </a:rPr>
                        <a:t>Develop an understanding of information assurance as practiced in computer operating systems</a:t>
                      </a:r>
                      <a:endParaRPr lang="en-GB" sz="2200" dirty="0">
                        <a:latin typeface="+mn-lt"/>
                        <a:cs typeface="Times New Roman" pitchFamily="18" charset="0"/>
                      </a:endParaRPr>
                    </a:p>
                  </a:txBody>
                  <a:tcPr anchor="ctr"/>
                </a:tc>
                <a:extLst>
                  <a:ext uri="{0D108BD9-81ED-4DB2-BD59-A6C34878D82A}">
                    <a16:rowId xmlns:a16="http://schemas.microsoft.com/office/drawing/2014/main" val="10003"/>
                  </a:ext>
                </a:extLst>
              </a:tr>
              <a:tr h="640080">
                <a:tc>
                  <a:txBody>
                    <a:bodyPr/>
                    <a:lstStyle/>
                    <a:p>
                      <a:pPr marL="0" indent="0" algn="ctr">
                        <a:buFont typeface="Arial" pitchFamily="34" charset="0"/>
                        <a:buNone/>
                      </a:pPr>
                      <a:r>
                        <a:rPr lang="en-IN" sz="2200" kern="1200" dirty="0">
                          <a:solidFill>
                            <a:schemeClr val="dk1"/>
                          </a:solidFill>
                          <a:latin typeface="+mn-lt"/>
                          <a:ea typeface="+mn-ea"/>
                          <a:cs typeface="+mn-cs"/>
                        </a:rPr>
                        <a:t>Cyber Security and Security Risk Analysis</a:t>
                      </a:r>
                      <a:endParaRPr lang="en-US" sz="2200" b="1" dirty="0">
                        <a:solidFill>
                          <a:schemeClr val="tx1"/>
                        </a:solidFill>
                        <a:latin typeface="+mn-lt"/>
                        <a:cs typeface="Times New Roman" pitchFamily="18" charset="0"/>
                      </a:endParaRPr>
                    </a:p>
                  </a:txBody>
                  <a:tcPr anchor="ctr"/>
                </a:tc>
                <a:tc>
                  <a:txBody>
                    <a:bodyPr/>
                    <a:lstStyle/>
                    <a:p>
                      <a:pPr algn="just"/>
                      <a:r>
                        <a:rPr lang="en-IN" sz="2200" b="0" i="0" kern="1200" dirty="0">
                          <a:solidFill>
                            <a:schemeClr val="dk1"/>
                          </a:solidFill>
                          <a:latin typeface="+mn-lt"/>
                          <a:ea typeface="+mn-ea"/>
                          <a:cs typeface="+mn-cs"/>
                        </a:rPr>
                        <a:t>Develop an understanding of security policies (confidentiality, integrity and availability), need of cyber security and security risk associated with it. </a:t>
                      </a:r>
                      <a:endParaRPr lang="en-GB" sz="2200" dirty="0">
                        <a:latin typeface="+mn-lt"/>
                        <a:cs typeface="Times New Roman" pitchFamily="18" charset="0"/>
                      </a:endParaRPr>
                    </a:p>
                  </a:txBody>
                  <a:tcPr anchor="ct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AE46645-637F-4C40-A922-BE47A74D92C3}"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Mapping with CO</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30248101"/>
              </p:ext>
            </p:extLst>
          </p:nvPr>
        </p:nvGraphicFramePr>
        <p:xfrm>
          <a:off x="457200" y="1043280"/>
          <a:ext cx="8291264" cy="5380361"/>
        </p:xfrm>
        <a:graphic>
          <a:graphicData uri="http://schemas.openxmlformats.org/drawingml/2006/table">
            <a:tbl>
              <a:tblPr firstRow="1" bandRow="1">
                <a:tableStyleId>{5C22544A-7EE6-4342-B048-85BDC9FD1C3A}</a:tableStyleId>
              </a:tblPr>
              <a:tblGrid>
                <a:gridCol w="5601594">
                  <a:extLst>
                    <a:ext uri="{9D8B030D-6E8A-4147-A177-3AD203B41FA5}">
                      <a16:colId xmlns:a16="http://schemas.microsoft.com/office/drawing/2014/main" val="20000"/>
                    </a:ext>
                  </a:extLst>
                </a:gridCol>
                <a:gridCol w="2689670">
                  <a:extLst>
                    <a:ext uri="{9D8B030D-6E8A-4147-A177-3AD203B41FA5}">
                      <a16:colId xmlns:a16="http://schemas.microsoft.com/office/drawing/2014/main" val="20001"/>
                    </a:ext>
                  </a:extLst>
                </a:gridCol>
              </a:tblGrid>
              <a:tr h="431137">
                <a:tc>
                  <a:txBody>
                    <a:bodyPr/>
                    <a:lstStyle/>
                    <a:p>
                      <a:pPr algn="ctr"/>
                      <a:r>
                        <a:rPr lang="en-GB" sz="2200" dirty="0">
                          <a:solidFill>
                            <a:schemeClr val="tx1"/>
                          </a:solidFill>
                          <a:latin typeface="+mn-lt"/>
                          <a:cs typeface="Times New Roman" pitchFamily="18" charset="0"/>
                        </a:rPr>
                        <a:t>Topic</a:t>
                      </a:r>
                    </a:p>
                  </a:txBody>
                  <a:tcPr marT="0" marB="0" anchor="ctr"/>
                </a:tc>
                <a:tc>
                  <a:txBody>
                    <a:bodyPr/>
                    <a:lstStyle/>
                    <a:p>
                      <a:pPr algn="ctr"/>
                      <a:r>
                        <a:rPr lang="en-GB" sz="2200" dirty="0">
                          <a:solidFill>
                            <a:schemeClr val="tx1"/>
                          </a:solidFill>
                          <a:latin typeface="+mn-lt"/>
                          <a:cs typeface="Times New Roman" pitchFamily="18" charset="0"/>
                        </a:rPr>
                        <a:t>CO</a:t>
                      </a:r>
                    </a:p>
                  </a:txBody>
                  <a:tcPr marT="0" marB="0" anchor="ctr"/>
                </a:tc>
                <a:extLst>
                  <a:ext uri="{0D108BD9-81ED-4DB2-BD59-A6C34878D82A}">
                    <a16:rowId xmlns:a16="http://schemas.microsoft.com/office/drawing/2014/main" val="10000"/>
                  </a:ext>
                </a:extLst>
              </a:tr>
              <a:tr h="456173">
                <a:tc>
                  <a:txBody>
                    <a:bodyPr/>
                    <a:lstStyle/>
                    <a:p>
                      <a:pPr algn="just">
                        <a:lnSpc>
                          <a:spcPct val="150000"/>
                        </a:lnSpc>
                        <a:spcBef>
                          <a:spcPts val="0"/>
                        </a:spcBef>
                      </a:pPr>
                      <a:r>
                        <a:rPr lang="en-IN" sz="2200" dirty="0">
                          <a:solidFill>
                            <a:schemeClr val="tx1"/>
                          </a:solidFill>
                          <a:latin typeface="Calibri (Body)"/>
                        </a:rPr>
                        <a:t>Introduction to Information Systems</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val="10001"/>
                  </a:ext>
                </a:extLst>
              </a:tr>
              <a:tr h="456173">
                <a:tc>
                  <a:txBody>
                    <a:bodyPr/>
                    <a:lstStyle/>
                    <a:p>
                      <a:pPr algn="just">
                        <a:lnSpc>
                          <a:spcPct val="150000"/>
                        </a:lnSpc>
                        <a:spcBef>
                          <a:spcPts val="0"/>
                        </a:spcBef>
                      </a:pPr>
                      <a:r>
                        <a:rPr lang="en-IN" sz="2200" dirty="0">
                          <a:solidFill>
                            <a:schemeClr val="tx1"/>
                          </a:solidFill>
                          <a:latin typeface="Calibri (Body)"/>
                        </a:rPr>
                        <a:t>Types of Information Systems</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val="10002"/>
                  </a:ext>
                </a:extLst>
              </a:tr>
              <a:tr h="456173">
                <a:tc>
                  <a:txBody>
                    <a:bodyPr/>
                    <a:lstStyle/>
                    <a:p>
                      <a:pPr algn="just">
                        <a:lnSpc>
                          <a:spcPct val="150000"/>
                        </a:lnSpc>
                        <a:spcBef>
                          <a:spcPts val="0"/>
                        </a:spcBef>
                      </a:pPr>
                      <a:r>
                        <a:rPr lang="en-IN" sz="2200" dirty="0">
                          <a:solidFill>
                            <a:schemeClr val="tx1"/>
                          </a:solidFill>
                          <a:latin typeface="Calibri (Body)"/>
                        </a:rPr>
                        <a:t>Development of Information Systems </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val="10003"/>
                  </a:ext>
                </a:extLst>
              </a:tr>
              <a:tr h="456173">
                <a:tc>
                  <a:txBody>
                    <a:bodyPr/>
                    <a:lstStyle/>
                    <a:p>
                      <a:pPr algn="just">
                        <a:lnSpc>
                          <a:spcPct val="150000"/>
                        </a:lnSpc>
                        <a:spcBef>
                          <a:spcPts val="0"/>
                        </a:spcBef>
                      </a:pPr>
                      <a:r>
                        <a:rPr lang="en-IN" sz="2200" dirty="0">
                          <a:solidFill>
                            <a:schemeClr val="tx1"/>
                          </a:solidFill>
                          <a:latin typeface="Calibri (Body)"/>
                        </a:rPr>
                        <a:t>Introduction to Information Security</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val="10004"/>
                  </a:ext>
                </a:extLst>
              </a:tr>
              <a:tr h="392075">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dirty="0">
                          <a:solidFill>
                            <a:schemeClr val="tx1"/>
                          </a:solidFill>
                          <a:latin typeface="Calibri (Body)"/>
                        </a:rPr>
                        <a:t>Need for Information Security</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val="10005"/>
                  </a:ext>
                </a:extLst>
              </a:tr>
              <a:tr h="385497">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dirty="0">
                          <a:solidFill>
                            <a:schemeClr val="tx1"/>
                          </a:solidFill>
                          <a:latin typeface="Calibri (Body)"/>
                        </a:rPr>
                        <a:t>Threats to Information Systems</a:t>
                      </a:r>
                      <a:endParaRPr lang="en-US" sz="2200" b="1" dirty="0">
                        <a:solidFill>
                          <a:schemeClr val="tx1"/>
                        </a:solidFill>
                        <a:latin typeface="+mn-lt"/>
                        <a:cs typeface="Times New Roman" pitchFamily="18" charset="0"/>
                      </a:endParaRP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val="10006"/>
                  </a:ext>
                </a:extLst>
              </a:tr>
              <a:tr h="332928">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dirty="0">
                          <a:solidFill>
                            <a:schemeClr val="tx1"/>
                          </a:solidFill>
                          <a:latin typeface="Calibri (Body)"/>
                        </a:rPr>
                        <a:t>Information Assurance</a:t>
                      </a:r>
                      <a:endParaRPr lang="en-US" sz="2200" b="1" dirty="0">
                        <a:solidFill>
                          <a:schemeClr val="tx1"/>
                        </a:solidFill>
                        <a:latin typeface="+mn-lt"/>
                        <a:cs typeface="Times New Roman" pitchFamily="18" charset="0"/>
                      </a:endParaRP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val="10007"/>
                  </a:ext>
                </a:extLst>
              </a:tr>
              <a:tr h="332928">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dirty="0">
                          <a:solidFill>
                            <a:schemeClr val="tx1"/>
                          </a:solidFill>
                          <a:latin typeface="Calibri (Body)"/>
                        </a:rPr>
                        <a:t>Cyber Security</a:t>
                      </a:r>
                      <a:endParaRPr lang="en-US" sz="2200" b="1" dirty="0">
                        <a:solidFill>
                          <a:schemeClr val="tx1"/>
                        </a:solidFill>
                        <a:latin typeface="+mn-lt"/>
                        <a:cs typeface="Times New Roman" pitchFamily="18" charset="0"/>
                      </a:endParaRPr>
                    </a:p>
                  </a:txBody>
                  <a:tcPr marT="0" marB="0" anchor="ctr"/>
                </a:tc>
                <a:tc>
                  <a:txBody>
                    <a:bodyPr/>
                    <a:lstStyle/>
                    <a:p>
                      <a:pPr algn="ctr"/>
                      <a:r>
                        <a:rPr lang="en-GB" sz="2200" dirty="0">
                          <a:solidFill>
                            <a:schemeClr val="tx1"/>
                          </a:solidFill>
                          <a:latin typeface="+mn-lt"/>
                          <a:cs typeface="Times New Roman" pitchFamily="18" charset="0"/>
                        </a:rPr>
                        <a:t>CO1</a:t>
                      </a:r>
                    </a:p>
                  </a:txBody>
                  <a:tcPr marT="0" marB="0" anchor="ctr"/>
                </a:tc>
                <a:extLst>
                  <a:ext uri="{0D108BD9-81ED-4DB2-BD59-A6C34878D82A}">
                    <a16:rowId xmlns:a16="http://schemas.microsoft.com/office/drawing/2014/main" val="10008"/>
                  </a:ext>
                </a:extLst>
              </a:tr>
              <a:tr h="816595">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2200" kern="1200" dirty="0">
                          <a:solidFill>
                            <a:schemeClr val="tx1"/>
                          </a:solidFill>
                          <a:latin typeface="Calibri (Body)"/>
                          <a:ea typeface="+mn-ea"/>
                          <a:cs typeface="+mn-cs"/>
                        </a:rPr>
                        <a:t>Guidelines for Secure Password and WI-FI Security and social media and Windows Security</a:t>
                      </a:r>
                      <a:endParaRPr lang="en-IN" sz="2200" kern="1200" dirty="0">
                        <a:solidFill>
                          <a:schemeClr val="tx1"/>
                        </a:solidFill>
                        <a:latin typeface="Calibri (Body)"/>
                        <a:ea typeface="+mn-ea"/>
                        <a:cs typeface="+mn-cs"/>
                      </a:endParaRPr>
                    </a:p>
                  </a:txBody>
                  <a:tcPr marT="0" marB="0" anchor="ctr"/>
                </a:tc>
                <a:tc>
                  <a:txBody>
                    <a:bodyPr/>
                    <a:lstStyle/>
                    <a:p>
                      <a:pPr algn="ctr"/>
                      <a:r>
                        <a:rPr lang="en-GB" sz="2200" dirty="0">
                          <a:solidFill>
                            <a:schemeClr val="tx1"/>
                          </a:solidFill>
                          <a:latin typeface="+mn-lt"/>
                          <a:cs typeface="Times New Roman" pitchFamily="18" charset="0"/>
                        </a:rPr>
                        <a:t>CO1</a:t>
                      </a:r>
                    </a:p>
                  </a:txBody>
                  <a:tcPr marT="0" marB="0" anchor="ctr"/>
                </a:tc>
                <a:extLst>
                  <a:ext uri="{0D108BD9-81ED-4DB2-BD59-A6C34878D82A}">
                    <a16:rowId xmlns:a16="http://schemas.microsoft.com/office/drawing/2014/main" val="3518125371"/>
                  </a:ext>
                </a:extLst>
              </a:tr>
              <a:tr h="665856">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kern="1200" dirty="0">
                          <a:solidFill>
                            <a:schemeClr val="tx1"/>
                          </a:solidFill>
                          <a:latin typeface="Calibri (Body)"/>
                          <a:ea typeface="+mn-ea"/>
                          <a:cs typeface="+mn-cs"/>
                        </a:rPr>
                        <a:t>Security Risk Analysis and Risk management</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2200" b="1" dirty="0">
                        <a:solidFill>
                          <a:schemeClr val="tx1"/>
                        </a:solidFill>
                        <a:latin typeface="+mn-lt"/>
                        <a:cs typeface="Times New Roman" pitchFamily="18" charset="0"/>
                      </a:endParaRPr>
                    </a:p>
                  </a:txBody>
                  <a:tcPr marT="0" marB="0" anchor="ctr"/>
                </a:tc>
                <a:tc>
                  <a:txBody>
                    <a:bodyPr/>
                    <a:lstStyle/>
                    <a:p>
                      <a:pPr algn="ctr"/>
                      <a:r>
                        <a:rPr lang="en-GB" sz="2200" dirty="0">
                          <a:solidFill>
                            <a:schemeClr val="tx1"/>
                          </a:solidFill>
                          <a:latin typeface="+mn-lt"/>
                          <a:cs typeface="Times New Roman" pitchFamily="18" charset="0"/>
                        </a:rPr>
                        <a:t>CO1</a:t>
                      </a:r>
                    </a:p>
                  </a:txBody>
                  <a:tcPr marT="0" marB="0" anchor="ct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Basics recognition in the domain of Computer Science.</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Concept of network and operating system.</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Commands of programming language.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2E2553A9-872B-4512-9262-1BF786C90FF2}"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algn="ctr">
              <a:buNone/>
            </a:pPr>
            <a:r>
              <a:rPr lang="en-US" sz="2200" b="1" dirty="0">
                <a:latin typeface="Calibri (Body)"/>
              </a:rPr>
              <a:t>Information System</a:t>
            </a:r>
          </a:p>
          <a:p>
            <a:pPr algn="just"/>
            <a:endParaRPr lang="en-US" sz="1800" dirty="0">
              <a:latin typeface="Calibri (Body)"/>
            </a:endParaRPr>
          </a:p>
          <a:p>
            <a:pPr algn="just"/>
            <a:r>
              <a:rPr lang="en-US" sz="2400" dirty="0">
                <a:latin typeface="Calibri (Body)"/>
              </a:rPr>
              <a:t>Information System is made up of two terms, namely, Information and System.</a:t>
            </a:r>
          </a:p>
          <a:p>
            <a:pPr algn="just">
              <a:buNone/>
            </a:pPr>
            <a:endParaRPr lang="en-US" sz="2400" dirty="0">
              <a:latin typeface="Calibri (Body)"/>
            </a:endParaRPr>
          </a:p>
          <a:p>
            <a:pPr algn="just"/>
            <a:r>
              <a:rPr lang="en-US" sz="2400" dirty="0">
                <a:latin typeface="Calibri (Body)"/>
              </a:rPr>
              <a:t> </a:t>
            </a:r>
            <a:r>
              <a:rPr lang="en-US" sz="2400" b="1" dirty="0">
                <a:latin typeface="Calibri (Body)"/>
              </a:rPr>
              <a:t>Information</a:t>
            </a:r>
            <a:r>
              <a:rPr lang="en-US" sz="2400" dirty="0">
                <a:latin typeface="Calibri (Body)"/>
              </a:rPr>
              <a:t>  - Well-structured data with a specific meaning</a:t>
            </a:r>
          </a:p>
          <a:p>
            <a:pPr algn="just"/>
            <a:endParaRPr lang="en-US" sz="2400" b="1" dirty="0">
              <a:latin typeface="Calibri (Body)"/>
            </a:endParaRPr>
          </a:p>
          <a:p>
            <a:pPr algn="just"/>
            <a:r>
              <a:rPr lang="en-US" sz="2400" b="1" dirty="0">
                <a:latin typeface="Calibri (Body)"/>
              </a:rPr>
              <a:t>System </a:t>
            </a:r>
            <a:r>
              <a:rPr lang="en-US" sz="2400" dirty="0">
                <a:latin typeface="Calibri (Body)"/>
              </a:rPr>
              <a:t> - an arrangement that takes input and provides output after completing the required process.</a:t>
            </a:r>
          </a:p>
          <a:p>
            <a:pPr algn="just"/>
            <a:endParaRPr lang="en-US" sz="2400" dirty="0">
              <a:latin typeface="Calibri (Body)"/>
            </a:endParaRPr>
          </a:p>
          <a:p>
            <a:pPr marL="0" indent="0" algn="just">
              <a:buNone/>
            </a:pPr>
            <a:endParaRPr lang="en-US" sz="2400" dirty="0">
              <a:latin typeface="Calibri (Body)"/>
            </a:endParaRPr>
          </a:p>
          <a:p>
            <a:pPr marL="0" indent="0" algn="just">
              <a:buNone/>
            </a:pPr>
            <a:r>
              <a:rPr lang="en-US" sz="2400" i="1" dirty="0">
                <a:latin typeface="Calibri (Body)"/>
              </a:rPr>
              <a:t>“</a:t>
            </a:r>
            <a:r>
              <a:rPr lang="en-US" sz="2400" i="1" dirty="0">
                <a:solidFill>
                  <a:srgbClr val="7030A0"/>
                </a:solidFill>
                <a:latin typeface="Calibri (Body)"/>
              </a:rPr>
              <a:t>An arrangement that processes data and provides meaningful information.”[1]</a:t>
            </a:r>
            <a:endParaRPr lang="en-US" sz="2400" dirty="0">
              <a:solidFill>
                <a:srgbClr val="7030A0"/>
              </a:solidFill>
              <a:latin typeface="Calibri (Body)"/>
            </a:endParaRPr>
          </a:p>
        </p:txBody>
      </p:sp>
      <p:sp>
        <p:nvSpPr>
          <p:cNvPr id="4" name="Date Placeholder 3"/>
          <p:cNvSpPr>
            <a:spLocks noGrp="1"/>
          </p:cNvSpPr>
          <p:nvPr>
            <p:ph type="dt" sz="half" idx="10"/>
          </p:nvPr>
        </p:nvSpPr>
        <p:spPr/>
        <p:txBody>
          <a:bodyPr/>
          <a:lstStyle/>
          <a:p>
            <a:fld id="{0F46BC55-CFE4-4B35-B1F8-56B379AE5AE2}"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Introduction to Information Systems </a:t>
            </a:r>
            <a:r>
              <a:rPr lang="en-IN" sz="30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ox(in)">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box(in)">
                                      <p:cBhvr>
                                        <p:cTn id="1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F10BD7-057A-43BF-B4A3-3464DD3E5C11}"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Information Systems Cont…</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Regular Pentagon 11"/>
          <p:cNvSpPr/>
          <p:nvPr/>
        </p:nvSpPr>
        <p:spPr>
          <a:xfrm>
            <a:off x="3000364" y="2786058"/>
            <a:ext cx="2571768" cy="2143140"/>
          </a:xfrm>
          <a:prstGeom prst="pent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Information Systems</a:t>
            </a:r>
            <a:endParaRPr lang="en-IN" sz="2200" dirty="0">
              <a:solidFill>
                <a:schemeClr val="tx1"/>
              </a:solidFill>
              <a:latin typeface="Calibri (Body)"/>
            </a:endParaRPr>
          </a:p>
        </p:txBody>
      </p:sp>
      <p:sp>
        <p:nvSpPr>
          <p:cNvPr id="13" name="Oval 12"/>
          <p:cNvSpPr/>
          <p:nvPr/>
        </p:nvSpPr>
        <p:spPr>
          <a:xfrm>
            <a:off x="3286116" y="1500174"/>
            <a:ext cx="1928826" cy="785818"/>
          </a:xfrm>
          <a:prstGeom prst="ellipse">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People</a:t>
            </a:r>
            <a:endParaRPr lang="en-IN" sz="2200" dirty="0">
              <a:solidFill>
                <a:schemeClr val="tx1"/>
              </a:solidFill>
              <a:latin typeface="Calibri (Body)"/>
            </a:endParaRPr>
          </a:p>
        </p:txBody>
      </p:sp>
      <p:sp>
        <p:nvSpPr>
          <p:cNvPr id="14" name="Oval 13"/>
          <p:cNvSpPr/>
          <p:nvPr/>
        </p:nvSpPr>
        <p:spPr>
          <a:xfrm>
            <a:off x="357158" y="3286124"/>
            <a:ext cx="1928826" cy="785818"/>
          </a:xfrm>
          <a:prstGeom prst="ellipse">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Data</a:t>
            </a:r>
            <a:endParaRPr lang="en-IN" sz="2200" dirty="0">
              <a:solidFill>
                <a:schemeClr val="tx1"/>
              </a:solidFill>
              <a:latin typeface="Calibri (Body)"/>
            </a:endParaRPr>
          </a:p>
        </p:txBody>
      </p:sp>
      <p:sp>
        <p:nvSpPr>
          <p:cNvPr id="15" name="Oval 14"/>
          <p:cNvSpPr/>
          <p:nvPr/>
        </p:nvSpPr>
        <p:spPr>
          <a:xfrm>
            <a:off x="6286512" y="3214686"/>
            <a:ext cx="1928826" cy="785818"/>
          </a:xfrm>
          <a:prstGeom prst="ellipse">
            <a:avLst/>
          </a:prstGeom>
          <a:gradFill flip="none" rotWithShape="1">
            <a:gsLst>
              <a:gs pos="0">
                <a:srgbClr val="009900">
                  <a:tint val="66000"/>
                  <a:satMod val="160000"/>
                </a:srgbClr>
              </a:gs>
              <a:gs pos="50000">
                <a:srgbClr val="009900">
                  <a:tint val="44500"/>
                  <a:satMod val="160000"/>
                </a:srgbClr>
              </a:gs>
              <a:gs pos="100000">
                <a:srgbClr val="0099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Network</a:t>
            </a:r>
            <a:endParaRPr lang="en-IN" sz="2200" dirty="0">
              <a:solidFill>
                <a:schemeClr val="tx1"/>
              </a:solidFill>
              <a:latin typeface="Calibri (Body)"/>
            </a:endParaRPr>
          </a:p>
        </p:txBody>
      </p:sp>
      <p:sp>
        <p:nvSpPr>
          <p:cNvPr id="16" name="Oval 15"/>
          <p:cNvSpPr/>
          <p:nvPr/>
        </p:nvSpPr>
        <p:spPr>
          <a:xfrm>
            <a:off x="857224" y="5000636"/>
            <a:ext cx="2000264" cy="785818"/>
          </a:xfrm>
          <a:prstGeom prst="ellipse">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Hardware</a:t>
            </a:r>
            <a:endParaRPr lang="en-IN" sz="2200" dirty="0">
              <a:solidFill>
                <a:schemeClr val="tx1"/>
              </a:solidFill>
              <a:latin typeface="Calibri (Body)"/>
            </a:endParaRPr>
          </a:p>
        </p:txBody>
      </p:sp>
      <p:sp>
        <p:nvSpPr>
          <p:cNvPr id="17" name="Oval 16"/>
          <p:cNvSpPr/>
          <p:nvPr/>
        </p:nvSpPr>
        <p:spPr>
          <a:xfrm>
            <a:off x="5572132" y="4929198"/>
            <a:ext cx="2000264" cy="78581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Software</a:t>
            </a:r>
            <a:endParaRPr lang="en-IN" sz="2200" dirty="0">
              <a:solidFill>
                <a:schemeClr val="tx1"/>
              </a:solidFill>
              <a:latin typeface="Calibri (Body)"/>
            </a:endParaRPr>
          </a:p>
        </p:txBody>
      </p:sp>
      <p:cxnSp>
        <p:nvCxnSpPr>
          <p:cNvPr id="18" name="Straight Arrow Connector 17"/>
          <p:cNvCxnSpPr/>
          <p:nvPr/>
        </p:nvCxnSpPr>
        <p:spPr>
          <a:xfrm rot="5400000">
            <a:off x="4001290" y="2570950"/>
            <a:ext cx="5715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285984" y="3643314"/>
            <a:ext cx="71279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6"/>
            <a:endCxn id="12" idx="2"/>
          </p:cNvCxnSpPr>
          <p:nvPr/>
        </p:nvCxnSpPr>
        <p:spPr>
          <a:xfrm flipV="1">
            <a:off x="2857488" y="4929191"/>
            <a:ext cx="634039" cy="4643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000628" y="4929198"/>
            <a:ext cx="570883" cy="4191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2" idx="5"/>
          </p:cNvCxnSpPr>
          <p:nvPr/>
        </p:nvCxnSpPr>
        <p:spPr>
          <a:xfrm rot="10800000">
            <a:off x="5572130" y="3604663"/>
            <a:ext cx="714383" cy="29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1785934"/>
          </a:xfrm>
        </p:spPr>
        <p:txBody>
          <a:bodyPr>
            <a:normAutofit/>
          </a:bodyPr>
          <a:lstStyle/>
          <a:p>
            <a:pPr algn="just"/>
            <a:endParaRPr lang="en-US" sz="1800" dirty="0">
              <a:latin typeface="Calibri (Body)"/>
            </a:endParaRPr>
          </a:p>
          <a:p>
            <a:pPr algn="just"/>
            <a:r>
              <a:rPr lang="en-IN" sz="2200" dirty="0">
                <a:latin typeface="Calibri (Body)"/>
              </a:rPr>
              <a:t>An Information system contains software, hardware, data, people, and network</a:t>
            </a:r>
            <a:r>
              <a:rPr lang="en-IN" sz="1800" dirty="0">
                <a:latin typeface="Calibri (Body)"/>
              </a:rPr>
              <a:t>.</a:t>
            </a:r>
          </a:p>
          <a:p>
            <a:pPr algn="just">
              <a:buNone/>
            </a:pPr>
            <a:endParaRPr lang="en-US" sz="1800" dirty="0">
              <a:latin typeface="Calibri (Body)"/>
            </a:endParaRPr>
          </a:p>
          <a:p>
            <a:pPr algn="just">
              <a:buNone/>
            </a:pPr>
            <a:endParaRPr lang="en-US" sz="1800" dirty="0">
              <a:latin typeface="Calibri (Body)"/>
            </a:endParaRPr>
          </a:p>
          <a:p>
            <a:pPr algn="just">
              <a:buNone/>
            </a:pPr>
            <a:endParaRPr lang="en-US" sz="1800" dirty="0">
              <a:latin typeface="Calibri (Body)"/>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480F4FF6-9127-4421-B0A1-4836022740AF}"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Information Systems Cont…</a:t>
            </a:r>
            <a:endParaRPr lang="en-IN"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571472" y="1928802"/>
            <a:ext cx="8229600" cy="2571767"/>
          </a:xfrm>
          <a:prstGeom prst="rect">
            <a:avLst/>
          </a:prstGeom>
        </p:spPr>
        <p:txBody>
          <a:bodyPr vert="horz" lIns="91440" tIns="45720" rIns="91440" bIns="45720" rtlCol="0">
            <a:normAutofit fontScale="47500" lnSpcReduction="20000"/>
          </a:bodyPr>
          <a:lstStyle/>
          <a:p>
            <a:pPr marR="0" lvl="0" algn="just"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fontAlgn="auto">
              <a:lnSpc>
                <a:spcPct val="100000"/>
              </a:lnSpc>
              <a:spcBef>
                <a:spcPct val="20000"/>
              </a:spcBef>
              <a:spcAft>
                <a:spcPts val="0"/>
              </a:spcAft>
              <a:buClrTx/>
              <a:buSzTx/>
              <a:buFont typeface="Arial" pitchFamily="34" charset="0"/>
              <a:buChar char="•"/>
              <a:tabLst/>
              <a:defRPr/>
            </a:pPr>
            <a:r>
              <a:rPr lang="en-IN" sz="4600" dirty="0">
                <a:latin typeface="Calibri (Body)"/>
              </a:rPr>
              <a:t>Processes and essential system elements are also considered as part of an Information System.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600" b="0" i="0" u="none" strike="noStrike" kern="1200" cap="none" spc="0" normalizeH="0" baseline="0" noProof="0" dirty="0">
              <a:ln>
                <a:noFill/>
              </a:ln>
              <a:solidFill>
                <a:schemeClr val="tx1"/>
              </a:solidFill>
              <a:effectLst/>
              <a:uLnTx/>
              <a:uFillTx/>
              <a:latin typeface="Calibri (Body)"/>
              <a:ea typeface="+mn-ea"/>
              <a:cs typeface="+mn-cs"/>
            </a:endParaRPr>
          </a:p>
          <a:p>
            <a:pPr marL="342900" indent="-342900" algn="just">
              <a:spcBef>
                <a:spcPct val="20000"/>
              </a:spcBef>
              <a:buFont typeface="Arial" pitchFamily="34" charset="0"/>
              <a:buChar char="•"/>
            </a:pPr>
            <a:r>
              <a:rPr lang="en-IN" sz="4600" dirty="0">
                <a:latin typeface="Calibri (Body)"/>
              </a:rPr>
              <a:t>An information system (IS) is an organized system for collecting, organizing, storing and communicating with the information.</a:t>
            </a:r>
            <a:endParaRPr lang="en-US" sz="4600" dirty="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ox(in)">
                                      <p:cBhvr>
                                        <p:cTn id="12" dur="500"/>
                                        <p:tgtEl>
                                          <p:spTgt spid="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box(in)">
                                      <p:cBhvr>
                                        <p:cTn id="1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714891"/>
          </a:xfrm>
        </p:spPr>
        <p:txBody>
          <a:bodyPr>
            <a:normAutofit/>
          </a:bodyPr>
          <a:lstStyle/>
          <a:p>
            <a:endParaRPr lang="en-IN" sz="1000" dirty="0"/>
          </a:p>
          <a:p>
            <a:endParaRPr lang="en-IN" sz="1800" dirty="0"/>
          </a:p>
          <a:p>
            <a:pPr algn="just"/>
            <a:r>
              <a:rPr lang="en-IN" sz="2200" dirty="0">
                <a:latin typeface="Calibri (Body)"/>
              </a:rPr>
              <a:t>Capture both internal data and external data of the organization and its environment.</a:t>
            </a:r>
          </a:p>
          <a:p>
            <a:pPr>
              <a:buNone/>
            </a:pPr>
            <a:endParaRPr lang="en-US" sz="2200" dirty="0">
              <a:latin typeface="Calibri (Body)"/>
            </a:endParaRPr>
          </a:p>
          <a:p>
            <a:pPr algn="just"/>
            <a:r>
              <a:rPr lang="en-IN" sz="2200" dirty="0">
                <a:latin typeface="Calibri (Body)"/>
              </a:rPr>
              <a:t>Stores the database items over an extensive period of time.</a:t>
            </a:r>
          </a:p>
          <a:p>
            <a:pPr algn="just">
              <a:buNone/>
            </a:pPr>
            <a:endParaRPr lang="en-US" sz="2200" dirty="0">
              <a:latin typeface="Calibri (Body)"/>
            </a:endParaRPr>
          </a:p>
          <a:p>
            <a:pPr algn="just"/>
            <a:r>
              <a:rPr lang="en-IN" sz="2200" dirty="0">
                <a:latin typeface="Calibri (Body)"/>
              </a:rPr>
              <a:t>Based on the user’s need, specifications are deployed.</a:t>
            </a:r>
          </a:p>
          <a:p>
            <a:pPr algn="just">
              <a:buNone/>
            </a:pPr>
            <a:endParaRPr lang="en-US" sz="2200" dirty="0">
              <a:latin typeface="Calibri (Body)"/>
            </a:endParaRPr>
          </a:p>
          <a:p>
            <a:pPr algn="just"/>
            <a:r>
              <a:rPr lang="en-IN" sz="2200" dirty="0">
                <a:latin typeface="Calibri (Body)"/>
              </a:rPr>
              <a:t>The output of the Information systems varies on its type.</a:t>
            </a:r>
          </a:p>
          <a:p>
            <a:pPr algn="just"/>
            <a:endParaRPr lang="en-IN" sz="2200" dirty="0"/>
          </a:p>
          <a:p>
            <a:endParaRPr lang="en-IN" sz="1800" dirty="0">
              <a:solidFill>
                <a:srgbClr val="000000"/>
              </a:solidFill>
              <a:latin typeface="Calibri (Body)"/>
            </a:endParaRPr>
          </a:p>
        </p:txBody>
      </p:sp>
      <p:sp>
        <p:nvSpPr>
          <p:cNvPr id="4" name="Date Placeholder 3"/>
          <p:cNvSpPr>
            <a:spLocks noGrp="1"/>
          </p:cNvSpPr>
          <p:nvPr>
            <p:ph type="dt" sz="half" idx="10"/>
          </p:nvPr>
        </p:nvSpPr>
        <p:spPr/>
        <p:txBody>
          <a:bodyPr/>
          <a:lstStyle/>
          <a:p>
            <a:fld id="{E5A05DC4-DF5B-4302-AA63-1F4521A57AA8}"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Fundamental concepts in Information Systems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amond(in)">
                                      <p:cBhvr>
                                        <p:cTn id="7" dur="2000"/>
                                        <p:tgtEl>
                                          <p:spTgt spid="3">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amond(in)">
                                      <p:cBhvr>
                                        <p:cTn id="10" dur="2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diamond(in)">
                                      <p:cBhvr>
                                        <p:cTn id="15" dur="2000"/>
                                        <p:tgtEl>
                                          <p:spTgt spid="3">
                                            <p:txEl>
                                              <p:pRg st="6" end="6"/>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amond(in)">
                                      <p:cBhvr>
                                        <p:cTn id="18"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a:spcBef>
                <a:spcPts val="0"/>
              </a:spcBef>
            </a:pPr>
            <a:r>
              <a:rPr lang="en-US" sz="1800" dirty="0">
                <a:latin typeface="Calibri (Body)"/>
              </a:rPr>
              <a:t>Syllabus</a:t>
            </a:r>
          </a:p>
          <a:p>
            <a:pPr>
              <a:spcBef>
                <a:spcPts val="0"/>
              </a:spcBef>
            </a:pPr>
            <a:r>
              <a:rPr lang="en-US" sz="1800" dirty="0">
                <a:latin typeface="Calibri (Body)"/>
              </a:rPr>
              <a:t>Lecture Plan</a:t>
            </a:r>
          </a:p>
          <a:p>
            <a:pPr>
              <a:spcBef>
                <a:spcPts val="0"/>
              </a:spcBef>
            </a:pPr>
            <a:r>
              <a:rPr lang="en-US" sz="1800" dirty="0">
                <a:latin typeface="Calibri (Body)"/>
              </a:rPr>
              <a:t>Unit Objective</a:t>
            </a:r>
          </a:p>
          <a:p>
            <a:pPr>
              <a:spcBef>
                <a:spcPts val="0"/>
              </a:spcBef>
            </a:pPr>
            <a:r>
              <a:rPr lang="en-US" sz="1800" dirty="0">
                <a:latin typeface="Calibri (Body)"/>
              </a:rPr>
              <a:t>Course Outcome</a:t>
            </a:r>
          </a:p>
          <a:p>
            <a:pPr>
              <a:spcBef>
                <a:spcPts val="0"/>
              </a:spcBef>
            </a:pPr>
            <a:r>
              <a:rPr lang="en-GB" sz="1800" dirty="0">
                <a:latin typeface="Calibri (Body)"/>
              </a:rPr>
              <a:t>CO-PO Mapping</a:t>
            </a:r>
          </a:p>
          <a:p>
            <a:pPr>
              <a:spcBef>
                <a:spcPts val="0"/>
              </a:spcBef>
            </a:pPr>
            <a:r>
              <a:rPr lang="en-GB" sz="1800" dirty="0">
                <a:latin typeface="Calibri (Body)"/>
              </a:rPr>
              <a:t>CO-PSO Mapping</a:t>
            </a:r>
          </a:p>
          <a:p>
            <a:pPr>
              <a:spcBef>
                <a:spcPts val="0"/>
              </a:spcBef>
            </a:pPr>
            <a:r>
              <a:rPr lang="en-US" sz="1800" dirty="0">
                <a:latin typeface="Calibri (Body)"/>
              </a:rPr>
              <a:t>Content (Unit - 1)</a:t>
            </a:r>
          </a:p>
          <a:p>
            <a:pPr>
              <a:spcBef>
                <a:spcPts val="0"/>
              </a:spcBef>
            </a:pPr>
            <a:r>
              <a:rPr lang="en-US" sz="1800" dirty="0">
                <a:latin typeface="Calibri (Body)"/>
              </a:rPr>
              <a:t>Topic Objective</a:t>
            </a:r>
          </a:p>
          <a:p>
            <a:pPr>
              <a:spcBef>
                <a:spcPts val="0"/>
              </a:spcBef>
            </a:pPr>
            <a:r>
              <a:rPr lang="en-US" sz="1800" dirty="0">
                <a:latin typeface="Calibri (Body)"/>
              </a:rPr>
              <a:t>Topic Mapping </a:t>
            </a:r>
          </a:p>
          <a:p>
            <a:pPr>
              <a:spcBef>
                <a:spcPts val="0"/>
              </a:spcBef>
            </a:pPr>
            <a:r>
              <a:rPr lang="en-US" sz="1800" dirty="0">
                <a:latin typeface="Calibri (Body)"/>
              </a:rPr>
              <a:t>Prerequisite and Recap</a:t>
            </a:r>
          </a:p>
          <a:p>
            <a:pPr>
              <a:spcBef>
                <a:spcPts val="0"/>
              </a:spcBef>
            </a:pPr>
            <a:r>
              <a:rPr lang="en-US" sz="1800" dirty="0">
                <a:latin typeface="Calibri (Body)"/>
              </a:rPr>
              <a:t>Video Links</a:t>
            </a:r>
          </a:p>
          <a:p>
            <a:pPr>
              <a:spcBef>
                <a:spcPts val="0"/>
              </a:spcBef>
            </a:pPr>
            <a:r>
              <a:rPr lang="en-US" sz="1800" dirty="0">
                <a:latin typeface="Calibri (Body)"/>
              </a:rPr>
              <a:t>Daily Quiz</a:t>
            </a:r>
          </a:p>
          <a:p>
            <a:pPr>
              <a:spcBef>
                <a:spcPts val="0"/>
              </a:spcBef>
            </a:pPr>
            <a:r>
              <a:rPr lang="en-US" sz="1800" dirty="0">
                <a:latin typeface="Calibri (Body)"/>
              </a:rPr>
              <a:t>MCQ s</a:t>
            </a:r>
          </a:p>
          <a:p>
            <a:pPr>
              <a:spcBef>
                <a:spcPts val="0"/>
              </a:spcBef>
            </a:pPr>
            <a:r>
              <a:rPr lang="en-US" sz="1800" dirty="0">
                <a:latin typeface="Calibri (Body)"/>
              </a:rPr>
              <a:t>Old Question Papers</a:t>
            </a:r>
          </a:p>
          <a:p>
            <a:pPr>
              <a:spcBef>
                <a:spcPts val="0"/>
              </a:spcBef>
            </a:pPr>
            <a:r>
              <a:rPr lang="en-US" sz="1800" dirty="0">
                <a:latin typeface="Calibri (Body)"/>
              </a:rPr>
              <a:t>Expected Questions for University Exam </a:t>
            </a:r>
          </a:p>
          <a:p>
            <a:pPr>
              <a:spcBef>
                <a:spcPts val="0"/>
              </a:spcBef>
            </a:pPr>
            <a:r>
              <a:rPr lang="en-US" sz="1800" dirty="0">
                <a:latin typeface="Calibri (Body)"/>
              </a:rPr>
              <a:t>Summary</a:t>
            </a:r>
          </a:p>
          <a:p>
            <a:pPr>
              <a:spcBef>
                <a:spcPts val="0"/>
              </a:spcBef>
            </a:pPr>
            <a:r>
              <a:rPr lang="en-US" sz="1800" dirty="0">
                <a:latin typeface="Calibri (Body)"/>
              </a:rPr>
              <a:t>References</a:t>
            </a: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7486341E-7A99-4DCF-9F41-2815A9C17C2D}"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Content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77" dur="5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checkerboard(across)">
                                      <p:cBhvr>
                                        <p:cTn id="82" dur="500"/>
                                        <p:tgtEl>
                                          <p:spTgt spid="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checkerboard(across)">
                                      <p:cBhvr>
                                        <p:cTn id="87"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ABAF19-BCFE-4E11-8D52-78D4602EF0BF}"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Types of Information System </a:t>
            </a:r>
            <a:r>
              <a:rPr lang="en-US" sz="2400" dirty="0">
                <a:latin typeface="Calibri (Body)"/>
              </a:rPr>
              <a:t>(CO1) </a:t>
            </a:r>
            <a:endParaRPr lang="en-IN" sz="24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533400" y="1143000"/>
            <a:ext cx="8229600" cy="4525963"/>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p:txBody>
      </p:sp>
      <p:graphicFrame>
        <p:nvGraphicFramePr>
          <p:cNvPr id="10" name="Diagram 9">
            <a:extLst>
              <a:ext uri="{FF2B5EF4-FFF2-40B4-BE49-F238E27FC236}">
                <a16:creationId xmlns:a16="http://schemas.microsoft.com/office/drawing/2014/main" id="{2B9AFF4F-8E43-4350-BC04-77F37D45DB45}"/>
              </a:ext>
            </a:extLst>
          </p:cNvPr>
          <p:cNvGraphicFramePr/>
          <p:nvPr>
            <p:extLst>
              <p:ext uri="{D42A27DB-BD31-4B8C-83A1-F6EECF244321}">
                <p14:modId xmlns:p14="http://schemas.microsoft.com/office/powerpoint/2010/main" val="773099855"/>
              </p:ext>
            </p:extLst>
          </p:nvPr>
        </p:nvGraphicFramePr>
        <p:xfrm>
          <a:off x="357158" y="1000109"/>
          <a:ext cx="8523113" cy="4786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500726"/>
          </a:xfrm>
        </p:spPr>
        <p:txBody>
          <a:bodyPr>
            <a:normAutofit fontScale="55000" lnSpcReduction="20000"/>
          </a:bodyPr>
          <a:lstStyle/>
          <a:p>
            <a:pPr algn="just">
              <a:spcAft>
                <a:spcPts val="1200"/>
              </a:spcAft>
              <a:buNone/>
            </a:pPr>
            <a:r>
              <a:rPr lang="en-US" sz="4000" dirty="0">
                <a:latin typeface="Calibri (Body)"/>
              </a:rPr>
              <a:t>    Support various business operations such as accounting and production. </a:t>
            </a:r>
          </a:p>
          <a:p>
            <a:pPr marL="457200" indent="-457200">
              <a:spcAft>
                <a:spcPts val="1200"/>
              </a:spcAft>
              <a:buAutoNum type="alphaUcPeriod"/>
            </a:pPr>
            <a:r>
              <a:rPr lang="en-IN" sz="4000" b="1" dirty="0">
                <a:latin typeface="Calibri (Body)"/>
              </a:rPr>
              <a:t>Transaction processing system(TPS):</a:t>
            </a:r>
          </a:p>
          <a:p>
            <a:pPr marL="457200" indent="-457200" algn="just">
              <a:spcAft>
                <a:spcPts val="1200"/>
              </a:spcAft>
              <a:buNone/>
            </a:pPr>
            <a:r>
              <a:rPr lang="en-US" sz="4000" b="1" dirty="0">
                <a:latin typeface="Calibri (Body)"/>
              </a:rPr>
              <a:t>       </a:t>
            </a:r>
            <a:r>
              <a:rPr lang="en-US" sz="4000" dirty="0">
                <a:latin typeface="Calibri (Body)"/>
              </a:rPr>
              <a:t>Helps in processing various business transactions and retrieving information from them.</a:t>
            </a:r>
          </a:p>
          <a:p>
            <a:pPr marL="457200" indent="-457200" algn="just">
              <a:spcAft>
                <a:spcPts val="1200"/>
              </a:spcAft>
              <a:buNone/>
            </a:pPr>
            <a:r>
              <a:rPr lang="en-US" sz="4000" dirty="0">
                <a:solidFill>
                  <a:srgbClr val="00B0F0"/>
                </a:solidFill>
                <a:latin typeface="Calibri (Body)"/>
              </a:rPr>
              <a:t>Processing a transaction </a:t>
            </a:r>
            <a:r>
              <a:rPr lang="en-US" sz="4000" dirty="0">
                <a:latin typeface="Calibri (Body)"/>
              </a:rPr>
              <a:t>can be done in two ways - </a:t>
            </a:r>
          </a:p>
          <a:p>
            <a:pPr lvl="1" algn="just">
              <a:lnSpc>
                <a:spcPct val="120000"/>
              </a:lnSpc>
              <a:buFont typeface="Wingdings" panose="05000000000000000000" pitchFamily="2" charset="2"/>
              <a:buChar char="ü"/>
            </a:pPr>
            <a:r>
              <a:rPr lang="en-US" sz="4000" dirty="0">
                <a:solidFill>
                  <a:srgbClr val="FF0000"/>
                </a:solidFill>
                <a:latin typeface="Calibri (Body)"/>
              </a:rPr>
              <a:t>Batch Processing</a:t>
            </a:r>
          </a:p>
          <a:p>
            <a:pPr lvl="1" algn="just">
              <a:lnSpc>
                <a:spcPct val="120000"/>
              </a:lnSpc>
              <a:buFont typeface="Wingdings" panose="05000000000000000000" pitchFamily="2" charset="2"/>
              <a:buChar char="ü"/>
            </a:pPr>
            <a:r>
              <a:rPr lang="en-US" sz="4000" dirty="0">
                <a:solidFill>
                  <a:srgbClr val="FF0000"/>
                </a:solidFill>
                <a:latin typeface="Calibri (Body)"/>
              </a:rPr>
              <a:t>Online or Real-time processing</a:t>
            </a:r>
            <a:r>
              <a:rPr lang="en-US" sz="4000" dirty="0">
                <a:latin typeface="Calibri (Body)"/>
              </a:rPr>
              <a:t>.</a:t>
            </a:r>
          </a:p>
          <a:p>
            <a:pPr algn="just">
              <a:lnSpc>
                <a:spcPct val="120000"/>
              </a:lnSpc>
            </a:pPr>
            <a:r>
              <a:rPr lang="en-US" sz="4000" dirty="0">
                <a:solidFill>
                  <a:srgbClr val="FF0000"/>
                </a:solidFill>
                <a:latin typeface="Calibri (Body)"/>
              </a:rPr>
              <a:t>Batch Processing </a:t>
            </a:r>
            <a:r>
              <a:rPr lang="en-US" sz="4000" dirty="0">
                <a:latin typeface="Calibri (Body)"/>
              </a:rPr>
              <a:t>- transactions are stored over a period of time and then processed.</a:t>
            </a:r>
          </a:p>
          <a:p>
            <a:pPr algn="just">
              <a:lnSpc>
                <a:spcPct val="120000"/>
              </a:lnSpc>
            </a:pPr>
            <a:r>
              <a:rPr lang="en-US" sz="4000" dirty="0">
                <a:solidFill>
                  <a:srgbClr val="FF0000"/>
                </a:solidFill>
                <a:latin typeface="Calibri (Body)"/>
              </a:rPr>
              <a:t>Real-Time Processing </a:t>
            </a:r>
            <a:r>
              <a:rPr lang="en-US" sz="4000" dirty="0">
                <a:latin typeface="Calibri (Body)"/>
              </a:rPr>
              <a:t>– transactions are processed during their occurrences. For example, at retail stores, the cash receipts or card payments are registered and processed simultaneously.</a:t>
            </a:r>
          </a:p>
          <a:p>
            <a:pPr marL="457200" indent="-457200" algn="just">
              <a:buNone/>
            </a:pPr>
            <a:endParaRPr lang="en-US" sz="2600" dirty="0">
              <a:latin typeface="Calibri (Body)"/>
            </a:endParaRPr>
          </a:p>
        </p:txBody>
      </p:sp>
      <p:sp>
        <p:nvSpPr>
          <p:cNvPr id="4" name="Date Placeholder 3"/>
          <p:cNvSpPr>
            <a:spLocks noGrp="1"/>
          </p:cNvSpPr>
          <p:nvPr>
            <p:ph type="dt" sz="half" idx="10"/>
          </p:nvPr>
        </p:nvSpPr>
        <p:spPr/>
        <p:txBody>
          <a:bodyPr/>
          <a:lstStyle/>
          <a:p>
            <a:fld id="{DF664E2F-5FFA-40EC-80B9-AAA020775A21}"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Operations Support Systems (OSS)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00644"/>
          </a:xfrm>
        </p:spPr>
        <p:txBody>
          <a:bodyPr>
            <a:normAutofit/>
          </a:bodyPr>
          <a:lstStyle/>
          <a:p>
            <a:pPr marL="0" indent="0" algn="just">
              <a:buNone/>
            </a:pPr>
            <a:r>
              <a:rPr lang="en-US" sz="2200" b="1" dirty="0">
                <a:latin typeface="Calibri (Body)"/>
              </a:rPr>
              <a:t>B- Process Control System (PCS)</a:t>
            </a:r>
          </a:p>
          <a:p>
            <a:pPr marL="0" indent="0" algn="just">
              <a:buNone/>
            </a:pPr>
            <a:endParaRPr lang="en-US" sz="2000" u="sng" dirty="0">
              <a:latin typeface="Calibri (Body)"/>
            </a:endParaRPr>
          </a:p>
          <a:p>
            <a:pPr lvl="1" algn="just"/>
            <a:r>
              <a:rPr lang="en-US" sz="2200" dirty="0">
                <a:latin typeface="Calibri (Body)"/>
              </a:rPr>
              <a:t>Monitoring and controlling physical processes basically in production Industries.</a:t>
            </a:r>
          </a:p>
          <a:p>
            <a:pPr marL="457200" lvl="1" indent="0" algn="just">
              <a:buNone/>
            </a:pPr>
            <a:r>
              <a:rPr lang="en-US" sz="2200" dirty="0">
                <a:latin typeface="Calibri (Body)"/>
              </a:rPr>
              <a:t>    </a:t>
            </a:r>
          </a:p>
          <a:p>
            <a:pPr marL="457200" lvl="1" indent="0" algn="just">
              <a:buNone/>
            </a:pPr>
            <a:r>
              <a:rPr lang="en-US" sz="2200" dirty="0">
                <a:latin typeface="Calibri (Body)"/>
              </a:rPr>
              <a:t>Example- </a:t>
            </a:r>
          </a:p>
          <a:p>
            <a:pPr lvl="2" algn="just">
              <a:buFont typeface="Wingdings" panose="05000000000000000000" pitchFamily="2" charset="2"/>
              <a:buChar char="ü"/>
            </a:pPr>
            <a:r>
              <a:rPr lang="en-US" sz="2200" dirty="0">
                <a:latin typeface="Calibri (Body)"/>
              </a:rPr>
              <a:t>Making day-to-day decisions </a:t>
            </a:r>
          </a:p>
          <a:p>
            <a:pPr lvl="2" algn="just">
              <a:buFont typeface="Wingdings" panose="05000000000000000000" pitchFamily="2" charset="2"/>
              <a:buChar char="ü"/>
            </a:pPr>
            <a:r>
              <a:rPr lang="en-US" sz="2200" dirty="0">
                <a:latin typeface="Calibri (Body)"/>
              </a:rPr>
              <a:t>Controlling operational processes.</a:t>
            </a:r>
          </a:p>
          <a:p>
            <a:pPr lvl="1" algn="just"/>
            <a:endParaRPr lang="en-US" sz="2200" dirty="0">
              <a:latin typeface="Calibri (Body)"/>
            </a:endParaRPr>
          </a:p>
          <a:p>
            <a:pPr lvl="1" algn="just"/>
            <a:r>
              <a:rPr lang="en-US" sz="2200" dirty="0">
                <a:latin typeface="Calibri (Body)"/>
              </a:rPr>
              <a:t>This system </a:t>
            </a:r>
            <a:r>
              <a:rPr lang="en-US" sz="2200" b="1" dirty="0">
                <a:latin typeface="Calibri (Body)"/>
              </a:rPr>
              <a:t>automates</a:t>
            </a:r>
            <a:r>
              <a:rPr lang="en-US" sz="2200" dirty="0">
                <a:latin typeface="Calibri (Body)"/>
              </a:rPr>
              <a:t> the adjustment of a production process.</a:t>
            </a:r>
          </a:p>
          <a:p>
            <a:pPr algn="just"/>
            <a:endParaRPr lang="en-US" dirty="0"/>
          </a:p>
        </p:txBody>
      </p:sp>
      <p:sp>
        <p:nvSpPr>
          <p:cNvPr id="4" name="Date Placeholder 3"/>
          <p:cNvSpPr>
            <a:spLocks noGrp="1"/>
          </p:cNvSpPr>
          <p:nvPr>
            <p:ph type="dt" sz="half" idx="10"/>
          </p:nvPr>
        </p:nvSpPr>
        <p:spPr/>
        <p:txBody>
          <a:bodyPr/>
          <a:lstStyle/>
          <a:p>
            <a:fld id="{C8F8554B-273B-4E6E-A400-A947FE0DFB43}"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Operations Support Systems (OSS)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ox(in)">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b="1" dirty="0">
                <a:latin typeface="Calibri (Body)"/>
              </a:rPr>
              <a:t>C- Enterprise collaboration system (ECS)</a:t>
            </a:r>
          </a:p>
          <a:p>
            <a:pPr marL="0" indent="0" algn="just">
              <a:buNone/>
            </a:pPr>
            <a:endParaRPr lang="en-US" sz="2200" b="1" u="sng" dirty="0">
              <a:latin typeface="Calibri (Body)"/>
            </a:endParaRPr>
          </a:p>
          <a:p>
            <a:pPr algn="just"/>
            <a:r>
              <a:rPr lang="en-US" sz="2200" dirty="0">
                <a:latin typeface="Calibri (Body)"/>
              </a:rPr>
              <a:t>Helps in </a:t>
            </a:r>
            <a:r>
              <a:rPr lang="en-US" sz="2200" dirty="0">
                <a:solidFill>
                  <a:srgbClr val="00B0F0"/>
                </a:solidFill>
                <a:latin typeface="Calibri (Body)"/>
              </a:rPr>
              <a:t>sharing information </a:t>
            </a:r>
            <a:r>
              <a:rPr lang="en-US" sz="2200" dirty="0">
                <a:latin typeface="Calibri (Body)"/>
              </a:rPr>
              <a:t>among employees. </a:t>
            </a:r>
          </a:p>
          <a:p>
            <a:pPr algn="just"/>
            <a:endParaRPr lang="en-US" sz="2200" dirty="0">
              <a:latin typeface="Calibri (Body)"/>
            </a:endParaRPr>
          </a:p>
          <a:p>
            <a:pPr algn="just"/>
            <a:r>
              <a:rPr lang="en-US" sz="2200" dirty="0">
                <a:latin typeface="Calibri (Body)"/>
              </a:rPr>
              <a:t>A proper flow of information helps in </a:t>
            </a:r>
            <a:r>
              <a:rPr lang="en-US" sz="2200" b="1" dirty="0">
                <a:latin typeface="Calibri (Body)"/>
              </a:rPr>
              <a:t>increasing the productivity </a:t>
            </a:r>
            <a:r>
              <a:rPr lang="en-US" sz="2200" dirty="0">
                <a:latin typeface="Calibri (Body)"/>
              </a:rPr>
              <a:t>of an organization.</a:t>
            </a:r>
            <a:r>
              <a:rPr lang="en-US" sz="2200" u="sng" dirty="0">
                <a:latin typeface="Calibri (Body)"/>
              </a:rPr>
              <a:t> </a:t>
            </a:r>
          </a:p>
          <a:p>
            <a:pPr algn="just"/>
            <a:endParaRPr lang="en-US" sz="2200" u="sng" dirty="0">
              <a:latin typeface="Calibri (Body)"/>
            </a:endParaRPr>
          </a:p>
          <a:p>
            <a:pPr algn="just"/>
            <a:r>
              <a:rPr lang="en-US" sz="2200" dirty="0">
                <a:latin typeface="Calibri (Body)"/>
              </a:rPr>
              <a:t>Example of Tools used in ECS-</a:t>
            </a:r>
            <a:r>
              <a:rPr lang="en-US" sz="2200" u="sng" dirty="0">
                <a:latin typeface="Calibri (Body)"/>
              </a:rPr>
              <a:t> </a:t>
            </a:r>
          </a:p>
          <a:p>
            <a:pPr lvl="1" algn="just">
              <a:buFont typeface="Wingdings" panose="05000000000000000000" pitchFamily="2" charset="2"/>
              <a:buChar char="ü"/>
            </a:pPr>
            <a:r>
              <a:rPr lang="en-US" sz="2200" dirty="0">
                <a:latin typeface="Calibri (Body)"/>
              </a:rPr>
              <a:t>Mails</a:t>
            </a:r>
          </a:p>
          <a:p>
            <a:pPr lvl="1" algn="just">
              <a:buFont typeface="Wingdings" panose="05000000000000000000" pitchFamily="2" charset="2"/>
              <a:buChar char="ü"/>
            </a:pPr>
            <a:r>
              <a:rPr lang="en-US" sz="2200" dirty="0">
                <a:latin typeface="Calibri (Body)"/>
              </a:rPr>
              <a:t>Video Conferencing </a:t>
            </a:r>
          </a:p>
          <a:p>
            <a:pPr lvl="1" algn="just">
              <a:buFont typeface="Wingdings" panose="05000000000000000000" pitchFamily="2" charset="2"/>
              <a:buChar char="ü"/>
            </a:pPr>
            <a:r>
              <a:rPr lang="en-US" sz="2200" dirty="0">
                <a:latin typeface="Calibri (Body)"/>
              </a:rPr>
              <a:t>Group calendars</a:t>
            </a:r>
          </a:p>
          <a:p>
            <a:pPr algn="just"/>
            <a:endParaRPr lang="en-US" dirty="0"/>
          </a:p>
        </p:txBody>
      </p:sp>
      <p:sp>
        <p:nvSpPr>
          <p:cNvPr id="4" name="Date Placeholder 3"/>
          <p:cNvSpPr>
            <a:spLocks noGrp="1"/>
          </p:cNvSpPr>
          <p:nvPr>
            <p:ph type="dt" sz="half" idx="10"/>
          </p:nvPr>
        </p:nvSpPr>
        <p:spPr/>
        <p:txBody>
          <a:bodyPr/>
          <a:lstStyle/>
          <a:p>
            <a:fld id="{4432EE8A-1F4E-4EA2-A260-B4FD25029BFE}"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Operations Support Systems (OOS)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ox(in)">
                                      <p:cBhvr>
                                        <p:cTn id="15" dur="500"/>
                                        <p:tgtEl>
                                          <p:spTgt spid="3">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ox(in)">
                                      <p:cBhvr>
                                        <p:cTn id="18" dur="500"/>
                                        <p:tgtEl>
                                          <p:spTgt spid="3">
                                            <p:txEl>
                                              <p:pRg st="7" end="7"/>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ox(in)">
                                      <p:cBhvr>
                                        <p:cTn id="21" dur="500"/>
                                        <p:tgtEl>
                                          <p:spTgt spid="3">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box(in)">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43000"/>
            <a:ext cx="8439472" cy="5213350"/>
          </a:xfrm>
        </p:spPr>
        <p:txBody>
          <a:bodyPr>
            <a:normAutofit/>
          </a:bodyPr>
          <a:lstStyle/>
          <a:p>
            <a:pPr marL="0" indent="0" algn="just">
              <a:buNone/>
            </a:pPr>
            <a:r>
              <a:rPr lang="en-US" sz="2200" dirty="0">
                <a:latin typeface="Calibri (Body)"/>
              </a:rPr>
              <a:t>Provides information to </a:t>
            </a:r>
            <a:r>
              <a:rPr lang="en-US" sz="2200" b="1" dirty="0">
                <a:latin typeface="Calibri (Body)"/>
              </a:rPr>
              <a:t>users</a:t>
            </a:r>
            <a:r>
              <a:rPr lang="en-US" sz="2200" dirty="0">
                <a:latin typeface="Calibri (Body)"/>
              </a:rPr>
              <a:t> in different business areas when required.</a:t>
            </a:r>
          </a:p>
          <a:p>
            <a:pPr marL="0" indent="0" algn="just">
              <a:buNone/>
            </a:pPr>
            <a:endParaRPr lang="en-US" sz="2200" dirty="0">
              <a:latin typeface="Calibri (Body)"/>
            </a:endParaRPr>
          </a:p>
          <a:p>
            <a:pPr algn="just"/>
            <a:r>
              <a:rPr lang="en-US" sz="2200" b="1" dirty="0">
                <a:latin typeface="Calibri (Body)"/>
              </a:rPr>
              <a:t>Expert system: </a:t>
            </a:r>
            <a:r>
              <a:rPr lang="en-US" sz="2200" dirty="0">
                <a:latin typeface="Calibri (Body)"/>
              </a:rPr>
              <a:t>Provides adequate </a:t>
            </a:r>
            <a:r>
              <a:rPr lang="en-US" sz="2200" b="1" dirty="0">
                <a:latin typeface="Calibri (Body)"/>
              </a:rPr>
              <a:t>knowledge</a:t>
            </a:r>
            <a:r>
              <a:rPr lang="en-US" sz="2200" dirty="0">
                <a:latin typeface="Calibri (Body)"/>
              </a:rPr>
              <a:t> and expert </a:t>
            </a:r>
            <a:r>
              <a:rPr lang="en-US" sz="2200" b="1" dirty="0">
                <a:latin typeface="Calibri (Body)"/>
              </a:rPr>
              <a:t>advice</a:t>
            </a:r>
            <a:r>
              <a:rPr lang="en-US" sz="2200" dirty="0">
                <a:latin typeface="Calibri (Body)"/>
              </a:rPr>
              <a:t> for making various managerial decisions.</a:t>
            </a:r>
          </a:p>
          <a:p>
            <a:pPr marL="0" indent="0" algn="ctr">
              <a:buNone/>
            </a:pPr>
            <a:r>
              <a:rPr lang="en-US" sz="2200" dirty="0">
                <a:latin typeface="Calibri (Body)"/>
              </a:rPr>
              <a:t>     </a:t>
            </a:r>
            <a:r>
              <a:rPr lang="en-US" sz="2400" dirty="0">
                <a:solidFill>
                  <a:schemeClr val="tx2">
                    <a:lumMod val="60000"/>
                    <a:lumOff val="40000"/>
                  </a:schemeClr>
                </a:solidFill>
                <a:latin typeface="Calibri (Body)"/>
              </a:rPr>
              <a:t>Expert System = Knowledge base + Software modules</a:t>
            </a:r>
            <a:endParaRPr lang="en-US" sz="2200" dirty="0">
              <a:latin typeface="Calibri (Body)"/>
            </a:endParaRPr>
          </a:p>
          <a:p>
            <a:pPr algn="just"/>
            <a:r>
              <a:rPr lang="en-US" sz="2200" b="1" dirty="0">
                <a:latin typeface="Calibri (Body)"/>
              </a:rPr>
              <a:t>Knowledge Management System (KMS):  </a:t>
            </a:r>
            <a:r>
              <a:rPr lang="en-US" sz="2200" dirty="0">
                <a:latin typeface="Calibri (Body)"/>
              </a:rPr>
              <a:t>For sharing knowledge, KMS uses a group of collaboration systems, such as the Intranet. Provides two types of knowledge- </a:t>
            </a:r>
          </a:p>
          <a:p>
            <a:pPr marL="1028700" lvl="1" indent="-571500" algn="just">
              <a:buFont typeface="+mj-lt"/>
              <a:buAutoNum type="romanLcPeriod"/>
            </a:pPr>
            <a:r>
              <a:rPr lang="en-US" sz="2200" b="1" dirty="0">
                <a:latin typeface="Calibri (Body)"/>
              </a:rPr>
              <a:t>Explicit knowledge </a:t>
            </a:r>
            <a:r>
              <a:rPr lang="en-US" sz="2200" dirty="0">
                <a:latin typeface="Calibri (Body)"/>
              </a:rPr>
              <a:t>- Information that is documented, stored, and coded with the help of an Information System.</a:t>
            </a:r>
          </a:p>
          <a:p>
            <a:pPr marL="1028700" lvl="1" indent="-571500" algn="just">
              <a:buFont typeface="+mj-lt"/>
              <a:buAutoNum type="romanLcPeriod"/>
            </a:pPr>
            <a:r>
              <a:rPr lang="en-US" sz="2200" b="1" dirty="0">
                <a:latin typeface="Calibri (Body)"/>
              </a:rPr>
              <a:t>Implicit/Tacit knowledge </a:t>
            </a:r>
            <a:r>
              <a:rPr lang="en-US" sz="2200" dirty="0">
                <a:latin typeface="Calibri (Body)"/>
              </a:rPr>
              <a:t>- Information based on processes and procedures stored in the human mind.</a:t>
            </a:r>
          </a:p>
          <a:p>
            <a:pPr algn="just">
              <a:buNone/>
            </a:pPr>
            <a:endParaRPr lang="en-US" dirty="0"/>
          </a:p>
        </p:txBody>
      </p:sp>
      <p:sp>
        <p:nvSpPr>
          <p:cNvPr id="4" name="Date Placeholder 3"/>
          <p:cNvSpPr>
            <a:spLocks noGrp="1"/>
          </p:cNvSpPr>
          <p:nvPr>
            <p:ph type="dt" sz="half" idx="10"/>
          </p:nvPr>
        </p:nvSpPr>
        <p:spPr/>
        <p:txBody>
          <a:bodyPr/>
          <a:lstStyle/>
          <a:p>
            <a:fld id="{B3319D41-6D3A-458D-8F56-7F21EBC47D02}"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Knowledge-Based Systems</a:t>
            </a:r>
            <a:endParaRPr kumimoji="0" lang="en-US" sz="300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DD6958-7D07-4ECF-BA09-9458D02E91A5}"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Management Support Systems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Content Placeholder 11"/>
          <p:cNvSpPr>
            <a:spLocks noGrp="1"/>
          </p:cNvSpPr>
          <p:nvPr>
            <p:ph idx="1"/>
          </p:nvPr>
        </p:nvSpPr>
        <p:spPr>
          <a:xfrm>
            <a:off x="214282" y="1285860"/>
            <a:ext cx="8572560" cy="4840303"/>
          </a:xfrm>
        </p:spPr>
        <p:txBody>
          <a:bodyPr>
            <a:noAutofit/>
          </a:bodyPr>
          <a:lstStyle/>
          <a:p>
            <a:pPr marL="0" indent="0" algn="just">
              <a:spcAft>
                <a:spcPts val="1200"/>
              </a:spcAft>
              <a:buNone/>
            </a:pPr>
            <a:r>
              <a:rPr lang="en-US" sz="2200" dirty="0">
                <a:latin typeface="Calibri (Body)"/>
              </a:rPr>
              <a:t>MSS provides useful information to </a:t>
            </a:r>
            <a:r>
              <a:rPr lang="en-US" sz="2200" b="1" dirty="0">
                <a:solidFill>
                  <a:schemeClr val="tx2">
                    <a:lumMod val="60000"/>
                    <a:lumOff val="40000"/>
                  </a:schemeClr>
                </a:solidFill>
                <a:latin typeface="Calibri (Body)"/>
              </a:rPr>
              <a:t>managers</a:t>
            </a:r>
            <a:r>
              <a:rPr lang="en-US" sz="2200" dirty="0">
                <a:latin typeface="Calibri (Body)"/>
              </a:rPr>
              <a:t> for </a:t>
            </a:r>
            <a:r>
              <a:rPr lang="en-US" sz="2200" b="1" dirty="0">
                <a:latin typeface="Calibri (Body)"/>
              </a:rPr>
              <a:t>decision making </a:t>
            </a:r>
            <a:r>
              <a:rPr lang="en-US" sz="2200" dirty="0">
                <a:latin typeface="Calibri (Body)"/>
              </a:rPr>
              <a:t>and </a:t>
            </a:r>
            <a:r>
              <a:rPr lang="en-US" sz="2200" b="1" dirty="0">
                <a:latin typeface="Calibri (Body)"/>
              </a:rPr>
              <a:t>control</a:t>
            </a:r>
            <a:r>
              <a:rPr lang="en-US" sz="2200" dirty="0">
                <a:latin typeface="Calibri (Body)"/>
              </a:rPr>
              <a:t>.</a:t>
            </a:r>
          </a:p>
          <a:p>
            <a:pPr marL="514350" indent="-514350" algn="just">
              <a:spcAft>
                <a:spcPts val="1200"/>
              </a:spcAft>
              <a:buFont typeface="+mj-lt"/>
              <a:buAutoNum type="alphaLcParenR"/>
            </a:pPr>
            <a:r>
              <a:rPr lang="en-US" sz="2200" b="1" dirty="0">
                <a:latin typeface="Calibri (Body)"/>
              </a:rPr>
              <a:t>Management Information System (MIS)</a:t>
            </a:r>
            <a:r>
              <a:rPr lang="en-US" sz="2200" dirty="0">
                <a:latin typeface="Calibri (Body)"/>
              </a:rPr>
              <a:t>: It generates information for monitoring performance and maintaining coordination.          </a:t>
            </a:r>
          </a:p>
          <a:p>
            <a:pPr marL="514350" indent="-514350" algn="just">
              <a:spcAft>
                <a:spcPts val="1200"/>
              </a:spcAft>
              <a:buNone/>
            </a:pPr>
            <a:r>
              <a:rPr lang="en-US" sz="2200" dirty="0">
                <a:latin typeface="Calibri (Body)"/>
              </a:rPr>
              <a:t>        Example- Production manager can check the report of cost and time of production.</a:t>
            </a:r>
          </a:p>
        </p:txBody>
      </p:sp>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ox(i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ox(in)">
                                      <p:cBhvr>
                                        <p:cTn id="12" dur="500"/>
                                        <p:tgtEl>
                                          <p:spTgt spid="12">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ox(in)">
                                      <p:cBhvr>
                                        <p:cTn id="1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740DB8-ABAA-437D-9BA0-2C562458625C}"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Management Support Systems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Content Placeholder 11"/>
          <p:cNvSpPr>
            <a:spLocks noGrp="1"/>
          </p:cNvSpPr>
          <p:nvPr>
            <p:ph idx="1"/>
          </p:nvPr>
        </p:nvSpPr>
        <p:spPr>
          <a:xfrm>
            <a:off x="214282" y="1285860"/>
            <a:ext cx="8572560" cy="4840303"/>
          </a:xfrm>
        </p:spPr>
        <p:txBody>
          <a:bodyPr>
            <a:noAutofit/>
          </a:bodyPr>
          <a:lstStyle/>
          <a:p>
            <a:pPr marL="514350" indent="-514350" algn="just">
              <a:spcAft>
                <a:spcPts val="1200"/>
              </a:spcAft>
              <a:buNone/>
            </a:pPr>
            <a:r>
              <a:rPr lang="en-US" sz="2200" b="1" dirty="0">
                <a:latin typeface="Calibri (Body)"/>
              </a:rPr>
              <a:t>b) Decision Support System (DSS): </a:t>
            </a:r>
          </a:p>
          <a:p>
            <a:pPr marL="514350" indent="-514350">
              <a:spcAft>
                <a:spcPts val="1200"/>
              </a:spcAft>
              <a:buNone/>
            </a:pPr>
            <a:r>
              <a:rPr lang="en-US" sz="2200" dirty="0">
                <a:latin typeface="Calibri (Body)"/>
              </a:rPr>
              <a:t>	Supports managerial decision making.                                                                                            Example -Sales manager can set sales targets for the coming year by considering the existing market conditions.</a:t>
            </a:r>
          </a:p>
          <a:p>
            <a:pPr marL="514350" indent="-514350" algn="just">
              <a:spcAft>
                <a:spcPts val="1200"/>
              </a:spcAft>
              <a:buNone/>
            </a:pPr>
            <a:endParaRPr lang="en-US" sz="2200" dirty="0">
              <a:latin typeface="Calibri (Body)"/>
            </a:endParaRPr>
          </a:p>
          <a:p>
            <a:pPr marL="514350" indent="-514350" algn="just">
              <a:spcAft>
                <a:spcPts val="1200"/>
              </a:spcAft>
              <a:buAutoNum type="alphaLcParenR" startAt="3"/>
            </a:pPr>
            <a:r>
              <a:rPr lang="en-US" sz="2200" b="1" dirty="0">
                <a:latin typeface="Calibri (Body)"/>
              </a:rPr>
              <a:t>Executive Information System (EIS) or Executive Support System (ESS) : </a:t>
            </a:r>
          </a:p>
          <a:p>
            <a:pPr marL="0" indent="0">
              <a:spcAft>
                <a:spcPts val="1200"/>
              </a:spcAft>
              <a:buNone/>
            </a:pPr>
            <a:r>
              <a:rPr lang="en-US" sz="2200" b="1" dirty="0">
                <a:latin typeface="Calibri (Body)"/>
              </a:rPr>
              <a:t>        </a:t>
            </a:r>
            <a:r>
              <a:rPr lang="en-US" sz="2200" dirty="0">
                <a:latin typeface="Calibri (Body)"/>
              </a:rPr>
              <a:t>Provides critical information to the executive and top-level managers        </a:t>
            </a:r>
            <a:r>
              <a:rPr lang="en-US" sz="2200" dirty="0">
                <a:solidFill>
                  <a:schemeClr val="bg1">
                    <a:lumMod val="95000"/>
                  </a:schemeClr>
                </a:solidFill>
                <a:latin typeface="Calibri (Body)"/>
              </a:rPr>
              <a:t>for </a:t>
            </a:r>
            <a:r>
              <a:rPr lang="en-US" sz="2200" dirty="0">
                <a:latin typeface="Calibri (Body)"/>
              </a:rPr>
              <a:t>  </a:t>
            </a:r>
            <a:r>
              <a:rPr lang="en-US" sz="2200" dirty="0" err="1">
                <a:latin typeface="Calibri (Body)"/>
              </a:rPr>
              <a:t>for</a:t>
            </a:r>
            <a:r>
              <a:rPr lang="en-US" sz="2200" dirty="0">
                <a:latin typeface="Calibri (Body)"/>
              </a:rPr>
              <a:t> making strategic decisions.</a:t>
            </a:r>
            <a:endParaRPr lang="en-IN" sz="2200" dirty="0">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ox(i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ox(in)">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ox(in)">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box(in)">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5143520"/>
          </a:xfrm>
        </p:spPr>
        <p:txBody>
          <a:bodyPr>
            <a:normAutofit/>
          </a:bodyPr>
          <a:lstStyle/>
          <a:p>
            <a:pPr algn="just">
              <a:buNone/>
            </a:pPr>
            <a:r>
              <a:rPr lang="en-US" sz="2200" dirty="0">
                <a:solidFill>
                  <a:srgbClr val="FF0000"/>
                </a:solidFill>
                <a:latin typeface="Calibri (Body)"/>
              </a:rPr>
              <a:t>Information System: </a:t>
            </a:r>
          </a:p>
          <a:p>
            <a:pPr marL="0" indent="0" algn="just">
              <a:buNone/>
            </a:pPr>
            <a:r>
              <a:rPr lang="en-IN" sz="2200" dirty="0">
                <a:latin typeface="Calibri (Body)"/>
              </a:rPr>
              <a:t>An arrangement that processes data and provides meaningful information.</a:t>
            </a:r>
          </a:p>
          <a:p>
            <a:pPr algn="just">
              <a:buNone/>
            </a:pPr>
            <a:r>
              <a:rPr lang="en-US" sz="2200" dirty="0">
                <a:solidFill>
                  <a:srgbClr val="FF0000"/>
                </a:solidFill>
                <a:latin typeface="Calibri (Body)"/>
              </a:rPr>
              <a:t>Types of Information System</a:t>
            </a:r>
          </a:p>
          <a:p>
            <a:pPr lvl="0" algn="just"/>
            <a:r>
              <a:rPr lang="en-US" sz="2200" dirty="0">
                <a:latin typeface="Calibri (Body)"/>
              </a:rPr>
              <a:t>Operations Support System</a:t>
            </a:r>
          </a:p>
          <a:p>
            <a:pPr lvl="1" algn="just"/>
            <a:r>
              <a:rPr lang="en-US" sz="2200" dirty="0">
                <a:latin typeface="Calibri (Body)"/>
              </a:rPr>
              <a:t>TPS</a:t>
            </a:r>
          </a:p>
          <a:p>
            <a:pPr lvl="1" algn="just"/>
            <a:r>
              <a:rPr lang="en-US" sz="2200" dirty="0">
                <a:latin typeface="Calibri (Body)"/>
              </a:rPr>
              <a:t>PCS</a:t>
            </a:r>
          </a:p>
          <a:p>
            <a:pPr lvl="1" algn="just"/>
            <a:r>
              <a:rPr lang="en-US" sz="2200" dirty="0">
                <a:latin typeface="Calibri (Body)"/>
              </a:rPr>
              <a:t>ECS</a:t>
            </a:r>
          </a:p>
          <a:p>
            <a:pPr lvl="0" algn="just"/>
            <a:r>
              <a:rPr lang="en-US" sz="2200" dirty="0">
                <a:latin typeface="Calibri (Body)"/>
              </a:rPr>
              <a:t>Knowledge Based System</a:t>
            </a:r>
          </a:p>
          <a:p>
            <a:pPr lvl="0" algn="just"/>
            <a:r>
              <a:rPr lang="en-US" sz="2200" dirty="0">
                <a:latin typeface="Calibri (Body)"/>
              </a:rPr>
              <a:t>Management Support System</a:t>
            </a:r>
          </a:p>
          <a:p>
            <a:pPr lvl="1" algn="just"/>
            <a:r>
              <a:rPr lang="en-US" sz="2200" dirty="0">
                <a:latin typeface="Calibri (Body)"/>
              </a:rPr>
              <a:t>MIS</a:t>
            </a:r>
          </a:p>
          <a:p>
            <a:pPr lvl="1" algn="just"/>
            <a:r>
              <a:rPr lang="en-US" sz="2200" dirty="0">
                <a:latin typeface="Calibri (Body)"/>
              </a:rPr>
              <a:t>DSS.</a:t>
            </a:r>
          </a:p>
          <a:p>
            <a:pPr>
              <a:buNone/>
            </a:pPr>
            <a:endParaRPr lang="en-US" dirty="0"/>
          </a:p>
        </p:txBody>
      </p:sp>
      <p:sp>
        <p:nvSpPr>
          <p:cNvPr id="4" name="Date Placeholder 3"/>
          <p:cNvSpPr>
            <a:spLocks noGrp="1"/>
          </p:cNvSpPr>
          <p:nvPr>
            <p:ph type="dt" sz="half" idx="10"/>
          </p:nvPr>
        </p:nvSpPr>
        <p:spPr/>
        <p:txBody>
          <a:bodyPr/>
          <a:lstStyle/>
          <a:p>
            <a:fld id="{2AB98E8B-9C3A-4FEA-A0A0-32C70D37AF94}"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Recap</a:t>
            </a:r>
            <a:endParaRPr kumimoji="0" lang="en-US" sz="300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5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5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5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5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latin typeface="Calibri (Body)"/>
              </a:rPr>
              <a:t>Development of IS, similar to the application development procedure.</a:t>
            </a:r>
          </a:p>
          <a:p>
            <a:pPr marL="0" indent="0" algn="just">
              <a:buNone/>
            </a:pPr>
            <a:r>
              <a:rPr lang="en-US" sz="2200" dirty="0">
                <a:latin typeface="Calibri (Body)"/>
              </a:rPr>
              <a:t>The main approaches are listed as follows:</a:t>
            </a:r>
          </a:p>
          <a:p>
            <a:pPr algn="ctr">
              <a:buNone/>
            </a:pPr>
            <a:endParaRPr lang="en-US" sz="2200" dirty="0">
              <a:latin typeface="Calibri (Body)"/>
            </a:endParaRPr>
          </a:p>
          <a:p>
            <a:pPr marL="971550" lvl="1" indent="-514350">
              <a:lnSpc>
                <a:spcPct val="150000"/>
              </a:lnSpc>
              <a:buFont typeface="+mj-lt"/>
              <a:buAutoNum type="arabicPeriod"/>
            </a:pPr>
            <a:r>
              <a:rPr lang="en-US" sz="2200" dirty="0">
                <a:latin typeface="Calibri (Body)"/>
              </a:rPr>
              <a:t>Waterfall model</a:t>
            </a:r>
          </a:p>
          <a:p>
            <a:pPr marL="971550" lvl="1" indent="-514350">
              <a:lnSpc>
                <a:spcPct val="150000"/>
              </a:lnSpc>
              <a:buFont typeface="+mj-lt"/>
              <a:buAutoNum type="arabicPeriod"/>
            </a:pPr>
            <a:r>
              <a:rPr lang="en-US" sz="2200" dirty="0">
                <a:latin typeface="Calibri (Body)"/>
              </a:rPr>
              <a:t>Prototyping model</a:t>
            </a:r>
          </a:p>
          <a:p>
            <a:pPr marL="971550" lvl="1" indent="-514350">
              <a:lnSpc>
                <a:spcPct val="150000"/>
              </a:lnSpc>
              <a:buFont typeface="+mj-lt"/>
              <a:buAutoNum type="arabicPeriod"/>
            </a:pPr>
            <a:r>
              <a:rPr lang="en-US" sz="2200" dirty="0">
                <a:latin typeface="Calibri (Body)"/>
              </a:rPr>
              <a:t>Evolutionary model</a:t>
            </a:r>
          </a:p>
          <a:p>
            <a:pPr marL="971550" lvl="1" indent="-514350">
              <a:lnSpc>
                <a:spcPct val="150000"/>
              </a:lnSpc>
              <a:buFont typeface="+mj-lt"/>
              <a:buAutoNum type="arabicPeriod"/>
            </a:pPr>
            <a:r>
              <a:rPr lang="en-US" sz="2200" dirty="0">
                <a:latin typeface="Calibri (Body)"/>
              </a:rPr>
              <a:t>Spiral model</a:t>
            </a:r>
          </a:p>
          <a:p>
            <a:pPr marL="971550" lvl="1" indent="-514350">
              <a:lnSpc>
                <a:spcPct val="150000"/>
              </a:lnSpc>
              <a:buFont typeface="+mj-lt"/>
              <a:buAutoNum type="arabicPeriod"/>
            </a:pPr>
            <a:r>
              <a:rPr lang="en-US" sz="2200" dirty="0">
                <a:latin typeface="Calibri (Body)"/>
              </a:rPr>
              <a:t>Incremental model</a:t>
            </a:r>
          </a:p>
          <a:p>
            <a:pPr algn="just">
              <a:buNone/>
            </a:pPr>
            <a:endParaRPr lang="en-US" sz="1800" dirty="0">
              <a:latin typeface="Calibri (Body)"/>
            </a:endParaRPr>
          </a:p>
        </p:txBody>
      </p:sp>
      <p:sp>
        <p:nvSpPr>
          <p:cNvPr id="4" name="Date Placeholder 3"/>
          <p:cNvSpPr>
            <a:spLocks noGrp="1"/>
          </p:cNvSpPr>
          <p:nvPr>
            <p:ph type="dt" sz="half" idx="10"/>
          </p:nvPr>
        </p:nvSpPr>
        <p:spPr/>
        <p:txBody>
          <a:bodyPr/>
          <a:lstStyle/>
          <a:p>
            <a:fld id="{34AE87FA-1558-41D1-82A0-2EB8E7BB7A80}"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Development of IS</a:t>
            </a:r>
            <a:r>
              <a:rPr lang="en-IN" sz="3000" dirty="0">
                <a:latin typeface="Calibri (Body)"/>
              </a:rPr>
              <a:t> </a:t>
            </a:r>
            <a:r>
              <a:rPr lang="en-IN" sz="30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ox(in)">
                                      <p:cBhvr>
                                        <p:cTn id="21" dur="500"/>
                                        <p:tgtEl>
                                          <p:spTgt spid="3">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ox(in)">
                                      <p:cBhvr>
                                        <p:cTn id="24" dur="500"/>
                                        <p:tgtEl>
                                          <p:spTgt spid="3">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571488"/>
          </a:xfrm>
        </p:spPr>
        <p:txBody>
          <a:bodyPr>
            <a:normAutofit/>
          </a:bodyPr>
          <a:lstStyle/>
          <a:p>
            <a:pPr algn="just">
              <a:buNone/>
            </a:pPr>
            <a:r>
              <a:rPr lang="en-US" sz="2200" dirty="0">
                <a:latin typeface="Calibri (Body)"/>
              </a:rPr>
              <a:t>This method is also called linear sequential model</a:t>
            </a:r>
            <a:r>
              <a:rPr lang="en-US" sz="1800" dirty="0">
                <a:latin typeface="Calibri (Body)"/>
              </a:rPr>
              <a:t>.</a:t>
            </a:r>
          </a:p>
          <a:p>
            <a:pPr algn="just">
              <a:buNone/>
            </a:pPr>
            <a:endParaRPr lang="en-US" sz="1800" dirty="0">
              <a:latin typeface="Calibri (Body)"/>
            </a:endParaRPr>
          </a:p>
        </p:txBody>
      </p:sp>
      <p:sp>
        <p:nvSpPr>
          <p:cNvPr id="4" name="Date Placeholder 3"/>
          <p:cNvSpPr>
            <a:spLocks noGrp="1"/>
          </p:cNvSpPr>
          <p:nvPr>
            <p:ph type="dt" sz="half" idx="10"/>
          </p:nvPr>
        </p:nvSpPr>
        <p:spPr/>
        <p:txBody>
          <a:bodyPr/>
          <a:lstStyle/>
          <a:p>
            <a:fld id="{B541568A-DE9C-4D10-A588-9A325525997A}"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Waterfall model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928802"/>
            <a:ext cx="8229600" cy="374016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2" name="Group 11"/>
          <p:cNvGrpSpPr/>
          <p:nvPr/>
        </p:nvGrpSpPr>
        <p:grpSpPr>
          <a:xfrm>
            <a:off x="928662" y="1714488"/>
            <a:ext cx="2786081" cy="509477"/>
            <a:chOff x="0" y="72159"/>
            <a:chExt cx="5224159" cy="509477"/>
          </a:xfrm>
        </p:grpSpPr>
        <p:sp>
          <p:nvSpPr>
            <p:cNvPr id="13" name="Rounded Rectangle 12"/>
            <p:cNvSpPr/>
            <p:nvPr/>
          </p:nvSpPr>
          <p:spPr>
            <a:xfrm>
              <a:off x="0" y="72159"/>
              <a:ext cx="5224159" cy="509477"/>
            </a:xfrm>
            <a:prstGeom prst="roundRect">
              <a:avLst>
                <a:gd name="adj" fmla="val 10000"/>
              </a:avLst>
            </a:prstGeom>
            <a:solidFill>
              <a:srgbClr val="00B0F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Rounded Rectangle 4"/>
            <p:cNvSpPr/>
            <p:nvPr/>
          </p:nvSpPr>
          <p:spPr>
            <a:xfrm>
              <a:off x="14922" y="87081"/>
              <a:ext cx="4450622" cy="4796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Feasibility Check</a:t>
              </a:r>
            </a:p>
          </p:txBody>
        </p:sp>
      </p:grpSp>
      <p:grpSp>
        <p:nvGrpSpPr>
          <p:cNvPr id="18" name="Group 17"/>
          <p:cNvGrpSpPr/>
          <p:nvPr/>
        </p:nvGrpSpPr>
        <p:grpSpPr>
          <a:xfrm>
            <a:off x="1214414" y="2428868"/>
            <a:ext cx="3183583" cy="642942"/>
            <a:chOff x="390115" y="744601"/>
            <a:chExt cx="5224159" cy="653796"/>
          </a:xfrm>
        </p:grpSpPr>
        <p:sp>
          <p:nvSpPr>
            <p:cNvPr id="19" name="Rounded Rectangle 18"/>
            <p:cNvSpPr/>
            <p:nvPr/>
          </p:nvSpPr>
          <p:spPr>
            <a:xfrm>
              <a:off x="390115" y="744601"/>
              <a:ext cx="5224159" cy="653796"/>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0" name="Rounded Rectangle 4"/>
            <p:cNvSpPr/>
            <p:nvPr/>
          </p:nvSpPr>
          <p:spPr>
            <a:xfrm>
              <a:off x="409264" y="763750"/>
              <a:ext cx="4370778" cy="615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Requirement Enquiry</a:t>
              </a:r>
            </a:p>
          </p:txBody>
        </p:sp>
      </p:grpSp>
      <p:sp>
        <p:nvSpPr>
          <p:cNvPr id="25" name="Bent Arrow 24"/>
          <p:cNvSpPr/>
          <p:nvPr/>
        </p:nvSpPr>
        <p:spPr>
          <a:xfrm rot="5400000">
            <a:off x="3554007" y="1946662"/>
            <a:ext cx="678661" cy="357190"/>
          </a:xfrm>
          <a:prstGeom prst="bentArrow">
            <a:avLst>
              <a:gd name="adj1" fmla="val 25000"/>
              <a:gd name="adj2" fmla="val 205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Bent Arrow 25"/>
          <p:cNvSpPr/>
          <p:nvPr/>
        </p:nvSpPr>
        <p:spPr>
          <a:xfrm rot="5400000">
            <a:off x="4214810" y="2643182"/>
            <a:ext cx="642940" cy="357189"/>
          </a:xfrm>
          <a:prstGeom prst="bentArrow">
            <a:avLst>
              <a:gd name="adj1" fmla="val 25000"/>
              <a:gd name="adj2" fmla="val 25000"/>
              <a:gd name="adj3" fmla="val 25000"/>
              <a:gd name="adj4" fmla="val 4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7" name="Group 26"/>
          <p:cNvGrpSpPr/>
          <p:nvPr/>
        </p:nvGrpSpPr>
        <p:grpSpPr>
          <a:xfrm>
            <a:off x="1857356" y="3214686"/>
            <a:ext cx="3357587" cy="653796"/>
            <a:chOff x="780231" y="1489202"/>
            <a:chExt cx="5224159" cy="653796"/>
          </a:xfrm>
        </p:grpSpPr>
        <p:sp>
          <p:nvSpPr>
            <p:cNvPr id="28" name="Rounded Rectangle 27"/>
            <p:cNvSpPr/>
            <p:nvPr/>
          </p:nvSpPr>
          <p:spPr>
            <a:xfrm>
              <a:off x="780231" y="1489202"/>
              <a:ext cx="5224159" cy="653796"/>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Rounded Rectangle 4"/>
            <p:cNvSpPr/>
            <p:nvPr/>
          </p:nvSpPr>
          <p:spPr>
            <a:xfrm>
              <a:off x="799380" y="1508351"/>
              <a:ext cx="4370778" cy="615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Design</a:t>
              </a:r>
            </a:p>
          </p:txBody>
        </p:sp>
      </p:grpSp>
      <p:sp>
        <p:nvSpPr>
          <p:cNvPr id="30" name="Bent Arrow 29"/>
          <p:cNvSpPr/>
          <p:nvPr/>
        </p:nvSpPr>
        <p:spPr>
          <a:xfrm rot="5400000">
            <a:off x="5036348" y="3464718"/>
            <a:ext cx="714378" cy="357190"/>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1" name="Group 30"/>
          <p:cNvGrpSpPr/>
          <p:nvPr/>
        </p:nvGrpSpPr>
        <p:grpSpPr>
          <a:xfrm>
            <a:off x="2571736" y="4071942"/>
            <a:ext cx="3286148" cy="642942"/>
            <a:chOff x="1170347" y="2233804"/>
            <a:chExt cx="5224159" cy="653796"/>
          </a:xfrm>
        </p:grpSpPr>
        <p:sp>
          <p:nvSpPr>
            <p:cNvPr id="32" name="Rounded Rectangle 31"/>
            <p:cNvSpPr/>
            <p:nvPr/>
          </p:nvSpPr>
          <p:spPr>
            <a:xfrm>
              <a:off x="1170347" y="2233804"/>
              <a:ext cx="5224159" cy="6537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3" name="Rounded Rectangle 4"/>
            <p:cNvSpPr/>
            <p:nvPr/>
          </p:nvSpPr>
          <p:spPr>
            <a:xfrm>
              <a:off x="1189496" y="2252953"/>
              <a:ext cx="4370778" cy="615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Coding</a:t>
              </a:r>
            </a:p>
          </p:txBody>
        </p:sp>
      </p:grpSp>
      <p:sp>
        <p:nvSpPr>
          <p:cNvPr id="34" name="Bent Arrow 33"/>
          <p:cNvSpPr/>
          <p:nvPr/>
        </p:nvSpPr>
        <p:spPr>
          <a:xfrm rot="5400000">
            <a:off x="5661429" y="4339835"/>
            <a:ext cx="750099" cy="357190"/>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5" name="Group 34"/>
          <p:cNvGrpSpPr/>
          <p:nvPr/>
        </p:nvGrpSpPr>
        <p:grpSpPr>
          <a:xfrm>
            <a:off x="3071803" y="4929198"/>
            <a:ext cx="3571899" cy="571504"/>
            <a:chOff x="1532200" y="2978405"/>
            <a:chExt cx="5224159" cy="653796"/>
          </a:xfrm>
        </p:grpSpPr>
        <p:sp>
          <p:nvSpPr>
            <p:cNvPr id="36" name="Rounded Rectangle 35"/>
            <p:cNvSpPr/>
            <p:nvPr/>
          </p:nvSpPr>
          <p:spPr>
            <a:xfrm>
              <a:off x="1532200" y="2978405"/>
              <a:ext cx="5224159" cy="653796"/>
            </a:xfrm>
            <a:prstGeom prst="roundRect">
              <a:avLst>
                <a:gd name="adj" fmla="val 10000"/>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7" name="Rounded Rectangle 4"/>
            <p:cNvSpPr/>
            <p:nvPr/>
          </p:nvSpPr>
          <p:spPr>
            <a:xfrm>
              <a:off x="1551349" y="2997554"/>
              <a:ext cx="4370778" cy="615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Testing</a:t>
              </a:r>
            </a:p>
          </p:txBody>
        </p:sp>
      </p:grpSp>
      <p:sp>
        <p:nvSpPr>
          <p:cNvPr id="38" name="Bent Arrow 37"/>
          <p:cNvSpPr/>
          <p:nvPr/>
        </p:nvSpPr>
        <p:spPr>
          <a:xfrm rot="5400000">
            <a:off x="6447247" y="5197090"/>
            <a:ext cx="750099" cy="357190"/>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Rectangle: Rounded Corners 4">
            <a:extLst>
              <a:ext uri="{FF2B5EF4-FFF2-40B4-BE49-F238E27FC236}">
                <a16:creationId xmlns:a16="http://schemas.microsoft.com/office/drawing/2014/main" id="{BF3A31A7-F88A-47AC-AD1D-2A17CDE1E928}"/>
              </a:ext>
            </a:extLst>
          </p:cNvPr>
          <p:cNvSpPr txBox="1"/>
          <p:nvPr/>
        </p:nvSpPr>
        <p:spPr>
          <a:xfrm>
            <a:off x="3857620" y="5715016"/>
            <a:ext cx="3500462" cy="571504"/>
          </a:xfrm>
          <a:prstGeom prst="rect">
            <a:avLst/>
          </a:prstGeom>
          <a:solidFill>
            <a:schemeClr val="tx2"/>
          </a:solid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dirty="0"/>
              <a:t>Maintenance</a:t>
            </a:r>
            <a:endParaRPr lang="en-US" sz="2800" kern="1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ppt_x"/>
                                          </p:val>
                                        </p:tav>
                                        <p:tav tm="100000">
                                          <p:val>
                                            <p:strVal val="#ppt_x"/>
                                          </p:val>
                                        </p:tav>
                                      </p:tavLst>
                                    </p:anim>
                                    <p:anim calcmode="lin" valueType="num">
                                      <p:cBhvr additive="base">
                                        <p:cTn id="3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fill="hold"/>
                                        <p:tgtEl>
                                          <p:spTgt spid="31"/>
                                        </p:tgtEl>
                                        <p:attrNameLst>
                                          <p:attrName>ppt_x</p:attrName>
                                        </p:attrNameLst>
                                      </p:cBhvr>
                                      <p:tavLst>
                                        <p:tav tm="0">
                                          <p:val>
                                            <p:strVal val="#ppt_x"/>
                                          </p:val>
                                        </p:tav>
                                        <p:tav tm="100000">
                                          <p:val>
                                            <p:strVal val="#ppt_x"/>
                                          </p:val>
                                        </p:tav>
                                      </p:tavLst>
                                    </p:anim>
                                    <p:anim calcmode="lin" valueType="num">
                                      <p:cBhvr additive="base">
                                        <p:cTn id="43" dur="500" fill="hold"/>
                                        <p:tgtEl>
                                          <p:spTgt spid="3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500" fill="hold"/>
                                        <p:tgtEl>
                                          <p:spTgt spid="34"/>
                                        </p:tgtEl>
                                        <p:attrNameLst>
                                          <p:attrName>ppt_x</p:attrName>
                                        </p:attrNameLst>
                                      </p:cBhvr>
                                      <p:tavLst>
                                        <p:tav tm="0">
                                          <p:val>
                                            <p:strVal val="#ppt_x"/>
                                          </p:val>
                                        </p:tav>
                                        <p:tav tm="100000">
                                          <p:val>
                                            <p:strVal val="#ppt_x"/>
                                          </p:val>
                                        </p:tav>
                                      </p:tavLst>
                                    </p:anim>
                                    <p:anim calcmode="lin" valueType="num">
                                      <p:cBhvr additive="base">
                                        <p:cTn id="4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ppt_x"/>
                                          </p:val>
                                        </p:tav>
                                        <p:tav tm="100000">
                                          <p:val>
                                            <p:strVal val="#ppt_x"/>
                                          </p:val>
                                        </p:tav>
                                      </p:tavLst>
                                    </p:anim>
                                    <p:anim calcmode="lin" valueType="num">
                                      <p:cBhvr additive="base">
                                        <p:cTn id="53" dur="500" fill="hold"/>
                                        <p:tgtEl>
                                          <p:spTgt spid="3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additive="base">
                                        <p:cTn id="56" dur="500" fill="hold"/>
                                        <p:tgtEl>
                                          <p:spTgt spid="38"/>
                                        </p:tgtEl>
                                        <p:attrNameLst>
                                          <p:attrName>ppt_x</p:attrName>
                                        </p:attrNameLst>
                                      </p:cBhvr>
                                      <p:tavLst>
                                        <p:tav tm="0">
                                          <p:val>
                                            <p:strVal val="#ppt_x"/>
                                          </p:val>
                                        </p:tav>
                                        <p:tav tm="100000">
                                          <p:val>
                                            <p:strVal val="#ppt_x"/>
                                          </p:val>
                                        </p:tav>
                                      </p:tavLst>
                                    </p:anim>
                                    <p:anim calcmode="lin" valueType="num">
                                      <p:cBhvr additive="base">
                                        <p:cTn id="5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ppt_x"/>
                                          </p:val>
                                        </p:tav>
                                        <p:tav tm="100000">
                                          <p:val>
                                            <p:strVal val="#ppt_x"/>
                                          </p:val>
                                        </p:tav>
                                      </p:tavLst>
                                    </p:anim>
                                    <p:anim calcmode="lin" valueType="num">
                                      <p:cBhvr additive="base">
                                        <p:cTn id="6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0" grpId="0" animBg="1"/>
      <p:bldP spid="34" grpId="0" animBg="1"/>
      <p:bldP spid="38"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Times New Roman" panose="02020603050405020304" pitchFamily="18" charset="0"/>
            </a:endParaRPr>
          </a:p>
          <a:p>
            <a:pPr algn="just"/>
            <a:endParaRPr lang="en-US" sz="1600" dirty="0"/>
          </a:p>
          <a:p>
            <a:pPr marL="0" indent="0" algn="just">
              <a:buNone/>
            </a:pPr>
            <a:r>
              <a:rPr lang="en-US" sz="1600" b="1" dirty="0"/>
              <a:t>Application Layer Security:</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7486341E-7A99-4DCF-9F41-2815A9C17C2D}"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extLst>
      <p:ext uri="{BB962C8B-B14F-4D97-AF65-F5344CB8AC3E}">
        <p14:creationId xmlns:p14="http://schemas.microsoft.com/office/powerpoint/2010/main" val="11391782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5"/>
          </a:xfrm>
        </p:spPr>
        <p:txBody>
          <a:bodyPr>
            <a:noAutofit/>
          </a:bodyPr>
          <a:lstStyle/>
          <a:p>
            <a:pPr algn="just">
              <a:spcAft>
                <a:spcPts val="600"/>
              </a:spcAft>
            </a:pPr>
            <a:r>
              <a:rPr lang="en-US" sz="2000" b="1" dirty="0">
                <a:latin typeface="Calibri (Body)"/>
              </a:rPr>
              <a:t>Feasibility check: </a:t>
            </a:r>
            <a:r>
              <a:rPr lang="en-US" sz="2000" dirty="0">
                <a:latin typeface="Calibri (Body)"/>
              </a:rPr>
              <a:t>Technical and financial feasibility check about system development.</a:t>
            </a:r>
          </a:p>
          <a:p>
            <a:pPr algn="just">
              <a:spcAft>
                <a:spcPts val="600"/>
              </a:spcAft>
            </a:pPr>
            <a:r>
              <a:rPr lang="en-US" sz="2000" b="1" dirty="0">
                <a:latin typeface="Calibri (Body)"/>
              </a:rPr>
              <a:t>Requirement and specifications: </a:t>
            </a:r>
            <a:r>
              <a:rPr lang="en-US" sz="2000" dirty="0">
                <a:latin typeface="Calibri (Body)"/>
              </a:rPr>
              <a:t>Gathering knowledge about the required system and developing the specifications needed.</a:t>
            </a:r>
          </a:p>
          <a:p>
            <a:pPr algn="just">
              <a:spcAft>
                <a:spcPts val="600"/>
              </a:spcAft>
            </a:pPr>
            <a:r>
              <a:rPr lang="en-US" sz="2000" b="1" dirty="0">
                <a:latin typeface="Calibri (Body)"/>
              </a:rPr>
              <a:t>Design: </a:t>
            </a:r>
            <a:r>
              <a:rPr lang="en-US" sz="2000" dirty="0">
                <a:latin typeface="Calibri (Body)"/>
              </a:rPr>
              <a:t>Converting the requirements and specifications into a system model.</a:t>
            </a:r>
          </a:p>
          <a:p>
            <a:pPr algn="just">
              <a:spcAft>
                <a:spcPts val="600"/>
              </a:spcAft>
            </a:pPr>
            <a:r>
              <a:rPr lang="en-US" sz="2000" b="1" dirty="0">
                <a:latin typeface="Calibri (Body)"/>
              </a:rPr>
              <a:t>Coding: </a:t>
            </a:r>
            <a:r>
              <a:rPr lang="en-US" sz="2000" dirty="0">
                <a:latin typeface="Calibri (Body)"/>
              </a:rPr>
              <a:t>Coding is the process of designing a bridge between the understanding of the user and the system. This is also called programming.</a:t>
            </a:r>
          </a:p>
          <a:p>
            <a:pPr algn="just">
              <a:spcAft>
                <a:spcPts val="600"/>
              </a:spcAft>
            </a:pPr>
            <a:r>
              <a:rPr lang="en-US" sz="2000" b="1" dirty="0">
                <a:latin typeface="Calibri (Body)"/>
              </a:rPr>
              <a:t>Testing: </a:t>
            </a:r>
            <a:r>
              <a:rPr lang="en-US" sz="2000" dirty="0">
                <a:latin typeface="Calibri (Body)"/>
              </a:rPr>
              <a:t>Ensuring that the system performance is according to the user requirements. This is done after a system is set for use.</a:t>
            </a:r>
          </a:p>
          <a:p>
            <a:pPr algn="just">
              <a:spcAft>
                <a:spcPts val="600"/>
              </a:spcAft>
            </a:pPr>
            <a:r>
              <a:rPr lang="en-US" sz="2000" b="1" dirty="0">
                <a:latin typeface="Calibri (Body)"/>
              </a:rPr>
              <a:t>Maintenance: </a:t>
            </a:r>
            <a:r>
              <a:rPr lang="en-US" sz="2000" dirty="0">
                <a:latin typeface="Calibri (Body)"/>
              </a:rPr>
              <a:t>Changes in the system after testing or use to correct the shortcomings or further requirements.</a:t>
            </a:r>
          </a:p>
        </p:txBody>
      </p:sp>
      <p:sp>
        <p:nvSpPr>
          <p:cNvPr id="4" name="Date Placeholder 3"/>
          <p:cNvSpPr>
            <a:spLocks noGrp="1"/>
          </p:cNvSpPr>
          <p:nvPr>
            <p:ph type="dt" sz="half" idx="10"/>
          </p:nvPr>
        </p:nvSpPr>
        <p:spPr/>
        <p:txBody>
          <a:bodyPr/>
          <a:lstStyle/>
          <a:p>
            <a:fld id="{17376CA9-A23A-407B-9AB7-6F1730C24629}"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Stages of Waterfall Model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5"/>
          </a:xfrm>
        </p:spPr>
        <p:txBody>
          <a:bodyPr>
            <a:normAutofit/>
          </a:bodyPr>
          <a:lstStyle/>
          <a:p>
            <a:pPr algn="just">
              <a:spcAft>
                <a:spcPts val="1200"/>
              </a:spcAft>
            </a:pPr>
            <a:r>
              <a:rPr lang="en-US" sz="2200" dirty="0">
                <a:latin typeface="Calibri (Body)"/>
              </a:rPr>
              <a:t>It approaches feasibility analysis before requirement analysis, which is not practical.</a:t>
            </a:r>
          </a:p>
          <a:p>
            <a:pPr algn="just">
              <a:spcAft>
                <a:spcPts val="1200"/>
              </a:spcAft>
            </a:pPr>
            <a:r>
              <a:rPr lang="en-US" sz="2200" dirty="0">
                <a:latin typeface="Calibri (Body)"/>
              </a:rPr>
              <a:t>It tests the system after implementing and designing; therefore, any change required after testing can be hard to be introduced.</a:t>
            </a:r>
          </a:p>
          <a:p>
            <a:pPr algn="just">
              <a:spcAft>
                <a:spcPts val="1200"/>
              </a:spcAft>
            </a:pPr>
            <a:r>
              <a:rPr lang="en-US" sz="2200" dirty="0">
                <a:latin typeface="Calibri (Body)"/>
              </a:rPr>
              <a:t>Any feedback to the previous process has not been approached.</a:t>
            </a:r>
          </a:p>
          <a:p>
            <a:pPr algn="just">
              <a:spcAft>
                <a:spcPts val="1200"/>
              </a:spcAft>
            </a:pPr>
            <a:endParaRPr lang="en-US" sz="1800" dirty="0">
              <a:latin typeface="Calibri (Body)"/>
            </a:endParaRPr>
          </a:p>
        </p:txBody>
      </p:sp>
      <p:sp>
        <p:nvSpPr>
          <p:cNvPr id="4" name="Date Placeholder 3"/>
          <p:cNvSpPr>
            <a:spLocks noGrp="1"/>
          </p:cNvSpPr>
          <p:nvPr>
            <p:ph type="dt" sz="half" idx="10"/>
          </p:nvPr>
        </p:nvSpPr>
        <p:spPr/>
        <p:txBody>
          <a:bodyPr/>
          <a:lstStyle/>
          <a:p>
            <a:fld id="{ED35B30A-AAC4-44AB-8301-5F3F4D318974}"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Drawbacks of Waterfall Model</a:t>
            </a:r>
            <a:r>
              <a:rPr lang="en-US" sz="3000" b="1" dirty="0"/>
              <a:t> </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3429007"/>
          </a:xfrm>
        </p:spPr>
        <p:txBody>
          <a:bodyPr>
            <a:normAutofit/>
          </a:bodyPr>
          <a:lstStyle/>
          <a:p>
            <a:pPr algn="just">
              <a:spcAft>
                <a:spcPts val="1200"/>
              </a:spcAft>
            </a:pPr>
            <a:r>
              <a:rPr lang="en-IN" sz="2200" dirty="0">
                <a:latin typeface="Calibri (Body)"/>
              </a:rPr>
              <a:t>The prototype may be a usable program but is not suitable as the final software product.</a:t>
            </a:r>
          </a:p>
          <a:p>
            <a:pPr algn="just">
              <a:spcAft>
                <a:spcPts val="1200"/>
              </a:spcAft>
            </a:pPr>
            <a:r>
              <a:rPr lang="en-IN" sz="2200" dirty="0">
                <a:latin typeface="Calibri (Body)"/>
              </a:rPr>
              <a:t>The code for the prototype is thrown away. However, experience gathered helps in developing the actual system.</a:t>
            </a:r>
          </a:p>
          <a:p>
            <a:pPr algn="just">
              <a:spcAft>
                <a:spcPts val="1200"/>
              </a:spcAft>
            </a:pPr>
            <a:r>
              <a:rPr lang="en-IN" sz="2200" dirty="0">
                <a:latin typeface="Calibri (Body)"/>
              </a:rPr>
              <a:t>The development of a prototype might involve extra cost, but overall cost might turnout to be lower than that of an equivalent system developed using the waterfall model.</a:t>
            </a:r>
            <a:endParaRPr lang="en-US" sz="2200" dirty="0">
              <a:latin typeface="Calibri (Body)"/>
            </a:endParaRPr>
          </a:p>
        </p:txBody>
      </p:sp>
      <p:sp>
        <p:nvSpPr>
          <p:cNvPr id="4" name="Date Placeholder 3"/>
          <p:cNvSpPr>
            <a:spLocks noGrp="1"/>
          </p:cNvSpPr>
          <p:nvPr>
            <p:ph type="dt" sz="half" idx="10"/>
          </p:nvPr>
        </p:nvSpPr>
        <p:spPr/>
        <p:txBody>
          <a:bodyPr/>
          <a:lstStyle/>
          <a:p>
            <a:fld id="{E7012EA8-1822-4F7D-9E0C-594CD0577235}"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Prototyping Model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67D875-5F73-47D4-916B-578FA5280847}"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Prototyping Model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p:cNvSpPr/>
          <p:nvPr/>
        </p:nvSpPr>
        <p:spPr>
          <a:xfrm>
            <a:off x="285720" y="1214422"/>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Rapid Prototype</a:t>
            </a:r>
            <a:endParaRPr lang="en-IN" dirty="0">
              <a:latin typeface="Calibri (Body)"/>
            </a:endParaRPr>
          </a:p>
        </p:txBody>
      </p:sp>
      <p:sp>
        <p:nvSpPr>
          <p:cNvPr id="11" name="Rectangle 10"/>
          <p:cNvSpPr/>
          <p:nvPr/>
        </p:nvSpPr>
        <p:spPr>
          <a:xfrm>
            <a:off x="1500166" y="2071678"/>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Analysis</a:t>
            </a:r>
            <a:endParaRPr lang="en-IN" dirty="0">
              <a:latin typeface="Calibri (Body)"/>
            </a:endParaRPr>
          </a:p>
        </p:txBody>
      </p:sp>
      <p:sp>
        <p:nvSpPr>
          <p:cNvPr id="12" name="Rectangle 11"/>
          <p:cNvSpPr/>
          <p:nvPr/>
        </p:nvSpPr>
        <p:spPr>
          <a:xfrm>
            <a:off x="2214546" y="2928934"/>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Design</a:t>
            </a:r>
            <a:endParaRPr lang="en-IN" dirty="0">
              <a:latin typeface="Calibri (Body)"/>
            </a:endParaRPr>
          </a:p>
        </p:txBody>
      </p:sp>
      <p:sp>
        <p:nvSpPr>
          <p:cNvPr id="13" name="Rectangle 12"/>
          <p:cNvSpPr/>
          <p:nvPr/>
        </p:nvSpPr>
        <p:spPr>
          <a:xfrm>
            <a:off x="2857488" y="3857628"/>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Implementation</a:t>
            </a:r>
            <a:endParaRPr lang="en-IN" dirty="0">
              <a:latin typeface="Calibri (Body)"/>
            </a:endParaRPr>
          </a:p>
        </p:txBody>
      </p:sp>
      <p:sp>
        <p:nvSpPr>
          <p:cNvPr id="14" name="Rectangle 13"/>
          <p:cNvSpPr/>
          <p:nvPr/>
        </p:nvSpPr>
        <p:spPr>
          <a:xfrm>
            <a:off x="4000496" y="4714884"/>
            <a:ext cx="2000264" cy="57150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Body)"/>
              </a:rPr>
              <a:t>Postdelivery</a:t>
            </a:r>
            <a:r>
              <a:rPr lang="en-US" dirty="0">
                <a:latin typeface="Calibri (Body)"/>
              </a:rPr>
              <a:t> maintenance</a:t>
            </a:r>
            <a:endParaRPr lang="en-IN" dirty="0">
              <a:latin typeface="Calibri (Body)"/>
            </a:endParaRPr>
          </a:p>
        </p:txBody>
      </p:sp>
      <p:sp>
        <p:nvSpPr>
          <p:cNvPr id="15" name="Rectangle 14"/>
          <p:cNvSpPr/>
          <p:nvPr/>
        </p:nvSpPr>
        <p:spPr>
          <a:xfrm>
            <a:off x="4500562" y="5643578"/>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Retirement</a:t>
            </a:r>
            <a:endParaRPr lang="en-IN" dirty="0">
              <a:latin typeface="Calibri (Body)"/>
            </a:endParaRPr>
          </a:p>
        </p:txBody>
      </p:sp>
      <p:cxnSp>
        <p:nvCxnSpPr>
          <p:cNvPr id="17" name="Straight Arrow Connector 16"/>
          <p:cNvCxnSpPr/>
          <p:nvPr/>
        </p:nvCxnSpPr>
        <p:spPr>
          <a:xfrm rot="5400000">
            <a:off x="1893869" y="1892289"/>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531174" y="1428736"/>
            <a:ext cx="428628" cy="1588"/>
          </a:xfrm>
          <a:prstGeom prst="straightConnector1">
            <a:avLst/>
          </a:prstGeom>
          <a:ln w="28575">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036877" y="2749545"/>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679819" y="3606801"/>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179885" y="4535495"/>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5180017" y="5464189"/>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71868" y="1142984"/>
            <a:ext cx="2000264" cy="500066"/>
          </a:xfrm>
          <a:prstGeom prst="rect">
            <a:avLst/>
          </a:prstGeom>
          <a:solidFill>
            <a:schemeClr val="bg1">
              <a:lumMod val="65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Changed Requirements</a:t>
            </a:r>
            <a:endParaRPr lang="en-IN" dirty="0">
              <a:latin typeface="Calibri (Body)"/>
            </a:endParaRPr>
          </a:p>
        </p:txBody>
      </p:sp>
      <p:cxnSp>
        <p:nvCxnSpPr>
          <p:cNvPr id="28" name="Shape 27"/>
          <p:cNvCxnSpPr>
            <a:stCxn id="26" idx="1"/>
            <a:endCxn id="11" idx="0"/>
          </p:cNvCxnSpPr>
          <p:nvPr/>
        </p:nvCxnSpPr>
        <p:spPr>
          <a:xfrm rot="10800000" flipV="1">
            <a:off x="2500298" y="1393016"/>
            <a:ext cx="1071570" cy="678661"/>
          </a:xfrm>
          <a:prstGeom prst="bentConnector2">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4315537" y="3070619"/>
            <a:ext cx="3286942" cy="158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3500430" y="2214554"/>
            <a:ext cx="2286016" cy="1588"/>
          </a:xfrm>
          <a:prstGeom prst="straightConnector1">
            <a:avLst/>
          </a:prstGeom>
          <a:ln w="28575">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4571206" y="3429000"/>
            <a:ext cx="2428892" cy="158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4214810" y="3143248"/>
            <a:ext cx="1357322" cy="1588"/>
          </a:xfrm>
          <a:prstGeom prst="straightConnector1">
            <a:avLst/>
          </a:prstGeom>
          <a:ln w="28575">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4786314" y="3928272"/>
            <a:ext cx="1571636" cy="158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4857752" y="4071942"/>
            <a:ext cx="500066" cy="1588"/>
          </a:xfrm>
          <a:prstGeom prst="straightConnector1">
            <a:avLst/>
          </a:prstGeom>
          <a:ln w="28575">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5037141" y="4392619"/>
            <a:ext cx="642942" cy="158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357158" y="4643446"/>
            <a:ext cx="500066" cy="1588"/>
          </a:xfrm>
          <a:prstGeom prst="straightConnector1">
            <a:avLst/>
          </a:prstGeom>
          <a:ln w="28575">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357158" y="4286256"/>
            <a:ext cx="42704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57224" y="4143380"/>
            <a:ext cx="1928826" cy="769441"/>
          </a:xfrm>
          <a:prstGeom prst="rect">
            <a:avLst/>
          </a:prstGeom>
          <a:noFill/>
        </p:spPr>
        <p:txBody>
          <a:bodyPr wrap="square" rtlCol="0">
            <a:spAutoFit/>
          </a:bodyPr>
          <a:lstStyle/>
          <a:p>
            <a:r>
              <a:rPr lang="en-US" sz="2200" dirty="0">
                <a:latin typeface="Calibri (Body)"/>
              </a:rPr>
              <a:t>Development</a:t>
            </a:r>
          </a:p>
          <a:p>
            <a:r>
              <a:rPr lang="en-US" sz="2200" dirty="0">
                <a:latin typeface="Calibri (Body)"/>
              </a:rPr>
              <a:t>Maintenance</a:t>
            </a:r>
            <a:endParaRPr lang="en-IN" sz="2200" dirty="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ppt_x"/>
                                          </p:val>
                                        </p:tav>
                                        <p:tav tm="100000">
                                          <p:val>
                                            <p:strVal val="#ppt_x"/>
                                          </p:val>
                                        </p:tav>
                                      </p:tavLst>
                                    </p:anim>
                                    <p:anim calcmode="lin" valueType="num">
                                      <p:cBhvr additive="base">
                                        <p:cTn id="5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500" fill="hold"/>
                                        <p:tgtEl>
                                          <p:spTgt spid="53"/>
                                        </p:tgtEl>
                                        <p:attrNameLst>
                                          <p:attrName>ppt_x</p:attrName>
                                        </p:attrNameLst>
                                      </p:cBhvr>
                                      <p:tavLst>
                                        <p:tav tm="0">
                                          <p:val>
                                            <p:strVal val="#ppt_x"/>
                                          </p:val>
                                        </p:tav>
                                        <p:tav tm="100000">
                                          <p:val>
                                            <p:strVal val="#ppt_x"/>
                                          </p:val>
                                        </p:tav>
                                      </p:tavLst>
                                    </p:anim>
                                    <p:anim calcmode="lin" valueType="num">
                                      <p:cBhvr additive="base">
                                        <p:cTn id="63" dur="500" fill="hold"/>
                                        <p:tgtEl>
                                          <p:spTgt spid="53"/>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60"/>
                                        </p:tgtEl>
                                        <p:attrNameLst>
                                          <p:attrName>style.visibility</p:attrName>
                                        </p:attrNameLst>
                                      </p:cBhvr>
                                      <p:to>
                                        <p:strVal val="visible"/>
                                      </p:to>
                                    </p:set>
                                    <p:anim calcmode="lin" valueType="num">
                                      <p:cBhvr additive="base">
                                        <p:cTn id="78" dur="500" fill="hold"/>
                                        <p:tgtEl>
                                          <p:spTgt spid="60"/>
                                        </p:tgtEl>
                                        <p:attrNameLst>
                                          <p:attrName>ppt_x</p:attrName>
                                        </p:attrNameLst>
                                      </p:cBhvr>
                                      <p:tavLst>
                                        <p:tav tm="0">
                                          <p:val>
                                            <p:strVal val="#ppt_x"/>
                                          </p:val>
                                        </p:tav>
                                        <p:tav tm="100000">
                                          <p:val>
                                            <p:strVal val="#ppt_x"/>
                                          </p:val>
                                        </p:tav>
                                      </p:tavLst>
                                    </p:anim>
                                    <p:anim calcmode="lin" valueType="num">
                                      <p:cBhvr additive="base">
                                        <p:cTn id="79" dur="500" fill="hold"/>
                                        <p:tgtEl>
                                          <p:spTgt spid="60"/>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67"/>
                                        </p:tgtEl>
                                        <p:attrNameLst>
                                          <p:attrName>style.visibility</p:attrName>
                                        </p:attrNameLst>
                                      </p:cBhvr>
                                      <p:to>
                                        <p:strVal val="visible"/>
                                      </p:to>
                                    </p:set>
                                    <p:anim calcmode="lin" valueType="num">
                                      <p:cBhvr additive="base">
                                        <p:cTn id="82" dur="500" fill="hold"/>
                                        <p:tgtEl>
                                          <p:spTgt spid="67"/>
                                        </p:tgtEl>
                                        <p:attrNameLst>
                                          <p:attrName>ppt_x</p:attrName>
                                        </p:attrNameLst>
                                      </p:cBhvr>
                                      <p:tavLst>
                                        <p:tav tm="0">
                                          <p:val>
                                            <p:strVal val="#ppt_x"/>
                                          </p:val>
                                        </p:tav>
                                        <p:tav tm="100000">
                                          <p:val>
                                            <p:strVal val="#ppt_x"/>
                                          </p:val>
                                        </p:tav>
                                      </p:tavLst>
                                    </p:anim>
                                    <p:anim calcmode="lin" valueType="num">
                                      <p:cBhvr additive="base">
                                        <p:cTn id="83" dur="500" fill="hold"/>
                                        <p:tgtEl>
                                          <p:spTgt spid="67"/>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76"/>
                                        </p:tgtEl>
                                        <p:attrNameLst>
                                          <p:attrName>style.visibility</p:attrName>
                                        </p:attrNameLst>
                                      </p:cBhvr>
                                      <p:to>
                                        <p:strVal val="visible"/>
                                      </p:to>
                                    </p:set>
                                    <p:anim calcmode="lin" valueType="num">
                                      <p:cBhvr additive="base">
                                        <p:cTn id="86" dur="500" fill="hold"/>
                                        <p:tgtEl>
                                          <p:spTgt spid="76"/>
                                        </p:tgtEl>
                                        <p:attrNameLst>
                                          <p:attrName>ppt_x</p:attrName>
                                        </p:attrNameLst>
                                      </p:cBhvr>
                                      <p:tavLst>
                                        <p:tav tm="0">
                                          <p:val>
                                            <p:strVal val="#ppt_x"/>
                                          </p:val>
                                        </p:tav>
                                        <p:tav tm="100000">
                                          <p:val>
                                            <p:strVal val="#ppt_x"/>
                                          </p:val>
                                        </p:tav>
                                      </p:tavLst>
                                    </p:anim>
                                    <p:anim calcmode="lin" valueType="num">
                                      <p:cBhvr additive="base">
                                        <p:cTn id="87" dur="500" fill="hold"/>
                                        <p:tgtEl>
                                          <p:spTgt spid="76"/>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 calcmode="lin" valueType="num">
                                      <p:cBhvr additive="base">
                                        <p:cTn id="90" dur="500" fill="hold"/>
                                        <p:tgtEl>
                                          <p:spTgt spid="73"/>
                                        </p:tgtEl>
                                        <p:attrNameLst>
                                          <p:attrName>ppt_x</p:attrName>
                                        </p:attrNameLst>
                                      </p:cBhvr>
                                      <p:tavLst>
                                        <p:tav tm="0">
                                          <p:val>
                                            <p:strVal val="#ppt_x"/>
                                          </p:val>
                                        </p:tav>
                                        <p:tav tm="100000">
                                          <p:val>
                                            <p:strVal val="#ppt_x"/>
                                          </p:val>
                                        </p:tav>
                                      </p:tavLst>
                                    </p:anim>
                                    <p:anim calcmode="lin" valueType="num">
                                      <p:cBhvr additive="base">
                                        <p:cTn id="91" dur="500" fill="hold"/>
                                        <p:tgtEl>
                                          <p:spTgt spid="73"/>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additive="base">
                                        <p:cTn id="94" dur="500" fill="hold"/>
                                        <p:tgtEl>
                                          <p:spTgt spid="64"/>
                                        </p:tgtEl>
                                        <p:attrNameLst>
                                          <p:attrName>ppt_x</p:attrName>
                                        </p:attrNameLst>
                                      </p:cBhvr>
                                      <p:tavLst>
                                        <p:tav tm="0">
                                          <p:val>
                                            <p:strVal val="#ppt_x"/>
                                          </p:val>
                                        </p:tav>
                                        <p:tav tm="100000">
                                          <p:val>
                                            <p:strVal val="#ppt_x"/>
                                          </p:val>
                                        </p:tav>
                                      </p:tavLst>
                                    </p:anim>
                                    <p:anim calcmode="lin" valueType="num">
                                      <p:cBhvr additive="base">
                                        <p:cTn id="95" dur="500" fill="hold"/>
                                        <p:tgtEl>
                                          <p:spTgt spid="64"/>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 calcmode="lin" valueType="num">
                                      <p:cBhvr additive="base">
                                        <p:cTn id="98" dur="500" fill="hold"/>
                                        <p:tgtEl>
                                          <p:spTgt spid="58"/>
                                        </p:tgtEl>
                                        <p:attrNameLst>
                                          <p:attrName>ppt_x</p:attrName>
                                        </p:attrNameLst>
                                      </p:cBhvr>
                                      <p:tavLst>
                                        <p:tav tm="0">
                                          <p:val>
                                            <p:strVal val="#ppt_x"/>
                                          </p:val>
                                        </p:tav>
                                        <p:tav tm="100000">
                                          <p:val>
                                            <p:strVal val="#ppt_x"/>
                                          </p:val>
                                        </p:tav>
                                      </p:tavLst>
                                    </p:anim>
                                    <p:anim calcmode="lin" valueType="num">
                                      <p:cBhvr additive="base">
                                        <p:cTn id="99"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643453"/>
          </a:xfrm>
        </p:spPr>
        <p:txBody>
          <a:bodyPr>
            <a:normAutofit/>
          </a:bodyPr>
          <a:lstStyle/>
          <a:p>
            <a:pPr algn="just">
              <a:spcAft>
                <a:spcPts val="1800"/>
              </a:spcAft>
            </a:pPr>
            <a:r>
              <a:rPr lang="en-US" sz="2200" dirty="0">
                <a:latin typeface="Calibri (Body)"/>
              </a:rPr>
              <a:t>Evolutionary model approaches to improve the classic waterfall model by providing scope of feedback and improvement at every stage of the system development.</a:t>
            </a:r>
          </a:p>
          <a:p>
            <a:pPr algn="just">
              <a:spcAft>
                <a:spcPts val="1800"/>
              </a:spcAft>
            </a:pPr>
            <a:r>
              <a:rPr lang="en-US" sz="2200" dirty="0">
                <a:latin typeface="Calibri (Body)"/>
              </a:rPr>
              <a:t>Therefore, every stage should be taken as a separate evolutionary phase.</a:t>
            </a:r>
          </a:p>
          <a:p>
            <a:pPr algn="just">
              <a:spcAft>
                <a:spcPts val="1800"/>
              </a:spcAft>
            </a:pPr>
            <a:r>
              <a:rPr lang="en-IN" sz="2200" dirty="0">
                <a:latin typeface="Calibri (Body)"/>
              </a:rPr>
              <a:t>This model is useful for complex projects where all functionality must be delivered at one time, but the requirements are unstable or not well understood at the beginning.</a:t>
            </a:r>
            <a:endParaRPr lang="en-US" sz="2200" dirty="0">
              <a:latin typeface="Calibri (Body)"/>
            </a:endParaRPr>
          </a:p>
          <a:p>
            <a:pPr algn="just">
              <a:spcAft>
                <a:spcPts val="1200"/>
              </a:spcAft>
            </a:pPr>
            <a:endParaRPr lang="en-US" sz="2200" dirty="0">
              <a:latin typeface="Calibri (Body)"/>
            </a:endParaRPr>
          </a:p>
        </p:txBody>
      </p:sp>
      <p:sp>
        <p:nvSpPr>
          <p:cNvPr id="4" name="Date Placeholder 3"/>
          <p:cNvSpPr>
            <a:spLocks noGrp="1"/>
          </p:cNvSpPr>
          <p:nvPr>
            <p:ph type="dt" sz="half" idx="10"/>
          </p:nvPr>
        </p:nvSpPr>
        <p:spPr/>
        <p:txBody>
          <a:bodyPr/>
          <a:lstStyle/>
          <a:p>
            <a:fld id="{BD52CD7E-651A-4835-8C34-441BD76F21FD}"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solidFill>
                  <a:prstClr val="black"/>
                </a:solidFill>
                <a:latin typeface="Calibri(body)"/>
                <a:ea typeface="+mj-ea"/>
                <a:cs typeface="+mj-cs"/>
              </a:rPr>
              <a:t>Evolutionary Model</a:t>
            </a:r>
            <a:endParaRPr lang="en-IN" sz="3000" dirty="0">
              <a:latin typeface="Calibri(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3326F8-4F9A-4E22-A1BE-5E8CFEDD7B38}"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2400" dirty="0">
                <a:solidFill>
                  <a:prstClr val="black"/>
                </a:solidFill>
                <a:latin typeface="Calibri(body)"/>
                <a:ea typeface="+mj-ea"/>
                <a:cs typeface="+mj-cs"/>
              </a:rPr>
              <a:t>Evolutionary Model</a:t>
            </a:r>
            <a:endParaRPr lang="en-IN" sz="2400" dirty="0">
              <a:latin typeface="Calibri(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43010" name="Picture 2"/>
          <p:cNvPicPr>
            <a:picLocks noChangeAspect="1" noChangeArrowheads="1"/>
          </p:cNvPicPr>
          <p:nvPr/>
        </p:nvPicPr>
        <p:blipFill>
          <a:blip r:embed="rId3"/>
          <a:srcRect/>
          <a:stretch>
            <a:fillRect/>
          </a:stretch>
        </p:blipFill>
        <p:spPr bwMode="auto">
          <a:xfrm>
            <a:off x="857224" y="1471112"/>
            <a:ext cx="7286676" cy="3994094"/>
          </a:xfrm>
          <a:prstGeom prst="rect">
            <a:avLst/>
          </a:prstGeom>
          <a:noFill/>
          <a:ln w="9525">
            <a:noFill/>
            <a:miter lim="800000"/>
            <a:headEnd/>
            <a:tailEnd/>
          </a:ln>
          <a:effectLst/>
        </p:spPr>
      </p:pic>
      <p:sp>
        <p:nvSpPr>
          <p:cNvPr id="9" name="TextBox 8"/>
          <p:cNvSpPr txBox="1"/>
          <p:nvPr/>
        </p:nvSpPr>
        <p:spPr>
          <a:xfrm>
            <a:off x="500034" y="5857892"/>
            <a:ext cx="6643734" cy="369332"/>
          </a:xfrm>
          <a:prstGeom prst="rect">
            <a:avLst/>
          </a:prstGeom>
          <a:noFill/>
        </p:spPr>
        <p:txBody>
          <a:bodyPr wrap="square" rtlCol="0">
            <a:spAutoFit/>
          </a:bodyPr>
          <a:lstStyle/>
          <a:p>
            <a:r>
              <a:rPr lang="en-US" dirty="0"/>
              <a:t>Source:  software engineering  k </a:t>
            </a:r>
            <a:r>
              <a:rPr lang="en-US" dirty="0" err="1"/>
              <a:t>k</a:t>
            </a:r>
            <a:r>
              <a:rPr lang="en-US" dirty="0"/>
              <a:t> </a:t>
            </a:r>
            <a:r>
              <a:rPr lang="en-US" dirty="0" err="1"/>
              <a:t>aggarwal</a:t>
            </a:r>
            <a:endParaRPr lang="en-I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1357305"/>
          </a:xfrm>
        </p:spPr>
        <p:txBody>
          <a:bodyPr>
            <a:normAutofit/>
          </a:bodyPr>
          <a:lstStyle/>
          <a:p>
            <a:pPr algn="just"/>
            <a:r>
              <a:rPr lang="en-IN" sz="2200" dirty="0">
                <a:latin typeface="Calibri (Body)"/>
              </a:rPr>
              <a:t>It is a combination of the features of the waterfall and prototype models. </a:t>
            </a:r>
          </a:p>
          <a:p>
            <a:pPr algn="just"/>
            <a:r>
              <a:rPr lang="en-IN" sz="2200" dirty="0">
                <a:latin typeface="Calibri (Body)"/>
              </a:rPr>
              <a:t>This idea was given by Boehm.</a:t>
            </a:r>
          </a:p>
          <a:p>
            <a:pPr algn="just">
              <a:spcAft>
                <a:spcPts val="1200"/>
              </a:spcAft>
            </a:pPr>
            <a:endParaRPr lang="en-US" sz="1800" dirty="0">
              <a:latin typeface="Calibri (Body)"/>
            </a:endParaRPr>
          </a:p>
        </p:txBody>
      </p:sp>
      <p:sp>
        <p:nvSpPr>
          <p:cNvPr id="4" name="Date Placeholder 3"/>
          <p:cNvSpPr>
            <a:spLocks noGrp="1"/>
          </p:cNvSpPr>
          <p:nvPr>
            <p:ph type="dt" sz="half" idx="10"/>
          </p:nvPr>
        </p:nvSpPr>
        <p:spPr/>
        <p:txBody>
          <a:bodyPr/>
          <a:lstStyle/>
          <a:p>
            <a:fld id="{3FF016FB-CBD9-4D4F-9987-8A3FD0EB11CA}"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Spiral Model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64513" name="Picture 1"/>
          <p:cNvPicPr>
            <a:picLocks noChangeAspect="1" noChangeArrowheads="1"/>
          </p:cNvPicPr>
          <p:nvPr/>
        </p:nvPicPr>
        <p:blipFill>
          <a:blip r:embed="rId3"/>
          <a:srcRect/>
          <a:stretch>
            <a:fillRect/>
          </a:stretch>
        </p:blipFill>
        <p:spPr bwMode="auto">
          <a:xfrm>
            <a:off x="1071538" y="2000240"/>
            <a:ext cx="6472262" cy="4155874"/>
          </a:xfrm>
          <a:prstGeom prst="rect">
            <a:avLst/>
          </a:prstGeom>
          <a:noFill/>
          <a:ln w="9525">
            <a:noFill/>
            <a:miter lim="800000"/>
            <a:headEnd/>
            <a:tailEnd/>
          </a:ln>
          <a:effectLst/>
        </p:spPr>
      </p:pic>
      <p:sp>
        <p:nvSpPr>
          <p:cNvPr id="9" name="Rectangle 8"/>
          <p:cNvSpPr/>
          <p:nvPr/>
        </p:nvSpPr>
        <p:spPr>
          <a:xfrm>
            <a:off x="0" y="6072206"/>
            <a:ext cx="4304705" cy="369332"/>
          </a:xfrm>
          <a:prstGeom prst="rect">
            <a:avLst/>
          </a:prstGeom>
        </p:spPr>
        <p:txBody>
          <a:bodyPr wrap="none">
            <a:spAutoFit/>
          </a:bodyPr>
          <a:lstStyle/>
          <a:p>
            <a:r>
              <a:rPr lang="en-US" dirty="0"/>
              <a:t>Source:  Software engineering  K </a:t>
            </a:r>
            <a:r>
              <a:rPr lang="en-US" dirty="0" err="1"/>
              <a:t>K</a:t>
            </a:r>
            <a:r>
              <a:rPr lang="en-US" dirty="0"/>
              <a:t> Aggarwal</a:t>
            </a:r>
            <a:endParaRPr lang="en-I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3"/>
                                        </p:tgtEl>
                                        <p:attrNameLst>
                                          <p:attrName>style.visibility</p:attrName>
                                        </p:attrNameLst>
                                      </p:cBhvr>
                                      <p:to>
                                        <p:strVal val="visible"/>
                                      </p:to>
                                    </p:set>
                                    <p:anim calcmode="lin" valueType="num">
                                      <p:cBhvr additive="base">
                                        <p:cTn id="19" dur="500" fill="hold"/>
                                        <p:tgtEl>
                                          <p:spTgt spid="64513"/>
                                        </p:tgtEl>
                                        <p:attrNameLst>
                                          <p:attrName>ppt_x</p:attrName>
                                        </p:attrNameLst>
                                      </p:cBhvr>
                                      <p:tavLst>
                                        <p:tav tm="0">
                                          <p:val>
                                            <p:strVal val="#ppt_x"/>
                                          </p:val>
                                        </p:tav>
                                        <p:tav tm="100000">
                                          <p:val>
                                            <p:strVal val="#ppt_x"/>
                                          </p:val>
                                        </p:tav>
                                      </p:tavLst>
                                    </p:anim>
                                    <p:anim calcmode="lin" valueType="num">
                                      <p:cBhvr additive="base">
                                        <p:cTn id="20" dur="500" fill="hold"/>
                                        <p:tgtEl>
                                          <p:spTgt spid="645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85000" lnSpcReduction="10000"/>
          </a:bodyPr>
          <a:lstStyle/>
          <a:p>
            <a:pPr algn="just">
              <a:spcAft>
                <a:spcPts val="1200"/>
              </a:spcAft>
            </a:pPr>
            <a:r>
              <a:rPr lang="en-US" sz="2400" b="1" dirty="0">
                <a:latin typeface="Calibri (Body)"/>
              </a:rPr>
              <a:t>User/client communication: </a:t>
            </a:r>
            <a:r>
              <a:rPr lang="en-US" sz="2400" dirty="0">
                <a:latin typeface="Calibri (Body)"/>
              </a:rPr>
              <a:t>Interaction with the client or users of the system to identify the requirements and specifications in the system</a:t>
            </a:r>
          </a:p>
          <a:p>
            <a:pPr algn="just">
              <a:spcAft>
                <a:spcPts val="1200"/>
              </a:spcAft>
            </a:pPr>
            <a:r>
              <a:rPr lang="en-US" sz="2400" b="1" dirty="0">
                <a:latin typeface="Calibri (Body)"/>
              </a:rPr>
              <a:t>System planning: </a:t>
            </a:r>
            <a:r>
              <a:rPr lang="en-US" sz="2400" dirty="0">
                <a:latin typeface="Calibri (Body)"/>
              </a:rPr>
              <a:t>Planning the system to be developed and preparing a rough draft and schedule of the development process</a:t>
            </a:r>
          </a:p>
          <a:p>
            <a:pPr algn="just">
              <a:spcAft>
                <a:spcPts val="1200"/>
              </a:spcAft>
            </a:pPr>
            <a:r>
              <a:rPr lang="en-US" sz="2400" b="1" dirty="0">
                <a:latin typeface="Calibri (Body)"/>
              </a:rPr>
              <a:t>Risk analysis: </a:t>
            </a:r>
            <a:r>
              <a:rPr lang="en-US" sz="2400" dirty="0">
                <a:latin typeface="Calibri (Body)"/>
              </a:rPr>
              <a:t>Identifying the problems in the plan and developing solutions to check them</a:t>
            </a:r>
          </a:p>
          <a:p>
            <a:pPr algn="just">
              <a:spcAft>
                <a:spcPts val="1200"/>
              </a:spcAft>
            </a:pPr>
            <a:r>
              <a:rPr lang="en-US" sz="2400" b="1" dirty="0">
                <a:latin typeface="Calibri (Body)"/>
              </a:rPr>
              <a:t>Engineering: </a:t>
            </a:r>
            <a:r>
              <a:rPr lang="en-US" sz="2400" dirty="0">
                <a:latin typeface="Calibri (Body)"/>
              </a:rPr>
              <a:t>Involves system hardware and software design, coding and testing the system</a:t>
            </a:r>
          </a:p>
          <a:p>
            <a:pPr algn="just">
              <a:spcAft>
                <a:spcPts val="1200"/>
              </a:spcAft>
            </a:pPr>
            <a:r>
              <a:rPr lang="en-US" sz="2400" b="1" dirty="0">
                <a:latin typeface="Calibri (Body)"/>
              </a:rPr>
              <a:t>Construction and finalization: </a:t>
            </a:r>
            <a:r>
              <a:rPr lang="en-US" sz="2400" dirty="0">
                <a:latin typeface="Calibri (Body)"/>
              </a:rPr>
              <a:t>Involves system building and testing to release it for use</a:t>
            </a:r>
          </a:p>
          <a:p>
            <a:pPr algn="just">
              <a:spcAft>
                <a:spcPts val="1200"/>
              </a:spcAft>
            </a:pPr>
            <a:r>
              <a:rPr lang="en-US" sz="2400" b="1" dirty="0">
                <a:latin typeface="Calibri (Body)"/>
              </a:rPr>
              <a:t>System evaluation: </a:t>
            </a:r>
            <a:r>
              <a:rPr lang="en-US" sz="2400" dirty="0">
                <a:latin typeface="Calibri (Body)"/>
              </a:rPr>
              <a:t>Evaluation by user or client to use the system.</a:t>
            </a:r>
          </a:p>
          <a:p>
            <a:pPr marL="0" indent="0">
              <a:spcAft>
                <a:spcPts val="1200"/>
              </a:spcAft>
              <a:buNone/>
            </a:pPr>
            <a:r>
              <a:rPr lang="en-US" sz="2400" b="1" dirty="0">
                <a:latin typeface="Calibri (Body)"/>
              </a:rPr>
              <a:t>Note-</a:t>
            </a:r>
            <a:r>
              <a:rPr lang="en-US" sz="2400" dirty="0">
                <a:latin typeface="Calibri (Body)"/>
              </a:rPr>
              <a:t> All these phases are repeated in the process of system development until users approve the system.</a:t>
            </a:r>
          </a:p>
          <a:p>
            <a:pPr algn="just">
              <a:spcAft>
                <a:spcPts val="1200"/>
              </a:spcAft>
              <a:buNone/>
            </a:pPr>
            <a:endParaRPr lang="en-US" sz="1800" dirty="0">
              <a:latin typeface="Calibri (Body)"/>
            </a:endParaRPr>
          </a:p>
        </p:txBody>
      </p:sp>
      <p:sp>
        <p:nvSpPr>
          <p:cNvPr id="4" name="Date Placeholder 3"/>
          <p:cNvSpPr>
            <a:spLocks noGrp="1"/>
          </p:cNvSpPr>
          <p:nvPr>
            <p:ph type="dt" sz="half" idx="10"/>
          </p:nvPr>
        </p:nvSpPr>
        <p:spPr/>
        <p:txBody>
          <a:bodyPr/>
          <a:lstStyle/>
          <a:p>
            <a:fld id="{63A74553-701B-470D-AA9D-B11EA4524365}"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body)"/>
              </a:rPr>
              <a:t>Stages of Spiral Model</a:t>
            </a:r>
            <a:endParaRPr lang="en-IN" sz="3000" dirty="0">
              <a:latin typeface="Calibri(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96752"/>
            <a:ext cx="8153400" cy="4804016"/>
          </a:xfrm>
        </p:spPr>
        <p:txBody>
          <a:bodyPr>
            <a:normAutofit/>
          </a:bodyPr>
          <a:lstStyle/>
          <a:p>
            <a:pPr algn="just">
              <a:spcAft>
                <a:spcPts val="2400"/>
              </a:spcAft>
            </a:pPr>
            <a:r>
              <a:rPr lang="en-US" sz="2200" dirty="0">
                <a:latin typeface="Calibri(body)"/>
              </a:rPr>
              <a:t>Incremental model approaches system development through various incremental steps, where every step tries to add more functions in the system development process. </a:t>
            </a:r>
          </a:p>
          <a:p>
            <a:pPr algn="just">
              <a:spcAft>
                <a:spcPts val="2400"/>
              </a:spcAft>
            </a:pPr>
            <a:r>
              <a:rPr lang="en-US" sz="2200" dirty="0">
                <a:latin typeface="Calibri(body)"/>
              </a:rPr>
              <a:t>Each step of system development is a separate group of activities.</a:t>
            </a:r>
          </a:p>
          <a:p>
            <a:pPr algn="just">
              <a:spcAft>
                <a:spcPts val="2400"/>
              </a:spcAft>
            </a:pPr>
            <a:r>
              <a:rPr lang="en-US" sz="2200" dirty="0">
                <a:latin typeface="Calibri(body)"/>
              </a:rPr>
              <a:t>This model can also be called </a:t>
            </a:r>
            <a:r>
              <a:rPr lang="en-US" sz="2200" dirty="0">
                <a:solidFill>
                  <a:srgbClr val="0070C0"/>
                </a:solidFill>
                <a:latin typeface="Calibri(body)"/>
              </a:rPr>
              <a:t>Continuous Improvement Model.</a:t>
            </a:r>
          </a:p>
          <a:p>
            <a:pPr algn="just">
              <a:spcAft>
                <a:spcPts val="1200"/>
              </a:spcAft>
              <a:buNone/>
            </a:pPr>
            <a:endParaRPr lang="en-US" sz="1800" dirty="0">
              <a:latin typeface="Calibri (Body)"/>
            </a:endParaRPr>
          </a:p>
        </p:txBody>
      </p:sp>
      <p:sp>
        <p:nvSpPr>
          <p:cNvPr id="4" name="Date Placeholder 3"/>
          <p:cNvSpPr>
            <a:spLocks noGrp="1"/>
          </p:cNvSpPr>
          <p:nvPr>
            <p:ph type="dt" sz="half" idx="10"/>
          </p:nvPr>
        </p:nvSpPr>
        <p:spPr/>
        <p:txBody>
          <a:bodyPr/>
          <a:lstStyle/>
          <a:p>
            <a:fld id="{B895A4FA-171C-403F-A7C1-2C3D37F6F616}"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Incremental Model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37F7C5-71ED-4083-8F28-D7307AF018A3}"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Incremental Model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3" descr="A screenshot of a cell phone&#10;&#10;Description generated with high confidence">
            <a:extLst>
              <a:ext uri="{FF2B5EF4-FFF2-40B4-BE49-F238E27FC236}">
                <a16:creationId xmlns:a16="http://schemas.microsoft.com/office/drawing/2014/main" id="{36464091-AB37-4BA2-B9C6-674005A630F2}"/>
              </a:ext>
            </a:extLst>
          </p:cNvPr>
          <p:cNvPicPr>
            <a:picLocks noGrp="1" noChangeAspect="1"/>
          </p:cNvPicPr>
          <p:nvPr>
            <p:ph idx="1"/>
          </p:nvPr>
        </p:nvPicPr>
        <p:blipFill>
          <a:blip r:embed="rId3"/>
          <a:stretch>
            <a:fillRect/>
          </a:stretch>
        </p:blipFill>
        <p:spPr>
          <a:xfrm>
            <a:off x="714348" y="857232"/>
            <a:ext cx="7858180" cy="5344412"/>
          </a:xfrm>
          <a:prstGeom prst="rect">
            <a:avLst/>
          </a:prstGeom>
        </p:spPr>
      </p:pic>
      <p:sp>
        <p:nvSpPr>
          <p:cNvPr id="10" name="Rectangle 9"/>
          <p:cNvSpPr/>
          <p:nvPr/>
        </p:nvSpPr>
        <p:spPr>
          <a:xfrm>
            <a:off x="357158" y="6000768"/>
            <a:ext cx="4250202" cy="369332"/>
          </a:xfrm>
          <a:prstGeom prst="rect">
            <a:avLst/>
          </a:prstGeom>
        </p:spPr>
        <p:txBody>
          <a:bodyPr wrap="none">
            <a:spAutoFit/>
          </a:bodyPr>
          <a:lstStyle/>
          <a:p>
            <a:r>
              <a:rPr lang="en-US" dirty="0"/>
              <a:t>Source:  software engineering  k </a:t>
            </a:r>
            <a:r>
              <a:rPr lang="en-US" dirty="0" err="1"/>
              <a:t>k</a:t>
            </a:r>
            <a:r>
              <a:rPr lang="en-US" dirty="0"/>
              <a:t> </a:t>
            </a:r>
            <a:r>
              <a:rPr lang="en-US" dirty="0" err="1"/>
              <a:t>aggarwal</a:t>
            </a:r>
            <a:endParaRPr lang="en-IN"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t>Secure System Development: </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dirty="0"/>
              <a:t>Cryptography and Network Security: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Public key cryptography: RSA Public Key Crypto with implementation in Python, Digital Signature Hash Functions, Public Key Distribution.</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Symmetric key cryptography: DES (Data Encryption Standard), AES (Advanced Encryption Standard), Secure hash algorithm (SHA-1).</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Real World Protocols: Basic Terminologies, VPN, Email Security Certificates, Transport Layer Security, TLS, IP security, DNS Security.</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7486341E-7A99-4DCF-9F41-2815A9C17C2D}"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extLst>
      <p:ext uri="{BB962C8B-B14F-4D97-AF65-F5344CB8AC3E}">
        <p14:creationId xmlns:p14="http://schemas.microsoft.com/office/powerpoint/2010/main" val="16460620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nvPr>
        </p:nvGraphicFramePr>
        <p:xfrm>
          <a:off x="533400" y="1285876"/>
          <a:ext cx="8229600" cy="485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13182479-1492-463E-9CE3-F5974F825E8A}"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Recap</a:t>
            </a:r>
            <a:endParaRPr lang="en-IN" sz="2400" dirty="0">
              <a:latin typeface="Calibri (Body)"/>
            </a:endParaRP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
        <p:nvSpPr>
          <p:cNvPr id="12" name="Rectangle 11"/>
          <p:cNvSpPr/>
          <p:nvPr/>
        </p:nvSpPr>
        <p:spPr>
          <a:xfrm>
            <a:off x="214282" y="1000108"/>
            <a:ext cx="4753224" cy="430887"/>
          </a:xfrm>
          <a:prstGeom prst="rect">
            <a:avLst/>
          </a:prstGeom>
        </p:spPr>
        <p:txBody>
          <a:bodyPr wrap="none">
            <a:spAutoFit/>
          </a:bodyPr>
          <a:lstStyle/>
          <a:p>
            <a:pPr>
              <a:buNone/>
            </a:pPr>
            <a:r>
              <a:rPr lang="en-US" sz="2200" dirty="0">
                <a:solidFill>
                  <a:srgbClr val="FF0000"/>
                </a:solidFill>
                <a:latin typeface="Calibri (Body)"/>
              </a:rPr>
              <a:t>Development of Information System:</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spcAft>
                <a:spcPts val="1200"/>
              </a:spcAft>
            </a:pPr>
            <a:r>
              <a:rPr lang="en-IN" sz="2200" dirty="0">
                <a:latin typeface="Calibri (Body)"/>
              </a:rPr>
              <a:t>Information security refers to the protection of information.</a:t>
            </a:r>
          </a:p>
          <a:p>
            <a:pPr algn="just">
              <a:spcAft>
                <a:spcPts val="1200"/>
              </a:spcAft>
            </a:pPr>
            <a:r>
              <a:rPr lang="en-IN" sz="2200" dirty="0">
                <a:latin typeface="Calibri (Body)"/>
              </a:rPr>
              <a:t>It is the process of securing, protecting, and safeguarding the information from an unauthorized access, use, and modification.</a:t>
            </a:r>
          </a:p>
          <a:p>
            <a:pPr algn="just">
              <a:spcAft>
                <a:spcPts val="1200"/>
              </a:spcAft>
            </a:pPr>
            <a:r>
              <a:rPr lang="en-US" sz="2200" dirty="0">
                <a:latin typeface="Calibri (Body)"/>
              </a:rPr>
              <a:t>Information is an important part of an organization or a business that requires more attention to preserve its integrity, privacy, and availability.</a:t>
            </a:r>
          </a:p>
          <a:p>
            <a:pPr algn="just"/>
            <a:endParaRPr lang="en-US" sz="1800" dirty="0"/>
          </a:p>
          <a:p>
            <a:pPr marL="0" indent="0">
              <a:buNone/>
            </a:pPr>
            <a:r>
              <a:rPr lang="en-US" sz="2200" b="1" dirty="0">
                <a:latin typeface="Calibri(body)"/>
              </a:rPr>
              <a:t>Goals of information security -  </a:t>
            </a:r>
          </a:p>
          <a:p>
            <a:pPr marL="971550" lvl="1" indent="-514350">
              <a:buFont typeface="+mj-lt"/>
              <a:buAutoNum type="arabicPeriod"/>
            </a:pPr>
            <a:r>
              <a:rPr lang="en-US" sz="2200" dirty="0">
                <a:latin typeface="Calibri(body)"/>
              </a:rPr>
              <a:t>Confidentiality</a:t>
            </a:r>
          </a:p>
          <a:p>
            <a:pPr marL="971550" lvl="1" indent="-514350">
              <a:buFont typeface="+mj-lt"/>
              <a:buAutoNum type="arabicPeriod"/>
            </a:pPr>
            <a:r>
              <a:rPr lang="en-US" sz="2200" dirty="0">
                <a:latin typeface="Calibri(body)"/>
              </a:rPr>
              <a:t>Integrity</a:t>
            </a:r>
          </a:p>
          <a:p>
            <a:pPr marL="971550" lvl="1" indent="-514350">
              <a:buFont typeface="+mj-lt"/>
              <a:buAutoNum type="arabicPeriod"/>
            </a:pPr>
            <a:r>
              <a:rPr lang="en-US" sz="2200" dirty="0">
                <a:latin typeface="Calibri(body)"/>
              </a:rPr>
              <a:t>Availability</a:t>
            </a:r>
          </a:p>
          <a:p>
            <a:pPr algn="just"/>
            <a:endParaRPr lang="en-US" sz="1800" dirty="0">
              <a:latin typeface="Calibri (Body)"/>
            </a:endParaRPr>
          </a:p>
        </p:txBody>
      </p:sp>
      <p:sp>
        <p:nvSpPr>
          <p:cNvPr id="4" name="Date Placeholder 3"/>
          <p:cNvSpPr>
            <a:spLocks noGrp="1"/>
          </p:cNvSpPr>
          <p:nvPr>
            <p:ph type="dt" sz="half" idx="10"/>
          </p:nvPr>
        </p:nvSpPr>
        <p:spPr/>
        <p:txBody>
          <a:bodyPr/>
          <a:lstStyle/>
          <a:p>
            <a:fld id="{7DD53E51-090C-4990-B4A5-B2CCFBC5BE1F}"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Introduction to Information Security </a:t>
            </a:r>
            <a:r>
              <a:rPr lang="en-US" sz="2400" dirty="0">
                <a:latin typeface="Calibri (Body)"/>
              </a:rPr>
              <a:t>(CO1)</a:t>
            </a:r>
            <a:endParaRPr lang="en-IN" sz="24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60417" name="Picture 1"/>
          <p:cNvPicPr>
            <a:picLocks noChangeAspect="1" noChangeArrowheads="1"/>
          </p:cNvPicPr>
          <p:nvPr/>
        </p:nvPicPr>
        <p:blipFill>
          <a:blip r:embed="rId3"/>
          <a:srcRect/>
          <a:stretch>
            <a:fillRect/>
          </a:stretch>
        </p:blipFill>
        <p:spPr bwMode="auto">
          <a:xfrm>
            <a:off x="5715008" y="3571876"/>
            <a:ext cx="2714644" cy="2484250"/>
          </a:xfrm>
          <a:prstGeom prst="rect">
            <a:avLst/>
          </a:prstGeom>
          <a:noFill/>
          <a:ln w="9525">
            <a:noFill/>
            <a:miter lim="800000"/>
            <a:headEnd/>
            <a:tailEnd/>
          </a:ln>
          <a:effectLst/>
        </p:spPr>
      </p:pic>
      <p:sp>
        <p:nvSpPr>
          <p:cNvPr id="9" name="Rectangle 8"/>
          <p:cNvSpPr/>
          <p:nvPr/>
        </p:nvSpPr>
        <p:spPr>
          <a:xfrm>
            <a:off x="6215074" y="6072206"/>
            <a:ext cx="1760803" cy="369332"/>
          </a:xfrm>
          <a:prstGeom prst="rect">
            <a:avLst/>
          </a:prstGeom>
        </p:spPr>
        <p:txBody>
          <a:bodyPr wrap="none">
            <a:spAutoFit/>
          </a:bodyPr>
          <a:lstStyle/>
          <a:p>
            <a:r>
              <a:rPr lang="en-US" dirty="0">
                <a:solidFill>
                  <a:schemeClr val="bg1">
                    <a:lumMod val="50000"/>
                  </a:schemeClr>
                </a:solidFill>
              </a:rPr>
              <a:t>Source: Swayam </a:t>
            </a:r>
            <a:endParaRPr lang="en-IN" dirty="0">
              <a:solidFill>
                <a:schemeClr val="bg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2"/>
            <a:ext cx="3929090" cy="642942"/>
          </a:xfrm>
        </p:spPr>
        <p:txBody>
          <a:bodyPr>
            <a:normAutofit fontScale="92500" lnSpcReduction="10000"/>
          </a:bodyPr>
          <a:lstStyle/>
          <a:p>
            <a:pPr algn="just"/>
            <a:r>
              <a:rPr lang="en-US" sz="2200" dirty="0">
                <a:latin typeface="Calibri (Body)"/>
              </a:rPr>
              <a:t>Process of securing information from unauthorized access</a:t>
            </a:r>
          </a:p>
          <a:p>
            <a:pPr algn="just"/>
            <a:endParaRPr lang="en-US" sz="1800" dirty="0">
              <a:latin typeface="Calibri (Body)"/>
            </a:endParaRPr>
          </a:p>
        </p:txBody>
      </p:sp>
      <p:sp>
        <p:nvSpPr>
          <p:cNvPr id="4" name="Date Placeholder 3"/>
          <p:cNvSpPr>
            <a:spLocks noGrp="1"/>
          </p:cNvSpPr>
          <p:nvPr>
            <p:ph type="dt" sz="half" idx="10"/>
          </p:nvPr>
        </p:nvSpPr>
        <p:spPr/>
        <p:txBody>
          <a:bodyPr/>
          <a:lstStyle/>
          <a:p>
            <a:fld id="{1E709A1D-A9BA-4456-AB80-27A181C2E76A}"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a:xfrm>
            <a:off x="6786578" y="6492875"/>
            <a:ext cx="2133600" cy="365125"/>
          </a:xfrm>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Introduction to Information Security</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Rounded Rectangle 4"/>
          <p:cNvSpPr/>
          <p:nvPr/>
        </p:nvSpPr>
        <p:spPr>
          <a:xfrm>
            <a:off x="3222072" y="1078940"/>
            <a:ext cx="2326773" cy="14572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Integrity</a:t>
            </a:r>
          </a:p>
        </p:txBody>
      </p:sp>
      <p:sp>
        <p:nvSpPr>
          <p:cNvPr id="18" name="Oval 17"/>
          <p:cNvSpPr/>
          <p:nvPr/>
        </p:nvSpPr>
        <p:spPr>
          <a:xfrm>
            <a:off x="2500298" y="1721882"/>
            <a:ext cx="1927686" cy="70698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alibri (Body)"/>
              </a:rPr>
              <a:t>Confidentiality </a:t>
            </a:r>
            <a:endParaRPr lang="en-IN" sz="1500" dirty="0">
              <a:latin typeface="Calibri (Body)"/>
            </a:endParaRPr>
          </a:p>
        </p:txBody>
      </p:sp>
      <p:sp>
        <p:nvSpPr>
          <p:cNvPr id="19" name="Oval 18"/>
          <p:cNvSpPr/>
          <p:nvPr/>
        </p:nvSpPr>
        <p:spPr>
          <a:xfrm>
            <a:off x="1187624" y="3429000"/>
            <a:ext cx="1741302" cy="77740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alibri (Body)"/>
              </a:rPr>
              <a:t>Integrity </a:t>
            </a:r>
            <a:endParaRPr lang="en-IN" sz="1500" dirty="0">
              <a:latin typeface="Calibri (Body)"/>
            </a:endParaRPr>
          </a:p>
        </p:txBody>
      </p:sp>
      <p:sp>
        <p:nvSpPr>
          <p:cNvPr id="20" name="Oval 19"/>
          <p:cNvSpPr/>
          <p:nvPr/>
        </p:nvSpPr>
        <p:spPr>
          <a:xfrm>
            <a:off x="3929058" y="3501008"/>
            <a:ext cx="1741302" cy="68262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latin typeface="Calibri(body)"/>
              </a:rPr>
              <a:t>    </a:t>
            </a:r>
            <a:r>
              <a:rPr lang="en-US" sz="1500" dirty="0">
                <a:latin typeface="Calibri(body)"/>
              </a:rPr>
              <a:t>Availability</a:t>
            </a:r>
          </a:p>
        </p:txBody>
      </p:sp>
      <p:cxnSp>
        <p:nvCxnSpPr>
          <p:cNvPr id="22" name="Straight Arrow Connector 21"/>
          <p:cNvCxnSpPr>
            <a:cxnSpLocks/>
            <a:endCxn id="18" idx="3"/>
          </p:cNvCxnSpPr>
          <p:nvPr/>
        </p:nvCxnSpPr>
        <p:spPr>
          <a:xfrm flipV="1">
            <a:off x="2123728" y="2325332"/>
            <a:ext cx="658873" cy="1103668"/>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49135" y="3817703"/>
            <a:ext cx="1000132" cy="1588"/>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endCxn id="18" idx="5"/>
          </p:cNvCxnSpPr>
          <p:nvPr/>
        </p:nvCxnSpPr>
        <p:spPr>
          <a:xfrm flipH="1" flipV="1">
            <a:off x="4145681" y="2325332"/>
            <a:ext cx="570337" cy="1175676"/>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57200" y="4500570"/>
            <a:ext cx="3043230" cy="1015663"/>
          </a:xfrm>
          <a:prstGeom prst="rect">
            <a:avLst/>
          </a:prstGeom>
        </p:spPr>
        <p:txBody>
          <a:bodyPr wrap="square">
            <a:spAutoFit/>
          </a:bodyPr>
          <a:lstStyle/>
          <a:p>
            <a:r>
              <a:rPr lang="en-US" sz="2000" dirty="0">
                <a:latin typeface="Calibri (Body)"/>
              </a:rPr>
              <a:t>Securing the information from unauthorized modification.</a:t>
            </a:r>
          </a:p>
        </p:txBody>
      </p:sp>
      <p:sp>
        <p:nvSpPr>
          <p:cNvPr id="45" name="Rectangle 44"/>
          <p:cNvSpPr/>
          <p:nvPr/>
        </p:nvSpPr>
        <p:spPr>
          <a:xfrm>
            <a:off x="5886983" y="1078940"/>
            <a:ext cx="2861481" cy="4093428"/>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sz="2000" dirty="0">
                <a:latin typeface="Calibri (Body)"/>
              </a:rPr>
              <a:t>On time</a:t>
            </a:r>
          </a:p>
          <a:p>
            <a:pPr marL="285750" indent="-285750" algn="just">
              <a:spcAft>
                <a:spcPts val="600"/>
              </a:spcAft>
              <a:buFont typeface="Arial" panose="020B0604020202020204" pitchFamily="34" charset="0"/>
              <a:buChar char="•"/>
            </a:pPr>
            <a:r>
              <a:rPr lang="en-US" sz="2000" dirty="0">
                <a:latin typeface="Calibri (Body)"/>
              </a:rPr>
              <a:t>Fault tolerance exists in the computer system or network</a:t>
            </a:r>
          </a:p>
          <a:p>
            <a:pPr marL="285750" indent="-285750" algn="just">
              <a:spcAft>
                <a:spcPts val="600"/>
              </a:spcAft>
              <a:buFont typeface="Arial" panose="020B0604020202020204" pitchFamily="34" charset="0"/>
              <a:buChar char="•"/>
            </a:pPr>
            <a:r>
              <a:rPr lang="en-US" sz="2000" dirty="0">
                <a:latin typeface="Calibri (Body)"/>
              </a:rPr>
              <a:t>Fair allocation of resources over the network</a:t>
            </a:r>
          </a:p>
          <a:p>
            <a:pPr marL="285750" indent="-285750" algn="just">
              <a:spcAft>
                <a:spcPts val="600"/>
              </a:spcAft>
              <a:buFont typeface="Arial" panose="020B0604020202020204" pitchFamily="34" charset="0"/>
              <a:buChar char="•"/>
            </a:pPr>
            <a:r>
              <a:rPr lang="en-US" sz="2000" dirty="0">
                <a:latin typeface="Calibri (Body)"/>
              </a:rPr>
              <a:t>Concurrency control management in database</a:t>
            </a:r>
          </a:p>
          <a:p>
            <a:pPr marL="285750" indent="-285750" algn="just">
              <a:spcAft>
                <a:spcPts val="600"/>
              </a:spcAft>
              <a:buFont typeface="Arial" panose="020B0604020202020204" pitchFamily="34" charset="0"/>
              <a:buChar char="•"/>
            </a:pPr>
            <a:r>
              <a:rPr lang="en-US" sz="2000" dirty="0">
                <a:latin typeface="Calibri (Body)"/>
              </a:rPr>
              <a:t>Deadlock management in database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amond(in)">
                                      <p:cBhvr>
                                        <p:cTn id="17" dur="2000"/>
                                        <p:tgtEl>
                                          <p:spTgt spid="22"/>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amond(in)">
                                      <p:cBhvr>
                                        <p:cTn id="20" dur="2000"/>
                                        <p:tgtEl>
                                          <p:spTgt spid="19"/>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amond(in)">
                                      <p:cBhvr>
                                        <p:cTn id="23" dur="20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amond(in)">
                                      <p:cBhvr>
                                        <p:cTn id="28" dur="2000"/>
                                        <p:tgtEl>
                                          <p:spTgt spid="23"/>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amond(in)">
                                      <p:cBhvr>
                                        <p:cTn id="31" dur="2000"/>
                                        <p:tgtEl>
                                          <p:spTgt spid="20"/>
                                        </p:tgtEl>
                                      </p:cBhvr>
                                    </p:animEffect>
                                  </p:childTnLst>
                                </p:cTn>
                              </p:par>
                              <p:par>
                                <p:cTn id="32" presetID="8" presetClass="entr" presetSubtype="16"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amond(in)">
                                      <p:cBhvr>
                                        <p:cTn id="34" dur="2000"/>
                                        <p:tgtEl>
                                          <p:spTgt spid="27"/>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diamond(in)">
                                      <p:cBhvr>
                                        <p:cTn id="37"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P spid="19" grpId="0" animBg="1"/>
      <p:bldP spid="20" grpId="0" animBg="1"/>
      <p:bldP spid="35"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spcAft>
                <a:spcPts val="2400"/>
              </a:spcAft>
            </a:pPr>
            <a:r>
              <a:rPr lang="en-IN" sz="2200" dirty="0">
                <a:latin typeface="Calibri (Body)"/>
              </a:rPr>
              <a:t>To maintain proper security of information in an organization, we need to apply certain measures, policies, and procedures so that no harm is caused to the confidentiality, integrity, and availability of organizational information</a:t>
            </a:r>
            <a:r>
              <a:rPr lang="en-IN" sz="1800" dirty="0">
                <a:latin typeface="Calibri (Body)"/>
              </a:rPr>
              <a:t>.</a:t>
            </a:r>
          </a:p>
          <a:p>
            <a:pPr algn="just">
              <a:spcAft>
                <a:spcPts val="1200"/>
              </a:spcAft>
            </a:pPr>
            <a:r>
              <a:rPr lang="en-US" sz="2200" dirty="0">
                <a:latin typeface="Calibri (Body)"/>
              </a:rPr>
              <a:t>Data breaches are become common</a:t>
            </a:r>
          </a:p>
          <a:p>
            <a:pPr algn="just">
              <a:spcAft>
                <a:spcPts val="1200"/>
              </a:spcAft>
            </a:pPr>
            <a:r>
              <a:rPr lang="en-US" sz="2200" dirty="0">
                <a:latin typeface="Calibri (Body)"/>
              </a:rPr>
              <a:t>Shrinking time from exposure to attack</a:t>
            </a:r>
          </a:p>
          <a:p>
            <a:pPr algn="just">
              <a:spcAft>
                <a:spcPts val="1200"/>
              </a:spcAft>
            </a:pPr>
            <a:r>
              <a:rPr lang="en-US" sz="2200" dirty="0">
                <a:latin typeface="Calibri (Body)"/>
              </a:rPr>
              <a:t>Epidemic of security vulnerabilities</a:t>
            </a:r>
          </a:p>
          <a:p>
            <a:pPr algn="just">
              <a:spcAft>
                <a:spcPts val="1200"/>
              </a:spcAft>
            </a:pPr>
            <a:r>
              <a:rPr lang="en-US" sz="2200" dirty="0">
                <a:latin typeface="Calibri (Body)"/>
              </a:rPr>
              <a:t>Phishing and spamming </a:t>
            </a:r>
          </a:p>
          <a:p>
            <a:pPr algn="just">
              <a:spcAft>
                <a:spcPts val="1200"/>
              </a:spcAft>
            </a:pPr>
            <a:r>
              <a:rPr lang="en-US" sz="2200" dirty="0">
                <a:latin typeface="Calibri (Body)"/>
              </a:rPr>
              <a:t>Zero day attack</a:t>
            </a:r>
          </a:p>
          <a:p>
            <a:pPr algn="just"/>
            <a:endParaRPr lang="en-US" sz="1800" dirty="0">
              <a:latin typeface="Calibri (Body)"/>
            </a:endParaRPr>
          </a:p>
        </p:txBody>
      </p:sp>
      <p:sp>
        <p:nvSpPr>
          <p:cNvPr id="4" name="Date Placeholder 3"/>
          <p:cNvSpPr>
            <a:spLocks noGrp="1"/>
          </p:cNvSpPr>
          <p:nvPr>
            <p:ph type="dt" sz="half" idx="10"/>
          </p:nvPr>
        </p:nvSpPr>
        <p:spPr/>
        <p:txBody>
          <a:bodyPr/>
          <a:lstStyle/>
          <a:p>
            <a:fld id="{05AD823C-E611-466D-8BB5-43D7699B5F89}"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Need for Information Security </a:t>
            </a:r>
            <a:r>
              <a:rPr lang="en-IN" sz="2400" dirty="0">
                <a:latin typeface="Calibri (Body)"/>
              </a:rPr>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44036" name="Picture 4"/>
          <p:cNvPicPr>
            <a:picLocks noChangeAspect="1" noChangeArrowheads="1"/>
          </p:cNvPicPr>
          <p:nvPr/>
        </p:nvPicPr>
        <p:blipFill>
          <a:blip r:embed="rId3"/>
          <a:srcRect/>
          <a:stretch>
            <a:fillRect/>
          </a:stretch>
        </p:blipFill>
        <p:spPr bwMode="auto">
          <a:xfrm>
            <a:off x="5786446" y="3042845"/>
            <a:ext cx="2853923" cy="2042339"/>
          </a:xfrm>
          <a:prstGeom prst="rect">
            <a:avLst/>
          </a:prstGeom>
          <a:noFill/>
          <a:ln w="9525">
            <a:noFill/>
            <a:miter lim="800000"/>
            <a:headEnd/>
            <a:tailEnd/>
          </a:ln>
          <a:effectLst/>
        </p:spPr>
      </p:pic>
      <p:sp>
        <p:nvSpPr>
          <p:cNvPr id="9" name="Rectangle 8"/>
          <p:cNvSpPr/>
          <p:nvPr/>
        </p:nvSpPr>
        <p:spPr>
          <a:xfrm>
            <a:off x="6643702" y="5143512"/>
            <a:ext cx="1760803" cy="369332"/>
          </a:xfrm>
          <a:prstGeom prst="rect">
            <a:avLst/>
          </a:prstGeom>
        </p:spPr>
        <p:txBody>
          <a:bodyPr wrap="none">
            <a:spAutoFit/>
          </a:bodyPr>
          <a:lstStyle/>
          <a:p>
            <a:r>
              <a:rPr lang="en-US" dirty="0">
                <a:solidFill>
                  <a:schemeClr val="bg1">
                    <a:lumMod val="50000"/>
                  </a:schemeClr>
                </a:solidFill>
              </a:rPr>
              <a:t>Source: Swayam </a:t>
            </a:r>
            <a:endParaRPr lang="en-IN" dirty="0">
              <a:solidFill>
                <a:schemeClr val="bg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spcAft>
                <a:spcPts val="1200"/>
              </a:spcAft>
            </a:pPr>
            <a:r>
              <a:rPr lang="en-US" sz="2200" b="1" dirty="0">
                <a:latin typeface="Calibri (Body)"/>
              </a:rPr>
              <a:t>Compliance need- </a:t>
            </a:r>
            <a:r>
              <a:rPr lang="en-US" sz="2200" dirty="0">
                <a:latin typeface="Calibri (Body)"/>
              </a:rPr>
              <a:t>PCI, SOX, HIPPA</a:t>
            </a:r>
          </a:p>
          <a:p>
            <a:pPr algn="just">
              <a:spcAft>
                <a:spcPts val="1200"/>
              </a:spcAft>
            </a:pPr>
            <a:r>
              <a:rPr lang="en-US" sz="2200" b="1" dirty="0">
                <a:latin typeface="Calibri (Body)"/>
              </a:rPr>
              <a:t>Zero day attack</a:t>
            </a:r>
          </a:p>
          <a:p>
            <a:pPr marL="0" indent="0" algn="just">
              <a:buNone/>
            </a:pPr>
            <a:r>
              <a:rPr lang="en-US" sz="2200" dirty="0"/>
              <a:t>A zero-day attack is a software-related attack that exploits a weakness that a vendor or developer was unaware of. The name comes from the number of days a software developer has known about the problem. The solution to fixing a zero-day attack is known as a software patch.</a:t>
            </a:r>
            <a:endParaRPr lang="en-US" sz="2200" dirty="0">
              <a:latin typeface="Calibri (Body)"/>
            </a:endParaRPr>
          </a:p>
        </p:txBody>
      </p:sp>
      <p:sp>
        <p:nvSpPr>
          <p:cNvPr id="4" name="Date Placeholder 3"/>
          <p:cNvSpPr>
            <a:spLocks noGrp="1"/>
          </p:cNvSpPr>
          <p:nvPr>
            <p:ph type="dt" sz="half" idx="10"/>
          </p:nvPr>
        </p:nvSpPr>
        <p:spPr/>
        <p:txBody>
          <a:bodyPr/>
          <a:lstStyle/>
          <a:p>
            <a:fld id="{05AD823C-E611-466D-8BB5-43D7699B5F89}"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T</a:t>
            </a:r>
            <a:r>
              <a:rPr lang="en-IN" sz="3000" dirty="0">
                <a:latin typeface="Calibri (Body)"/>
              </a:rPr>
              <a:t>ask to do </a:t>
            </a:r>
            <a:endParaRPr lang="en-IN" sz="24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382570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r>
              <a:rPr lang="en-US" sz="2100" dirty="0">
                <a:solidFill>
                  <a:srgbClr val="00B0F0"/>
                </a:solidFill>
                <a:latin typeface="Calibri (Body)"/>
              </a:rPr>
              <a:t>A threat </a:t>
            </a:r>
            <a:r>
              <a:rPr lang="en-US" sz="2100" dirty="0">
                <a:latin typeface="Calibri (Body)"/>
              </a:rPr>
              <a:t>is an illegal activity that can cause damages such as loss of information and data corruption to the network of an organization.</a:t>
            </a:r>
          </a:p>
          <a:p>
            <a:pPr algn="just"/>
            <a:r>
              <a:rPr lang="en-IN" sz="2100" dirty="0">
                <a:latin typeface="Calibri (Body)"/>
              </a:rPr>
              <a:t>The hardware and software components of a computer system are highly vulnerable to many threats</a:t>
            </a:r>
            <a:r>
              <a:rPr lang="en-IN" sz="1800" dirty="0">
                <a:latin typeface="Calibri (Body)"/>
              </a:rPr>
              <a:t>.</a:t>
            </a:r>
          </a:p>
        </p:txBody>
      </p:sp>
      <p:sp>
        <p:nvSpPr>
          <p:cNvPr id="4" name="Date Placeholder 3"/>
          <p:cNvSpPr>
            <a:spLocks noGrp="1"/>
          </p:cNvSpPr>
          <p:nvPr>
            <p:ph type="dt" sz="half" idx="10"/>
          </p:nvPr>
        </p:nvSpPr>
        <p:spPr/>
        <p:txBody>
          <a:bodyPr/>
          <a:lstStyle/>
          <a:p>
            <a:fld id="{2A03DDD1-0F1F-4A23-B229-C5611188928A}"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endParaRPr lang="en-IN" sz="2400" dirty="0">
              <a:latin typeface="Calibri (Body)"/>
            </a:endParaRPr>
          </a:p>
          <a:p>
            <a:pPr algn="ctr">
              <a:lnSpc>
                <a:spcPct val="150000"/>
              </a:lnSpc>
            </a:pPr>
            <a:r>
              <a:rPr lang="en-IN" sz="3000" dirty="0">
                <a:latin typeface="Calibri (Body)"/>
              </a:rPr>
              <a:t>Threats to Information Systems </a:t>
            </a:r>
            <a:r>
              <a:rPr lang="en-IN" sz="2400" dirty="0">
                <a:latin typeface="Calibri (Body)"/>
              </a:rPr>
              <a:t>(CO1)</a:t>
            </a:r>
          </a:p>
          <a:p>
            <a:pPr algn="ctr">
              <a:lnSpc>
                <a:spcPct val="150000"/>
              </a:lnSpc>
              <a:spcBef>
                <a:spcPts val="0"/>
              </a:spcBef>
            </a:pPr>
            <a:endParaRPr lang="en-IN" sz="24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Diagram 8"/>
          <p:cNvGraphicFramePr/>
          <p:nvPr/>
        </p:nvGraphicFramePr>
        <p:xfrm>
          <a:off x="1071538" y="3000372"/>
          <a:ext cx="7643866" cy="3286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r>
              <a:rPr lang="en-IN" sz="2200" dirty="0">
                <a:latin typeface="Calibri (Body)"/>
              </a:rPr>
              <a:t>Attacks on the network can breach the security of data and resources over the network.</a:t>
            </a:r>
          </a:p>
          <a:p>
            <a:pPr algn="just"/>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endParaRPr lang="en-IN" sz="1800" dirty="0">
              <a:latin typeface="Calibri (Body)"/>
            </a:endParaRPr>
          </a:p>
        </p:txBody>
      </p:sp>
      <p:sp>
        <p:nvSpPr>
          <p:cNvPr id="4" name="Date Placeholder 3"/>
          <p:cNvSpPr>
            <a:spLocks noGrp="1"/>
          </p:cNvSpPr>
          <p:nvPr>
            <p:ph type="dt" sz="half" idx="10"/>
          </p:nvPr>
        </p:nvSpPr>
        <p:spPr/>
        <p:txBody>
          <a:bodyPr/>
          <a:lstStyle/>
          <a:p>
            <a:fld id="{AFB7BB6C-A3E7-4828-A66C-2F72AE5C2EAF}"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Attacks on the Network</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1" name="Diagram 10">
            <a:extLst>
              <a:ext uri="{FF2B5EF4-FFF2-40B4-BE49-F238E27FC236}">
                <a16:creationId xmlns:a16="http://schemas.microsoft.com/office/drawing/2014/main" id="{6C3A2538-F4E3-4742-A7EA-791183E22470}"/>
              </a:ext>
            </a:extLst>
          </p:cNvPr>
          <p:cNvGraphicFramePr/>
          <p:nvPr>
            <p:extLst>
              <p:ext uri="{D42A27DB-BD31-4B8C-83A1-F6EECF244321}">
                <p14:modId xmlns:p14="http://schemas.microsoft.com/office/powerpoint/2010/main" val="1177684852"/>
              </p:ext>
            </p:extLst>
          </p:nvPr>
        </p:nvGraphicFramePr>
        <p:xfrm>
          <a:off x="357158" y="1500174"/>
          <a:ext cx="8501122" cy="5691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r>
              <a:rPr lang="en-IN" sz="2200" dirty="0">
                <a:latin typeface="Calibri (Body)"/>
              </a:rPr>
              <a:t>The attacker does not intend to cause any harm to the network.</a:t>
            </a:r>
          </a:p>
          <a:p>
            <a:pPr algn="just"/>
            <a:endParaRPr lang="en-IN" sz="2200" dirty="0">
              <a:latin typeface="Calibri (Body)"/>
            </a:endParaRPr>
          </a:p>
          <a:p>
            <a:pPr algn="just">
              <a:buNone/>
            </a:pPr>
            <a:endParaRPr lang="en-IN" sz="2200" dirty="0">
              <a:latin typeface="Calibri (Body)"/>
            </a:endParaRPr>
          </a:p>
          <a:p>
            <a:pPr algn="just"/>
            <a:r>
              <a:rPr lang="en-IN" sz="2200" dirty="0">
                <a:latin typeface="Calibri (Body)"/>
              </a:rPr>
              <a:t>The attacker observes the information for which he/she does not have access rights.</a:t>
            </a:r>
          </a:p>
          <a:p>
            <a:pPr algn="just">
              <a:buNone/>
            </a:pPr>
            <a:endParaRPr lang="en-US" sz="2200" dirty="0">
              <a:latin typeface="Calibri (Body)"/>
            </a:endParaRPr>
          </a:p>
          <a:p>
            <a:pPr algn="just"/>
            <a:endParaRPr lang="en-IN" sz="2200" dirty="0">
              <a:latin typeface="Calibri (Body)"/>
            </a:endParaRPr>
          </a:p>
          <a:p>
            <a:pPr algn="just"/>
            <a:r>
              <a:rPr lang="en-IN" sz="2200" dirty="0">
                <a:latin typeface="Calibri (Body)"/>
              </a:rPr>
              <a:t>Only Monitors, analyzes, or observes the information available over the network.</a:t>
            </a:r>
          </a:p>
          <a:p>
            <a:pPr algn="just"/>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endParaRPr lang="en-IN" sz="1800" dirty="0">
              <a:latin typeface="Calibri (Body)"/>
            </a:endParaRPr>
          </a:p>
        </p:txBody>
      </p:sp>
      <p:sp>
        <p:nvSpPr>
          <p:cNvPr id="4" name="Date Placeholder 3"/>
          <p:cNvSpPr>
            <a:spLocks noGrp="1"/>
          </p:cNvSpPr>
          <p:nvPr>
            <p:ph type="dt" sz="half" idx="10"/>
          </p:nvPr>
        </p:nvSpPr>
        <p:spPr/>
        <p:txBody>
          <a:bodyPr/>
          <a:lstStyle/>
          <a:p>
            <a:fld id="{AE227701-119A-4F5F-A0A6-3A9EFC8FCD65}"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Passive Attack</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28612"/>
          </a:xfrm>
        </p:spPr>
        <p:txBody>
          <a:bodyPr>
            <a:normAutofit/>
          </a:bodyPr>
          <a:lstStyle/>
          <a:p>
            <a:pPr algn="just"/>
            <a:r>
              <a:rPr lang="en-IN" sz="2200" b="1" kern="0" dirty="0">
                <a:solidFill>
                  <a:sysClr val="windowText" lastClr="000000"/>
                </a:solidFill>
                <a:latin typeface="Calibri (Body)"/>
              </a:rPr>
              <a:t>Release of the message Content</a:t>
            </a:r>
          </a:p>
          <a:p>
            <a:pPr algn="just"/>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82A1DBAA-EB18-4C9D-B378-798DD6A57291}"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Passive Attack</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p:cNvPicPr/>
          <p:nvPr/>
        </p:nvPicPr>
        <p:blipFill>
          <a:blip r:embed="rId3"/>
          <a:srcRect/>
          <a:stretch>
            <a:fillRect/>
          </a:stretch>
        </p:blipFill>
        <p:spPr bwMode="auto">
          <a:xfrm>
            <a:off x="6155992" y="3559651"/>
            <a:ext cx="1710690" cy="1409065"/>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807170" y="3385894"/>
            <a:ext cx="1538605" cy="1506220"/>
          </a:xfrm>
          <a:prstGeom prst="rect">
            <a:avLst/>
          </a:prstGeom>
          <a:noFill/>
          <a:ln w="9525">
            <a:noFill/>
            <a:miter lim="800000"/>
            <a:headEnd/>
            <a:tailEnd/>
          </a:ln>
        </p:spPr>
      </p:pic>
      <p:pic>
        <p:nvPicPr>
          <p:cNvPr id="45058" name="Picture 2"/>
          <p:cNvPicPr>
            <a:picLocks noChangeAspect="1" noChangeArrowheads="1"/>
          </p:cNvPicPr>
          <p:nvPr/>
        </p:nvPicPr>
        <p:blipFill>
          <a:blip r:embed="rId5"/>
          <a:srcRect/>
          <a:stretch>
            <a:fillRect/>
          </a:stretch>
        </p:blipFill>
        <p:spPr bwMode="auto">
          <a:xfrm>
            <a:off x="2500298" y="1556838"/>
            <a:ext cx="3500462" cy="3658112"/>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D28B9D78-2CA9-4FC8-9FCC-C3C658FBCF9C}"/>
                  </a:ext>
                </a:extLst>
              </p14:cNvPr>
              <p14:cNvContentPartPr/>
              <p14:nvPr/>
            </p14:nvContentPartPr>
            <p14:xfrm>
              <a:off x="5448262" y="3261452"/>
              <a:ext cx="360" cy="360"/>
            </p14:xfrm>
          </p:contentPart>
        </mc:Choice>
        <mc:Fallback xmlns="">
          <p:pic>
            <p:nvPicPr>
              <p:cNvPr id="2" name="Ink 1">
                <a:extLst>
                  <a:ext uri="{FF2B5EF4-FFF2-40B4-BE49-F238E27FC236}">
                    <a16:creationId xmlns:a16="http://schemas.microsoft.com/office/drawing/2014/main" id="{D28B9D78-2CA9-4FC8-9FCC-C3C658FBCF9C}"/>
                  </a:ext>
                </a:extLst>
              </p:cNvPr>
              <p:cNvPicPr/>
              <p:nvPr/>
            </p:nvPicPr>
            <p:blipFill>
              <a:blip r:embed="rId7"/>
              <a:stretch>
                <a:fillRect/>
              </a:stretch>
            </p:blipFill>
            <p:spPr>
              <a:xfrm>
                <a:off x="5443942" y="325713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F0350FED-191F-4419-B042-C440C958E40E}"/>
                  </a:ext>
                </a:extLst>
              </p14:cNvPr>
              <p14:cNvContentPartPr/>
              <p14:nvPr/>
            </p14:nvContentPartPr>
            <p14:xfrm>
              <a:off x="5344582" y="3222212"/>
              <a:ext cx="274680" cy="97920"/>
            </p14:xfrm>
          </p:contentPart>
        </mc:Choice>
        <mc:Fallback xmlns="">
          <p:pic>
            <p:nvPicPr>
              <p:cNvPr id="12" name="Ink 11">
                <a:extLst>
                  <a:ext uri="{FF2B5EF4-FFF2-40B4-BE49-F238E27FC236}">
                    <a16:creationId xmlns:a16="http://schemas.microsoft.com/office/drawing/2014/main" id="{F0350FED-191F-4419-B042-C440C958E40E}"/>
                  </a:ext>
                </a:extLst>
              </p:cNvPr>
              <p:cNvPicPr/>
              <p:nvPr/>
            </p:nvPicPr>
            <p:blipFill>
              <a:blip r:embed="rId9"/>
              <a:stretch>
                <a:fillRect/>
              </a:stretch>
            </p:blipFill>
            <p:spPr>
              <a:xfrm>
                <a:off x="5340262" y="3217892"/>
                <a:ext cx="2833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EB81131A-FECD-46E3-9FAA-065F30E27C9B}"/>
                  </a:ext>
                </a:extLst>
              </p14:cNvPr>
              <p14:cNvContentPartPr/>
              <p14:nvPr/>
            </p14:nvContentPartPr>
            <p14:xfrm>
              <a:off x="4345222" y="3402212"/>
              <a:ext cx="86040" cy="63360"/>
            </p14:xfrm>
          </p:contentPart>
        </mc:Choice>
        <mc:Fallback xmlns="">
          <p:pic>
            <p:nvPicPr>
              <p:cNvPr id="13" name="Ink 12">
                <a:extLst>
                  <a:ext uri="{FF2B5EF4-FFF2-40B4-BE49-F238E27FC236}">
                    <a16:creationId xmlns:a16="http://schemas.microsoft.com/office/drawing/2014/main" id="{EB81131A-FECD-46E3-9FAA-065F30E27C9B}"/>
                  </a:ext>
                </a:extLst>
              </p:cNvPr>
              <p:cNvPicPr/>
              <p:nvPr/>
            </p:nvPicPr>
            <p:blipFill>
              <a:blip r:embed="rId11"/>
              <a:stretch>
                <a:fillRect/>
              </a:stretch>
            </p:blipFill>
            <p:spPr>
              <a:xfrm>
                <a:off x="4340902" y="3397892"/>
                <a:ext cx="94680" cy="72000"/>
              </a:xfrm>
              <a:prstGeom prst="rect">
                <a:avLst/>
              </a:prstGeom>
            </p:spPr>
          </p:pic>
        </mc:Fallback>
      </mc:AlternateContent>
      <p:grpSp>
        <p:nvGrpSpPr>
          <p:cNvPr id="23" name="Group 22">
            <a:extLst>
              <a:ext uri="{FF2B5EF4-FFF2-40B4-BE49-F238E27FC236}">
                <a16:creationId xmlns:a16="http://schemas.microsoft.com/office/drawing/2014/main" id="{FA47B923-3912-4CB3-AC01-2936D0A5DCBB}"/>
              </a:ext>
            </a:extLst>
          </p:cNvPr>
          <p:cNvGrpSpPr/>
          <p:nvPr/>
        </p:nvGrpSpPr>
        <p:grpSpPr>
          <a:xfrm>
            <a:off x="4920502" y="3355412"/>
            <a:ext cx="554400" cy="247320"/>
            <a:chOff x="4920502" y="3355412"/>
            <a:chExt cx="554400" cy="247320"/>
          </a:xfrm>
        </p:grpSpPr>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2B77729E-E40A-4339-AF95-18F5A08CC3D5}"/>
                    </a:ext>
                  </a:extLst>
                </p14:cNvPr>
                <p14:cNvContentPartPr/>
                <p14:nvPr/>
              </p14:nvContentPartPr>
              <p14:xfrm>
                <a:off x="4947862" y="3365132"/>
                <a:ext cx="59040" cy="141120"/>
              </p14:xfrm>
            </p:contentPart>
          </mc:Choice>
          <mc:Fallback xmlns="">
            <p:pic>
              <p:nvPicPr>
                <p:cNvPr id="14" name="Ink 13">
                  <a:extLst>
                    <a:ext uri="{FF2B5EF4-FFF2-40B4-BE49-F238E27FC236}">
                      <a16:creationId xmlns:a16="http://schemas.microsoft.com/office/drawing/2014/main" id="{2B77729E-E40A-4339-AF95-18F5A08CC3D5}"/>
                    </a:ext>
                  </a:extLst>
                </p:cNvPr>
                <p:cNvPicPr/>
                <p:nvPr/>
              </p:nvPicPr>
              <p:blipFill>
                <a:blip r:embed="rId13"/>
                <a:stretch>
                  <a:fillRect/>
                </a:stretch>
              </p:blipFill>
              <p:spPr>
                <a:xfrm>
                  <a:off x="4943542" y="3360812"/>
                  <a:ext cx="676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2A9ACD3A-FC58-4467-913B-4CD5C9DC95F8}"/>
                    </a:ext>
                  </a:extLst>
                </p14:cNvPr>
                <p14:cNvContentPartPr/>
                <p14:nvPr/>
              </p14:nvContentPartPr>
              <p14:xfrm>
                <a:off x="4920502" y="3393212"/>
                <a:ext cx="56160" cy="47520"/>
              </p14:xfrm>
            </p:contentPart>
          </mc:Choice>
          <mc:Fallback xmlns="">
            <p:pic>
              <p:nvPicPr>
                <p:cNvPr id="15" name="Ink 14">
                  <a:extLst>
                    <a:ext uri="{FF2B5EF4-FFF2-40B4-BE49-F238E27FC236}">
                      <a16:creationId xmlns:a16="http://schemas.microsoft.com/office/drawing/2014/main" id="{2A9ACD3A-FC58-4467-913B-4CD5C9DC95F8}"/>
                    </a:ext>
                  </a:extLst>
                </p:cNvPr>
                <p:cNvPicPr/>
                <p:nvPr/>
              </p:nvPicPr>
              <p:blipFill>
                <a:blip r:embed="rId15"/>
                <a:stretch>
                  <a:fillRect/>
                </a:stretch>
              </p:blipFill>
              <p:spPr>
                <a:xfrm>
                  <a:off x="4916182" y="3388892"/>
                  <a:ext cx="64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33BCA2E7-D905-4456-B741-C38B64055DBD}"/>
                    </a:ext>
                  </a:extLst>
                </p14:cNvPr>
                <p14:cNvContentPartPr/>
                <p14:nvPr/>
              </p14:nvContentPartPr>
              <p14:xfrm>
                <a:off x="5013382" y="3393932"/>
                <a:ext cx="67680" cy="103320"/>
              </p14:xfrm>
            </p:contentPart>
          </mc:Choice>
          <mc:Fallback xmlns="">
            <p:pic>
              <p:nvPicPr>
                <p:cNvPr id="16" name="Ink 15">
                  <a:extLst>
                    <a:ext uri="{FF2B5EF4-FFF2-40B4-BE49-F238E27FC236}">
                      <a16:creationId xmlns:a16="http://schemas.microsoft.com/office/drawing/2014/main" id="{33BCA2E7-D905-4456-B741-C38B64055DBD}"/>
                    </a:ext>
                  </a:extLst>
                </p:cNvPr>
                <p:cNvPicPr/>
                <p:nvPr/>
              </p:nvPicPr>
              <p:blipFill>
                <a:blip r:embed="rId17"/>
                <a:stretch>
                  <a:fillRect/>
                </a:stretch>
              </p:blipFill>
              <p:spPr>
                <a:xfrm>
                  <a:off x="5009062" y="3389612"/>
                  <a:ext cx="763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182E048-8E2A-4E9F-91CE-E8660299A8D8}"/>
                    </a:ext>
                  </a:extLst>
                </p14:cNvPr>
                <p14:cNvContentPartPr/>
                <p14:nvPr/>
              </p14:nvContentPartPr>
              <p14:xfrm>
                <a:off x="5174662" y="3383852"/>
                <a:ext cx="360" cy="93240"/>
              </p14:xfrm>
            </p:contentPart>
          </mc:Choice>
          <mc:Fallback xmlns="">
            <p:pic>
              <p:nvPicPr>
                <p:cNvPr id="18" name="Ink 17">
                  <a:extLst>
                    <a:ext uri="{FF2B5EF4-FFF2-40B4-BE49-F238E27FC236}">
                      <a16:creationId xmlns:a16="http://schemas.microsoft.com/office/drawing/2014/main" id="{0182E048-8E2A-4E9F-91CE-E8660299A8D8}"/>
                    </a:ext>
                  </a:extLst>
                </p:cNvPr>
                <p:cNvPicPr/>
                <p:nvPr/>
              </p:nvPicPr>
              <p:blipFill>
                <a:blip r:embed="rId19"/>
                <a:stretch>
                  <a:fillRect/>
                </a:stretch>
              </p:blipFill>
              <p:spPr>
                <a:xfrm>
                  <a:off x="5170342" y="3379532"/>
                  <a:ext cx="90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A5468BFF-B52A-4428-B303-7DC3A3A87C2F}"/>
                    </a:ext>
                  </a:extLst>
                </p14:cNvPr>
                <p14:cNvContentPartPr/>
                <p14:nvPr/>
              </p14:nvContentPartPr>
              <p14:xfrm>
                <a:off x="5127502" y="3355412"/>
                <a:ext cx="158400" cy="247320"/>
              </p14:xfrm>
            </p:contentPart>
          </mc:Choice>
          <mc:Fallback xmlns="">
            <p:pic>
              <p:nvPicPr>
                <p:cNvPr id="20" name="Ink 19">
                  <a:extLst>
                    <a:ext uri="{FF2B5EF4-FFF2-40B4-BE49-F238E27FC236}">
                      <a16:creationId xmlns:a16="http://schemas.microsoft.com/office/drawing/2014/main" id="{A5468BFF-B52A-4428-B303-7DC3A3A87C2F}"/>
                    </a:ext>
                  </a:extLst>
                </p:cNvPr>
                <p:cNvPicPr/>
                <p:nvPr/>
              </p:nvPicPr>
              <p:blipFill>
                <a:blip r:embed="rId21"/>
                <a:stretch>
                  <a:fillRect/>
                </a:stretch>
              </p:blipFill>
              <p:spPr>
                <a:xfrm>
                  <a:off x="5123182" y="3351092"/>
                  <a:ext cx="1670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7BDE5E3D-A1C5-4F0F-B325-83623A0E3D0F}"/>
                    </a:ext>
                  </a:extLst>
                </p14:cNvPr>
                <p14:cNvContentPartPr/>
                <p14:nvPr/>
              </p14:nvContentPartPr>
              <p14:xfrm>
                <a:off x="5289142" y="3480332"/>
                <a:ext cx="65520" cy="90360"/>
              </p14:xfrm>
            </p:contentPart>
          </mc:Choice>
          <mc:Fallback xmlns="">
            <p:pic>
              <p:nvPicPr>
                <p:cNvPr id="21" name="Ink 20">
                  <a:extLst>
                    <a:ext uri="{FF2B5EF4-FFF2-40B4-BE49-F238E27FC236}">
                      <a16:creationId xmlns:a16="http://schemas.microsoft.com/office/drawing/2014/main" id="{7BDE5E3D-A1C5-4F0F-B325-83623A0E3D0F}"/>
                    </a:ext>
                  </a:extLst>
                </p:cNvPr>
                <p:cNvPicPr/>
                <p:nvPr/>
              </p:nvPicPr>
              <p:blipFill>
                <a:blip r:embed="rId23"/>
                <a:stretch>
                  <a:fillRect/>
                </a:stretch>
              </p:blipFill>
              <p:spPr>
                <a:xfrm>
                  <a:off x="5284822" y="3476012"/>
                  <a:ext cx="741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74A31AC8-6193-434E-A96A-44DE9C1CE4C1}"/>
                    </a:ext>
                  </a:extLst>
                </p14:cNvPr>
                <p14:cNvContentPartPr/>
                <p14:nvPr/>
              </p14:nvContentPartPr>
              <p14:xfrm>
                <a:off x="5373022" y="3374492"/>
                <a:ext cx="101880" cy="213840"/>
              </p14:xfrm>
            </p:contentPart>
          </mc:Choice>
          <mc:Fallback xmlns="">
            <p:pic>
              <p:nvPicPr>
                <p:cNvPr id="22" name="Ink 21">
                  <a:extLst>
                    <a:ext uri="{FF2B5EF4-FFF2-40B4-BE49-F238E27FC236}">
                      <a16:creationId xmlns:a16="http://schemas.microsoft.com/office/drawing/2014/main" id="{74A31AC8-6193-434E-A96A-44DE9C1CE4C1}"/>
                    </a:ext>
                  </a:extLst>
                </p:cNvPr>
                <p:cNvPicPr/>
                <p:nvPr/>
              </p:nvPicPr>
              <p:blipFill>
                <a:blip r:embed="rId25"/>
                <a:stretch>
                  <a:fillRect/>
                </a:stretch>
              </p:blipFill>
              <p:spPr>
                <a:xfrm>
                  <a:off x="5368702" y="3370172"/>
                  <a:ext cx="110520" cy="222480"/>
                </a:xfrm>
                <a:prstGeom prst="rect">
                  <a:avLst/>
                </a:prstGeom>
              </p:spPr>
            </p:pic>
          </mc:Fallback>
        </mc:AlternateContent>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5058"/>
                                        </p:tgtEl>
                                        <p:attrNameLst>
                                          <p:attrName>style.visibility</p:attrName>
                                        </p:attrNameLst>
                                      </p:cBhvr>
                                      <p:to>
                                        <p:strVal val="visible"/>
                                      </p:to>
                                    </p:set>
                                    <p:animEffect transition="in" filter="box(in)">
                                      <p:cBhvr>
                                        <p:cTn id="17"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28612"/>
          </a:xfrm>
        </p:spPr>
        <p:txBody>
          <a:bodyPr>
            <a:normAutofit/>
          </a:bodyPr>
          <a:lstStyle/>
          <a:p>
            <a:pPr algn="just"/>
            <a:r>
              <a:rPr lang="en-IN" sz="2200" b="1" kern="0" dirty="0">
                <a:solidFill>
                  <a:sysClr val="windowText" lastClr="000000"/>
                </a:solidFill>
                <a:latin typeface="Calibri (Body)"/>
              </a:rPr>
              <a:t>Traffic Analysis</a:t>
            </a:r>
          </a:p>
          <a:p>
            <a:pPr algn="just"/>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4A3FC9CD-E4CC-462C-8542-F08B31F3226B}"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Passive Attack</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p:cNvPicPr/>
          <p:nvPr/>
        </p:nvPicPr>
        <p:blipFill>
          <a:blip r:embed="rId3"/>
          <a:srcRect/>
          <a:stretch>
            <a:fillRect/>
          </a:stretch>
        </p:blipFill>
        <p:spPr bwMode="auto">
          <a:xfrm>
            <a:off x="6024267" y="3519046"/>
            <a:ext cx="1710690" cy="1409065"/>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1052195" y="3519046"/>
            <a:ext cx="1538605" cy="1506220"/>
          </a:xfrm>
          <a:prstGeom prst="rect">
            <a:avLst/>
          </a:prstGeom>
          <a:noFill/>
          <a:ln w="9525">
            <a:noFill/>
            <a:miter lim="800000"/>
            <a:headEnd/>
            <a:tailEnd/>
          </a:ln>
        </p:spPr>
      </p:pic>
      <p:pic>
        <p:nvPicPr>
          <p:cNvPr id="46082" name="Picture 2"/>
          <p:cNvPicPr>
            <a:picLocks noChangeAspect="1" noChangeArrowheads="1"/>
          </p:cNvPicPr>
          <p:nvPr/>
        </p:nvPicPr>
        <p:blipFill>
          <a:blip r:embed="rId5"/>
          <a:srcRect/>
          <a:stretch>
            <a:fillRect/>
          </a:stretch>
        </p:blipFill>
        <p:spPr bwMode="auto">
          <a:xfrm>
            <a:off x="2571736" y="1571612"/>
            <a:ext cx="3429024" cy="3579623"/>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841A9319-82EE-4F26-8462-2D0028995B66}"/>
                  </a:ext>
                </a:extLst>
              </p14:cNvPr>
              <p14:cNvContentPartPr/>
              <p14:nvPr/>
            </p14:nvContentPartPr>
            <p14:xfrm>
              <a:off x="5395702" y="3143012"/>
              <a:ext cx="191880" cy="106200"/>
            </p14:xfrm>
          </p:contentPart>
        </mc:Choice>
        <mc:Fallback xmlns="">
          <p:pic>
            <p:nvPicPr>
              <p:cNvPr id="2" name="Ink 1">
                <a:extLst>
                  <a:ext uri="{FF2B5EF4-FFF2-40B4-BE49-F238E27FC236}">
                    <a16:creationId xmlns:a16="http://schemas.microsoft.com/office/drawing/2014/main" id="{841A9319-82EE-4F26-8462-2D0028995B66}"/>
                  </a:ext>
                </a:extLst>
              </p:cNvPr>
              <p:cNvPicPr/>
              <p:nvPr/>
            </p:nvPicPr>
            <p:blipFill>
              <a:blip r:embed="rId7"/>
              <a:stretch>
                <a:fillRect/>
              </a:stretch>
            </p:blipFill>
            <p:spPr>
              <a:xfrm>
                <a:off x="5391382" y="3138692"/>
                <a:ext cx="2005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85449053-064D-4E28-8D68-73BBE13B3743}"/>
                  </a:ext>
                </a:extLst>
              </p14:cNvPr>
              <p14:cNvContentPartPr/>
              <p14:nvPr/>
            </p14:nvContentPartPr>
            <p14:xfrm>
              <a:off x="4382662" y="3368372"/>
              <a:ext cx="101520" cy="72000"/>
            </p14:xfrm>
          </p:contentPart>
        </mc:Choice>
        <mc:Fallback xmlns="">
          <p:pic>
            <p:nvPicPr>
              <p:cNvPr id="12" name="Ink 11">
                <a:extLst>
                  <a:ext uri="{FF2B5EF4-FFF2-40B4-BE49-F238E27FC236}">
                    <a16:creationId xmlns:a16="http://schemas.microsoft.com/office/drawing/2014/main" id="{85449053-064D-4E28-8D68-73BBE13B3743}"/>
                  </a:ext>
                </a:extLst>
              </p:cNvPr>
              <p:cNvPicPr/>
              <p:nvPr/>
            </p:nvPicPr>
            <p:blipFill>
              <a:blip r:embed="rId9"/>
              <a:stretch>
                <a:fillRect/>
              </a:stretch>
            </p:blipFill>
            <p:spPr>
              <a:xfrm>
                <a:off x="4378342" y="3364052"/>
                <a:ext cx="110160" cy="80640"/>
              </a:xfrm>
              <a:prstGeom prst="rect">
                <a:avLst/>
              </a:prstGeom>
            </p:spPr>
          </p:pic>
        </mc:Fallback>
      </mc:AlternateContent>
      <p:grpSp>
        <p:nvGrpSpPr>
          <p:cNvPr id="19" name="Group 18">
            <a:extLst>
              <a:ext uri="{FF2B5EF4-FFF2-40B4-BE49-F238E27FC236}">
                <a16:creationId xmlns:a16="http://schemas.microsoft.com/office/drawing/2014/main" id="{EAB5D2BC-9C5F-4C90-9103-E2933E94415C}"/>
              </a:ext>
            </a:extLst>
          </p:cNvPr>
          <p:cNvGrpSpPr/>
          <p:nvPr/>
        </p:nvGrpSpPr>
        <p:grpSpPr>
          <a:xfrm>
            <a:off x="4940302" y="3270812"/>
            <a:ext cx="509760" cy="218520"/>
            <a:chOff x="4940302" y="3270812"/>
            <a:chExt cx="509760" cy="21852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E31FEA33-F931-4196-A9DD-946CEBC723B7}"/>
                    </a:ext>
                  </a:extLst>
                </p14:cNvPr>
                <p14:cNvContentPartPr/>
                <p14:nvPr/>
              </p14:nvContentPartPr>
              <p14:xfrm>
                <a:off x="4940302" y="3327332"/>
                <a:ext cx="73080" cy="162000"/>
              </p14:xfrm>
            </p:contentPart>
          </mc:Choice>
          <mc:Fallback xmlns="">
            <p:pic>
              <p:nvPicPr>
                <p:cNvPr id="13" name="Ink 12">
                  <a:extLst>
                    <a:ext uri="{FF2B5EF4-FFF2-40B4-BE49-F238E27FC236}">
                      <a16:creationId xmlns:a16="http://schemas.microsoft.com/office/drawing/2014/main" id="{E31FEA33-F931-4196-A9DD-946CEBC723B7}"/>
                    </a:ext>
                  </a:extLst>
                </p:cNvPr>
                <p:cNvPicPr/>
                <p:nvPr/>
              </p:nvPicPr>
              <p:blipFill>
                <a:blip r:embed="rId11"/>
                <a:stretch>
                  <a:fillRect/>
                </a:stretch>
              </p:blipFill>
              <p:spPr>
                <a:xfrm>
                  <a:off x="4935982" y="3323012"/>
                  <a:ext cx="817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D1C6464E-5145-44CC-88E0-A856D497BF5E}"/>
                    </a:ext>
                  </a:extLst>
                </p14:cNvPr>
                <p14:cNvContentPartPr/>
                <p14:nvPr/>
              </p14:nvContentPartPr>
              <p14:xfrm>
                <a:off x="4948582" y="3380612"/>
                <a:ext cx="23040" cy="22320"/>
              </p14:xfrm>
            </p:contentPart>
          </mc:Choice>
          <mc:Fallback xmlns="">
            <p:pic>
              <p:nvPicPr>
                <p:cNvPr id="14" name="Ink 13">
                  <a:extLst>
                    <a:ext uri="{FF2B5EF4-FFF2-40B4-BE49-F238E27FC236}">
                      <a16:creationId xmlns:a16="http://schemas.microsoft.com/office/drawing/2014/main" id="{D1C6464E-5145-44CC-88E0-A856D497BF5E}"/>
                    </a:ext>
                  </a:extLst>
                </p:cNvPr>
                <p:cNvPicPr/>
                <p:nvPr/>
              </p:nvPicPr>
              <p:blipFill>
                <a:blip r:embed="rId13"/>
                <a:stretch>
                  <a:fillRect/>
                </a:stretch>
              </p:blipFill>
              <p:spPr>
                <a:xfrm>
                  <a:off x="4944262" y="3376292"/>
                  <a:ext cx="316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AB162BF-10A6-4A8E-95BC-2F2A2B79DC7B}"/>
                    </a:ext>
                  </a:extLst>
                </p14:cNvPr>
                <p14:cNvContentPartPr/>
                <p14:nvPr/>
              </p14:nvContentPartPr>
              <p14:xfrm>
                <a:off x="5015542" y="3374492"/>
                <a:ext cx="81000" cy="84600"/>
              </p14:xfrm>
            </p:contentPart>
          </mc:Choice>
          <mc:Fallback xmlns="">
            <p:pic>
              <p:nvPicPr>
                <p:cNvPr id="15" name="Ink 14">
                  <a:extLst>
                    <a:ext uri="{FF2B5EF4-FFF2-40B4-BE49-F238E27FC236}">
                      <a16:creationId xmlns:a16="http://schemas.microsoft.com/office/drawing/2014/main" id="{8AB162BF-10A6-4A8E-95BC-2F2A2B79DC7B}"/>
                    </a:ext>
                  </a:extLst>
                </p:cNvPr>
                <p:cNvPicPr/>
                <p:nvPr/>
              </p:nvPicPr>
              <p:blipFill>
                <a:blip r:embed="rId15"/>
                <a:stretch>
                  <a:fillRect/>
                </a:stretch>
              </p:blipFill>
              <p:spPr>
                <a:xfrm>
                  <a:off x="5011222" y="3370172"/>
                  <a:ext cx="896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1BAFAFB2-F679-4F65-8D7C-B947F354C78E}"/>
                    </a:ext>
                  </a:extLst>
                </p14:cNvPr>
                <p14:cNvContentPartPr/>
                <p14:nvPr/>
              </p14:nvContentPartPr>
              <p14:xfrm>
                <a:off x="5184022" y="3270812"/>
                <a:ext cx="61200" cy="177840"/>
              </p14:xfrm>
            </p:contentPart>
          </mc:Choice>
          <mc:Fallback xmlns="">
            <p:pic>
              <p:nvPicPr>
                <p:cNvPr id="16" name="Ink 15">
                  <a:extLst>
                    <a:ext uri="{FF2B5EF4-FFF2-40B4-BE49-F238E27FC236}">
                      <a16:creationId xmlns:a16="http://schemas.microsoft.com/office/drawing/2014/main" id="{1BAFAFB2-F679-4F65-8D7C-B947F354C78E}"/>
                    </a:ext>
                  </a:extLst>
                </p:cNvPr>
                <p:cNvPicPr/>
                <p:nvPr/>
              </p:nvPicPr>
              <p:blipFill>
                <a:blip r:embed="rId17"/>
                <a:stretch>
                  <a:fillRect/>
                </a:stretch>
              </p:blipFill>
              <p:spPr>
                <a:xfrm>
                  <a:off x="5179702" y="3266492"/>
                  <a:ext cx="698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D19162-6E61-4E3A-9416-7EB1BFEE2E03}"/>
                    </a:ext>
                  </a:extLst>
                </p14:cNvPr>
                <p14:cNvContentPartPr/>
                <p14:nvPr/>
              </p14:nvContentPartPr>
              <p14:xfrm>
                <a:off x="5267182" y="3357572"/>
                <a:ext cx="68400" cy="88560"/>
              </p14:xfrm>
            </p:contentPart>
          </mc:Choice>
          <mc:Fallback xmlns="">
            <p:pic>
              <p:nvPicPr>
                <p:cNvPr id="17" name="Ink 16">
                  <a:extLst>
                    <a:ext uri="{FF2B5EF4-FFF2-40B4-BE49-F238E27FC236}">
                      <a16:creationId xmlns:a16="http://schemas.microsoft.com/office/drawing/2014/main" id="{E0D19162-6E61-4E3A-9416-7EB1BFEE2E03}"/>
                    </a:ext>
                  </a:extLst>
                </p:cNvPr>
                <p:cNvPicPr/>
                <p:nvPr/>
              </p:nvPicPr>
              <p:blipFill>
                <a:blip r:embed="rId19"/>
                <a:stretch>
                  <a:fillRect/>
                </a:stretch>
              </p:blipFill>
              <p:spPr>
                <a:xfrm>
                  <a:off x="5262862" y="3353252"/>
                  <a:ext cx="770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42EB1B8-A41C-46B6-8E52-82E829AC5D9B}"/>
                    </a:ext>
                  </a:extLst>
                </p14:cNvPr>
                <p14:cNvContentPartPr/>
                <p14:nvPr/>
              </p14:nvContentPartPr>
              <p14:xfrm>
                <a:off x="5344582" y="3289532"/>
                <a:ext cx="105480" cy="156600"/>
              </p14:xfrm>
            </p:contentPart>
          </mc:Choice>
          <mc:Fallback xmlns="">
            <p:pic>
              <p:nvPicPr>
                <p:cNvPr id="18" name="Ink 17">
                  <a:extLst>
                    <a:ext uri="{FF2B5EF4-FFF2-40B4-BE49-F238E27FC236}">
                      <a16:creationId xmlns:a16="http://schemas.microsoft.com/office/drawing/2014/main" id="{942EB1B8-A41C-46B6-8E52-82E829AC5D9B}"/>
                    </a:ext>
                  </a:extLst>
                </p:cNvPr>
                <p:cNvPicPr/>
                <p:nvPr/>
              </p:nvPicPr>
              <p:blipFill>
                <a:blip r:embed="rId21"/>
                <a:stretch>
                  <a:fillRect/>
                </a:stretch>
              </p:blipFill>
              <p:spPr>
                <a:xfrm>
                  <a:off x="5340262" y="3285212"/>
                  <a:ext cx="114120" cy="165240"/>
                </a:xfrm>
                <a:prstGeom prst="rect">
                  <a:avLst/>
                </a:prstGeom>
              </p:spPr>
            </p:pic>
          </mc:Fallback>
        </mc:AlternateContent>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2"/>
                                        </p:tgtEl>
                                        <p:attrNameLst>
                                          <p:attrName>style.visibility</p:attrName>
                                        </p:attrNameLst>
                                      </p:cBhvr>
                                      <p:to>
                                        <p:strVal val="visible"/>
                                      </p:to>
                                    </p:set>
                                    <p:animEffect transition="in" filter="box(in)">
                                      <p:cBhvr>
                                        <p:cTn id="17"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Policy design Task, WWW Policies, Email based Policies, Policy Revaluation Process-Corporate Policies-Sample Security Policies, Publishing and Notification Requirement of the updated and new Policies.</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Recent trends in security.</a:t>
            </a:r>
            <a:endParaRPr lang="en-IN" sz="1600" dirty="0">
              <a:latin typeface="Times New Roman" panose="02020603050405020304" pitchFamily="18" charset="0"/>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7486341E-7A99-4DCF-9F41-2815A9C17C2D}"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extLst>
      <p:ext uri="{BB962C8B-B14F-4D97-AF65-F5344CB8AC3E}">
        <p14:creationId xmlns:p14="http://schemas.microsoft.com/office/powerpoint/2010/main" val="332781197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2286000"/>
          </a:xfrm>
        </p:spPr>
        <p:txBody>
          <a:bodyPr>
            <a:normAutofit/>
          </a:bodyPr>
          <a:lstStyle/>
          <a:p>
            <a:pPr>
              <a:spcAft>
                <a:spcPts val="2400"/>
              </a:spcAft>
            </a:pPr>
            <a:r>
              <a:rPr lang="en-US" sz="2200" dirty="0">
                <a:latin typeface="Calibri (Body)"/>
              </a:rPr>
              <a:t>Intentions can be wrong. </a:t>
            </a:r>
          </a:p>
          <a:p>
            <a:pPr>
              <a:spcAft>
                <a:spcPts val="2400"/>
              </a:spcAft>
            </a:pPr>
            <a:r>
              <a:rPr lang="en-US" sz="2200" dirty="0">
                <a:latin typeface="Calibri (Body)"/>
              </a:rPr>
              <a:t>The attacker tries to steal information from the network. </a:t>
            </a:r>
          </a:p>
          <a:p>
            <a:pPr>
              <a:spcAft>
                <a:spcPts val="2400"/>
              </a:spcAft>
            </a:pPr>
            <a:r>
              <a:rPr lang="en-US" sz="2200" dirty="0">
                <a:latin typeface="Calibri (Body)"/>
              </a:rPr>
              <a:t>Attacker can create, delete, modify, and replace a message.</a:t>
            </a:r>
          </a:p>
          <a:p>
            <a:pPr algn="just">
              <a:spcAft>
                <a:spcPts val="2400"/>
              </a:spcAft>
            </a:pPr>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28544923-8706-4E4A-80C9-D29D7B337F99}"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229600" cy="571488"/>
          </a:xfrm>
        </p:spPr>
        <p:txBody>
          <a:bodyPr>
            <a:normAutofit/>
          </a:bodyPr>
          <a:lstStyle/>
          <a:p>
            <a:pPr algn="just"/>
            <a:r>
              <a:rPr lang="en-US" sz="2200" b="1" kern="0" dirty="0">
                <a:solidFill>
                  <a:sysClr val="windowText" lastClr="000000"/>
                </a:solidFill>
                <a:latin typeface="Calibri (Body)"/>
              </a:rPr>
              <a:t>Masquerade</a:t>
            </a:r>
          </a:p>
          <a:p>
            <a:pPr algn="just"/>
            <a:endParaRPr lang="en-US" sz="18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A8487D5F-8749-4CEE-8D2A-8EDD7C6F02E2}"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p:cNvPicPr/>
          <p:nvPr/>
        </p:nvPicPr>
        <p:blipFill>
          <a:blip r:embed="rId3"/>
          <a:srcRect/>
          <a:stretch>
            <a:fillRect/>
          </a:stretch>
        </p:blipFill>
        <p:spPr bwMode="auto">
          <a:xfrm>
            <a:off x="6076020" y="3679732"/>
            <a:ext cx="1710690" cy="1409065"/>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899592" y="3679732"/>
            <a:ext cx="1538605" cy="1506220"/>
          </a:xfrm>
          <a:prstGeom prst="rect">
            <a:avLst/>
          </a:prstGeom>
          <a:noFill/>
          <a:ln w="9525">
            <a:noFill/>
            <a:miter lim="800000"/>
            <a:headEnd/>
            <a:tailEnd/>
          </a:ln>
        </p:spPr>
      </p:pic>
      <p:pic>
        <p:nvPicPr>
          <p:cNvPr id="47106" name="Picture 2"/>
          <p:cNvPicPr>
            <a:picLocks noChangeAspect="1" noChangeArrowheads="1"/>
          </p:cNvPicPr>
          <p:nvPr/>
        </p:nvPicPr>
        <p:blipFill>
          <a:blip r:embed="rId5"/>
          <a:srcRect/>
          <a:stretch>
            <a:fillRect/>
          </a:stretch>
        </p:blipFill>
        <p:spPr bwMode="auto">
          <a:xfrm>
            <a:off x="2285984" y="1251408"/>
            <a:ext cx="3857652" cy="4199643"/>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p:grpSp>
        <p:nvGrpSpPr>
          <p:cNvPr id="14" name="Group 13">
            <a:extLst>
              <a:ext uri="{FF2B5EF4-FFF2-40B4-BE49-F238E27FC236}">
                <a16:creationId xmlns:a16="http://schemas.microsoft.com/office/drawing/2014/main" id="{FA8EED04-83CA-47ED-B7A1-715513E66E1F}"/>
              </a:ext>
            </a:extLst>
          </p:cNvPr>
          <p:cNvGrpSpPr/>
          <p:nvPr/>
        </p:nvGrpSpPr>
        <p:grpSpPr>
          <a:xfrm>
            <a:off x="4656262" y="3250652"/>
            <a:ext cx="270720" cy="114840"/>
            <a:chOff x="4656262" y="3250652"/>
            <a:chExt cx="270720" cy="114840"/>
          </a:xfrm>
        </p:grpSpPr>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AC91BF13-8BCE-4A8D-9EE5-3256CD441834}"/>
                    </a:ext>
                  </a:extLst>
                </p14:cNvPr>
                <p14:cNvContentPartPr/>
                <p14:nvPr/>
              </p14:nvContentPartPr>
              <p14:xfrm>
                <a:off x="4835542" y="3361532"/>
                <a:ext cx="360" cy="3960"/>
              </p14:xfrm>
            </p:contentPart>
          </mc:Choice>
          <mc:Fallback xmlns="">
            <p:pic>
              <p:nvPicPr>
                <p:cNvPr id="2" name="Ink 1">
                  <a:extLst>
                    <a:ext uri="{FF2B5EF4-FFF2-40B4-BE49-F238E27FC236}">
                      <a16:creationId xmlns:a16="http://schemas.microsoft.com/office/drawing/2014/main" id="{AC91BF13-8BCE-4A8D-9EE5-3256CD441834}"/>
                    </a:ext>
                  </a:extLst>
                </p:cNvPr>
                <p:cNvPicPr/>
                <p:nvPr/>
              </p:nvPicPr>
              <p:blipFill>
                <a:blip r:embed="rId7"/>
                <a:stretch>
                  <a:fillRect/>
                </a:stretch>
              </p:blipFill>
              <p:spPr>
                <a:xfrm>
                  <a:off x="4831222" y="3357212"/>
                  <a:ext cx="90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5212FCFB-FA1B-4BC0-AE28-2881FE53FA61}"/>
                    </a:ext>
                  </a:extLst>
                </p14:cNvPr>
                <p14:cNvContentPartPr/>
                <p14:nvPr/>
              </p14:nvContentPartPr>
              <p14:xfrm>
                <a:off x="4722502" y="3308612"/>
                <a:ext cx="360" cy="360"/>
              </p14:xfrm>
            </p:contentPart>
          </mc:Choice>
          <mc:Fallback xmlns="">
            <p:pic>
              <p:nvPicPr>
                <p:cNvPr id="12" name="Ink 11">
                  <a:extLst>
                    <a:ext uri="{FF2B5EF4-FFF2-40B4-BE49-F238E27FC236}">
                      <a16:creationId xmlns:a16="http://schemas.microsoft.com/office/drawing/2014/main" id="{5212FCFB-FA1B-4BC0-AE28-2881FE53FA61}"/>
                    </a:ext>
                  </a:extLst>
                </p:cNvPr>
                <p:cNvPicPr/>
                <p:nvPr/>
              </p:nvPicPr>
              <p:blipFill>
                <a:blip r:embed="rId9"/>
                <a:stretch>
                  <a:fillRect/>
                </a:stretch>
              </p:blipFill>
              <p:spPr>
                <a:xfrm>
                  <a:off x="4718182" y="33042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B5B72CD7-AAA2-4997-8D14-33452DEADCC2}"/>
                    </a:ext>
                  </a:extLst>
                </p14:cNvPr>
                <p14:cNvContentPartPr/>
                <p14:nvPr/>
              </p14:nvContentPartPr>
              <p14:xfrm>
                <a:off x="4656262" y="3250652"/>
                <a:ext cx="270720" cy="107280"/>
              </p14:xfrm>
            </p:contentPart>
          </mc:Choice>
          <mc:Fallback xmlns="">
            <p:pic>
              <p:nvPicPr>
                <p:cNvPr id="13" name="Ink 12">
                  <a:extLst>
                    <a:ext uri="{FF2B5EF4-FFF2-40B4-BE49-F238E27FC236}">
                      <a16:creationId xmlns:a16="http://schemas.microsoft.com/office/drawing/2014/main" id="{B5B72CD7-AAA2-4997-8D14-33452DEADCC2}"/>
                    </a:ext>
                  </a:extLst>
                </p:cNvPr>
                <p:cNvPicPr/>
                <p:nvPr/>
              </p:nvPicPr>
              <p:blipFill>
                <a:blip r:embed="rId11"/>
                <a:stretch>
                  <a:fillRect/>
                </a:stretch>
              </p:blipFill>
              <p:spPr>
                <a:xfrm>
                  <a:off x="4651942" y="3246332"/>
                  <a:ext cx="279360" cy="115920"/>
                </a:xfrm>
                <a:prstGeom prst="rect">
                  <a:avLst/>
                </a:prstGeom>
              </p:spPr>
            </p:pic>
          </mc:Fallback>
        </mc:AlternateContent>
      </p:grpSp>
      <p:grpSp>
        <p:nvGrpSpPr>
          <p:cNvPr id="26" name="Group 25">
            <a:extLst>
              <a:ext uri="{FF2B5EF4-FFF2-40B4-BE49-F238E27FC236}">
                <a16:creationId xmlns:a16="http://schemas.microsoft.com/office/drawing/2014/main" id="{C12786D8-39DE-45AC-8DA5-576D2CAA4519}"/>
              </a:ext>
            </a:extLst>
          </p:cNvPr>
          <p:cNvGrpSpPr/>
          <p:nvPr/>
        </p:nvGrpSpPr>
        <p:grpSpPr>
          <a:xfrm>
            <a:off x="4995382" y="3197012"/>
            <a:ext cx="470520" cy="207000"/>
            <a:chOff x="4995382" y="3197012"/>
            <a:chExt cx="470520" cy="20700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F0621442-BFD9-4015-8D57-9065C1608FBF}"/>
                    </a:ext>
                  </a:extLst>
                </p14:cNvPr>
                <p14:cNvContentPartPr/>
                <p14:nvPr/>
              </p14:nvContentPartPr>
              <p14:xfrm>
                <a:off x="4995382" y="3207812"/>
                <a:ext cx="120240" cy="188280"/>
              </p14:xfrm>
            </p:contentPart>
          </mc:Choice>
          <mc:Fallback xmlns="">
            <p:pic>
              <p:nvPicPr>
                <p:cNvPr id="15" name="Ink 14">
                  <a:extLst>
                    <a:ext uri="{FF2B5EF4-FFF2-40B4-BE49-F238E27FC236}">
                      <a16:creationId xmlns:a16="http://schemas.microsoft.com/office/drawing/2014/main" id="{F0621442-BFD9-4015-8D57-9065C1608FBF}"/>
                    </a:ext>
                  </a:extLst>
                </p:cNvPr>
                <p:cNvPicPr/>
                <p:nvPr/>
              </p:nvPicPr>
              <p:blipFill>
                <a:blip r:embed="rId13"/>
                <a:stretch>
                  <a:fillRect/>
                </a:stretch>
              </p:blipFill>
              <p:spPr>
                <a:xfrm>
                  <a:off x="4991062" y="3203492"/>
                  <a:ext cx="1288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B89F8202-0687-4B1B-979E-CDCFB9500243}"/>
                    </a:ext>
                  </a:extLst>
                </p14:cNvPr>
                <p14:cNvContentPartPr/>
                <p14:nvPr/>
              </p14:nvContentPartPr>
              <p14:xfrm>
                <a:off x="5061622" y="3265772"/>
                <a:ext cx="28080" cy="42840"/>
              </p14:xfrm>
            </p:contentPart>
          </mc:Choice>
          <mc:Fallback xmlns="">
            <p:pic>
              <p:nvPicPr>
                <p:cNvPr id="16" name="Ink 15">
                  <a:extLst>
                    <a:ext uri="{FF2B5EF4-FFF2-40B4-BE49-F238E27FC236}">
                      <a16:creationId xmlns:a16="http://schemas.microsoft.com/office/drawing/2014/main" id="{B89F8202-0687-4B1B-979E-CDCFB9500243}"/>
                    </a:ext>
                  </a:extLst>
                </p:cNvPr>
                <p:cNvPicPr/>
                <p:nvPr/>
              </p:nvPicPr>
              <p:blipFill>
                <a:blip r:embed="rId15"/>
                <a:stretch>
                  <a:fillRect/>
                </a:stretch>
              </p:blipFill>
              <p:spPr>
                <a:xfrm>
                  <a:off x="5057302" y="3261452"/>
                  <a:ext cx="367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74C6DFFD-822D-4AE9-A08E-F88AA1BEC935}"/>
                    </a:ext>
                  </a:extLst>
                </p14:cNvPr>
                <p14:cNvContentPartPr/>
                <p14:nvPr/>
              </p14:nvContentPartPr>
              <p14:xfrm>
                <a:off x="5156302" y="3233012"/>
                <a:ext cx="360" cy="141480"/>
              </p14:xfrm>
            </p:contentPart>
          </mc:Choice>
          <mc:Fallback xmlns="">
            <p:pic>
              <p:nvPicPr>
                <p:cNvPr id="17" name="Ink 16">
                  <a:extLst>
                    <a:ext uri="{FF2B5EF4-FFF2-40B4-BE49-F238E27FC236}">
                      <a16:creationId xmlns:a16="http://schemas.microsoft.com/office/drawing/2014/main" id="{74C6DFFD-822D-4AE9-A08E-F88AA1BEC935}"/>
                    </a:ext>
                  </a:extLst>
                </p:cNvPr>
                <p:cNvPicPr/>
                <p:nvPr/>
              </p:nvPicPr>
              <p:blipFill>
                <a:blip r:embed="rId17"/>
                <a:stretch>
                  <a:fillRect/>
                </a:stretch>
              </p:blipFill>
              <p:spPr>
                <a:xfrm>
                  <a:off x="5151982" y="3228692"/>
                  <a:ext cx="90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9922FE4D-B758-4AF3-B59C-8B782B162690}"/>
                    </a:ext>
                  </a:extLst>
                </p14:cNvPr>
                <p14:cNvContentPartPr/>
                <p14:nvPr/>
              </p14:nvContentPartPr>
              <p14:xfrm>
                <a:off x="5212822" y="3299252"/>
                <a:ext cx="360" cy="74160"/>
              </p14:xfrm>
            </p:contentPart>
          </mc:Choice>
          <mc:Fallback xmlns="">
            <p:pic>
              <p:nvPicPr>
                <p:cNvPr id="19" name="Ink 18">
                  <a:extLst>
                    <a:ext uri="{FF2B5EF4-FFF2-40B4-BE49-F238E27FC236}">
                      <a16:creationId xmlns:a16="http://schemas.microsoft.com/office/drawing/2014/main" id="{9922FE4D-B758-4AF3-B59C-8B782B162690}"/>
                    </a:ext>
                  </a:extLst>
                </p:cNvPr>
                <p:cNvPicPr/>
                <p:nvPr/>
              </p:nvPicPr>
              <p:blipFill>
                <a:blip r:embed="rId19"/>
                <a:stretch>
                  <a:fillRect/>
                </a:stretch>
              </p:blipFill>
              <p:spPr>
                <a:xfrm>
                  <a:off x="5208502" y="3294932"/>
                  <a:ext cx="90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73A5114F-B10C-4951-B666-BAD1FA5BC30C}"/>
                    </a:ext>
                  </a:extLst>
                </p14:cNvPr>
                <p14:cNvContentPartPr/>
                <p14:nvPr/>
              </p14:nvContentPartPr>
              <p14:xfrm>
                <a:off x="5208862" y="3252092"/>
                <a:ext cx="3960" cy="360"/>
              </p14:xfrm>
            </p:contentPart>
          </mc:Choice>
          <mc:Fallback xmlns="">
            <p:pic>
              <p:nvPicPr>
                <p:cNvPr id="20" name="Ink 19">
                  <a:extLst>
                    <a:ext uri="{FF2B5EF4-FFF2-40B4-BE49-F238E27FC236}">
                      <a16:creationId xmlns:a16="http://schemas.microsoft.com/office/drawing/2014/main" id="{73A5114F-B10C-4951-B666-BAD1FA5BC30C}"/>
                    </a:ext>
                  </a:extLst>
                </p:cNvPr>
                <p:cNvPicPr/>
                <p:nvPr/>
              </p:nvPicPr>
              <p:blipFill>
                <a:blip r:embed="rId21"/>
                <a:stretch>
                  <a:fillRect/>
                </a:stretch>
              </p:blipFill>
              <p:spPr>
                <a:xfrm>
                  <a:off x="5204542" y="3247772"/>
                  <a:ext cx="12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B0B359C-A4B3-4316-9AAA-0F5DFD3D3632}"/>
                    </a:ext>
                  </a:extLst>
                </p14:cNvPr>
                <p14:cNvContentPartPr/>
                <p14:nvPr/>
              </p14:nvContentPartPr>
              <p14:xfrm>
                <a:off x="5281942" y="3299252"/>
                <a:ext cx="88560" cy="77400"/>
              </p14:xfrm>
            </p:contentPart>
          </mc:Choice>
          <mc:Fallback xmlns="">
            <p:pic>
              <p:nvPicPr>
                <p:cNvPr id="21" name="Ink 20">
                  <a:extLst>
                    <a:ext uri="{FF2B5EF4-FFF2-40B4-BE49-F238E27FC236}">
                      <a16:creationId xmlns:a16="http://schemas.microsoft.com/office/drawing/2014/main" id="{1B0B359C-A4B3-4316-9AAA-0F5DFD3D3632}"/>
                    </a:ext>
                  </a:extLst>
                </p:cNvPr>
                <p:cNvPicPr/>
                <p:nvPr/>
              </p:nvPicPr>
              <p:blipFill>
                <a:blip r:embed="rId23"/>
                <a:stretch>
                  <a:fillRect/>
                </a:stretch>
              </p:blipFill>
              <p:spPr>
                <a:xfrm>
                  <a:off x="5277622" y="3294932"/>
                  <a:ext cx="972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C99D5A2E-167E-4DE7-AB6A-BB3F406F4922}"/>
                    </a:ext>
                  </a:extLst>
                </p14:cNvPr>
                <p14:cNvContentPartPr/>
                <p14:nvPr/>
              </p14:nvContentPartPr>
              <p14:xfrm>
                <a:off x="5399302" y="3247052"/>
                <a:ext cx="66600" cy="156960"/>
              </p14:xfrm>
            </p:contentPart>
          </mc:Choice>
          <mc:Fallback xmlns="">
            <p:pic>
              <p:nvPicPr>
                <p:cNvPr id="23" name="Ink 22">
                  <a:extLst>
                    <a:ext uri="{FF2B5EF4-FFF2-40B4-BE49-F238E27FC236}">
                      <a16:creationId xmlns:a16="http://schemas.microsoft.com/office/drawing/2014/main" id="{C99D5A2E-167E-4DE7-AB6A-BB3F406F4922}"/>
                    </a:ext>
                  </a:extLst>
                </p:cNvPr>
                <p:cNvPicPr/>
                <p:nvPr/>
              </p:nvPicPr>
              <p:blipFill>
                <a:blip r:embed="rId25"/>
                <a:stretch>
                  <a:fillRect/>
                </a:stretch>
              </p:blipFill>
              <p:spPr>
                <a:xfrm>
                  <a:off x="5394982" y="3242732"/>
                  <a:ext cx="752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DF878862-04DE-4D2B-9806-3AFEAB3FC9BD}"/>
                    </a:ext>
                  </a:extLst>
                </p14:cNvPr>
                <p14:cNvContentPartPr/>
                <p14:nvPr/>
              </p14:nvContentPartPr>
              <p14:xfrm>
                <a:off x="5231542" y="3197012"/>
                <a:ext cx="360" cy="55440"/>
              </p14:xfrm>
            </p:contentPart>
          </mc:Choice>
          <mc:Fallback xmlns="">
            <p:pic>
              <p:nvPicPr>
                <p:cNvPr id="25" name="Ink 24">
                  <a:extLst>
                    <a:ext uri="{FF2B5EF4-FFF2-40B4-BE49-F238E27FC236}">
                      <a16:creationId xmlns:a16="http://schemas.microsoft.com/office/drawing/2014/main" id="{DF878862-04DE-4D2B-9806-3AFEAB3FC9BD}"/>
                    </a:ext>
                  </a:extLst>
                </p:cNvPr>
                <p:cNvPicPr/>
                <p:nvPr/>
              </p:nvPicPr>
              <p:blipFill>
                <a:blip r:embed="rId27"/>
                <a:stretch>
                  <a:fillRect/>
                </a:stretch>
              </p:blipFill>
              <p:spPr>
                <a:xfrm>
                  <a:off x="5227222" y="3192692"/>
                  <a:ext cx="9000" cy="6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2191D296-8843-4CB4-AB3B-60DAB971C144}"/>
                  </a:ext>
                </a:extLst>
              </p14:cNvPr>
              <p14:cNvContentPartPr/>
              <p14:nvPr/>
            </p14:nvContentPartPr>
            <p14:xfrm>
              <a:off x="1423102" y="4330292"/>
              <a:ext cx="3960" cy="6120"/>
            </p14:xfrm>
          </p:contentPart>
        </mc:Choice>
        <mc:Fallback xmlns="">
          <p:pic>
            <p:nvPicPr>
              <p:cNvPr id="27" name="Ink 26">
                <a:extLst>
                  <a:ext uri="{FF2B5EF4-FFF2-40B4-BE49-F238E27FC236}">
                    <a16:creationId xmlns:a16="http://schemas.microsoft.com/office/drawing/2014/main" id="{2191D296-8843-4CB4-AB3B-60DAB971C144}"/>
                  </a:ext>
                </a:extLst>
              </p:cNvPr>
              <p:cNvPicPr/>
              <p:nvPr/>
            </p:nvPicPr>
            <p:blipFill>
              <a:blip r:embed="rId29"/>
              <a:stretch>
                <a:fillRect/>
              </a:stretch>
            </p:blipFill>
            <p:spPr>
              <a:xfrm>
                <a:off x="1418782" y="4325972"/>
                <a:ext cx="1260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A05259D6-EC65-4270-B583-AE2DF29C97E4}"/>
                  </a:ext>
                </a:extLst>
              </p14:cNvPr>
              <p14:cNvContentPartPr/>
              <p14:nvPr/>
            </p14:nvContentPartPr>
            <p14:xfrm>
              <a:off x="1875622" y="4223012"/>
              <a:ext cx="360" cy="360"/>
            </p14:xfrm>
          </p:contentPart>
        </mc:Choice>
        <mc:Fallback xmlns="">
          <p:pic>
            <p:nvPicPr>
              <p:cNvPr id="29" name="Ink 28">
                <a:extLst>
                  <a:ext uri="{FF2B5EF4-FFF2-40B4-BE49-F238E27FC236}">
                    <a16:creationId xmlns:a16="http://schemas.microsoft.com/office/drawing/2014/main" id="{A05259D6-EC65-4270-B583-AE2DF29C97E4}"/>
                  </a:ext>
                </a:extLst>
              </p:cNvPr>
              <p:cNvPicPr/>
              <p:nvPr/>
            </p:nvPicPr>
            <p:blipFill>
              <a:blip r:embed="rId9"/>
              <a:stretch>
                <a:fillRect/>
              </a:stretch>
            </p:blipFill>
            <p:spPr>
              <a:xfrm>
                <a:off x="1871302" y="42186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E17EAA61-072D-471F-A84A-D2281EDE2F41}"/>
                  </a:ext>
                </a:extLst>
              </p14:cNvPr>
              <p14:cNvContentPartPr/>
              <p14:nvPr/>
            </p14:nvContentPartPr>
            <p14:xfrm>
              <a:off x="1611382" y="4336052"/>
              <a:ext cx="360" cy="360"/>
            </p14:xfrm>
          </p:contentPart>
        </mc:Choice>
        <mc:Fallback xmlns="">
          <p:pic>
            <p:nvPicPr>
              <p:cNvPr id="30" name="Ink 29">
                <a:extLst>
                  <a:ext uri="{FF2B5EF4-FFF2-40B4-BE49-F238E27FC236}">
                    <a16:creationId xmlns:a16="http://schemas.microsoft.com/office/drawing/2014/main" id="{E17EAA61-072D-471F-A84A-D2281EDE2F41}"/>
                  </a:ext>
                </a:extLst>
              </p:cNvPr>
              <p:cNvPicPr/>
              <p:nvPr/>
            </p:nvPicPr>
            <p:blipFill>
              <a:blip r:embed="rId9"/>
              <a:stretch>
                <a:fillRect/>
              </a:stretch>
            </p:blipFill>
            <p:spPr>
              <a:xfrm>
                <a:off x="1607062" y="433173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0461AF7E-FF19-4652-B218-3A8C3B402876}"/>
                  </a:ext>
                </a:extLst>
              </p14:cNvPr>
              <p14:cNvContentPartPr/>
              <p14:nvPr/>
            </p14:nvContentPartPr>
            <p14:xfrm>
              <a:off x="1611382" y="4166492"/>
              <a:ext cx="3960" cy="360"/>
            </p14:xfrm>
          </p:contentPart>
        </mc:Choice>
        <mc:Fallback xmlns="">
          <p:pic>
            <p:nvPicPr>
              <p:cNvPr id="31" name="Ink 30">
                <a:extLst>
                  <a:ext uri="{FF2B5EF4-FFF2-40B4-BE49-F238E27FC236}">
                    <a16:creationId xmlns:a16="http://schemas.microsoft.com/office/drawing/2014/main" id="{0461AF7E-FF19-4652-B218-3A8C3B402876}"/>
                  </a:ext>
                </a:extLst>
              </p:cNvPr>
              <p:cNvPicPr/>
              <p:nvPr/>
            </p:nvPicPr>
            <p:blipFill>
              <a:blip r:embed="rId33"/>
              <a:stretch>
                <a:fillRect/>
              </a:stretch>
            </p:blipFill>
            <p:spPr>
              <a:xfrm>
                <a:off x="1607062" y="4162172"/>
                <a:ext cx="12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482E9E2B-612C-479D-A159-9C78FE1176E4}"/>
                  </a:ext>
                </a:extLst>
              </p14:cNvPr>
              <p14:cNvContentPartPr/>
              <p14:nvPr/>
            </p14:nvContentPartPr>
            <p14:xfrm>
              <a:off x="4090702" y="4213652"/>
              <a:ext cx="360" cy="360"/>
            </p14:xfrm>
          </p:contentPart>
        </mc:Choice>
        <mc:Fallback xmlns="">
          <p:pic>
            <p:nvPicPr>
              <p:cNvPr id="33" name="Ink 32">
                <a:extLst>
                  <a:ext uri="{FF2B5EF4-FFF2-40B4-BE49-F238E27FC236}">
                    <a16:creationId xmlns:a16="http://schemas.microsoft.com/office/drawing/2014/main" id="{482E9E2B-612C-479D-A159-9C78FE1176E4}"/>
                  </a:ext>
                </a:extLst>
              </p:cNvPr>
              <p:cNvPicPr/>
              <p:nvPr/>
            </p:nvPicPr>
            <p:blipFill>
              <a:blip r:embed="rId9"/>
              <a:stretch>
                <a:fillRect/>
              </a:stretch>
            </p:blipFill>
            <p:spPr>
              <a:xfrm>
                <a:off x="4086382" y="4209332"/>
                <a:ext cx="9000" cy="9000"/>
              </a:xfrm>
              <a:prstGeom prst="rect">
                <a:avLst/>
              </a:prstGeom>
            </p:spPr>
          </p:pic>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106"/>
                                        </p:tgtEl>
                                        <p:attrNameLst>
                                          <p:attrName>style.visibility</p:attrName>
                                        </p:attrNameLst>
                                      </p:cBhvr>
                                      <p:to>
                                        <p:strVal val="visible"/>
                                      </p:to>
                                    </p:set>
                                    <p:animEffect transition="in" filter="box(in)">
                                      <p:cBhvr>
                                        <p:cTn id="1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71488"/>
          </a:xfrm>
        </p:spPr>
        <p:txBody>
          <a:bodyPr>
            <a:normAutofit/>
          </a:bodyPr>
          <a:lstStyle/>
          <a:p>
            <a:pPr algn="just"/>
            <a:r>
              <a:rPr lang="en-US" sz="2200" b="1" kern="0" dirty="0">
                <a:solidFill>
                  <a:sysClr val="windowText" lastClr="000000"/>
                </a:solidFill>
                <a:latin typeface="Calibri (Body)"/>
              </a:rPr>
              <a:t>Replay</a:t>
            </a:r>
            <a:endParaRPr lang="en-US" sz="22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E651BB58-6098-48C8-B711-3EE7A2AA394C}"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p:cNvPicPr/>
          <p:nvPr/>
        </p:nvPicPr>
        <p:blipFill>
          <a:blip r:embed="rId3"/>
          <a:srcRect/>
          <a:stretch>
            <a:fillRect/>
          </a:stretch>
        </p:blipFill>
        <p:spPr bwMode="auto">
          <a:xfrm>
            <a:off x="6090592" y="3656144"/>
            <a:ext cx="1710690" cy="1409065"/>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899592" y="3504600"/>
            <a:ext cx="1538605" cy="1506220"/>
          </a:xfrm>
          <a:prstGeom prst="rect">
            <a:avLst/>
          </a:prstGeom>
          <a:noFill/>
          <a:ln w="9525">
            <a:noFill/>
            <a:miter lim="800000"/>
            <a:headEnd/>
            <a:tailEnd/>
          </a:ln>
        </p:spPr>
      </p:pic>
      <p:pic>
        <p:nvPicPr>
          <p:cNvPr id="48130" name="Picture 2"/>
          <p:cNvPicPr>
            <a:picLocks noChangeAspect="1" noChangeArrowheads="1"/>
          </p:cNvPicPr>
          <p:nvPr/>
        </p:nvPicPr>
        <p:blipFill>
          <a:blip r:embed="rId5"/>
          <a:srcRect/>
          <a:stretch>
            <a:fillRect/>
          </a:stretch>
        </p:blipFill>
        <p:spPr bwMode="auto">
          <a:xfrm>
            <a:off x="2500298" y="994510"/>
            <a:ext cx="3857651" cy="4220440"/>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p:grpSp>
        <p:nvGrpSpPr>
          <p:cNvPr id="15" name="Group 14">
            <a:extLst>
              <a:ext uri="{FF2B5EF4-FFF2-40B4-BE49-F238E27FC236}">
                <a16:creationId xmlns:a16="http://schemas.microsoft.com/office/drawing/2014/main" id="{C8B95D64-BFD9-488C-B9A6-FEA2AF5F523A}"/>
              </a:ext>
            </a:extLst>
          </p:cNvPr>
          <p:cNvGrpSpPr/>
          <p:nvPr/>
        </p:nvGrpSpPr>
        <p:grpSpPr>
          <a:xfrm>
            <a:off x="5907622" y="2846732"/>
            <a:ext cx="815400" cy="358560"/>
            <a:chOff x="5907622" y="2846732"/>
            <a:chExt cx="815400" cy="358560"/>
          </a:xfrm>
        </p:grpSpPr>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276D6A57-B24C-4DB8-8758-BC18457BD8EB}"/>
                    </a:ext>
                  </a:extLst>
                </p14:cNvPr>
                <p14:cNvContentPartPr/>
                <p14:nvPr/>
              </p14:nvContentPartPr>
              <p14:xfrm>
                <a:off x="5907622" y="2988212"/>
                <a:ext cx="384840" cy="217080"/>
              </p14:xfrm>
            </p:contentPart>
          </mc:Choice>
          <mc:Fallback xmlns="">
            <p:pic>
              <p:nvPicPr>
                <p:cNvPr id="2" name="Ink 1">
                  <a:extLst>
                    <a:ext uri="{FF2B5EF4-FFF2-40B4-BE49-F238E27FC236}">
                      <a16:creationId xmlns:a16="http://schemas.microsoft.com/office/drawing/2014/main" id="{276D6A57-B24C-4DB8-8758-BC18457BD8EB}"/>
                    </a:ext>
                  </a:extLst>
                </p:cNvPr>
                <p:cNvPicPr/>
                <p:nvPr/>
              </p:nvPicPr>
              <p:blipFill>
                <a:blip r:embed="rId7"/>
                <a:stretch>
                  <a:fillRect/>
                </a:stretch>
              </p:blipFill>
              <p:spPr>
                <a:xfrm>
                  <a:off x="5903302" y="2983892"/>
                  <a:ext cx="393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AF9488A2-84F0-46FB-89C5-FCBC33570DFD}"/>
                    </a:ext>
                  </a:extLst>
                </p14:cNvPr>
                <p14:cNvContentPartPr/>
                <p14:nvPr/>
              </p14:nvContentPartPr>
              <p14:xfrm>
                <a:off x="6362302" y="2978492"/>
                <a:ext cx="80640" cy="205560"/>
              </p14:xfrm>
            </p:contentPart>
          </mc:Choice>
          <mc:Fallback xmlns="">
            <p:pic>
              <p:nvPicPr>
                <p:cNvPr id="12" name="Ink 11">
                  <a:extLst>
                    <a:ext uri="{FF2B5EF4-FFF2-40B4-BE49-F238E27FC236}">
                      <a16:creationId xmlns:a16="http://schemas.microsoft.com/office/drawing/2014/main" id="{AF9488A2-84F0-46FB-89C5-FCBC33570DFD}"/>
                    </a:ext>
                  </a:extLst>
                </p:cNvPr>
                <p:cNvPicPr/>
                <p:nvPr/>
              </p:nvPicPr>
              <p:blipFill>
                <a:blip r:embed="rId9"/>
                <a:stretch>
                  <a:fillRect/>
                </a:stretch>
              </p:blipFill>
              <p:spPr>
                <a:xfrm>
                  <a:off x="6357982" y="2974172"/>
                  <a:ext cx="8928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9A1E6A18-6814-453B-8A6D-062CAD99539B}"/>
                    </a:ext>
                  </a:extLst>
                </p14:cNvPr>
                <p14:cNvContentPartPr/>
                <p14:nvPr/>
              </p14:nvContentPartPr>
              <p14:xfrm>
                <a:off x="6471022" y="3063092"/>
                <a:ext cx="108720" cy="77040"/>
              </p14:xfrm>
            </p:contentPart>
          </mc:Choice>
          <mc:Fallback xmlns="">
            <p:pic>
              <p:nvPicPr>
                <p:cNvPr id="13" name="Ink 12">
                  <a:extLst>
                    <a:ext uri="{FF2B5EF4-FFF2-40B4-BE49-F238E27FC236}">
                      <a16:creationId xmlns:a16="http://schemas.microsoft.com/office/drawing/2014/main" id="{9A1E6A18-6814-453B-8A6D-062CAD99539B}"/>
                    </a:ext>
                  </a:extLst>
                </p:cNvPr>
                <p:cNvPicPr/>
                <p:nvPr/>
              </p:nvPicPr>
              <p:blipFill>
                <a:blip r:embed="rId11"/>
                <a:stretch>
                  <a:fillRect/>
                </a:stretch>
              </p:blipFill>
              <p:spPr>
                <a:xfrm>
                  <a:off x="6466702" y="3058772"/>
                  <a:ext cx="1173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DEF83EBC-52B8-4ED8-AA51-827C1FCD7312}"/>
                    </a:ext>
                  </a:extLst>
                </p14:cNvPr>
                <p14:cNvContentPartPr/>
                <p14:nvPr/>
              </p14:nvContentPartPr>
              <p14:xfrm>
                <a:off x="6654622" y="2846732"/>
                <a:ext cx="68400" cy="319680"/>
              </p14:xfrm>
            </p:contentPart>
          </mc:Choice>
          <mc:Fallback xmlns="">
            <p:pic>
              <p:nvPicPr>
                <p:cNvPr id="14" name="Ink 13">
                  <a:extLst>
                    <a:ext uri="{FF2B5EF4-FFF2-40B4-BE49-F238E27FC236}">
                      <a16:creationId xmlns:a16="http://schemas.microsoft.com/office/drawing/2014/main" id="{DEF83EBC-52B8-4ED8-AA51-827C1FCD7312}"/>
                    </a:ext>
                  </a:extLst>
                </p:cNvPr>
                <p:cNvPicPr/>
                <p:nvPr/>
              </p:nvPicPr>
              <p:blipFill>
                <a:blip r:embed="rId13"/>
                <a:stretch>
                  <a:fillRect/>
                </a:stretch>
              </p:blipFill>
              <p:spPr>
                <a:xfrm>
                  <a:off x="6650302" y="2842412"/>
                  <a:ext cx="77040" cy="328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0A89EBE-C812-4BFF-9911-F32CCCB0CAC5}"/>
                  </a:ext>
                </a:extLst>
              </p14:cNvPr>
              <p14:cNvContentPartPr/>
              <p14:nvPr/>
            </p14:nvContentPartPr>
            <p14:xfrm>
              <a:off x="4534222" y="2809292"/>
              <a:ext cx="408600" cy="211320"/>
            </p14:xfrm>
          </p:contentPart>
        </mc:Choice>
        <mc:Fallback xmlns="">
          <p:pic>
            <p:nvPicPr>
              <p:cNvPr id="16" name="Ink 15">
                <a:extLst>
                  <a:ext uri="{FF2B5EF4-FFF2-40B4-BE49-F238E27FC236}">
                    <a16:creationId xmlns:a16="http://schemas.microsoft.com/office/drawing/2014/main" id="{70A89EBE-C812-4BFF-9911-F32CCCB0CAC5}"/>
                  </a:ext>
                </a:extLst>
              </p:cNvPr>
              <p:cNvPicPr/>
              <p:nvPr/>
            </p:nvPicPr>
            <p:blipFill>
              <a:blip r:embed="rId15"/>
              <a:stretch>
                <a:fillRect/>
              </a:stretch>
            </p:blipFill>
            <p:spPr>
              <a:xfrm>
                <a:off x="4529902" y="2804972"/>
                <a:ext cx="4172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04E236A6-7BCC-4D4D-9D0B-5C913669745B}"/>
                  </a:ext>
                </a:extLst>
              </p14:cNvPr>
              <p14:cNvContentPartPr/>
              <p14:nvPr/>
            </p14:nvContentPartPr>
            <p14:xfrm>
              <a:off x="5033542" y="2803532"/>
              <a:ext cx="768600" cy="186120"/>
            </p14:xfrm>
          </p:contentPart>
        </mc:Choice>
        <mc:Fallback xmlns="">
          <p:pic>
            <p:nvPicPr>
              <p:cNvPr id="17" name="Ink 16">
                <a:extLst>
                  <a:ext uri="{FF2B5EF4-FFF2-40B4-BE49-F238E27FC236}">
                    <a16:creationId xmlns:a16="http://schemas.microsoft.com/office/drawing/2014/main" id="{04E236A6-7BCC-4D4D-9D0B-5C913669745B}"/>
                  </a:ext>
                </a:extLst>
              </p:cNvPr>
              <p:cNvPicPr/>
              <p:nvPr/>
            </p:nvPicPr>
            <p:blipFill>
              <a:blip r:embed="rId17"/>
              <a:stretch>
                <a:fillRect/>
              </a:stretch>
            </p:blipFill>
            <p:spPr>
              <a:xfrm>
                <a:off x="5029222" y="2799212"/>
                <a:ext cx="777240" cy="194760"/>
              </a:xfrm>
              <a:prstGeom prst="rect">
                <a:avLst/>
              </a:prstGeom>
            </p:spPr>
          </p:pic>
        </mc:Fallback>
      </mc:AlternateContent>
      <p:grpSp>
        <p:nvGrpSpPr>
          <p:cNvPr id="27" name="Group 26">
            <a:extLst>
              <a:ext uri="{FF2B5EF4-FFF2-40B4-BE49-F238E27FC236}">
                <a16:creationId xmlns:a16="http://schemas.microsoft.com/office/drawing/2014/main" id="{D4F4EB5A-51A2-4B7D-8A6A-E41825E323B4}"/>
              </a:ext>
            </a:extLst>
          </p:cNvPr>
          <p:cNvGrpSpPr/>
          <p:nvPr/>
        </p:nvGrpSpPr>
        <p:grpSpPr>
          <a:xfrm>
            <a:off x="6285622" y="2488172"/>
            <a:ext cx="490680" cy="358560"/>
            <a:chOff x="6285622" y="2488172"/>
            <a:chExt cx="490680" cy="358560"/>
          </a:xfrm>
        </p:grpSpPr>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3E62FFA-96DE-411E-933C-ED01F9B826D1}"/>
                    </a:ext>
                  </a:extLst>
                </p14:cNvPr>
                <p14:cNvContentPartPr/>
                <p14:nvPr/>
              </p14:nvContentPartPr>
              <p14:xfrm>
                <a:off x="6285622" y="2515532"/>
                <a:ext cx="97200" cy="331200"/>
              </p14:xfrm>
            </p:contentPart>
          </mc:Choice>
          <mc:Fallback xmlns="">
            <p:pic>
              <p:nvPicPr>
                <p:cNvPr id="18" name="Ink 17">
                  <a:extLst>
                    <a:ext uri="{FF2B5EF4-FFF2-40B4-BE49-F238E27FC236}">
                      <a16:creationId xmlns:a16="http://schemas.microsoft.com/office/drawing/2014/main" id="{03E62FFA-96DE-411E-933C-ED01F9B826D1}"/>
                    </a:ext>
                  </a:extLst>
                </p:cNvPr>
                <p:cNvPicPr/>
                <p:nvPr/>
              </p:nvPicPr>
              <p:blipFill>
                <a:blip r:embed="rId19"/>
                <a:stretch>
                  <a:fillRect/>
                </a:stretch>
              </p:blipFill>
              <p:spPr>
                <a:xfrm>
                  <a:off x="6281302" y="2511212"/>
                  <a:ext cx="10584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54D7EB7F-A205-4CA7-91A2-32EFD3AAEE04}"/>
                    </a:ext>
                  </a:extLst>
                </p14:cNvPr>
                <p14:cNvContentPartPr/>
                <p14:nvPr/>
              </p14:nvContentPartPr>
              <p14:xfrm>
                <a:off x="6287422" y="2638292"/>
                <a:ext cx="118080" cy="29520"/>
              </p14:xfrm>
            </p:contentPart>
          </mc:Choice>
          <mc:Fallback xmlns="">
            <p:pic>
              <p:nvPicPr>
                <p:cNvPr id="19" name="Ink 18">
                  <a:extLst>
                    <a:ext uri="{FF2B5EF4-FFF2-40B4-BE49-F238E27FC236}">
                      <a16:creationId xmlns:a16="http://schemas.microsoft.com/office/drawing/2014/main" id="{54D7EB7F-A205-4CA7-91A2-32EFD3AAEE04}"/>
                    </a:ext>
                  </a:extLst>
                </p:cNvPr>
                <p:cNvPicPr/>
                <p:nvPr/>
              </p:nvPicPr>
              <p:blipFill>
                <a:blip r:embed="rId21"/>
                <a:stretch>
                  <a:fillRect/>
                </a:stretch>
              </p:blipFill>
              <p:spPr>
                <a:xfrm>
                  <a:off x="6283102" y="2633972"/>
                  <a:ext cx="1267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33FF6643-57F8-49C7-A38F-2D3D4290490F}"/>
                    </a:ext>
                  </a:extLst>
                </p14:cNvPr>
                <p14:cNvContentPartPr/>
                <p14:nvPr/>
              </p14:nvContentPartPr>
              <p14:xfrm>
                <a:off x="6437902" y="2488172"/>
                <a:ext cx="10800" cy="235440"/>
              </p14:xfrm>
            </p:contentPart>
          </mc:Choice>
          <mc:Fallback xmlns="">
            <p:pic>
              <p:nvPicPr>
                <p:cNvPr id="20" name="Ink 19">
                  <a:extLst>
                    <a:ext uri="{FF2B5EF4-FFF2-40B4-BE49-F238E27FC236}">
                      <a16:creationId xmlns:a16="http://schemas.microsoft.com/office/drawing/2014/main" id="{33FF6643-57F8-49C7-A38F-2D3D4290490F}"/>
                    </a:ext>
                  </a:extLst>
                </p:cNvPr>
                <p:cNvPicPr/>
                <p:nvPr/>
              </p:nvPicPr>
              <p:blipFill>
                <a:blip r:embed="rId23"/>
                <a:stretch>
                  <a:fillRect/>
                </a:stretch>
              </p:blipFill>
              <p:spPr>
                <a:xfrm>
                  <a:off x="6433582" y="2483852"/>
                  <a:ext cx="194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E2C7AA3E-AE3F-4F11-9E81-15EC5A604742}"/>
                    </a:ext>
                  </a:extLst>
                </p14:cNvPr>
                <p14:cNvContentPartPr/>
                <p14:nvPr/>
              </p14:nvContentPartPr>
              <p14:xfrm>
                <a:off x="6494782" y="2620652"/>
                <a:ext cx="19800" cy="102960"/>
              </p14:xfrm>
            </p:contentPart>
          </mc:Choice>
          <mc:Fallback xmlns="">
            <p:pic>
              <p:nvPicPr>
                <p:cNvPr id="21" name="Ink 20">
                  <a:extLst>
                    <a:ext uri="{FF2B5EF4-FFF2-40B4-BE49-F238E27FC236}">
                      <a16:creationId xmlns:a16="http://schemas.microsoft.com/office/drawing/2014/main" id="{E2C7AA3E-AE3F-4F11-9E81-15EC5A604742}"/>
                    </a:ext>
                  </a:extLst>
                </p:cNvPr>
                <p:cNvPicPr/>
                <p:nvPr/>
              </p:nvPicPr>
              <p:blipFill>
                <a:blip r:embed="rId25"/>
                <a:stretch>
                  <a:fillRect/>
                </a:stretch>
              </p:blipFill>
              <p:spPr>
                <a:xfrm>
                  <a:off x="6490462" y="2615972"/>
                  <a:ext cx="284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835445E2-950F-4227-ADE5-AC9FB2F0A2F9}"/>
                    </a:ext>
                  </a:extLst>
                </p14:cNvPr>
                <p14:cNvContentPartPr/>
                <p14:nvPr/>
              </p14:nvContentPartPr>
              <p14:xfrm>
                <a:off x="6513502" y="2525972"/>
                <a:ext cx="360" cy="360"/>
              </p14:xfrm>
            </p:contentPart>
          </mc:Choice>
          <mc:Fallback xmlns="">
            <p:pic>
              <p:nvPicPr>
                <p:cNvPr id="22" name="Ink 21">
                  <a:extLst>
                    <a:ext uri="{FF2B5EF4-FFF2-40B4-BE49-F238E27FC236}">
                      <a16:creationId xmlns:a16="http://schemas.microsoft.com/office/drawing/2014/main" id="{835445E2-950F-4227-ADE5-AC9FB2F0A2F9}"/>
                    </a:ext>
                  </a:extLst>
                </p:cNvPr>
                <p:cNvPicPr/>
                <p:nvPr/>
              </p:nvPicPr>
              <p:blipFill>
                <a:blip r:embed="rId27"/>
                <a:stretch>
                  <a:fillRect/>
                </a:stretch>
              </p:blipFill>
              <p:spPr>
                <a:xfrm>
                  <a:off x="6509182" y="252165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D23D12C5-FB74-42B9-81D9-58724C4B8CAD}"/>
                    </a:ext>
                  </a:extLst>
                </p14:cNvPr>
                <p14:cNvContentPartPr/>
                <p14:nvPr/>
              </p14:nvContentPartPr>
              <p14:xfrm>
                <a:off x="6568942" y="2610572"/>
                <a:ext cx="85320" cy="124920"/>
              </p14:xfrm>
            </p:contentPart>
          </mc:Choice>
          <mc:Fallback xmlns="">
            <p:pic>
              <p:nvPicPr>
                <p:cNvPr id="23" name="Ink 22">
                  <a:extLst>
                    <a:ext uri="{FF2B5EF4-FFF2-40B4-BE49-F238E27FC236}">
                      <a16:creationId xmlns:a16="http://schemas.microsoft.com/office/drawing/2014/main" id="{D23D12C5-FB74-42B9-81D9-58724C4B8CAD}"/>
                    </a:ext>
                  </a:extLst>
                </p:cNvPr>
                <p:cNvPicPr/>
                <p:nvPr/>
              </p:nvPicPr>
              <p:blipFill>
                <a:blip r:embed="rId29"/>
                <a:stretch>
                  <a:fillRect/>
                </a:stretch>
              </p:blipFill>
              <p:spPr>
                <a:xfrm>
                  <a:off x="6564622" y="2606252"/>
                  <a:ext cx="939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1D38E1FA-0397-400C-B35D-CAA94F909525}"/>
                    </a:ext>
                  </a:extLst>
                </p14:cNvPr>
                <p14:cNvContentPartPr/>
                <p14:nvPr/>
              </p14:nvContentPartPr>
              <p14:xfrm>
                <a:off x="6683422" y="2629292"/>
                <a:ext cx="92880" cy="122760"/>
              </p14:xfrm>
            </p:contentPart>
          </mc:Choice>
          <mc:Fallback xmlns="">
            <p:pic>
              <p:nvPicPr>
                <p:cNvPr id="24" name="Ink 23">
                  <a:extLst>
                    <a:ext uri="{FF2B5EF4-FFF2-40B4-BE49-F238E27FC236}">
                      <a16:creationId xmlns:a16="http://schemas.microsoft.com/office/drawing/2014/main" id="{1D38E1FA-0397-400C-B35D-CAA94F909525}"/>
                    </a:ext>
                  </a:extLst>
                </p:cNvPr>
                <p:cNvPicPr/>
                <p:nvPr/>
              </p:nvPicPr>
              <p:blipFill>
                <a:blip r:embed="rId31"/>
                <a:stretch>
                  <a:fillRect/>
                </a:stretch>
              </p:blipFill>
              <p:spPr>
                <a:xfrm>
                  <a:off x="6679102" y="2624972"/>
                  <a:ext cx="1015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14010DFB-116F-41B6-ABE1-AB23666C3C82}"/>
                    </a:ext>
                  </a:extLst>
                </p14:cNvPr>
                <p14:cNvContentPartPr/>
                <p14:nvPr/>
              </p14:nvContentPartPr>
              <p14:xfrm>
                <a:off x="6707542" y="2601212"/>
                <a:ext cx="42120" cy="71280"/>
              </p14:xfrm>
            </p:contentPart>
          </mc:Choice>
          <mc:Fallback xmlns="">
            <p:pic>
              <p:nvPicPr>
                <p:cNvPr id="26" name="Ink 25">
                  <a:extLst>
                    <a:ext uri="{FF2B5EF4-FFF2-40B4-BE49-F238E27FC236}">
                      <a16:creationId xmlns:a16="http://schemas.microsoft.com/office/drawing/2014/main" id="{14010DFB-116F-41B6-ABE1-AB23666C3C82}"/>
                    </a:ext>
                  </a:extLst>
                </p:cNvPr>
                <p:cNvPicPr/>
                <p:nvPr/>
              </p:nvPicPr>
              <p:blipFill>
                <a:blip r:embed="rId33"/>
                <a:stretch>
                  <a:fillRect/>
                </a:stretch>
              </p:blipFill>
              <p:spPr>
                <a:xfrm>
                  <a:off x="6703222" y="2596892"/>
                  <a:ext cx="50760" cy="79920"/>
                </a:xfrm>
                <a:prstGeom prst="rect">
                  <a:avLst/>
                </a:prstGeom>
              </p:spPr>
            </p:pic>
          </mc:Fallback>
        </mc:AlternateContent>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130"/>
                                        </p:tgtEl>
                                        <p:attrNameLst>
                                          <p:attrName>style.visibility</p:attrName>
                                        </p:attrNameLst>
                                      </p:cBhvr>
                                      <p:to>
                                        <p:strVal val="visible"/>
                                      </p:to>
                                    </p:set>
                                    <p:animEffect transition="in" filter="box(in)">
                                      <p:cBhvr>
                                        <p:cTn id="1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71488"/>
          </a:xfrm>
        </p:spPr>
        <p:txBody>
          <a:bodyPr>
            <a:normAutofit/>
          </a:bodyPr>
          <a:lstStyle/>
          <a:p>
            <a:pPr lvl="0"/>
            <a:r>
              <a:rPr lang="en-US" sz="2200" b="1" dirty="0"/>
              <a:t>Modification of Message</a:t>
            </a: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C3F56058-8B82-47F6-B6AC-91AA34328DA1}"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p:cNvPicPr/>
          <p:nvPr/>
        </p:nvPicPr>
        <p:blipFill>
          <a:blip r:embed="rId3"/>
          <a:srcRect/>
          <a:stretch>
            <a:fillRect/>
          </a:stretch>
        </p:blipFill>
        <p:spPr bwMode="auto">
          <a:xfrm>
            <a:off x="6228236" y="3918596"/>
            <a:ext cx="1710690" cy="1409065"/>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969099" y="3890615"/>
            <a:ext cx="1538605" cy="1506220"/>
          </a:xfrm>
          <a:prstGeom prst="rect">
            <a:avLst/>
          </a:prstGeom>
          <a:noFill/>
          <a:ln w="9525">
            <a:noFill/>
            <a:miter lim="800000"/>
            <a:headEnd/>
            <a:tailEnd/>
          </a:ln>
        </p:spPr>
      </p:pic>
      <p:pic>
        <p:nvPicPr>
          <p:cNvPr id="49154" name="Picture 2"/>
          <p:cNvPicPr>
            <a:picLocks noChangeAspect="1" noChangeArrowheads="1"/>
          </p:cNvPicPr>
          <p:nvPr/>
        </p:nvPicPr>
        <p:blipFill>
          <a:blip r:embed="rId5"/>
          <a:srcRect/>
          <a:stretch>
            <a:fillRect/>
          </a:stretch>
        </p:blipFill>
        <p:spPr bwMode="auto">
          <a:xfrm>
            <a:off x="2413044" y="1474492"/>
            <a:ext cx="3659154" cy="4097648"/>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22AA7DAA-7285-40AD-A8A1-32965BFD3491}"/>
                  </a:ext>
                </a:extLst>
              </p14:cNvPr>
              <p14:cNvContentPartPr/>
              <p14:nvPr/>
            </p14:nvContentPartPr>
            <p14:xfrm>
              <a:off x="5287702" y="3217172"/>
              <a:ext cx="204120" cy="197640"/>
            </p14:xfrm>
          </p:contentPart>
        </mc:Choice>
        <mc:Fallback xmlns="">
          <p:pic>
            <p:nvPicPr>
              <p:cNvPr id="2" name="Ink 1">
                <a:extLst>
                  <a:ext uri="{FF2B5EF4-FFF2-40B4-BE49-F238E27FC236}">
                    <a16:creationId xmlns:a16="http://schemas.microsoft.com/office/drawing/2014/main" id="{22AA7DAA-7285-40AD-A8A1-32965BFD3491}"/>
                  </a:ext>
                </a:extLst>
              </p:cNvPr>
              <p:cNvPicPr/>
              <p:nvPr/>
            </p:nvPicPr>
            <p:blipFill>
              <a:blip r:embed="rId7"/>
              <a:stretch>
                <a:fillRect/>
              </a:stretch>
            </p:blipFill>
            <p:spPr>
              <a:xfrm>
                <a:off x="5283382" y="3212852"/>
                <a:ext cx="2127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594F01BF-5439-4610-B869-3DD99BC2518A}"/>
                  </a:ext>
                </a:extLst>
              </p14:cNvPr>
              <p14:cNvContentPartPr/>
              <p14:nvPr/>
            </p14:nvContentPartPr>
            <p14:xfrm>
              <a:off x="4165942" y="3506972"/>
              <a:ext cx="161640" cy="126720"/>
            </p14:xfrm>
          </p:contentPart>
        </mc:Choice>
        <mc:Fallback xmlns="">
          <p:pic>
            <p:nvPicPr>
              <p:cNvPr id="12" name="Ink 11">
                <a:extLst>
                  <a:ext uri="{FF2B5EF4-FFF2-40B4-BE49-F238E27FC236}">
                    <a16:creationId xmlns:a16="http://schemas.microsoft.com/office/drawing/2014/main" id="{594F01BF-5439-4610-B869-3DD99BC2518A}"/>
                  </a:ext>
                </a:extLst>
              </p:cNvPr>
              <p:cNvPicPr/>
              <p:nvPr/>
            </p:nvPicPr>
            <p:blipFill>
              <a:blip r:embed="rId9"/>
              <a:stretch>
                <a:fillRect/>
              </a:stretch>
            </p:blipFill>
            <p:spPr>
              <a:xfrm>
                <a:off x="4161622" y="3502652"/>
                <a:ext cx="170280" cy="135360"/>
              </a:xfrm>
              <a:prstGeom prst="rect">
                <a:avLst/>
              </a:prstGeom>
            </p:spPr>
          </p:pic>
        </mc:Fallback>
      </mc:AlternateContent>
      <p:grpSp>
        <p:nvGrpSpPr>
          <p:cNvPr id="18" name="Group 17">
            <a:extLst>
              <a:ext uri="{FF2B5EF4-FFF2-40B4-BE49-F238E27FC236}">
                <a16:creationId xmlns:a16="http://schemas.microsoft.com/office/drawing/2014/main" id="{EA91A916-D43C-462E-B185-276051E8399B}"/>
              </a:ext>
            </a:extLst>
          </p:cNvPr>
          <p:cNvGrpSpPr/>
          <p:nvPr/>
        </p:nvGrpSpPr>
        <p:grpSpPr>
          <a:xfrm>
            <a:off x="4835542" y="3487532"/>
            <a:ext cx="293400" cy="254880"/>
            <a:chOff x="4835542" y="3487532"/>
            <a:chExt cx="293400" cy="25488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15736704-2106-44D8-A5FD-04F838D1B3EE}"/>
                    </a:ext>
                  </a:extLst>
                </p14:cNvPr>
                <p14:cNvContentPartPr/>
                <p14:nvPr/>
              </p14:nvContentPartPr>
              <p14:xfrm>
                <a:off x="4835542" y="3534692"/>
                <a:ext cx="101880" cy="207720"/>
              </p14:xfrm>
            </p:contentPart>
          </mc:Choice>
          <mc:Fallback xmlns="">
            <p:pic>
              <p:nvPicPr>
                <p:cNvPr id="13" name="Ink 12">
                  <a:extLst>
                    <a:ext uri="{FF2B5EF4-FFF2-40B4-BE49-F238E27FC236}">
                      <a16:creationId xmlns:a16="http://schemas.microsoft.com/office/drawing/2014/main" id="{15736704-2106-44D8-A5FD-04F838D1B3EE}"/>
                    </a:ext>
                  </a:extLst>
                </p:cNvPr>
                <p:cNvPicPr/>
                <p:nvPr/>
              </p:nvPicPr>
              <p:blipFill>
                <a:blip r:embed="rId11"/>
                <a:stretch>
                  <a:fillRect/>
                </a:stretch>
              </p:blipFill>
              <p:spPr>
                <a:xfrm>
                  <a:off x="4831222" y="3530372"/>
                  <a:ext cx="1105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304B6407-452D-40DD-9339-BE37761AC416}"/>
                    </a:ext>
                  </a:extLst>
                </p14:cNvPr>
                <p14:cNvContentPartPr/>
                <p14:nvPr/>
              </p14:nvContentPartPr>
              <p14:xfrm>
                <a:off x="4835542" y="3572492"/>
                <a:ext cx="90000" cy="28800"/>
              </p14:xfrm>
            </p:contentPart>
          </mc:Choice>
          <mc:Fallback xmlns="">
            <p:pic>
              <p:nvPicPr>
                <p:cNvPr id="14" name="Ink 13">
                  <a:extLst>
                    <a:ext uri="{FF2B5EF4-FFF2-40B4-BE49-F238E27FC236}">
                      <a16:creationId xmlns:a16="http://schemas.microsoft.com/office/drawing/2014/main" id="{304B6407-452D-40DD-9339-BE37761AC416}"/>
                    </a:ext>
                  </a:extLst>
                </p:cNvPr>
                <p:cNvPicPr/>
                <p:nvPr/>
              </p:nvPicPr>
              <p:blipFill>
                <a:blip r:embed="rId13"/>
                <a:stretch>
                  <a:fillRect/>
                </a:stretch>
              </p:blipFill>
              <p:spPr>
                <a:xfrm>
                  <a:off x="4831222" y="3568172"/>
                  <a:ext cx="98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37B0DF16-BB63-4CEE-BD72-DD2DF3C3C0DA}"/>
                    </a:ext>
                  </a:extLst>
                </p14:cNvPr>
                <p14:cNvContentPartPr/>
                <p14:nvPr/>
              </p14:nvContentPartPr>
              <p14:xfrm>
                <a:off x="4978102" y="3544052"/>
                <a:ext cx="150840" cy="162720"/>
              </p14:xfrm>
            </p:contentPart>
          </mc:Choice>
          <mc:Fallback xmlns="">
            <p:pic>
              <p:nvPicPr>
                <p:cNvPr id="15" name="Ink 14">
                  <a:extLst>
                    <a:ext uri="{FF2B5EF4-FFF2-40B4-BE49-F238E27FC236}">
                      <a16:creationId xmlns:a16="http://schemas.microsoft.com/office/drawing/2014/main" id="{37B0DF16-BB63-4CEE-BD72-DD2DF3C3C0DA}"/>
                    </a:ext>
                  </a:extLst>
                </p:cNvPr>
                <p:cNvPicPr/>
                <p:nvPr/>
              </p:nvPicPr>
              <p:blipFill>
                <a:blip r:embed="rId15"/>
                <a:stretch>
                  <a:fillRect/>
                </a:stretch>
              </p:blipFill>
              <p:spPr>
                <a:xfrm>
                  <a:off x="4973782" y="3539732"/>
                  <a:ext cx="1594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238C8AFA-2509-4ECE-818C-8C2C978CD6C9}"/>
                    </a:ext>
                  </a:extLst>
                </p14:cNvPr>
                <p14:cNvContentPartPr/>
                <p14:nvPr/>
              </p14:nvContentPartPr>
              <p14:xfrm>
                <a:off x="4840942" y="3487532"/>
                <a:ext cx="14400" cy="99360"/>
              </p14:xfrm>
            </p:contentPart>
          </mc:Choice>
          <mc:Fallback xmlns="">
            <p:pic>
              <p:nvPicPr>
                <p:cNvPr id="17" name="Ink 16">
                  <a:extLst>
                    <a:ext uri="{FF2B5EF4-FFF2-40B4-BE49-F238E27FC236}">
                      <a16:creationId xmlns:a16="http://schemas.microsoft.com/office/drawing/2014/main" id="{238C8AFA-2509-4ECE-818C-8C2C978CD6C9}"/>
                    </a:ext>
                  </a:extLst>
                </p:cNvPr>
                <p:cNvPicPr/>
                <p:nvPr/>
              </p:nvPicPr>
              <p:blipFill>
                <a:blip r:embed="rId17"/>
                <a:stretch>
                  <a:fillRect/>
                </a:stretch>
              </p:blipFill>
              <p:spPr>
                <a:xfrm>
                  <a:off x="4836622" y="3483212"/>
                  <a:ext cx="23040" cy="108000"/>
                </a:xfrm>
                <a:prstGeom prst="rect">
                  <a:avLst/>
                </a:prstGeom>
              </p:spPr>
            </p:pic>
          </mc:Fallback>
        </mc:AlternateContent>
      </p:grpSp>
      <p:grpSp>
        <p:nvGrpSpPr>
          <p:cNvPr id="25" name="Group 24">
            <a:extLst>
              <a:ext uri="{FF2B5EF4-FFF2-40B4-BE49-F238E27FC236}">
                <a16:creationId xmlns:a16="http://schemas.microsoft.com/office/drawing/2014/main" id="{A3E78E91-169D-47B4-98FE-F14DE59958BE}"/>
              </a:ext>
            </a:extLst>
          </p:cNvPr>
          <p:cNvGrpSpPr/>
          <p:nvPr/>
        </p:nvGrpSpPr>
        <p:grpSpPr>
          <a:xfrm>
            <a:off x="5259982" y="3502652"/>
            <a:ext cx="434880" cy="288360"/>
            <a:chOff x="5259982" y="3502652"/>
            <a:chExt cx="434880" cy="288360"/>
          </a:xfrm>
        </p:grpSpPr>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47C0D122-3B45-4214-AC1A-4BABB6B27EB2}"/>
                    </a:ext>
                  </a:extLst>
                </p14:cNvPr>
                <p14:cNvContentPartPr/>
                <p14:nvPr/>
              </p14:nvContentPartPr>
              <p14:xfrm>
                <a:off x="5259982" y="3525332"/>
                <a:ext cx="45720" cy="197640"/>
              </p14:xfrm>
            </p:contentPart>
          </mc:Choice>
          <mc:Fallback xmlns="">
            <p:pic>
              <p:nvPicPr>
                <p:cNvPr id="19" name="Ink 18">
                  <a:extLst>
                    <a:ext uri="{FF2B5EF4-FFF2-40B4-BE49-F238E27FC236}">
                      <a16:creationId xmlns:a16="http://schemas.microsoft.com/office/drawing/2014/main" id="{47C0D122-3B45-4214-AC1A-4BABB6B27EB2}"/>
                    </a:ext>
                  </a:extLst>
                </p:cNvPr>
                <p:cNvPicPr/>
                <p:nvPr/>
              </p:nvPicPr>
              <p:blipFill>
                <a:blip r:embed="rId19"/>
                <a:stretch>
                  <a:fillRect/>
                </a:stretch>
              </p:blipFill>
              <p:spPr>
                <a:xfrm>
                  <a:off x="5255662" y="3521012"/>
                  <a:ext cx="543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6BB652DF-3C75-44B3-91B9-E5A77B3A336B}"/>
                    </a:ext>
                  </a:extLst>
                </p14:cNvPr>
                <p14:cNvContentPartPr/>
                <p14:nvPr/>
              </p14:nvContentPartPr>
              <p14:xfrm>
                <a:off x="5269342" y="3502652"/>
                <a:ext cx="110880" cy="142200"/>
              </p14:xfrm>
            </p:contentPart>
          </mc:Choice>
          <mc:Fallback xmlns="">
            <p:pic>
              <p:nvPicPr>
                <p:cNvPr id="20" name="Ink 19">
                  <a:extLst>
                    <a:ext uri="{FF2B5EF4-FFF2-40B4-BE49-F238E27FC236}">
                      <a16:creationId xmlns:a16="http://schemas.microsoft.com/office/drawing/2014/main" id="{6BB652DF-3C75-44B3-91B9-E5A77B3A336B}"/>
                    </a:ext>
                  </a:extLst>
                </p:cNvPr>
                <p:cNvPicPr/>
                <p:nvPr/>
              </p:nvPicPr>
              <p:blipFill>
                <a:blip r:embed="rId21"/>
                <a:stretch>
                  <a:fillRect/>
                </a:stretch>
              </p:blipFill>
              <p:spPr>
                <a:xfrm>
                  <a:off x="5265022" y="3498332"/>
                  <a:ext cx="1195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4C651DB2-AAEA-477C-A4F2-262D3B1B0618}"/>
                    </a:ext>
                  </a:extLst>
                </p14:cNvPr>
                <p14:cNvContentPartPr/>
                <p14:nvPr/>
              </p14:nvContentPartPr>
              <p14:xfrm>
                <a:off x="5308942" y="3618932"/>
                <a:ext cx="138960" cy="172080"/>
              </p14:xfrm>
            </p:contentPart>
          </mc:Choice>
          <mc:Fallback xmlns="">
            <p:pic>
              <p:nvPicPr>
                <p:cNvPr id="22" name="Ink 21">
                  <a:extLst>
                    <a:ext uri="{FF2B5EF4-FFF2-40B4-BE49-F238E27FC236}">
                      <a16:creationId xmlns:a16="http://schemas.microsoft.com/office/drawing/2014/main" id="{4C651DB2-AAEA-477C-A4F2-262D3B1B0618}"/>
                    </a:ext>
                  </a:extLst>
                </p:cNvPr>
                <p:cNvPicPr/>
                <p:nvPr/>
              </p:nvPicPr>
              <p:blipFill>
                <a:blip r:embed="rId23"/>
                <a:stretch>
                  <a:fillRect/>
                </a:stretch>
              </p:blipFill>
              <p:spPr>
                <a:xfrm>
                  <a:off x="5304622" y="3614612"/>
                  <a:ext cx="1476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5833B486-6C63-4D34-BBDA-91CBC0A79AB0}"/>
                    </a:ext>
                  </a:extLst>
                </p14:cNvPr>
                <p14:cNvContentPartPr/>
                <p14:nvPr/>
              </p14:nvContentPartPr>
              <p14:xfrm>
                <a:off x="5474902" y="3592292"/>
                <a:ext cx="61200" cy="151200"/>
              </p14:xfrm>
            </p:contentPart>
          </mc:Choice>
          <mc:Fallback xmlns="">
            <p:pic>
              <p:nvPicPr>
                <p:cNvPr id="23" name="Ink 22">
                  <a:extLst>
                    <a:ext uri="{FF2B5EF4-FFF2-40B4-BE49-F238E27FC236}">
                      <a16:creationId xmlns:a16="http://schemas.microsoft.com/office/drawing/2014/main" id="{5833B486-6C63-4D34-BBDA-91CBC0A79AB0}"/>
                    </a:ext>
                  </a:extLst>
                </p:cNvPr>
                <p:cNvPicPr/>
                <p:nvPr/>
              </p:nvPicPr>
              <p:blipFill>
                <a:blip r:embed="rId25"/>
                <a:stretch>
                  <a:fillRect/>
                </a:stretch>
              </p:blipFill>
              <p:spPr>
                <a:xfrm>
                  <a:off x="5470582" y="3587972"/>
                  <a:ext cx="698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65E7A42C-7329-4185-8D9D-2C0178ADABB6}"/>
                    </a:ext>
                  </a:extLst>
                </p14:cNvPr>
                <p14:cNvContentPartPr/>
                <p14:nvPr/>
              </p14:nvContentPartPr>
              <p14:xfrm>
                <a:off x="5589742" y="3515612"/>
                <a:ext cx="105120" cy="227520"/>
              </p14:xfrm>
            </p:contentPart>
          </mc:Choice>
          <mc:Fallback xmlns="">
            <p:pic>
              <p:nvPicPr>
                <p:cNvPr id="24" name="Ink 23">
                  <a:extLst>
                    <a:ext uri="{FF2B5EF4-FFF2-40B4-BE49-F238E27FC236}">
                      <a16:creationId xmlns:a16="http://schemas.microsoft.com/office/drawing/2014/main" id="{65E7A42C-7329-4185-8D9D-2C0178ADABB6}"/>
                    </a:ext>
                  </a:extLst>
                </p:cNvPr>
                <p:cNvPicPr/>
                <p:nvPr/>
              </p:nvPicPr>
              <p:blipFill>
                <a:blip r:embed="rId27"/>
                <a:stretch>
                  <a:fillRect/>
                </a:stretch>
              </p:blipFill>
              <p:spPr>
                <a:xfrm>
                  <a:off x="5585422" y="3511292"/>
                  <a:ext cx="113760" cy="236160"/>
                </a:xfrm>
                <a:prstGeom prst="rect">
                  <a:avLst/>
                </a:prstGeom>
              </p:spPr>
            </p:pic>
          </mc:Fallback>
        </mc:AlternateContent>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9154"/>
                                        </p:tgtEl>
                                        <p:attrNameLst>
                                          <p:attrName>style.visibility</p:attrName>
                                        </p:attrNameLst>
                                      </p:cBhvr>
                                      <p:to>
                                        <p:strVal val="visible"/>
                                      </p:to>
                                    </p:set>
                                    <p:animEffect transition="in" filter="box(in)">
                                      <p:cBhvr>
                                        <p:cTn id="17"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71488"/>
          </a:xfrm>
        </p:spPr>
        <p:txBody>
          <a:bodyPr>
            <a:normAutofit/>
          </a:bodyPr>
          <a:lstStyle/>
          <a:p>
            <a:pPr lvl="0"/>
            <a:r>
              <a:rPr lang="en-US" sz="2200" b="1" dirty="0"/>
              <a:t>Denial of Service</a:t>
            </a: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1DC77172-F113-4203-813C-22BFBD7EBD29}"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0178" name="Picture 2"/>
          <p:cNvPicPr>
            <a:picLocks noChangeAspect="1" noChangeArrowheads="1"/>
          </p:cNvPicPr>
          <p:nvPr/>
        </p:nvPicPr>
        <p:blipFill>
          <a:blip r:embed="rId3"/>
          <a:srcRect/>
          <a:stretch>
            <a:fillRect/>
          </a:stretch>
        </p:blipFill>
        <p:spPr bwMode="auto">
          <a:xfrm>
            <a:off x="3714744" y="1357298"/>
            <a:ext cx="1071570" cy="931245"/>
          </a:xfrm>
          <a:prstGeom prst="rect">
            <a:avLst/>
          </a:prstGeom>
          <a:noFill/>
          <a:ln w="9525">
            <a:noFill/>
            <a:miter lim="800000"/>
            <a:headEnd/>
            <a:tailEnd/>
          </a:ln>
          <a:effectLst/>
        </p:spPr>
      </p:pic>
      <p:pic>
        <p:nvPicPr>
          <p:cNvPr id="12" name="Picture 2"/>
          <p:cNvPicPr>
            <a:picLocks noChangeAspect="1" noChangeArrowheads="1"/>
          </p:cNvPicPr>
          <p:nvPr/>
        </p:nvPicPr>
        <p:blipFill>
          <a:blip r:embed="rId3"/>
          <a:srcRect/>
          <a:stretch>
            <a:fillRect/>
          </a:stretch>
        </p:blipFill>
        <p:spPr bwMode="auto">
          <a:xfrm>
            <a:off x="1000100" y="2500306"/>
            <a:ext cx="1071570" cy="931245"/>
          </a:xfrm>
          <a:prstGeom prst="rect">
            <a:avLst/>
          </a:prstGeom>
          <a:noFill/>
          <a:ln w="9525">
            <a:noFill/>
            <a:miter lim="800000"/>
            <a:headEnd/>
            <a:tailEnd/>
          </a:ln>
          <a:effectLst/>
        </p:spPr>
      </p:pic>
      <p:pic>
        <p:nvPicPr>
          <p:cNvPr id="13" name="Picture 2"/>
          <p:cNvPicPr>
            <a:picLocks noChangeAspect="1" noChangeArrowheads="1"/>
          </p:cNvPicPr>
          <p:nvPr/>
        </p:nvPicPr>
        <p:blipFill>
          <a:blip r:embed="rId3"/>
          <a:srcRect/>
          <a:stretch>
            <a:fillRect/>
          </a:stretch>
        </p:blipFill>
        <p:spPr bwMode="auto">
          <a:xfrm>
            <a:off x="3643306" y="2500306"/>
            <a:ext cx="1071570" cy="931245"/>
          </a:xfrm>
          <a:prstGeom prst="rect">
            <a:avLst/>
          </a:prstGeom>
          <a:noFill/>
          <a:ln w="9525">
            <a:noFill/>
            <a:miter lim="800000"/>
            <a:headEnd/>
            <a:tailEnd/>
          </a:ln>
          <a:effectLst/>
        </p:spPr>
      </p:pic>
      <p:pic>
        <p:nvPicPr>
          <p:cNvPr id="14" name="Picture 2"/>
          <p:cNvPicPr>
            <a:picLocks noChangeAspect="1" noChangeArrowheads="1"/>
          </p:cNvPicPr>
          <p:nvPr/>
        </p:nvPicPr>
        <p:blipFill>
          <a:blip r:embed="rId3"/>
          <a:srcRect/>
          <a:stretch>
            <a:fillRect/>
          </a:stretch>
        </p:blipFill>
        <p:spPr bwMode="auto">
          <a:xfrm>
            <a:off x="6500826" y="2428868"/>
            <a:ext cx="1071570" cy="931245"/>
          </a:xfrm>
          <a:prstGeom prst="rect">
            <a:avLst/>
          </a:prstGeom>
          <a:noFill/>
          <a:ln w="9525">
            <a:noFill/>
            <a:miter lim="800000"/>
            <a:headEnd/>
            <a:tailEnd/>
          </a:ln>
          <a:effectLst/>
        </p:spPr>
      </p:pic>
      <p:pic>
        <p:nvPicPr>
          <p:cNvPr id="15" name="Picture 2"/>
          <p:cNvPicPr>
            <a:picLocks noChangeAspect="1" noChangeArrowheads="1"/>
          </p:cNvPicPr>
          <p:nvPr/>
        </p:nvPicPr>
        <p:blipFill>
          <a:blip r:embed="rId3"/>
          <a:srcRect/>
          <a:stretch>
            <a:fillRect/>
          </a:stretch>
        </p:blipFill>
        <p:spPr bwMode="auto">
          <a:xfrm>
            <a:off x="571472" y="3786190"/>
            <a:ext cx="1071570" cy="931245"/>
          </a:xfrm>
          <a:prstGeom prst="rect">
            <a:avLst/>
          </a:prstGeom>
          <a:noFill/>
          <a:ln w="9525">
            <a:noFill/>
            <a:miter lim="800000"/>
            <a:headEnd/>
            <a:tailEnd/>
          </a:ln>
          <a:effectLst/>
        </p:spPr>
      </p:pic>
      <p:pic>
        <p:nvPicPr>
          <p:cNvPr id="16" name="Picture 2"/>
          <p:cNvPicPr>
            <a:picLocks noChangeAspect="1" noChangeArrowheads="1"/>
          </p:cNvPicPr>
          <p:nvPr/>
        </p:nvPicPr>
        <p:blipFill>
          <a:blip r:embed="rId3"/>
          <a:srcRect/>
          <a:stretch>
            <a:fillRect/>
          </a:stretch>
        </p:blipFill>
        <p:spPr bwMode="auto">
          <a:xfrm>
            <a:off x="1785918" y="3786190"/>
            <a:ext cx="1071570" cy="931245"/>
          </a:xfrm>
          <a:prstGeom prst="rect">
            <a:avLst/>
          </a:prstGeom>
          <a:noFill/>
          <a:ln w="9525">
            <a:noFill/>
            <a:miter lim="800000"/>
            <a:headEnd/>
            <a:tailEnd/>
          </a:ln>
          <a:effectLst/>
        </p:spPr>
      </p:pic>
      <p:pic>
        <p:nvPicPr>
          <p:cNvPr id="17" name="Picture 2"/>
          <p:cNvPicPr>
            <a:picLocks noChangeAspect="1" noChangeArrowheads="1"/>
          </p:cNvPicPr>
          <p:nvPr/>
        </p:nvPicPr>
        <p:blipFill>
          <a:blip r:embed="rId3"/>
          <a:srcRect/>
          <a:stretch>
            <a:fillRect/>
          </a:stretch>
        </p:blipFill>
        <p:spPr bwMode="auto">
          <a:xfrm>
            <a:off x="3143240" y="3786190"/>
            <a:ext cx="1071570" cy="931245"/>
          </a:xfrm>
          <a:prstGeom prst="rect">
            <a:avLst/>
          </a:prstGeom>
          <a:noFill/>
          <a:ln w="9525">
            <a:noFill/>
            <a:miter lim="800000"/>
            <a:headEnd/>
            <a:tailEnd/>
          </a:ln>
          <a:effectLst/>
        </p:spPr>
      </p:pic>
      <p:pic>
        <p:nvPicPr>
          <p:cNvPr id="18" name="Picture 2"/>
          <p:cNvPicPr>
            <a:picLocks noChangeAspect="1" noChangeArrowheads="1"/>
          </p:cNvPicPr>
          <p:nvPr/>
        </p:nvPicPr>
        <p:blipFill>
          <a:blip r:embed="rId3"/>
          <a:srcRect/>
          <a:stretch>
            <a:fillRect/>
          </a:stretch>
        </p:blipFill>
        <p:spPr bwMode="auto">
          <a:xfrm>
            <a:off x="4286248" y="3786190"/>
            <a:ext cx="1071570" cy="931245"/>
          </a:xfrm>
          <a:prstGeom prst="rect">
            <a:avLst/>
          </a:prstGeom>
          <a:noFill/>
          <a:ln w="9525">
            <a:noFill/>
            <a:miter lim="800000"/>
            <a:headEnd/>
            <a:tailEnd/>
          </a:ln>
          <a:effectLst/>
        </p:spPr>
      </p:pic>
      <p:pic>
        <p:nvPicPr>
          <p:cNvPr id="19" name="Picture 2"/>
          <p:cNvPicPr>
            <a:picLocks noChangeAspect="1" noChangeArrowheads="1"/>
          </p:cNvPicPr>
          <p:nvPr/>
        </p:nvPicPr>
        <p:blipFill>
          <a:blip r:embed="rId3"/>
          <a:srcRect/>
          <a:stretch>
            <a:fillRect/>
          </a:stretch>
        </p:blipFill>
        <p:spPr bwMode="auto">
          <a:xfrm>
            <a:off x="5643570" y="3786190"/>
            <a:ext cx="1071570" cy="931245"/>
          </a:xfrm>
          <a:prstGeom prst="rect">
            <a:avLst/>
          </a:prstGeom>
          <a:noFill/>
          <a:ln w="9525">
            <a:noFill/>
            <a:miter lim="800000"/>
            <a:headEnd/>
            <a:tailEnd/>
          </a:ln>
          <a:effectLst/>
        </p:spPr>
      </p:pic>
      <p:pic>
        <p:nvPicPr>
          <p:cNvPr id="20" name="Picture 2"/>
          <p:cNvPicPr>
            <a:picLocks noChangeAspect="1" noChangeArrowheads="1"/>
          </p:cNvPicPr>
          <p:nvPr/>
        </p:nvPicPr>
        <p:blipFill>
          <a:blip r:embed="rId3"/>
          <a:srcRect/>
          <a:stretch>
            <a:fillRect/>
          </a:stretch>
        </p:blipFill>
        <p:spPr bwMode="auto">
          <a:xfrm>
            <a:off x="6929454" y="3786190"/>
            <a:ext cx="1071570" cy="931245"/>
          </a:xfrm>
          <a:prstGeom prst="rect">
            <a:avLst/>
          </a:prstGeom>
          <a:noFill/>
          <a:ln w="9525">
            <a:noFill/>
            <a:miter lim="800000"/>
            <a:headEnd/>
            <a:tailEnd/>
          </a:ln>
          <a:effectLst/>
        </p:spPr>
      </p:pic>
      <p:pic>
        <p:nvPicPr>
          <p:cNvPr id="21" name="Picture 2"/>
          <p:cNvPicPr>
            <a:picLocks noChangeAspect="1" noChangeArrowheads="1"/>
          </p:cNvPicPr>
          <p:nvPr/>
        </p:nvPicPr>
        <p:blipFill>
          <a:blip r:embed="rId3"/>
          <a:srcRect/>
          <a:stretch>
            <a:fillRect/>
          </a:stretch>
        </p:blipFill>
        <p:spPr bwMode="auto">
          <a:xfrm>
            <a:off x="3643306" y="5000636"/>
            <a:ext cx="1071570" cy="931245"/>
          </a:xfrm>
          <a:prstGeom prst="rect">
            <a:avLst/>
          </a:prstGeom>
          <a:noFill/>
          <a:ln w="9525">
            <a:noFill/>
            <a:miter lim="800000"/>
            <a:headEnd/>
            <a:tailEnd/>
          </a:ln>
          <a:effectLst/>
        </p:spPr>
      </p:pic>
      <p:sp>
        <p:nvSpPr>
          <p:cNvPr id="22" name="Rectangle 21"/>
          <p:cNvSpPr/>
          <p:nvPr/>
        </p:nvSpPr>
        <p:spPr>
          <a:xfrm>
            <a:off x="5143504" y="1500174"/>
            <a:ext cx="1143008" cy="369332"/>
          </a:xfrm>
          <a:prstGeom prst="rect">
            <a:avLst/>
          </a:prstGeom>
        </p:spPr>
        <p:txBody>
          <a:bodyPr wrap="square">
            <a:spAutoFit/>
          </a:bodyPr>
          <a:lstStyle/>
          <a:p>
            <a:pPr lvl="0"/>
            <a:r>
              <a:rPr lang="en-US" dirty="0"/>
              <a:t>Controller </a:t>
            </a:r>
          </a:p>
        </p:txBody>
      </p:sp>
      <p:cxnSp>
        <p:nvCxnSpPr>
          <p:cNvPr id="24" name="Straight Arrow Connector 23"/>
          <p:cNvCxnSpPr/>
          <p:nvPr/>
        </p:nvCxnSpPr>
        <p:spPr>
          <a:xfrm rot="10800000" flipV="1">
            <a:off x="1357290" y="1857364"/>
            <a:ext cx="2286016" cy="6429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4" idx="0"/>
          </p:cNvCxnSpPr>
          <p:nvPr/>
        </p:nvCxnSpPr>
        <p:spPr>
          <a:xfrm>
            <a:off x="4714876" y="1928802"/>
            <a:ext cx="2321735" cy="5000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0178" idx="2"/>
            <a:endCxn id="13" idx="0"/>
          </p:cNvCxnSpPr>
          <p:nvPr/>
        </p:nvCxnSpPr>
        <p:spPr>
          <a:xfrm rot="5400000">
            <a:off x="4108929" y="2358705"/>
            <a:ext cx="211763" cy="714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500958" y="2571744"/>
            <a:ext cx="1143008" cy="369332"/>
          </a:xfrm>
          <a:prstGeom prst="rect">
            <a:avLst/>
          </a:prstGeom>
        </p:spPr>
        <p:txBody>
          <a:bodyPr wrap="square">
            <a:spAutoFit/>
          </a:bodyPr>
          <a:lstStyle/>
          <a:p>
            <a:pPr lvl="0"/>
            <a:r>
              <a:rPr lang="en-US" dirty="0"/>
              <a:t>Handlers</a:t>
            </a:r>
          </a:p>
        </p:txBody>
      </p:sp>
      <p:cxnSp>
        <p:nvCxnSpPr>
          <p:cNvPr id="35" name="Straight Arrow Connector 34"/>
          <p:cNvCxnSpPr/>
          <p:nvPr/>
        </p:nvCxnSpPr>
        <p:spPr>
          <a:xfrm rot="5400000">
            <a:off x="750067" y="3536157"/>
            <a:ext cx="428628" cy="2143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1750199" y="3464719"/>
            <a:ext cx="357190"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3464711" y="3536157"/>
            <a:ext cx="428628" cy="2143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4179091" y="3464719"/>
            <a:ext cx="357190"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7036611" y="3464719"/>
            <a:ext cx="357190"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6393669" y="3464719"/>
            <a:ext cx="428628" cy="2143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42976" y="4714884"/>
            <a:ext cx="2571768" cy="9286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214546" y="4643446"/>
            <a:ext cx="1428760" cy="5715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flipV="1">
            <a:off x="4714880" y="4643446"/>
            <a:ext cx="2643203" cy="106901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flipV="1">
            <a:off x="4714876" y="4643446"/>
            <a:ext cx="1357322" cy="6429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4357686" y="4643446"/>
            <a:ext cx="357190" cy="357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3536149" y="4679165"/>
            <a:ext cx="357190"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7786710" y="4786322"/>
            <a:ext cx="1143008" cy="646331"/>
          </a:xfrm>
          <a:prstGeom prst="rect">
            <a:avLst/>
          </a:prstGeom>
        </p:spPr>
        <p:txBody>
          <a:bodyPr wrap="square">
            <a:spAutoFit/>
          </a:bodyPr>
          <a:lstStyle/>
          <a:p>
            <a:pPr lvl="0"/>
            <a:r>
              <a:rPr lang="en-US" dirty="0"/>
              <a:t>Attack Bots</a:t>
            </a:r>
          </a:p>
        </p:txBody>
      </p:sp>
      <p:sp>
        <p:nvSpPr>
          <p:cNvPr id="65" name="Rectangle 64"/>
          <p:cNvSpPr/>
          <p:nvPr/>
        </p:nvSpPr>
        <p:spPr>
          <a:xfrm>
            <a:off x="5286380" y="5643578"/>
            <a:ext cx="1143008" cy="369332"/>
          </a:xfrm>
          <a:prstGeom prst="rect">
            <a:avLst/>
          </a:prstGeom>
        </p:spPr>
        <p:txBody>
          <a:bodyPr wrap="square">
            <a:spAutoFit/>
          </a:bodyPr>
          <a:lstStyle/>
          <a:p>
            <a:pPr lvl="0"/>
            <a:r>
              <a:rPr lang="en-US" dirty="0"/>
              <a:t>Target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ppt_x"/>
                                          </p:val>
                                        </p:tav>
                                        <p:tav tm="100000">
                                          <p:val>
                                            <p:strVal val="#ppt_x"/>
                                          </p:val>
                                        </p:tav>
                                      </p:tavLst>
                                    </p:anim>
                                    <p:anim calcmode="lin" valueType="num">
                                      <p:cBhvr additive="base">
                                        <p:cTn id="72" dur="500" fill="hold"/>
                                        <p:tgtEl>
                                          <p:spTgt spid="4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ppt_x"/>
                                          </p:val>
                                        </p:tav>
                                        <p:tav tm="100000">
                                          <p:val>
                                            <p:strVal val="#ppt_x"/>
                                          </p:val>
                                        </p:tav>
                                      </p:tavLst>
                                    </p:anim>
                                    <p:anim calcmode="lin" valueType="num">
                                      <p:cBhvr additive="base">
                                        <p:cTn id="80" dur="500" fill="hold"/>
                                        <p:tgtEl>
                                          <p:spTgt spid="4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500" fill="hold"/>
                                        <p:tgtEl>
                                          <p:spTgt spid="19"/>
                                        </p:tgtEl>
                                        <p:attrNameLst>
                                          <p:attrName>ppt_x</p:attrName>
                                        </p:attrNameLst>
                                      </p:cBhvr>
                                      <p:tavLst>
                                        <p:tav tm="0">
                                          <p:val>
                                            <p:strVal val="#ppt_x"/>
                                          </p:val>
                                        </p:tav>
                                        <p:tav tm="100000">
                                          <p:val>
                                            <p:strVal val="#ppt_x"/>
                                          </p:val>
                                        </p:tav>
                                      </p:tavLst>
                                    </p:anim>
                                    <p:anim calcmode="lin" valueType="num">
                                      <p:cBhvr additive="base">
                                        <p:cTn id="84" dur="500" fill="hold"/>
                                        <p:tgtEl>
                                          <p:spTgt spid="19"/>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fill="hold"/>
                                        <p:tgtEl>
                                          <p:spTgt spid="45"/>
                                        </p:tgtEl>
                                        <p:attrNameLst>
                                          <p:attrName>ppt_x</p:attrName>
                                        </p:attrNameLst>
                                      </p:cBhvr>
                                      <p:tavLst>
                                        <p:tav tm="0">
                                          <p:val>
                                            <p:strVal val="#ppt_x"/>
                                          </p:val>
                                        </p:tav>
                                        <p:tav tm="100000">
                                          <p:val>
                                            <p:strVal val="#ppt_x"/>
                                          </p:val>
                                        </p:tav>
                                      </p:tavLst>
                                    </p:anim>
                                    <p:anim calcmode="lin" valueType="num">
                                      <p:cBhvr additive="base">
                                        <p:cTn id="88" dur="500" fill="hold"/>
                                        <p:tgtEl>
                                          <p:spTgt spid="45"/>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64"/>
                                        </p:tgtEl>
                                        <p:attrNameLst>
                                          <p:attrName>style.visibility</p:attrName>
                                        </p:attrNameLst>
                                      </p:cBhvr>
                                      <p:to>
                                        <p:strVal val="visible"/>
                                      </p:to>
                                    </p:set>
                                    <p:anim calcmode="lin" valueType="num">
                                      <p:cBhvr additive="base">
                                        <p:cTn id="95" dur="500" fill="hold"/>
                                        <p:tgtEl>
                                          <p:spTgt spid="64"/>
                                        </p:tgtEl>
                                        <p:attrNameLst>
                                          <p:attrName>ppt_x</p:attrName>
                                        </p:attrNameLst>
                                      </p:cBhvr>
                                      <p:tavLst>
                                        <p:tav tm="0">
                                          <p:val>
                                            <p:strVal val="#ppt_x"/>
                                          </p:val>
                                        </p:tav>
                                        <p:tav tm="100000">
                                          <p:val>
                                            <p:strVal val="#ppt_x"/>
                                          </p:val>
                                        </p:tav>
                                      </p:tavLst>
                                    </p:anim>
                                    <p:anim calcmode="lin" valueType="num">
                                      <p:cBhvr additive="base">
                                        <p:cTn id="9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7"/>
                                        </p:tgtEl>
                                        <p:attrNameLst>
                                          <p:attrName>style.visibility</p:attrName>
                                        </p:attrNameLst>
                                      </p:cBhvr>
                                      <p:to>
                                        <p:strVal val="visible"/>
                                      </p:to>
                                    </p:set>
                                    <p:anim calcmode="lin" valueType="num">
                                      <p:cBhvr additive="base">
                                        <p:cTn id="101" dur="500" fill="hold"/>
                                        <p:tgtEl>
                                          <p:spTgt spid="47"/>
                                        </p:tgtEl>
                                        <p:attrNameLst>
                                          <p:attrName>ppt_x</p:attrName>
                                        </p:attrNameLst>
                                      </p:cBhvr>
                                      <p:tavLst>
                                        <p:tav tm="0">
                                          <p:val>
                                            <p:strVal val="#ppt_x"/>
                                          </p:val>
                                        </p:tav>
                                        <p:tav tm="100000">
                                          <p:val>
                                            <p:strVal val="#ppt_x"/>
                                          </p:val>
                                        </p:tav>
                                      </p:tavLst>
                                    </p:anim>
                                    <p:anim calcmode="lin" valueType="num">
                                      <p:cBhvr additive="base">
                                        <p:cTn id="102" dur="500" fill="hold"/>
                                        <p:tgtEl>
                                          <p:spTgt spid="47"/>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additive="base">
                                        <p:cTn id="109" dur="500" fill="hold"/>
                                        <p:tgtEl>
                                          <p:spTgt spid="60"/>
                                        </p:tgtEl>
                                        <p:attrNameLst>
                                          <p:attrName>ppt_x</p:attrName>
                                        </p:attrNameLst>
                                      </p:cBhvr>
                                      <p:tavLst>
                                        <p:tav tm="0">
                                          <p:val>
                                            <p:strVal val="#ppt_x"/>
                                          </p:val>
                                        </p:tav>
                                        <p:tav tm="100000">
                                          <p:val>
                                            <p:strVal val="#ppt_x"/>
                                          </p:val>
                                        </p:tav>
                                      </p:tavLst>
                                    </p:anim>
                                    <p:anim calcmode="lin" valueType="num">
                                      <p:cBhvr additive="base">
                                        <p:cTn id="110" dur="500" fill="hold"/>
                                        <p:tgtEl>
                                          <p:spTgt spid="6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59"/>
                                        </p:tgtEl>
                                        <p:attrNameLst>
                                          <p:attrName>style.visibility</p:attrName>
                                        </p:attrNameLst>
                                      </p:cBhvr>
                                      <p:to>
                                        <p:strVal val="visible"/>
                                      </p:to>
                                    </p:set>
                                    <p:anim calcmode="lin" valueType="num">
                                      <p:cBhvr additive="base">
                                        <p:cTn id="113" dur="500" fill="hold"/>
                                        <p:tgtEl>
                                          <p:spTgt spid="59"/>
                                        </p:tgtEl>
                                        <p:attrNameLst>
                                          <p:attrName>ppt_x</p:attrName>
                                        </p:attrNameLst>
                                      </p:cBhvr>
                                      <p:tavLst>
                                        <p:tav tm="0">
                                          <p:val>
                                            <p:strVal val="#ppt_x"/>
                                          </p:val>
                                        </p:tav>
                                        <p:tav tm="100000">
                                          <p:val>
                                            <p:strVal val="#ppt_x"/>
                                          </p:val>
                                        </p:tav>
                                      </p:tavLst>
                                    </p:anim>
                                    <p:anim calcmode="lin" valueType="num">
                                      <p:cBhvr additive="base">
                                        <p:cTn id="114" dur="500" fill="hold"/>
                                        <p:tgtEl>
                                          <p:spTgt spid="5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anim calcmode="lin" valueType="num">
                                      <p:cBhvr additive="base">
                                        <p:cTn id="117" dur="500" fill="hold"/>
                                        <p:tgtEl>
                                          <p:spTgt spid="56"/>
                                        </p:tgtEl>
                                        <p:attrNameLst>
                                          <p:attrName>ppt_x</p:attrName>
                                        </p:attrNameLst>
                                      </p:cBhvr>
                                      <p:tavLst>
                                        <p:tav tm="0">
                                          <p:val>
                                            <p:strVal val="#ppt_x"/>
                                          </p:val>
                                        </p:tav>
                                        <p:tav tm="100000">
                                          <p:val>
                                            <p:strVal val="#ppt_x"/>
                                          </p:val>
                                        </p:tav>
                                      </p:tavLst>
                                    </p:anim>
                                    <p:anim calcmode="lin" valueType="num">
                                      <p:cBhvr additive="base">
                                        <p:cTn id="118" dur="500" fill="hold"/>
                                        <p:tgtEl>
                                          <p:spTgt spid="5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anim calcmode="lin" valueType="num">
                                      <p:cBhvr additive="base">
                                        <p:cTn id="121" dur="500" fill="hold"/>
                                        <p:tgtEl>
                                          <p:spTgt spid="52"/>
                                        </p:tgtEl>
                                        <p:attrNameLst>
                                          <p:attrName>ppt_x</p:attrName>
                                        </p:attrNameLst>
                                      </p:cBhvr>
                                      <p:tavLst>
                                        <p:tav tm="0">
                                          <p:val>
                                            <p:strVal val="#ppt_x"/>
                                          </p:val>
                                        </p:tav>
                                        <p:tav tm="100000">
                                          <p:val>
                                            <p:strVal val="#ppt_x"/>
                                          </p:val>
                                        </p:tav>
                                      </p:tavLst>
                                    </p:anim>
                                    <p:anim calcmode="lin" valueType="num">
                                      <p:cBhvr additive="base">
                                        <p:cTn id="122" dur="500" fill="hold"/>
                                        <p:tgtEl>
                                          <p:spTgt spid="52"/>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21"/>
                                        </p:tgtEl>
                                        <p:attrNameLst>
                                          <p:attrName>style.visibility</p:attrName>
                                        </p:attrNameLst>
                                      </p:cBhvr>
                                      <p:to>
                                        <p:strVal val="visible"/>
                                      </p:to>
                                    </p:set>
                                    <p:anim calcmode="lin" valueType="num">
                                      <p:cBhvr additive="base">
                                        <p:cTn id="125" dur="500" fill="hold"/>
                                        <p:tgtEl>
                                          <p:spTgt spid="21"/>
                                        </p:tgtEl>
                                        <p:attrNameLst>
                                          <p:attrName>ppt_x</p:attrName>
                                        </p:attrNameLst>
                                      </p:cBhvr>
                                      <p:tavLst>
                                        <p:tav tm="0">
                                          <p:val>
                                            <p:strVal val="#ppt_x"/>
                                          </p:val>
                                        </p:tav>
                                        <p:tav tm="100000">
                                          <p:val>
                                            <p:strVal val="#ppt_x"/>
                                          </p:val>
                                        </p:tav>
                                      </p:tavLst>
                                    </p:anim>
                                    <p:anim calcmode="lin" valueType="num">
                                      <p:cBhvr additive="base">
                                        <p:cTn id="126" dur="500" fill="hold"/>
                                        <p:tgtEl>
                                          <p:spTgt spid="2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5"/>
                                        </p:tgtEl>
                                        <p:attrNameLst>
                                          <p:attrName>style.visibility</p:attrName>
                                        </p:attrNameLst>
                                      </p:cBhvr>
                                      <p:to>
                                        <p:strVal val="visible"/>
                                      </p:to>
                                    </p:set>
                                    <p:anim calcmode="lin" valueType="num">
                                      <p:cBhvr additive="base">
                                        <p:cTn id="129" dur="500" fill="hold"/>
                                        <p:tgtEl>
                                          <p:spTgt spid="65"/>
                                        </p:tgtEl>
                                        <p:attrNameLst>
                                          <p:attrName>ppt_x</p:attrName>
                                        </p:attrNameLst>
                                      </p:cBhvr>
                                      <p:tavLst>
                                        <p:tav tm="0">
                                          <p:val>
                                            <p:strVal val="#ppt_x"/>
                                          </p:val>
                                        </p:tav>
                                        <p:tav tm="100000">
                                          <p:val>
                                            <p:strVal val="#ppt_x"/>
                                          </p:val>
                                        </p:tav>
                                      </p:tavLst>
                                    </p:anim>
                                    <p:anim calcmode="lin" valueType="num">
                                      <p:cBhvr additive="base">
                                        <p:cTn id="1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4" grpId="0"/>
      <p:bldP spid="64" grpId="0"/>
      <p:bldP spid="6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buNone/>
            </a:pPr>
            <a:r>
              <a:rPr lang="en-US" sz="2000" b="1" dirty="0">
                <a:solidFill>
                  <a:srgbClr val="FF0000"/>
                </a:solidFill>
                <a:latin typeface="Times New Roman" panose="02020603050405020304" pitchFamily="18" charset="0"/>
                <a:cs typeface="Times New Roman" panose="02020603050405020304" pitchFamily="18" charset="0"/>
              </a:rPr>
              <a:t>Information Security:</a:t>
            </a:r>
          </a:p>
          <a:p>
            <a:r>
              <a:rPr lang="en-US" sz="2000" dirty="0">
                <a:latin typeface="Times New Roman" panose="02020603050405020304" pitchFamily="18" charset="0"/>
                <a:cs typeface="Times New Roman" panose="02020603050405020304" pitchFamily="18" charset="0"/>
              </a:rPr>
              <a:t>Confidentiality</a:t>
            </a:r>
          </a:p>
          <a:p>
            <a:r>
              <a:rPr lang="en-US" sz="2000" dirty="0">
                <a:latin typeface="Times New Roman" panose="02020603050405020304" pitchFamily="18" charset="0"/>
                <a:cs typeface="Times New Roman" panose="02020603050405020304" pitchFamily="18" charset="0"/>
              </a:rPr>
              <a:t>Integrity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Availability</a:t>
            </a:r>
          </a:p>
          <a:p>
            <a:pPr lvl="0"/>
            <a:r>
              <a:rPr lang="en-US" sz="2000" b="1" dirty="0">
                <a:solidFill>
                  <a:srgbClr val="FF0000"/>
                </a:solidFill>
                <a:latin typeface="Times New Roman" pitchFamily="18" charset="0"/>
                <a:cs typeface="Times New Roman" pitchFamily="18" charset="0"/>
              </a:rPr>
              <a:t>Attacks</a:t>
            </a:r>
          </a:p>
          <a:p>
            <a:pPr lvl="1"/>
            <a:r>
              <a:rPr lang="en-US" sz="2000" dirty="0">
                <a:latin typeface="Times New Roman" pitchFamily="18" charset="0"/>
                <a:cs typeface="Times New Roman" pitchFamily="18" charset="0"/>
              </a:rPr>
              <a:t>Passive</a:t>
            </a:r>
          </a:p>
          <a:p>
            <a:pPr lvl="2"/>
            <a:r>
              <a:rPr lang="en-US" sz="2000" dirty="0">
                <a:latin typeface="Times New Roman" pitchFamily="18" charset="0"/>
                <a:cs typeface="Times New Roman" pitchFamily="18" charset="0"/>
              </a:rPr>
              <a:t>Release of the message Content</a:t>
            </a:r>
          </a:p>
          <a:p>
            <a:pPr lvl="2"/>
            <a:r>
              <a:rPr lang="en-US" sz="2000" dirty="0">
                <a:latin typeface="Times New Roman" pitchFamily="18" charset="0"/>
                <a:cs typeface="Times New Roman" pitchFamily="18" charset="0"/>
              </a:rPr>
              <a:t>Traffic Analysis</a:t>
            </a:r>
          </a:p>
          <a:p>
            <a:pPr lvl="1"/>
            <a:r>
              <a:rPr lang="en-US" sz="2000" dirty="0">
                <a:latin typeface="Times New Roman" pitchFamily="18" charset="0"/>
                <a:cs typeface="Times New Roman" pitchFamily="18" charset="0"/>
              </a:rPr>
              <a:t>Active</a:t>
            </a:r>
          </a:p>
          <a:p>
            <a:pPr lvl="2"/>
            <a:r>
              <a:rPr lang="en-US" sz="2000" dirty="0">
                <a:latin typeface="Times New Roman" pitchFamily="18" charset="0"/>
                <a:cs typeface="Times New Roman" pitchFamily="18" charset="0"/>
              </a:rPr>
              <a:t>Masquerade</a:t>
            </a:r>
          </a:p>
          <a:p>
            <a:pPr lvl="2"/>
            <a:r>
              <a:rPr lang="en-US" sz="2000" dirty="0">
                <a:latin typeface="Times New Roman" pitchFamily="18" charset="0"/>
                <a:cs typeface="Times New Roman" pitchFamily="18" charset="0"/>
              </a:rPr>
              <a:t>Replay</a:t>
            </a:r>
          </a:p>
          <a:p>
            <a:pPr lvl="2"/>
            <a:r>
              <a:rPr lang="en-US" sz="2000" dirty="0">
                <a:latin typeface="Times New Roman" pitchFamily="18" charset="0"/>
                <a:cs typeface="Times New Roman" pitchFamily="18" charset="0"/>
              </a:rPr>
              <a:t>Modification of Message</a:t>
            </a:r>
          </a:p>
          <a:p>
            <a:pPr lvl="2"/>
            <a:r>
              <a:rPr lang="en-US" sz="2000" dirty="0">
                <a:latin typeface="Times New Roman" pitchFamily="18" charset="0"/>
                <a:cs typeface="Times New Roman" pitchFamily="18" charset="0"/>
              </a:rPr>
              <a:t>Denial of Service</a:t>
            </a:r>
            <a:endParaRPr lang="en-IN" sz="2000" dirty="0">
              <a:latin typeface="Times New Roman" pitchFamily="18" charset="0"/>
              <a:cs typeface="Times New Roman" pitchFamily="18" charset="0"/>
            </a:endParaRPr>
          </a:p>
          <a:p>
            <a:pPr>
              <a:buNone/>
            </a:pPr>
            <a:endParaRPr lang="en-IN" sz="2000" dirty="0">
              <a:solidFill>
                <a:srgbClr val="00B050"/>
              </a:solidFill>
              <a:latin typeface="Times New Roman" panose="02020603050405020304" pitchFamily="18" charset="0"/>
              <a:cs typeface="Times New Roman" panose="02020603050405020304" pitchFamily="18" charset="0"/>
            </a:endParaRPr>
          </a:p>
          <a:p>
            <a:pPr algn="just">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D0F56B3-2185-46D2-AE48-B7A4CCB1AE21}"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r>
              <a:rPr lang="en-IN" sz="2200" dirty="0">
                <a:latin typeface="Calibri(body)"/>
              </a:rPr>
              <a:t>IA is defined as the set of measures applied to protect information systems and the information of an organization.</a:t>
            </a:r>
          </a:p>
          <a:p>
            <a:pPr algn="just"/>
            <a:endParaRPr lang="en-IN" sz="1800" dirty="0">
              <a:latin typeface="Calibri(body)"/>
            </a:endParaRPr>
          </a:p>
          <a:p>
            <a:pPr algn="just"/>
            <a:r>
              <a:rPr lang="en-IN" sz="2200" dirty="0">
                <a:latin typeface="Calibri(body)"/>
              </a:rPr>
              <a:t>It ensures availability, integrity, authentication, confidentiality, and non-repudiation of an organization’s information and IS.</a:t>
            </a:r>
          </a:p>
          <a:p>
            <a:pPr algn="just"/>
            <a:endParaRPr lang="en-IN" sz="1800" dirty="0">
              <a:latin typeface="Calibri(body)"/>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D356117F-4002-4CCF-A08D-60B1C7FC39E2}"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Information Assurance </a:t>
            </a:r>
            <a:r>
              <a:rPr lang="en-IN" sz="3000" dirty="0"/>
              <a:t>(IA) (C01)</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75ED42-693C-4279-BFE6-029CA4EE998A}"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IA </a:t>
            </a:r>
            <a:r>
              <a:rPr lang="en-US" sz="3000" dirty="0" err="1">
                <a:latin typeface="Calibri (Body)"/>
              </a:rPr>
              <a:t>vs</a:t>
            </a:r>
            <a:r>
              <a:rPr lang="en-US" sz="3000" dirty="0">
                <a:latin typeface="Calibri (Body)"/>
              </a:rPr>
              <a:t> IS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Text Placeholder 2">
            <a:extLst>
              <a:ext uri="{FF2B5EF4-FFF2-40B4-BE49-F238E27FC236}">
                <a16:creationId xmlns:a16="http://schemas.microsoft.com/office/drawing/2014/main" id="{6D981606-4218-448F-A29C-993F8636F8E2}"/>
              </a:ext>
            </a:extLst>
          </p:cNvPr>
          <p:cNvSpPr txBox="1">
            <a:spLocks/>
          </p:cNvSpPr>
          <p:nvPr/>
        </p:nvSpPr>
        <p:spPr>
          <a:xfrm>
            <a:off x="285720" y="1643050"/>
            <a:ext cx="4286280" cy="823912"/>
          </a:xfrm>
          <a:prstGeom prst="rect">
            <a:avLst/>
          </a:prstGeom>
          <a:solidFill>
            <a:schemeClr val="accent2"/>
          </a:solidFill>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solidFill>
                  <a:schemeClr val="tx1"/>
                </a:solidFill>
                <a:effectLst/>
                <a:uLnTx/>
                <a:uFillTx/>
                <a:latin typeface="Calibri(body)"/>
              </a:rPr>
              <a:t>Information Assurance</a:t>
            </a:r>
          </a:p>
        </p:txBody>
      </p:sp>
      <p:sp>
        <p:nvSpPr>
          <p:cNvPr id="14" name="Content Placeholder 3">
            <a:extLst>
              <a:ext uri="{FF2B5EF4-FFF2-40B4-BE49-F238E27FC236}">
                <a16:creationId xmlns:a16="http://schemas.microsoft.com/office/drawing/2014/main" id="{9F9108C7-D0CE-46E8-9B1E-21B4993A1A6F}"/>
              </a:ext>
            </a:extLst>
          </p:cNvPr>
          <p:cNvSpPr>
            <a:spLocks noGrp="1"/>
          </p:cNvSpPr>
          <p:nvPr>
            <p:ph sz="half" idx="4294967295"/>
          </p:nvPr>
        </p:nvSpPr>
        <p:spPr>
          <a:xfrm>
            <a:off x="285720" y="2505075"/>
            <a:ext cx="4286280" cy="3684588"/>
          </a:xfrm>
          <a:prstGeom prst="rect">
            <a:avLst/>
          </a:prstGeom>
          <a:solidFill>
            <a:schemeClr val="bg2"/>
          </a:solidFill>
        </p:spPr>
        <p:txBody>
          <a:bodyPr>
            <a:normAutofit/>
          </a:bodyPr>
          <a:lstStyle/>
          <a:p>
            <a:pPr algn="just">
              <a:lnSpc>
                <a:spcPct val="100000"/>
              </a:lnSpc>
              <a:spcAft>
                <a:spcPts val="2400"/>
              </a:spcAft>
            </a:pPr>
            <a:r>
              <a:rPr lang="en-US" sz="2200" dirty="0">
                <a:latin typeface="Calibri(body)"/>
              </a:rPr>
              <a:t>Focuses mainly on strategy</a:t>
            </a:r>
          </a:p>
          <a:p>
            <a:pPr algn="just">
              <a:lnSpc>
                <a:spcPct val="100000"/>
              </a:lnSpc>
              <a:spcAft>
                <a:spcPts val="2400"/>
              </a:spcAft>
            </a:pPr>
            <a:r>
              <a:rPr lang="en-US" sz="2200" dirty="0">
                <a:latin typeface="Calibri(body)"/>
              </a:rPr>
              <a:t>Covers information management and protection in a larger domain</a:t>
            </a:r>
          </a:p>
          <a:p>
            <a:pPr algn="just">
              <a:lnSpc>
                <a:spcPct val="100000"/>
              </a:lnSpc>
              <a:spcAft>
                <a:spcPts val="2400"/>
              </a:spcAft>
            </a:pPr>
            <a:r>
              <a:rPr lang="en-US" sz="2200" dirty="0">
                <a:latin typeface="Calibri(body)"/>
              </a:rPr>
              <a:t>Keeps focus on the overall risk management for the security of an organization</a:t>
            </a:r>
          </a:p>
        </p:txBody>
      </p:sp>
      <p:sp>
        <p:nvSpPr>
          <p:cNvPr id="15" name="Text Placeholder 4">
            <a:extLst>
              <a:ext uri="{FF2B5EF4-FFF2-40B4-BE49-F238E27FC236}">
                <a16:creationId xmlns:a16="http://schemas.microsoft.com/office/drawing/2014/main" id="{63E21EB0-2F8E-42DA-B23D-6F9E5ADC0D90}"/>
              </a:ext>
            </a:extLst>
          </p:cNvPr>
          <p:cNvSpPr txBox="1">
            <a:spLocks/>
          </p:cNvSpPr>
          <p:nvPr/>
        </p:nvSpPr>
        <p:spPr>
          <a:xfrm>
            <a:off x="4786314" y="1681163"/>
            <a:ext cx="4143372" cy="823912"/>
          </a:xfrm>
          <a:prstGeom prst="rect">
            <a:avLst/>
          </a:prstGeom>
          <a:solidFill>
            <a:schemeClr val="accent5"/>
          </a:solidFill>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solidFill>
                  <a:schemeClr val="tx1"/>
                </a:solidFill>
                <a:effectLst/>
                <a:uLnTx/>
                <a:uFillTx/>
                <a:latin typeface="Calibri(body)"/>
              </a:rPr>
              <a:t>Information Security</a:t>
            </a:r>
          </a:p>
        </p:txBody>
      </p:sp>
      <p:sp>
        <p:nvSpPr>
          <p:cNvPr id="16" name="Content Placeholder 5">
            <a:extLst>
              <a:ext uri="{FF2B5EF4-FFF2-40B4-BE49-F238E27FC236}">
                <a16:creationId xmlns:a16="http://schemas.microsoft.com/office/drawing/2014/main" id="{8C3E26FB-00FF-4EF9-80CF-717265618D87}"/>
              </a:ext>
            </a:extLst>
          </p:cNvPr>
          <p:cNvSpPr>
            <a:spLocks noGrp="1"/>
          </p:cNvSpPr>
          <p:nvPr>
            <p:ph sz="quarter" idx="4294967295"/>
          </p:nvPr>
        </p:nvSpPr>
        <p:spPr>
          <a:xfrm>
            <a:off x="4786314" y="2505075"/>
            <a:ext cx="4143372" cy="3684588"/>
          </a:xfrm>
          <a:prstGeom prst="rect">
            <a:avLst/>
          </a:prstGeom>
          <a:solidFill>
            <a:schemeClr val="accent1">
              <a:lumMod val="20000"/>
              <a:lumOff val="80000"/>
            </a:schemeClr>
          </a:solidFill>
        </p:spPr>
        <p:txBody>
          <a:bodyPr>
            <a:normAutofit/>
          </a:bodyPr>
          <a:lstStyle/>
          <a:p>
            <a:pPr algn="just">
              <a:lnSpc>
                <a:spcPct val="100000"/>
              </a:lnSpc>
              <a:spcAft>
                <a:spcPts val="2400"/>
              </a:spcAft>
            </a:pPr>
            <a:r>
              <a:rPr lang="en-US" sz="2200" dirty="0">
                <a:latin typeface="Calibri(body)"/>
              </a:rPr>
              <a:t>Focuses primarily on tools and tactics</a:t>
            </a:r>
          </a:p>
          <a:p>
            <a:pPr algn="just">
              <a:lnSpc>
                <a:spcPct val="100000"/>
              </a:lnSpc>
              <a:spcAft>
                <a:spcPts val="2400"/>
              </a:spcAft>
            </a:pPr>
            <a:r>
              <a:rPr lang="en-US" sz="2200" dirty="0">
                <a:latin typeface="Calibri(body)"/>
              </a:rPr>
              <a:t>Gives importance and priority to technology.</a:t>
            </a:r>
          </a:p>
          <a:p>
            <a:pPr algn="just">
              <a:lnSpc>
                <a:spcPct val="100000"/>
              </a:lnSpc>
              <a:spcAft>
                <a:spcPts val="2400"/>
              </a:spcAft>
            </a:pPr>
            <a:r>
              <a:rPr lang="en-US" sz="2200" dirty="0">
                <a:latin typeface="Calibri(body)"/>
              </a:rPr>
              <a:t>Concentrates on applications and infrastructure developed to provide security and operations.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bg/>
                                          </p:spTgt>
                                        </p:tgtEl>
                                        <p:attrNameLst>
                                          <p:attrName>style.visibility</p:attrName>
                                        </p:attrNameLst>
                                      </p:cBhvr>
                                      <p:to>
                                        <p:strVal val="visible"/>
                                      </p:to>
                                    </p:set>
                                    <p:anim calcmode="lin" valueType="num">
                                      <p:cBhvr additive="base">
                                        <p:cTn id="17"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additive="base">
                                        <p:cTn id="2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anim calcmode="lin" valueType="num">
                                      <p:cBhvr additive="base">
                                        <p:cTn id="29"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anim calcmode="lin" valueType="num">
                                      <p:cBhvr additive="base">
                                        <p:cTn id="3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bg/>
                                          </p:spTgt>
                                        </p:tgtEl>
                                        <p:attrNameLst>
                                          <p:attrName>style.visibility</p:attrName>
                                        </p:attrNameLst>
                                      </p:cBhvr>
                                      <p:to>
                                        <p:strVal val="visible"/>
                                      </p:to>
                                    </p:set>
                                    <p:anim calcmode="lin" valueType="num">
                                      <p:cBhvr additive="base">
                                        <p:cTn id="39"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 calcmode="lin" valueType="num">
                                      <p:cBhvr additive="base">
                                        <p:cTn id="45"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 calcmode="lin" valueType="num">
                                      <p:cBhvr additive="base">
                                        <p:cTn id="51"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xEl>
                                              <p:pRg st="2" end="2"/>
                                            </p:txEl>
                                          </p:spTgt>
                                        </p:tgtEl>
                                        <p:attrNameLst>
                                          <p:attrName>style.visibility</p:attrName>
                                        </p:attrNameLst>
                                      </p:cBhvr>
                                      <p:to>
                                        <p:strVal val="visible"/>
                                      </p:to>
                                    </p:set>
                                    <p:anim calcmode="lin" valueType="num">
                                      <p:cBhvr additive="base">
                                        <p:cTn id="57"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build="p" animBg="1"/>
      <p:bldP spid="15" grpId="0" animBg="1"/>
      <p:bldP spid="16"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C1584-EA44-4021-9092-8E4B954C40BE}"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Information Security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000108"/>
            <a:ext cx="8372476" cy="5143536"/>
          </a:xfrm>
        </p:spPr>
        <p:txBody>
          <a:bodyPr>
            <a:normAutofit/>
          </a:bodyPr>
          <a:lstStyle/>
          <a:p>
            <a:endParaRPr lang="en-IN" sz="1800" dirty="0"/>
          </a:p>
          <a:p>
            <a:endParaRPr lang="en-IN" sz="1800" dirty="0"/>
          </a:p>
          <a:p>
            <a:pPr algn="just">
              <a:spcAft>
                <a:spcPts val="2400"/>
              </a:spcAft>
            </a:pPr>
            <a:r>
              <a:rPr lang="en-IN" sz="2200" dirty="0">
                <a:latin typeface="Calibri (Body)"/>
              </a:rPr>
              <a:t>It protects information from unauthorized access </a:t>
            </a:r>
          </a:p>
          <a:p>
            <a:pPr algn="just">
              <a:spcAft>
                <a:spcPts val="2400"/>
              </a:spcAft>
            </a:pPr>
            <a:r>
              <a:rPr lang="en-IN" sz="2200" dirty="0">
                <a:latin typeface="Calibri (Body)"/>
              </a:rPr>
              <a:t>Helps to avoid identity theft </a:t>
            </a:r>
          </a:p>
          <a:p>
            <a:pPr algn="just">
              <a:spcAft>
                <a:spcPts val="2400"/>
              </a:spcAft>
            </a:pPr>
            <a:r>
              <a:rPr lang="en-IN" sz="2200" dirty="0">
                <a:latin typeface="Calibri (Body)"/>
              </a:rPr>
              <a:t>Promotes Information privacy </a:t>
            </a:r>
          </a:p>
          <a:p>
            <a:pPr algn="just">
              <a:spcAft>
                <a:spcPts val="2400"/>
              </a:spcAft>
            </a:pPr>
            <a:r>
              <a:rPr lang="en-IN" sz="2200" dirty="0">
                <a:latin typeface="Calibri (Body)"/>
              </a:rPr>
              <a:t>Major techniques used are </a:t>
            </a:r>
          </a:p>
          <a:p>
            <a:pPr marL="0" indent="0" algn="just">
              <a:spcAft>
                <a:spcPts val="2400"/>
              </a:spcAft>
              <a:buNone/>
            </a:pPr>
            <a:r>
              <a:rPr lang="en-IN" sz="2200" dirty="0">
                <a:latin typeface="Calibri (Body)"/>
              </a:rPr>
              <a:t>     Identification, Authentication and authorization of users</a:t>
            </a:r>
          </a:p>
          <a:p>
            <a:pPr algn="just">
              <a:spcAft>
                <a:spcPts val="2400"/>
              </a:spcAft>
            </a:pPr>
            <a:r>
              <a:rPr lang="en-IN" sz="2200" dirty="0">
                <a:latin typeface="Calibri (Body)"/>
              </a:rPr>
              <a:t>Cryptographic techniques</a:t>
            </a: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76802" name="Picture 2"/>
          <p:cNvPicPr>
            <a:picLocks noChangeAspect="1" noChangeArrowheads="1"/>
          </p:cNvPicPr>
          <p:nvPr/>
        </p:nvPicPr>
        <p:blipFill>
          <a:blip r:embed="rId3"/>
          <a:srcRect/>
          <a:stretch>
            <a:fillRect/>
          </a:stretch>
        </p:blipFill>
        <p:spPr bwMode="auto">
          <a:xfrm>
            <a:off x="6357950" y="2071678"/>
            <a:ext cx="2438400" cy="2324100"/>
          </a:xfrm>
          <a:prstGeom prst="rect">
            <a:avLst/>
          </a:prstGeom>
          <a:noFill/>
          <a:ln w="9525">
            <a:noFill/>
            <a:miter lim="800000"/>
            <a:headEnd/>
            <a:tailEnd/>
          </a:ln>
          <a:effectLst/>
        </p:spPr>
      </p:pic>
      <p:sp>
        <p:nvSpPr>
          <p:cNvPr id="11" name="Rectangle 10"/>
          <p:cNvSpPr/>
          <p:nvPr/>
        </p:nvSpPr>
        <p:spPr>
          <a:xfrm>
            <a:off x="7000892" y="5357826"/>
            <a:ext cx="1760803" cy="369332"/>
          </a:xfrm>
          <a:prstGeom prst="rect">
            <a:avLst/>
          </a:prstGeom>
        </p:spPr>
        <p:txBody>
          <a:bodyPr wrap="none">
            <a:spAutoFit/>
          </a:bodyPr>
          <a:lstStyle/>
          <a:p>
            <a:r>
              <a:rPr lang="en-US" dirty="0">
                <a:solidFill>
                  <a:schemeClr val="bg1">
                    <a:lumMod val="50000"/>
                  </a:schemeClr>
                </a:solidFill>
              </a:rPr>
              <a:t>Source: Swayam </a:t>
            </a:r>
            <a:endParaRPr lang="en-IN" dirty="0">
              <a:solidFill>
                <a:schemeClr val="bg1">
                  <a:lumMod val="50000"/>
                </a:schemeClr>
              </a:solidFil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3F1A1FF-3D05-4898-AB79-D19FD9BC5C9B}"/>
                  </a:ext>
                </a:extLst>
              </p14:cNvPr>
              <p14:cNvContentPartPr/>
              <p14:nvPr/>
            </p14:nvContentPartPr>
            <p14:xfrm>
              <a:off x="810382" y="4694252"/>
              <a:ext cx="360" cy="360"/>
            </p14:xfrm>
          </p:contentPart>
        </mc:Choice>
        <mc:Fallback xmlns="">
          <p:pic>
            <p:nvPicPr>
              <p:cNvPr id="2" name="Ink 1">
                <a:extLst>
                  <a:ext uri="{FF2B5EF4-FFF2-40B4-BE49-F238E27FC236}">
                    <a16:creationId xmlns:a16="http://schemas.microsoft.com/office/drawing/2014/main" id="{D3F1A1FF-3D05-4898-AB79-D19FD9BC5C9B}"/>
                  </a:ext>
                </a:extLst>
              </p:cNvPr>
              <p:cNvPicPr/>
              <p:nvPr/>
            </p:nvPicPr>
            <p:blipFill>
              <a:blip r:embed="rId5"/>
              <a:stretch>
                <a:fillRect/>
              </a:stretch>
            </p:blipFill>
            <p:spPr>
              <a:xfrm>
                <a:off x="806062" y="468957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721CA445-9C62-496E-ABA1-AC7F1ED18CA5}"/>
                  </a:ext>
                </a:extLst>
              </p14:cNvPr>
              <p14:cNvContentPartPr/>
              <p14:nvPr/>
            </p14:nvContentPartPr>
            <p14:xfrm>
              <a:off x="791662" y="4741412"/>
              <a:ext cx="360" cy="360"/>
            </p14:xfrm>
          </p:contentPart>
        </mc:Choice>
        <mc:Fallback xmlns="">
          <p:pic>
            <p:nvPicPr>
              <p:cNvPr id="3" name="Ink 2">
                <a:extLst>
                  <a:ext uri="{FF2B5EF4-FFF2-40B4-BE49-F238E27FC236}">
                    <a16:creationId xmlns:a16="http://schemas.microsoft.com/office/drawing/2014/main" id="{721CA445-9C62-496E-ABA1-AC7F1ED18CA5}"/>
                  </a:ext>
                </a:extLst>
              </p:cNvPr>
              <p:cNvPicPr/>
              <p:nvPr/>
            </p:nvPicPr>
            <p:blipFill>
              <a:blip r:embed="rId5"/>
              <a:stretch>
                <a:fillRect/>
              </a:stretch>
            </p:blipFill>
            <p:spPr>
              <a:xfrm>
                <a:off x="787342" y="47370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5D56D911-2D23-4D65-88C5-4826C4E6E274}"/>
                  </a:ext>
                </a:extLst>
              </p14:cNvPr>
              <p14:cNvContentPartPr/>
              <p14:nvPr/>
            </p14:nvContentPartPr>
            <p14:xfrm>
              <a:off x="1375942" y="4760132"/>
              <a:ext cx="360" cy="360"/>
            </p14:xfrm>
          </p:contentPart>
        </mc:Choice>
        <mc:Fallback xmlns="">
          <p:pic>
            <p:nvPicPr>
              <p:cNvPr id="9" name="Ink 8">
                <a:extLst>
                  <a:ext uri="{FF2B5EF4-FFF2-40B4-BE49-F238E27FC236}">
                    <a16:creationId xmlns:a16="http://schemas.microsoft.com/office/drawing/2014/main" id="{5D56D911-2D23-4D65-88C5-4826C4E6E274}"/>
                  </a:ext>
                </a:extLst>
              </p:cNvPr>
              <p:cNvPicPr/>
              <p:nvPr/>
            </p:nvPicPr>
            <p:blipFill>
              <a:blip r:embed="rId5"/>
              <a:stretch>
                <a:fillRect/>
              </a:stretch>
            </p:blipFill>
            <p:spPr>
              <a:xfrm>
                <a:off x="1371622" y="475581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77F58556-E596-47FB-AF0A-385AB4DA49F8}"/>
                  </a:ext>
                </a:extLst>
              </p14:cNvPr>
              <p14:cNvContentPartPr/>
              <p14:nvPr/>
            </p14:nvContentPartPr>
            <p14:xfrm>
              <a:off x="1193062" y="4779212"/>
              <a:ext cx="3960" cy="360"/>
            </p14:xfrm>
          </p:contentPart>
        </mc:Choice>
        <mc:Fallback xmlns="">
          <p:pic>
            <p:nvPicPr>
              <p:cNvPr id="12" name="Ink 11">
                <a:extLst>
                  <a:ext uri="{FF2B5EF4-FFF2-40B4-BE49-F238E27FC236}">
                    <a16:creationId xmlns:a16="http://schemas.microsoft.com/office/drawing/2014/main" id="{77F58556-E596-47FB-AF0A-385AB4DA49F8}"/>
                  </a:ext>
                </a:extLst>
              </p:cNvPr>
              <p:cNvPicPr/>
              <p:nvPr/>
            </p:nvPicPr>
            <p:blipFill>
              <a:blip r:embed="rId9"/>
              <a:stretch>
                <a:fillRect/>
              </a:stretch>
            </p:blipFill>
            <p:spPr>
              <a:xfrm>
                <a:off x="1188742" y="4774892"/>
                <a:ext cx="12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EB13DCC-3B4B-4DF8-BC3D-793E7578A8FD}"/>
                  </a:ext>
                </a:extLst>
              </p14:cNvPr>
              <p14:cNvContentPartPr/>
              <p14:nvPr/>
            </p14:nvContentPartPr>
            <p14:xfrm>
              <a:off x="395662" y="4411292"/>
              <a:ext cx="360" cy="360"/>
            </p14:xfrm>
          </p:contentPart>
        </mc:Choice>
        <mc:Fallback xmlns="">
          <p:pic>
            <p:nvPicPr>
              <p:cNvPr id="14" name="Ink 13">
                <a:extLst>
                  <a:ext uri="{FF2B5EF4-FFF2-40B4-BE49-F238E27FC236}">
                    <a16:creationId xmlns:a16="http://schemas.microsoft.com/office/drawing/2014/main" id="{DEB13DCC-3B4B-4DF8-BC3D-793E7578A8FD}"/>
                  </a:ext>
                </a:extLst>
              </p:cNvPr>
              <p:cNvPicPr/>
              <p:nvPr/>
            </p:nvPicPr>
            <p:blipFill>
              <a:blip r:embed="rId5"/>
              <a:stretch>
                <a:fillRect/>
              </a:stretch>
            </p:blipFill>
            <p:spPr>
              <a:xfrm>
                <a:off x="391342" y="4406972"/>
                <a:ext cx="9000" cy="9000"/>
              </a:xfrm>
              <a:prstGeom prst="rect">
                <a:avLst/>
              </a:prstGeom>
            </p:spPr>
          </p:pic>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 calcmode="lin" valueType="num">
                                      <p:cBhvr additive="base">
                                        <p:cTn id="1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 calcmode="lin" valueType="num">
                                      <p:cBhvr additive="base">
                                        <p:cTn id="1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 calcmode="lin" valueType="num">
                                      <p:cBhvr additive="base">
                                        <p:cTn id="2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 calcmode="lin" valueType="num">
                                      <p:cBhvr additive="base">
                                        <p:cTn id="2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anim calcmode="lin" valueType="num">
                                      <p:cBhvr additive="base">
                                        <p:cTn id="33"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C63505-5A38-4314-BC00-4FE61ED7978C}"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Network Security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000108"/>
            <a:ext cx="8372476" cy="4143404"/>
          </a:xfrm>
        </p:spPr>
        <p:txBody>
          <a:bodyPr>
            <a:normAutofit/>
          </a:bodyPr>
          <a:lstStyle/>
          <a:p>
            <a:endParaRPr lang="en-IN" sz="1800" dirty="0"/>
          </a:p>
          <a:p>
            <a:pPr>
              <a:spcAft>
                <a:spcPts val="2400"/>
              </a:spcAft>
            </a:pPr>
            <a:r>
              <a:rPr lang="en-IN" sz="2200" dirty="0">
                <a:latin typeface="Calibri (Body)"/>
              </a:rPr>
              <a:t>It identifies threats and stops them from entering or spreading into the network</a:t>
            </a:r>
          </a:p>
          <a:p>
            <a:pPr>
              <a:spcAft>
                <a:spcPts val="600"/>
              </a:spcAft>
            </a:pPr>
            <a:r>
              <a:rPr lang="en-IN" sz="2200" dirty="0">
                <a:latin typeface="Calibri (Body)"/>
              </a:rPr>
              <a:t>Network security components include: </a:t>
            </a:r>
          </a:p>
          <a:p>
            <a:pPr>
              <a:lnSpc>
                <a:spcPct val="150000"/>
              </a:lnSpc>
              <a:buNone/>
            </a:pPr>
            <a:r>
              <a:rPr lang="en-IN" sz="2200" dirty="0">
                <a:latin typeface="Calibri (Body)"/>
              </a:rPr>
              <a:t>	•Anti-virus and anti-spyware </a:t>
            </a:r>
          </a:p>
          <a:p>
            <a:pPr>
              <a:lnSpc>
                <a:spcPct val="150000"/>
              </a:lnSpc>
              <a:buNone/>
            </a:pPr>
            <a:r>
              <a:rPr lang="en-IN" sz="2200" dirty="0">
                <a:latin typeface="Calibri (Body)"/>
              </a:rPr>
              <a:t>	•Firewall </a:t>
            </a:r>
          </a:p>
          <a:p>
            <a:pPr>
              <a:lnSpc>
                <a:spcPct val="150000"/>
              </a:lnSpc>
              <a:buNone/>
            </a:pPr>
            <a:r>
              <a:rPr lang="en-IN" sz="2200" dirty="0">
                <a:latin typeface="Calibri (Body)"/>
              </a:rPr>
              <a:t>	•Intrusion prevention systems (IPS) </a:t>
            </a:r>
          </a:p>
          <a:p>
            <a:pPr>
              <a:lnSpc>
                <a:spcPct val="150000"/>
              </a:lnSpc>
              <a:buNone/>
            </a:pPr>
            <a:r>
              <a:rPr lang="en-IN" sz="2200" dirty="0">
                <a:latin typeface="Calibri (Body)"/>
              </a:rPr>
              <a:t>	•Virtual Private Networks (VPNs)</a:t>
            </a: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11" name="Picture 2"/>
          <p:cNvPicPr>
            <a:picLocks noChangeAspect="1" noChangeArrowheads="1"/>
          </p:cNvPicPr>
          <p:nvPr/>
        </p:nvPicPr>
        <p:blipFill>
          <a:blip r:embed="rId3"/>
          <a:srcRect/>
          <a:stretch>
            <a:fillRect/>
          </a:stretch>
        </p:blipFill>
        <p:spPr bwMode="auto">
          <a:xfrm>
            <a:off x="5429256" y="2928934"/>
            <a:ext cx="3714744" cy="2678173"/>
          </a:xfrm>
          <a:prstGeom prst="rect">
            <a:avLst/>
          </a:prstGeom>
          <a:noFill/>
          <a:ln w="9525">
            <a:noFill/>
            <a:miter lim="800000"/>
            <a:headEnd/>
            <a:tailEnd/>
          </a:ln>
          <a:effectLst/>
        </p:spPr>
      </p:pic>
      <p:sp>
        <p:nvSpPr>
          <p:cNvPr id="12" name="Rectangle 11"/>
          <p:cNvSpPr/>
          <p:nvPr/>
        </p:nvSpPr>
        <p:spPr>
          <a:xfrm>
            <a:off x="6715140" y="5786454"/>
            <a:ext cx="1760803" cy="369332"/>
          </a:xfrm>
          <a:prstGeom prst="rect">
            <a:avLst/>
          </a:prstGeom>
        </p:spPr>
        <p:txBody>
          <a:bodyPr wrap="none">
            <a:spAutoFit/>
          </a:bodyPr>
          <a:lstStyle/>
          <a:p>
            <a:r>
              <a:rPr lang="en-US" dirty="0">
                <a:solidFill>
                  <a:schemeClr val="bg1">
                    <a:lumMod val="50000"/>
                  </a:schemeClr>
                </a:solidFill>
              </a:rPr>
              <a:t>Source: Swayam </a:t>
            </a:r>
            <a:endParaRPr lang="en-IN" dirty="0">
              <a:solidFill>
                <a:schemeClr val="bg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 calcmode="lin" valueType="num">
                                      <p:cBhvr additive="base">
                                        <p:cTn id="1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 calcmode="lin" valueType="num">
                                      <p:cBhvr additive="base">
                                        <p:cTn id="2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 calcmode="lin" valueType="num">
                                      <p:cBhvr additive="base">
                                        <p:cTn id="29"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56A5C31-A1EE-4B76-98C6-88A9E39DCC7B}"/>
              </a:ext>
            </a:extLst>
          </p:cNvPr>
          <p:cNvGraphicFramePr>
            <a:graphicFrameLocks noGrp="1"/>
          </p:cNvGraphicFramePr>
          <p:nvPr>
            <p:ph idx="1"/>
          </p:nvPr>
        </p:nvGraphicFramePr>
        <p:xfrm>
          <a:off x="2230119" y="3190081"/>
          <a:ext cx="4899661" cy="825500"/>
        </p:xfrm>
        <a:graphic>
          <a:graphicData uri="http://schemas.openxmlformats.org/drawingml/2006/table">
            <a:tbl>
              <a:tblPr>
                <a:tableStyleId>{5C22544A-7EE6-4342-B048-85BDC9FD1C3A}</a:tableStyleId>
              </a:tblPr>
              <a:tblGrid>
                <a:gridCol w="462616">
                  <a:extLst>
                    <a:ext uri="{9D8B030D-6E8A-4147-A177-3AD203B41FA5}">
                      <a16:colId xmlns:a16="http://schemas.microsoft.com/office/drawing/2014/main" val="1099832645"/>
                    </a:ext>
                  </a:extLst>
                </a:gridCol>
                <a:gridCol w="411779">
                  <a:extLst>
                    <a:ext uri="{9D8B030D-6E8A-4147-A177-3AD203B41FA5}">
                      <a16:colId xmlns:a16="http://schemas.microsoft.com/office/drawing/2014/main" val="4162834721"/>
                    </a:ext>
                  </a:extLst>
                </a:gridCol>
                <a:gridCol w="686298">
                  <a:extLst>
                    <a:ext uri="{9D8B030D-6E8A-4147-A177-3AD203B41FA5}">
                      <a16:colId xmlns:a16="http://schemas.microsoft.com/office/drawing/2014/main" val="1343832963"/>
                    </a:ext>
                  </a:extLst>
                </a:gridCol>
                <a:gridCol w="990303">
                  <a:extLst>
                    <a:ext uri="{9D8B030D-6E8A-4147-A177-3AD203B41FA5}">
                      <a16:colId xmlns:a16="http://schemas.microsoft.com/office/drawing/2014/main" val="1732127651"/>
                    </a:ext>
                  </a:extLst>
                </a:gridCol>
                <a:gridCol w="838809">
                  <a:extLst>
                    <a:ext uri="{9D8B030D-6E8A-4147-A177-3AD203B41FA5}">
                      <a16:colId xmlns:a16="http://schemas.microsoft.com/office/drawing/2014/main" val="3146438806"/>
                    </a:ext>
                  </a:extLst>
                </a:gridCol>
                <a:gridCol w="809832">
                  <a:extLst>
                    <a:ext uri="{9D8B030D-6E8A-4147-A177-3AD203B41FA5}">
                      <a16:colId xmlns:a16="http://schemas.microsoft.com/office/drawing/2014/main" val="2138465702"/>
                    </a:ext>
                  </a:extLst>
                </a:gridCol>
                <a:gridCol w="700024">
                  <a:extLst>
                    <a:ext uri="{9D8B030D-6E8A-4147-A177-3AD203B41FA5}">
                      <a16:colId xmlns:a16="http://schemas.microsoft.com/office/drawing/2014/main" val="2790204770"/>
                    </a:ext>
                  </a:extLst>
                </a:gridCol>
              </a:tblGrid>
              <a:tr h="0">
                <a:tc>
                  <a:txBody>
                    <a:bodyPr/>
                    <a:lstStyle/>
                    <a:p>
                      <a:pPr algn="ctr"/>
                      <a:r>
                        <a:rPr lang="en-IN" sz="900" kern="150">
                          <a:effectLst/>
                        </a:rPr>
                        <a:t>Course Acronym</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SEM</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SECTION</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Name of Faculty</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Date of Commencement</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Total Lectures Planned</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Date of Conclusion</a:t>
                      </a:r>
                      <a:endParaRPr lang="en-IN" sz="1200" kern="150">
                        <a:effectLst/>
                        <a:latin typeface="Liberation Serif"/>
                        <a:ea typeface="Droid Sans"/>
                        <a:cs typeface="Lohit Hindi"/>
                      </a:endParaRPr>
                    </a:p>
                  </a:txBody>
                  <a:tcPr marL="34925" marR="34925" marT="34925" marB="34925"/>
                </a:tc>
                <a:extLst>
                  <a:ext uri="{0D108BD9-81ED-4DB2-BD59-A6C34878D82A}">
                    <a16:rowId xmlns:a16="http://schemas.microsoft.com/office/drawing/2014/main" val="3605937958"/>
                  </a:ext>
                </a:extLst>
              </a:tr>
              <a:tr h="0">
                <a:tc>
                  <a:txBody>
                    <a:bodyPr/>
                    <a:lstStyle/>
                    <a:p>
                      <a:pPr algn="ctr"/>
                      <a:r>
                        <a:rPr lang="en-IN" sz="900" kern="150">
                          <a:effectLst/>
                        </a:rPr>
                        <a:t>??</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III</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A,B,C, M.Tech(Int)</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Ms Harsha Gupta</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31/08/2021</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a:t>
                      </a:r>
                      <a:endParaRPr lang="en-IN" sz="1200" kern="150">
                        <a:effectLst/>
                        <a:latin typeface="Liberation Serif"/>
                        <a:ea typeface="Droid Sans"/>
                        <a:cs typeface="Lohit Hindi"/>
                      </a:endParaRPr>
                    </a:p>
                  </a:txBody>
                  <a:tcPr marL="34925" marR="34925" marT="34925" marB="34925"/>
                </a:tc>
                <a:tc>
                  <a:txBody>
                    <a:bodyPr/>
                    <a:lstStyle/>
                    <a:p>
                      <a:pPr algn="ctr"/>
                      <a:r>
                        <a:rPr lang="en-IN" sz="900" kern="150">
                          <a:effectLst/>
                        </a:rPr>
                        <a:t>--/--/2020</a:t>
                      </a:r>
                      <a:endParaRPr lang="en-IN" sz="1200" kern="150">
                        <a:effectLst/>
                        <a:latin typeface="Liberation Serif"/>
                        <a:ea typeface="Droid Sans"/>
                        <a:cs typeface="Lohit Hindi"/>
                      </a:endParaRPr>
                    </a:p>
                  </a:txBody>
                  <a:tcPr marL="34925" marR="34925" marT="34925" marB="34925"/>
                </a:tc>
                <a:extLst>
                  <a:ext uri="{0D108BD9-81ED-4DB2-BD59-A6C34878D82A}">
                    <a16:rowId xmlns:a16="http://schemas.microsoft.com/office/drawing/2014/main" val="3243684614"/>
                  </a:ext>
                </a:extLst>
              </a:tr>
            </a:tbl>
          </a:graphicData>
        </a:graphic>
      </p:graphicFrame>
      <p:sp>
        <p:nvSpPr>
          <p:cNvPr id="6" name="Date Placeholder 5"/>
          <p:cNvSpPr>
            <a:spLocks noGrp="1"/>
          </p:cNvSpPr>
          <p:nvPr>
            <p:ph type="dt" sz="half" idx="10"/>
          </p:nvPr>
        </p:nvSpPr>
        <p:spPr/>
        <p:txBody>
          <a:bodyPr/>
          <a:lstStyle/>
          <a:p>
            <a:fld id="{7486341E-7A99-4DCF-9F41-2815A9C17C2D}"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5741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Lecture Plan</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graphicFrame>
        <p:nvGraphicFramePr>
          <p:cNvPr id="4" name="Table 3">
            <a:extLst>
              <a:ext uri="{FF2B5EF4-FFF2-40B4-BE49-F238E27FC236}">
                <a16:creationId xmlns:a16="http://schemas.microsoft.com/office/drawing/2014/main" id="{3C831C28-2165-4C27-AA9D-FCADCA2626CB}"/>
              </a:ext>
            </a:extLst>
          </p:cNvPr>
          <p:cNvGraphicFramePr>
            <a:graphicFrameLocks noGrp="1"/>
          </p:cNvGraphicFramePr>
          <p:nvPr>
            <p:extLst>
              <p:ext uri="{D42A27DB-BD31-4B8C-83A1-F6EECF244321}">
                <p14:modId xmlns:p14="http://schemas.microsoft.com/office/powerpoint/2010/main" val="2446429083"/>
              </p:ext>
            </p:extLst>
          </p:nvPr>
        </p:nvGraphicFramePr>
        <p:xfrm>
          <a:off x="611560" y="1052736"/>
          <a:ext cx="8075240" cy="5040559"/>
        </p:xfrm>
        <a:graphic>
          <a:graphicData uri="http://schemas.openxmlformats.org/drawingml/2006/table">
            <a:tbl>
              <a:tblPr bandRow="1">
                <a:tableStyleId>{5C22544A-7EE6-4342-B048-85BDC9FD1C3A}</a:tableStyleId>
              </a:tblPr>
              <a:tblGrid>
                <a:gridCol w="518198">
                  <a:extLst>
                    <a:ext uri="{9D8B030D-6E8A-4147-A177-3AD203B41FA5}">
                      <a16:colId xmlns:a16="http://schemas.microsoft.com/office/drawing/2014/main" val="3043127744"/>
                    </a:ext>
                  </a:extLst>
                </a:gridCol>
                <a:gridCol w="6765351">
                  <a:extLst>
                    <a:ext uri="{9D8B030D-6E8A-4147-A177-3AD203B41FA5}">
                      <a16:colId xmlns:a16="http://schemas.microsoft.com/office/drawing/2014/main" val="456606004"/>
                    </a:ext>
                  </a:extLst>
                </a:gridCol>
                <a:gridCol w="791691">
                  <a:extLst>
                    <a:ext uri="{9D8B030D-6E8A-4147-A177-3AD203B41FA5}">
                      <a16:colId xmlns:a16="http://schemas.microsoft.com/office/drawing/2014/main" val="3919570668"/>
                    </a:ext>
                  </a:extLst>
                </a:gridCol>
              </a:tblGrid>
              <a:tr h="195577">
                <a:tc gridSpan="2">
                  <a:txBody>
                    <a:bodyPr/>
                    <a:lstStyle/>
                    <a:p>
                      <a:pPr algn="ctr"/>
                      <a:r>
                        <a:rPr lang="en-US" sz="1100" dirty="0">
                          <a:effectLst/>
                        </a:rPr>
                        <a:t>              CYBER SECURITY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2-0-0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7197997"/>
                  </a:ext>
                </a:extLst>
              </a:tr>
              <a:tr h="480053">
                <a:tc>
                  <a:txBody>
                    <a:bodyPr/>
                    <a:lstStyle/>
                    <a:p>
                      <a:r>
                        <a:rPr lang="en-US" sz="900">
                          <a:effectLst/>
                        </a:rPr>
                        <a:t>Unit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900">
                          <a:effectLst/>
                        </a:rPr>
                        <a:t>Topic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900" dirty="0">
                          <a:effectLst/>
                        </a:rPr>
                        <a:t>Proposed Lectures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8071051"/>
                  </a:ext>
                </a:extLst>
              </a:tr>
              <a:tr h="960106">
                <a:tc>
                  <a:txBody>
                    <a:bodyPr/>
                    <a:lstStyle/>
                    <a:p>
                      <a:r>
                        <a:rPr lang="en-US" sz="900">
                          <a:effectLst/>
                        </a:rPr>
                        <a:t>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900" dirty="0">
                          <a:effectLst/>
                        </a:rPr>
                        <a:t>Introduction: 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100" dirty="0">
                        <a:effectLst/>
                      </a:endParaRPr>
                    </a:p>
                    <a:p>
                      <a:pPr algn="just"/>
                      <a:r>
                        <a:rPr lang="en-US" sz="9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900">
                          <a:effectLst/>
                        </a:rPr>
                        <a:t>08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4780135"/>
                  </a:ext>
                </a:extLst>
              </a:tr>
              <a:tr h="960106">
                <a:tc>
                  <a:txBody>
                    <a:bodyPr/>
                    <a:lstStyle/>
                    <a:p>
                      <a:r>
                        <a:rPr lang="en-US" sz="900">
                          <a:effectLst/>
                        </a:rPr>
                        <a:t>II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900" dirty="0">
                          <a:effectLst/>
                        </a:rPr>
                        <a:t>Application Layer Security: 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900">
                          <a:effectLst/>
                        </a:rPr>
                        <a:t>08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2961350"/>
                  </a:ext>
                </a:extLst>
              </a:tr>
              <a:tr h="640072">
                <a:tc>
                  <a:txBody>
                    <a:bodyPr/>
                    <a:lstStyle/>
                    <a:p>
                      <a:r>
                        <a:rPr lang="en-US" sz="900">
                          <a:effectLst/>
                        </a:rPr>
                        <a:t>III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31140"/>
                      <a:r>
                        <a:rPr lang="en-US" sz="900">
                          <a:effectLst/>
                        </a:rPr>
                        <a:t>H    Secure System Development: 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900">
                          <a:effectLst/>
                        </a:rPr>
                        <a:t>08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6544247"/>
                  </a:ext>
                </a:extLst>
              </a:tr>
              <a:tr h="1004556">
                <a:tc>
                  <a:txBody>
                    <a:bodyPr/>
                    <a:lstStyle/>
                    <a:p>
                      <a:r>
                        <a:rPr lang="en-US" sz="900">
                          <a:effectLst/>
                        </a:rPr>
                        <a:t>IV</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900">
                          <a:effectLst/>
                        </a:rPr>
                        <a:t>Cryptography and Network Security: Public key cryptography: RSA Public Key Crypto with implementation in Python, Digital Signature Hash Functions, Public Key Distribution.</a:t>
                      </a:r>
                      <a:endParaRPr lang="en-IN" sz="1100">
                        <a:effectLst/>
                      </a:endParaRPr>
                    </a:p>
                    <a:p>
                      <a:pPr>
                        <a:spcAft>
                          <a:spcPts val="300"/>
                        </a:spcAft>
                      </a:pPr>
                      <a:r>
                        <a:rPr lang="en-US" sz="900">
                          <a:effectLst/>
                        </a:rPr>
                        <a:t>Symmetric key cryptography: DES (Data Encryption Standard), AES (Advanced Encryption Standard), Secure hash algorithm (SHA-1).</a:t>
                      </a:r>
                      <a:endParaRPr lang="en-IN" sz="1100">
                        <a:effectLst/>
                      </a:endParaRPr>
                    </a:p>
                    <a:p>
                      <a:r>
                        <a:rPr lang="en-US" sz="900">
                          <a:effectLst/>
                        </a:rPr>
                        <a:t>Real World Protocols: Basic Terminologies, VPN, Email Security Certificates, Transport Layer Security, TLS, IP security, DNS Security.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900">
                          <a:effectLst/>
                        </a:rPr>
                        <a:t>08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7765773"/>
                  </a:ext>
                </a:extLst>
              </a:tr>
              <a:tr h="800089">
                <a:tc>
                  <a:txBody>
                    <a:bodyPr/>
                    <a:lstStyle/>
                    <a:p>
                      <a:r>
                        <a:rPr lang="en-US" sz="900">
                          <a:effectLst/>
                        </a:rPr>
                        <a:t>V</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900">
                          <a:effectLst/>
                        </a:rPr>
                        <a:t>Security Policy: Policy design Task, WWW Policies, Email based Policies, Policy Revaluation Process-Corporate Policies-Sample Security Policies, Publishing and Notification Requirement of the updated and new Policies.</a:t>
                      </a:r>
                      <a:endParaRPr lang="en-IN" sz="1100">
                        <a:effectLst/>
                      </a:endParaRPr>
                    </a:p>
                    <a:p>
                      <a:r>
                        <a:rPr lang="en-US" sz="900">
                          <a:effectLst/>
                        </a:rPr>
                        <a:t>Recent trends in security.</a:t>
                      </a:r>
                      <a:endParaRPr lang="en-IN" sz="1100">
                        <a:effectLst/>
                      </a:endParaRPr>
                    </a:p>
                    <a:p>
                      <a:r>
                        <a:rPr lang="en-US" sz="9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900" dirty="0">
                          <a:effectLst/>
                        </a:rPr>
                        <a:t>08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9938590"/>
                  </a:ext>
                </a:extLst>
              </a:tr>
            </a:tbl>
          </a:graphicData>
        </a:graphic>
      </p:graphicFrame>
      <p:sp>
        <p:nvSpPr>
          <p:cNvPr id="12" name="Rectangle 3">
            <a:extLst>
              <a:ext uri="{FF2B5EF4-FFF2-40B4-BE49-F238E27FC236}">
                <a16:creationId xmlns:a16="http://schemas.microsoft.com/office/drawing/2014/main" id="{CB4A3E23-4299-45D3-B520-4CDEB9283BA3}"/>
              </a:ext>
            </a:extLst>
          </p:cNvPr>
          <p:cNvSpPr>
            <a:spLocks noChangeArrowheads="1"/>
          </p:cNvSpPr>
          <p:nvPr/>
        </p:nvSpPr>
        <p:spPr bwMode="auto">
          <a:xfrm>
            <a:off x="2008188" y="1621410"/>
            <a:ext cx="9172002" cy="46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4758626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B04E60-3363-440B-B695-7B42B5DB4F9D}" type="datetime1">
              <a:rPr lang="en-US" smtClean="0"/>
              <a:pPr/>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dirty="0"/>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Security services</a:t>
            </a:r>
            <a:endParaRPr lang="en-US" sz="3000" dirty="0">
              <a:latin typeface="Calibri(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533400" y="1143000"/>
            <a:ext cx="8229600" cy="4857768"/>
          </a:xfrm>
        </p:spPr>
        <p:txBody>
          <a:bodyPr>
            <a:normAutofit/>
          </a:bodyPr>
          <a:lstStyle/>
          <a:p>
            <a:endParaRPr lang="en-IN" sz="1800" dirty="0"/>
          </a:p>
          <a:p>
            <a:r>
              <a:rPr lang="en-IN" sz="2200" dirty="0">
                <a:solidFill>
                  <a:srgbClr val="0070C0"/>
                </a:solidFill>
                <a:latin typeface="Calibri (Body)"/>
              </a:rPr>
              <a:t>Authentication–</a:t>
            </a:r>
            <a:r>
              <a:rPr lang="en-IN" sz="2200" dirty="0">
                <a:latin typeface="Calibri (Body)"/>
              </a:rPr>
              <a:t>	verifies the identity of the user</a:t>
            </a:r>
          </a:p>
          <a:p>
            <a:endParaRPr lang="en-IN" sz="2200" dirty="0">
              <a:latin typeface="Calibri (Body)"/>
            </a:endParaRPr>
          </a:p>
          <a:p>
            <a:r>
              <a:rPr lang="en-IN" sz="2200" dirty="0">
                <a:solidFill>
                  <a:srgbClr val="0070C0"/>
                </a:solidFill>
                <a:latin typeface="Calibri (Body)"/>
              </a:rPr>
              <a:t>Authorization–</a:t>
            </a:r>
            <a:r>
              <a:rPr lang="en-IN" sz="2200" dirty="0">
                <a:latin typeface="Calibri (Body)"/>
              </a:rPr>
              <a:t>	grants permission to authorized users</a:t>
            </a:r>
          </a:p>
          <a:p>
            <a:endParaRPr lang="en-IN" sz="2200" dirty="0">
              <a:latin typeface="Calibri (Body)"/>
            </a:endParaRPr>
          </a:p>
          <a:p>
            <a:r>
              <a:rPr lang="en-IN" sz="2200" dirty="0">
                <a:solidFill>
                  <a:srgbClr val="0070C0"/>
                </a:solidFill>
                <a:latin typeface="Calibri (Body)"/>
              </a:rPr>
              <a:t>Auditing–	</a:t>
            </a:r>
            <a:r>
              <a:rPr lang="en-IN" sz="2200" dirty="0">
                <a:latin typeface="Calibri (Body)"/>
              </a:rPr>
              <a:t>	Increases the system competence</a:t>
            </a:r>
          </a:p>
          <a:p>
            <a:endParaRPr lang="en-IN" sz="2200" dirty="0">
              <a:latin typeface="Calibri (Body)"/>
            </a:endParaRPr>
          </a:p>
          <a:p>
            <a:r>
              <a:rPr lang="en-IN" sz="2200" dirty="0">
                <a:solidFill>
                  <a:srgbClr val="0070C0"/>
                </a:solidFill>
                <a:latin typeface="Calibri (Body)"/>
              </a:rPr>
              <a:t>Non-repudiation–</a:t>
            </a:r>
            <a:r>
              <a:rPr lang="en-IN" sz="2200" dirty="0">
                <a:latin typeface="Calibri (Body)"/>
              </a:rPr>
              <a:t>	</a:t>
            </a:r>
            <a:r>
              <a:rPr lang="en-US" sz="2200" dirty="0">
                <a:latin typeface="Calibri (Body)"/>
              </a:rPr>
              <a:t>The assurance that someone cannot deny the validity of something.</a:t>
            </a:r>
            <a:endParaRPr lang="en-IN" sz="2200" dirty="0">
              <a:latin typeface="Calibri (Body)"/>
            </a:endParaRPr>
          </a:p>
          <a:p>
            <a:pPr algn="just"/>
            <a:endParaRPr lang="en-IN" sz="1800" dirty="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 calcmode="lin" valueType="num">
                                      <p:cBhvr additive="base">
                                        <p:cTn id="1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 calcmode="lin" valueType="num">
                                      <p:cBhvr additive="base">
                                        <p:cTn id="1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anim calcmode="lin" valueType="num">
                                      <p:cBhvr additive="base">
                                        <p:cTn id="2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108FD2-4C30-4FE5-B3BC-DD8794B3A30D}"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285852" y="136525"/>
            <a:ext cx="7858148" cy="7207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498582"/>
            <a:ext cx="8463314" cy="4857768"/>
          </a:xfrm>
        </p:spPr>
        <p:txBody>
          <a:bodyPr>
            <a:normAutofit/>
          </a:bodyPr>
          <a:lstStyle/>
          <a:p>
            <a:pPr marL="0" indent="0">
              <a:buNone/>
            </a:pPr>
            <a:r>
              <a:rPr lang="en-US" sz="2200" dirty="0"/>
              <a:t>The following are general recommendations for creating a Strong Password:</a:t>
            </a:r>
          </a:p>
          <a:p>
            <a:r>
              <a:rPr lang="en-US" sz="2200" dirty="0"/>
              <a:t>A Strong Password </a:t>
            </a:r>
            <a:r>
              <a:rPr lang="en-US" sz="2200" b="1" dirty="0"/>
              <a:t>should</a:t>
            </a:r>
            <a:r>
              <a:rPr lang="en-US" sz="2200" dirty="0"/>
              <a:t> -Be at least 8 characters in length</a:t>
            </a:r>
          </a:p>
          <a:p>
            <a:r>
              <a:rPr lang="en-US" sz="2200" dirty="0"/>
              <a:t>Contain both upper and lowercase alphabetic characters (e.g. A-Z, a-z)</a:t>
            </a:r>
          </a:p>
          <a:p>
            <a:r>
              <a:rPr lang="en-US" sz="2200" dirty="0"/>
              <a:t>Have at least one numerical character (e.g. 0-9)</a:t>
            </a:r>
          </a:p>
          <a:p>
            <a:r>
              <a:rPr lang="en-US" sz="2200" dirty="0"/>
              <a:t>Have at least one special character (e.g. ~!@#$%^&amp;*()_-+=)</a:t>
            </a:r>
          </a:p>
          <a:p>
            <a:r>
              <a:rPr lang="en-US" sz="2200" dirty="0"/>
              <a:t>A Strong Password </a:t>
            </a:r>
            <a:r>
              <a:rPr lang="en-US" sz="2200" b="1" dirty="0"/>
              <a:t>should not</a:t>
            </a:r>
            <a:r>
              <a:rPr lang="en-US" sz="2200" dirty="0"/>
              <a:t> -Spell a word or series of words that can be found in a standard dictionary</a:t>
            </a:r>
          </a:p>
          <a:p>
            <a:r>
              <a:rPr lang="en-US" sz="2200" dirty="0"/>
              <a:t>Spell a word with a number added to the beginning and the end</a:t>
            </a:r>
          </a:p>
          <a:p>
            <a:r>
              <a:rPr lang="en-US" sz="2200" dirty="0"/>
              <a:t>Be based on any personal information such as user id, family name, pet, birthday, etc.</a:t>
            </a:r>
          </a:p>
          <a:p>
            <a:endParaRPr lang="en-IN" sz="22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D11806D-D83D-4110-AAD1-4312B29F3CC2}"/>
                  </a:ext>
                </a:extLst>
              </p14:cNvPr>
              <p14:cNvContentPartPr/>
              <p14:nvPr/>
            </p14:nvContentPartPr>
            <p14:xfrm>
              <a:off x="-1631138" y="3440372"/>
              <a:ext cx="360" cy="360"/>
            </p14:xfrm>
          </p:contentPart>
        </mc:Choice>
        <mc:Fallback xmlns="">
          <p:pic>
            <p:nvPicPr>
              <p:cNvPr id="2" name="Ink 1">
                <a:extLst>
                  <a:ext uri="{FF2B5EF4-FFF2-40B4-BE49-F238E27FC236}">
                    <a16:creationId xmlns:a16="http://schemas.microsoft.com/office/drawing/2014/main" id="{3D11806D-D83D-4110-AAD1-4312B29F3CC2}"/>
                  </a:ext>
                </a:extLst>
              </p:cNvPr>
              <p:cNvPicPr/>
              <p:nvPr/>
            </p:nvPicPr>
            <p:blipFill>
              <a:blip r:embed="rId4"/>
              <a:stretch>
                <a:fillRect/>
              </a:stretch>
            </p:blipFill>
            <p:spPr>
              <a:xfrm>
                <a:off x="-1635458" y="3436052"/>
                <a:ext cx="9000" cy="9000"/>
              </a:xfrm>
              <a:prstGeom prst="rect">
                <a:avLst/>
              </a:prstGeom>
            </p:spPr>
          </p:pic>
        </mc:Fallback>
      </mc:AlternateContent>
    </p:spTree>
    <p:extLst>
      <p:ext uri="{BB962C8B-B14F-4D97-AF65-F5344CB8AC3E}">
        <p14:creationId xmlns:p14="http://schemas.microsoft.com/office/powerpoint/2010/main" val="28243863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108FD2-4C30-4FE5-B3BC-DD8794B3A30D}"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285852" y="0"/>
            <a:ext cx="7858148"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solidFill>
                <a:schemeClr val="tx1"/>
              </a:solidFill>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000108"/>
            <a:ext cx="8372476" cy="5356242"/>
          </a:xfrm>
        </p:spPr>
        <p:txBody>
          <a:bodyPr>
            <a:normAutofit fontScale="92500" lnSpcReduction="10000"/>
          </a:bodyPr>
          <a:lstStyle/>
          <a:p>
            <a:pPr marL="0" indent="0" algn="l">
              <a:buNone/>
            </a:pPr>
            <a:r>
              <a:rPr lang="en-US" sz="1600" b="1" i="0" dirty="0">
                <a:solidFill>
                  <a:srgbClr val="133061"/>
                </a:solidFill>
                <a:effectLst/>
                <a:latin typeface="Montserrat"/>
              </a:rPr>
              <a:t>How To Set Your Wi-Fi Security Protocols</a:t>
            </a:r>
          </a:p>
          <a:p>
            <a:pPr algn="l">
              <a:buFont typeface="+mj-lt"/>
              <a:buAutoNum type="arabicPeriod"/>
            </a:pPr>
            <a:r>
              <a:rPr lang="en-US" sz="1600" b="0" i="0" dirty="0">
                <a:solidFill>
                  <a:srgbClr val="0A0A0A"/>
                </a:solidFill>
                <a:effectLst/>
                <a:latin typeface="Montserrat"/>
              </a:rPr>
              <a:t>Type your router’s IP address in a web browser’s search bar.</a:t>
            </a:r>
          </a:p>
          <a:p>
            <a:pPr algn="l">
              <a:buFont typeface="+mj-lt"/>
              <a:buAutoNum type="arabicPeriod"/>
            </a:pPr>
            <a:r>
              <a:rPr lang="en-US" sz="1600" b="0" i="0" dirty="0">
                <a:solidFill>
                  <a:srgbClr val="0A0A0A"/>
                </a:solidFill>
                <a:effectLst/>
                <a:latin typeface="Montserrat"/>
              </a:rPr>
              <a:t>Enter your router’s username and password.</a:t>
            </a:r>
          </a:p>
          <a:p>
            <a:pPr algn="l">
              <a:buFont typeface="+mj-lt"/>
              <a:buAutoNum type="arabicPeriod"/>
            </a:pPr>
            <a:r>
              <a:rPr lang="en-US" sz="1600" b="0" i="0" dirty="0">
                <a:solidFill>
                  <a:srgbClr val="0A0A0A"/>
                </a:solidFill>
                <a:effectLst/>
                <a:latin typeface="Montserrat"/>
              </a:rPr>
              <a:t>Go to Wireless Security. This tab or page may be called something else in your router.</a:t>
            </a:r>
          </a:p>
          <a:p>
            <a:pPr algn="l">
              <a:buFont typeface="+mj-lt"/>
              <a:buAutoNum type="arabicPeriod"/>
            </a:pPr>
            <a:r>
              <a:rPr lang="en-US" sz="1600" b="0" i="0" dirty="0">
                <a:solidFill>
                  <a:srgbClr val="0A0A0A"/>
                </a:solidFill>
                <a:effectLst/>
                <a:latin typeface="Montserrat"/>
              </a:rPr>
              <a:t>Select a security protocol.</a:t>
            </a:r>
          </a:p>
          <a:p>
            <a:pPr algn="l">
              <a:buFont typeface="+mj-lt"/>
              <a:buAutoNum type="arabicPeriod"/>
            </a:pPr>
            <a:endParaRPr lang="en-US" sz="1600" b="0" i="0" dirty="0">
              <a:solidFill>
                <a:srgbClr val="0A0A0A"/>
              </a:solidFill>
              <a:effectLst/>
              <a:latin typeface="Montserrat"/>
            </a:endParaRPr>
          </a:p>
          <a:p>
            <a:pPr algn="l"/>
            <a:r>
              <a:rPr lang="en-US" sz="1600" b="0" i="0" dirty="0">
                <a:solidFill>
                  <a:srgbClr val="0A0A0A"/>
                </a:solidFill>
                <a:effectLst/>
                <a:latin typeface="Montserrat"/>
              </a:rPr>
              <a:t>Here is a list of the security protocols ranked from the most secure to least secure:</a:t>
            </a:r>
          </a:p>
          <a:p>
            <a:pPr algn="l">
              <a:buFont typeface="+mj-lt"/>
              <a:buAutoNum type="arabicPeriod"/>
            </a:pPr>
            <a:r>
              <a:rPr lang="en-US" sz="1600" b="0" i="0" dirty="0">
                <a:solidFill>
                  <a:srgbClr val="0A0A0A"/>
                </a:solidFill>
                <a:effectLst/>
                <a:latin typeface="Montserrat"/>
              </a:rPr>
              <a:t>WPAWPA2-PSK (TKIP/AES) – Most secure option, but not available on most routers</a:t>
            </a:r>
          </a:p>
          <a:p>
            <a:pPr algn="l">
              <a:buFont typeface="+mj-lt"/>
              <a:buAutoNum type="arabicPeriod"/>
            </a:pPr>
            <a:r>
              <a:rPr lang="en-US" sz="1600" b="0" i="0" dirty="0">
                <a:solidFill>
                  <a:srgbClr val="0A0A0A"/>
                </a:solidFill>
                <a:effectLst/>
                <a:latin typeface="Montserrat"/>
              </a:rPr>
              <a:t>WPA2-PSK (AES) – Most secure option for most routers</a:t>
            </a:r>
          </a:p>
          <a:p>
            <a:pPr algn="l">
              <a:buFont typeface="+mj-lt"/>
              <a:buAutoNum type="arabicPeriod"/>
            </a:pPr>
            <a:r>
              <a:rPr lang="en-US" sz="1600" b="0" i="0" dirty="0">
                <a:solidFill>
                  <a:srgbClr val="0A0A0A"/>
                </a:solidFill>
                <a:effectLst/>
                <a:latin typeface="Montserrat"/>
              </a:rPr>
              <a:t>WPA2-PSK (TKIP) – Still usable, minimal security</a:t>
            </a:r>
          </a:p>
          <a:p>
            <a:pPr algn="l">
              <a:buFont typeface="+mj-lt"/>
              <a:buAutoNum type="arabicPeriod"/>
            </a:pPr>
            <a:r>
              <a:rPr lang="en-US" sz="1600" b="0" i="0" dirty="0">
                <a:solidFill>
                  <a:srgbClr val="0A0A0A"/>
                </a:solidFill>
                <a:effectLst/>
                <a:latin typeface="Montserrat"/>
              </a:rPr>
              <a:t>WPA-PSK (AES) – Still usable, minimal security</a:t>
            </a:r>
          </a:p>
          <a:p>
            <a:pPr algn="l">
              <a:buFont typeface="+mj-lt"/>
              <a:buAutoNum type="arabicPeriod"/>
            </a:pPr>
            <a:r>
              <a:rPr lang="en-US" sz="1600" b="0" i="0" dirty="0">
                <a:solidFill>
                  <a:srgbClr val="0A0A0A"/>
                </a:solidFill>
                <a:effectLst/>
                <a:latin typeface="Montserrat"/>
              </a:rPr>
              <a:t>WPA-PSK (TKIP) – Not very secure</a:t>
            </a:r>
          </a:p>
          <a:p>
            <a:pPr algn="l">
              <a:buFont typeface="+mj-lt"/>
              <a:buAutoNum type="arabicPeriod"/>
            </a:pPr>
            <a:r>
              <a:rPr lang="en-US" sz="1600" b="0" i="0" dirty="0">
                <a:solidFill>
                  <a:srgbClr val="0A0A0A"/>
                </a:solidFill>
                <a:effectLst/>
                <a:latin typeface="Montserrat"/>
              </a:rPr>
              <a:t>WEP 128 – Risky</a:t>
            </a:r>
          </a:p>
          <a:p>
            <a:pPr algn="l">
              <a:buFont typeface="+mj-lt"/>
              <a:buAutoNum type="arabicPeriod"/>
            </a:pPr>
            <a:r>
              <a:rPr lang="en-US" sz="1600" b="0" i="0" dirty="0">
                <a:solidFill>
                  <a:srgbClr val="0A0A0A"/>
                </a:solidFill>
                <a:effectLst/>
                <a:latin typeface="Montserrat"/>
              </a:rPr>
              <a:t>WEP 64 – Highly risky</a:t>
            </a:r>
          </a:p>
          <a:p>
            <a:pPr algn="l">
              <a:buFont typeface="+mj-lt"/>
              <a:buAutoNum type="arabicPeriod"/>
            </a:pPr>
            <a:r>
              <a:rPr lang="en-US" sz="1600" b="0" i="0" dirty="0">
                <a:solidFill>
                  <a:srgbClr val="0A0A0A"/>
                </a:solidFill>
                <a:effectLst/>
                <a:latin typeface="Montserrat"/>
              </a:rPr>
              <a:t>Open network or no passcode at all – No security</a:t>
            </a:r>
          </a:p>
          <a:p>
            <a:pPr algn="l">
              <a:buFont typeface="+mj-lt"/>
              <a:buAutoNum type="arabicPeriod"/>
            </a:pPr>
            <a:endParaRPr lang="en-US" sz="1600" b="0" i="0" dirty="0">
              <a:solidFill>
                <a:srgbClr val="0A0A0A"/>
              </a:solidFill>
              <a:effectLst/>
              <a:latin typeface="Montserrat"/>
            </a:endParaRPr>
          </a:p>
          <a:p>
            <a:pPr algn="l"/>
            <a:r>
              <a:rPr lang="en-US" sz="1600" b="0" i="0" dirty="0">
                <a:solidFill>
                  <a:srgbClr val="0A0A0A"/>
                </a:solidFill>
                <a:effectLst/>
                <a:latin typeface="Montserrat"/>
              </a:rPr>
              <a:t>WPA2 and AES are the best settings to secure your Wi-Fi connection from hackers. If hackers are able to breach your network, they could steal important information, like bank details, or even your identity.</a:t>
            </a:r>
          </a:p>
          <a:p>
            <a:endParaRPr lang="en-IN" sz="22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Tree>
    <p:extLst>
      <p:ext uri="{BB962C8B-B14F-4D97-AF65-F5344CB8AC3E}">
        <p14:creationId xmlns:p14="http://schemas.microsoft.com/office/powerpoint/2010/main" val="93515145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108FD2-4C30-4FE5-B3BC-DD8794B3A30D}"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285852" y="0"/>
            <a:ext cx="7858148"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000108"/>
            <a:ext cx="8372476" cy="5356242"/>
          </a:xfrm>
        </p:spPr>
        <p:txBody>
          <a:bodyPr>
            <a:normAutofit/>
          </a:bodyPr>
          <a:lstStyle/>
          <a:p>
            <a:pPr marL="0" indent="0" algn="just">
              <a:buNone/>
            </a:pPr>
            <a:r>
              <a:rPr lang="en-US" sz="1800" b="0" i="0" dirty="0">
                <a:solidFill>
                  <a:srgbClr val="2B2B2B"/>
                </a:solidFill>
                <a:effectLst/>
                <a:latin typeface="franklin-gothic-urw"/>
              </a:rPr>
              <a:t>Social networking sites like Facebook and Twitter can be a great way to connect with friends. But there are some social networking safety tips you should always keep in mind.</a:t>
            </a:r>
          </a:p>
          <a:p>
            <a:pPr algn="just">
              <a:buFont typeface="Arial" panose="020B0604020202020204" pitchFamily="34" charset="0"/>
              <a:buChar char="•"/>
            </a:pPr>
            <a:r>
              <a:rPr lang="en-US" sz="1800" b="1" i="0" dirty="0">
                <a:solidFill>
                  <a:srgbClr val="2B2B2B"/>
                </a:solidFill>
                <a:effectLst/>
                <a:latin typeface="franklin-gothic-urw"/>
              </a:rPr>
              <a:t>Manage your privacy settings. </a:t>
            </a:r>
            <a:r>
              <a:rPr lang="en-US" sz="1800" b="0" i="0" dirty="0">
                <a:solidFill>
                  <a:srgbClr val="2B2B2B"/>
                </a:solidFill>
                <a:effectLst/>
                <a:latin typeface="franklin-gothic-urw"/>
              </a:rPr>
              <a:t>Learn about and use the privacy and security settings on your social networking sites. They help you control who sees what you post and manage your online experience in a positive way. You'll find some information about Facebook privacy settings at the bottom of this webpage.</a:t>
            </a:r>
          </a:p>
          <a:p>
            <a:pPr algn="just">
              <a:buFont typeface="Arial" panose="020B0604020202020204" pitchFamily="34" charset="0"/>
              <a:buChar char="•"/>
            </a:pPr>
            <a:r>
              <a:rPr lang="en-US" sz="1800" b="1" i="0" dirty="0">
                <a:solidFill>
                  <a:srgbClr val="2B2B2B"/>
                </a:solidFill>
                <a:effectLst/>
                <a:latin typeface="franklin-gothic-urw"/>
              </a:rPr>
              <a:t>Remember: once posted, always posted. </a:t>
            </a:r>
            <a:r>
              <a:rPr lang="en-US" sz="1800" b="0" i="0" dirty="0">
                <a:solidFill>
                  <a:srgbClr val="2B2B2B"/>
                </a:solidFill>
                <a:effectLst/>
                <a:latin typeface="franklin-gothic-urw"/>
              </a:rPr>
              <a:t>Protect your reputation on social networks. What you post online stays online. Think twice before posting pictures you wouldn't want your parents or future employers to see. Recent</a:t>
            </a:r>
            <a:r>
              <a:rPr lang="en-US" sz="1800" b="0" i="0" u="none" strike="noStrike" dirty="0">
                <a:solidFill>
                  <a:srgbClr val="3366FF"/>
                </a:solidFill>
                <a:effectLst/>
                <a:latin typeface="franklin-gothic-urw"/>
                <a:hlinkClick r:id="rId3" tooltip="recent research"/>
              </a:rPr>
              <a:t> </a:t>
            </a:r>
            <a:r>
              <a:rPr lang="en-US" sz="1800" b="0" i="0" dirty="0">
                <a:solidFill>
                  <a:srgbClr val="2B2B2B"/>
                </a:solidFill>
                <a:effectLst/>
                <a:latin typeface="franklin-gothic-urw"/>
              </a:rPr>
              <a:t>research found that 70% of job recruiters rejected candidates based on information they found online.</a:t>
            </a:r>
          </a:p>
          <a:p>
            <a:pPr algn="just">
              <a:buFont typeface="Arial" panose="020B0604020202020204" pitchFamily="34" charset="0"/>
              <a:buChar char="•"/>
            </a:pPr>
            <a:r>
              <a:rPr lang="en-US" sz="1800" b="1" i="0" dirty="0">
                <a:solidFill>
                  <a:srgbClr val="2B2B2B"/>
                </a:solidFill>
                <a:effectLst/>
                <a:latin typeface="franklin-gothic-urw"/>
              </a:rPr>
              <a:t>Build a positive online reputation.</a:t>
            </a:r>
            <a:r>
              <a:rPr lang="en-US" sz="1800" b="0" i="0" dirty="0">
                <a:solidFill>
                  <a:srgbClr val="2B2B2B"/>
                </a:solidFill>
                <a:effectLst/>
                <a:latin typeface="franklin-gothic-urw"/>
              </a:rPr>
              <a:t> Recent research also found that recruiters respond to a strong, positive personal brand online. So demonstrate your mastery of the environment and showcase your talents.</a:t>
            </a:r>
          </a:p>
          <a:p>
            <a:pPr algn="just"/>
            <a:endParaRPr lang="en-IN" sz="18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Tree>
    <p:extLst>
      <p:ext uri="{BB962C8B-B14F-4D97-AF65-F5344CB8AC3E}">
        <p14:creationId xmlns:p14="http://schemas.microsoft.com/office/powerpoint/2010/main" val="213917048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108FD2-4C30-4FE5-B3BC-DD8794B3A30D}"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285852" y="0"/>
            <a:ext cx="7858148"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000108"/>
            <a:ext cx="8372476" cy="5356242"/>
          </a:xfrm>
        </p:spPr>
        <p:txBody>
          <a:bodyPr>
            <a:normAutofit/>
          </a:bodyPr>
          <a:lstStyle/>
          <a:p>
            <a:pPr algn="just">
              <a:buFont typeface="Arial" panose="020B0604020202020204" pitchFamily="34" charset="0"/>
              <a:buChar char="•"/>
            </a:pPr>
            <a:r>
              <a:rPr lang="en-US" sz="1800" b="1" i="0" dirty="0">
                <a:solidFill>
                  <a:srgbClr val="2B2B2B"/>
                </a:solidFill>
                <a:effectLst/>
                <a:latin typeface="franklin-gothic-urw"/>
              </a:rPr>
              <a:t>Keep personal info personal.</a:t>
            </a:r>
            <a:r>
              <a:rPr lang="en-US" sz="1800" b="0" i="0" dirty="0">
                <a:solidFill>
                  <a:srgbClr val="2B2B2B"/>
                </a:solidFill>
                <a:effectLst/>
                <a:latin typeface="franklin-gothic-urw"/>
              </a:rPr>
              <a:t> Be careful how much personal info you provide on social networking sites. The more information you post, the easier it may be for someone to use that information to steal your identity, access your data, or commit other crimes such as stalking.</a:t>
            </a:r>
          </a:p>
          <a:p>
            <a:pPr algn="just">
              <a:buFont typeface="Arial" panose="020B0604020202020204" pitchFamily="34" charset="0"/>
              <a:buChar char="•"/>
            </a:pPr>
            <a:r>
              <a:rPr lang="en-US" sz="1800" b="1" i="0" dirty="0">
                <a:solidFill>
                  <a:srgbClr val="2B2B2B"/>
                </a:solidFill>
                <a:effectLst/>
                <a:latin typeface="franklin-gothic-urw"/>
              </a:rPr>
              <a:t>Protect your computer. </a:t>
            </a:r>
            <a:r>
              <a:rPr lang="en-US" sz="1800" b="0" i="0" dirty="0">
                <a:solidFill>
                  <a:srgbClr val="2B2B2B"/>
                </a:solidFill>
                <a:effectLst/>
                <a:latin typeface="franklin-gothic-urw"/>
              </a:rPr>
              <a:t>Security start with protecting your computer. Install </a:t>
            </a:r>
            <a:r>
              <a:rPr lang="en-US" sz="1800" b="0" i="0" u="none" strike="noStrike" dirty="0">
                <a:solidFill>
                  <a:srgbClr val="3366FF"/>
                </a:solidFill>
                <a:effectLst/>
                <a:latin typeface="franklin-gothic-urw"/>
                <a:hlinkClick r:id="rId3"/>
              </a:rPr>
              <a:t>Antivirus software</a:t>
            </a:r>
            <a:r>
              <a:rPr lang="en-US" sz="1800" b="0" i="0" dirty="0">
                <a:solidFill>
                  <a:srgbClr val="2B2B2B"/>
                </a:solidFill>
                <a:effectLst/>
                <a:latin typeface="franklin-gothic-urw"/>
              </a:rPr>
              <a:t>. Keep your operating system, web browser, and other software current. You can use the </a:t>
            </a:r>
            <a:r>
              <a:rPr lang="en-US" sz="1800" b="0" i="0" u="none" strike="noStrike" dirty="0">
                <a:solidFill>
                  <a:srgbClr val="3366FF"/>
                </a:solidFill>
                <a:effectLst/>
                <a:latin typeface="franklin-gothic-urw"/>
                <a:hlinkClick r:id="rId4"/>
              </a:rPr>
              <a:t>Pitt Software Update Service</a:t>
            </a:r>
            <a:r>
              <a:rPr lang="en-US" sz="1800" b="0" i="0" dirty="0">
                <a:solidFill>
                  <a:srgbClr val="2B2B2B"/>
                </a:solidFill>
                <a:effectLst/>
                <a:latin typeface="franklin-gothic-urw"/>
              </a:rPr>
              <a:t> to automatically download the latest security updates for Windows.</a:t>
            </a:r>
          </a:p>
          <a:p>
            <a:pPr algn="just">
              <a:buFont typeface="Arial" panose="020B0604020202020204" pitchFamily="34" charset="0"/>
              <a:buChar char="•"/>
            </a:pPr>
            <a:r>
              <a:rPr lang="en-US" sz="1800" b="1" i="0" dirty="0">
                <a:solidFill>
                  <a:srgbClr val="2B2B2B"/>
                </a:solidFill>
                <a:effectLst/>
                <a:latin typeface="franklin-gothic-urw"/>
              </a:rPr>
              <a:t>Know what action to take.</a:t>
            </a:r>
            <a:r>
              <a:rPr lang="en-US" sz="1800" b="0" i="0" dirty="0">
                <a:solidFill>
                  <a:srgbClr val="2B2B2B"/>
                </a:solidFill>
                <a:effectLst/>
                <a:latin typeface="franklin-gothic-urw"/>
              </a:rPr>
              <a:t> If someone is harassing or threatening you, remove them from your friends list, block them, and report them to the site administrator.</a:t>
            </a:r>
          </a:p>
          <a:p>
            <a:pPr algn="just">
              <a:buFont typeface="Arial" panose="020B0604020202020204" pitchFamily="34" charset="0"/>
              <a:buChar char="•"/>
            </a:pPr>
            <a:r>
              <a:rPr lang="en-US" sz="1800" b="1" i="0" dirty="0">
                <a:solidFill>
                  <a:srgbClr val="2B2B2B"/>
                </a:solidFill>
                <a:effectLst/>
                <a:latin typeface="franklin-gothic-urw"/>
              </a:rPr>
              <a:t>Use strong passwords. </a:t>
            </a:r>
            <a:r>
              <a:rPr lang="en-US" sz="1800" b="0" i="0" dirty="0">
                <a:solidFill>
                  <a:srgbClr val="2B2B2B"/>
                </a:solidFill>
                <a:effectLst/>
                <a:latin typeface="franklin-gothic-urw"/>
              </a:rPr>
              <a:t>Make sure that your password is at least eight characters long and consists of some combination of letters, numbers, and special characters (for example, +, @, #, or $).</a:t>
            </a:r>
          </a:p>
          <a:p>
            <a:pPr algn="just">
              <a:buFont typeface="Arial" panose="020B0604020202020204" pitchFamily="34" charset="0"/>
              <a:buChar char="•"/>
            </a:pPr>
            <a:r>
              <a:rPr lang="en-US" sz="1800" b="1" i="0" dirty="0">
                <a:solidFill>
                  <a:srgbClr val="2B2B2B"/>
                </a:solidFill>
                <a:effectLst/>
                <a:latin typeface="franklin-gothic-urw"/>
              </a:rPr>
              <a:t>Be cautious on social networking sites. </a:t>
            </a:r>
            <a:r>
              <a:rPr lang="en-US" sz="1800" b="0" i="0" dirty="0">
                <a:solidFill>
                  <a:srgbClr val="2B2B2B"/>
                </a:solidFill>
                <a:effectLst/>
                <a:latin typeface="franklin-gothic-urw"/>
              </a:rPr>
              <a:t>Even links that look they come from friends can sometimes contain harmful software or be part of a phishing attack. If you are at all suspicious, don't click it. Contact your friend to verify the validity of the link first.</a:t>
            </a:r>
          </a:p>
          <a:p>
            <a:pPr algn="just"/>
            <a:endParaRPr lang="en-IN" sz="18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Tree>
    <p:extLst>
      <p:ext uri="{BB962C8B-B14F-4D97-AF65-F5344CB8AC3E}">
        <p14:creationId xmlns:p14="http://schemas.microsoft.com/office/powerpoint/2010/main" val="72034136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108FD2-4C30-4FE5-B3BC-DD8794B3A30D}"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285852" y="0"/>
            <a:ext cx="7858148"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498582"/>
            <a:ext cx="8372476" cy="4857768"/>
          </a:xfrm>
        </p:spPr>
        <p:txBody>
          <a:bodyPr>
            <a:normAutofit/>
          </a:bodyPr>
          <a:lstStyle/>
          <a:p>
            <a:pPr marL="0" indent="0" algn="l">
              <a:buNone/>
            </a:pPr>
            <a:r>
              <a:rPr lang="en-US" sz="2000" dirty="0">
                <a:latin typeface="canada-type-gibson"/>
              </a:rPr>
              <a:t>1. Disable Windows 10 automatic login.</a:t>
            </a:r>
            <a:endParaRPr lang="en-US" sz="2000" b="0" i="0" dirty="0">
              <a:effectLst/>
              <a:latin typeface="canada-type-gibson"/>
            </a:endParaRPr>
          </a:p>
          <a:p>
            <a:pPr marL="0" indent="0" algn="l">
              <a:buNone/>
            </a:pPr>
            <a:r>
              <a:rPr lang="en-US" sz="2000" dirty="0">
                <a:latin typeface="canada-type-gibson"/>
              </a:rPr>
              <a:t>2. Set a password with your screensaver.</a:t>
            </a:r>
            <a:endParaRPr lang="en-US" sz="2000" b="0" i="0" dirty="0">
              <a:effectLst/>
              <a:latin typeface="canada-type-gibson"/>
            </a:endParaRPr>
          </a:p>
          <a:p>
            <a:pPr marL="0" indent="0" algn="l">
              <a:buNone/>
            </a:pPr>
            <a:r>
              <a:rPr lang="en-US" sz="2000" dirty="0">
                <a:latin typeface="canada-type-gibson"/>
              </a:rPr>
              <a:t>3. Turn on your firewall. </a:t>
            </a:r>
            <a:endParaRPr lang="en-US" sz="2000" b="0" i="0" dirty="0">
              <a:effectLst/>
              <a:latin typeface="canada-type-gibson"/>
            </a:endParaRPr>
          </a:p>
          <a:p>
            <a:pPr marL="0" indent="0" algn="l">
              <a:buNone/>
            </a:pPr>
            <a:r>
              <a:rPr lang="en-US" sz="2000" dirty="0">
                <a:latin typeface="canada-type-gibson"/>
              </a:rPr>
              <a:t>4. Disable remote access. </a:t>
            </a:r>
            <a:endParaRPr lang="en-US" sz="2000" b="0" i="0" dirty="0">
              <a:effectLst/>
              <a:latin typeface="canada-type-gibson"/>
            </a:endParaRPr>
          </a:p>
          <a:p>
            <a:pPr marL="0" indent="0" algn="l">
              <a:buNone/>
            </a:pPr>
            <a:r>
              <a:rPr lang="en-US" sz="2000" dirty="0">
                <a:latin typeface="canada-type-gibson"/>
              </a:rPr>
              <a:t>5. Enable or install antivirus protection tools.</a:t>
            </a:r>
            <a:endParaRPr lang="en-US" sz="2000" b="0" i="0" dirty="0">
              <a:effectLst/>
              <a:latin typeface="canada-type-gibson"/>
            </a:endParaRPr>
          </a:p>
          <a:p>
            <a:pPr marL="0" indent="0" algn="l">
              <a:buNone/>
            </a:pPr>
            <a:r>
              <a:rPr lang="en-US" sz="2000" dirty="0">
                <a:latin typeface="canada-type-gibson"/>
              </a:rPr>
              <a:t>6. Enable auto-updates for your operating system.</a:t>
            </a:r>
            <a:endParaRPr lang="en-US" sz="2000" b="0" i="0" dirty="0">
              <a:effectLst/>
              <a:latin typeface="canada-type-gibson"/>
            </a:endParaRPr>
          </a:p>
          <a:p>
            <a:pPr marL="0" indent="0" algn="l">
              <a:buNone/>
            </a:pPr>
            <a:r>
              <a:rPr lang="en-US" sz="2000" dirty="0">
                <a:latin typeface="canada-type-gibson"/>
              </a:rPr>
              <a:t>7. Set up file backups.</a:t>
            </a:r>
            <a:endParaRPr lang="en-US" sz="2000" b="0" i="0" dirty="0">
              <a:effectLst/>
              <a:latin typeface="canada-type-gibson"/>
            </a:endParaRPr>
          </a:p>
          <a:p>
            <a:pPr marL="0" indent="0" algn="l">
              <a:buNone/>
            </a:pPr>
            <a:r>
              <a:rPr lang="en-US" sz="2000" dirty="0">
                <a:latin typeface="canada-type-gibson"/>
              </a:rPr>
              <a:t>8. Turn on encryption. </a:t>
            </a:r>
            <a:endParaRPr lang="en-US" sz="2000" b="0" i="0" dirty="0">
              <a:effectLst/>
              <a:latin typeface="canada-type-gibson"/>
            </a:endParaRPr>
          </a:p>
          <a:p>
            <a:pPr marL="0" indent="0" algn="l">
              <a:buNone/>
            </a:pPr>
            <a:r>
              <a:rPr lang="en-US" sz="2000" dirty="0">
                <a:latin typeface="canada-type-gibson"/>
              </a:rPr>
              <a:t>9. Set up your user accounts. </a:t>
            </a:r>
            <a:endParaRPr lang="en-US" sz="2000" b="0" i="0" dirty="0">
              <a:effectLst/>
              <a:latin typeface="canada-type-gibson"/>
            </a:endParaRPr>
          </a:p>
          <a:p>
            <a:pPr marL="0" indent="0" algn="l">
              <a:buNone/>
            </a:pPr>
            <a:r>
              <a:rPr lang="en-US" sz="2000" dirty="0">
                <a:latin typeface="canada-type-gibson"/>
              </a:rPr>
              <a:t>10. Set up a password manager.</a:t>
            </a:r>
            <a:endParaRPr lang="en-US" sz="2000" b="0" i="0" dirty="0">
              <a:effectLst/>
              <a:latin typeface="canada-type-gibson"/>
            </a:endParaRPr>
          </a:p>
          <a:p>
            <a:pPr algn="just"/>
            <a:endParaRPr lang="en-IN" sz="18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Tree>
    <p:extLst>
      <p:ext uri="{BB962C8B-B14F-4D97-AF65-F5344CB8AC3E}">
        <p14:creationId xmlns:p14="http://schemas.microsoft.com/office/powerpoint/2010/main" val="178012437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75FBED-9D3D-4BD2-8815-B45D5C8D4661}"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Contrasting Internet &amp; Cyberspace</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642910" y="1428736"/>
            <a:ext cx="3714776" cy="4143404"/>
          </a:xfrm>
          <a:solidFill>
            <a:schemeClr val="accent6">
              <a:lumMod val="75000"/>
            </a:schemeClr>
          </a:solidFill>
          <a:ln w="3175">
            <a:solidFill>
              <a:schemeClr val="tx1"/>
            </a:solidFill>
          </a:ln>
        </p:spPr>
        <p:txBody>
          <a:bodyPr>
            <a:normAutofit fontScale="92500"/>
          </a:bodyPr>
          <a:lstStyle/>
          <a:p>
            <a:endParaRPr lang="en-IN" sz="1800" dirty="0"/>
          </a:p>
          <a:p>
            <a:pPr algn="just">
              <a:spcAft>
                <a:spcPts val="3600"/>
              </a:spcAft>
              <a:buNone/>
            </a:pPr>
            <a:r>
              <a:rPr lang="en-IN" sz="1800" dirty="0"/>
              <a:t>		</a:t>
            </a:r>
            <a:r>
              <a:rPr lang="en-IN" sz="2200" b="1" dirty="0">
                <a:latin typeface="Calibri (Body)"/>
              </a:rPr>
              <a:t>Cyberspace</a:t>
            </a:r>
          </a:p>
          <a:p>
            <a:pPr algn="just">
              <a:spcAft>
                <a:spcPts val="3600"/>
              </a:spcAft>
            </a:pPr>
            <a:r>
              <a:rPr lang="en-IN" sz="2400" dirty="0">
                <a:latin typeface="Calibri (Body)"/>
              </a:rPr>
              <a:t>It is a symbolic and figurative space that exists within Internet </a:t>
            </a:r>
          </a:p>
          <a:p>
            <a:pPr algn="just">
              <a:spcAft>
                <a:spcPts val="3600"/>
              </a:spcAft>
            </a:pPr>
            <a:r>
              <a:rPr lang="en-IN" sz="2400" dirty="0">
                <a:latin typeface="Calibri (Body)"/>
              </a:rPr>
              <a:t>It supports multitude of business, government and social interactions through information exchange</a:t>
            </a: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
        <p:nvSpPr>
          <p:cNvPr id="9" name="Content Placeholder 2"/>
          <p:cNvSpPr txBox="1">
            <a:spLocks/>
          </p:cNvSpPr>
          <p:nvPr/>
        </p:nvSpPr>
        <p:spPr>
          <a:xfrm>
            <a:off x="4929190" y="1428736"/>
            <a:ext cx="3786214" cy="4214842"/>
          </a:xfrm>
          <a:prstGeom prst="rect">
            <a:avLst/>
          </a:prstGeom>
          <a:solidFill>
            <a:schemeClr val="accent6">
              <a:lumMod val="75000"/>
            </a:schemeClr>
          </a:solidFill>
          <a:ln w="3175">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800" b="0" i="0" u="none" strike="noStrike" kern="1200" cap="none" spc="0" normalizeH="0" baseline="0" noProof="0" dirty="0">
              <a:ln>
                <a:noFill/>
              </a:ln>
              <a:solidFill>
                <a:schemeClr val="tx1"/>
              </a:solidFill>
              <a:effectLst/>
              <a:uLnTx/>
              <a:uFillTx/>
              <a:latin typeface="+mn-lt"/>
              <a:ea typeface="+mn-ea"/>
              <a:cs typeface="+mn-cs"/>
            </a:endParaRPr>
          </a:p>
          <a:p>
            <a:pPr marL="342900" lvl="0" indent="-342900" algn="just">
              <a:spcBef>
                <a:spcPct val="20000"/>
              </a:spcBef>
              <a:spcAft>
                <a:spcPts val="3600"/>
              </a:spcAft>
            </a:pPr>
            <a:r>
              <a:rPr kumimoji="0" lang="en-IN" sz="1800" b="0" i="0" u="none" strike="noStrike" kern="1200" cap="none" spc="0" normalizeH="0" baseline="0" noProof="0" dirty="0">
                <a:ln>
                  <a:noFill/>
                </a:ln>
                <a:solidFill>
                  <a:schemeClr val="tx1"/>
                </a:solidFill>
                <a:effectLst/>
                <a:uLnTx/>
                <a:uFillTx/>
                <a:latin typeface="+mn-lt"/>
                <a:ea typeface="+mn-ea"/>
                <a:cs typeface="+mn-cs"/>
              </a:rPr>
              <a:t>		</a:t>
            </a:r>
            <a:r>
              <a:rPr lang="en-IN" sz="2200" b="1" dirty="0">
                <a:latin typeface="Calibri (Body)"/>
              </a:rPr>
              <a:t>Internet </a:t>
            </a:r>
          </a:p>
          <a:p>
            <a:pPr marL="342900" lvl="0" indent="-342900" algn="just">
              <a:spcBef>
                <a:spcPct val="20000"/>
              </a:spcBef>
              <a:spcAft>
                <a:spcPts val="3600"/>
              </a:spcAft>
              <a:buFont typeface="Arial" pitchFamily="34" charset="0"/>
              <a:buChar char="•"/>
            </a:pPr>
            <a:r>
              <a:rPr lang="en-IN" sz="2200" dirty="0">
                <a:latin typeface="Calibri (Body)"/>
              </a:rPr>
              <a:t>The design of Internet results in a cyberspace built out of components</a:t>
            </a:r>
          </a:p>
          <a:p>
            <a:pPr marL="342900" lvl="0" indent="-342900" algn="just">
              <a:spcBef>
                <a:spcPct val="20000"/>
              </a:spcBef>
              <a:spcAft>
                <a:spcPts val="3600"/>
              </a:spcAft>
              <a:buFont typeface="Arial" pitchFamily="34" charset="0"/>
              <a:buChar char="•"/>
            </a:pPr>
            <a:r>
              <a:rPr lang="en-IN" sz="2200" dirty="0">
                <a:latin typeface="Calibri (Body)"/>
              </a:rPr>
              <a:t>It provides services designed to form more complex services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 calcmode="lin" valueType="num">
                                      <p:cBhvr additive="base">
                                        <p:cTn id="1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D04547-34D3-40AF-ABF9-121674A8333B}"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Security Risk Analysis(CO1)</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000108"/>
            <a:ext cx="8429684" cy="5000660"/>
          </a:xfrm>
          <a:ln w="0">
            <a:noFill/>
          </a:ln>
        </p:spPr>
        <p:txBody>
          <a:bodyPr>
            <a:normAutofit/>
          </a:bodyPr>
          <a:lstStyle/>
          <a:p>
            <a:endParaRPr lang="en-IN" sz="1800" dirty="0"/>
          </a:p>
          <a:p>
            <a:pPr algn="just">
              <a:spcAft>
                <a:spcPts val="1200"/>
              </a:spcAft>
            </a:pPr>
            <a:r>
              <a:rPr lang="en-US" sz="2200" dirty="0">
                <a:latin typeface="Calibri (Body)"/>
              </a:rPr>
              <a:t>The entire process of maintaining organizational security involves assessment, analysis, and management of risks.</a:t>
            </a:r>
          </a:p>
          <a:p>
            <a:pPr algn="just">
              <a:spcAft>
                <a:spcPts val="1200"/>
              </a:spcAft>
            </a:pPr>
            <a:r>
              <a:rPr lang="en-US" sz="2200" dirty="0">
                <a:latin typeface="Calibri (Body)"/>
              </a:rPr>
              <a:t>Assessment is identification of any potential risks for a system. </a:t>
            </a:r>
          </a:p>
          <a:p>
            <a:pPr algn="just">
              <a:spcAft>
                <a:spcPts val="1200"/>
              </a:spcAft>
            </a:pPr>
            <a:r>
              <a:rPr lang="en-US" sz="2200" dirty="0">
                <a:latin typeface="Calibri (Body)"/>
              </a:rPr>
              <a:t>Analysis means </a:t>
            </a:r>
            <a:r>
              <a:rPr lang="en-US" sz="2200" b="1" dirty="0">
                <a:latin typeface="Calibri (Body)"/>
              </a:rPr>
              <a:t>measuring the effects</a:t>
            </a:r>
            <a:r>
              <a:rPr lang="en-US" sz="2200" dirty="0">
                <a:latin typeface="Calibri (Body)"/>
              </a:rPr>
              <a:t> that may be caused to the system and providing details to the management team for taking steps that will counter the most concerning issues. </a:t>
            </a:r>
          </a:p>
          <a:p>
            <a:pPr algn="just">
              <a:spcAft>
                <a:spcPts val="1200"/>
              </a:spcAft>
              <a:buNone/>
            </a:pPr>
            <a:endParaRPr lang="en-IN" sz="22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FED48B-2B25-4C74-AC0F-2312DCD9430E}"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Security Risk Analysis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000108"/>
            <a:ext cx="8429684" cy="5000660"/>
          </a:xfrm>
          <a:ln w="0">
            <a:noFill/>
          </a:ln>
        </p:spPr>
        <p:txBody>
          <a:bodyPr>
            <a:normAutofit/>
          </a:bodyPr>
          <a:lstStyle/>
          <a:p>
            <a:endParaRPr lang="en-IN" sz="1800" dirty="0"/>
          </a:p>
          <a:p>
            <a:pPr algn="just">
              <a:spcAft>
                <a:spcPts val="600"/>
              </a:spcAft>
            </a:pPr>
            <a:r>
              <a:rPr lang="en-US" sz="2200" dirty="0">
                <a:latin typeface="Calibri (Body)"/>
              </a:rPr>
              <a:t>Management of risks is to take appropriate steps for </a:t>
            </a:r>
            <a:r>
              <a:rPr lang="en-US" sz="2200" b="1" dirty="0">
                <a:latin typeface="Calibri (Body)"/>
              </a:rPr>
              <a:t>removing system vulnerabilities. </a:t>
            </a:r>
            <a:r>
              <a:rPr lang="en-US" sz="2200" dirty="0">
                <a:latin typeface="Calibri (Body)"/>
              </a:rPr>
              <a:t>(Covered this in starting of unit)</a:t>
            </a:r>
          </a:p>
          <a:p>
            <a:pPr algn="just">
              <a:spcAft>
                <a:spcPts val="600"/>
              </a:spcAft>
            </a:pPr>
            <a:r>
              <a:rPr lang="en-US" sz="2200" dirty="0">
                <a:latin typeface="Calibri (Body)"/>
              </a:rPr>
              <a:t>Risk analysis is a continuous process that requires you to constantly monitor the measures employed to maintain security of your systems at present.</a:t>
            </a:r>
          </a:p>
          <a:p>
            <a:pPr algn="just">
              <a:spcAft>
                <a:spcPts val="600"/>
              </a:spcAft>
            </a:pPr>
            <a:r>
              <a:rPr lang="en-US" sz="2200" dirty="0">
                <a:latin typeface="Calibri (Body)"/>
              </a:rPr>
              <a:t>Keep calculating threats evaluating their further effects.</a:t>
            </a:r>
          </a:p>
          <a:p>
            <a:pPr algn="just">
              <a:spcAft>
                <a:spcPts val="600"/>
              </a:spcAft>
            </a:pPr>
            <a:r>
              <a:rPr lang="en-US" sz="2200" dirty="0">
                <a:latin typeface="Calibri (Body)"/>
              </a:rPr>
              <a:t>It keeps the economy in check, that is, the cost of applied security measures never exceed the possible losses.</a:t>
            </a:r>
          </a:p>
          <a:p>
            <a:pPr algn="just">
              <a:spcAft>
                <a:spcPts val="3600"/>
              </a:spcAft>
              <a:buNone/>
            </a:pPr>
            <a:endParaRPr lang="en-IN" sz="22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ABF0F0-966E-440A-99BA-4C053F8C82E9}"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Risk analysis terminology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357158" y="1000108"/>
            <a:ext cx="8429684" cy="5000660"/>
          </a:xfrm>
          <a:ln w="0">
            <a:noFill/>
          </a:ln>
        </p:spPr>
        <p:txBody>
          <a:bodyPr>
            <a:normAutofit/>
          </a:bodyPr>
          <a:lstStyle/>
          <a:p>
            <a:endParaRPr lang="en-IN" sz="1800" dirty="0"/>
          </a:p>
          <a:p>
            <a:pPr algn="just">
              <a:spcAft>
                <a:spcPts val="3600"/>
              </a:spcAft>
              <a:buNone/>
            </a:pPr>
            <a:endParaRPr lang="en-IN" sz="18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
        <p:nvSpPr>
          <p:cNvPr id="9" name="Rectangle 8"/>
          <p:cNvSpPr/>
          <p:nvPr/>
        </p:nvSpPr>
        <p:spPr>
          <a:xfrm>
            <a:off x="642910" y="1071546"/>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Assets</a:t>
            </a:r>
            <a:r>
              <a:rPr lang="en-US" dirty="0">
                <a:latin typeface="Calibri (Body)"/>
              </a:rPr>
              <a:t>:</a:t>
            </a:r>
            <a:endParaRPr lang="en-IN" dirty="0">
              <a:latin typeface="Calibri (Body)"/>
            </a:endParaRPr>
          </a:p>
        </p:txBody>
      </p:sp>
      <p:sp>
        <p:nvSpPr>
          <p:cNvPr id="12" name="Rectangle 11"/>
          <p:cNvSpPr/>
          <p:nvPr/>
        </p:nvSpPr>
        <p:spPr>
          <a:xfrm>
            <a:off x="3000364" y="1071546"/>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Calibri (Body)"/>
              </a:rPr>
              <a:t>Everything that has some value and needs to be safeguarded</a:t>
            </a:r>
            <a:r>
              <a:rPr lang="en-US" sz="2000" dirty="0">
                <a:latin typeface="Calibri (Body)"/>
              </a:rPr>
              <a:t>.</a:t>
            </a:r>
            <a:endParaRPr lang="en-IN" sz="2000" dirty="0">
              <a:latin typeface="Calibri (Body)"/>
            </a:endParaRPr>
          </a:p>
        </p:txBody>
      </p:sp>
      <p:sp>
        <p:nvSpPr>
          <p:cNvPr id="14" name="Rectangle 13"/>
          <p:cNvSpPr/>
          <p:nvPr/>
        </p:nvSpPr>
        <p:spPr>
          <a:xfrm>
            <a:off x="642910" y="1928802"/>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Threats:</a:t>
            </a:r>
            <a:endParaRPr lang="en-IN" dirty="0">
              <a:latin typeface="Calibri (Body)"/>
            </a:endParaRPr>
          </a:p>
        </p:txBody>
      </p:sp>
      <p:sp>
        <p:nvSpPr>
          <p:cNvPr id="15" name="Rectangle 14"/>
          <p:cNvSpPr/>
          <p:nvPr/>
        </p:nvSpPr>
        <p:spPr>
          <a:xfrm>
            <a:off x="3000364" y="1928802"/>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Calibri (Body)"/>
              </a:rPr>
              <a:t>possible danger to assets</a:t>
            </a:r>
            <a:endParaRPr lang="en-IN" sz="2000" dirty="0">
              <a:latin typeface="Calibri (Body)"/>
            </a:endParaRPr>
          </a:p>
        </p:txBody>
      </p:sp>
      <p:sp>
        <p:nvSpPr>
          <p:cNvPr id="16" name="Rectangle 15"/>
          <p:cNvSpPr/>
          <p:nvPr/>
        </p:nvSpPr>
        <p:spPr>
          <a:xfrm>
            <a:off x="642910" y="2786058"/>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Vulnerabilities:</a:t>
            </a:r>
            <a:endParaRPr lang="en-IN" dirty="0">
              <a:latin typeface="Calibri (Body)"/>
            </a:endParaRPr>
          </a:p>
        </p:txBody>
      </p:sp>
      <p:sp>
        <p:nvSpPr>
          <p:cNvPr id="17" name="Rectangle 16"/>
          <p:cNvSpPr/>
          <p:nvPr/>
        </p:nvSpPr>
        <p:spPr>
          <a:xfrm>
            <a:off x="3000364" y="2786058"/>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chemeClr val="tx1"/>
                </a:solidFill>
                <a:latin typeface="Calibri (Body)"/>
              </a:rPr>
              <a:t>any weakness</a:t>
            </a:r>
            <a:r>
              <a:rPr lang="en-IN" sz="2000">
                <a:solidFill>
                  <a:schemeClr val="tx1"/>
                </a:solidFill>
                <a:latin typeface="Calibri (Body)"/>
              </a:rPr>
              <a:t>/flaw </a:t>
            </a:r>
            <a:r>
              <a:rPr lang="en-IN" sz="2000" dirty="0">
                <a:solidFill>
                  <a:schemeClr val="tx1"/>
                </a:solidFill>
                <a:latin typeface="Calibri (Body)"/>
              </a:rPr>
              <a:t>in the system</a:t>
            </a:r>
            <a:endParaRPr lang="en-IN" sz="2000" dirty="0">
              <a:latin typeface="Calibri (Body)"/>
            </a:endParaRPr>
          </a:p>
        </p:txBody>
      </p:sp>
      <p:sp>
        <p:nvSpPr>
          <p:cNvPr id="18" name="Rectangle 17"/>
          <p:cNvSpPr/>
          <p:nvPr/>
        </p:nvSpPr>
        <p:spPr>
          <a:xfrm>
            <a:off x="642910" y="3643314"/>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Countermeasures:</a:t>
            </a:r>
            <a:endParaRPr lang="en-IN" dirty="0">
              <a:latin typeface="Calibri (Body)"/>
            </a:endParaRPr>
          </a:p>
        </p:txBody>
      </p:sp>
      <p:sp>
        <p:nvSpPr>
          <p:cNvPr id="19" name="Rectangle 18"/>
          <p:cNvSpPr/>
          <p:nvPr/>
        </p:nvSpPr>
        <p:spPr>
          <a:xfrm>
            <a:off x="3000364" y="3643314"/>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Calibri (Body)"/>
              </a:rPr>
              <a:t>Countermeasures are the devices or actions with an intent and capability to reduce system vulnerabilities.</a:t>
            </a:r>
            <a:endParaRPr lang="en-IN" dirty="0">
              <a:latin typeface="Calibri (Body)"/>
            </a:endParaRPr>
          </a:p>
        </p:txBody>
      </p:sp>
      <p:sp>
        <p:nvSpPr>
          <p:cNvPr id="20" name="Rectangle 19"/>
          <p:cNvSpPr/>
          <p:nvPr/>
        </p:nvSpPr>
        <p:spPr>
          <a:xfrm>
            <a:off x="642910" y="4500570"/>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Expected losses: </a:t>
            </a:r>
            <a:endParaRPr lang="en-IN" dirty="0">
              <a:latin typeface="Calibri (Body)"/>
            </a:endParaRPr>
          </a:p>
        </p:txBody>
      </p:sp>
      <p:sp>
        <p:nvSpPr>
          <p:cNvPr id="21" name="Rectangle 20"/>
          <p:cNvSpPr/>
          <p:nvPr/>
        </p:nvSpPr>
        <p:spPr>
          <a:xfrm>
            <a:off x="3000364" y="4500570"/>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chemeClr val="tx1"/>
                </a:solidFill>
                <a:latin typeface="Calibri (Body)"/>
              </a:rPr>
              <a:t>expected impacts of threats on an organization’s assets</a:t>
            </a:r>
            <a:endParaRPr lang="en-IN" sz="2000" dirty="0">
              <a:latin typeface="Calibri (Body)"/>
            </a:endParaRPr>
          </a:p>
        </p:txBody>
      </p:sp>
      <p:sp>
        <p:nvSpPr>
          <p:cNvPr id="22" name="Rectangle 21"/>
          <p:cNvSpPr/>
          <p:nvPr/>
        </p:nvSpPr>
        <p:spPr>
          <a:xfrm>
            <a:off x="642910" y="5357826"/>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Impact:</a:t>
            </a:r>
            <a:endParaRPr lang="en-IN" dirty="0">
              <a:latin typeface="Calibri (Body)"/>
            </a:endParaRPr>
          </a:p>
        </p:txBody>
      </p:sp>
      <p:sp>
        <p:nvSpPr>
          <p:cNvPr id="23" name="Rectangle 22"/>
          <p:cNvSpPr/>
          <p:nvPr/>
        </p:nvSpPr>
        <p:spPr>
          <a:xfrm>
            <a:off x="3000364" y="5357826"/>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Calibri (Body)"/>
              </a:rPr>
              <a:t>It is usually categorized into four areas, namely, destruction, disclosure, modification, and Denial of Service (</a:t>
            </a:r>
            <a:r>
              <a:rPr lang="en-IN" dirty="0" err="1">
                <a:solidFill>
                  <a:schemeClr val="tx1"/>
                </a:solidFill>
                <a:latin typeface="Calibri (Body)"/>
              </a:rPr>
              <a:t>DoS</a:t>
            </a:r>
            <a:r>
              <a:rPr lang="en-IN" dirty="0">
                <a:solidFill>
                  <a:schemeClr val="tx1"/>
                </a:solidFill>
                <a:latin typeface="Calibri (Body)"/>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65DC736-49A1-40E5-80CC-9DBE61EA1898}"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Unit Objective</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088743291"/>
              </p:ext>
            </p:extLst>
          </p:nvPr>
        </p:nvGraphicFramePr>
        <p:xfrm>
          <a:off x="323528" y="1052735"/>
          <a:ext cx="8496944" cy="5060051"/>
        </p:xfrm>
        <a:graphic>
          <a:graphicData uri="http://schemas.openxmlformats.org/drawingml/2006/table">
            <a:tbl>
              <a:tblPr/>
              <a:tblGrid>
                <a:gridCol w="952244">
                  <a:extLst>
                    <a:ext uri="{9D8B030D-6E8A-4147-A177-3AD203B41FA5}">
                      <a16:colId xmlns:a16="http://schemas.microsoft.com/office/drawing/2014/main" val="20000"/>
                    </a:ext>
                  </a:extLst>
                </a:gridCol>
                <a:gridCol w="7544700">
                  <a:extLst>
                    <a:ext uri="{9D8B030D-6E8A-4147-A177-3AD203B41FA5}">
                      <a16:colId xmlns:a16="http://schemas.microsoft.com/office/drawing/2014/main" val="20001"/>
                    </a:ext>
                  </a:extLst>
                </a:gridCol>
              </a:tblGrid>
              <a:tr h="352902">
                <a:tc>
                  <a:txBody>
                    <a:bodyPr/>
                    <a:lstStyle/>
                    <a:p>
                      <a:pPr algn="ctr">
                        <a:lnSpc>
                          <a:spcPct val="115000"/>
                        </a:lnSpc>
                        <a:spcAft>
                          <a:spcPts val="0"/>
                        </a:spcAft>
                      </a:pPr>
                      <a:r>
                        <a:rPr lang="en-IN" sz="2200" b="1" dirty="0">
                          <a:latin typeface="Calibri (Body)"/>
                          <a:ea typeface="Times New Roman"/>
                          <a:cs typeface="Mangal"/>
                        </a:rPr>
                        <a:t>Unit </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200" b="1" dirty="0">
                          <a:latin typeface="Calibri (Body)"/>
                          <a:ea typeface="Times New Roman"/>
                          <a:cs typeface="Mangal"/>
                        </a:rPr>
                        <a:t>Unit Objective</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50236">
                <a:tc>
                  <a:txBody>
                    <a:bodyPr/>
                    <a:lstStyle/>
                    <a:p>
                      <a:pPr algn="just">
                        <a:lnSpc>
                          <a:spcPct val="115000"/>
                        </a:lnSpc>
                        <a:spcAft>
                          <a:spcPts val="0"/>
                        </a:spcAft>
                      </a:pPr>
                      <a:r>
                        <a:rPr lang="en-IN" sz="2200" dirty="0">
                          <a:latin typeface="Calibri (Body)"/>
                          <a:ea typeface="Times New Roman"/>
                          <a:cs typeface="Mangal"/>
                        </a:rPr>
                        <a:t>Unit 1</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2400" b="0" dirty="0">
                          <a:latin typeface="Calibri (Body)"/>
                          <a:ea typeface="Times New Roman"/>
                          <a:cs typeface="Mangal"/>
                        </a:rPr>
                        <a:t>To a</a:t>
                      </a:r>
                      <a:r>
                        <a:rPr lang="en-US" sz="2400" dirty="0">
                          <a:effectLst/>
                        </a:rPr>
                        <a:t>nalyze the cyber security needs of an organization.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IN" sz="2200" b="0" dirty="0">
                        <a:solidFill>
                          <a:srgbClr val="FF0000"/>
                        </a:solidFill>
                        <a:latin typeface="Calibri (Body)"/>
                        <a:ea typeface="Times New Roman"/>
                        <a:cs typeface="Mangal"/>
                      </a:endParaRP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1350236">
                <a:tc>
                  <a:txBody>
                    <a:bodyPr/>
                    <a:lstStyle/>
                    <a:p>
                      <a:pPr>
                        <a:lnSpc>
                          <a:spcPct val="115000"/>
                        </a:lnSpc>
                        <a:spcAft>
                          <a:spcPts val="0"/>
                        </a:spcAft>
                      </a:pPr>
                      <a:r>
                        <a:rPr lang="en-IN" sz="2200" dirty="0">
                          <a:latin typeface="Calibri (Body)"/>
                          <a:ea typeface="Times New Roman"/>
                          <a:cs typeface="Mangal"/>
                        </a:rPr>
                        <a:t>Unit 2</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2400" b="0" dirty="0">
                          <a:latin typeface="Calibri (Body)"/>
                          <a:ea typeface="Times New Roman"/>
                          <a:cs typeface="Mangal"/>
                        </a:rPr>
                        <a:t>To </a:t>
                      </a:r>
                      <a:r>
                        <a:rPr lang="en-US" sz="2400" b="0" kern="1200" dirty="0">
                          <a:solidFill>
                            <a:schemeClr val="dk1"/>
                          </a:solidFill>
                          <a:effectLst/>
                          <a:latin typeface="+mn-lt"/>
                          <a:ea typeface="+mn-ea"/>
                          <a:cs typeface="+mn-cs"/>
                        </a:rPr>
                        <a:t>i</a:t>
                      </a:r>
                      <a:r>
                        <a:rPr lang="en-US" sz="2400" kern="1200" dirty="0">
                          <a:solidFill>
                            <a:schemeClr val="dk1"/>
                          </a:solidFill>
                          <a:effectLst/>
                          <a:latin typeface="+mn-lt"/>
                          <a:ea typeface="+mn-ea"/>
                          <a:cs typeface="+mn-cs"/>
                        </a:rPr>
                        <a:t>dentify and examine software vulnerabilities and security solutions.</a:t>
                      </a:r>
                      <a:endParaRPr lang="en-IN" sz="2400" kern="1200" dirty="0">
                        <a:solidFill>
                          <a:schemeClr val="dk1"/>
                        </a:solidFill>
                        <a:effectLst/>
                        <a:latin typeface="+mn-lt"/>
                        <a:ea typeface="+mn-ea"/>
                        <a:cs typeface="+mn-cs"/>
                      </a:endParaRPr>
                    </a:p>
                    <a:p>
                      <a:pPr algn="just">
                        <a:lnSpc>
                          <a:spcPct val="115000"/>
                        </a:lnSpc>
                        <a:spcAft>
                          <a:spcPts val="0"/>
                        </a:spcAft>
                      </a:pPr>
                      <a:endParaRPr lang="en-IN" sz="2200" b="0" dirty="0">
                        <a:solidFill>
                          <a:srgbClr val="FF0000"/>
                        </a:solidFill>
                        <a:latin typeface="Calibri (Body)"/>
                        <a:ea typeface="Times New Roman"/>
                        <a:cs typeface="Mangal"/>
                      </a:endParaRP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96613">
                <a:tc>
                  <a:txBody>
                    <a:bodyPr/>
                    <a:lstStyle/>
                    <a:p>
                      <a:pPr>
                        <a:lnSpc>
                          <a:spcPct val="115000"/>
                        </a:lnSpc>
                        <a:spcAft>
                          <a:spcPts val="0"/>
                        </a:spcAft>
                      </a:pPr>
                      <a:r>
                        <a:rPr lang="en-IN" sz="2200" dirty="0">
                          <a:latin typeface="Calibri (Body)"/>
                          <a:ea typeface="Times New Roman"/>
                          <a:cs typeface="Mangal"/>
                        </a:rPr>
                        <a:t>Unit 3</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2400" kern="1200" dirty="0">
                          <a:solidFill>
                            <a:schemeClr val="dk1"/>
                          </a:solidFill>
                          <a:effectLst/>
                          <a:latin typeface="+mn-lt"/>
                          <a:ea typeface="+mn-ea"/>
                          <a:cs typeface="+mn-cs"/>
                        </a:rPr>
                        <a:t>To comprehend IT Assets security (hardware and Software) and performance indicators.</a:t>
                      </a:r>
                      <a:endParaRPr lang="en-IN" sz="2400" kern="1200" dirty="0">
                        <a:solidFill>
                          <a:schemeClr val="dk1"/>
                        </a:solidFill>
                        <a:effectLst/>
                        <a:latin typeface="+mn-lt"/>
                        <a:ea typeface="+mn-ea"/>
                        <a:cs typeface="+mn-cs"/>
                      </a:endParaRPr>
                    </a:p>
                    <a:p>
                      <a:pPr algn="just">
                        <a:lnSpc>
                          <a:spcPct val="115000"/>
                        </a:lnSpc>
                        <a:spcAft>
                          <a:spcPts val="0"/>
                        </a:spcAft>
                      </a:pPr>
                      <a:endParaRPr lang="en-IN" sz="2200" b="0" dirty="0">
                        <a:solidFill>
                          <a:srgbClr val="FF0000"/>
                        </a:solidFill>
                        <a:latin typeface="Calibri (Body)"/>
                        <a:ea typeface="Times New Roman"/>
                        <a:cs typeface="Mangal"/>
                      </a:endParaRP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CF1433-1316-457F-9A38-C70937D13923}"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Key Elements of Risk Analysis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
        <p:nvSpPr>
          <p:cNvPr id="18" name="Content Placeholder 2"/>
          <p:cNvSpPr>
            <a:spLocks noGrp="1"/>
          </p:cNvSpPr>
          <p:nvPr>
            <p:ph idx="1"/>
          </p:nvPr>
        </p:nvSpPr>
        <p:spPr>
          <a:xfrm>
            <a:off x="357158" y="1000108"/>
            <a:ext cx="8429684" cy="5000660"/>
          </a:xfrm>
          <a:ln w="0">
            <a:noFill/>
          </a:ln>
        </p:spPr>
        <p:txBody>
          <a:bodyPr>
            <a:normAutofit/>
          </a:bodyPr>
          <a:lstStyle/>
          <a:p>
            <a:endParaRPr lang="en-IN" sz="1800" dirty="0"/>
          </a:p>
          <a:p>
            <a:pPr algn="just">
              <a:spcAft>
                <a:spcPts val="3600"/>
              </a:spcAft>
            </a:pPr>
            <a:r>
              <a:rPr lang="en-IN" sz="2200" b="1" dirty="0">
                <a:latin typeface="Calibri (Body)"/>
              </a:rPr>
              <a:t>Impact statement: </a:t>
            </a:r>
            <a:r>
              <a:rPr lang="en-IN" sz="2200" dirty="0">
                <a:latin typeface="Calibri (Body)"/>
              </a:rPr>
              <a:t>The impact statement describes the damages that may be caused by threats.</a:t>
            </a:r>
          </a:p>
          <a:p>
            <a:pPr algn="just">
              <a:spcAft>
                <a:spcPts val="3600"/>
              </a:spcAft>
            </a:pPr>
            <a:r>
              <a:rPr lang="en-IN" sz="2200" b="1" dirty="0">
                <a:latin typeface="Calibri (Body)"/>
              </a:rPr>
              <a:t>Effectiveness measure: </a:t>
            </a:r>
            <a:r>
              <a:rPr lang="en-IN" sz="2200" dirty="0">
                <a:latin typeface="Calibri (Body)"/>
              </a:rPr>
              <a:t>The effectiveness measure presents the calculated effectiveness of individual actions taken to counter the impact of threats.</a:t>
            </a:r>
          </a:p>
          <a:p>
            <a:pPr algn="just">
              <a:spcAft>
                <a:spcPts val="3600"/>
              </a:spcAft>
            </a:pPr>
            <a:r>
              <a:rPr lang="en-IN" sz="2200" b="1" dirty="0">
                <a:latin typeface="Calibri (Body)"/>
              </a:rPr>
              <a:t>Recommended counter measures: </a:t>
            </a:r>
            <a:r>
              <a:rPr lang="en-IN" sz="2200" dirty="0">
                <a:latin typeface="Calibri (Body)"/>
              </a:rPr>
              <a:t>The recommended countermeasures involve possible actions that are cost effective and maintain security of assets in a proper manner.</a:t>
            </a:r>
          </a:p>
          <a:p>
            <a:pPr algn="just">
              <a:spcAft>
                <a:spcPts val="3600"/>
              </a:spcAft>
              <a:buNone/>
            </a:pPr>
            <a:endParaRPr lang="en-IN" sz="1800" dirty="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ox(in)">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ox(in)">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box(in)">
                                      <p:cBhvr>
                                        <p:cTn id="17"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AF90B8-8B50-411A-BFBE-C19479B4F215}" type="datetime1">
              <a:rPr lang="en-US" smtClean="0"/>
              <a:t>10/6/2021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Risk Management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
        <p:nvSpPr>
          <p:cNvPr id="18" name="Content Placeholder 2"/>
          <p:cNvSpPr>
            <a:spLocks noGrp="1"/>
          </p:cNvSpPr>
          <p:nvPr>
            <p:ph idx="1"/>
          </p:nvPr>
        </p:nvSpPr>
        <p:spPr>
          <a:xfrm>
            <a:off x="357158" y="1000108"/>
            <a:ext cx="8429684" cy="5072098"/>
          </a:xfrm>
          <a:ln w="0">
            <a:noFill/>
          </a:ln>
        </p:spPr>
        <p:txBody>
          <a:bodyPr>
            <a:noAutofit/>
          </a:bodyPr>
          <a:lstStyle/>
          <a:p>
            <a:pPr algn="just">
              <a:spcAft>
                <a:spcPts val="2400"/>
              </a:spcAft>
            </a:pPr>
            <a:r>
              <a:rPr lang="en-IN" sz="2200" b="1" dirty="0">
                <a:latin typeface="Calibri (Body)"/>
              </a:rPr>
              <a:t>Cyber Services - </a:t>
            </a:r>
            <a:r>
              <a:rPr lang="en-IN" sz="2200" dirty="0">
                <a:latin typeface="Calibri (Body)"/>
              </a:rPr>
              <a:t>Cyber security is crucial. RCS methods keep you secure while identifying &amp; eliminating threats from cyber criminals.</a:t>
            </a:r>
          </a:p>
          <a:p>
            <a:pPr algn="just">
              <a:spcAft>
                <a:spcPts val="2400"/>
              </a:spcAft>
            </a:pPr>
            <a:r>
              <a:rPr lang="en-IN" sz="2200" b="1" dirty="0">
                <a:latin typeface="Calibri (Body)"/>
              </a:rPr>
              <a:t>Investigation -</a:t>
            </a:r>
            <a:r>
              <a:rPr lang="en-IN" sz="2200" dirty="0">
                <a:latin typeface="Calibri (Body)"/>
              </a:rPr>
              <a:t> RCS knows how to perform discreet, effective, and fully legal investigations for both individuals and organizations.</a:t>
            </a:r>
          </a:p>
          <a:p>
            <a:pPr algn="just">
              <a:spcAft>
                <a:spcPts val="2400"/>
              </a:spcAft>
            </a:pPr>
            <a:r>
              <a:rPr lang="en-IN" sz="2200" b="1" dirty="0">
                <a:latin typeface="Calibri (Body)"/>
              </a:rPr>
              <a:t>Security Consulting - </a:t>
            </a:r>
            <a:r>
              <a:rPr lang="en-IN" sz="2200" dirty="0">
                <a:latin typeface="Calibri (Body)"/>
              </a:rPr>
              <a:t>RCS identifies and mitigates risks and vulnerabilities. If a problem arises, risk level is determined and action is taken.</a:t>
            </a:r>
          </a:p>
          <a:p>
            <a:pPr algn="just">
              <a:spcAft>
                <a:spcPts val="2400"/>
              </a:spcAft>
            </a:pPr>
            <a:r>
              <a:rPr lang="en-IN" sz="2200" b="1" dirty="0">
                <a:latin typeface="Calibri (Body)"/>
              </a:rPr>
              <a:t>Business Intelligence - </a:t>
            </a:r>
            <a:r>
              <a:rPr lang="en-IN" sz="2200" dirty="0">
                <a:latin typeface="Calibri (Body)"/>
              </a:rPr>
              <a:t>RCS business intelligence capabilities safeguard your assets &amp; intellectual property from internal &amp; external threats.</a:t>
            </a:r>
          </a:p>
          <a:p>
            <a:pPr algn="just">
              <a:spcAft>
                <a:spcPts val="3600"/>
              </a:spcAft>
              <a:buNone/>
            </a:pPr>
            <a:endParaRPr lang="en-IN" sz="2200" dirty="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25963"/>
          </a:xfrm>
        </p:spPr>
        <p:txBody>
          <a:bodyPr/>
          <a:lstStyle/>
          <a:p>
            <a:pPr algn="just"/>
            <a:r>
              <a:rPr lang="en-US" sz="2200" dirty="0">
                <a:latin typeface="Calibri (Body)"/>
                <a:hlinkClick r:id="rId2"/>
              </a:rPr>
              <a:t>https://youtu.be/BvWvFAS1iP0?list=PLUtfVcb-iqn834VGI9faVXGIGSDXZMGp8</a:t>
            </a:r>
            <a:endParaRPr lang="en-US" sz="2200" dirty="0">
              <a:latin typeface="Calibri (Body)"/>
            </a:endParaRPr>
          </a:p>
          <a:p>
            <a:pPr algn="just"/>
            <a:r>
              <a:rPr lang="en-US" sz="2200" dirty="0">
                <a:latin typeface="Calibri (Body)"/>
                <a:hlinkClick r:id="rId3"/>
              </a:rPr>
              <a:t>https://youtu.be/ooJSgsB5fIE</a:t>
            </a:r>
            <a:endParaRPr lang="en-US" sz="2200" dirty="0">
              <a:latin typeface="Calibri (Body)"/>
            </a:endParaRPr>
          </a:p>
          <a:p>
            <a:pPr algn="just"/>
            <a:r>
              <a:rPr lang="en-US" sz="2200" dirty="0">
                <a:latin typeface="Calibri (Body)"/>
                <a:hlinkClick r:id="rId4"/>
              </a:rPr>
              <a:t>https://youtu.be/tff_X0BMgfk</a:t>
            </a:r>
            <a:endParaRPr lang="en-US" sz="2200" dirty="0">
              <a:latin typeface="Calibri (Body)"/>
            </a:endParaRPr>
          </a:p>
          <a:p>
            <a:pPr algn="just"/>
            <a:r>
              <a:rPr lang="en-US" sz="2200" dirty="0">
                <a:latin typeface="Calibri (Body)"/>
                <a:hlinkClick r:id="rId5"/>
              </a:rPr>
              <a:t>https://youtu.be/fQ3ESFfvchg?list=PLUtfVcb-iqn834VGI9faVXGIGSDXZMGp8</a:t>
            </a:r>
            <a:endParaRPr lang="en-US" sz="2200" dirty="0">
              <a:latin typeface="Calibri (Body)"/>
            </a:endParaRPr>
          </a:p>
          <a:p>
            <a:pPr algn="just"/>
            <a:r>
              <a:rPr lang="en-IN" sz="2200" dirty="0">
                <a:latin typeface="Calibri (Body)"/>
                <a:hlinkClick r:id="rId6"/>
              </a:rPr>
              <a:t>https://swayam.gov.in/nd2_cec20_cs09/preview</a:t>
            </a:r>
            <a:endParaRPr lang="en-IN" sz="2200" dirty="0">
              <a:latin typeface="Calibri (Body)"/>
            </a:endParaRPr>
          </a:p>
          <a:p>
            <a:pPr algn="just"/>
            <a:r>
              <a:rPr lang="en-US" sz="2200" dirty="0">
                <a:latin typeface="Calibri (Body)"/>
                <a:hlinkClick r:id="rId7"/>
              </a:rPr>
              <a:t>https://www.youtube.com/watch?v=sdpxddDzXfE</a:t>
            </a:r>
            <a:endParaRPr lang="en-US" sz="2200" dirty="0">
              <a:latin typeface="Calibri (Body)"/>
            </a:endParaRPr>
          </a:p>
          <a:p>
            <a:pPr algn="just"/>
            <a:r>
              <a:rPr lang="en-US" sz="2200" dirty="0">
                <a:latin typeface="Calibri (Body)"/>
                <a:hlinkClick r:id="rId8"/>
              </a:rPr>
              <a:t>https://www.youtube.com/watch?v=0p3787JiFgQ</a:t>
            </a:r>
            <a:endParaRPr lang="en-US" sz="2200" dirty="0">
              <a:latin typeface="Calibri (Body)"/>
            </a:endParaRPr>
          </a:p>
          <a:p>
            <a:pPr algn="just"/>
            <a:r>
              <a:rPr lang="en-US" sz="2200" dirty="0">
                <a:latin typeface="Calibri (Body)"/>
                <a:hlinkClick r:id="rId9"/>
              </a:rPr>
              <a:t>https://www.youtube.com/watch?v=JdfmV2KW11I</a:t>
            </a:r>
            <a:endParaRPr lang="en-US" sz="2200" dirty="0">
              <a:latin typeface="Calibri (Body)"/>
            </a:endParaRPr>
          </a:p>
          <a:p>
            <a:pPr algn="just"/>
            <a:endParaRPr lang="en-US" sz="2000" dirty="0"/>
          </a:p>
        </p:txBody>
      </p:sp>
      <p:sp>
        <p:nvSpPr>
          <p:cNvPr id="4" name="Date Placeholder 3"/>
          <p:cNvSpPr>
            <a:spLocks noGrp="1"/>
          </p:cNvSpPr>
          <p:nvPr>
            <p:ph type="dt" sz="half" idx="10"/>
          </p:nvPr>
        </p:nvSpPr>
        <p:spPr/>
        <p:txBody>
          <a:bodyPr/>
          <a:lstStyle/>
          <a:p>
            <a:fld id="{C3D7044A-6693-491B-A5CA-67EC00F8ED55}"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Faculty Video</a:t>
            </a:r>
            <a:r>
              <a:rPr kumimoji="0" lang="en-US" sz="3000" b="0" i="0" u="none" strike="noStrike" kern="1200" cap="none" spc="0" normalizeH="0" noProof="0" dirty="0">
                <a:ln>
                  <a:noFill/>
                </a:ln>
                <a:solidFill>
                  <a:schemeClr val="dk1"/>
                </a:solidFill>
                <a:effectLst/>
                <a:uLnTx/>
                <a:uFillTx/>
                <a:latin typeface="Calibri (Body)"/>
              </a:rPr>
              <a:t> Links, </a:t>
            </a:r>
            <a:r>
              <a:rPr kumimoji="0" lang="en-US" sz="3000" b="0" i="0" u="none" strike="noStrike" kern="1200" cap="none" spc="0" normalizeH="0" noProof="0" dirty="0" err="1">
                <a:ln>
                  <a:noFill/>
                </a:ln>
                <a:solidFill>
                  <a:schemeClr val="dk1"/>
                </a:solidFill>
                <a:effectLst/>
                <a:uLnTx/>
                <a:uFillTx/>
                <a:latin typeface="Calibri (Body)"/>
              </a:rPr>
              <a:t>Youtube</a:t>
            </a:r>
            <a:r>
              <a:rPr kumimoji="0" lang="en-US" sz="3000" b="0" i="0" u="none" strike="noStrike" kern="1200" cap="none" spc="0" normalizeH="0" noProof="0" dirty="0">
                <a:ln>
                  <a:noFill/>
                </a:ln>
                <a:solidFill>
                  <a:schemeClr val="dk1"/>
                </a:solidFill>
                <a:effectLst/>
                <a:uLnTx/>
                <a:uFillTx/>
                <a:latin typeface="Calibri (Body)"/>
              </a:rPr>
              <a:t> &amp; NPTEL Video Links and Online Courses Details  </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0"/>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25963"/>
          </a:xfrm>
        </p:spPr>
        <p:txBody>
          <a:bodyPr>
            <a:normAutofit/>
          </a:bodyPr>
          <a:lstStyle/>
          <a:p>
            <a:pPr marL="457200" indent="-457200" algn="just">
              <a:spcAft>
                <a:spcPts val="1200"/>
              </a:spcAft>
              <a:buFont typeface="+mj-lt"/>
              <a:buAutoNum type="arabicPeriod"/>
            </a:pPr>
            <a:r>
              <a:rPr lang="en-US" sz="2200" dirty="0"/>
              <a:t>What is Cyberspace?</a:t>
            </a:r>
            <a:endParaRPr lang="en-IN" sz="2200" dirty="0"/>
          </a:p>
          <a:p>
            <a:pPr marL="457200" indent="-457200" algn="just">
              <a:spcAft>
                <a:spcPts val="1200"/>
              </a:spcAft>
              <a:buFont typeface="+mj-lt"/>
              <a:buAutoNum type="arabicPeriod"/>
            </a:pPr>
            <a:r>
              <a:rPr lang="en-US" sz="2200" dirty="0"/>
              <a:t>Difference between Information Security and Information assurance</a:t>
            </a:r>
            <a:endParaRPr lang="en-IN" sz="2200" dirty="0"/>
          </a:p>
          <a:p>
            <a:pPr marL="457200" indent="-457200" algn="just">
              <a:spcAft>
                <a:spcPts val="1200"/>
              </a:spcAft>
              <a:buFont typeface="+mj-lt"/>
              <a:buAutoNum type="arabicPeriod"/>
            </a:pPr>
            <a:r>
              <a:rPr lang="en-US" sz="2200" dirty="0"/>
              <a:t>Differentiate Information Security and cyber security.</a:t>
            </a:r>
            <a:endParaRPr lang="en-IN" sz="2200" dirty="0"/>
          </a:p>
          <a:p>
            <a:pPr marL="457200" indent="-457200" algn="just">
              <a:spcAft>
                <a:spcPts val="1200"/>
              </a:spcAft>
              <a:buFont typeface="+mj-lt"/>
              <a:buAutoNum type="arabicPeriod"/>
            </a:pPr>
            <a:r>
              <a:rPr lang="en-US" sz="2200" dirty="0"/>
              <a:t>What is the CIA Triad?</a:t>
            </a:r>
            <a:endParaRPr lang="en-IN" sz="2200" dirty="0"/>
          </a:p>
          <a:p>
            <a:pPr marL="457200" indent="-457200" algn="just">
              <a:spcAft>
                <a:spcPts val="1200"/>
              </a:spcAft>
              <a:buFont typeface="+mj-lt"/>
              <a:buAutoNum type="arabicPeriod"/>
            </a:pPr>
            <a:r>
              <a:rPr lang="en-IN" sz="2200" dirty="0"/>
              <a:t>What are the Tools used for Cyber Security</a:t>
            </a:r>
            <a:r>
              <a:rPr lang="en-US" sz="2200" dirty="0"/>
              <a:t>?</a:t>
            </a:r>
            <a:endParaRPr lang="en-IN" sz="2200" dirty="0"/>
          </a:p>
          <a:p>
            <a:pPr marL="457200" indent="-457200" algn="just">
              <a:spcAft>
                <a:spcPts val="1200"/>
              </a:spcAft>
              <a:buFont typeface="+mj-lt"/>
              <a:buAutoNum type="arabicPeriod"/>
            </a:pPr>
            <a:r>
              <a:rPr lang="en-US" sz="2200" dirty="0"/>
              <a:t>Differentiate Cyberspace and Internet.</a:t>
            </a:r>
            <a:endParaRPr lang="en-IN" sz="2200" dirty="0"/>
          </a:p>
        </p:txBody>
      </p:sp>
      <p:sp>
        <p:nvSpPr>
          <p:cNvPr id="4" name="Date Placeholder 3"/>
          <p:cNvSpPr>
            <a:spLocks noGrp="1"/>
          </p:cNvSpPr>
          <p:nvPr>
            <p:ph type="dt" sz="half" idx="10"/>
          </p:nvPr>
        </p:nvSpPr>
        <p:spPr/>
        <p:txBody>
          <a:bodyPr/>
          <a:lstStyle/>
          <a:p>
            <a:fld id="{B232ADFD-11F3-4F40-92F9-BAB625B58FFA}"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928670"/>
            <a:ext cx="8548718" cy="5500726"/>
          </a:xfrm>
        </p:spPr>
        <p:txBody>
          <a:bodyPr>
            <a:normAutofit/>
          </a:bodyPr>
          <a:lstStyle/>
          <a:p>
            <a:pPr marL="457200" indent="-457200" algn="just">
              <a:buFont typeface="+mj-lt"/>
              <a:buAutoNum type="arabicPeriod"/>
            </a:pPr>
            <a:r>
              <a:rPr lang="en-US" sz="2200" dirty="0">
                <a:latin typeface="Calibri (Body)"/>
              </a:rPr>
              <a:t>What do you mean by Information System? What is the need of Information System?</a:t>
            </a:r>
          </a:p>
          <a:p>
            <a:pPr marL="457200" indent="-457200" algn="just">
              <a:buFont typeface="+mj-lt"/>
              <a:buAutoNum type="arabicPeriod"/>
            </a:pPr>
            <a:r>
              <a:rPr lang="en-US" sz="2200" dirty="0">
                <a:latin typeface="Calibri (Body)"/>
              </a:rPr>
              <a:t>What are the types of Information System?	</a:t>
            </a:r>
          </a:p>
          <a:p>
            <a:pPr marL="457200" indent="-457200" algn="just">
              <a:buFont typeface="+mj-lt"/>
              <a:buAutoNum type="arabicPeriod"/>
            </a:pPr>
            <a:r>
              <a:rPr lang="en-US" sz="2200" dirty="0">
                <a:latin typeface="Calibri (Body)"/>
              </a:rPr>
              <a:t>Explain Confidentiality, Integrity and Availability in terms of cyber security </a:t>
            </a:r>
          </a:p>
          <a:p>
            <a:pPr marL="457200" indent="-457200" algn="just">
              <a:buFont typeface="+mj-lt"/>
              <a:buAutoNum type="arabicPeriod"/>
            </a:pPr>
            <a:r>
              <a:rPr lang="en-US" sz="2200" dirty="0">
                <a:latin typeface="Calibri (Body)"/>
              </a:rPr>
              <a:t>What is the need to secure our Information System? </a:t>
            </a:r>
          </a:p>
          <a:p>
            <a:pPr marL="457200" indent="-457200" algn="just">
              <a:buFont typeface="+mj-lt"/>
              <a:buAutoNum type="arabicPeriod"/>
            </a:pPr>
            <a:r>
              <a:rPr lang="en-US" sz="2200" dirty="0">
                <a:latin typeface="Calibri (Body)"/>
              </a:rPr>
              <a:t>Explain the different Threats to Information System? </a:t>
            </a:r>
            <a:endParaRPr lang="en-IN" sz="2200" dirty="0">
              <a:latin typeface="Calibri (Body)"/>
            </a:endParaRPr>
          </a:p>
          <a:p>
            <a:pPr marL="457200" indent="-457200" algn="just">
              <a:buFont typeface="+mj-lt"/>
              <a:buAutoNum type="arabicPeriod"/>
            </a:pPr>
            <a:r>
              <a:rPr lang="en-US" sz="2200" dirty="0">
                <a:latin typeface="Calibri (Body)"/>
              </a:rPr>
              <a:t>What do you understand by Information system failure?</a:t>
            </a:r>
          </a:p>
          <a:p>
            <a:pPr marL="457200" indent="-457200" algn="just">
              <a:buFont typeface="+mj-lt"/>
              <a:buAutoNum type="arabicPeriod"/>
            </a:pPr>
            <a:r>
              <a:rPr lang="en-US" sz="2200" dirty="0">
                <a:latin typeface="Calibri (Body)"/>
              </a:rPr>
              <a:t>What is Cyber Security and How it is different from Information Security? </a:t>
            </a:r>
          </a:p>
          <a:p>
            <a:pPr marL="457200" indent="-457200" algn="just">
              <a:buFont typeface="+mj-lt"/>
              <a:buAutoNum type="arabicPeriod"/>
            </a:pPr>
            <a:r>
              <a:rPr lang="en-US" sz="2200" dirty="0">
                <a:latin typeface="Calibri (Body)"/>
              </a:rPr>
              <a:t>What is information assurance and how is it provided?</a:t>
            </a:r>
          </a:p>
          <a:p>
            <a:pPr marL="457200" indent="-457200" algn="just">
              <a:buFont typeface="+mj-lt"/>
              <a:buAutoNum type="arabicPeriod"/>
            </a:pPr>
            <a:r>
              <a:rPr lang="en-US" sz="2200" dirty="0">
                <a:latin typeface="Calibri (Body)"/>
              </a:rPr>
              <a:t>Describe security risk and analysis?	</a:t>
            </a:r>
          </a:p>
          <a:p>
            <a:pPr marL="457200" indent="-457200" algn="just">
              <a:buFont typeface="+mj-lt"/>
              <a:buAutoNum type="arabicPeriod"/>
            </a:pPr>
            <a:r>
              <a:rPr lang="en-US" sz="2200" dirty="0">
                <a:latin typeface="Calibri (Body)"/>
              </a:rPr>
              <a:t>Define all possible cyber-attacks and write the difference between active cyber-attack and passive cyber attack</a:t>
            </a:r>
            <a:r>
              <a:rPr lang="en-US" sz="2400" dirty="0"/>
              <a:t>.	</a:t>
            </a:r>
            <a:endParaRPr lang="en-US" sz="2200" dirty="0">
              <a:latin typeface="Calibri (Body)"/>
            </a:endParaRPr>
          </a:p>
        </p:txBody>
      </p:sp>
      <p:sp>
        <p:nvSpPr>
          <p:cNvPr id="4" name="Date Placeholder 3"/>
          <p:cNvSpPr>
            <a:spLocks noGrp="1"/>
          </p:cNvSpPr>
          <p:nvPr>
            <p:ph type="dt" sz="half" idx="10"/>
          </p:nvPr>
        </p:nvSpPr>
        <p:spPr/>
        <p:txBody>
          <a:bodyPr/>
          <a:lstStyle/>
          <a:p>
            <a:fld id="{D8561297-EF52-4169-B3E9-EEE01BCF067B}"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Weekly</a:t>
            </a:r>
            <a:r>
              <a:rPr kumimoji="0" lang="en-US" sz="3000" b="0" i="0" u="none" strike="noStrike" kern="1200" cap="none" spc="0" normalizeH="0" noProof="0" dirty="0">
                <a:ln>
                  <a:noFill/>
                </a:ln>
                <a:solidFill>
                  <a:schemeClr val="dk1"/>
                </a:solidFill>
                <a:effectLst/>
                <a:uLnTx/>
                <a:uFillTx/>
                <a:latin typeface="Calibri (Body)"/>
              </a:rPr>
              <a:t> Assignment</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85794"/>
            <a:ext cx="8229600" cy="5643602"/>
          </a:xfrm>
        </p:spPr>
        <p:txBody>
          <a:bodyPr>
            <a:noAutofit/>
          </a:bodyPr>
          <a:lstStyle/>
          <a:p>
            <a:pPr>
              <a:spcBef>
                <a:spcPts val="0"/>
              </a:spcBef>
              <a:buFont typeface="Wingdings" pitchFamily="2" charset="2"/>
              <a:buChar char="Ø"/>
            </a:pPr>
            <a:r>
              <a:rPr lang="en-US" sz="2200" dirty="0">
                <a:latin typeface="Calibri (Body)"/>
                <a:ea typeface="Arial Unicode MS"/>
                <a:cs typeface="Arial Unicode MS"/>
              </a:rPr>
              <a:t>Cyber security is related to:</a:t>
            </a:r>
            <a:endParaRPr lang="en-IN" sz="2200" dirty="0">
              <a:latin typeface="Calibri (Body)"/>
              <a:ea typeface="Arial Unicode MS"/>
              <a:cs typeface="Arial Unicode MS"/>
            </a:endParaRPr>
          </a:p>
          <a:p>
            <a:pPr>
              <a:spcBef>
                <a:spcPts val="0"/>
              </a:spcBef>
              <a:buNone/>
            </a:pPr>
            <a:r>
              <a:rPr lang="en-IN" sz="2200" dirty="0">
                <a:latin typeface="Calibri (Body)"/>
                <a:ea typeface="Arial Unicode MS"/>
                <a:cs typeface="Arial Unicode MS"/>
              </a:rPr>
              <a:t>		a.</a:t>
            </a:r>
            <a:r>
              <a:rPr lang="en-US" sz="2200" dirty="0">
                <a:latin typeface="Calibri (Body)"/>
                <a:ea typeface="Arial Unicode MS"/>
                <a:cs typeface="Arial Unicode MS"/>
              </a:rPr>
              <a:t>Viruses, phishing, and identity theft</a:t>
            </a:r>
            <a:endParaRPr lang="en-IN" sz="2200" dirty="0">
              <a:latin typeface="Calibri (Body)"/>
              <a:ea typeface="Arial Unicode MS"/>
              <a:cs typeface="Arial Unicode MS"/>
            </a:endParaRPr>
          </a:p>
          <a:p>
            <a:pPr lvl="0">
              <a:spcBef>
                <a:spcPts val="0"/>
              </a:spcBef>
              <a:buNone/>
            </a:pPr>
            <a:r>
              <a:rPr lang="en-US" sz="2200" dirty="0">
                <a:latin typeface="Calibri (Body)"/>
                <a:ea typeface="Arial Unicode MS"/>
                <a:cs typeface="Arial Unicode MS"/>
              </a:rPr>
              <a:t>		b. Protection for applications and individual privacy</a:t>
            </a:r>
            <a:endParaRPr lang="en-IN" sz="2200" dirty="0">
              <a:latin typeface="Calibri (Body)"/>
              <a:ea typeface="Arial Unicode MS"/>
              <a:cs typeface="Arial Unicode MS"/>
            </a:endParaRPr>
          </a:p>
          <a:p>
            <a:pPr lvl="0">
              <a:spcBef>
                <a:spcPts val="0"/>
              </a:spcBef>
              <a:buNone/>
            </a:pPr>
            <a:r>
              <a:rPr lang="en-US" sz="2200" dirty="0">
                <a:latin typeface="Calibri (Body)"/>
                <a:ea typeface="Arial Unicode MS"/>
                <a:cs typeface="Arial Unicode MS"/>
              </a:rPr>
              <a:t>		c. Protection from online predators and cyber bullies</a:t>
            </a:r>
            <a:endParaRPr lang="en-IN" sz="2200" dirty="0">
              <a:latin typeface="Calibri (Body)"/>
              <a:ea typeface="Arial Unicode MS"/>
              <a:cs typeface="Arial Unicode MS"/>
            </a:endParaRPr>
          </a:p>
          <a:p>
            <a:pPr lvl="0">
              <a:spcBef>
                <a:spcPts val="0"/>
              </a:spcBef>
              <a:buNone/>
            </a:pPr>
            <a:r>
              <a:rPr lang="en-US" sz="2200" b="1" dirty="0">
                <a:latin typeface="Calibri (Body)"/>
                <a:ea typeface="Arial Unicode MS"/>
                <a:cs typeface="Arial Unicode MS"/>
              </a:rPr>
              <a:t>		d. All of the above</a:t>
            </a:r>
            <a:endParaRPr lang="en-IN" sz="2200" dirty="0">
              <a:latin typeface="Calibri (Body)"/>
              <a:ea typeface="Arial Unicode MS"/>
              <a:cs typeface="Arial Unicode MS"/>
            </a:endParaRPr>
          </a:p>
          <a:p>
            <a:pPr>
              <a:spcBef>
                <a:spcPts val="0"/>
              </a:spcBef>
              <a:buFont typeface="Wingdings" pitchFamily="2" charset="2"/>
              <a:buChar char="Ø"/>
            </a:pPr>
            <a:r>
              <a:rPr lang="en-IN" sz="2200" dirty="0">
                <a:latin typeface="Calibri (Body)"/>
                <a:ea typeface="Arial Unicode MS"/>
                <a:cs typeface="Arial Unicode MS"/>
              </a:rPr>
              <a:t>Mention the key factor in determining the strategic business advantage.</a:t>
            </a:r>
          </a:p>
          <a:p>
            <a:pPr lvl="0">
              <a:spcBef>
                <a:spcPts val="0"/>
              </a:spcBef>
              <a:buNone/>
            </a:pPr>
            <a:r>
              <a:rPr lang="en-IN" sz="2200" dirty="0">
                <a:latin typeface="Calibri (Body)"/>
                <a:ea typeface="Arial Unicode MS"/>
                <a:cs typeface="Arial Unicode MS"/>
              </a:rPr>
              <a:t>		a. Security</a:t>
            </a:r>
          </a:p>
          <a:p>
            <a:pPr lvl="0">
              <a:spcBef>
                <a:spcPts val="0"/>
              </a:spcBef>
              <a:buNone/>
            </a:pPr>
            <a:r>
              <a:rPr lang="en-IN" sz="2200" dirty="0">
                <a:latin typeface="Calibri (Body)"/>
                <a:ea typeface="Arial Unicode MS"/>
                <a:cs typeface="Arial Unicode MS"/>
              </a:rPr>
              <a:t>		b. Information system</a:t>
            </a:r>
          </a:p>
          <a:p>
            <a:pPr lvl="0">
              <a:spcBef>
                <a:spcPts val="0"/>
              </a:spcBef>
              <a:buNone/>
            </a:pPr>
            <a:r>
              <a:rPr lang="en-IN" sz="2200" dirty="0">
                <a:latin typeface="Calibri (Body)"/>
                <a:ea typeface="Arial Unicode MS"/>
                <a:cs typeface="Arial Unicode MS"/>
              </a:rPr>
              <a:t>		</a:t>
            </a:r>
            <a:r>
              <a:rPr lang="en-IN" sz="2200" b="1" dirty="0">
                <a:latin typeface="Calibri (Body)"/>
                <a:ea typeface="Arial Unicode MS"/>
                <a:cs typeface="Arial Unicode MS"/>
              </a:rPr>
              <a:t>c. Information integrity</a:t>
            </a:r>
          </a:p>
          <a:p>
            <a:pPr>
              <a:spcBef>
                <a:spcPts val="0"/>
              </a:spcBef>
              <a:buNone/>
            </a:pPr>
            <a:r>
              <a:rPr lang="en-IN" sz="2200" dirty="0">
                <a:latin typeface="Calibri (Body)"/>
                <a:ea typeface="Arial Unicode MS"/>
                <a:cs typeface="Arial Unicode MS"/>
              </a:rPr>
              <a:t>		d. knowledge</a:t>
            </a:r>
          </a:p>
          <a:p>
            <a:pPr>
              <a:spcBef>
                <a:spcPts val="0"/>
              </a:spcBef>
              <a:buFont typeface="Wingdings" pitchFamily="2" charset="2"/>
              <a:buChar char="Ø"/>
            </a:pPr>
            <a:r>
              <a:rPr lang="en-US" sz="2200" dirty="0">
                <a:latin typeface="Calibri (Body)"/>
                <a:ea typeface="Arial Unicode MS"/>
                <a:cs typeface="Arial Unicode MS"/>
              </a:rPr>
              <a:t>Which of the following is created by human for virtual interactions and exchanges?</a:t>
            </a:r>
            <a:endParaRPr lang="en-IN" sz="2200" dirty="0">
              <a:latin typeface="Calibri (Body)"/>
              <a:ea typeface="Arial Unicode MS"/>
              <a:cs typeface="Arial Unicode MS"/>
            </a:endParaRPr>
          </a:p>
          <a:p>
            <a:pPr lvl="0">
              <a:spcBef>
                <a:spcPts val="0"/>
              </a:spcBef>
              <a:buNone/>
            </a:pPr>
            <a:r>
              <a:rPr lang="en-US" sz="2200" dirty="0">
                <a:latin typeface="Calibri (Body)"/>
                <a:ea typeface="Arial Unicode MS"/>
                <a:cs typeface="Arial Unicode MS"/>
              </a:rPr>
              <a:t>		a. Computer</a:t>
            </a:r>
            <a:endParaRPr lang="en-IN" sz="2200" dirty="0">
              <a:latin typeface="Calibri (Body)"/>
              <a:ea typeface="Arial Unicode MS"/>
              <a:cs typeface="Arial Unicode MS"/>
            </a:endParaRPr>
          </a:p>
          <a:p>
            <a:pPr lvl="0">
              <a:spcBef>
                <a:spcPts val="0"/>
              </a:spcBef>
              <a:buNone/>
            </a:pPr>
            <a:r>
              <a:rPr lang="en-IN" sz="2200" b="1" dirty="0">
                <a:latin typeface="Calibri (Body)"/>
              </a:rPr>
              <a:t>		</a:t>
            </a:r>
            <a:r>
              <a:rPr lang="en-IN" sz="2200" b="1" dirty="0">
                <a:latin typeface="Calibri (Body)"/>
                <a:ea typeface="Arial Unicode MS"/>
                <a:cs typeface="Arial Unicode MS"/>
              </a:rPr>
              <a:t>b. </a:t>
            </a:r>
            <a:r>
              <a:rPr lang="en-US" sz="2200" b="1" dirty="0">
                <a:latin typeface="Calibri (Body)"/>
                <a:ea typeface="Arial Unicode MS"/>
                <a:cs typeface="Arial Unicode MS"/>
              </a:rPr>
              <a:t>Cyberspace</a:t>
            </a:r>
            <a:endParaRPr lang="en-IN" sz="2200" b="1" dirty="0">
              <a:latin typeface="Calibri (Body)"/>
              <a:ea typeface="Arial Unicode MS"/>
              <a:cs typeface="Arial Unicode MS"/>
            </a:endParaRPr>
          </a:p>
          <a:p>
            <a:pPr lvl="0">
              <a:spcBef>
                <a:spcPts val="0"/>
              </a:spcBef>
              <a:buNone/>
            </a:pPr>
            <a:r>
              <a:rPr lang="en-US" sz="2200" dirty="0">
                <a:latin typeface="Calibri (Body)"/>
                <a:ea typeface="Arial Unicode MS"/>
                <a:cs typeface="Arial Unicode MS"/>
              </a:rPr>
              <a:t>		c. Mobile phones</a:t>
            </a:r>
            <a:endParaRPr lang="en-IN" sz="2200" dirty="0">
              <a:latin typeface="Calibri (Body)"/>
              <a:ea typeface="Arial Unicode MS"/>
              <a:cs typeface="Arial Unicode MS"/>
            </a:endParaRPr>
          </a:p>
          <a:p>
            <a:pPr>
              <a:spcBef>
                <a:spcPts val="0"/>
              </a:spcBef>
              <a:buNone/>
            </a:pPr>
            <a:r>
              <a:rPr lang="en-IN" sz="2200" dirty="0">
                <a:latin typeface="Calibri (Body)"/>
                <a:ea typeface="Arial Unicode MS"/>
                <a:cs typeface="Arial Unicode MS"/>
              </a:rPr>
              <a:t>		d. All the above</a:t>
            </a:r>
            <a:endParaRPr lang="en-US" sz="2200" dirty="0">
              <a:latin typeface="Calibri (Body)"/>
              <a:ea typeface="Arial Unicode MS"/>
              <a:cs typeface="Arial Unicode MS"/>
            </a:endParaRPr>
          </a:p>
        </p:txBody>
      </p:sp>
      <p:sp>
        <p:nvSpPr>
          <p:cNvPr id="4" name="Date Placeholder 3"/>
          <p:cNvSpPr>
            <a:spLocks noGrp="1"/>
          </p:cNvSpPr>
          <p:nvPr>
            <p:ph type="dt" sz="half" idx="10"/>
          </p:nvPr>
        </p:nvSpPr>
        <p:spPr/>
        <p:txBody>
          <a:bodyPr/>
          <a:lstStyle/>
          <a:p>
            <a:fld id="{0E8CCE6D-43D8-47A7-8DB6-ECC6C888B461}"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MCQ</a:t>
            </a:r>
            <a:r>
              <a:rPr kumimoji="0" lang="en-US" sz="3000" b="0" i="0" u="none" strike="noStrike" kern="1200" cap="none" spc="0" normalizeH="0" noProof="0" dirty="0">
                <a:ln>
                  <a:noFill/>
                </a:ln>
                <a:solidFill>
                  <a:schemeClr val="dk1"/>
                </a:solidFill>
                <a:effectLst/>
                <a:uLnTx/>
                <a:uFillTx/>
                <a:latin typeface="Calibri (Body)"/>
              </a:rPr>
              <a:t> s</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357850"/>
          </a:xfrm>
        </p:spPr>
        <p:txBody>
          <a:bodyPr>
            <a:noAutofit/>
          </a:bodyPr>
          <a:lstStyle/>
          <a:p>
            <a:pPr>
              <a:spcBef>
                <a:spcPts val="0"/>
              </a:spcBef>
              <a:buFont typeface="Wingdings" pitchFamily="2" charset="2"/>
              <a:buChar char="Ø"/>
            </a:pPr>
            <a:r>
              <a:rPr lang="en-IN" sz="2200" dirty="0">
                <a:latin typeface="Calibri (Body)"/>
              </a:rPr>
              <a:t>Which indicates the basic weakness in a system? </a:t>
            </a:r>
          </a:p>
          <a:p>
            <a:pPr>
              <a:spcBef>
                <a:spcPts val="0"/>
              </a:spcBef>
              <a:buNone/>
            </a:pPr>
            <a:r>
              <a:rPr lang="en-IN" sz="2200" dirty="0">
                <a:latin typeface="Calibri (Body)"/>
              </a:rPr>
              <a:t>		a. Threat</a:t>
            </a:r>
          </a:p>
          <a:p>
            <a:pPr lvl="0">
              <a:spcBef>
                <a:spcPts val="0"/>
              </a:spcBef>
              <a:buNone/>
            </a:pPr>
            <a:r>
              <a:rPr lang="en-IN" sz="2200" dirty="0">
                <a:latin typeface="Calibri (Body)"/>
              </a:rPr>
              <a:t>		b. Attack</a:t>
            </a:r>
          </a:p>
          <a:p>
            <a:pPr lvl="0">
              <a:spcBef>
                <a:spcPts val="0"/>
              </a:spcBef>
              <a:buNone/>
            </a:pPr>
            <a:r>
              <a:rPr lang="en-IN" sz="2200" b="1" dirty="0">
                <a:latin typeface="Calibri (Body)"/>
              </a:rPr>
              <a:t>		c. Vulnerability</a:t>
            </a:r>
          </a:p>
          <a:p>
            <a:pPr lvl="0">
              <a:spcBef>
                <a:spcPts val="0"/>
              </a:spcBef>
              <a:buNone/>
            </a:pPr>
            <a:r>
              <a:rPr lang="en-IN" sz="2200" b="1" dirty="0">
                <a:latin typeface="Calibri (Body)"/>
              </a:rPr>
              <a:t>		c. </a:t>
            </a:r>
            <a:r>
              <a:rPr lang="en-IN" sz="2200" dirty="0">
                <a:latin typeface="Calibri (Body)"/>
              </a:rPr>
              <a:t>Risk</a:t>
            </a:r>
          </a:p>
          <a:p>
            <a:pPr>
              <a:spcBef>
                <a:spcPts val="0"/>
              </a:spcBef>
              <a:buFont typeface="Wingdings" pitchFamily="2" charset="2"/>
              <a:buChar char="Ø"/>
            </a:pPr>
            <a:r>
              <a:rPr lang="en-IN" sz="2200" dirty="0">
                <a:latin typeface="Calibri (Body)"/>
              </a:rPr>
              <a:t>Which of the following is not a type of attack on the network?</a:t>
            </a:r>
          </a:p>
          <a:p>
            <a:pPr lvl="0">
              <a:spcBef>
                <a:spcPts val="0"/>
              </a:spcBef>
              <a:buNone/>
            </a:pPr>
            <a:r>
              <a:rPr lang="en-IN" sz="2200" dirty="0">
                <a:latin typeface="Calibri (Body)"/>
              </a:rPr>
              <a:t>		a. Active attack</a:t>
            </a:r>
          </a:p>
          <a:p>
            <a:pPr lvl="0">
              <a:spcBef>
                <a:spcPts val="0"/>
              </a:spcBef>
              <a:buNone/>
            </a:pPr>
            <a:r>
              <a:rPr lang="en-IN" sz="2200" dirty="0">
                <a:latin typeface="Calibri (Body)"/>
              </a:rPr>
              <a:t>		b. Passive attack</a:t>
            </a:r>
          </a:p>
          <a:p>
            <a:pPr lvl="0">
              <a:spcBef>
                <a:spcPts val="0"/>
              </a:spcBef>
              <a:buNone/>
            </a:pPr>
            <a:r>
              <a:rPr lang="en-IN" sz="2200" b="1" dirty="0">
                <a:latin typeface="Calibri (Body)"/>
              </a:rPr>
              <a:t>		c. Neutral attack</a:t>
            </a:r>
            <a:endParaRPr lang="en-IN" sz="2200" dirty="0">
              <a:latin typeface="Calibri (Body)"/>
            </a:endParaRPr>
          </a:p>
          <a:p>
            <a:pPr>
              <a:spcBef>
                <a:spcPts val="0"/>
              </a:spcBef>
              <a:buNone/>
            </a:pPr>
            <a:r>
              <a:rPr lang="en-IN" sz="2200" dirty="0">
                <a:latin typeface="Calibri (Body)"/>
              </a:rPr>
              <a:t>		d. All of the above</a:t>
            </a:r>
          </a:p>
          <a:p>
            <a:pPr>
              <a:spcBef>
                <a:spcPts val="0"/>
              </a:spcBef>
              <a:buFont typeface="Wingdings" pitchFamily="2" charset="2"/>
              <a:buChar char="Ø"/>
            </a:pPr>
            <a:r>
              <a:rPr lang="en-IN" sz="2200" dirty="0">
                <a:latin typeface="Calibri (Body)"/>
              </a:rPr>
              <a:t>Security risk includes the following element(s):</a:t>
            </a:r>
          </a:p>
          <a:p>
            <a:pPr lvl="0">
              <a:spcBef>
                <a:spcPts val="0"/>
              </a:spcBef>
              <a:buNone/>
            </a:pPr>
            <a:r>
              <a:rPr lang="en-IN" sz="2200" dirty="0">
                <a:latin typeface="Calibri (Body)"/>
              </a:rPr>
              <a:t>		a. Impact statement</a:t>
            </a:r>
          </a:p>
          <a:p>
            <a:pPr lvl="0">
              <a:spcBef>
                <a:spcPts val="0"/>
              </a:spcBef>
              <a:buNone/>
            </a:pPr>
            <a:r>
              <a:rPr lang="en-IN" sz="2200" dirty="0">
                <a:latin typeface="Calibri (Body)"/>
              </a:rPr>
              <a:t>		b. Effectiveness measure</a:t>
            </a:r>
          </a:p>
          <a:p>
            <a:pPr lvl="0">
              <a:spcBef>
                <a:spcPts val="0"/>
              </a:spcBef>
              <a:buNone/>
            </a:pPr>
            <a:r>
              <a:rPr lang="en-IN" sz="2200" dirty="0">
                <a:latin typeface="Calibri (Body)"/>
              </a:rPr>
              <a:t>		c. Recommended countermeasures</a:t>
            </a:r>
          </a:p>
          <a:p>
            <a:pPr>
              <a:spcBef>
                <a:spcPts val="0"/>
              </a:spcBef>
              <a:buNone/>
            </a:pPr>
            <a:r>
              <a:rPr lang="en-IN" sz="2200" b="1" dirty="0">
                <a:latin typeface="Calibri (Body)"/>
              </a:rPr>
              <a:t>		d. All of the above</a:t>
            </a:r>
            <a:endParaRPr lang="en-IN" sz="2200" dirty="0">
              <a:latin typeface="Calibri (Body)"/>
            </a:endParaRPr>
          </a:p>
        </p:txBody>
      </p:sp>
      <p:sp>
        <p:nvSpPr>
          <p:cNvPr id="4" name="Date Placeholder 3"/>
          <p:cNvSpPr>
            <a:spLocks noGrp="1"/>
          </p:cNvSpPr>
          <p:nvPr>
            <p:ph type="dt" sz="half" idx="10"/>
          </p:nvPr>
        </p:nvSpPr>
        <p:spPr/>
        <p:txBody>
          <a:bodyPr/>
          <a:lstStyle/>
          <a:p>
            <a:fld id="{50A7E662-0E48-4AD2-A9DF-C7A38AF7EAFE}"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MCQ</a:t>
            </a:r>
            <a:r>
              <a:rPr kumimoji="0" lang="en-US" sz="3000" b="0" i="0" u="none" strike="noStrike" kern="1200" cap="none" spc="0" normalizeH="0" noProof="0" dirty="0">
                <a:ln>
                  <a:noFill/>
                </a:ln>
                <a:solidFill>
                  <a:schemeClr val="dk1"/>
                </a:solidFill>
                <a:effectLst/>
                <a:uLnTx/>
                <a:uFillTx/>
                <a:latin typeface="Calibri (Body)"/>
              </a:rPr>
              <a:t> s</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357850"/>
          </a:xfrm>
        </p:spPr>
        <p:txBody>
          <a:bodyPr>
            <a:noAutofit/>
          </a:bodyPr>
          <a:lstStyle/>
          <a:p>
            <a:pPr>
              <a:spcBef>
                <a:spcPts val="0"/>
              </a:spcBef>
              <a:buFont typeface="Wingdings" pitchFamily="2" charset="2"/>
              <a:buChar char="Ø"/>
            </a:pPr>
            <a:r>
              <a:rPr lang="en-IN" sz="2200" dirty="0">
                <a:latin typeface="Calibri (Body)"/>
              </a:rPr>
              <a:t>Which of the following is the primary focus of information assurance is:</a:t>
            </a:r>
          </a:p>
          <a:p>
            <a:pPr lvl="0">
              <a:spcBef>
                <a:spcPts val="0"/>
              </a:spcBef>
              <a:buNone/>
            </a:pPr>
            <a:r>
              <a:rPr lang="en-IN" sz="2200" b="1" dirty="0">
                <a:latin typeface="Calibri (Body)"/>
              </a:rPr>
              <a:t>		a. Strategy</a:t>
            </a:r>
            <a:endParaRPr lang="en-IN" sz="2200" dirty="0">
              <a:latin typeface="Calibri (Body)"/>
            </a:endParaRPr>
          </a:p>
          <a:p>
            <a:pPr lvl="0">
              <a:spcBef>
                <a:spcPts val="0"/>
              </a:spcBef>
              <a:buNone/>
            </a:pPr>
            <a:r>
              <a:rPr lang="en-IN" sz="2200" dirty="0">
                <a:latin typeface="Calibri (Body)"/>
              </a:rPr>
              <a:t>		b. Tools</a:t>
            </a:r>
          </a:p>
          <a:p>
            <a:pPr lvl="0">
              <a:spcBef>
                <a:spcPts val="0"/>
              </a:spcBef>
              <a:buNone/>
            </a:pPr>
            <a:r>
              <a:rPr lang="en-IN" sz="2200" dirty="0">
                <a:latin typeface="Calibri (Body)"/>
              </a:rPr>
              <a:t>		c. Infrastructure security</a:t>
            </a:r>
          </a:p>
          <a:p>
            <a:pPr>
              <a:spcBef>
                <a:spcPts val="0"/>
              </a:spcBef>
              <a:buNone/>
            </a:pPr>
            <a:r>
              <a:rPr lang="en-IN" sz="2200" dirty="0">
                <a:latin typeface="Calibri (Body)"/>
              </a:rPr>
              <a:t>		d. None of the above</a:t>
            </a:r>
          </a:p>
          <a:p>
            <a:pPr>
              <a:spcBef>
                <a:spcPts val="0"/>
              </a:spcBef>
              <a:buFont typeface="Wingdings" pitchFamily="2" charset="2"/>
              <a:buChar char="Ø"/>
            </a:pPr>
            <a:r>
              <a:rPr lang="en-IN" sz="2200" dirty="0">
                <a:latin typeface="Calibri (Body)"/>
              </a:rPr>
              <a:t>Which of the following is not a type of information system?</a:t>
            </a:r>
          </a:p>
          <a:p>
            <a:pPr lvl="0">
              <a:spcBef>
                <a:spcPts val="0"/>
              </a:spcBef>
              <a:buNone/>
            </a:pPr>
            <a:r>
              <a:rPr lang="en-IN" sz="2200" dirty="0">
                <a:latin typeface="Calibri (Body)"/>
              </a:rPr>
              <a:t>		a. Operations support systems</a:t>
            </a:r>
          </a:p>
          <a:p>
            <a:pPr lvl="0">
              <a:spcBef>
                <a:spcPts val="0"/>
              </a:spcBef>
              <a:buNone/>
            </a:pPr>
            <a:r>
              <a:rPr lang="en-IN" sz="2200" dirty="0">
                <a:latin typeface="Calibri (Body)"/>
              </a:rPr>
              <a:t>		b. Knowledge-based systems</a:t>
            </a:r>
          </a:p>
          <a:p>
            <a:pPr lvl="0">
              <a:spcBef>
                <a:spcPts val="0"/>
              </a:spcBef>
              <a:buNone/>
            </a:pPr>
            <a:r>
              <a:rPr lang="en-IN" sz="2200" b="1" dirty="0">
                <a:latin typeface="Calibri (Body)"/>
              </a:rPr>
              <a:t>		c. Employment systems</a:t>
            </a:r>
            <a:endParaRPr lang="en-IN" sz="2200" dirty="0">
              <a:latin typeface="Calibri (Body)"/>
            </a:endParaRPr>
          </a:p>
          <a:p>
            <a:pPr>
              <a:spcBef>
                <a:spcPts val="0"/>
              </a:spcBef>
              <a:buNone/>
            </a:pPr>
            <a:r>
              <a:rPr lang="en-IN" sz="2200" dirty="0">
                <a:latin typeface="Calibri (Body)"/>
              </a:rPr>
              <a:t>		d. Management support systems</a:t>
            </a:r>
          </a:p>
          <a:p>
            <a:pPr>
              <a:spcBef>
                <a:spcPts val="0"/>
              </a:spcBef>
              <a:buFont typeface="Wingdings" pitchFamily="2" charset="2"/>
              <a:buChar char="Ø"/>
            </a:pPr>
            <a:r>
              <a:rPr lang="en-IN" sz="2200" dirty="0">
                <a:latin typeface="Calibri (Body)"/>
              </a:rPr>
              <a:t>Operations support system involves:</a:t>
            </a:r>
          </a:p>
          <a:p>
            <a:pPr lvl="0">
              <a:spcBef>
                <a:spcPts val="0"/>
              </a:spcBef>
              <a:buNone/>
            </a:pPr>
            <a:r>
              <a:rPr lang="en-IN" sz="2200" dirty="0">
                <a:latin typeface="Calibri (Body)"/>
              </a:rPr>
              <a:t>		a. Transaction processing system</a:t>
            </a:r>
          </a:p>
          <a:p>
            <a:pPr lvl="0">
              <a:spcBef>
                <a:spcPts val="0"/>
              </a:spcBef>
              <a:buNone/>
            </a:pPr>
            <a:r>
              <a:rPr lang="en-IN" sz="2200" dirty="0">
                <a:latin typeface="Calibri (Body)"/>
              </a:rPr>
              <a:t>		b. Process control system</a:t>
            </a:r>
          </a:p>
          <a:p>
            <a:pPr lvl="0">
              <a:spcBef>
                <a:spcPts val="0"/>
              </a:spcBef>
              <a:buNone/>
            </a:pPr>
            <a:r>
              <a:rPr lang="en-IN" sz="2200" dirty="0">
                <a:latin typeface="Calibri (Body)"/>
              </a:rPr>
              <a:t>		c. Enterprise collaboration system</a:t>
            </a:r>
          </a:p>
          <a:p>
            <a:pPr>
              <a:spcBef>
                <a:spcPts val="0"/>
              </a:spcBef>
              <a:buNone/>
            </a:pPr>
            <a:r>
              <a:rPr lang="en-IN" sz="2200" b="1" dirty="0">
                <a:latin typeface="Calibri (Body)"/>
              </a:rPr>
              <a:t>		d. All of the above</a:t>
            </a:r>
            <a:endParaRPr lang="en-IN" sz="2200" dirty="0">
              <a:latin typeface="Calibri (Body)"/>
            </a:endParaRPr>
          </a:p>
        </p:txBody>
      </p:sp>
      <p:sp>
        <p:nvSpPr>
          <p:cNvPr id="4" name="Date Placeholder 3"/>
          <p:cNvSpPr>
            <a:spLocks noGrp="1"/>
          </p:cNvSpPr>
          <p:nvPr>
            <p:ph type="dt" sz="half" idx="10"/>
          </p:nvPr>
        </p:nvSpPr>
        <p:spPr/>
        <p:txBody>
          <a:bodyPr/>
          <a:lstStyle/>
          <a:p>
            <a:fld id="{8692159C-1F49-43A1-8177-49B1A6AE0F52}"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MCQ</a:t>
            </a:r>
            <a:r>
              <a:rPr kumimoji="0" lang="en-US" sz="3000" b="0" i="0" u="none" strike="noStrike" kern="1200" cap="none" spc="0" normalizeH="0" noProof="0" dirty="0">
                <a:ln>
                  <a:noFill/>
                </a:ln>
                <a:solidFill>
                  <a:schemeClr val="dk1"/>
                </a:solidFill>
                <a:effectLst/>
                <a:uLnTx/>
                <a:uFillTx/>
                <a:latin typeface="Calibri (Body)"/>
              </a:rPr>
              <a:t> s</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72E8E4-464B-4E9C-AD0B-CB835F5D9242}"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Old</a:t>
            </a:r>
            <a:r>
              <a:rPr kumimoji="0" lang="en-US" sz="3000" b="0" i="0" u="none" strike="noStrike" kern="1200" cap="none" spc="0" normalizeH="0" noProof="0" dirty="0">
                <a:ln>
                  <a:noFill/>
                </a:ln>
                <a:solidFill>
                  <a:schemeClr val="dk1"/>
                </a:solidFill>
                <a:effectLst/>
                <a:uLnTx/>
                <a:uFillTx/>
                <a:latin typeface="Calibri (Body)"/>
              </a:rPr>
              <a:t> Question Papers</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pic>
        <p:nvPicPr>
          <p:cNvPr id="10241" name="Picture 1"/>
          <p:cNvPicPr>
            <a:picLocks noGrp="1" noChangeAspect="1" noChangeArrowheads="1"/>
          </p:cNvPicPr>
          <p:nvPr>
            <p:ph idx="1"/>
          </p:nvPr>
        </p:nvPicPr>
        <p:blipFill>
          <a:blip r:embed="rId3"/>
          <a:srcRect/>
          <a:stretch>
            <a:fillRect/>
          </a:stretch>
        </p:blipFill>
        <p:spPr bwMode="auto">
          <a:xfrm>
            <a:off x="1428728" y="894359"/>
            <a:ext cx="6286543" cy="5177847"/>
          </a:xfrm>
          <a:prstGeom prst="rect">
            <a:avLst/>
          </a:prstGeom>
          <a:noFill/>
          <a:ln w="9525">
            <a:noFill/>
            <a:miter lim="800000"/>
            <a:headEnd/>
            <a:tailEnd/>
          </a:ln>
          <a:effectLst/>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CA9F91-556A-46A4-943E-236BFB1DE3FE}"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Old</a:t>
            </a:r>
            <a:r>
              <a:rPr kumimoji="0" lang="en-US" sz="3000" b="0" i="0" u="none" strike="noStrike" kern="1200" cap="none" spc="0" normalizeH="0" noProof="0" dirty="0">
                <a:ln>
                  <a:noFill/>
                </a:ln>
                <a:solidFill>
                  <a:schemeClr val="dk1"/>
                </a:solidFill>
                <a:effectLst/>
                <a:uLnTx/>
                <a:uFillTx/>
                <a:latin typeface="Calibri (Body)"/>
              </a:rPr>
              <a:t> Question Papers</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pic>
        <p:nvPicPr>
          <p:cNvPr id="100354" name="Picture 2"/>
          <p:cNvPicPr>
            <a:picLocks noChangeAspect="1" noChangeArrowheads="1"/>
          </p:cNvPicPr>
          <p:nvPr/>
        </p:nvPicPr>
        <p:blipFill>
          <a:blip r:embed="rId3"/>
          <a:srcRect/>
          <a:stretch>
            <a:fillRect/>
          </a:stretch>
        </p:blipFill>
        <p:spPr bwMode="auto">
          <a:xfrm>
            <a:off x="1142975" y="1000108"/>
            <a:ext cx="7404853" cy="5344002"/>
          </a:xfrm>
          <a:prstGeom prst="rect">
            <a:avLst/>
          </a:prstGeom>
          <a:noFill/>
          <a:ln w="9525">
            <a:noFill/>
            <a:miter lim="800000"/>
            <a:headEnd/>
            <a:tailEnd/>
          </a:ln>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E4E12E1-CEA8-4BE8-8648-DDCC9A8B35DF}" type="datetime1">
              <a:rPr lang="en-US" smtClean="0"/>
              <a:t>10/6/2021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Unit Objective</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253182799"/>
              </p:ext>
            </p:extLst>
          </p:nvPr>
        </p:nvGraphicFramePr>
        <p:xfrm>
          <a:off x="214282" y="1626638"/>
          <a:ext cx="8715436" cy="3272770"/>
        </p:xfrm>
        <a:graphic>
          <a:graphicData uri="http://schemas.openxmlformats.org/drawingml/2006/table">
            <a:tbl>
              <a:tblPr/>
              <a:tblGrid>
                <a:gridCol w="857256">
                  <a:extLst>
                    <a:ext uri="{9D8B030D-6E8A-4147-A177-3AD203B41FA5}">
                      <a16:colId xmlns:a16="http://schemas.microsoft.com/office/drawing/2014/main" val="20000"/>
                    </a:ext>
                  </a:extLst>
                </a:gridCol>
                <a:gridCol w="7858180">
                  <a:extLst>
                    <a:ext uri="{9D8B030D-6E8A-4147-A177-3AD203B41FA5}">
                      <a16:colId xmlns:a16="http://schemas.microsoft.com/office/drawing/2014/main" val="20001"/>
                    </a:ext>
                  </a:extLst>
                </a:gridCol>
              </a:tblGrid>
              <a:tr h="339994">
                <a:tc>
                  <a:txBody>
                    <a:bodyPr/>
                    <a:lstStyle/>
                    <a:p>
                      <a:pPr algn="ctr">
                        <a:lnSpc>
                          <a:spcPct val="115000"/>
                        </a:lnSpc>
                        <a:spcAft>
                          <a:spcPts val="0"/>
                        </a:spcAft>
                      </a:pPr>
                      <a:r>
                        <a:rPr lang="en-IN" sz="2200" b="1" dirty="0">
                          <a:latin typeface="Calibri (Body)"/>
                          <a:ea typeface="Times New Roman"/>
                          <a:cs typeface="Mangal"/>
                        </a:rPr>
                        <a:t>Unit </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200" b="1" dirty="0">
                          <a:latin typeface="Calibri (Body)"/>
                          <a:ea typeface="Times New Roman"/>
                          <a:cs typeface="Mangal"/>
                        </a:rPr>
                        <a:t>Unit Objective</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54902">
                <a:tc>
                  <a:txBody>
                    <a:bodyPr/>
                    <a:lstStyle/>
                    <a:p>
                      <a:pPr algn="just">
                        <a:lnSpc>
                          <a:spcPct val="115000"/>
                        </a:lnSpc>
                        <a:spcAft>
                          <a:spcPts val="0"/>
                        </a:spcAft>
                      </a:pPr>
                      <a:r>
                        <a:rPr lang="en-IN" sz="2200" b="0" dirty="0">
                          <a:solidFill>
                            <a:schemeClr val="tx1"/>
                          </a:solidFill>
                          <a:latin typeface="Calibri (Body)"/>
                          <a:ea typeface="Times New Roman"/>
                          <a:cs typeface="Mangal"/>
                        </a:rPr>
                        <a:t>Unit 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200" dirty="0">
                          <a:solidFill>
                            <a:schemeClr val="dk1"/>
                          </a:solidFill>
                          <a:effectLst/>
                          <a:latin typeface="+mn-lt"/>
                          <a:ea typeface="+mn-ea"/>
                          <a:cs typeface="+mn-cs"/>
                        </a:rPr>
                        <a:t>To measure the performance and encoding strategies of security systems.</a:t>
                      </a:r>
                      <a:endParaRPr lang="en-IN" sz="2200" b="0" dirty="0">
                        <a:solidFill>
                          <a:srgbClr val="FF0000"/>
                        </a:solidFill>
                        <a:latin typeface="Calibri (Body)"/>
                        <a:ea typeface="DejaVu San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54902">
                <a:tc>
                  <a:txBody>
                    <a:bodyPr/>
                    <a:lstStyle/>
                    <a:p>
                      <a:pPr algn="just">
                        <a:lnSpc>
                          <a:spcPct val="115000"/>
                        </a:lnSpc>
                        <a:spcAft>
                          <a:spcPts val="0"/>
                        </a:spcAft>
                      </a:pPr>
                      <a:r>
                        <a:rPr lang="en-IN" sz="2200" b="0" dirty="0">
                          <a:solidFill>
                            <a:schemeClr val="tx1"/>
                          </a:solidFill>
                          <a:latin typeface="Calibri (Body)"/>
                          <a:ea typeface="Times New Roman"/>
                          <a:cs typeface="Mangal"/>
                        </a:rPr>
                        <a:t>Unit 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To understand and apply cyber security methods and policies to enhance current scenario security.</a:t>
                      </a:r>
                      <a:endParaRPr lang="en-IN" sz="2400" kern="1200" dirty="0">
                        <a:solidFill>
                          <a:schemeClr val="dk1"/>
                        </a:solidFill>
                        <a:effectLst/>
                        <a:latin typeface="+mn-lt"/>
                        <a:ea typeface="+mn-ea"/>
                        <a:cs typeface="+mn-cs"/>
                      </a:endParaRPr>
                    </a:p>
                    <a:p>
                      <a:pPr algn="just">
                        <a:spcAft>
                          <a:spcPts val="0"/>
                        </a:spcAft>
                      </a:pPr>
                      <a:endParaRPr lang="en-IN" sz="2200" b="0" dirty="0">
                        <a:solidFill>
                          <a:srgbClr val="FF0000"/>
                        </a:solidFill>
                        <a:latin typeface="Calibri (Body)"/>
                        <a:ea typeface="DejaVu San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766ADD-15CE-405F-8735-A64FCDAF67E9}"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Old</a:t>
            </a:r>
            <a:r>
              <a:rPr kumimoji="0" lang="en-US" sz="3000" b="0" i="0" u="none" strike="noStrike" kern="1200" cap="none" spc="0" normalizeH="0" noProof="0" dirty="0">
                <a:ln>
                  <a:noFill/>
                </a:ln>
                <a:solidFill>
                  <a:schemeClr val="dk1"/>
                </a:solidFill>
                <a:effectLst/>
                <a:uLnTx/>
                <a:uFillTx/>
                <a:latin typeface="Calibri (Body)"/>
              </a:rPr>
              <a:t> Question Papers</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pic>
        <p:nvPicPr>
          <p:cNvPr id="101378" name="Picture 2"/>
          <p:cNvPicPr>
            <a:picLocks noChangeAspect="1" noChangeArrowheads="1"/>
          </p:cNvPicPr>
          <p:nvPr/>
        </p:nvPicPr>
        <p:blipFill>
          <a:blip r:embed="rId3"/>
          <a:srcRect/>
          <a:stretch>
            <a:fillRect/>
          </a:stretch>
        </p:blipFill>
        <p:spPr bwMode="auto">
          <a:xfrm>
            <a:off x="446020" y="911926"/>
            <a:ext cx="8055070" cy="5160280"/>
          </a:xfrm>
          <a:prstGeom prst="rect">
            <a:avLst/>
          </a:prstGeom>
          <a:noFill/>
          <a:ln w="9525">
            <a:noFill/>
            <a:miter lim="800000"/>
            <a:headEnd/>
            <a:tailEnd/>
          </a:ln>
          <a:effectLst/>
        </p:spPr>
      </p:pic>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61C7AE-0907-41C8-B6C1-04E05840CF12}"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Old</a:t>
            </a:r>
            <a:r>
              <a:rPr kumimoji="0" lang="en-US" sz="3000" b="0" i="0" u="none" strike="noStrike" kern="1200" cap="none" spc="0" normalizeH="0" noProof="0" dirty="0">
                <a:ln>
                  <a:noFill/>
                </a:ln>
                <a:solidFill>
                  <a:schemeClr val="dk1"/>
                </a:solidFill>
                <a:effectLst/>
                <a:uLnTx/>
                <a:uFillTx/>
                <a:latin typeface="Calibri (Body)"/>
              </a:rPr>
              <a:t> Question Papers</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pic>
        <p:nvPicPr>
          <p:cNvPr id="102402" name="Picture 2"/>
          <p:cNvPicPr>
            <a:picLocks noChangeAspect="1" noChangeArrowheads="1"/>
          </p:cNvPicPr>
          <p:nvPr/>
        </p:nvPicPr>
        <p:blipFill>
          <a:blip r:embed="rId3"/>
          <a:srcRect/>
          <a:stretch>
            <a:fillRect/>
          </a:stretch>
        </p:blipFill>
        <p:spPr bwMode="auto">
          <a:xfrm>
            <a:off x="857224" y="1142984"/>
            <a:ext cx="7500990" cy="5093865"/>
          </a:xfrm>
          <a:prstGeom prst="rect">
            <a:avLst/>
          </a:prstGeom>
          <a:noFill/>
          <a:ln w="9525">
            <a:noFill/>
            <a:miter lim="800000"/>
            <a:headEnd/>
            <a:tailEnd/>
          </a:ln>
          <a:effectLst/>
        </p:spPr>
      </p:pic>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28736"/>
            <a:ext cx="8324880" cy="4240227"/>
          </a:xfrm>
        </p:spPr>
        <p:txBody>
          <a:bodyPr/>
          <a:lstStyle/>
          <a:p>
            <a:pPr marL="457200" indent="-457200">
              <a:spcAft>
                <a:spcPts val="1200"/>
              </a:spcAft>
              <a:buFont typeface="+mj-lt"/>
              <a:buAutoNum type="arabicPeriod"/>
            </a:pPr>
            <a:r>
              <a:rPr lang="en-IN" sz="2200" dirty="0">
                <a:latin typeface="Calibri (Body)"/>
              </a:rPr>
              <a:t>Compare cyber security, information security, Information assurance.</a:t>
            </a:r>
          </a:p>
          <a:p>
            <a:pPr marL="457200" indent="-457200">
              <a:spcAft>
                <a:spcPts val="1200"/>
              </a:spcAft>
              <a:buFont typeface="+mj-lt"/>
              <a:buAutoNum type="arabicPeriod"/>
            </a:pPr>
            <a:r>
              <a:rPr lang="en-US" sz="2200" dirty="0">
                <a:latin typeface="Calibri (Body)"/>
              </a:rPr>
              <a:t>Differentiate Cyber space and Internet.</a:t>
            </a:r>
          </a:p>
          <a:p>
            <a:pPr marL="457200" indent="-457200">
              <a:spcAft>
                <a:spcPts val="1200"/>
              </a:spcAft>
              <a:buFont typeface="+mj-lt"/>
              <a:buAutoNum type="arabicPeriod"/>
            </a:pPr>
            <a:r>
              <a:rPr lang="en-US" sz="2200" dirty="0">
                <a:latin typeface="Calibri (Body)"/>
              </a:rPr>
              <a:t>Explain man-in-the –middle attack.</a:t>
            </a:r>
          </a:p>
          <a:p>
            <a:pPr marL="457200" indent="-457200">
              <a:spcAft>
                <a:spcPts val="1200"/>
              </a:spcAft>
              <a:buFont typeface="+mj-lt"/>
              <a:buAutoNum type="arabicPeriod"/>
            </a:pPr>
            <a:r>
              <a:rPr lang="en-US" sz="2200" dirty="0">
                <a:latin typeface="Calibri (Body)"/>
              </a:rPr>
              <a:t>Explain scope of information assurance</a:t>
            </a:r>
          </a:p>
          <a:p>
            <a:pPr marL="457200" indent="-457200">
              <a:spcAft>
                <a:spcPts val="1200"/>
              </a:spcAft>
              <a:buFont typeface="+mj-lt"/>
              <a:buAutoNum type="arabicPeriod"/>
            </a:pPr>
            <a:r>
              <a:rPr lang="en-US" sz="2200" dirty="0">
                <a:latin typeface="Calibri (Body)"/>
              </a:rPr>
              <a:t>What is decision support system</a:t>
            </a:r>
          </a:p>
          <a:p>
            <a:pPr marL="457200" indent="-457200">
              <a:spcAft>
                <a:spcPts val="1200"/>
              </a:spcAft>
              <a:buFont typeface="+mj-lt"/>
              <a:buAutoNum type="arabicPeriod"/>
            </a:pPr>
            <a:r>
              <a:rPr lang="en-US" sz="2200" dirty="0">
                <a:latin typeface="Calibri (Body)"/>
              </a:rPr>
              <a:t>Explain the term vulnerability and threats. How these are related? </a:t>
            </a:r>
          </a:p>
          <a:p>
            <a:pPr marL="457200" indent="-457200">
              <a:spcAft>
                <a:spcPts val="1200"/>
              </a:spcAft>
              <a:buFont typeface="+mj-lt"/>
              <a:buAutoNum type="arabicPeriod"/>
            </a:pPr>
            <a:endParaRPr lang="en-US" sz="2200" dirty="0">
              <a:latin typeface="Calibri (Body)"/>
            </a:endParaRPr>
          </a:p>
          <a:p>
            <a:endParaRPr lang="en-US" dirty="0"/>
          </a:p>
        </p:txBody>
      </p:sp>
      <p:sp>
        <p:nvSpPr>
          <p:cNvPr id="4" name="Date Placeholder 3"/>
          <p:cNvSpPr>
            <a:spLocks noGrp="1"/>
          </p:cNvSpPr>
          <p:nvPr>
            <p:ph type="dt" sz="half" idx="10"/>
          </p:nvPr>
        </p:nvSpPr>
        <p:spPr/>
        <p:txBody>
          <a:bodyPr/>
          <a:lstStyle/>
          <a:p>
            <a:fld id="{C3C5512E-780F-49C1-A33B-0A3544445BC0}"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0C9ED5-4A5A-48E3-AB7D-3C05693F88D7}"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285720" y="1000108"/>
            <a:ext cx="8572560" cy="4493538"/>
          </a:xfrm>
          <a:prstGeom prst="rect">
            <a:avLst/>
          </a:prstGeom>
        </p:spPr>
        <p:txBody>
          <a:bodyPr wrap="square">
            <a:spAutoFit/>
          </a:bodyPr>
          <a:lstStyle/>
          <a:p>
            <a:pPr algn="just"/>
            <a:r>
              <a:rPr lang="en-IN" sz="2200" dirty="0"/>
              <a:t>In this digital era when everything is accessed and operated through cyber space, security is the very important feature. To understand the need for cyber security, different incidents and statistical reports are presented. Lack of security may lead to set backs in financial matters, personal and professional operations. Important terms related to Cyber Security are also discussed in this module. Different types of Cyber threats, the methods of Cyber Attacks are also explained. The four important fundamentals of security and the other essentials in securing the computers are also explored to understand the basic operations in cyberspace.</a:t>
            </a:r>
          </a:p>
          <a:p>
            <a:pPr algn="just"/>
            <a:r>
              <a:rPr lang="en-IN" sz="2200" dirty="0"/>
              <a:t>Cyber security is a broader term which protects all the hardware (devices, routers, and switches), software, information, and data that are part of the cyber space. Cyber Security cannot be misguided with data security. </a:t>
            </a:r>
          </a:p>
        </p:txBody>
      </p:sp>
      <p:sp>
        <p:nvSpPr>
          <p:cNvPr id="10"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A7DD25-4878-41F1-8794-D3C171840AE6}"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457200" y="1071546"/>
            <a:ext cx="8229600" cy="5054617"/>
          </a:xfrm>
        </p:spPr>
        <p:txBody>
          <a:bodyPr>
            <a:normAutofit/>
          </a:bodyPr>
          <a:lstStyle/>
          <a:p>
            <a:pPr marL="514350" indent="-514350" algn="just">
              <a:buFont typeface="+mj-lt"/>
              <a:buAutoNum type="arabicPeriod"/>
            </a:pPr>
            <a:r>
              <a:rPr lang="en-US" sz="2200" dirty="0">
                <a:latin typeface="Calibri (Body)"/>
              </a:rPr>
              <a:t>Charles P. </a:t>
            </a:r>
            <a:r>
              <a:rPr lang="en-US" sz="2200" dirty="0" err="1">
                <a:latin typeface="Calibri (Body)"/>
              </a:rPr>
              <a:t>Pfleeger</a:t>
            </a:r>
            <a:r>
              <a:rPr lang="en-US" sz="2200" dirty="0">
                <a:latin typeface="Calibri (Body)"/>
              </a:rPr>
              <a:t>, Shari </a:t>
            </a:r>
            <a:r>
              <a:rPr lang="en-US" sz="2200" dirty="0" err="1">
                <a:latin typeface="Calibri (Body)"/>
              </a:rPr>
              <a:t>Lawerance</a:t>
            </a:r>
            <a:r>
              <a:rPr lang="en-US" sz="2200" dirty="0">
                <a:latin typeface="Calibri (Body)"/>
              </a:rPr>
              <a:t> </a:t>
            </a:r>
            <a:r>
              <a:rPr lang="en-US" sz="2200" dirty="0" err="1">
                <a:latin typeface="Calibri (Body)"/>
              </a:rPr>
              <a:t>Pfleeger</a:t>
            </a:r>
            <a:r>
              <a:rPr lang="en-US" sz="2200" dirty="0">
                <a:latin typeface="Calibri (Body)"/>
              </a:rPr>
              <a:t>, “</a:t>
            </a:r>
            <a:r>
              <a:rPr lang="en-US" sz="2200" dirty="0" err="1">
                <a:latin typeface="Calibri (Body)"/>
              </a:rPr>
              <a:t>Analysing</a:t>
            </a:r>
            <a:r>
              <a:rPr lang="en-US" sz="2200" dirty="0">
                <a:latin typeface="Calibri (Body)"/>
              </a:rPr>
              <a:t> Computer Security ”, Pearson Education India.</a:t>
            </a:r>
          </a:p>
          <a:p>
            <a:pPr marL="514350" indent="-514350" algn="just">
              <a:buFont typeface="+mj-lt"/>
              <a:buAutoNum type="arabicPeriod"/>
            </a:pPr>
            <a:r>
              <a:rPr lang="en-US" sz="2200" dirty="0">
                <a:latin typeface="Calibri (Body)"/>
              </a:rPr>
              <a:t>V.K. </a:t>
            </a:r>
            <a:r>
              <a:rPr lang="en-US" sz="2200" dirty="0" err="1">
                <a:latin typeface="Calibri (Body)"/>
              </a:rPr>
              <a:t>Pachghare</a:t>
            </a:r>
            <a:r>
              <a:rPr lang="en-US" sz="2200" dirty="0">
                <a:latin typeface="Calibri (Body)"/>
              </a:rPr>
              <a:t>, “Cryptography and information Security”, PHI Learning Private Limited, Delhi India.</a:t>
            </a:r>
          </a:p>
          <a:p>
            <a:pPr marL="514350" indent="-514350" algn="just">
              <a:buFont typeface="+mj-lt"/>
              <a:buAutoNum type="arabicPeriod"/>
            </a:pPr>
            <a:r>
              <a:rPr lang="en-US" sz="2200" dirty="0">
                <a:latin typeface="Calibri (Body)"/>
              </a:rPr>
              <a:t>Dr. Surya </a:t>
            </a:r>
            <a:r>
              <a:rPr lang="en-US" sz="2200" dirty="0" err="1">
                <a:latin typeface="Calibri (Body)"/>
              </a:rPr>
              <a:t>Prakash</a:t>
            </a:r>
            <a:r>
              <a:rPr lang="en-US" sz="2200" dirty="0">
                <a:latin typeface="Calibri (Body)"/>
              </a:rPr>
              <a:t> </a:t>
            </a:r>
            <a:r>
              <a:rPr lang="en-US" sz="2200" dirty="0" err="1">
                <a:latin typeface="Calibri (Body)"/>
              </a:rPr>
              <a:t>Tripathi</a:t>
            </a:r>
            <a:r>
              <a:rPr lang="en-US" sz="2200" dirty="0">
                <a:latin typeface="Calibri (Body)"/>
              </a:rPr>
              <a:t>, </a:t>
            </a:r>
            <a:r>
              <a:rPr lang="en-US" sz="2200" dirty="0" err="1">
                <a:latin typeface="Calibri (Body)"/>
              </a:rPr>
              <a:t>Ritendra</a:t>
            </a:r>
            <a:r>
              <a:rPr lang="en-US" sz="2200" dirty="0">
                <a:latin typeface="Calibri (Body)"/>
              </a:rPr>
              <a:t> </a:t>
            </a:r>
            <a:r>
              <a:rPr lang="en-US" sz="2200" dirty="0" err="1">
                <a:latin typeface="Calibri (Body)"/>
              </a:rPr>
              <a:t>Goyal</a:t>
            </a:r>
            <a:r>
              <a:rPr lang="en-US" sz="2200" dirty="0">
                <a:latin typeface="Calibri (Body)"/>
              </a:rPr>
              <a:t>, Praveen </a:t>
            </a:r>
            <a:r>
              <a:rPr lang="en-US" sz="2200" dirty="0" err="1">
                <a:latin typeface="Calibri (Body)"/>
              </a:rPr>
              <a:t>kumar</a:t>
            </a:r>
            <a:r>
              <a:rPr lang="en-US" sz="2200" dirty="0">
                <a:latin typeface="Calibri (Body)"/>
              </a:rPr>
              <a:t> </a:t>
            </a:r>
            <a:r>
              <a:rPr lang="en-US" sz="2200" dirty="0" err="1">
                <a:latin typeface="Calibri (Body)"/>
              </a:rPr>
              <a:t>Shukla</a:t>
            </a:r>
            <a:r>
              <a:rPr lang="en-US" sz="2200" dirty="0">
                <a:latin typeface="Calibri (Body)"/>
              </a:rPr>
              <a:t> ,”Introduction to Information Security and Cyber Law” Willey </a:t>
            </a:r>
            <a:r>
              <a:rPr lang="en-US" sz="2200" dirty="0" err="1">
                <a:latin typeface="Calibri (Body)"/>
              </a:rPr>
              <a:t>Dreamtech</a:t>
            </a:r>
            <a:r>
              <a:rPr lang="en-US" sz="2200" dirty="0">
                <a:latin typeface="Calibri (Body)"/>
              </a:rPr>
              <a:t> Press.(prefer)</a:t>
            </a:r>
          </a:p>
          <a:p>
            <a:pPr marL="514350" indent="-514350" algn="just">
              <a:buFont typeface="+mj-lt"/>
              <a:buAutoNum type="arabicPeriod" startAt="4"/>
            </a:pPr>
            <a:r>
              <a:rPr lang="en-IN" sz="2200" dirty="0">
                <a:latin typeface="Calibri (Body)"/>
                <a:hlinkClick r:id="rId3"/>
              </a:rPr>
              <a:t>https://www.javatpoint.com/cyber-security-introduction</a:t>
            </a:r>
            <a:endParaRPr lang="en-IN" sz="2200" dirty="0">
              <a:latin typeface="Calibri (Body)"/>
            </a:endParaRPr>
          </a:p>
          <a:p>
            <a:pPr marL="514350" indent="-514350" algn="just">
              <a:buFont typeface="+mj-lt"/>
              <a:buAutoNum type="arabicPeriod" startAt="4"/>
            </a:pPr>
            <a:r>
              <a:rPr lang="en-IN" sz="2200" dirty="0">
                <a:latin typeface="Calibri (Body)"/>
                <a:hlinkClick r:id="rId4"/>
              </a:rPr>
              <a:t>https://www.edureka.co/blog/what-is-cybersecurity/</a:t>
            </a:r>
            <a:endParaRPr lang="en-IN" sz="2200" dirty="0">
              <a:latin typeface="Calibri (Body)"/>
            </a:endParaRPr>
          </a:p>
          <a:p>
            <a:pPr marL="514350" indent="-514350" algn="just">
              <a:buFont typeface="+mj-lt"/>
              <a:buAutoNum type="arabicPeriod" startAt="4"/>
            </a:pPr>
            <a:r>
              <a:rPr lang="en-IN" sz="2200" dirty="0">
                <a:latin typeface="Calibri (Body)"/>
                <a:hlinkClick r:id="rId5"/>
              </a:rPr>
              <a:t>http://natoassociation.ca/a-short-introduction-to-cyber-security/</a:t>
            </a:r>
            <a:endParaRPr lang="en-IN" sz="2200" dirty="0">
              <a:latin typeface="Calibri (Body)"/>
            </a:endParaRPr>
          </a:p>
          <a:p>
            <a:pPr marL="514350" indent="-514350" algn="just">
              <a:buFont typeface="+mj-lt"/>
              <a:buAutoNum type="arabicPeriod"/>
            </a:pPr>
            <a:endParaRPr lang="en-US" sz="2400" dirty="0"/>
          </a:p>
          <a:p>
            <a:pPr marL="514350" indent="-514350">
              <a:buNone/>
            </a:pPr>
            <a:endParaRPr lang="en-IN" dirty="0"/>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extLst>
      <p:ext uri="{BB962C8B-B14F-4D97-AF65-F5344CB8AC3E}">
        <p14:creationId xmlns:p14="http://schemas.microsoft.com/office/powerpoint/2010/main" val="2555220207"/>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079806-5203-47D6-B488-63860710CB26}"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p:txBody>
          <a:bodyPr>
            <a:normAutofit/>
          </a:bodyPr>
          <a:lstStyle/>
          <a:p>
            <a:pPr lvl="0" algn="ctr">
              <a:buNone/>
            </a:pPr>
            <a:endPar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ndParaRPr>
          </a:p>
          <a:p>
            <a:pPr lvl="0" algn="ctr">
              <a:buNone/>
            </a:pPr>
            <a:r>
              <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rPr>
              <a:t>Thank You</a:t>
            </a:r>
          </a:p>
          <a:p>
            <a:pPr marL="514350" indent="-514350" algn="just">
              <a:buNone/>
            </a:pPr>
            <a:endParaRPr lang="en-IN" dirty="0"/>
          </a:p>
          <a:p>
            <a:pPr marL="514350" indent="-514350" algn="just">
              <a:buNone/>
            </a:pPr>
            <a:endParaRPr lang="en-IN" dirty="0"/>
          </a:p>
        </p:txBody>
      </p:sp>
      <p:sp>
        <p:nvSpPr>
          <p:cNvPr id="9"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extLst>
      <p:ext uri="{BB962C8B-B14F-4D97-AF65-F5344CB8AC3E}">
        <p14:creationId xmlns:p14="http://schemas.microsoft.com/office/powerpoint/2010/main" val="2555220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FC293426-EA07-4088-BBEB-264AFAD25372}" type="datetime1">
              <a:rPr lang="en-US" smtClean="0"/>
              <a:t>10/6/2021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8"/>
          <p:cNvGraphicFramePr>
            <a:graphicFrameLocks noGrp="1"/>
          </p:cNvGraphicFramePr>
          <p:nvPr>
            <p:extLst>
              <p:ext uri="{D42A27DB-BD31-4B8C-83A1-F6EECF244321}">
                <p14:modId xmlns:p14="http://schemas.microsoft.com/office/powerpoint/2010/main" val="3337898220"/>
              </p:ext>
            </p:extLst>
          </p:nvPr>
        </p:nvGraphicFramePr>
        <p:xfrm>
          <a:off x="251520" y="1571613"/>
          <a:ext cx="8640960" cy="4914028"/>
        </p:xfrm>
        <a:graphic>
          <a:graphicData uri="http://schemas.openxmlformats.org/drawingml/2006/table">
            <a:tbl>
              <a:tblPr firstRow="1" bandRow="1">
                <a:tableStyleId>{5C22544A-7EE6-4342-B048-85BDC9FD1C3A}</a:tableStyleId>
              </a:tblPr>
              <a:tblGrid>
                <a:gridCol w="1186014">
                  <a:extLst>
                    <a:ext uri="{9D8B030D-6E8A-4147-A177-3AD203B41FA5}">
                      <a16:colId xmlns:a16="http://schemas.microsoft.com/office/drawing/2014/main" val="20000"/>
                    </a:ext>
                  </a:extLst>
                </a:gridCol>
                <a:gridCol w="6031007">
                  <a:extLst>
                    <a:ext uri="{9D8B030D-6E8A-4147-A177-3AD203B41FA5}">
                      <a16:colId xmlns:a16="http://schemas.microsoft.com/office/drawing/2014/main" val="20001"/>
                    </a:ext>
                  </a:extLst>
                </a:gridCol>
                <a:gridCol w="1423939">
                  <a:extLst>
                    <a:ext uri="{9D8B030D-6E8A-4147-A177-3AD203B41FA5}">
                      <a16:colId xmlns:a16="http://schemas.microsoft.com/office/drawing/2014/main" val="1460646761"/>
                    </a:ext>
                  </a:extLst>
                </a:gridCol>
              </a:tblGrid>
              <a:tr h="1134570">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724553">
                <a:tc>
                  <a:txBody>
                    <a:bodyPr/>
                    <a:lstStyle/>
                    <a:p>
                      <a:pPr algn="ctr"/>
                      <a:r>
                        <a:rPr lang="en-US" sz="1600" b="1" dirty="0">
                          <a:latin typeface="+mn-lt"/>
                        </a:rPr>
                        <a:t>CO1</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val="10001"/>
                  </a:ext>
                </a:extLst>
              </a:tr>
              <a:tr h="564110">
                <a:tc>
                  <a:txBody>
                    <a:bodyPr/>
                    <a:lstStyle/>
                    <a:p>
                      <a:pPr algn="ctr"/>
                      <a:r>
                        <a:rPr lang="en-US" sz="1600" b="1" dirty="0">
                          <a:latin typeface="+mn-lt"/>
                        </a:rPr>
                        <a:t>CO2</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787169">
                <a:tc>
                  <a:txBody>
                    <a:bodyPr/>
                    <a:lstStyle/>
                    <a:p>
                      <a:pPr algn="ctr"/>
                      <a:r>
                        <a:rPr lang="en-US" sz="1600" b="1" dirty="0">
                          <a:latin typeface="+mn-lt"/>
                        </a:rPr>
                        <a:t>CO3</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787169">
                <a:tc>
                  <a:txBody>
                    <a:bodyPr/>
                    <a:lstStyle/>
                    <a:p>
                      <a:pPr algn="ctr"/>
                      <a:r>
                        <a:rPr lang="en-US" sz="1600" b="1" dirty="0">
                          <a:latin typeface="+mn-lt"/>
                        </a:rPr>
                        <a:t>CO4</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4"/>
                  </a:ext>
                </a:extLst>
              </a:tr>
              <a:tr h="787169">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Harsha Gupta                                  Cyber security                                 Unit 1</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7493</TotalTime>
  <Words>6164</Words>
  <Application>Microsoft Office PowerPoint</Application>
  <PresentationFormat>On-screen Show (4:3)</PresentationFormat>
  <Paragraphs>1093</Paragraphs>
  <Slides>85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Arial</vt:lpstr>
      <vt:lpstr>Calibri</vt:lpstr>
      <vt:lpstr>Calibri (Body)</vt:lpstr>
      <vt:lpstr>Calibri(body)</vt:lpstr>
      <vt:lpstr>canada-type-gibson</vt:lpstr>
      <vt:lpstr>franklin-gothic-urw</vt:lpstr>
      <vt:lpstr>Liberation Serif</vt:lpstr>
      <vt:lpstr>Montserrat</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Harsha Gupta</cp:lastModifiedBy>
  <cp:revision>125</cp:revision>
  <dcterms:created xsi:type="dcterms:W3CDTF">2006-08-16T00:00:00Z</dcterms:created>
  <dcterms:modified xsi:type="dcterms:W3CDTF">2021-10-06T01:29:57Z</dcterms:modified>
</cp:coreProperties>
</file>