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3"/>
  </p:notesMasterIdLst>
  <p:sldIdLst>
    <p:sldId id="256" r:id="rId2"/>
    <p:sldId id="941" r:id="rId3"/>
    <p:sldId id="557" r:id="rId4"/>
    <p:sldId id="555" r:id="rId5"/>
    <p:sldId id="556" r:id="rId6"/>
    <p:sldId id="618" r:id="rId7"/>
    <p:sldId id="558" r:id="rId8"/>
    <p:sldId id="559" r:id="rId9"/>
    <p:sldId id="617" r:id="rId10"/>
    <p:sldId id="282" r:id="rId11"/>
    <p:sldId id="623" r:id="rId12"/>
    <p:sldId id="624" r:id="rId13"/>
    <p:sldId id="625" r:id="rId14"/>
    <p:sldId id="561" r:id="rId15"/>
    <p:sldId id="626" r:id="rId16"/>
    <p:sldId id="619" r:id="rId17"/>
    <p:sldId id="620" r:id="rId18"/>
    <p:sldId id="621" r:id="rId19"/>
    <p:sldId id="562" r:id="rId20"/>
    <p:sldId id="563" r:id="rId21"/>
    <p:sldId id="564" r:id="rId22"/>
    <p:sldId id="435" r:id="rId23"/>
    <p:sldId id="490" r:id="rId24"/>
    <p:sldId id="279" r:id="rId25"/>
    <p:sldId id="280" r:id="rId26"/>
    <p:sldId id="491" r:id="rId27"/>
    <p:sldId id="492" r:id="rId28"/>
    <p:sldId id="489" r:id="rId29"/>
    <p:sldId id="565" r:id="rId30"/>
    <p:sldId id="566" r:id="rId31"/>
    <p:sldId id="567" r:id="rId32"/>
    <p:sldId id="568" r:id="rId33"/>
    <p:sldId id="569" r:id="rId34"/>
    <p:sldId id="570" r:id="rId35"/>
    <p:sldId id="571" r:id="rId36"/>
    <p:sldId id="572" r:id="rId37"/>
    <p:sldId id="573" r:id="rId38"/>
    <p:sldId id="574" r:id="rId39"/>
    <p:sldId id="575" r:id="rId40"/>
    <p:sldId id="576" r:id="rId41"/>
    <p:sldId id="577" r:id="rId42"/>
    <p:sldId id="609" r:id="rId43"/>
    <p:sldId id="579" r:id="rId44"/>
    <p:sldId id="580" r:id="rId45"/>
    <p:sldId id="582" r:id="rId46"/>
    <p:sldId id="583" r:id="rId47"/>
    <p:sldId id="584" r:id="rId48"/>
    <p:sldId id="585" r:id="rId49"/>
    <p:sldId id="587" r:id="rId50"/>
    <p:sldId id="588"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08" r:id="rId70"/>
    <p:sldId id="512" r:id="rId71"/>
    <p:sldId id="513" r:id="rId72"/>
    <p:sldId id="514" r:id="rId73"/>
    <p:sldId id="515" r:id="rId74"/>
    <p:sldId id="516" r:id="rId75"/>
    <p:sldId id="517" r:id="rId76"/>
    <p:sldId id="518" r:id="rId77"/>
    <p:sldId id="519" r:id="rId78"/>
    <p:sldId id="487" r:id="rId79"/>
    <p:sldId id="493" r:id="rId80"/>
    <p:sldId id="436" r:id="rId81"/>
    <p:sldId id="494" r:id="rId82"/>
    <p:sldId id="495" r:id="rId83"/>
    <p:sldId id="496" r:id="rId84"/>
    <p:sldId id="509" r:id="rId85"/>
    <p:sldId id="520" r:id="rId86"/>
    <p:sldId id="521" r:id="rId87"/>
    <p:sldId id="522" r:id="rId88"/>
    <p:sldId id="523" r:id="rId89"/>
    <p:sldId id="524" r:id="rId90"/>
    <p:sldId id="525" r:id="rId91"/>
    <p:sldId id="611" r:id="rId92"/>
    <p:sldId id="613" r:id="rId93"/>
    <p:sldId id="614" r:id="rId94"/>
    <p:sldId id="615" r:id="rId95"/>
    <p:sldId id="616" r:id="rId96"/>
    <p:sldId id="507" r:id="rId97"/>
    <p:sldId id="508" r:id="rId98"/>
    <p:sldId id="504" r:id="rId99"/>
    <p:sldId id="505" r:id="rId100"/>
    <p:sldId id="526" r:id="rId101"/>
    <p:sldId id="527" r:id="rId102"/>
    <p:sldId id="506" r:id="rId103"/>
    <p:sldId id="528" r:id="rId104"/>
    <p:sldId id="529" r:id="rId105"/>
    <p:sldId id="530" r:id="rId106"/>
    <p:sldId id="531" r:id="rId107"/>
    <p:sldId id="532" r:id="rId108"/>
    <p:sldId id="533" r:id="rId109"/>
    <p:sldId id="534" r:id="rId110"/>
    <p:sldId id="497" r:id="rId111"/>
    <p:sldId id="498" r:id="rId112"/>
    <p:sldId id="499" r:id="rId113"/>
    <p:sldId id="500" r:id="rId114"/>
    <p:sldId id="535" r:id="rId115"/>
    <p:sldId id="536" r:id="rId116"/>
    <p:sldId id="537" r:id="rId117"/>
    <p:sldId id="538" r:id="rId118"/>
    <p:sldId id="539" r:id="rId119"/>
    <p:sldId id="540" r:id="rId120"/>
    <p:sldId id="541" r:id="rId121"/>
    <p:sldId id="542" r:id="rId122"/>
    <p:sldId id="501" r:id="rId123"/>
    <p:sldId id="502" r:id="rId124"/>
    <p:sldId id="503" r:id="rId125"/>
    <p:sldId id="438" r:id="rId126"/>
    <p:sldId id="439" r:id="rId127"/>
    <p:sldId id="440" r:id="rId128"/>
    <p:sldId id="441" r:id="rId129"/>
    <p:sldId id="442" r:id="rId130"/>
    <p:sldId id="443" r:id="rId131"/>
    <p:sldId id="444" r:id="rId132"/>
    <p:sldId id="446" r:id="rId133"/>
    <p:sldId id="445" r:id="rId134"/>
    <p:sldId id="447" r:id="rId135"/>
    <p:sldId id="448" r:id="rId136"/>
    <p:sldId id="449" r:id="rId137"/>
    <p:sldId id="450" r:id="rId138"/>
    <p:sldId id="451" r:id="rId139"/>
    <p:sldId id="452" r:id="rId140"/>
    <p:sldId id="453" r:id="rId141"/>
    <p:sldId id="332" r:id="rId142"/>
    <p:sldId id="333" r:id="rId143"/>
    <p:sldId id="334" r:id="rId144"/>
    <p:sldId id="510" r:id="rId145"/>
    <p:sldId id="511" r:id="rId146"/>
    <p:sldId id="336" r:id="rId147"/>
    <p:sldId id="488" r:id="rId148"/>
    <p:sldId id="338" r:id="rId149"/>
    <p:sldId id="627" r:id="rId150"/>
    <p:sldId id="339" r:id="rId151"/>
    <p:sldId id="340" r:id="rId152"/>
    <p:sldId id="341" r:id="rId153"/>
    <p:sldId id="628" r:id="rId154"/>
    <p:sldId id="629" r:id="rId155"/>
    <p:sldId id="630" r:id="rId156"/>
    <p:sldId id="342" r:id="rId157"/>
    <p:sldId id="632" r:id="rId158"/>
    <p:sldId id="631" r:id="rId159"/>
    <p:sldId id="343" r:id="rId160"/>
    <p:sldId id="344" r:id="rId161"/>
    <p:sldId id="345" r:id="rId1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660"/>
  </p:normalViewPr>
  <p:slideViewPr>
    <p:cSldViewPr>
      <p:cViewPr varScale="1">
        <p:scale>
          <a:sx n="60" d="100"/>
          <a:sy n="60" d="100"/>
        </p:scale>
        <p:origin x="126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4FD10FC7-0980-4FBD-9B69-B69F0FC2493D}"/>
    <pc:docChg chg="undo custSel addSld delSld modSld">
      <pc:chgData name="Shweta Mayor" userId="86eda4f52a034106" providerId="LiveId" clId="{4FD10FC7-0980-4FBD-9B69-B69F0FC2493D}" dt="2021-06-21T04:45:33.172" v="5015" actId="20577"/>
      <pc:docMkLst>
        <pc:docMk/>
      </pc:docMkLst>
      <pc:sldChg chg="modSp mod">
        <pc:chgData name="Shweta Mayor" userId="86eda4f52a034106" providerId="LiveId" clId="{4FD10FC7-0980-4FBD-9B69-B69F0FC2493D}" dt="2021-05-08T19:52:55.391" v="1604" actId="20577"/>
        <pc:sldMkLst>
          <pc:docMk/>
          <pc:sldMk cId="0" sldId="258"/>
        </pc:sldMkLst>
        <pc:spChg chg="mod">
          <ac:chgData name="Shweta Mayor" userId="86eda4f52a034106" providerId="LiveId" clId="{4FD10FC7-0980-4FBD-9B69-B69F0FC2493D}" dt="2021-05-08T19:52:55.391" v="1604" actId="20577"/>
          <ac:spMkLst>
            <pc:docMk/>
            <pc:sldMk cId="0" sldId="258"/>
            <ac:spMk id="3" creationId="{00000000-0000-0000-0000-000000000000}"/>
          </ac:spMkLst>
        </pc:spChg>
      </pc:sldChg>
      <pc:sldChg chg="modSp mod">
        <pc:chgData name="Shweta Mayor" userId="86eda4f52a034106" providerId="LiveId" clId="{4FD10FC7-0980-4FBD-9B69-B69F0FC2493D}" dt="2021-05-23T16:09:40.510" v="2312" actId="20577"/>
        <pc:sldMkLst>
          <pc:docMk/>
          <pc:sldMk cId="0" sldId="336"/>
        </pc:sldMkLst>
        <pc:spChg chg="mod">
          <ac:chgData name="Shweta Mayor" userId="86eda4f52a034106" providerId="LiveId" clId="{4FD10FC7-0980-4FBD-9B69-B69F0FC2493D}" dt="2021-05-23T16:09:40.510" v="2312" actId="20577"/>
          <ac:spMkLst>
            <pc:docMk/>
            <pc:sldMk cId="0" sldId="336"/>
            <ac:spMk id="1028" creationId="{00000000-0000-0000-0000-000000000000}"/>
          </ac:spMkLst>
        </pc:spChg>
      </pc:sldChg>
      <pc:sldChg chg="del">
        <pc:chgData name="Shweta Mayor" userId="86eda4f52a034106" providerId="LiveId" clId="{4FD10FC7-0980-4FBD-9B69-B69F0FC2493D}" dt="2021-05-08T19:51:05.126" v="1554" actId="47"/>
        <pc:sldMkLst>
          <pc:docMk/>
          <pc:sldMk cId="0" sldId="352"/>
        </pc:sldMkLst>
      </pc:sldChg>
      <pc:sldChg chg="del">
        <pc:chgData name="Shweta Mayor" userId="86eda4f52a034106" providerId="LiveId" clId="{4FD10FC7-0980-4FBD-9B69-B69F0FC2493D}" dt="2021-05-08T19:51:05.126" v="1554" actId="47"/>
        <pc:sldMkLst>
          <pc:docMk/>
          <pc:sldMk cId="0" sldId="354"/>
        </pc:sldMkLst>
      </pc:sldChg>
      <pc:sldChg chg="del">
        <pc:chgData name="Shweta Mayor" userId="86eda4f52a034106" providerId="LiveId" clId="{4FD10FC7-0980-4FBD-9B69-B69F0FC2493D}" dt="2021-05-08T19:51:05.126" v="1554" actId="47"/>
        <pc:sldMkLst>
          <pc:docMk/>
          <pc:sldMk cId="0" sldId="355"/>
        </pc:sldMkLst>
      </pc:sldChg>
      <pc:sldChg chg="del">
        <pc:chgData name="Shweta Mayor" userId="86eda4f52a034106" providerId="LiveId" clId="{4FD10FC7-0980-4FBD-9B69-B69F0FC2493D}" dt="2021-05-08T19:52:14.373" v="1560" actId="47"/>
        <pc:sldMkLst>
          <pc:docMk/>
          <pc:sldMk cId="0" sldId="356"/>
        </pc:sldMkLst>
      </pc:sldChg>
      <pc:sldChg chg="del">
        <pc:chgData name="Shweta Mayor" userId="86eda4f52a034106" providerId="LiveId" clId="{4FD10FC7-0980-4FBD-9B69-B69F0FC2493D}" dt="2021-05-08T19:52:14.373" v="1560" actId="47"/>
        <pc:sldMkLst>
          <pc:docMk/>
          <pc:sldMk cId="0" sldId="357"/>
        </pc:sldMkLst>
      </pc:sldChg>
      <pc:sldChg chg="del">
        <pc:chgData name="Shweta Mayor" userId="86eda4f52a034106" providerId="LiveId" clId="{4FD10FC7-0980-4FBD-9B69-B69F0FC2493D}" dt="2021-05-08T19:52:09.099" v="1559" actId="47"/>
        <pc:sldMkLst>
          <pc:docMk/>
          <pc:sldMk cId="0" sldId="358"/>
        </pc:sldMkLst>
      </pc:sldChg>
      <pc:sldChg chg="del">
        <pc:chgData name="Shweta Mayor" userId="86eda4f52a034106" providerId="LiveId" clId="{4FD10FC7-0980-4FBD-9B69-B69F0FC2493D}" dt="2021-05-08T19:52:05.942" v="1558" actId="47"/>
        <pc:sldMkLst>
          <pc:docMk/>
          <pc:sldMk cId="0" sldId="359"/>
        </pc:sldMkLst>
      </pc:sldChg>
      <pc:sldChg chg="del">
        <pc:chgData name="Shweta Mayor" userId="86eda4f52a034106" providerId="LiveId" clId="{4FD10FC7-0980-4FBD-9B69-B69F0FC2493D}" dt="2021-05-08T19:52:02.829" v="1557" actId="47"/>
        <pc:sldMkLst>
          <pc:docMk/>
          <pc:sldMk cId="0" sldId="360"/>
        </pc:sldMkLst>
      </pc:sldChg>
      <pc:sldChg chg="del">
        <pc:chgData name="Shweta Mayor" userId="86eda4f52a034106" providerId="LiveId" clId="{4FD10FC7-0980-4FBD-9B69-B69F0FC2493D}" dt="2021-05-08T19:52:02.829" v="1557" actId="47"/>
        <pc:sldMkLst>
          <pc:docMk/>
          <pc:sldMk cId="0" sldId="361"/>
        </pc:sldMkLst>
      </pc:sldChg>
      <pc:sldChg chg="del">
        <pc:chgData name="Shweta Mayor" userId="86eda4f52a034106" providerId="LiveId" clId="{4FD10FC7-0980-4FBD-9B69-B69F0FC2493D}" dt="2021-05-08T19:51:59.633" v="1556" actId="47"/>
        <pc:sldMkLst>
          <pc:docMk/>
          <pc:sldMk cId="0" sldId="362"/>
        </pc:sldMkLst>
      </pc:sldChg>
      <pc:sldChg chg="del">
        <pc:chgData name="Shweta Mayor" userId="86eda4f52a034106" providerId="LiveId" clId="{4FD10FC7-0980-4FBD-9B69-B69F0FC2493D}" dt="2021-05-08T19:51:56.284" v="1555" actId="47"/>
        <pc:sldMkLst>
          <pc:docMk/>
          <pc:sldMk cId="0" sldId="363"/>
        </pc:sldMkLst>
      </pc:sldChg>
      <pc:sldChg chg="del">
        <pc:chgData name="Shweta Mayor" userId="86eda4f52a034106" providerId="LiveId" clId="{4FD10FC7-0980-4FBD-9B69-B69F0FC2493D}" dt="2021-05-08T19:51:56.284" v="1555" actId="47"/>
        <pc:sldMkLst>
          <pc:docMk/>
          <pc:sldMk cId="0" sldId="364"/>
        </pc:sldMkLst>
      </pc:sldChg>
      <pc:sldChg chg="del">
        <pc:chgData name="Shweta Mayor" userId="86eda4f52a034106" providerId="LiveId" clId="{4FD10FC7-0980-4FBD-9B69-B69F0FC2493D}" dt="2021-05-08T19:51:56.284" v="1555" actId="47"/>
        <pc:sldMkLst>
          <pc:docMk/>
          <pc:sldMk cId="0" sldId="365"/>
        </pc:sldMkLst>
      </pc:sldChg>
      <pc:sldChg chg="del">
        <pc:chgData name="Shweta Mayor" userId="86eda4f52a034106" providerId="LiveId" clId="{4FD10FC7-0980-4FBD-9B69-B69F0FC2493D}" dt="2021-05-08T19:51:56.284" v="1555" actId="47"/>
        <pc:sldMkLst>
          <pc:docMk/>
          <pc:sldMk cId="0" sldId="366"/>
        </pc:sldMkLst>
      </pc:sldChg>
      <pc:sldChg chg="del">
        <pc:chgData name="Shweta Mayor" userId="86eda4f52a034106" providerId="LiveId" clId="{4FD10FC7-0980-4FBD-9B69-B69F0FC2493D}" dt="2021-05-08T19:51:56.284" v="1555" actId="47"/>
        <pc:sldMkLst>
          <pc:docMk/>
          <pc:sldMk cId="0" sldId="367"/>
        </pc:sldMkLst>
      </pc:sldChg>
      <pc:sldChg chg="del">
        <pc:chgData name="Shweta Mayor" userId="86eda4f52a034106" providerId="LiveId" clId="{4FD10FC7-0980-4FBD-9B69-B69F0FC2493D}" dt="2021-05-12T09:24:20.757" v="2280" actId="47"/>
        <pc:sldMkLst>
          <pc:docMk/>
          <pc:sldMk cId="0" sldId="368"/>
        </pc:sldMkLst>
      </pc:sldChg>
      <pc:sldChg chg="del">
        <pc:chgData name="Shweta Mayor" userId="86eda4f52a034106" providerId="LiveId" clId="{4FD10FC7-0980-4FBD-9B69-B69F0FC2493D}" dt="2021-05-12T09:24:11.745" v="2276" actId="47"/>
        <pc:sldMkLst>
          <pc:docMk/>
          <pc:sldMk cId="0" sldId="369"/>
        </pc:sldMkLst>
      </pc:sldChg>
      <pc:sldChg chg="del">
        <pc:chgData name="Shweta Mayor" userId="86eda4f52a034106" providerId="LiveId" clId="{4FD10FC7-0980-4FBD-9B69-B69F0FC2493D}" dt="2021-05-12T09:24:12.967" v="2277" actId="47"/>
        <pc:sldMkLst>
          <pc:docMk/>
          <pc:sldMk cId="0" sldId="371"/>
        </pc:sldMkLst>
      </pc:sldChg>
      <pc:sldChg chg="del">
        <pc:chgData name="Shweta Mayor" userId="86eda4f52a034106" providerId="LiveId" clId="{4FD10FC7-0980-4FBD-9B69-B69F0FC2493D}" dt="2021-05-12T09:24:14.404" v="2278" actId="47"/>
        <pc:sldMkLst>
          <pc:docMk/>
          <pc:sldMk cId="0" sldId="372"/>
        </pc:sldMkLst>
      </pc:sldChg>
      <pc:sldChg chg="del">
        <pc:chgData name="Shweta Mayor" userId="86eda4f52a034106" providerId="LiveId" clId="{4FD10FC7-0980-4FBD-9B69-B69F0FC2493D}" dt="2021-05-08T19:51:05.126" v="1554" actId="47"/>
        <pc:sldMkLst>
          <pc:docMk/>
          <pc:sldMk cId="0" sldId="425"/>
        </pc:sldMkLst>
      </pc:sldChg>
      <pc:sldChg chg="del">
        <pc:chgData name="Shweta Mayor" userId="86eda4f52a034106" providerId="LiveId" clId="{4FD10FC7-0980-4FBD-9B69-B69F0FC2493D}" dt="2021-05-08T19:51:05.126" v="1554" actId="47"/>
        <pc:sldMkLst>
          <pc:docMk/>
          <pc:sldMk cId="0" sldId="426"/>
        </pc:sldMkLst>
      </pc:sldChg>
      <pc:sldChg chg="del">
        <pc:chgData name="Shweta Mayor" userId="86eda4f52a034106" providerId="LiveId" clId="{4FD10FC7-0980-4FBD-9B69-B69F0FC2493D}" dt="2021-05-08T19:51:05.126" v="1554" actId="47"/>
        <pc:sldMkLst>
          <pc:docMk/>
          <pc:sldMk cId="0" sldId="427"/>
        </pc:sldMkLst>
      </pc:sldChg>
      <pc:sldChg chg="del">
        <pc:chgData name="Shweta Mayor" userId="86eda4f52a034106" providerId="LiveId" clId="{4FD10FC7-0980-4FBD-9B69-B69F0FC2493D}" dt="2021-05-08T19:52:09.099" v="1559" actId="47"/>
        <pc:sldMkLst>
          <pc:docMk/>
          <pc:sldMk cId="0" sldId="428"/>
        </pc:sldMkLst>
      </pc:sldChg>
      <pc:sldChg chg="del">
        <pc:chgData name="Shweta Mayor" userId="86eda4f52a034106" providerId="LiveId" clId="{4FD10FC7-0980-4FBD-9B69-B69F0FC2493D}" dt="2021-05-08T19:52:05.942" v="1558" actId="47"/>
        <pc:sldMkLst>
          <pc:docMk/>
          <pc:sldMk cId="0" sldId="429"/>
        </pc:sldMkLst>
      </pc:sldChg>
      <pc:sldChg chg="del">
        <pc:chgData name="Shweta Mayor" userId="86eda4f52a034106" providerId="LiveId" clId="{4FD10FC7-0980-4FBD-9B69-B69F0FC2493D}" dt="2021-05-08T19:51:59.633" v="1556" actId="47"/>
        <pc:sldMkLst>
          <pc:docMk/>
          <pc:sldMk cId="0" sldId="430"/>
        </pc:sldMkLst>
      </pc:sldChg>
      <pc:sldChg chg="del">
        <pc:chgData name="Shweta Mayor" userId="86eda4f52a034106" providerId="LiveId" clId="{4FD10FC7-0980-4FBD-9B69-B69F0FC2493D}" dt="2021-05-08T19:51:56.284" v="1555" actId="47"/>
        <pc:sldMkLst>
          <pc:docMk/>
          <pc:sldMk cId="0" sldId="431"/>
        </pc:sldMkLst>
      </pc:sldChg>
      <pc:sldChg chg="del">
        <pc:chgData name="Shweta Mayor" userId="86eda4f52a034106" providerId="LiveId" clId="{4FD10FC7-0980-4FBD-9B69-B69F0FC2493D}" dt="2021-05-08T19:51:56.284" v="1555" actId="47"/>
        <pc:sldMkLst>
          <pc:docMk/>
          <pc:sldMk cId="0" sldId="432"/>
        </pc:sldMkLst>
      </pc:sldChg>
      <pc:sldChg chg="del">
        <pc:chgData name="Shweta Mayor" userId="86eda4f52a034106" providerId="LiveId" clId="{4FD10FC7-0980-4FBD-9B69-B69F0FC2493D}" dt="2021-05-12T09:24:15.681" v="2279" actId="47"/>
        <pc:sldMkLst>
          <pc:docMk/>
          <pc:sldMk cId="0" sldId="433"/>
        </pc:sldMkLst>
      </pc:sldChg>
      <pc:sldChg chg="del">
        <pc:chgData name="Shweta Mayor" userId="86eda4f52a034106" providerId="LiveId" clId="{4FD10FC7-0980-4FBD-9B69-B69F0FC2493D}" dt="2021-05-08T19:51:56.284" v="1555" actId="47"/>
        <pc:sldMkLst>
          <pc:docMk/>
          <pc:sldMk cId="0" sldId="434"/>
        </pc:sldMkLst>
      </pc:sldChg>
      <pc:sldChg chg="modSp mod">
        <pc:chgData name="Shweta Mayor" userId="86eda4f52a034106" providerId="LiveId" clId="{4FD10FC7-0980-4FBD-9B69-B69F0FC2493D}" dt="2021-06-01T07:49:03.252" v="2781" actId="27636"/>
        <pc:sldMkLst>
          <pc:docMk/>
          <pc:sldMk cId="0" sldId="435"/>
        </pc:sldMkLst>
        <pc:spChg chg="mod">
          <ac:chgData name="Shweta Mayor" userId="86eda4f52a034106" providerId="LiveId" clId="{4FD10FC7-0980-4FBD-9B69-B69F0FC2493D}" dt="2021-06-01T07:49:03.252" v="2781" actId="27636"/>
          <ac:spMkLst>
            <pc:docMk/>
            <pc:sldMk cId="0" sldId="435"/>
            <ac:spMk id="3" creationId="{00000000-0000-0000-0000-000000000000}"/>
          </ac:spMkLst>
        </pc:spChg>
        <pc:spChg chg="mod">
          <ac:chgData name="Shweta Mayor" userId="86eda4f52a034106" providerId="LiveId" clId="{4FD10FC7-0980-4FBD-9B69-B69F0FC2493D}" dt="2021-05-28T07:18:02.626" v="2722" actId="113"/>
          <ac:spMkLst>
            <pc:docMk/>
            <pc:sldMk cId="0" sldId="435"/>
            <ac:spMk id="8" creationId="{00000000-0000-0000-0000-000000000000}"/>
          </ac:spMkLst>
        </pc:spChg>
      </pc:sldChg>
      <pc:sldChg chg="delSp modSp mod">
        <pc:chgData name="Shweta Mayor" userId="86eda4f52a034106" providerId="LiveId" clId="{4FD10FC7-0980-4FBD-9B69-B69F0FC2493D}" dt="2021-05-10T10:00:05.469" v="2272" actId="113"/>
        <pc:sldMkLst>
          <pc:docMk/>
          <pc:sldMk cId="0" sldId="436"/>
        </pc:sldMkLst>
        <pc:spChg chg="mod">
          <ac:chgData name="Shweta Mayor" userId="86eda4f52a034106" providerId="LiveId" clId="{4FD10FC7-0980-4FBD-9B69-B69F0FC2493D}" dt="2021-05-08T19:54:27.253" v="1644" actId="5793"/>
          <ac:spMkLst>
            <pc:docMk/>
            <pc:sldMk cId="0" sldId="436"/>
            <ac:spMk id="3" creationId="{00000000-0000-0000-0000-000000000000}"/>
          </ac:spMkLst>
        </pc:spChg>
        <pc:spChg chg="mod">
          <ac:chgData name="Shweta Mayor" userId="86eda4f52a034106" providerId="LiveId" clId="{4FD10FC7-0980-4FBD-9B69-B69F0FC2493D}" dt="2021-05-10T10:00:05.469" v="2272" actId="113"/>
          <ac:spMkLst>
            <pc:docMk/>
            <pc:sldMk cId="0" sldId="436"/>
            <ac:spMk id="7" creationId="{00000000-0000-0000-0000-000000000000}"/>
          </ac:spMkLst>
        </pc:spChg>
        <pc:picChg chg="del">
          <ac:chgData name="Shweta Mayor" userId="86eda4f52a034106" providerId="LiveId" clId="{4FD10FC7-0980-4FBD-9B69-B69F0FC2493D}" dt="2021-05-08T18:54:03.162" v="793" actId="21"/>
          <ac:picMkLst>
            <pc:docMk/>
            <pc:sldMk cId="0" sldId="436"/>
            <ac:picMk id="10" creationId="{00000000-0000-0000-0000-000000000000}"/>
          </ac:picMkLst>
        </pc:picChg>
        <pc:picChg chg="del">
          <ac:chgData name="Shweta Mayor" userId="86eda4f52a034106" providerId="LiveId" clId="{4FD10FC7-0980-4FBD-9B69-B69F0FC2493D}" dt="2021-05-08T18:54:06.199" v="794" actId="21"/>
          <ac:picMkLst>
            <pc:docMk/>
            <pc:sldMk cId="0" sldId="436"/>
            <ac:picMk id="11" creationId="{00000000-0000-0000-0000-000000000000}"/>
          </ac:picMkLst>
        </pc:picChg>
      </pc:sldChg>
      <pc:sldChg chg="addSp delSp modSp del mod">
        <pc:chgData name="Shweta Mayor" userId="86eda4f52a034106" providerId="LiveId" clId="{4FD10FC7-0980-4FBD-9B69-B69F0FC2493D}" dt="2021-05-08T18:54:39.887" v="797" actId="2696"/>
        <pc:sldMkLst>
          <pc:docMk/>
          <pc:sldMk cId="0" sldId="437"/>
        </pc:sldMkLst>
        <pc:spChg chg="del">
          <ac:chgData name="Shweta Mayor" userId="86eda4f52a034106" providerId="LiveId" clId="{4FD10FC7-0980-4FBD-9B69-B69F0FC2493D}" dt="2021-05-08T18:54:21.973" v="796" actId="21"/>
          <ac:spMkLst>
            <pc:docMk/>
            <pc:sldMk cId="0" sldId="437"/>
            <ac:spMk id="3" creationId="{00000000-0000-0000-0000-000000000000}"/>
          </ac:spMkLst>
        </pc:spChg>
        <pc:spChg chg="add mod">
          <ac:chgData name="Shweta Mayor" userId="86eda4f52a034106" providerId="LiveId" clId="{4FD10FC7-0980-4FBD-9B69-B69F0FC2493D}" dt="2021-05-08T18:54:21.973" v="796" actId="21"/>
          <ac:spMkLst>
            <pc:docMk/>
            <pc:sldMk cId="0" sldId="437"/>
            <ac:spMk id="5" creationId="{2AB82FB5-1BE2-4CFB-A691-1E826E719BA0}"/>
          </ac:spMkLst>
        </pc:spChg>
        <pc:spChg chg="mod">
          <ac:chgData name="Shweta Mayor" userId="86eda4f52a034106" providerId="LiveId" clId="{4FD10FC7-0980-4FBD-9B69-B69F0FC2493D}" dt="2021-05-08T18:54:09.886" v="795" actId="20577"/>
          <ac:spMkLst>
            <pc:docMk/>
            <pc:sldMk cId="0" sldId="437"/>
            <ac:spMk id="7" creationId="{00000000-0000-0000-0000-000000000000}"/>
          </ac:spMkLst>
        </pc:spChg>
      </pc:sldChg>
      <pc:sldChg chg="addSp delSp modSp mod">
        <pc:chgData name="Shweta Mayor" userId="86eda4f52a034106" providerId="LiveId" clId="{4FD10FC7-0980-4FBD-9B69-B69F0FC2493D}" dt="2021-05-10T09:58:38.245" v="2257" actId="113"/>
        <pc:sldMkLst>
          <pc:docMk/>
          <pc:sldMk cId="0" sldId="438"/>
        </pc:sldMkLst>
        <pc:spChg chg="del mod">
          <ac:chgData name="Shweta Mayor" userId="86eda4f52a034106" providerId="LiveId" clId="{4FD10FC7-0980-4FBD-9B69-B69F0FC2493D}" dt="2021-05-08T18:58:31.394" v="828"/>
          <ac:spMkLst>
            <pc:docMk/>
            <pc:sldMk cId="0" sldId="438"/>
            <ac:spMk id="3" creationId="{00000000-0000-0000-0000-000000000000}"/>
          </ac:spMkLst>
        </pc:spChg>
        <pc:spChg chg="mod">
          <ac:chgData name="Shweta Mayor" userId="86eda4f52a034106" providerId="LiveId" clId="{4FD10FC7-0980-4FBD-9B69-B69F0FC2493D}" dt="2021-05-10T09:58:38.245" v="2257" actId="113"/>
          <ac:spMkLst>
            <pc:docMk/>
            <pc:sldMk cId="0" sldId="438"/>
            <ac:spMk id="7" creationId="{00000000-0000-0000-0000-000000000000}"/>
          </ac:spMkLst>
        </pc:spChg>
        <pc:graphicFrameChg chg="add mod modGraphic">
          <ac:chgData name="Shweta Mayor" userId="86eda4f52a034106" providerId="LiveId" clId="{4FD10FC7-0980-4FBD-9B69-B69F0FC2493D}" dt="2021-05-08T19:02:36.297" v="906" actId="12"/>
          <ac:graphicFrameMkLst>
            <pc:docMk/>
            <pc:sldMk cId="0" sldId="438"/>
            <ac:graphicFrameMk id="2" creationId="{9ACB8E4A-59E0-4A32-BA30-0AD682D9138D}"/>
          </ac:graphicFrameMkLst>
        </pc:graphicFrameChg>
      </pc:sldChg>
      <pc:sldChg chg="addSp modSp mod">
        <pc:chgData name="Shweta Mayor" userId="86eda4f52a034106" providerId="LiveId" clId="{4FD10FC7-0980-4FBD-9B69-B69F0FC2493D}" dt="2021-05-10T09:58:32.452" v="2256" actId="113"/>
        <pc:sldMkLst>
          <pc:docMk/>
          <pc:sldMk cId="0" sldId="439"/>
        </pc:sldMkLst>
        <pc:spChg chg="mod">
          <ac:chgData name="Shweta Mayor" userId="86eda4f52a034106" providerId="LiveId" clId="{4FD10FC7-0980-4FBD-9B69-B69F0FC2493D}" dt="2021-05-08T19:00:46.273" v="894" actId="14100"/>
          <ac:spMkLst>
            <pc:docMk/>
            <pc:sldMk cId="0" sldId="439"/>
            <ac:spMk id="3" creationId="{00000000-0000-0000-0000-000000000000}"/>
          </ac:spMkLst>
        </pc:spChg>
        <pc:spChg chg="mod">
          <ac:chgData name="Shweta Mayor" userId="86eda4f52a034106" providerId="LiveId" clId="{4FD10FC7-0980-4FBD-9B69-B69F0FC2493D}" dt="2021-05-10T09:58:32.452" v="2256" actId="113"/>
          <ac:spMkLst>
            <pc:docMk/>
            <pc:sldMk cId="0" sldId="439"/>
            <ac:spMk id="7" creationId="{00000000-0000-0000-0000-000000000000}"/>
          </ac:spMkLst>
        </pc:spChg>
        <pc:picChg chg="add mod">
          <ac:chgData name="Shweta Mayor" userId="86eda4f52a034106" providerId="LiveId" clId="{4FD10FC7-0980-4FBD-9B69-B69F0FC2493D}" dt="2021-05-08T19:01:13.325" v="898" actId="14100"/>
          <ac:picMkLst>
            <pc:docMk/>
            <pc:sldMk cId="0" sldId="439"/>
            <ac:picMk id="2050" creationId="{D13493A2-E540-4686-AB4F-4DBFE85FD10F}"/>
          </ac:picMkLst>
        </pc:picChg>
      </pc:sldChg>
      <pc:sldChg chg="delSp modSp mod">
        <pc:chgData name="Shweta Mayor" userId="86eda4f52a034106" providerId="LiveId" clId="{4FD10FC7-0980-4FBD-9B69-B69F0FC2493D}" dt="2021-05-10T09:58:27.779" v="2255" actId="113"/>
        <pc:sldMkLst>
          <pc:docMk/>
          <pc:sldMk cId="0" sldId="440"/>
        </pc:sldMkLst>
        <pc:spChg chg="mod">
          <ac:chgData name="Shweta Mayor" userId="86eda4f52a034106" providerId="LiveId" clId="{4FD10FC7-0980-4FBD-9B69-B69F0FC2493D}" dt="2021-05-08T19:03:36.782" v="948" actId="5793"/>
          <ac:spMkLst>
            <pc:docMk/>
            <pc:sldMk cId="0" sldId="440"/>
            <ac:spMk id="3" creationId="{00000000-0000-0000-0000-000000000000}"/>
          </ac:spMkLst>
        </pc:spChg>
        <pc:spChg chg="mod">
          <ac:chgData name="Shweta Mayor" userId="86eda4f52a034106" providerId="LiveId" clId="{4FD10FC7-0980-4FBD-9B69-B69F0FC2493D}" dt="2021-05-10T09:58:27.779" v="2255" actId="113"/>
          <ac:spMkLst>
            <pc:docMk/>
            <pc:sldMk cId="0" sldId="440"/>
            <ac:spMk id="7" creationId="{00000000-0000-0000-0000-000000000000}"/>
          </ac:spMkLst>
        </pc:spChg>
        <pc:picChg chg="del">
          <ac:chgData name="Shweta Mayor" userId="86eda4f52a034106" providerId="LiveId" clId="{4FD10FC7-0980-4FBD-9B69-B69F0FC2493D}" dt="2021-05-08T19:03:05.912" v="909" actId="21"/>
          <ac:picMkLst>
            <pc:docMk/>
            <pc:sldMk cId="0" sldId="440"/>
            <ac:picMk id="10" creationId="{00000000-0000-0000-0000-000000000000}"/>
          </ac:picMkLst>
        </pc:picChg>
      </pc:sldChg>
      <pc:sldChg chg="delSp modSp mod">
        <pc:chgData name="Shweta Mayor" userId="86eda4f52a034106" providerId="LiveId" clId="{4FD10FC7-0980-4FBD-9B69-B69F0FC2493D}" dt="2021-05-28T07:15:27.106" v="2720" actId="113"/>
        <pc:sldMkLst>
          <pc:docMk/>
          <pc:sldMk cId="0" sldId="441"/>
        </pc:sldMkLst>
        <pc:spChg chg="mod">
          <ac:chgData name="Shweta Mayor" userId="86eda4f52a034106" providerId="LiveId" clId="{4FD10FC7-0980-4FBD-9B69-B69F0FC2493D}" dt="2021-05-08T19:06:55.431" v="967" actId="5793"/>
          <ac:spMkLst>
            <pc:docMk/>
            <pc:sldMk cId="0" sldId="441"/>
            <ac:spMk id="3" creationId="{00000000-0000-0000-0000-000000000000}"/>
          </ac:spMkLst>
        </pc:spChg>
        <pc:spChg chg="mod">
          <ac:chgData name="Shweta Mayor" userId="86eda4f52a034106" providerId="LiveId" clId="{4FD10FC7-0980-4FBD-9B69-B69F0FC2493D}" dt="2021-05-28T07:15:27.106" v="2720" actId="113"/>
          <ac:spMkLst>
            <pc:docMk/>
            <pc:sldMk cId="0" sldId="441"/>
            <ac:spMk id="7" creationId="{00000000-0000-0000-0000-000000000000}"/>
          </ac:spMkLst>
        </pc:spChg>
        <pc:picChg chg="del">
          <ac:chgData name="Shweta Mayor" userId="86eda4f52a034106" providerId="LiveId" clId="{4FD10FC7-0980-4FBD-9B69-B69F0FC2493D}" dt="2021-05-08T19:05:37.695" v="952" actId="21"/>
          <ac:picMkLst>
            <pc:docMk/>
            <pc:sldMk cId="0" sldId="441"/>
            <ac:picMk id="10" creationId="{00000000-0000-0000-0000-000000000000}"/>
          </ac:picMkLst>
        </pc:picChg>
      </pc:sldChg>
      <pc:sldChg chg="addSp delSp modSp mod">
        <pc:chgData name="Shweta Mayor" userId="86eda4f52a034106" providerId="LiveId" clId="{4FD10FC7-0980-4FBD-9B69-B69F0FC2493D}" dt="2021-05-10T09:58:15.950" v="2254" actId="113"/>
        <pc:sldMkLst>
          <pc:docMk/>
          <pc:sldMk cId="0" sldId="442"/>
        </pc:sldMkLst>
        <pc:spChg chg="mod">
          <ac:chgData name="Shweta Mayor" userId="86eda4f52a034106" providerId="LiveId" clId="{4FD10FC7-0980-4FBD-9B69-B69F0FC2493D}" dt="2021-05-08T19:10:20.343" v="995" actId="207"/>
          <ac:spMkLst>
            <pc:docMk/>
            <pc:sldMk cId="0" sldId="442"/>
            <ac:spMk id="3" creationId="{00000000-0000-0000-0000-000000000000}"/>
          </ac:spMkLst>
        </pc:spChg>
        <pc:spChg chg="mod">
          <ac:chgData name="Shweta Mayor" userId="86eda4f52a034106" providerId="LiveId" clId="{4FD10FC7-0980-4FBD-9B69-B69F0FC2493D}" dt="2021-05-10T09:58:15.950" v="2254" actId="113"/>
          <ac:spMkLst>
            <pc:docMk/>
            <pc:sldMk cId="0" sldId="442"/>
            <ac:spMk id="7" creationId="{00000000-0000-0000-0000-000000000000}"/>
          </ac:spMkLst>
        </pc:spChg>
        <pc:spChg chg="add del mod">
          <ac:chgData name="Shweta Mayor" userId="86eda4f52a034106" providerId="LiveId" clId="{4FD10FC7-0980-4FBD-9B69-B69F0FC2493D}" dt="2021-05-08T19:11:33.505" v="1004" actId="22"/>
          <ac:spMkLst>
            <pc:docMk/>
            <pc:sldMk cId="0" sldId="442"/>
            <ac:spMk id="11" creationId="{0A3DCADC-5FEB-411E-942D-50EC641A140E}"/>
          </ac:spMkLst>
        </pc:spChg>
        <pc:picChg chg="del">
          <ac:chgData name="Shweta Mayor" userId="86eda4f52a034106" providerId="LiveId" clId="{4FD10FC7-0980-4FBD-9B69-B69F0FC2493D}" dt="2021-05-08T19:08:16.241" v="974" actId="21"/>
          <ac:picMkLst>
            <pc:docMk/>
            <pc:sldMk cId="0" sldId="442"/>
            <ac:picMk id="10" creationId="{00000000-0000-0000-0000-000000000000}"/>
          </ac:picMkLst>
        </pc:picChg>
        <pc:picChg chg="add mod">
          <ac:chgData name="Shweta Mayor" userId="86eda4f52a034106" providerId="LiveId" clId="{4FD10FC7-0980-4FBD-9B69-B69F0FC2493D}" dt="2021-05-08T19:12:39.645" v="1050" actId="14100"/>
          <ac:picMkLst>
            <pc:docMk/>
            <pc:sldMk cId="0" sldId="442"/>
            <ac:picMk id="3074" creationId="{FA7FE99A-042D-4D7E-8A3E-87CF081C8E6B}"/>
          </ac:picMkLst>
        </pc:picChg>
      </pc:sldChg>
      <pc:sldChg chg="addSp delSp modSp mod">
        <pc:chgData name="Shweta Mayor" userId="86eda4f52a034106" providerId="LiveId" clId="{4FD10FC7-0980-4FBD-9B69-B69F0FC2493D}" dt="2021-05-10T09:58:09.288" v="2253" actId="1076"/>
        <pc:sldMkLst>
          <pc:docMk/>
          <pc:sldMk cId="0" sldId="443"/>
        </pc:sldMkLst>
        <pc:spChg chg="add del mod">
          <ac:chgData name="Shweta Mayor" userId="86eda4f52a034106" providerId="LiveId" clId="{4FD10FC7-0980-4FBD-9B69-B69F0FC2493D}" dt="2021-05-08T19:12:01.666" v="1010" actId="21"/>
          <ac:spMkLst>
            <pc:docMk/>
            <pc:sldMk cId="0" sldId="443"/>
            <ac:spMk id="5" creationId="{FDF498C2-5E1D-4FB2-8399-789C78431C1E}"/>
          </ac:spMkLst>
        </pc:spChg>
        <pc:spChg chg="mod">
          <ac:chgData name="Shweta Mayor" userId="86eda4f52a034106" providerId="LiveId" clId="{4FD10FC7-0980-4FBD-9B69-B69F0FC2493D}" dt="2021-05-10T09:57:46.256" v="2250" actId="113"/>
          <ac:spMkLst>
            <pc:docMk/>
            <pc:sldMk cId="0" sldId="443"/>
            <ac:spMk id="7" creationId="{00000000-0000-0000-0000-000000000000}"/>
          </ac:spMkLst>
        </pc:spChg>
        <pc:spChg chg="add mod">
          <ac:chgData name="Shweta Mayor" userId="86eda4f52a034106" providerId="LiveId" clId="{4FD10FC7-0980-4FBD-9B69-B69F0FC2493D}" dt="2021-05-10T09:58:09.288" v="2253" actId="1076"/>
          <ac:spMkLst>
            <pc:docMk/>
            <pc:sldMk cId="0" sldId="443"/>
            <ac:spMk id="11" creationId="{3546D516-EFDB-4F9E-B870-0F823E9AF681}"/>
          </ac:spMkLst>
        </pc:spChg>
        <pc:picChg chg="del mod">
          <ac:chgData name="Shweta Mayor" userId="86eda4f52a034106" providerId="LiveId" clId="{4FD10FC7-0980-4FBD-9B69-B69F0FC2493D}" dt="2021-05-08T19:11:53.143" v="1008" actId="21"/>
          <ac:picMkLst>
            <pc:docMk/>
            <pc:sldMk cId="0" sldId="443"/>
            <ac:picMk id="10" creationId="{00000000-0000-0000-0000-000000000000}"/>
          </ac:picMkLst>
        </pc:picChg>
        <pc:picChg chg="add mod">
          <ac:chgData name="Shweta Mayor" userId="86eda4f52a034106" providerId="LiveId" clId="{4FD10FC7-0980-4FBD-9B69-B69F0FC2493D}" dt="2021-05-10T09:57:51.510" v="2251" actId="14100"/>
          <ac:picMkLst>
            <pc:docMk/>
            <pc:sldMk cId="0" sldId="443"/>
            <ac:picMk id="4098" creationId="{357399EA-0733-4B6A-B3FF-CC87A6BB6B53}"/>
          </ac:picMkLst>
        </pc:picChg>
      </pc:sldChg>
      <pc:sldChg chg="addSp delSp modSp mod">
        <pc:chgData name="Shweta Mayor" userId="86eda4f52a034106" providerId="LiveId" clId="{4FD10FC7-0980-4FBD-9B69-B69F0FC2493D}" dt="2021-05-10T09:57:41.707" v="2249" actId="113"/>
        <pc:sldMkLst>
          <pc:docMk/>
          <pc:sldMk cId="0" sldId="444"/>
        </pc:sldMkLst>
        <pc:spChg chg="mod">
          <ac:chgData name="Shweta Mayor" userId="86eda4f52a034106" providerId="LiveId" clId="{4FD10FC7-0980-4FBD-9B69-B69F0FC2493D}" dt="2021-05-08T19:16:08.943" v="1105" actId="1076"/>
          <ac:spMkLst>
            <pc:docMk/>
            <pc:sldMk cId="0" sldId="444"/>
            <ac:spMk id="3" creationId="{00000000-0000-0000-0000-000000000000}"/>
          </ac:spMkLst>
        </pc:spChg>
        <pc:spChg chg="mod">
          <ac:chgData name="Shweta Mayor" userId="86eda4f52a034106" providerId="LiveId" clId="{4FD10FC7-0980-4FBD-9B69-B69F0FC2493D}" dt="2021-05-10T09:57:41.707" v="2249" actId="113"/>
          <ac:spMkLst>
            <pc:docMk/>
            <pc:sldMk cId="0" sldId="444"/>
            <ac:spMk id="7" creationId="{00000000-0000-0000-0000-000000000000}"/>
          </ac:spMkLst>
        </pc:spChg>
        <pc:picChg chg="del">
          <ac:chgData name="Shweta Mayor" userId="86eda4f52a034106" providerId="LiveId" clId="{4FD10FC7-0980-4FBD-9B69-B69F0FC2493D}" dt="2021-05-08T19:13:08.574" v="1055" actId="21"/>
          <ac:picMkLst>
            <pc:docMk/>
            <pc:sldMk cId="0" sldId="444"/>
            <ac:picMk id="10" creationId="{00000000-0000-0000-0000-000000000000}"/>
          </ac:picMkLst>
        </pc:picChg>
        <pc:picChg chg="add del mod">
          <ac:chgData name="Shweta Mayor" userId="86eda4f52a034106" providerId="LiveId" clId="{4FD10FC7-0980-4FBD-9B69-B69F0FC2493D}" dt="2021-05-08T19:15:34.431" v="1098"/>
          <ac:picMkLst>
            <pc:docMk/>
            <pc:sldMk cId="0" sldId="444"/>
            <ac:picMk id="5122" creationId="{E129E2C3-558A-4063-9E5D-7D715D0ABA1F}"/>
          </ac:picMkLst>
        </pc:picChg>
        <pc:picChg chg="add mod">
          <ac:chgData name="Shweta Mayor" userId="86eda4f52a034106" providerId="LiveId" clId="{4FD10FC7-0980-4FBD-9B69-B69F0FC2493D}" dt="2021-05-08T19:16:25.440" v="1109" actId="14100"/>
          <ac:picMkLst>
            <pc:docMk/>
            <pc:sldMk cId="0" sldId="444"/>
            <ac:picMk id="5124" creationId="{44420FF1-5FB2-490B-A4B9-4A46B24FA496}"/>
          </ac:picMkLst>
        </pc:picChg>
      </pc:sldChg>
      <pc:sldChg chg="addSp delSp modSp mod">
        <pc:chgData name="Shweta Mayor" userId="86eda4f52a034106" providerId="LiveId" clId="{4FD10FC7-0980-4FBD-9B69-B69F0FC2493D}" dt="2021-05-08T19:41:41.235" v="1438"/>
        <pc:sldMkLst>
          <pc:docMk/>
          <pc:sldMk cId="0" sldId="445"/>
        </pc:sldMkLst>
        <pc:spChg chg="add del mod">
          <ac:chgData name="Shweta Mayor" userId="86eda4f52a034106" providerId="LiveId" clId="{4FD10FC7-0980-4FBD-9B69-B69F0FC2493D}" dt="2021-05-08T19:22:59.073" v="1193" actId="27636"/>
          <ac:spMkLst>
            <pc:docMk/>
            <pc:sldMk cId="0" sldId="445"/>
            <ac:spMk id="3" creationId="{014387F5-FD16-4606-A877-D7B0F70919FD}"/>
          </ac:spMkLst>
        </pc:spChg>
        <pc:spChg chg="add del mod">
          <ac:chgData name="Shweta Mayor" userId="86eda4f52a034106" providerId="LiveId" clId="{4FD10FC7-0980-4FBD-9B69-B69F0FC2493D}" dt="2021-05-08T19:19:51.077" v="1131"/>
          <ac:spMkLst>
            <pc:docMk/>
            <pc:sldMk cId="0" sldId="445"/>
            <ac:spMk id="5" creationId="{C097B094-4A70-46CC-A53D-E1DAFD9A28D9}"/>
          </ac:spMkLst>
        </pc:spChg>
        <pc:spChg chg="mod">
          <ac:chgData name="Shweta Mayor" userId="86eda4f52a034106" providerId="LiveId" clId="{4FD10FC7-0980-4FBD-9B69-B69F0FC2493D}" dt="2021-05-08T19:41:41.235" v="1438"/>
          <ac:spMkLst>
            <pc:docMk/>
            <pc:sldMk cId="0" sldId="445"/>
            <ac:spMk id="7" creationId="{00000000-0000-0000-0000-000000000000}"/>
          </ac:spMkLst>
        </pc:spChg>
        <pc:spChg chg="add del">
          <ac:chgData name="Shweta Mayor" userId="86eda4f52a034106" providerId="LiveId" clId="{4FD10FC7-0980-4FBD-9B69-B69F0FC2493D}" dt="2021-05-08T19:21:08.832" v="1163"/>
          <ac:spMkLst>
            <pc:docMk/>
            <pc:sldMk cId="0" sldId="445"/>
            <ac:spMk id="11" creationId="{07AA6131-672B-4155-A671-6119530BA74C}"/>
          </ac:spMkLst>
        </pc:spChg>
        <pc:spChg chg="add del">
          <ac:chgData name="Shweta Mayor" userId="86eda4f52a034106" providerId="LiveId" clId="{4FD10FC7-0980-4FBD-9B69-B69F0FC2493D}" dt="2021-05-08T19:21:16.087" v="1168"/>
          <ac:spMkLst>
            <pc:docMk/>
            <pc:sldMk cId="0" sldId="445"/>
            <ac:spMk id="12" creationId="{71BEFA86-267E-4A30-9970-8D9033CC569A}"/>
          </ac:spMkLst>
        </pc:spChg>
        <pc:picChg chg="del">
          <ac:chgData name="Shweta Mayor" userId="86eda4f52a034106" providerId="LiveId" clId="{4FD10FC7-0980-4FBD-9B69-B69F0FC2493D}" dt="2021-05-08T19:19:13.602" v="1128" actId="21"/>
          <ac:picMkLst>
            <pc:docMk/>
            <pc:sldMk cId="0" sldId="445"/>
            <ac:picMk id="10" creationId="{00000000-0000-0000-0000-000000000000}"/>
          </ac:picMkLst>
        </pc:picChg>
        <pc:picChg chg="add mod">
          <ac:chgData name="Shweta Mayor" userId="86eda4f52a034106" providerId="LiveId" clId="{4FD10FC7-0980-4FBD-9B69-B69F0FC2493D}" dt="2021-05-08T19:23:32.134" v="1197" actId="1076"/>
          <ac:picMkLst>
            <pc:docMk/>
            <pc:sldMk cId="0" sldId="445"/>
            <ac:picMk id="7173" creationId="{0E3AC725-E796-4063-8E91-03702C73CE55}"/>
          </ac:picMkLst>
        </pc:picChg>
      </pc:sldChg>
      <pc:sldChg chg="addSp delSp modSp mod">
        <pc:chgData name="Shweta Mayor" userId="86eda4f52a034106" providerId="LiveId" clId="{4FD10FC7-0980-4FBD-9B69-B69F0FC2493D}" dt="2021-05-08T19:41:22.167" v="1437"/>
        <pc:sldMkLst>
          <pc:docMk/>
          <pc:sldMk cId="0" sldId="446"/>
        </pc:sldMkLst>
        <pc:spChg chg="add mod">
          <ac:chgData name="Shweta Mayor" userId="86eda4f52a034106" providerId="LiveId" clId="{4FD10FC7-0980-4FBD-9B69-B69F0FC2493D}" dt="2021-05-08T19:18:50.166" v="1124" actId="14100"/>
          <ac:spMkLst>
            <pc:docMk/>
            <pc:sldMk cId="0" sldId="446"/>
            <ac:spMk id="3" creationId="{04D90B88-0EC9-4DF0-91CB-C77DA1C239BC}"/>
          </ac:spMkLst>
        </pc:spChg>
        <pc:spChg chg="mod">
          <ac:chgData name="Shweta Mayor" userId="86eda4f52a034106" providerId="LiveId" clId="{4FD10FC7-0980-4FBD-9B69-B69F0FC2493D}" dt="2021-05-08T19:41:22.167" v="1437"/>
          <ac:spMkLst>
            <pc:docMk/>
            <pc:sldMk cId="0" sldId="446"/>
            <ac:spMk id="7" creationId="{00000000-0000-0000-0000-000000000000}"/>
          </ac:spMkLst>
        </pc:spChg>
        <pc:picChg chg="del">
          <ac:chgData name="Shweta Mayor" userId="86eda4f52a034106" providerId="LiveId" clId="{4FD10FC7-0980-4FBD-9B69-B69F0FC2493D}" dt="2021-05-08T19:16:37.533" v="1110" actId="21"/>
          <ac:picMkLst>
            <pc:docMk/>
            <pc:sldMk cId="0" sldId="446"/>
            <ac:picMk id="10" creationId="{00000000-0000-0000-0000-000000000000}"/>
          </ac:picMkLst>
        </pc:picChg>
        <pc:picChg chg="add mod">
          <ac:chgData name="Shweta Mayor" userId="86eda4f52a034106" providerId="LiveId" clId="{4FD10FC7-0980-4FBD-9B69-B69F0FC2493D}" dt="2021-05-08T19:19:08.422" v="1127" actId="1076"/>
          <ac:picMkLst>
            <pc:docMk/>
            <pc:sldMk cId="0" sldId="446"/>
            <ac:picMk id="6146" creationId="{C3C89CEC-E0B6-4E10-8253-65092F15EEB4}"/>
          </ac:picMkLst>
        </pc:picChg>
      </pc:sldChg>
      <pc:sldChg chg="addSp delSp modSp mod">
        <pc:chgData name="Shweta Mayor" userId="86eda4f52a034106" providerId="LiveId" clId="{4FD10FC7-0980-4FBD-9B69-B69F0FC2493D}" dt="2021-05-10T09:57:27.007" v="2247" actId="113"/>
        <pc:sldMkLst>
          <pc:docMk/>
          <pc:sldMk cId="0" sldId="447"/>
        </pc:sldMkLst>
        <pc:spChg chg="mod">
          <ac:chgData name="Shweta Mayor" userId="86eda4f52a034106" providerId="LiveId" clId="{4FD10FC7-0980-4FBD-9B69-B69F0FC2493D}" dt="2021-05-08T19:24:33.412" v="1206" actId="14100"/>
          <ac:spMkLst>
            <pc:docMk/>
            <pc:sldMk cId="0" sldId="447"/>
            <ac:spMk id="3" creationId="{00000000-0000-0000-0000-000000000000}"/>
          </ac:spMkLst>
        </pc:spChg>
        <pc:spChg chg="mod">
          <ac:chgData name="Shweta Mayor" userId="86eda4f52a034106" providerId="LiveId" clId="{4FD10FC7-0980-4FBD-9B69-B69F0FC2493D}" dt="2021-05-10T09:57:27.007" v="2247" actId="113"/>
          <ac:spMkLst>
            <pc:docMk/>
            <pc:sldMk cId="0" sldId="447"/>
            <ac:spMk id="7" creationId="{00000000-0000-0000-0000-000000000000}"/>
          </ac:spMkLst>
        </pc:spChg>
        <pc:picChg chg="del">
          <ac:chgData name="Shweta Mayor" userId="86eda4f52a034106" providerId="LiveId" clId="{4FD10FC7-0980-4FBD-9B69-B69F0FC2493D}" dt="2021-05-08T19:23:54.109" v="1200" actId="21"/>
          <ac:picMkLst>
            <pc:docMk/>
            <pc:sldMk cId="0" sldId="447"/>
            <ac:picMk id="10" creationId="{00000000-0000-0000-0000-000000000000}"/>
          </ac:picMkLst>
        </pc:picChg>
        <pc:picChg chg="add mod">
          <ac:chgData name="Shweta Mayor" userId="86eda4f52a034106" providerId="LiveId" clId="{4FD10FC7-0980-4FBD-9B69-B69F0FC2493D}" dt="2021-05-08T19:25:08.539" v="1209" actId="14100"/>
          <ac:picMkLst>
            <pc:docMk/>
            <pc:sldMk cId="0" sldId="447"/>
            <ac:picMk id="8194" creationId="{B5B3187A-BAAD-4AA8-800D-DB42EC75C193}"/>
          </ac:picMkLst>
        </pc:picChg>
      </pc:sldChg>
      <pc:sldChg chg="modSp mod">
        <pc:chgData name="Shweta Mayor" userId="86eda4f52a034106" providerId="LiveId" clId="{4FD10FC7-0980-4FBD-9B69-B69F0FC2493D}" dt="2021-05-10T09:57:33.164" v="2248" actId="113"/>
        <pc:sldMkLst>
          <pc:docMk/>
          <pc:sldMk cId="0" sldId="448"/>
        </pc:sldMkLst>
        <pc:spChg chg="mod">
          <ac:chgData name="Shweta Mayor" userId="86eda4f52a034106" providerId="LiveId" clId="{4FD10FC7-0980-4FBD-9B69-B69F0FC2493D}" dt="2021-05-08T19:29:47.647" v="1225" actId="1076"/>
          <ac:spMkLst>
            <pc:docMk/>
            <pc:sldMk cId="0" sldId="448"/>
            <ac:spMk id="3" creationId="{00000000-0000-0000-0000-000000000000}"/>
          </ac:spMkLst>
        </pc:spChg>
        <pc:spChg chg="mod">
          <ac:chgData name="Shweta Mayor" userId="86eda4f52a034106" providerId="LiveId" clId="{4FD10FC7-0980-4FBD-9B69-B69F0FC2493D}" dt="2021-05-10T09:57:33.164" v="2248" actId="113"/>
          <ac:spMkLst>
            <pc:docMk/>
            <pc:sldMk cId="0" sldId="448"/>
            <ac:spMk id="7" creationId="{00000000-0000-0000-0000-000000000000}"/>
          </ac:spMkLst>
        </pc:spChg>
      </pc:sldChg>
      <pc:sldChg chg="addSp modSp mod">
        <pc:chgData name="Shweta Mayor" userId="86eda4f52a034106" providerId="LiveId" clId="{4FD10FC7-0980-4FBD-9B69-B69F0FC2493D}" dt="2021-05-10T09:57:20.858" v="2246" actId="113"/>
        <pc:sldMkLst>
          <pc:docMk/>
          <pc:sldMk cId="0" sldId="449"/>
        </pc:sldMkLst>
        <pc:spChg chg="mod">
          <ac:chgData name="Shweta Mayor" userId="86eda4f52a034106" providerId="LiveId" clId="{4FD10FC7-0980-4FBD-9B69-B69F0FC2493D}" dt="2021-05-08T19:35:49.764" v="1311" actId="113"/>
          <ac:spMkLst>
            <pc:docMk/>
            <pc:sldMk cId="0" sldId="449"/>
            <ac:spMk id="3" creationId="{00000000-0000-0000-0000-000000000000}"/>
          </ac:spMkLst>
        </pc:spChg>
        <pc:spChg chg="mod">
          <ac:chgData name="Shweta Mayor" userId="86eda4f52a034106" providerId="LiveId" clId="{4FD10FC7-0980-4FBD-9B69-B69F0FC2493D}" dt="2021-05-10T09:57:20.858" v="2246" actId="113"/>
          <ac:spMkLst>
            <pc:docMk/>
            <pc:sldMk cId="0" sldId="449"/>
            <ac:spMk id="7" creationId="{00000000-0000-0000-0000-000000000000}"/>
          </ac:spMkLst>
        </pc:spChg>
        <pc:spChg chg="add mod">
          <ac:chgData name="Shweta Mayor" userId="86eda4f52a034106" providerId="LiveId" clId="{4FD10FC7-0980-4FBD-9B69-B69F0FC2493D}" dt="2021-05-08T19:32:54.408" v="1280" actId="1076"/>
          <ac:spMkLst>
            <pc:docMk/>
            <pc:sldMk cId="0" sldId="449"/>
            <ac:spMk id="10" creationId="{0E75CC3A-DD5A-438E-A843-225592CB1F6A}"/>
          </ac:spMkLst>
        </pc:spChg>
        <pc:spChg chg="add mod">
          <ac:chgData name="Shweta Mayor" userId="86eda4f52a034106" providerId="LiveId" clId="{4FD10FC7-0980-4FBD-9B69-B69F0FC2493D}" dt="2021-05-08T19:35:53.507" v="1312" actId="113"/>
          <ac:spMkLst>
            <pc:docMk/>
            <pc:sldMk cId="0" sldId="449"/>
            <ac:spMk id="12" creationId="{2AD98CC3-DB0E-4108-B6B8-B25804AC22F6}"/>
          </ac:spMkLst>
        </pc:spChg>
        <pc:picChg chg="add mod">
          <ac:chgData name="Shweta Mayor" userId="86eda4f52a034106" providerId="LiveId" clId="{4FD10FC7-0980-4FBD-9B69-B69F0FC2493D}" dt="2021-05-08T19:32:44.692" v="1279" actId="14100"/>
          <ac:picMkLst>
            <pc:docMk/>
            <pc:sldMk cId="0" sldId="449"/>
            <ac:picMk id="9218" creationId="{1FF04047-09A9-48EA-953A-D0EA8E9F6477}"/>
          </ac:picMkLst>
        </pc:picChg>
        <pc:picChg chg="add mod">
          <ac:chgData name="Shweta Mayor" userId="86eda4f52a034106" providerId="LiveId" clId="{4FD10FC7-0980-4FBD-9B69-B69F0FC2493D}" dt="2021-05-08T19:34:41.557" v="1301" actId="14100"/>
          <ac:picMkLst>
            <pc:docMk/>
            <pc:sldMk cId="0" sldId="449"/>
            <ac:picMk id="9220" creationId="{7A2CF4D0-C335-418F-A15B-CAB33F102F7B}"/>
          </ac:picMkLst>
        </pc:picChg>
      </pc:sldChg>
      <pc:sldChg chg="addSp delSp modSp mod">
        <pc:chgData name="Shweta Mayor" userId="86eda4f52a034106" providerId="LiveId" clId="{4FD10FC7-0980-4FBD-9B69-B69F0FC2493D}" dt="2021-05-10T09:57:15.652" v="2245" actId="113"/>
        <pc:sldMkLst>
          <pc:docMk/>
          <pc:sldMk cId="0" sldId="450"/>
        </pc:sldMkLst>
        <pc:spChg chg="mod">
          <ac:chgData name="Shweta Mayor" userId="86eda4f52a034106" providerId="LiveId" clId="{4FD10FC7-0980-4FBD-9B69-B69F0FC2493D}" dt="2021-05-08T19:39:24.823" v="1350" actId="20577"/>
          <ac:spMkLst>
            <pc:docMk/>
            <pc:sldMk cId="0" sldId="450"/>
            <ac:spMk id="3" creationId="{00000000-0000-0000-0000-000000000000}"/>
          </ac:spMkLst>
        </pc:spChg>
        <pc:spChg chg="mod">
          <ac:chgData name="Shweta Mayor" userId="86eda4f52a034106" providerId="LiveId" clId="{4FD10FC7-0980-4FBD-9B69-B69F0FC2493D}" dt="2021-05-10T09:57:15.652" v="2245" actId="113"/>
          <ac:spMkLst>
            <pc:docMk/>
            <pc:sldMk cId="0" sldId="450"/>
            <ac:spMk id="7" creationId="{00000000-0000-0000-0000-000000000000}"/>
          </ac:spMkLst>
        </pc:spChg>
        <pc:picChg chg="del">
          <ac:chgData name="Shweta Mayor" userId="86eda4f52a034106" providerId="LiveId" clId="{4FD10FC7-0980-4FBD-9B69-B69F0FC2493D}" dt="2021-05-08T19:36:15.755" v="1317" actId="21"/>
          <ac:picMkLst>
            <pc:docMk/>
            <pc:sldMk cId="0" sldId="450"/>
            <ac:picMk id="10" creationId="{00000000-0000-0000-0000-000000000000}"/>
          </ac:picMkLst>
        </pc:picChg>
        <pc:picChg chg="del">
          <ac:chgData name="Shweta Mayor" userId="86eda4f52a034106" providerId="LiveId" clId="{4FD10FC7-0980-4FBD-9B69-B69F0FC2493D}" dt="2021-05-08T19:36:01.393" v="1314" actId="21"/>
          <ac:picMkLst>
            <pc:docMk/>
            <pc:sldMk cId="0" sldId="450"/>
            <ac:picMk id="12" creationId="{00000000-0000-0000-0000-000000000000}"/>
          </ac:picMkLst>
        </pc:picChg>
        <pc:picChg chg="del">
          <ac:chgData name="Shweta Mayor" userId="86eda4f52a034106" providerId="LiveId" clId="{4FD10FC7-0980-4FBD-9B69-B69F0FC2493D}" dt="2021-05-08T19:36:08.680" v="1315" actId="21"/>
          <ac:picMkLst>
            <pc:docMk/>
            <pc:sldMk cId="0" sldId="450"/>
            <ac:picMk id="13" creationId="{00000000-0000-0000-0000-000000000000}"/>
          </ac:picMkLst>
        </pc:picChg>
        <pc:picChg chg="add mod">
          <ac:chgData name="Shweta Mayor" userId="86eda4f52a034106" providerId="LiveId" clId="{4FD10FC7-0980-4FBD-9B69-B69F0FC2493D}" dt="2021-05-08T19:36:56.940" v="1324" actId="14100"/>
          <ac:picMkLst>
            <pc:docMk/>
            <pc:sldMk cId="0" sldId="450"/>
            <ac:picMk id="10242" creationId="{C27C000E-CFC7-4EDB-856E-791CC8097D2B}"/>
          </ac:picMkLst>
        </pc:picChg>
        <pc:picChg chg="add mod">
          <ac:chgData name="Shweta Mayor" userId="86eda4f52a034106" providerId="LiveId" clId="{4FD10FC7-0980-4FBD-9B69-B69F0FC2493D}" dt="2021-05-08T19:38:30.888" v="1340" actId="14100"/>
          <ac:picMkLst>
            <pc:docMk/>
            <pc:sldMk cId="0" sldId="450"/>
            <ac:picMk id="10244" creationId="{E9F70242-1E5E-4D64-B050-B70B463378CA}"/>
          </ac:picMkLst>
        </pc:picChg>
      </pc:sldChg>
      <pc:sldChg chg="addSp delSp modSp mod">
        <pc:chgData name="Shweta Mayor" userId="86eda4f52a034106" providerId="LiveId" clId="{4FD10FC7-0980-4FBD-9B69-B69F0FC2493D}" dt="2021-05-10T09:57:10.880" v="2244" actId="113"/>
        <pc:sldMkLst>
          <pc:docMk/>
          <pc:sldMk cId="0" sldId="451"/>
        </pc:sldMkLst>
        <pc:spChg chg="mod">
          <ac:chgData name="Shweta Mayor" userId="86eda4f52a034106" providerId="LiveId" clId="{4FD10FC7-0980-4FBD-9B69-B69F0FC2493D}" dt="2021-05-08T19:43:25.346" v="1466" actId="14100"/>
          <ac:spMkLst>
            <pc:docMk/>
            <pc:sldMk cId="0" sldId="451"/>
            <ac:spMk id="3" creationId="{00000000-0000-0000-0000-000000000000}"/>
          </ac:spMkLst>
        </pc:spChg>
        <pc:spChg chg="mod">
          <ac:chgData name="Shweta Mayor" userId="86eda4f52a034106" providerId="LiveId" clId="{4FD10FC7-0980-4FBD-9B69-B69F0FC2493D}" dt="2021-05-10T09:57:10.880" v="2244" actId="113"/>
          <ac:spMkLst>
            <pc:docMk/>
            <pc:sldMk cId="0" sldId="451"/>
            <ac:spMk id="7" creationId="{00000000-0000-0000-0000-000000000000}"/>
          </ac:spMkLst>
        </pc:spChg>
        <pc:picChg chg="del">
          <ac:chgData name="Shweta Mayor" userId="86eda4f52a034106" providerId="LiveId" clId="{4FD10FC7-0980-4FBD-9B69-B69F0FC2493D}" dt="2021-05-08T19:42:10.048" v="1442" actId="21"/>
          <ac:picMkLst>
            <pc:docMk/>
            <pc:sldMk cId="0" sldId="451"/>
            <ac:picMk id="10" creationId="{00000000-0000-0000-0000-000000000000}"/>
          </ac:picMkLst>
        </pc:picChg>
        <pc:picChg chg="del">
          <ac:chgData name="Shweta Mayor" userId="86eda4f52a034106" providerId="LiveId" clId="{4FD10FC7-0980-4FBD-9B69-B69F0FC2493D}" dt="2021-05-08T19:42:14.419" v="1443" actId="21"/>
          <ac:picMkLst>
            <pc:docMk/>
            <pc:sldMk cId="0" sldId="451"/>
            <ac:picMk id="12" creationId="{00000000-0000-0000-0000-000000000000}"/>
          </ac:picMkLst>
        </pc:picChg>
        <pc:picChg chg="add mod">
          <ac:chgData name="Shweta Mayor" userId="86eda4f52a034106" providerId="LiveId" clId="{4FD10FC7-0980-4FBD-9B69-B69F0FC2493D}" dt="2021-05-08T19:43:57.949" v="1472" actId="1076"/>
          <ac:picMkLst>
            <pc:docMk/>
            <pc:sldMk cId="0" sldId="451"/>
            <ac:picMk id="11266" creationId="{D08A0BF3-49EE-465A-A766-4B59FADC96B2}"/>
          </ac:picMkLst>
        </pc:picChg>
      </pc:sldChg>
      <pc:sldChg chg="delSp modSp mod">
        <pc:chgData name="Shweta Mayor" userId="86eda4f52a034106" providerId="LiveId" clId="{4FD10FC7-0980-4FBD-9B69-B69F0FC2493D}" dt="2021-05-10T09:57:04.008" v="2243" actId="113"/>
        <pc:sldMkLst>
          <pc:docMk/>
          <pc:sldMk cId="0" sldId="452"/>
        </pc:sldMkLst>
        <pc:spChg chg="mod">
          <ac:chgData name="Shweta Mayor" userId="86eda4f52a034106" providerId="LiveId" clId="{4FD10FC7-0980-4FBD-9B69-B69F0FC2493D}" dt="2021-05-08T19:47:51.533" v="1488" actId="14100"/>
          <ac:spMkLst>
            <pc:docMk/>
            <pc:sldMk cId="0" sldId="452"/>
            <ac:spMk id="3" creationId="{00000000-0000-0000-0000-000000000000}"/>
          </ac:spMkLst>
        </pc:spChg>
        <pc:spChg chg="mod">
          <ac:chgData name="Shweta Mayor" userId="86eda4f52a034106" providerId="LiveId" clId="{4FD10FC7-0980-4FBD-9B69-B69F0FC2493D}" dt="2021-05-10T09:57:04.008" v="2243" actId="113"/>
          <ac:spMkLst>
            <pc:docMk/>
            <pc:sldMk cId="0" sldId="452"/>
            <ac:spMk id="7" creationId="{00000000-0000-0000-0000-000000000000}"/>
          </ac:spMkLst>
        </pc:spChg>
        <pc:picChg chg="del">
          <ac:chgData name="Shweta Mayor" userId="86eda4f52a034106" providerId="LiveId" clId="{4FD10FC7-0980-4FBD-9B69-B69F0FC2493D}" dt="2021-05-08T19:47:19.007" v="1475" actId="21"/>
          <ac:picMkLst>
            <pc:docMk/>
            <pc:sldMk cId="0" sldId="452"/>
            <ac:picMk id="10" creationId="{00000000-0000-0000-0000-000000000000}"/>
          </ac:picMkLst>
        </pc:picChg>
      </pc:sldChg>
      <pc:sldChg chg="modSp mod">
        <pc:chgData name="Shweta Mayor" userId="86eda4f52a034106" providerId="LiveId" clId="{4FD10FC7-0980-4FBD-9B69-B69F0FC2493D}" dt="2021-05-10T09:56:57.923" v="2242" actId="113"/>
        <pc:sldMkLst>
          <pc:docMk/>
          <pc:sldMk cId="0" sldId="453"/>
        </pc:sldMkLst>
        <pc:spChg chg="mod">
          <ac:chgData name="Shweta Mayor" userId="86eda4f52a034106" providerId="LiveId" clId="{4FD10FC7-0980-4FBD-9B69-B69F0FC2493D}" dt="2021-05-08T19:48:55.349" v="1552" actId="12"/>
          <ac:spMkLst>
            <pc:docMk/>
            <pc:sldMk cId="0" sldId="453"/>
            <ac:spMk id="3" creationId="{00000000-0000-0000-0000-000000000000}"/>
          </ac:spMkLst>
        </pc:spChg>
        <pc:spChg chg="mod">
          <ac:chgData name="Shweta Mayor" userId="86eda4f52a034106" providerId="LiveId" clId="{4FD10FC7-0980-4FBD-9B69-B69F0FC2493D}" dt="2021-05-10T09:56:57.923" v="2242" actId="113"/>
          <ac:spMkLst>
            <pc:docMk/>
            <pc:sldMk cId="0" sldId="453"/>
            <ac:spMk id="7" creationId="{00000000-0000-0000-0000-000000000000}"/>
          </ac:spMkLst>
        </pc:spChg>
      </pc:sldChg>
      <pc:sldChg chg="del">
        <pc:chgData name="Shweta Mayor" userId="86eda4f52a034106" providerId="LiveId" clId="{4FD10FC7-0980-4FBD-9B69-B69F0FC2493D}" dt="2021-05-08T19:50:19.313" v="1553" actId="47"/>
        <pc:sldMkLst>
          <pc:docMk/>
          <pc:sldMk cId="0" sldId="454"/>
        </pc:sldMkLst>
      </pc:sldChg>
      <pc:sldChg chg="del">
        <pc:chgData name="Shweta Mayor" userId="86eda4f52a034106" providerId="LiveId" clId="{4FD10FC7-0980-4FBD-9B69-B69F0FC2493D}" dt="2021-05-08T19:50:19.313" v="1553" actId="47"/>
        <pc:sldMkLst>
          <pc:docMk/>
          <pc:sldMk cId="0" sldId="455"/>
        </pc:sldMkLst>
      </pc:sldChg>
      <pc:sldChg chg="del">
        <pc:chgData name="Shweta Mayor" userId="86eda4f52a034106" providerId="LiveId" clId="{4FD10FC7-0980-4FBD-9B69-B69F0FC2493D}" dt="2021-05-08T19:50:19.313" v="1553" actId="47"/>
        <pc:sldMkLst>
          <pc:docMk/>
          <pc:sldMk cId="0" sldId="456"/>
        </pc:sldMkLst>
      </pc:sldChg>
      <pc:sldChg chg="del">
        <pc:chgData name="Shweta Mayor" userId="86eda4f52a034106" providerId="LiveId" clId="{4FD10FC7-0980-4FBD-9B69-B69F0FC2493D}" dt="2021-05-08T19:51:05.126" v="1554" actId="47"/>
        <pc:sldMkLst>
          <pc:docMk/>
          <pc:sldMk cId="0" sldId="486"/>
        </pc:sldMkLst>
      </pc:sldChg>
      <pc:sldChg chg="delSp modSp mod">
        <pc:chgData name="Shweta Mayor" userId="86eda4f52a034106" providerId="LiveId" clId="{4FD10FC7-0980-4FBD-9B69-B69F0FC2493D}" dt="2021-06-04T04:38:54.487" v="3137" actId="113"/>
        <pc:sldMkLst>
          <pc:docMk/>
          <pc:sldMk cId="0" sldId="487"/>
        </pc:sldMkLst>
        <pc:spChg chg="mod">
          <ac:chgData name="Shweta Mayor" userId="86eda4f52a034106" providerId="LiveId" clId="{4FD10FC7-0980-4FBD-9B69-B69F0FC2493D}" dt="2021-06-04T04:38:54.487" v="3137" actId="113"/>
          <ac:spMkLst>
            <pc:docMk/>
            <pc:sldMk cId="0" sldId="487"/>
            <ac:spMk id="3" creationId="{00000000-0000-0000-0000-000000000000}"/>
          </ac:spMkLst>
        </pc:spChg>
        <pc:spChg chg="mod">
          <ac:chgData name="Shweta Mayor" userId="86eda4f52a034106" providerId="LiveId" clId="{4FD10FC7-0980-4FBD-9B69-B69F0FC2493D}" dt="2021-05-10T10:00:20.665" v="2275" actId="113"/>
          <ac:spMkLst>
            <pc:docMk/>
            <pc:sldMk cId="0" sldId="487"/>
            <ac:spMk id="7" creationId="{00000000-0000-0000-0000-000000000000}"/>
          </ac:spMkLst>
        </pc:spChg>
        <pc:picChg chg="del">
          <ac:chgData name="Shweta Mayor" userId="86eda4f52a034106" providerId="LiveId" clId="{4FD10FC7-0980-4FBD-9B69-B69F0FC2493D}" dt="2021-05-08T15:09:06.953" v="761" actId="21"/>
          <ac:picMkLst>
            <pc:docMk/>
            <pc:sldMk cId="0" sldId="487"/>
            <ac:picMk id="11" creationId="{00000000-0000-0000-0000-000000000000}"/>
          </ac:picMkLst>
        </pc:picChg>
        <pc:picChg chg="del">
          <ac:chgData name="Shweta Mayor" userId="86eda4f52a034106" providerId="LiveId" clId="{4FD10FC7-0980-4FBD-9B69-B69F0FC2493D}" dt="2021-05-08T15:09:03.859" v="760" actId="21"/>
          <ac:picMkLst>
            <pc:docMk/>
            <pc:sldMk cId="0" sldId="487"/>
            <ac:picMk id="12" creationId="{00000000-0000-0000-0000-000000000000}"/>
          </ac:picMkLst>
        </pc:picChg>
      </pc:sldChg>
      <pc:sldChg chg="addSp delSp modSp mod">
        <pc:chgData name="Shweta Mayor" userId="86eda4f52a034106" providerId="LiveId" clId="{4FD10FC7-0980-4FBD-9B69-B69F0FC2493D}" dt="2021-06-03T15:43:47.743" v="2788" actId="22"/>
        <pc:sldMkLst>
          <pc:docMk/>
          <pc:sldMk cId="0" sldId="489"/>
        </pc:sldMkLst>
        <pc:spChg chg="mod">
          <ac:chgData name="Shweta Mayor" userId="86eda4f52a034106" providerId="LiveId" clId="{4FD10FC7-0980-4FBD-9B69-B69F0FC2493D}" dt="2021-05-28T07:19:13.973" v="2777" actId="20577"/>
          <ac:spMkLst>
            <pc:docMk/>
            <pc:sldMk cId="0" sldId="489"/>
            <ac:spMk id="3" creationId="{00000000-0000-0000-0000-000000000000}"/>
          </ac:spMkLst>
        </pc:spChg>
        <pc:spChg chg="add del">
          <ac:chgData name="Shweta Mayor" userId="86eda4f52a034106" providerId="LiveId" clId="{4FD10FC7-0980-4FBD-9B69-B69F0FC2493D}" dt="2021-06-03T15:43:47.743" v="2788" actId="22"/>
          <ac:spMkLst>
            <pc:docMk/>
            <pc:sldMk cId="0" sldId="489"/>
            <ac:spMk id="10" creationId="{E9A64C9B-D70E-476A-858C-41EA46D1780B}"/>
          </ac:spMkLst>
        </pc:spChg>
      </pc:sldChg>
      <pc:sldChg chg="addSp delSp modSp mod">
        <pc:chgData name="Shweta Mayor" userId="86eda4f52a034106" providerId="LiveId" clId="{4FD10FC7-0980-4FBD-9B69-B69F0FC2493D}" dt="2021-06-01T07:49:17.901" v="2783" actId="20577"/>
        <pc:sldMkLst>
          <pc:docMk/>
          <pc:sldMk cId="0" sldId="490"/>
        </pc:sldMkLst>
        <pc:spChg chg="mod">
          <ac:chgData name="Shweta Mayor" userId="86eda4f52a034106" providerId="LiveId" clId="{4FD10FC7-0980-4FBD-9B69-B69F0FC2493D}" dt="2021-05-08T14:59:56.915" v="1" actId="21"/>
          <ac:spMkLst>
            <pc:docMk/>
            <pc:sldMk cId="0" sldId="490"/>
            <ac:spMk id="3" creationId="{00000000-0000-0000-0000-000000000000}"/>
          </ac:spMkLst>
        </pc:spChg>
        <pc:spChg chg="mod">
          <ac:chgData name="Shweta Mayor" userId="86eda4f52a034106" providerId="LiveId" clId="{4FD10FC7-0980-4FBD-9B69-B69F0FC2493D}" dt="2021-05-28T07:18:08.779" v="2724" actId="113"/>
          <ac:spMkLst>
            <pc:docMk/>
            <pc:sldMk cId="0" sldId="490"/>
            <ac:spMk id="8" creationId="{00000000-0000-0000-0000-000000000000}"/>
          </ac:spMkLst>
        </pc:spChg>
        <pc:spChg chg="add del">
          <ac:chgData name="Shweta Mayor" userId="86eda4f52a034106" providerId="LiveId" clId="{4FD10FC7-0980-4FBD-9B69-B69F0FC2493D}" dt="2021-05-08T15:00:16.173" v="4" actId="22"/>
          <ac:spMkLst>
            <pc:docMk/>
            <pc:sldMk cId="0" sldId="490"/>
            <ac:spMk id="10" creationId="{CA6A2E2B-1A3A-4643-8F9C-31D57FE4B0AA}"/>
          </ac:spMkLst>
        </pc:spChg>
        <pc:spChg chg="add mod">
          <ac:chgData name="Shweta Mayor" userId="86eda4f52a034106" providerId="LiveId" clId="{4FD10FC7-0980-4FBD-9B69-B69F0FC2493D}" dt="2021-06-01T07:49:17.901" v="2783" actId="20577"/>
          <ac:spMkLst>
            <pc:docMk/>
            <pc:sldMk cId="0" sldId="490"/>
            <ac:spMk id="12" creationId="{BEB75058-334B-466F-8DCB-30A5BD698BD1}"/>
          </ac:spMkLst>
        </pc:spChg>
      </pc:sldChg>
      <pc:sldChg chg="addSp delSp modSp new mod">
        <pc:chgData name="Shweta Mayor" userId="86eda4f52a034106" providerId="LiveId" clId="{4FD10FC7-0980-4FBD-9B69-B69F0FC2493D}" dt="2021-05-10T10:00:13.921" v="2274" actId="113"/>
        <pc:sldMkLst>
          <pc:docMk/>
          <pc:sldMk cId="562320309" sldId="493"/>
        </pc:sldMkLst>
        <pc:spChg chg="del">
          <ac:chgData name="Shweta Mayor" userId="86eda4f52a034106" providerId="LiveId" clId="{4FD10FC7-0980-4FBD-9B69-B69F0FC2493D}" dt="2021-05-08T19:56:03.869" v="1653" actId="21"/>
          <ac:spMkLst>
            <pc:docMk/>
            <pc:sldMk cId="562320309" sldId="493"/>
            <ac:spMk id="2" creationId="{02CCDE84-E7BC-4A47-A87B-8A490ED07F8E}"/>
          </ac:spMkLst>
        </pc:spChg>
        <pc:spChg chg="mod">
          <ac:chgData name="Shweta Mayor" userId="86eda4f52a034106" providerId="LiveId" clId="{4FD10FC7-0980-4FBD-9B69-B69F0FC2493D}" dt="2021-05-08T19:56:58.090" v="1672" actId="27636"/>
          <ac:spMkLst>
            <pc:docMk/>
            <pc:sldMk cId="562320309" sldId="493"/>
            <ac:spMk id="3" creationId="{D54D3DE7-98A1-4429-B1A1-1C9EC1793CBB}"/>
          </ac:spMkLst>
        </pc:spChg>
        <pc:spChg chg="mod">
          <ac:chgData name="Shweta Mayor" userId="86eda4f52a034106" providerId="LiveId" clId="{4FD10FC7-0980-4FBD-9B69-B69F0FC2493D}" dt="2021-05-08T19:57:04.331" v="1674" actId="14100"/>
          <ac:spMkLst>
            <pc:docMk/>
            <pc:sldMk cId="562320309" sldId="493"/>
            <ac:spMk id="5" creationId="{08184653-5402-4C40-83CB-C7E25474FE1B}"/>
          </ac:spMkLst>
        </pc:spChg>
        <pc:spChg chg="add mod">
          <ac:chgData name="Shweta Mayor" userId="86eda4f52a034106" providerId="LiveId" clId="{4FD10FC7-0980-4FBD-9B69-B69F0FC2493D}" dt="2021-05-10T10:00:13.921" v="2274" actId="113"/>
          <ac:spMkLst>
            <pc:docMk/>
            <pc:sldMk cId="562320309" sldId="493"/>
            <ac:spMk id="7" creationId="{6C4147CD-4CF6-44E2-BEB8-38FFDF4D8FEA}"/>
          </ac:spMkLst>
        </pc:spChg>
        <pc:graphicFrameChg chg="add del mod">
          <ac:chgData name="Shweta Mayor" userId="86eda4f52a034106" providerId="LiveId" clId="{4FD10FC7-0980-4FBD-9B69-B69F0FC2493D}" dt="2021-05-08T19:56:19.508" v="1656"/>
          <ac:graphicFrameMkLst>
            <pc:docMk/>
            <pc:sldMk cId="562320309" sldId="493"/>
            <ac:graphicFrameMk id="9" creationId="{DD5F3ECF-0E0F-4E6C-B6A6-9FA6595EE972}"/>
          </ac:graphicFrameMkLst>
        </pc:graphicFrameChg>
        <pc:graphicFrameChg chg="add del mod">
          <ac:chgData name="Shweta Mayor" userId="86eda4f52a034106" providerId="LiveId" clId="{4FD10FC7-0980-4FBD-9B69-B69F0FC2493D}" dt="2021-05-08T19:56:23.643" v="1658"/>
          <ac:graphicFrameMkLst>
            <pc:docMk/>
            <pc:sldMk cId="562320309" sldId="493"/>
            <ac:graphicFrameMk id="10" creationId="{EC42CC6C-C8DF-4C51-8C15-53D8B3E9CBD7}"/>
          </ac:graphicFrameMkLst>
        </pc:graphicFrameChg>
        <pc:picChg chg="add mod">
          <ac:chgData name="Shweta Mayor" userId="86eda4f52a034106" providerId="LiveId" clId="{4FD10FC7-0980-4FBD-9B69-B69F0FC2493D}" dt="2021-05-08T19:55:59.766" v="1652"/>
          <ac:picMkLst>
            <pc:docMk/>
            <pc:sldMk cId="562320309" sldId="493"/>
            <ac:picMk id="8" creationId="{F108C733-13B8-401D-9DB5-2F6530DEC2B5}"/>
          </ac:picMkLst>
        </pc:picChg>
      </pc:sldChg>
      <pc:sldChg chg="addSp delSp modSp new mod">
        <pc:chgData name="Shweta Mayor" userId="86eda4f52a034106" providerId="LiveId" clId="{4FD10FC7-0980-4FBD-9B69-B69F0FC2493D}" dt="2021-06-13T16:50:00.184" v="3316" actId="1076"/>
        <pc:sldMkLst>
          <pc:docMk/>
          <pc:sldMk cId="797042043" sldId="494"/>
        </pc:sldMkLst>
        <pc:spChg chg="del">
          <ac:chgData name="Shweta Mayor" userId="86eda4f52a034106" providerId="LiveId" clId="{4FD10FC7-0980-4FBD-9B69-B69F0FC2493D}" dt="2021-05-08T20:00:32.516" v="1685" actId="21"/>
          <ac:spMkLst>
            <pc:docMk/>
            <pc:sldMk cId="797042043" sldId="494"/>
            <ac:spMk id="2" creationId="{9F281EE4-2DED-4520-9299-14AE8B1F8129}"/>
          </ac:spMkLst>
        </pc:spChg>
        <pc:spChg chg="add del mod">
          <ac:chgData name="Shweta Mayor" userId="86eda4f52a034106" providerId="LiveId" clId="{4FD10FC7-0980-4FBD-9B69-B69F0FC2493D}" dt="2021-06-03T16:26:54.813" v="2855" actId="14100"/>
          <ac:spMkLst>
            <pc:docMk/>
            <pc:sldMk cId="797042043" sldId="494"/>
            <ac:spMk id="3" creationId="{085B556C-A36E-4418-9832-7366177B2472}"/>
          </ac:spMkLst>
        </pc:spChg>
        <pc:spChg chg="add del">
          <ac:chgData name="Shweta Mayor" userId="86eda4f52a034106" providerId="LiveId" clId="{4FD10FC7-0980-4FBD-9B69-B69F0FC2493D}" dt="2021-05-08T19:59:49.853" v="1677"/>
          <ac:spMkLst>
            <pc:docMk/>
            <pc:sldMk cId="797042043" sldId="494"/>
            <ac:spMk id="7" creationId="{B675DF99-479D-4371-B687-C057AFB4A8F9}"/>
          </ac:spMkLst>
        </pc:spChg>
        <pc:spChg chg="add del">
          <ac:chgData name="Shweta Mayor" userId="86eda4f52a034106" providerId="LiveId" clId="{4FD10FC7-0980-4FBD-9B69-B69F0FC2493D}" dt="2021-05-08T19:59:53.727" v="1679"/>
          <ac:spMkLst>
            <pc:docMk/>
            <pc:sldMk cId="797042043" sldId="494"/>
            <ac:spMk id="8" creationId="{DFADC698-92CC-4E92-905C-30F8EA97D7A8}"/>
          </ac:spMkLst>
        </pc:spChg>
        <pc:spChg chg="add del mod">
          <ac:chgData name="Shweta Mayor" userId="86eda4f52a034106" providerId="LiveId" clId="{4FD10FC7-0980-4FBD-9B69-B69F0FC2493D}" dt="2021-05-08T20:00:30.051" v="1684" actId="21"/>
          <ac:spMkLst>
            <pc:docMk/>
            <pc:sldMk cId="797042043" sldId="494"/>
            <ac:spMk id="10" creationId="{6A79F9B3-4926-4F17-8214-421040E0F554}"/>
          </ac:spMkLst>
        </pc:spChg>
        <pc:spChg chg="add mod">
          <ac:chgData name="Shweta Mayor" userId="86eda4f52a034106" providerId="LiveId" clId="{4FD10FC7-0980-4FBD-9B69-B69F0FC2493D}" dt="2021-05-10T10:00:00.716" v="2271" actId="113"/>
          <ac:spMkLst>
            <pc:docMk/>
            <pc:sldMk cId="797042043" sldId="494"/>
            <ac:spMk id="13" creationId="{9124D646-51F2-4F41-B5DF-2E90C96E0F83}"/>
          </ac:spMkLst>
        </pc:spChg>
        <pc:spChg chg="add mod">
          <ac:chgData name="Shweta Mayor" userId="86eda4f52a034106" providerId="LiveId" clId="{4FD10FC7-0980-4FBD-9B69-B69F0FC2493D}" dt="2021-06-13T16:50:00.184" v="3316" actId="1076"/>
          <ac:spMkLst>
            <pc:docMk/>
            <pc:sldMk cId="797042043" sldId="494"/>
            <ac:spMk id="17" creationId="{DAED0ADB-5018-404C-8C78-8DE030F7786A}"/>
          </ac:spMkLst>
        </pc:spChg>
        <pc:graphicFrameChg chg="add del mod">
          <ac:chgData name="Shweta Mayor" userId="86eda4f52a034106" providerId="LiveId" clId="{4FD10FC7-0980-4FBD-9B69-B69F0FC2493D}" dt="2021-05-08T20:02:32.535" v="1733"/>
          <ac:graphicFrameMkLst>
            <pc:docMk/>
            <pc:sldMk cId="797042043" sldId="494"/>
            <ac:graphicFrameMk id="12" creationId="{E0C427CD-19CF-4139-B413-966D4A66F043}"/>
          </ac:graphicFrameMkLst>
        </pc:graphicFrameChg>
        <pc:picChg chg="add mod">
          <ac:chgData name="Shweta Mayor" userId="86eda4f52a034106" providerId="LiveId" clId="{4FD10FC7-0980-4FBD-9B69-B69F0FC2493D}" dt="2021-05-08T20:00:44.675" v="1686"/>
          <ac:picMkLst>
            <pc:docMk/>
            <pc:sldMk cId="797042043" sldId="494"/>
            <ac:picMk id="14" creationId="{08CFD262-3D6D-49CE-B4F6-9E5AAA188245}"/>
          </ac:picMkLst>
        </pc:picChg>
        <pc:picChg chg="add del">
          <ac:chgData name="Shweta Mayor" userId="86eda4f52a034106" providerId="LiveId" clId="{4FD10FC7-0980-4FBD-9B69-B69F0FC2493D}" dt="2021-05-08T19:59:49.853" v="1677"/>
          <ac:picMkLst>
            <pc:docMk/>
            <pc:sldMk cId="797042043" sldId="494"/>
            <ac:picMk id="13314" creationId="{88CA2A7E-4A3B-4459-935E-ED533282C543}"/>
          </ac:picMkLst>
        </pc:picChg>
        <pc:picChg chg="add del">
          <ac:chgData name="Shweta Mayor" userId="86eda4f52a034106" providerId="LiveId" clId="{4FD10FC7-0980-4FBD-9B69-B69F0FC2493D}" dt="2021-05-08T19:59:53.727" v="1679"/>
          <ac:picMkLst>
            <pc:docMk/>
            <pc:sldMk cId="797042043" sldId="494"/>
            <ac:picMk id="13316" creationId="{542D3934-768A-47D9-A544-34C4B4435879}"/>
          </ac:picMkLst>
        </pc:picChg>
        <pc:picChg chg="add mod">
          <ac:chgData name="Shweta Mayor" userId="86eda4f52a034106" providerId="LiveId" clId="{4FD10FC7-0980-4FBD-9B69-B69F0FC2493D}" dt="2021-06-13T16:49:55.204" v="3315" actId="1076"/>
          <ac:picMkLst>
            <pc:docMk/>
            <pc:sldMk cId="797042043" sldId="494"/>
            <ac:picMk id="13318" creationId="{0FD7ACEA-A230-4BDC-9F72-7FED50964CF9}"/>
          </ac:picMkLst>
        </pc:picChg>
        <pc:picChg chg="add del mod">
          <ac:chgData name="Shweta Mayor" userId="86eda4f52a034106" providerId="LiveId" clId="{4FD10FC7-0980-4FBD-9B69-B69F0FC2493D}" dt="2021-05-08T20:02:32.535" v="1733"/>
          <ac:picMkLst>
            <pc:docMk/>
            <pc:sldMk cId="797042043" sldId="494"/>
            <ac:picMk id="13319" creationId="{7C1B1D0C-96A4-485A-BA5E-D3AB09672139}"/>
          </ac:picMkLst>
        </pc:picChg>
      </pc:sldChg>
      <pc:sldChg chg="addSp delSp modSp new mod">
        <pc:chgData name="Shweta Mayor" userId="86eda4f52a034106" providerId="LiveId" clId="{4FD10FC7-0980-4FBD-9B69-B69F0FC2493D}" dt="2021-05-08T20:04:50.096" v="1762" actId="14100"/>
        <pc:sldMkLst>
          <pc:docMk/>
          <pc:sldMk cId="1866260915" sldId="495"/>
        </pc:sldMkLst>
        <pc:spChg chg="del">
          <ac:chgData name="Shweta Mayor" userId="86eda4f52a034106" providerId="LiveId" clId="{4FD10FC7-0980-4FBD-9B69-B69F0FC2493D}" dt="2021-05-08T20:03:57.211" v="1745" actId="21"/>
          <ac:spMkLst>
            <pc:docMk/>
            <pc:sldMk cId="1866260915" sldId="495"/>
            <ac:spMk id="2" creationId="{2EC1C36D-A5DD-448A-9365-3AD398BD8143}"/>
          </ac:spMkLst>
        </pc:spChg>
        <pc:spChg chg="mod">
          <ac:chgData name="Shweta Mayor" userId="86eda4f52a034106" providerId="LiveId" clId="{4FD10FC7-0980-4FBD-9B69-B69F0FC2493D}" dt="2021-05-08T20:04:15.551" v="1752" actId="20577"/>
          <ac:spMkLst>
            <pc:docMk/>
            <pc:sldMk cId="1866260915" sldId="495"/>
            <ac:spMk id="3" creationId="{400024E4-E9D6-4F43-BE6B-6027AA33EB9C}"/>
          </ac:spMkLst>
        </pc:spChg>
        <pc:spChg chg="mod">
          <ac:chgData name="Shweta Mayor" userId="86eda4f52a034106" providerId="LiveId" clId="{4FD10FC7-0980-4FBD-9B69-B69F0FC2493D}" dt="2021-05-08T20:04:50.096" v="1762" actId="14100"/>
          <ac:spMkLst>
            <pc:docMk/>
            <pc:sldMk cId="1866260915" sldId="495"/>
            <ac:spMk id="5" creationId="{5CD6FE92-1CB3-4ED3-9A85-8D779CC18851}"/>
          </ac:spMkLst>
        </pc:spChg>
        <pc:spChg chg="add mod">
          <ac:chgData name="Shweta Mayor" userId="86eda4f52a034106" providerId="LiveId" clId="{4FD10FC7-0980-4FBD-9B69-B69F0FC2493D}" dt="2021-05-08T20:04:44.383" v="1761" actId="20577"/>
          <ac:spMkLst>
            <pc:docMk/>
            <pc:sldMk cId="1866260915" sldId="495"/>
            <ac:spMk id="7" creationId="{E66F639B-0C5D-4B1D-A1B2-9F753A68D71E}"/>
          </ac:spMkLst>
        </pc:spChg>
        <pc:picChg chg="add mod">
          <ac:chgData name="Shweta Mayor" userId="86eda4f52a034106" providerId="LiveId" clId="{4FD10FC7-0980-4FBD-9B69-B69F0FC2493D}" dt="2021-05-08T20:04:32.811" v="1753"/>
          <ac:picMkLst>
            <pc:docMk/>
            <pc:sldMk cId="1866260915" sldId="495"/>
            <ac:picMk id="8" creationId="{9163209E-1691-47FD-97AA-A8E166507D1D}"/>
          </ac:picMkLst>
        </pc:picChg>
      </pc:sldChg>
      <pc:sldChg chg="addSp delSp modSp new mod">
        <pc:chgData name="Shweta Mayor" userId="86eda4f52a034106" providerId="LiveId" clId="{4FD10FC7-0980-4FBD-9B69-B69F0FC2493D}" dt="2021-05-10T09:59:53.535" v="2270" actId="113"/>
        <pc:sldMkLst>
          <pc:docMk/>
          <pc:sldMk cId="228837982" sldId="496"/>
        </pc:sldMkLst>
        <pc:spChg chg="del">
          <ac:chgData name="Shweta Mayor" userId="86eda4f52a034106" providerId="LiveId" clId="{4FD10FC7-0980-4FBD-9B69-B69F0FC2493D}" dt="2021-05-08T20:05:21.012" v="1764" actId="21"/>
          <ac:spMkLst>
            <pc:docMk/>
            <pc:sldMk cId="228837982" sldId="496"/>
            <ac:spMk id="2" creationId="{99B09C0B-C4E8-43B5-9B8B-B149639676DF}"/>
          </ac:spMkLst>
        </pc:spChg>
        <pc:spChg chg="mod">
          <ac:chgData name="Shweta Mayor" userId="86eda4f52a034106" providerId="LiveId" clId="{4FD10FC7-0980-4FBD-9B69-B69F0FC2493D}" dt="2021-05-08T20:05:58.469" v="1770" actId="123"/>
          <ac:spMkLst>
            <pc:docMk/>
            <pc:sldMk cId="228837982" sldId="496"/>
            <ac:spMk id="3" creationId="{49FE137C-73B9-4150-89B1-734D68CB4400}"/>
          </ac:spMkLst>
        </pc:spChg>
        <pc:spChg chg="mod">
          <ac:chgData name="Shweta Mayor" userId="86eda4f52a034106" providerId="LiveId" clId="{4FD10FC7-0980-4FBD-9B69-B69F0FC2493D}" dt="2021-05-08T20:06:02.037" v="1771" actId="14100"/>
          <ac:spMkLst>
            <pc:docMk/>
            <pc:sldMk cId="228837982" sldId="496"/>
            <ac:spMk id="5" creationId="{4B6F489A-980B-4DA3-B079-2CBF4BAF9A46}"/>
          </ac:spMkLst>
        </pc:spChg>
        <pc:spChg chg="add mod">
          <ac:chgData name="Shweta Mayor" userId="86eda4f52a034106" providerId="LiveId" clId="{4FD10FC7-0980-4FBD-9B69-B69F0FC2493D}" dt="2021-05-10T09:59:53.535" v="2270" actId="113"/>
          <ac:spMkLst>
            <pc:docMk/>
            <pc:sldMk cId="228837982" sldId="496"/>
            <ac:spMk id="7" creationId="{710AABD8-B092-4E51-91E4-6567B52C4833}"/>
          </ac:spMkLst>
        </pc:spChg>
        <pc:picChg chg="add mod">
          <ac:chgData name="Shweta Mayor" userId="86eda4f52a034106" providerId="LiveId" clId="{4FD10FC7-0980-4FBD-9B69-B69F0FC2493D}" dt="2021-05-08T20:05:30.291" v="1765"/>
          <ac:picMkLst>
            <pc:docMk/>
            <pc:sldMk cId="228837982" sldId="496"/>
            <ac:picMk id="8" creationId="{872F56F8-CE81-4407-A586-F07E0CE111B7}"/>
          </ac:picMkLst>
        </pc:picChg>
        <pc:picChg chg="add mod">
          <ac:chgData name="Shweta Mayor" userId="86eda4f52a034106" providerId="LiveId" clId="{4FD10FC7-0980-4FBD-9B69-B69F0FC2493D}" dt="2021-05-10T07:37:13.602" v="2070" actId="14100"/>
          <ac:picMkLst>
            <pc:docMk/>
            <pc:sldMk cId="228837982" sldId="496"/>
            <ac:picMk id="1026" creationId="{AED4EAA0-2468-4E54-8EC7-737D13D67E97}"/>
          </ac:picMkLst>
        </pc:picChg>
      </pc:sldChg>
      <pc:sldChg chg="addSp delSp modSp new mod">
        <pc:chgData name="Shweta Mayor" userId="86eda4f52a034106" providerId="LiveId" clId="{4FD10FC7-0980-4FBD-9B69-B69F0FC2493D}" dt="2021-05-10T09:59:20.502" v="2265" actId="113"/>
        <pc:sldMkLst>
          <pc:docMk/>
          <pc:sldMk cId="2106247114" sldId="497"/>
        </pc:sldMkLst>
        <pc:spChg chg="del">
          <ac:chgData name="Shweta Mayor" userId="86eda4f52a034106" providerId="LiveId" clId="{4FD10FC7-0980-4FBD-9B69-B69F0FC2493D}" dt="2021-05-09T10:50:09.364" v="1779" actId="21"/>
          <ac:spMkLst>
            <pc:docMk/>
            <pc:sldMk cId="2106247114" sldId="497"/>
            <ac:spMk id="2" creationId="{666DF81C-838E-41AF-B97D-DC8604D7F80C}"/>
          </ac:spMkLst>
        </pc:spChg>
        <pc:spChg chg="mod">
          <ac:chgData name="Shweta Mayor" userId="86eda4f52a034106" providerId="LiveId" clId="{4FD10FC7-0980-4FBD-9B69-B69F0FC2493D}" dt="2021-05-09T10:54:28.239" v="1866" actId="255"/>
          <ac:spMkLst>
            <pc:docMk/>
            <pc:sldMk cId="2106247114" sldId="497"/>
            <ac:spMk id="3" creationId="{CCA9E879-C023-4A8E-BE11-D3E60EFC92A3}"/>
          </ac:spMkLst>
        </pc:spChg>
        <pc:spChg chg="mod">
          <ac:chgData name="Shweta Mayor" userId="86eda4f52a034106" providerId="LiveId" clId="{4FD10FC7-0980-4FBD-9B69-B69F0FC2493D}" dt="2021-05-09T10:50:45.434" v="1799" actId="14100"/>
          <ac:spMkLst>
            <pc:docMk/>
            <pc:sldMk cId="2106247114" sldId="497"/>
            <ac:spMk id="5" creationId="{A6CF0EF8-1D5C-4E39-BA00-A030D1DDD276}"/>
          </ac:spMkLst>
        </pc:spChg>
        <pc:spChg chg="add mod">
          <ac:chgData name="Shweta Mayor" userId="86eda4f52a034106" providerId="LiveId" clId="{4FD10FC7-0980-4FBD-9B69-B69F0FC2493D}" dt="2021-05-10T09:59:20.502" v="2265" actId="113"/>
          <ac:spMkLst>
            <pc:docMk/>
            <pc:sldMk cId="2106247114" sldId="497"/>
            <ac:spMk id="7" creationId="{D73EB024-4847-4F15-90FF-7CAD16DAF711}"/>
          </ac:spMkLst>
        </pc:spChg>
        <pc:picChg chg="add mod">
          <ac:chgData name="Shweta Mayor" userId="86eda4f52a034106" providerId="LiveId" clId="{4FD10FC7-0980-4FBD-9B69-B69F0FC2493D}" dt="2021-05-09T10:50:16.524" v="1780"/>
          <ac:picMkLst>
            <pc:docMk/>
            <pc:sldMk cId="2106247114" sldId="497"/>
            <ac:picMk id="8" creationId="{04196EAE-F096-43F1-9079-03F26874BF70}"/>
          </ac:picMkLst>
        </pc:picChg>
      </pc:sldChg>
      <pc:sldChg chg="addSp delSp modSp new mod">
        <pc:chgData name="Shweta Mayor" userId="86eda4f52a034106" providerId="LiveId" clId="{4FD10FC7-0980-4FBD-9B69-B69F0FC2493D}" dt="2021-05-10T09:59:14.320" v="2264" actId="113"/>
        <pc:sldMkLst>
          <pc:docMk/>
          <pc:sldMk cId="2339144436" sldId="498"/>
        </pc:sldMkLst>
        <pc:spChg chg="del">
          <ac:chgData name="Shweta Mayor" userId="86eda4f52a034106" providerId="LiveId" clId="{4FD10FC7-0980-4FBD-9B69-B69F0FC2493D}" dt="2021-05-09T10:51:38.455" v="1814" actId="21"/>
          <ac:spMkLst>
            <pc:docMk/>
            <pc:sldMk cId="2339144436" sldId="498"/>
            <ac:spMk id="2" creationId="{0BFC2A55-3902-4589-BD9C-57A067473C20}"/>
          </ac:spMkLst>
        </pc:spChg>
        <pc:spChg chg="mod">
          <ac:chgData name="Shweta Mayor" userId="86eda4f52a034106" providerId="LiveId" clId="{4FD10FC7-0980-4FBD-9B69-B69F0FC2493D}" dt="2021-05-09T10:52:52.701" v="1853" actId="14100"/>
          <ac:spMkLst>
            <pc:docMk/>
            <pc:sldMk cId="2339144436" sldId="498"/>
            <ac:spMk id="3" creationId="{9CCD3C25-0722-427D-AB49-B7C459D09AD3}"/>
          </ac:spMkLst>
        </pc:spChg>
        <pc:spChg chg="mod">
          <ac:chgData name="Shweta Mayor" userId="86eda4f52a034106" providerId="LiveId" clId="{4FD10FC7-0980-4FBD-9B69-B69F0FC2493D}" dt="2021-05-09T10:52:58.637" v="1854" actId="14100"/>
          <ac:spMkLst>
            <pc:docMk/>
            <pc:sldMk cId="2339144436" sldId="498"/>
            <ac:spMk id="5" creationId="{9F1B8680-777D-4E14-95BE-1AD29B16657A}"/>
          </ac:spMkLst>
        </pc:spChg>
        <pc:spChg chg="add mod">
          <ac:chgData name="Shweta Mayor" userId="86eda4f52a034106" providerId="LiveId" clId="{4FD10FC7-0980-4FBD-9B69-B69F0FC2493D}" dt="2021-05-10T09:59:14.320" v="2264" actId="113"/>
          <ac:spMkLst>
            <pc:docMk/>
            <pc:sldMk cId="2339144436" sldId="498"/>
            <ac:spMk id="7" creationId="{3D3F07A9-BAC0-4B27-A789-227D25543B8E}"/>
          </ac:spMkLst>
        </pc:spChg>
        <pc:picChg chg="add mod">
          <ac:chgData name="Shweta Mayor" userId="86eda4f52a034106" providerId="LiveId" clId="{4FD10FC7-0980-4FBD-9B69-B69F0FC2493D}" dt="2021-05-09T10:51:44.937" v="1815"/>
          <ac:picMkLst>
            <pc:docMk/>
            <pc:sldMk cId="2339144436" sldId="498"/>
            <ac:picMk id="8" creationId="{62C09AA0-4C52-4329-A9C2-6E5B35836A6A}"/>
          </ac:picMkLst>
        </pc:picChg>
        <pc:picChg chg="add mod">
          <ac:chgData name="Shweta Mayor" userId="86eda4f52a034106" providerId="LiveId" clId="{4FD10FC7-0980-4FBD-9B69-B69F0FC2493D}" dt="2021-05-09T10:53:22.218" v="1859" actId="14100"/>
          <ac:picMkLst>
            <pc:docMk/>
            <pc:sldMk cId="2339144436" sldId="498"/>
            <ac:picMk id="1026" creationId="{364F1E09-3684-46BC-84B6-035ACCDDE71C}"/>
          </ac:picMkLst>
        </pc:picChg>
      </pc:sldChg>
      <pc:sldChg chg="addSp delSp modSp new mod">
        <pc:chgData name="Shweta Mayor" userId="86eda4f52a034106" providerId="LiveId" clId="{4FD10FC7-0980-4FBD-9B69-B69F0FC2493D}" dt="2021-05-10T09:59:09.463" v="2263" actId="113"/>
        <pc:sldMkLst>
          <pc:docMk/>
          <pc:sldMk cId="2761857614" sldId="499"/>
        </pc:sldMkLst>
        <pc:spChg chg="del">
          <ac:chgData name="Shweta Mayor" userId="86eda4f52a034106" providerId="LiveId" clId="{4FD10FC7-0980-4FBD-9B69-B69F0FC2493D}" dt="2021-05-09T10:55:11.399" v="1870" actId="21"/>
          <ac:spMkLst>
            <pc:docMk/>
            <pc:sldMk cId="2761857614" sldId="499"/>
            <ac:spMk id="2" creationId="{9BB17E3C-298D-49B2-BABE-CD3547FEB044}"/>
          </ac:spMkLst>
        </pc:spChg>
        <pc:spChg chg="mod">
          <ac:chgData name="Shweta Mayor" userId="86eda4f52a034106" providerId="LiveId" clId="{4FD10FC7-0980-4FBD-9B69-B69F0FC2493D}" dt="2021-05-09T10:56:10.880" v="1883" actId="20577"/>
          <ac:spMkLst>
            <pc:docMk/>
            <pc:sldMk cId="2761857614" sldId="499"/>
            <ac:spMk id="3" creationId="{2D730E73-173F-4279-9F9C-CD79AA8526F0}"/>
          </ac:spMkLst>
        </pc:spChg>
        <pc:spChg chg="mod">
          <ac:chgData name="Shweta Mayor" userId="86eda4f52a034106" providerId="LiveId" clId="{4FD10FC7-0980-4FBD-9B69-B69F0FC2493D}" dt="2021-05-09T10:56:21" v="1885" actId="14100"/>
          <ac:spMkLst>
            <pc:docMk/>
            <pc:sldMk cId="2761857614" sldId="499"/>
            <ac:spMk id="5" creationId="{1A89836C-C05B-4671-BEE9-307DF08E56E9}"/>
          </ac:spMkLst>
        </pc:spChg>
        <pc:spChg chg="add mod">
          <ac:chgData name="Shweta Mayor" userId="86eda4f52a034106" providerId="LiveId" clId="{4FD10FC7-0980-4FBD-9B69-B69F0FC2493D}" dt="2021-05-10T09:59:09.463" v="2263" actId="113"/>
          <ac:spMkLst>
            <pc:docMk/>
            <pc:sldMk cId="2761857614" sldId="499"/>
            <ac:spMk id="7" creationId="{8D21389C-E234-45EE-B907-8CF23E2D3408}"/>
          </ac:spMkLst>
        </pc:spChg>
        <pc:picChg chg="add mod">
          <ac:chgData name="Shweta Mayor" userId="86eda4f52a034106" providerId="LiveId" clId="{4FD10FC7-0980-4FBD-9B69-B69F0FC2493D}" dt="2021-05-09T10:55:18.846" v="1871"/>
          <ac:picMkLst>
            <pc:docMk/>
            <pc:sldMk cId="2761857614" sldId="499"/>
            <ac:picMk id="8" creationId="{B61FDCDD-D081-483E-9F4E-BFF2B541C14E}"/>
          </ac:picMkLst>
        </pc:picChg>
      </pc:sldChg>
      <pc:sldChg chg="addSp delSp modSp new mod">
        <pc:chgData name="Shweta Mayor" userId="86eda4f52a034106" providerId="LiveId" clId="{4FD10FC7-0980-4FBD-9B69-B69F0FC2493D}" dt="2021-05-10T09:59:01.514" v="2261" actId="113"/>
        <pc:sldMkLst>
          <pc:docMk/>
          <pc:sldMk cId="3884399588" sldId="500"/>
        </pc:sldMkLst>
        <pc:spChg chg="del">
          <ac:chgData name="Shweta Mayor" userId="86eda4f52a034106" providerId="LiveId" clId="{4FD10FC7-0980-4FBD-9B69-B69F0FC2493D}" dt="2021-05-09T10:56:29.036" v="1887" actId="21"/>
          <ac:spMkLst>
            <pc:docMk/>
            <pc:sldMk cId="3884399588" sldId="500"/>
            <ac:spMk id="2" creationId="{343815DA-242D-473C-8703-8928280EB067}"/>
          </ac:spMkLst>
        </pc:spChg>
        <pc:spChg chg="del mod">
          <ac:chgData name="Shweta Mayor" userId="86eda4f52a034106" providerId="LiveId" clId="{4FD10FC7-0980-4FBD-9B69-B69F0FC2493D}" dt="2021-05-09T10:56:52.861" v="1890" actId="21"/>
          <ac:spMkLst>
            <pc:docMk/>
            <pc:sldMk cId="3884399588" sldId="500"/>
            <ac:spMk id="3" creationId="{935183B1-7B88-4A22-8DA5-4B153B2BDCBD}"/>
          </ac:spMkLst>
        </pc:spChg>
        <pc:spChg chg="add mod">
          <ac:chgData name="Shweta Mayor" userId="86eda4f52a034106" providerId="LiveId" clId="{4FD10FC7-0980-4FBD-9B69-B69F0FC2493D}" dt="2021-05-10T09:59:01.514" v="2261" actId="113"/>
          <ac:spMkLst>
            <pc:docMk/>
            <pc:sldMk cId="3884399588" sldId="500"/>
            <ac:spMk id="8" creationId="{8A729321-0DB6-4DCE-8E06-64125C8CF6A1}"/>
          </ac:spMkLst>
        </pc:spChg>
        <pc:picChg chg="add mod">
          <ac:chgData name="Shweta Mayor" userId="86eda4f52a034106" providerId="LiveId" clId="{4FD10FC7-0980-4FBD-9B69-B69F0FC2493D}" dt="2021-05-09T10:57:04.656" v="1892"/>
          <ac:picMkLst>
            <pc:docMk/>
            <pc:sldMk cId="3884399588" sldId="500"/>
            <ac:picMk id="9" creationId="{6BF54803-FDA3-49EA-85B6-CB62DE332F5F}"/>
          </ac:picMkLst>
        </pc:picChg>
        <pc:picChg chg="add mod">
          <ac:chgData name="Shweta Mayor" userId="86eda4f52a034106" providerId="LiveId" clId="{4FD10FC7-0980-4FBD-9B69-B69F0FC2493D}" dt="2021-05-09T10:57:25.282" v="1917" actId="14100"/>
          <ac:picMkLst>
            <pc:docMk/>
            <pc:sldMk cId="3884399588" sldId="500"/>
            <ac:picMk id="2050" creationId="{2857FF8C-348F-47B2-950F-9A55E130806B}"/>
          </ac:picMkLst>
        </pc:picChg>
      </pc:sldChg>
      <pc:sldChg chg="addSp delSp modSp new mod">
        <pc:chgData name="Shweta Mayor" userId="86eda4f52a034106" providerId="LiveId" clId="{4FD10FC7-0980-4FBD-9B69-B69F0FC2493D}" dt="2021-05-10T09:58:54.751" v="2260" actId="113"/>
        <pc:sldMkLst>
          <pc:docMk/>
          <pc:sldMk cId="2679358881" sldId="501"/>
        </pc:sldMkLst>
        <pc:spChg chg="del">
          <ac:chgData name="Shweta Mayor" userId="86eda4f52a034106" providerId="LiveId" clId="{4FD10FC7-0980-4FBD-9B69-B69F0FC2493D}" dt="2021-05-09T10:57:52.959" v="1919" actId="21"/>
          <ac:spMkLst>
            <pc:docMk/>
            <pc:sldMk cId="2679358881" sldId="501"/>
            <ac:spMk id="2" creationId="{29937B81-BE1A-4D67-B96F-765971884D25}"/>
          </ac:spMkLst>
        </pc:spChg>
        <pc:spChg chg="mod">
          <ac:chgData name="Shweta Mayor" userId="86eda4f52a034106" providerId="LiveId" clId="{4FD10FC7-0980-4FBD-9B69-B69F0FC2493D}" dt="2021-05-09T10:59:41.812" v="1983" actId="5793"/>
          <ac:spMkLst>
            <pc:docMk/>
            <pc:sldMk cId="2679358881" sldId="501"/>
            <ac:spMk id="3" creationId="{D92CF937-FF48-47EC-A11D-2E5A5A649147}"/>
          </ac:spMkLst>
        </pc:spChg>
        <pc:spChg chg="mod">
          <ac:chgData name="Shweta Mayor" userId="86eda4f52a034106" providerId="LiveId" clId="{4FD10FC7-0980-4FBD-9B69-B69F0FC2493D}" dt="2021-05-09T10:58:57.843" v="1968" actId="14100"/>
          <ac:spMkLst>
            <pc:docMk/>
            <pc:sldMk cId="2679358881" sldId="501"/>
            <ac:spMk id="5" creationId="{6199F56A-AC49-4AF8-B6E0-A08CAC831D00}"/>
          </ac:spMkLst>
        </pc:spChg>
        <pc:spChg chg="add mod">
          <ac:chgData name="Shweta Mayor" userId="86eda4f52a034106" providerId="LiveId" clId="{4FD10FC7-0980-4FBD-9B69-B69F0FC2493D}" dt="2021-05-10T09:58:54.751" v="2260" actId="113"/>
          <ac:spMkLst>
            <pc:docMk/>
            <pc:sldMk cId="2679358881" sldId="501"/>
            <ac:spMk id="7" creationId="{35E6A85C-0A84-4FC0-BA87-3A5960CFCB29}"/>
          </ac:spMkLst>
        </pc:spChg>
        <pc:picChg chg="add mod">
          <ac:chgData name="Shweta Mayor" userId="86eda4f52a034106" providerId="LiveId" clId="{4FD10FC7-0980-4FBD-9B69-B69F0FC2493D}" dt="2021-05-09T10:58:12.887" v="1922"/>
          <ac:picMkLst>
            <pc:docMk/>
            <pc:sldMk cId="2679358881" sldId="501"/>
            <ac:picMk id="8" creationId="{2843560F-F59B-4CD0-8ED4-6A5F7479EE05}"/>
          </ac:picMkLst>
        </pc:picChg>
      </pc:sldChg>
      <pc:sldChg chg="addSp modSp add mod">
        <pc:chgData name="Shweta Mayor" userId="86eda4f52a034106" providerId="LiveId" clId="{4FD10FC7-0980-4FBD-9B69-B69F0FC2493D}" dt="2021-05-10T09:58:50.531" v="2259" actId="113"/>
        <pc:sldMkLst>
          <pc:docMk/>
          <pc:sldMk cId="1680385722" sldId="502"/>
        </pc:sldMkLst>
        <pc:spChg chg="mod">
          <ac:chgData name="Shweta Mayor" userId="86eda4f52a034106" providerId="LiveId" clId="{4FD10FC7-0980-4FBD-9B69-B69F0FC2493D}" dt="2021-05-09T11:00:14.130" v="1992" actId="1076"/>
          <ac:spMkLst>
            <pc:docMk/>
            <pc:sldMk cId="1680385722" sldId="502"/>
            <ac:spMk id="3" creationId="{D92CF937-FF48-47EC-A11D-2E5A5A649147}"/>
          </ac:spMkLst>
        </pc:spChg>
        <pc:spChg chg="mod">
          <ac:chgData name="Shweta Mayor" userId="86eda4f52a034106" providerId="LiveId" clId="{4FD10FC7-0980-4FBD-9B69-B69F0FC2493D}" dt="2021-05-09T10:59:03.257" v="1969" actId="14100"/>
          <ac:spMkLst>
            <pc:docMk/>
            <pc:sldMk cId="1680385722" sldId="502"/>
            <ac:spMk id="5" creationId="{6199F56A-AC49-4AF8-B6E0-A08CAC831D00}"/>
          </ac:spMkLst>
        </pc:spChg>
        <pc:spChg chg="add mod">
          <ac:chgData name="Shweta Mayor" userId="86eda4f52a034106" providerId="LiveId" clId="{4FD10FC7-0980-4FBD-9B69-B69F0FC2493D}" dt="2021-05-10T09:58:50.531" v="2259" actId="113"/>
          <ac:spMkLst>
            <pc:docMk/>
            <pc:sldMk cId="1680385722" sldId="502"/>
            <ac:spMk id="7" creationId="{3BE11A91-F711-4E0F-A168-4C620898985A}"/>
          </ac:spMkLst>
        </pc:spChg>
        <pc:picChg chg="add mod">
          <ac:chgData name="Shweta Mayor" userId="86eda4f52a034106" providerId="LiveId" clId="{4FD10FC7-0980-4FBD-9B69-B69F0FC2493D}" dt="2021-05-09T10:58:26.609" v="1932"/>
          <ac:picMkLst>
            <pc:docMk/>
            <pc:sldMk cId="1680385722" sldId="502"/>
            <ac:picMk id="8" creationId="{6924A916-EDB8-40DB-A5E2-F49C458039A4}"/>
          </ac:picMkLst>
        </pc:picChg>
      </pc:sldChg>
      <pc:sldChg chg="addSp modSp add mod">
        <pc:chgData name="Shweta Mayor" userId="86eda4f52a034106" providerId="LiveId" clId="{4FD10FC7-0980-4FBD-9B69-B69F0FC2493D}" dt="2021-05-10T09:58:45.201" v="2258" actId="113"/>
        <pc:sldMkLst>
          <pc:docMk/>
          <pc:sldMk cId="43779165" sldId="503"/>
        </pc:sldMkLst>
        <pc:spChg chg="mod">
          <ac:chgData name="Shweta Mayor" userId="86eda4f52a034106" providerId="LiveId" clId="{4FD10FC7-0980-4FBD-9B69-B69F0FC2493D}" dt="2021-05-09T11:00:47.034" v="2001" actId="5793"/>
          <ac:spMkLst>
            <pc:docMk/>
            <pc:sldMk cId="43779165" sldId="503"/>
            <ac:spMk id="3" creationId="{D92CF937-FF48-47EC-A11D-2E5A5A649147}"/>
          </ac:spMkLst>
        </pc:spChg>
        <pc:spChg chg="mod">
          <ac:chgData name="Shweta Mayor" userId="86eda4f52a034106" providerId="LiveId" clId="{4FD10FC7-0980-4FBD-9B69-B69F0FC2493D}" dt="2021-05-09T10:59:10.824" v="1971" actId="14100"/>
          <ac:spMkLst>
            <pc:docMk/>
            <pc:sldMk cId="43779165" sldId="503"/>
            <ac:spMk id="5" creationId="{6199F56A-AC49-4AF8-B6E0-A08CAC831D00}"/>
          </ac:spMkLst>
        </pc:spChg>
        <pc:spChg chg="add mod">
          <ac:chgData name="Shweta Mayor" userId="86eda4f52a034106" providerId="LiveId" clId="{4FD10FC7-0980-4FBD-9B69-B69F0FC2493D}" dt="2021-05-10T09:58:45.201" v="2258" actId="113"/>
          <ac:spMkLst>
            <pc:docMk/>
            <pc:sldMk cId="43779165" sldId="503"/>
            <ac:spMk id="7" creationId="{0BCA1AC4-42D7-4D0C-8C8F-73BBC9EE7997}"/>
          </ac:spMkLst>
        </pc:spChg>
        <pc:picChg chg="add mod">
          <ac:chgData name="Shweta Mayor" userId="86eda4f52a034106" providerId="LiveId" clId="{4FD10FC7-0980-4FBD-9B69-B69F0FC2493D}" dt="2021-05-09T10:58:38.945" v="1949"/>
          <ac:picMkLst>
            <pc:docMk/>
            <pc:sldMk cId="43779165" sldId="503"/>
            <ac:picMk id="8" creationId="{A13950E1-CF96-4C49-9529-BDE6C7B6EAE0}"/>
          </ac:picMkLst>
        </pc:picChg>
      </pc:sldChg>
      <pc:sldChg chg="addSp delSp modSp new mod">
        <pc:chgData name="Shweta Mayor" userId="86eda4f52a034106" providerId="LiveId" clId="{4FD10FC7-0980-4FBD-9B69-B69F0FC2493D}" dt="2021-06-17T16:35:06.306" v="3347" actId="5793"/>
        <pc:sldMkLst>
          <pc:docMk/>
          <pc:sldMk cId="2287648565" sldId="504"/>
        </pc:sldMkLst>
        <pc:spChg chg="del">
          <ac:chgData name="Shweta Mayor" userId="86eda4f52a034106" providerId="LiveId" clId="{4FD10FC7-0980-4FBD-9B69-B69F0FC2493D}" dt="2021-05-09T11:14:55.109" v="2005" actId="21"/>
          <ac:spMkLst>
            <pc:docMk/>
            <pc:sldMk cId="2287648565" sldId="504"/>
            <ac:spMk id="2" creationId="{7D6B19FD-AECA-4ED7-8D6C-DEB6EC7146FB}"/>
          </ac:spMkLst>
        </pc:spChg>
        <pc:spChg chg="mod">
          <ac:chgData name="Shweta Mayor" userId="86eda4f52a034106" providerId="LiveId" clId="{4FD10FC7-0980-4FBD-9B69-B69F0FC2493D}" dt="2021-06-17T16:35:06.306" v="3347" actId="5793"/>
          <ac:spMkLst>
            <pc:docMk/>
            <pc:sldMk cId="2287648565" sldId="504"/>
            <ac:spMk id="3" creationId="{0F1081F7-EAF3-429B-865A-8B92081B13BE}"/>
          </ac:spMkLst>
        </pc:spChg>
        <pc:spChg chg="mod">
          <ac:chgData name="Shweta Mayor" userId="86eda4f52a034106" providerId="LiveId" clId="{4FD10FC7-0980-4FBD-9B69-B69F0FC2493D}" dt="2021-05-10T09:59:29.425" v="2266" actId="14100"/>
          <ac:spMkLst>
            <pc:docMk/>
            <pc:sldMk cId="2287648565" sldId="504"/>
            <ac:spMk id="5" creationId="{32418ECE-B4C8-4A4F-86ED-EA2446B354D7}"/>
          </ac:spMkLst>
        </pc:spChg>
        <pc:spChg chg="add mod">
          <ac:chgData name="Shweta Mayor" userId="86eda4f52a034106" providerId="LiveId" clId="{4FD10FC7-0980-4FBD-9B69-B69F0FC2493D}" dt="2021-05-09T11:15:27.680" v="2017" actId="2711"/>
          <ac:spMkLst>
            <pc:docMk/>
            <pc:sldMk cId="2287648565" sldId="504"/>
            <ac:spMk id="7" creationId="{2692CF63-6177-4F11-9B0B-B47093B8758D}"/>
          </ac:spMkLst>
        </pc:spChg>
        <pc:spChg chg="add del">
          <ac:chgData name="Shweta Mayor" userId="86eda4f52a034106" providerId="LiveId" clId="{4FD10FC7-0980-4FBD-9B69-B69F0FC2493D}" dt="2021-05-09T17:03:25.787" v="2026" actId="22"/>
          <ac:spMkLst>
            <pc:docMk/>
            <pc:sldMk cId="2287648565" sldId="504"/>
            <ac:spMk id="10" creationId="{CACCD9B6-3446-48C3-B4A2-42C45E322BC9}"/>
          </ac:spMkLst>
        </pc:spChg>
        <pc:picChg chg="add mod">
          <ac:chgData name="Shweta Mayor" userId="86eda4f52a034106" providerId="LiveId" clId="{4FD10FC7-0980-4FBD-9B69-B69F0FC2493D}" dt="2021-05-09T11:15:04.521" v="2006"/>
          <ac:picMkLst>
            <pc:docMk/>
            <pc:sldMk cId="2287648565" sldId="504"/>
            <ac:picMk id="8" creationId="{E7E78D5A-DA47-4A17-BB05-AA1779F5A417}"/>
          </ac:picMkLst>
        </pc:picChg>
      </pc:sldChg>
      <pc:sldChg chg="addSp delSp modSp add mod">
        <pc:chgData name="Shweta Mayor" userId="86eda4f52a034106" providerId="LiveId" clId="{4FD10FC7-0980-4FBD-9B69-B69F0FC2493D}" dt="2021-06-17T16:37:14.128" v="3358" actId="14100"/>
        <pc:sldMkLst>
          <pc:docMk/>
          <pc:sldMk cId="3474877084" sldId="505"/>
        </pc:sldMkLst>
        <pc:spChg chg="del mod">
          <ac:chgData name="Shweta Mayor" userId="86eda4f52a034106" providerId="LiveId" clId="{4FD10FC7-0980-4FBD-9B69-B69F0FC2493D}" dt="2021-05-09T17:04:10.482" v="2036" actId="21"/>
          <ac:spMkLst>
            <pc:docMk/>
            <pc:sldMk cId="3474877084" sldId="505"/>
            <ac:spMk id="3" creationId="{0F1081F7-EAF3-429B-865A-8B92081B13BE}"/>
          </ac:spMkLst>
        </pc:spChg>
        <pc:spChg chg="mod">
          <ac:chgData name="Shweta Mayor" userId="86eda4f52a034106" providerId="LiveId" clId="{4FD10FC7-0980-4FBD-9B69-B69F0FC2493D}" dt="2021-05-09T17:04:19.987" v="2039" actId="14100"/>
          <ac:spMkLst>
            <pc:docMk/>
            <pc:sldMk cId="3474877084" sldId="505"/>
            <ac:spMk id="5" creationId="{32418ECE-B4C8-4A4F-86ED-EA2446B354D7}"/>
          </ac:spMkLst>
        </pc:spChg>
        <pc:spChg chg="mod">
          <ac:chgData name="Shweta Mayor" userId="86eda4f52a034106" providerId="LiveId" clId="{4FD10FC7-0980-4FBD-9B69-B69F0FC2493D}" dt="2021-05-09T17:06:01.207" v="2064" actId="20577"/>
          <ac:spMkLst>
            <pc:docMk/>
            <pc:sldMk cId="3474877084" sldId="505"/>
            <ac:spMk id="7" creationId="{2692CF63-6177-4F11-9B0B-B47093B8758D}"/>
          </ac:spMkLst>
        </pc:spChg>
        <pc:spChg chg="add mod">
          <ac:chgData name="Shweta Mayor" userId="86eda4f52a034106" providerId="LiveId" clId="{4FD10FC7-0980-4FBD-9B69-B69F0FC2493D}" dt="2021-06-17T16:36:35.140" v="3354" actId="2711"/>
          <ac:spMkLst>
            <pc:docMk/>
            <pc:sldMk cId="3474877084" sldId="505"/>
            <ac:spMk id="9" creationId="{8484F152-F31C-4CA4-8B01-D54BE2E979F8}"/>
          </ac:spMkLst>
        </pc:spChg>
        <pc:picChg chg="add mod">
          <ac:chgData name="Shweta Mayor" userId="86eda4f52a034106" providerId="LiveId" clId="{4FD10FC7-0980-4FBD-9B69-B69F0FC2493D}" dt="2021-06-17T16:37:14.128" v="3358" actId="14100"/>
          <ac:picMkLst>
            <pc:docMk/>
            <pc:sldMk cId="3474877084" sldId="505"/>
            <ac:picMk id="1026" creationId="{AA921651-6C3E-4CE0-8E69-85F8420065F9}"/>
          </ac:picMkLst>
        </pc:picChg>
        <pc:picChg chg="add del mod">
          <ac:chgData name="Shweta Mayor" userId="86eda4f52a034106" providerId="LiveId" clId="{4FD10FC7-0980-4FBD-9B69-B69F0FC2493D}" dt="2021-06-17T16:35:59.969" v="3349" actId="21"/>
          <ac:picMkLst>
            <pc:docMk/>
            <pc:sldMk cId="3474877084" sldId="505"/>
            <ac:picMk id="4098" creationId="{6E3BFA49-3EAA-48BB-A2E9-124CAF36A278}"/>
          </ac:picMkLst>
        </pc:picChg>
      </pc:sldChg>
      <pc:sldChg chg="addSp delSp modSp add mod">
        <pc:chgData name="Shweta Mayor" userId="86eda4f52a034106" providerId="LiveId" clId="{4FD10FC7-0980-4FBD-9B69-B69F0FC2493D}" dt="2021-06-17T16:46:03.343" v="3454" actId="20577"/>
        <pc:sldMkLst>
          <pc:docMk/>
          <pc:sldMk cId="916970564" sldId="506"/>
        </pc:sldMkLst>
        <pc:spChg chg="mod">
          <ac:chgData name="Shweta Mayor" userId="86eda4f52a034106" providerId="LiveId" clId="{4FD10FC7-0980-4FBD-9B69-B69F0FC2493D}" dt="2021-06-17T16:42:27.006" v="3415" actId="27636"/>
          <ac:spMkLst>
            <pc:docMk/>
            <pc:sldMk cId="916970564" sldId="506"/>
            <ac:spMk id="3" creationId="{0F1081F7-EAF3-429B-865A-8B92081B13BE}"/>
          </ac:spMkLst>
        </pc:spChg>
        <pc:spChg chg="mod">
          <ac:chgData name="Shweta Mayor" userId="86eda4f52a034106" providerId="LiveId" clId="{4FD10FC7-0980-4FBD-9B69-B69F0FC2493D}" dt="2021-05-09T17:32:50.774" v="2067" actId="14100"/>
          <ac:spMkLst>
            <pc:docMk/>
            <pc:sldMk cId="916970564" sldId="506"/>
            <ac:spMk id="5" creationId="{32418ECE-B4C8-4A4F-86ED-EA2446B354D7}"/>
          </ac:spMkLst>
        </pc:spChg>
        <pc:spChg chg="mod">
          <ac:chgData name="Shweta Mayor" userId="86eda4f52a034106" providerId="LiveId" clId="{4FD10FC7-0980-4FBD-9B69-B69F0FC2493D}" dt="2021-06-17T16:46:03.343" v="3454" actId="20577"/>
          <ac:spMkLst>
            <pc:docMk/>
            <pc:sldMk cId="916970564" sldId="506"/>
            <ac:spMk id="7" creationId="{2692CF63-6177-4F11-9B0B-B47093B8758D}"/>
          </ac:spMkLst>
        </pc:spChg>
        <pc:spChg chg="add del mod">
          <ac:chgData name="Shweta Mayor" userId="86eda4f52a034106" providerId="LiveId" clId="{4FD10FC7-0980-4FBD-9B69-B69F0FC2493D}" dt="2021-06-17T16:45:58.163" v="3442"/>
          <ac:spMkLst>
            <pc:docMk/>
            <pc:sldMk cId="916970564" sldId="506"/>
            <ac:spMk id="9" creationId="{0AAA4C1B-91EE-496C-84CB-0131906D474C}"/>
          </ac:spMkLst>
        </pc:spChg>
        <pc:picChg chg="add del mod">
          <ac:chgData name="Shweta Mayor" userId="86eda4f52a034106" providerId="LiveId" clId="{4FD10FC7-0980-4FBD-9B69-B69F0FC2493D}" dt="2021-06-17T16:45:58.163" v="3442"/>
          <ac:picMkLst>
            <pc:docMk/>
            <pc:sldMk cId="916970564" sldId="506"/>
            <ac:picMk id="10" creationId="{58C91E2A-3D96-49CE-B87B-C1AFA3DD120C}"/>
          </ac:picMkLst>
        </pc:picChg>
      </pc:sldChg>
      <pc:sldChg chg="addSp delSp modSp new mod">
        <pc:chgData name="Shweta Mayor" userId="86eda4f52a034106" providerId="LiveId" clId="{4FD10FC7-0980-4FBD-9B69-B69F0FC2493D}" dt="2021-05-10T09:59:47.556" v="2269" actId="113"/>
        <pc:sldMkLst>
          <pc:docMk/>
          <pc:sldMk cId="3490136152" sldId="507"/>
        </pc:sldMkLst>
        <pc:spChg chg="del">
          <ac:chgData name="Shweta Mayor" userId="86eda4f52a034106" providerId="LiveId" clId="{4FD10FC7-0980-4FBD-9B69-B69F0FC2493D}" dt="2021-05-10T07:38:16.900" v="2079" actId="21"/>
          <ac:spMkLst>
            <pc:docMk/>
            <pc:sldMk cId="3490136152" sldId="507"/>
            <ac:spMk id="2" creationId="{C66B71D0-F79F-4F8E-BA17-4C778713A132}"/>
          </ac:spMkLst>
        </pc:spChg>
        <pc:spChg chg="mod">
          <ac:chgData name="Shweta Mayor" userId="86eda4f52a034106" providerId="LiveId" clId="{4FD10FC7-0980-4FBD-9B69-B69F0FC2493D}" dt="2021-05-10T07:39:06.049" v="2121" actId="27636"/>
          <ac:spMkLst>
            <pc:docMk/>
            <pc:sldMk cId="3490136152" sldId="507"/>
            <ac:spMk id="3" creationId="{D159D8DD-159D-47F6-9285-E1FAFB830CC7}"/>
          </ac:spMkLst>
        </pc:spChg>
        <pc:spChg chg="mod">
          <ac:chgData name="Shweta Mayor" userId="86eda4f52a034106" providerId="LiveId" clId="{4FD10FC7-0980-4FBD-9B69-B69F0FC2493D}" dt="2021-05-10T07:39:12.618" v="2123" actId="14100"/>
          <ac:spMkLst>
            <pc:docMk/>
            <pc:sldMk cId="3490136152" sldId="507"/>
            <ac:spMk id="5" creationId="{2214DBC3-9753-4194-A352-2FAE70952C65}"/>
          </ac:spMkLst>
        </pc:spChg>
        <pc:spChg chg="add mod">
          <ac:chgData name="Shweta Mayor" userId="86eda4f52a034106" providerId="LiveId" clId="{4FD10FC7-0980-4FBD-9B69-B69F0FC2493D}" dt="2021-05-10T09:59:47.556" v="2269" actId="113"/>
          <ac:spMkLst>
            <pc:docMk/>
            <pc:sldMk cId="3490136152" sldId="507"/>
            <ac:spMk id="7" creationId="{042BA95D-F623-4CBF-9EA8-A819F92E26DD}"/>
          </ac:spMkLst>
        </pc:spChg>
        <pc:picChg chg="add mod">
          <ac:chgData name="Shweta Mayor" userId="86eda4f52a034106" providerId="LiveId" clId="{4FD10FC7-0980-4FBD-9B69-B69F0FC2493D}" dt="2021-05-10T07:38:23.968" v="2080"/>
          <ac:picMkLst>
            <pc:docMk/>
            <pc:sldMk cId="3490136152" sldId="507"/>
            <ac:picMk id="8" creationId="{2C8DA537-A3A6-4C6D-B8F4-DE41ED4D90EB}"/>
          </ac:picMkLst>
        </pc:picChg>
      </pc:sldChg>
      <pc:sldChg chg="modSp add mod">
        <pc:chgData name="Shweta Mayor" userId="86eda4f52a034106" providerId="LiveId" clId="{4FD10FC7-0980-4FBD-9B69-B69F0FC2493D}" dt="2021-05-10T09:59:37.863" v="2267" actId="113"/>
        <pc:sldMkLst>
          <pc:docMk/>
          <pc:sldMk cId="3596078332" sldId="508"/>
        </pc:sldMkLst>
        <pc:spChg chg="mod">
          <ac:chgData name="Shweta Mayor" userId="86eda4f52a034106" providerId="LiveId" clId="{4FD10FC7-0980-4FBD-9B69-B69F0FC2493D}" dt="2021-05-10T07:40:47.373" v="2141" actId="5793"/>
          <ac:spMkLst>
            <pc:docMk/>
            <pc:sldMk cId="3596078332" sldId="508"/>
            <ac:spMk id="3" creationId="{D159D8DD-159D-47F6-9285-E1FAFB830CC7}"/>
          </ac:spMkLst>
        </pc:spChg>
        <pc:spChg chg="mod">
          <ac:chgData name="Shweta Mayor" userId="86eda4f52a034106" providerId="LiveId" clId="{4FD10FC7-0980-4FBD-9B69-B69F0FC2493D}" dt="2021-05-10T09:59:37.863" v="2267" actId="113"/>
          <ac:spMkLst>
            <pc:docMk/>
            <pc:sldMk cId="3596078332" sldId="508"/>
            <ac:spMk id="7" creationId="{042BA95D-F623-4CBF-9EA8-A819F92E26DD}"/>
          </ac:spMkLst>
        </pc:spChg>
      </pc:sldChg>
      <pc:sldChg chg="modSp add mod">
        <pc:chgData name="Shweta Mayor" userId="86eda4f52a034106" providerId="LiveId" clId="{4FD10FC7-0980-4FBD-9B69-B69F0FC2493D}" dt="2021-05-10T09:59:42.962" v="2268" actId="113"/>
        <pc:sldMkLst>
          <pc:docMk/>
          <pc:sldMk cId="1864776260" sldId="509"/>
        </pc:sldMkLst>
        <pc:spChg chg="mod">
          <ac:chgData name="Shweta Mayor" userId="86eda4f52a034106" providerId="LiveId" clId="{4FD10FC7-0980-4FBD-9B69-B69F0FC2493D}" dt="2021-05-10T07:44:14.861" v="2241" actId="20577"/>
          <ac:spMkLst>
            <pc:docMk/>
            <pc:sldMk cId="1864776260" sldId="509"/>
            <ac:spMk id="3" creationId="{400024E4-E9D6-4F43-BE6B-6027AA33EB9C}"/>
          </ac:spMkLst>
        </pc:spChg>
        <pc:spChg chg="mod">
          <ac:chgData name="Shweta Mayor" userId="86eda4f52a034106" providerId="LiveId" clId="{4FD10FC7-0980-4FBD-9B69-B69F0FC2493D}" dt="2021-05-10T09:59:42.962" v="2268" actId="113"/>
          <ac:spMkLst>
            <pc:docMk/>
            <pc:sldMk cId="1864776260" sldId="509"/>
            <ac:spMk id="7" creationId="{E66F639B-0C5D-4B1D-A1B2-9F753A68D71E}"/>
          </ac:spMkLst>
        </pc:spChg>
      </pc:sldChg>
      <pc:sldChg chg="modSp add mod">
        <pc:chgData name="Shweta Mayor" userId="86eda4f52a034106" providerId="LiveId" clId="{4FD10FC7-0980-4FBD-9B69-B69F0FC2493D}" dt="2021-05-23T16:12:46.324" v="2348" actId="113"/>
        <pc:sldMkLst>
          <pc:docMk/>
          <pc:sldMk cId="1123843723" sldId="510"/>
        </pc:sldMkLst>
        <pc:spChg chg="mod">
          <ac:chgData name="Shweta Mayor" userId="86eda4f52a034106" providerId="LiveId" clId="{4FD10FC7-0980-4FBD-9B69-B69F0FC2493D}" dt="2021-05-23T16:12:46.324" v="2348" actId="113"/>
          <ac:spMkLst>
            <pc:docMk/>
            <pc:sldMk cId="1123843723" sldId="510"/>
            <ac:spMk id="9" creationId="{00000000-0000-0000-0000-000000000000}"/>
          </ac:spMkLst>
        </pc:spChg>
      </pc:sldChg>
      <pc:sldChg chg="addSp delSp modSp add mod">
        <pc:chgData name="Shweta Mayor" userId="86eda4f52a034106" providerId="LiveId" clId="{4FD10FC7-0980-4FBD-9B69-B69F0FC2493D}" dt="2021-05-23T16:17:11.699" v="2718" actId="113"/>
        <pc:sldMkLst>
          <pc:docMk/>
          <pc:sldMk cId="2313725608" sldId="511"/>
        </pc:sldMkLst>
        <pc:spChg chg="add del">
          <ac:chgData name="Shweta Mayor" userId="86eda4f52a034106" providerId="LiveId" clId="{4FD10FC7-0980-4FBD-9B69-B69F0FC2493D}" dt="2021-05-23T16:14:21.500" v="2350"/>
          <ac:spMkLst>
            <pc:docMk/>
            <pc:sldMk cId="2313725608" sldId="511"/>
            <ac:spMk id="2" creationId="{4AC97B1C-8D9F-46B4-9303-019244EDB087}"/>
          </ac:spMkLst>
        </pc:spChg>
        <pc:spChg chg="mod">
          <ac:chgData name="Shweta Mayor" userId="86eda4f52a034106" providerId="LiveId" clId="{4FD10FC7-0980-4FBD-9B69-B69F0FC2493D}" dt="2021-05-23T16:17:11.699" v="2718" actId="113"/>
          <ac:spMkLst>
            <pc:docMk/>
            <pc:sldMk cId="2313725608" sldId="511"/>
            <ac:spMk id="9" creationId="{00000000-0000-0000-0000-000000000000}"/>
          </ac:spMkLst>
        </pc:spChg>
      </pc:sldChg>
      <pc:sldChg chg="modSp add mod">
        <pc:chgData name="Shweta Mayor" userId="86eda4f52a034106" providerId="LiveId" clId="{4FD10FC7-0980-4FBD-9B69-B69F0FC2493D}" dt="2021-06-03T15:45:23.130" v="2800" actId="123"/>
        <pc:sldMkLst>
          <pc:docMk/>
          <pc:sldMk cId="2101163623" sldId="512"/>
        </pc:sldMkLst>
        <pc:spChg chg="mod">
          <ac:chgData name="Shweta Mayor" userId="86eda4f52a034106" providerId="LiveId" clId="{4FD10FC7-0980-4FBD-9B69-B69F0FC2493D}" dt="2021-06-03T15:45:23.130" v="2800" actId="123"/>
          <ac:spMkLst>
            <pc:docMk/>
            <pc:sldMk cId="2101163623" sldId="512"/>
            <ac:spMk id="3" creationId="{00000000-0000-0000-0000-000000000000}"/>
          </ac:spMkLst>
        </pc:spChg>
        <pc:spChg chg="mod">
          <ac:chgData name="Shweta Mayor" userId="86eda4f52a034106" providerId="LiveId" clId="{4FD10FC7-0980-4FBD-9B69-B69F0FC2493D}" dt="2021-06-03T15:44:47.717" v="2795"/>
          <ac:spMkLst>
            <pc:docMk/>
            <pc:sldMk cId="2101163623" sldId="512"/>
            <ac:spMk id="7" creationId="{00000000-0000-0000-0000-000000000000}"/>
          </ac:spMkLst>
        </pc:spChg>
      </pc:sldChg>
      <pc:sldChg chg="modSp add mod">
        <pc:chgData name="Shweta Mayor" userId="86eda4f52a034106" providerId="LiveId" clId="{4FD10FC7-0980-4FBD-9B69-B69F0FC2493D}" dt="2021-06-04T05:21:40.336" v="3140" actId="207"/>
        <pc:sldMkLst>
          <pc:docMk/>
          <pc:sldMk cId="3623189090" sldId="513"/>
        </pc:sldMkLst>
        <pc:spChg chg="mod">
          <ac:chgData name="Shweta Mayor" userId="86eda4f52a034106" providerId="LiveId" clId="{4FD10FC7-0980-4FBD-9B69-B69F0FC2493D}" dt="2021-06-04T05:21:40.336" v="3140" actId="207"/>
          <ac:spMkLst>
            <pc:docMk/>
            <pc:sldMk cId="3623189090" sldId="513"/>
            <ac:spMk id="3" creationId="{00000000-0000-0000-0000-000000000000}"/>
          </ac:spMkLst>
        </pc:spChg>
      </pc:sldChg>
      <pc:sldChg chg="addSp delSp modSp add mod">
        <pc:chgData name="Shweta Mayor" userId="86eda4f52a034106" providerId="LiveId" clId="{4FD10FC7-0980-4FBD-9B69-B69F0FC2493D}" dt="2021-06-04T05:20:32.738" v="3139" actId="20577"/>
        <pc:sldMkLst>
          <pc:docMk/>
          <pc:sldMk cId="249517321" sldId="514"/>
        </pc:sldMkLst>
        <pc:spChg chg="mod">
          <ac:chgData name="Shweta Mayor" userId="86eda4f52a034106" providerId="LiveId" clId="{4FD10FC7-0980-4FBD-9B69-B69F0FC2493D}" dt="2021-06-04T05:20:32.738" v="3139" actId="20577"/>
          <ac:spMkLst>
            <pc:docMk/>
            <pc:sldMk cId="249517321" sldId="514"/>
            <ac:spMk id="3" creationId="{00000000-0000-0000-0000-000000000000}"/>
          </ac:spMkLst>
        </pc:spChg>
        <pc:spChg chg="add del">
          <ac:chgData name="Shweta Mayor" userId="86eda4f52a034106" providerId="LiveId" clId="{4FD10FC7-0980-4FBD-9B69-B69F0FC2493D}" dt="2021-06-03T16:57:14.140" v="2990" actId="22"/>
          <ac:spMkLst>
            <pc:docMk/>
            <pc:sldMk cId="249517321" sldId="514"/>
            <ac:spMk id="10" creationId="{26CB3E7F-75E0-4566-960B-90392F7950A7}"/>
          </ac:spMkLst>
        </pc:spChg>
      </pc:sldChg>
      <pc:sldChg chg="add del">
        <pc:chgData name="Shweta Mayor" userId="86eda4f52a034106" providerId="LiveId" clId="{4FD10FC7-0980-4FBD-9B69-B69F0FC2493D}" dt="2021-06-03T15:55:37.378" v="2804" actId="47"/>
        <pc:sldMkLst>
          <pc:docMk/>
          <pc:sldMk cId="1586166555" sldId="514"/>
        </pc:sldMkLst>
      </pc:sldChg>
      <pc:sldChg chg="addSp delSp modSp add mod">
        <pc:chgData name="Shweta Mayor" userId="86eda4f52a034106" providerId="LiveId" clId="{4FD10FC7-0980-4FBD-9B69-B69F0FC2493D}" dt="2021-06-03T16:56:52.263" v="2988" actId="14100"/>
        <pc:sldMkLst>
          <pc:docMk/>
          <pc:sldMk cId="3544849290" sldId="515"/>
        </pc:sldMkLst>
        <pc:spChg chg="del mod">
          <ac:chgData name="Shweta Mayor" userId="86eda4f52a034106" providerId="LiveId" clId="{4FD10FC7-0980-4FBD-9B69-B69F0FC2493D}" dt="2021-06-03T16:55:12.554" v="2958"/>
          <ac:spMkLst>
            <pc:docMk/>
            <pc:sldMk cId="3544849290" sldId="515"/>
            <ac:spMk id="3" creationId="{00000000-0000-0000-0000-000000000000}"/>
          </ac:spMkLst>
        </pc:spChg>
        <pc:spChg chg="add mod">
          <ac:chgData name="Shweta Mayor" userId="86eda4f52a034106" providerId="LiveId" clId="{4FD10FC7-0980-4FBD-9B69-B69F0FC2493D}" dt="2021-06-03T16:56:43.832" v="2985" actId="123"/>
          <ac:spMkLst>
            <pc:docMk/>
            <pc:sldMk cId="3544849290" sldId="515"/>
            <ac:spMk id="10" creationId="{20CB906F-C315-461F-A831-BC369AAB1827}"/>
          </ac:spMkLst>
        </pc:spChg>
        <pc:graphicFrameChg chg="add mod modGraphic">
          <ac:chgData name="Shweta Mayor" userId="86eda4f52a034106" providerId="LiveId" clId="{4FD10FC7-0980-4FBD-9B69-B69F0FC2493D}" dt="2021-06-03T16:56:52.263" v="2988" actId="14100"/>
          <ac:graphicFrameMkLst>
            <pc:docMk/>
            <pc:sldMk cId="3544849290" sldId="515"/>
            <ac:graphicFrameMk id="2" creationId="{6C634938-0B11-47C1-AFF5-E62FF22116E2}"/>
          </ac:graphicFrameMkLst>
        </pc:graphicFrameChg>
      </pc:sldChg>
      <pc:sldChg chg="modSp add mod">
        <pc:chgData name="Shweta Mayor" userId="86eda4f52a034106" providerId="LiveId" clId="{4FD10FC7-0980-4FBD-9B69-B69F0FC2493D}" dt="2021-06-03T17:04:13.018" v="3011" actId="20577"/>
        <pc:sldMkLst>
          <pc:docMk/>
          <pc:sldMk cId="3026721606" sldId="516"/>
        </pc:sldMkLst>
        <pc:spChg chg="mod">
          <ac:chgData name="Shweta Mayor" userId="86eda4f52a034106" providerId="LiveId" clId="{4FD10FC7-0980-4FBD-9B69-B69F0FC2493D}" dt="2021-06-03T17:04:13.018" v="3011" actId="20577"/>
          <ac:spMkLst>
            <pc:docMk/>
            <pc:sldMk cId="3026721606" sldId="516"/>
            <ac:spMk id="3" creationId="{00000000-0000-0000-0000-000000000000}"/>
          </ac:spMkLst>
        </pc:spChg>
      </pc:sldChg>
      <pc:sldChg chg="addSp delSp modSp new mod">
        <pc:chgData name="Shweta Mayor" userId="86eda4f52a034106" providerId="LiveId" clId="{4FD10FC7-0980-4FBD-9B69-B69F0FC2493D}" dt="2021-06-04T04:28:37.596" v="3136" actId="123"/>
        <pc:sldMkLst>
          <pc:docMk/>
          <pc:sldMk cId="3516555049" sldId="517"/>
        </pc:sldMkLst>
        <pc:spChg chg="del">
          <ac:chgData name="Shweta Mayor" userId="86eda4f52a034106" providerId="LiveId" clId="{4FD10FC7-0980-4FBD-9B69-B69F0FC2493D}" dt="2021-06-03T17:06:06.705" v="3020" actId="21"/>
          <ac:spMkLst>
            <pc:docMk/>
            <pc:sldMk cId="3516555049" sldId="517"/>
            <ac:spMk id="2" creationId="{ABA59B07-6F95-49AF-818C-160448A4D521}"/>
          </ac:spMkLst>
        </pc:spChg>
        <pc:spChg chg="mod">
          <ac:chgData name="Shweta Mayor" userId="86eda4f52a034106" providerId="LiveId" clId="{4FD10FC7-0980-4FBD-9B69-B69F0FC2493D}" dt="2021-06-04T04:28:37.596" v="3136" actId="123"/>
          <ac:spMkLst>
            <pc:docMk/>
            <pc:sldMk cId="3516555049" sldId="517"/>
            <ac:spMk id="3" creationId="{EE27DF44-CE08-4E6B-9970-0C8C3A2007A0}"/>
          </ac:spMkLst>
        </pc:spChg>
        <pc:spChg chg="mod">
          <ac:chgData name="Shweta Mayor" userId="86eda4f52a034106" providerId="LiveId" clId="{4FD10FC7-0980-4FBD-9B69-B69F0FC2493D}" dt="2021-06-03T17:07:27.319" v="3082" actId="14100"/>
          <ac:spMkLst>
            <pc:docMk/>
            <pc:sldMk cId="3516555049" sldId="517"/>
            <ac:spMk id="5" creationId="{DE93F301-687F-4145-A5E7-895CB6A76CB4}"/>
          </ac:spMkLst>
        </pc:spChg>
        <pc:spChg chg="add mod">
          <ac:chgData name="Shweta Mayor" userId="86eda4f52a034106" providerId="LiveId" clId="{4FD10FC7-0980-4FBD-9B69-B69F0FC2493D}" dt="2021-06-03T17:07:01.545" v="3077" actId="20577"/>
          <ac:spMkLst>
            <pc:docMk/>
            <pc:sldMk cId="3516555049" sldId="517"/>
            <ac:spMk id="7" creationId="{9AA40BCE-B1C6-475B-9C5E-61822210CC93}"/>
          </ac:spMkLst>
        </pc:spChg>
        <pc:picChg chg="add mod">
          <ac:chgData name="Shweta Mayor" userId="86eda4f52a034106" providerId="LiveId" clId="{4FD10FC7-0980-4FBD-9B69-B69F0FC2493D}" dt="2021-06-03T17:06:14.578" v="3021"/>
          <ac:picMkLst>
            <pc:docMk/>
            <pc:sldMk cId="3516555049" sldId="517"/>
            <ac:picMk id="8" creationId="{55DDFD8B-2C72-4F6E-906B-32AAD6883B7F}"/>
          </ac:picMkLst>
        </pc:picChg>
      </pc:sldChg>
      <pc:sldChg chg="addSp delSp modSp add mod">
        <pc:chgData name="Shweta Mayor" userId="86eda4f52a034106" providerId="LiveId" clId="{4FD10FC7-0980-4FBD-9B69-B69F0FC2493D}" dt="2021-06-07T04:15:28.914" v="3314" actId="20577"/>
        <pc:sldMkLst>
          <pc:docMk/>
          <pc:sldMk cId="617592706" sldId="518"/>
        </pc:sldMkLst>
        <pc:spChg chg="mod">
          <ac:chgData name="Shweta Mayor" userId="86eda4f52a034106" providerId="LiveId" clId="{4FD10FC7-0980-4FBD-9B69-B69F0FC2493D}" dt="2021-06-05T04:27:28.524" v="3313" actId="20577"/>
          <ac:spMkLst>
            <pc:docMk/>
            <pc:sldMk cId="617592706" sldId="518"/>
            <ac:spMk id="3" creationId="{00000000-0000-0000-0000-000000000000}"/>
          </ac:spMkLst>
        </pc:spChg>
        <pc:spChg chg="mod">
          <ac:chgData name="Shweta Mayor" userId="86eda4f52a034106" providerId="LiveId" clId="{4FD10FC7-0980-4FBD-9B69-B69F0FC2493D}" dt="2021-06-07T04:15:28.914" v="3314" actId="20577"/>
          <ac:spMkLst>
            <pc:docMk/>
            <pc:sldMk cId="617592706" sldId="518"/>
            <ac:spMk id="7" creationId="{00000000-0000-0000-0000-000000000000}"/>
          </ac:spMkLst>
        </pc:spChg>
        <pc:spChg chg="add del">
          <ac:chgData name="Shweta Mayor" userId="86eda4f52a034106" providerId="LiveId" clId="{4FD10FC7-0980-4FBD-9B69-B69F0FC2493D}" dt="2021-06-05T04:22:36.834" v="3238" actId="22"/>
          <ac:spMkLst>
            <pc:docMk/>
            <pc:sldMk cId="617592706" sldId="518"/>
            <ac:spMk id="10" creationId="{9C4F4550-32F2-4A62-B3A9-F57525EE64DA}"/>
          </ac:spMkLst>
        </pc:spChg>
      </pc:sldChg>
      <pc:sldChg chg="modSp add mod">
        <pc:chgData name="Shweta Mayor" userId="86eda4f52a034106" providerId="LiveId" clId="{4FD10FC7-0980-4FBD-9B69-B69F0FC2493D}" dt="2021-06-05T04:24:49.539" v="3296" actId="1076"/>
        <pc:sldMkLst>
          <pc:docMk/>
          <pc:sldMk cId="2585091966" sldId="519"/>
        </pc:sldMkLst>
        <pc:spChg chg="mod">
          <ac:chgData name="Shweta Mayor" userId="86eda4f52a034106" providerId="LiveId" clId="{4FD10FC7-0980-4FBD-9B69-B69F0FC2493D}" dt="2021-06-05T04:24:49.539" v="3296" actId="1076"/>
          <ac:spMkLst>
            <pc:docMk/>
            <pc:sldMk cId="2585091966" sldId="519"/>
            <ac:spMk id="3" creationId="{00000000-0000-0000-0000-000000000000}"/>
          </ac:spMkLst>
        </pc:spChg>
      </pc:sldChg>
      <pc:sldChg chg="addSp delSp modSp new mod">
        <pc:chgData name="Shweta Mayor" userId="86eda4f52a034106" providerId="LiveId" clId="{4FD10FC7-0980-4FBD-9B69-B69F0FC2493D}" dt="2021-06-17T16:39:11.497" v="3378" actId="14100"/>
        <pc:sldMkLst>
          <pc:docMk/>
          <pc:sldMk cId="3850889835" sldId="526"/>
        </pc:sldMkLst>
        <pc:spChg chg="del">
          <ac:chgData name="Shweta Mayor" userId="86eda4f52a034106" providerId="LiveId" clId="{4FD10FC7-0980-4FBD-9B69-B69F0FC2493D}" dt="2021-06-17T16:37:28.432" v="3360" actId="21"/>
          <ac:spMkLst>
            <pc:docMk/>
            <pc:sldMk cId="3850889835" sldId="526"/>
            <ac:spMk id="2" creationId="{F7F76FE1-BB32-4C06-8FDC-33E57874D30C}"/>
          </ac:spMkLst>
        </pc:spChg>
        <pc:spChg chg="mod">
          <ac:chgData name="Shweta Mayor" userId="86eda4f52a034106" providerId="LiveId" clId="{4FD10FC7-0980-4FBD-9B69-B69F0FC2493D}" dt="2021-06-17T16:39:07.169" v="3377" actId="12"/>
          <ac:spMkLst>
            <pc:docMk/>
            <pc:sldMk cId="3850889835" sldId="526"/>
            <ac:spMk id="3" creationId="{155B3713-4809-48E2-9363-8855AB90CEAA}"/>
          </ac:spMkLst>
        </pc:spChg>
        <pc:spChg chg="mod">
          <ac:chgData name="Shweta Mayor" userId="86eda4f52a034106" providerId="LiveId" clId="{4FD10FC7-0980-4FBD-9B69-B69F0FC2493D}" dt="2021-06-17T16:39:11.497" v="3378" actId="14100"/>
          <ac:spMkLst>
            <pc:docMk/>
            <pc:sldMk cId="3850889835" sldId="526"/>
            <ac:spMk id="5" creationId="{8EE7C0AC-A760-457D-A866-0619820B5864}"/>
          </ac:spMkLst>
        </pc:spChg>
        <pc:spChg chg="add mod">
          <ac:chgData name="Shweta Mayor" userId="86eda4f52a034106" providerId="LiveId" clId="{4FD10FC7-0980-4FBD-9B69-B69F0FC2493D}" dt="2021-06-17T16:37:35.860" v="3361"/>
          <ac:spMkLst>
            <pc:docMk/>
            <pc:sldMk cId="3850889835" sldId="526"/>
            <ac:spMk id="7" creationId="{B0B6B344-7C86-467F-935F-DC8186F8FE65}"/>
          </ac:spMkLst>
        </pc:spChg>
        <pc:picChg chg="add mod">
          <ac:chgData name="Shweta Mayor" userId="86eda4f52a034106" providerId="LiveId" clId="{4FD10FC7-0980-4FBD-9B69-B69F0FC2493D}" dt="2021-06-17T16:37:35.860" v="3361"/>
          <ac:picMkLst>
            <pc:docMk/>
            <pc:sldMk cId="3850889835" sldId="526"/>
            <ac:picMk id="8" creationId="{6C69D090-D1DD-47D5-8EB5-2D500F93B2BA}"/>
          </ac:picMkLst>
        </pc:picChg>
      </pc:sldChg>
      <pc:sldChg chg="modSp add mod">
        <pc:chgData name="Shweta Mayor" userId="86eda4f52a034106" providerId="LiveId" clId="{4FD10FC7-0980-4FBD-9B69-B69F0FC2493D}" dt="2021-06-17T16:41:21.561" v="3404" actId="27636"/>
        <pc:sldMkLst>
          <pc:docMk/>
          <pc:sldMk cId="505729434" sldId="527"/>
        </pc:sldMkLst>
        <pc:spChg chg="mod">
          <ac:chgData name="Shweta Mayor" userId="86eda4f52a034106" providerId="LiveId" clId="{4FD10FC7-0980-4FBD-9B69-B69F0FC2493D}" dt="2021-06-17T16:41:21.561" v="3404" actId="27636"/>
          <ac:spMkLst>
            <pc:docMk/>
            <pc:sldMk cId="505729434" sldId="527"/>
            <ac:spMk id="3" creationId="{155B3713-4809-48E2-9363-8855AB90CEAA}"/>
          </ac:spMkLst>
        </pc:spChg>
        <pc:spChg chg="mod">
          <ac:chgData name="Shweta Mayor" userId="86eda4f52a034106" providerId="LiveId" clId="{4FD10FC7-0980-4FBD-9B69-B69F0FC2493D}" dt="2021-06-17T16:40:40.035" v="3394" actId="20577"/>
          <ac:spMkLst>
            <pc:docMk/>
            <pc:sldMk cId="505729434" sldId="527"/>
            <ac:spMk id="7" creationId="{B0B6B344-7C86-467F-935F-DC8186F8FE65}"/>
          </ac:spMkLst>
        </pc:spChg>
      </pc:sldChg>
      <pc:sldChg chg="addSp delSp modSp new mod">
        <pc:chgData name="Shweta Mayor" userId="86eda4f52a034106" providerId="LiveId" clId="{4FD10FC7-0980-4FBD-9B69-B69F0FC2493D}" dt="2021-06-20T15:50:31.238" v="3561" actId="113"/>
        <pc:sldMkLst>
          <pc:docMk/>
          <pc:sldMk cId="1088024401" sldId="528"/>
        </pc:sldMkLst>
        <pc:spChg chg="del">
          <ac:chgData name="Shweta Mayor" userId="86eda4f52a034106" providerId="LiveId" clId="{4FD10FC7-0980-4FBD-9B69-B69F0FC2493D}" dt="2021-06-17T16:44:38.060" v="3421" actId="21"/>
          <ac:spMkLst>
            <pc:docMk/>
            <pc:sldMk cId="1088024401" sldId="528"/>
            <ac:spMk id="2" creationId="{E1F48A9C-798B-4EF8-BED4-3DF30FCAAE5A}"/>
          </ac:spMkLst>
        </pc:spChg>
        <pc:spChg chg="mod">
          <ac:chgData name="Shweta Mayor" userId="86eda4f52a034106" providerId="LiveId" clId="{4FD10FC7-0980-4FBD-9B69-B69F0FC2493D}" dt="2021-06-17T16:47:10.344" v="3463" actId="27636"/>
          <ac:spMkLst>
            <pc:docMk/>
            <pc:sldMk cId="1088024401" sldId="528"/>
            <ac:spMk id="3" creationId="{02418892-2BA7-4ACB-A4EE-E5F53518C9DE}"/>
          </ac:spMkLst>
        </pc:spChg>
        <pc:spChg chg="mod">
          <ac:chgData name="Shweta Mayor" userId="86eda4f52a034106" providerId="LiveId" clId="{4FD10FC7-0980-4FBD-9B69-B69F0FC2493D}" dt="2021-06-17T16:44:23.977" v="3420" actId="14100"/>
          <ac:spMkLst>
            <pc:docMk/>
            <pc:sldMk cId="1088024401" sldId="528"/>
            <ac:spMk id="5" creationId="{332BB178-C8EA-4889-845C-00700437598E}"/>
          </ac:spMkLst>
        </pc:spChg>
        <pc:spChg chg="add mod">
          <ac:chgData name="Shweta Mayor" userId="86eda4f52a034106" providerId="LiveId" clId="{4FD10FC7-0980-4FBD-9B69-B69F0FC2493D}" dt="2021-06-20T15:50:31.238" v="3561" actId="113"/>
          <ac:spMkLst>
            <pc:docMk/>
            <pc:sldMk cId="1088024401" sldId="528"/>
            <ac:spMk id="7" creationId="{85D8872B-2CB7-459C-9D80-9EA73531FA42}"/>
          </ac:spMkLst>
        </pc:spChg>
        <pc:picChg chg="add mod">
          <ac:chgData name="Shweta Mayor" userId="86eda4f52a034106" providerId="LiveId" clId="{4FD10FC7-0980-4FBD-9B69-B69F0FC2493D}" dt="2021-06-17T16:45:50.298" v="3440"/>
          <ac:picMkLst>
            <pc:docMk/>
            <pc:sldMk cId="1088024401" sldId="528"/>
            <ac:picMk id="8" creationId="{322BACAC-CAA8-4084-8C5F-898785000521}"/>
          </ac:picMkLst>
        </pc:picChg>
      </pc:sldChg>
      <pc:sldChg chg="addSp delSp modSp new mod">
        <pc:chgData name="Shweta Mayor" userId="86eda4f52a034106" providerId="LiveId" clId="{4FD10FC7-0980-4FBD-9B69-B69F0FC2493D}" dt="2021-06-17T16:47:59.312" v="3487" actId="14100"/>
        <pc:sldMkLst>
          <pc:docMk/>
          <pc:sldMk cId="1092673107" sldId="529"/>
        </pc:sldMkLst>
        <pc:spChg chg="del">
          <ac:chgData name="Shweta Mayor" userId="86eda4f52a034106" providerId="LiveId" clId="{4FD10FC7-0980-4FBD-9B69-B69F0FC2493D}" dt="2021-06-17T16:46:26.466" v="3459" actId="21"/>
          <ac:spMkLst>
            <pc:docMk/>
            <pc:sldMk cId="1092673107" sldId="529"/>
            <ac:spMk id="2" creationId="{692095D6-154A-4310-BB99-0E3D22077642}"/>
          </ac:spMkLst>
        </pc:spChg>
        <pc:spChg chg="add del mod">
          <ac:chgData name="Shweta Mayor" userId="86eda4f52a034106" providerId="LiveId" clId="{4FD10FC7-0980-4FBD-9B69-B69F0FC2493D}" dt="2021-06-17T16:47:50.863" v="3485" actId="27636"/>
          <ac:spMkLst>
            <pc:docMk/>
            <pc:sldMk cId="1092673107" sldId="529"/>
            <ac:spMk id="3" creationId="{EF445FEB-0191-4CBE-B031-2EE92179D227}"/>
          </ac:spMkLst>
        </pc:spChg>
        <pc:spChg chg="mod">
          <ac:chgData name="Shweta Mayor" userId="86eda4f52a034106" providerId="LiveId" clId="{4FD10FC7-0980-4FBD-9B69-B69F0FC2493D}" dt="2021-06-17T16:47:59.312" v="3487" actId="14100"/>
          <ac:spMkLst>
            <pc:docMk/>
            <pc:sldMk cId="1092673107" sldId="529"/>
            <ac:spMk id="5" creationId="{33878134-3EB3-4190-876A-AB3411C39DEB}"/>
          </ac:spMkLst>
        </pc:spChg>
        <pc:spChg chg="add mod">
          <ac:chgData name="Shweta Mayor" userId="86eda4f52a034106" providerId="LiveId" clId="{4FD10FC7-0980-4FBD-9B69-B69F0FC2493D}" dt="2021-06-17T16:46:15.305" v="3456"/>
          <ac:spMkLst>
            <pc:docMk/>
            <pc:sldMk cId="1092673107" sldId="529"/>
            <ac:spMk id="7" creationId="{F02D3F2E-6EF1-4BEA-9E9C-940A7F646C21}"/>
          </ac:spMkLst>
        </pc:spChg>
        <pc:picChg chg="add mod">
          <ac:chgData name="Shweta Mayor" userId="86eda4f52a034106" providerId="LiveId" clId="{4FD10FC7-0980-4FBD-9B69-B69F0FC2493D}" dt="2021-06-17T16:46:15.305" v="3456"/>
          <ac:picMkLst>
            <pc:docMk/>
            <pc:sldMk cId="1092673107" sldId="529"/>
            <ac:picMk id="8" creationId="{F32C1897-17E3-40EF-9DA4-24BF99F2D4DF}"/>
          </ac:picMkLst>
        </pc:picChg>
      </pc:sldChg>
      <pc:sldChg chg="addSp delSp modSp new mod">
        <pc:chgData name="Shweta Mayor" userId="86eda4f52a034106" providerId="LiveId" clId="{4FD10FC7-0980-4FBD-9B69-B69F0FC2493D}" dt="2021-06-17T16:48:52.071" v="3494" actId="14100"/>
        <pc:sldMkLst>
          <pc:docMk/>
          <pc:sldMk cId="1820333118" sldId="530"/>
        </pc:sldMkLst>
        <pc:spChg chg="del">
          <ac:chgData name="Shweta Mayor" userId="86eda4f52a034106" providerId="LiveId" clId="{4FD10FC7-0980-4FBD-9B69-B69F0FC2493D}" dt="2021-06-17T16:48:15.578" v="3489" actId="21"/>
          <ac:spMkLst>
            <pc:docMk/>
            <pc:sldMk cId="1820333118" sldId="530"/>
            <ac:spMk id="2" creationId="{AAC0FED5-57F7-414B-9E60-1E278DB02980}"/>
          </ac:spMkLst>
        </pc:spChg>
        <pc:spChg chg="del">
          <ac:chgData name="Shweta Mayor" userId="86eda4f52a034106" providerId="LiveId" clId="{4FD10FC7-0980-4FBD-9B69-B69F0FC2493D}" dt="2021-06-17T16:48:43.627" v="3491"/>
          <ac:spMkLst>
            <pc:docMk/>
            <pc:sldMk cId="1820333118" sldId="530"/>
            <ac:spMk id="3" creationId="{6D3E0FDD-F931-4FF6-AC1B-04F7A0EBEE71}"/>
          </ac:spMkLst>
        </pc:spChg>
        <pc:spChg chg="add mod">
          <ac:chgData name="Shweta Mayor" userId="86eda4f52a034106" providerId="LiveId" clId="{4FD10FC7-0980-4FBD-9B69-B69F0FC2493D}" dt="2021-06-17T16:48:21.687" v="3490"/>
          <ac:spMkLst>
            <pc:docMk/>
            <pc:sldMk cId="1820333118" sldId="530"/>
            <ac:spMk id="7" creationId="{1470CF06-8DDF-44A5-90B4-DECD74A25822}"/>
          </ac:spMkLst>
        </pc:spChg>
        <pc:picChg chg="add mod">
          <ac:chgData name="Shweta Mayor" userId="86eda4f52a034106" providerId="LiveId" clId="{4FD10FC7-0980-4FBD-9B69-B69F0FC2493D}" dt="2021-06-17T16:48:21.687" v="3490"/>
          <ac:picMkLst>
            <pc:docMk/>
            <pc:sldMk cId="1820333118" sldId="530"/>
            <ac:picMk id="8" creationId="{DB28B544-6BD8-46ED-8F6C-A400B7A3B551}"/>
          </ac:picMkLst>
        </pc:picChg>
        <pc:picChg chg="add mod">
          <ac:chgData name="Shweta Mayor" userId="86eda4f52a034106" providerId="LiveId" clId="{4FD10FC7-0980-4FBD-9B69-B69F0FC2493D}" dt="2021-06-17T16:48:52.071" v="3494" actId="14100"/>
          <ac:picMkLst>
            <pc:docMk/>
            <pc:sldMk cId="1820333118" sldId="530"/>
            <ac:picMk id="2050" creationId="{CD221524-7864-4CB6-A6D6-0715DC65EC23}"/>
          </ac:picMkLst>
        </pc:picChg>
      </pc:sldChg>
      <pc:sldChg chg="addSp delSp modSp new mod">
        <pc:chgData name="Shweta Mayor" userId="86eda4f52a034106" providerId="LiveId" clId="{4FD10FC7-0980-4FBD-9B69-B69F0FC2493D}" dt="2021-06-17T16:50:35.023" v="3505" actId="14100"/>
        <pc:sldMkLst>
          <pc:docMk/>
          <pc:sldMk cId="2606330024" sldId="531"/>
        </pc:sldMkLst>
        <pc:spChg chg="del">
          <ac:chgData name="Shweta Mayor" userId="86eda4f52a034106" providerId="LiveId" clId="{4FD10FC7-0980-4FBD-9B69-B69F0FC2493D}" dt="2021-06-17T16:50:20.337" v="3502" actId="21"/>
          <ac:spMkLst>
            <pc:docMk/>
            <pc:sldMk cId="2606330024" sldId="531"/>
            <ac:spMk id="2" creationId="{FD7C3AF6-3EEF-4478-88F9-CE3D42E5D472}"/>
          </ac:spMkLst>
        </pc:spChg>
        <pc:spChg chg="mod">
          <ac:chgData name="Shweta Mayor" userId="86eda4f52a034106" providerId="LiveId" clId="{4FD10FC7-0980-4FBD-9B69-B69F0FC2493D}" dt="2021-06-17T16:50:09.811" v="3501" actId="255"/>
          <ac:spMkLst>
            <pc:docMk/>
            <pc:sldMk cId="2606330024" sldId="531"/>
            <ac:spMk id="3" creationId="{3052CD86-2ACE-441E-9A8A-87181180CCED}"/>
          </ac:spMkLst>
        </pc:spChg>
        <pc:spChg chg="mod">
          <ac:chgData name="Shweta Mayor" userId="86eda4f52a034106" providerId="LiveId" clId="{4FD10FC7-0980-4FBD-9B69-B69F0FC2493D}" dt="2021-06-17T16:50:35.023" v="3505" actId="14100"/>
          <ac:spMkLst>
            <pc:docMk/>
            <pc:sldMk cId="2606330024" sldId="531"/>
            <ac:spMk id="5" creationId="{E64F66E7-4171-4797-8E10-54E7CF073507}"/>
          </ac:spMkLst>
        </pc:spChg>
        <pc:spChg chg="add mod">
          <ac:chgData name="Shweta Mayor" userId="86eda4f52a034106" providerId="LiveId" clId="{4FD10FC7-0980-4FBD-9B69-B69F0FC2493D}" dt="2021-06-17T16:50:26.756" v="3503"/>
          <ac:spMkLst>
            <pc:docMk/>
            <pc:sldMk cId="2606330024" sldId="531"/>
            <ac:spMk id="7" creationId="{22883C1C-46EF-4C26-9E25-091302A9FA9E}"/>
          </ac:spMkLst>
        </pc:spChg>
        <pc:picChg chg="add mod">
          <ac:chgData name="Shweta Mayor" userId="86eda4f52a034106" providerId="LiveId" clId="{4FD10FC7-0980-4FBD-9B69-B69F0FC2493D}" dt="2021-06-17T16:50:26.756" v="3503"/>
          <ac:picMkLst>
            <pc:docMk/>
            <pc:sldMk cId="2606330024" sldId="531"/>
            <ac:picMk id="8" creationId="{DDC6A3BD-0064-40C0-929D-0CC12FA0000C}"/>
          </ac:picMkLst>
        </pc:picChg>
      </pc:sldChg>
      <pc:sldChg chg="addSp modSp add mod">
        <pc:chgData name="Shweta Mayor" userId="86eda4f52a034106" providerId="LiveId" clId="{4FD10FC7-0980-4FBD-9B69-B69F0FC2493D}" dt="2021-06-17T16:53:14.960" v="3517" actId="1076"/>
        <pc:sldMkLst>
          <pc:docMk/>
          <pc:sldMk cId="2576829874" sldId="532"/>
        </pc:sldMkLst>
        <pc:spChg chg="mod">
          <ac:chgData name="Shweta Mayor" userId="86eda4f52a034106" providerId="LiveId" clId="{4FD10FC7-0980-4FBD-9B69-B69F0FC2493D}" dt="2021-06-17T16:52:30.102" v="3511" actId="2711"/>
          <ac:spMkLst>
            <pc:docMk/>
            <pc:sldMk cId="2576829874" sldId="532"/>
            <ac:spMk id="3" creationId="{3052CD86-2ACE-441E-9A8A-87181180CCED}"/>
          </ac:spMkLst>
        </pc:spChg>
        <pc:graphicFrameChg chg="add mod modGraphic">
          <ac:chgData name="Shweta Mayor" userId="86eda4f52a034106" providerId="LiveId" clId="{4FD10FC7-0980-4FBD-9B69-B69F0FC2493D}" dt="2021-06-17T16:53:14.960" v="3517" actId="1076"/>
          <ac:graphicFrameMkLst>
            <pc:docMk/>
            <pc:sldMk cId="2576829874" sldId="532"/>
            <ac:graphicFrameMk id="2" creationId="{B93820B5-E080-4AF9-AAF8-7E9554BFD801}"/>
          </ac:graphicFrameMkLst>
        </pc:graphicFrameChg>
      </pc:sldChg>
      <pc:sldChg chg="addSp delSp modSp add mod">
        <pc:chgData name="Shweta Mayor" userId="86eda4f52a034106" providerId="LiveId" clId="{4FD10FC7-0980-4FBD-9B69-B69F0FC2493D}" dt="2021-06-17T16:57:29.604" v="3544" actId="14100"/>
        <pc:sldMkLst>
          <pc:docMk/>
          <pc:sldMk cId="2222873871" sldId="533"/>
        </pc:sldMkLst>
        <pc:spChg chg="mod">
          <ac:chgData name="Shweta Mayor" userId="86eda4f52a034106" providerId="LiveId" clId="{4FD10FC7-0980-4FBD-9B69-B69F0FC2493D}" dt="2021-06-17T16:54:03.461" v="3521" actId="2711"/>
          <ac:spMkLst>
            <pc:docMk/>
            <pc:sldMk cId="2222873871" sldId="533"/>
            <ac:spMk id="3" creationId="{3052CD86-2ACE-441E-9A8A-87181180CCED}"/>
          </ac:spMkLst>
        </pc:spChg>
        <pc:spChg chg="add mod">
          <ac:chgData name="Shweta Mayor" userId="86eda4f52a034106" providerId="LiveId" clId="{4FD10FC7-0980-4FBD-9B69-B69F0FC2493D}" dt="2021-06-17T16:57:16.583" v="3541" actId="1076"/>
          <ac:spMkLst>
            <pc:docMk/>
            <pc:sldMk cId="2222873871" sldId="533"/>
            <ac:spMk id="12" creationId="{EDE63FB9-5552-4E36-B033-83AAA30E4FCB}"/>
          </ac:spMkLst>
        </pc:spChg>
        <pc:graphicFrameChg chg="del modGraphic">
          <ac:chgData name="Shweta Mayor" userId="86eda4f52a034106" providerId="LiveId" clId="{4FD10FC7-0980-4FBD-9B69-B69F0FC2493D}" dt="2021-06-17T16:54:18.365" v="3523" actId="21"/>
          <ac:graphicFrameMkLst>
            <pc:docMk/>
            <pc:sldMk cId="2222873871" sldId="533"/>
            <ac:graphicFrameMk id="2" creationId="{B93820B5-E080-4AF9-AAF8-7E9554BFD801}"/>
          </ac:graphicFrameMkLst>
        </pc:graphicFrameChg>
        <pc:graphicFrameChg chg="add del mod">
          <ac:chgData name="Shweta Mayor" userId="86eda4f52a034106" providerId="LiveId" clId="{4FD10FC7-0980-4FBD-9B69-B69F0FC2493D}" dt="2021-06-17T16:54:46.179" v="3525"/>
          <ac:graphicFrameMkLst>
            <pc:docMk/>
            <pc:sldMk cId="2222873871" sldId="533"/>
            <ac:graphicFrameMk id="9" creationId="{20950F9C-C882-443A-8B63-73A2B771CA06}"/>
          </ac:graphicFrameMkLst>
        </pc:graphicFrameChg>
        <pc:graphicFrameChg chg="add mod modGraphic">
          <ac:chgData name="Shweta Mayor" userId="86eda4f52a034106" providerId="LiveId" clId="{4FD10FC7-0980-4FBD-9B69-B69F0FC2493D}" dt="2021-06-17T16:57:13.093" v="3540" actId="1076"/>
          <ac:graphicFrameMkLst>
            <pc:docMk/>
            <pc:sldMk cId="2222873871" sldId="533"/>
            <ac:graphicFrameMk id="10" creationId="{84625968-B3F4-4211-92F7-5931944BDAD2}"/>
          </ac:graphicFrameMkLst>
        </pc:graphicFrameChg>
        <pc:graphicFrameChg chg="add mod modGraphic">
          <ac:chgData name="Shweta Mayor" userId="86eda4f52a034106" providerId="LiveId" clId="{4FD10FC7-0980-4FBD-9B69-B69F0FC2493D}" dt="2021-06-17T16:57:29.604" v="3544" actId="14100"/>
          <ac:graphicFrameMkLst>
            <pc:docMk/>
            <pc:sldMk cId="2222873871" sldId="533"/>
            <ac:graphicFrameMk id="13" creationId="{999A1E1D-5813-430B-9EB9-48709A263BEA}"/>
          </ac:graphicFrameMkLst>
        </pc:graphicFrameChg>
      </pc:sldChg>
      <pc:sldChg chg="addSp delSp modSp new mod">
        <pc:chgData name="Shweta Mayor" userId="86eda4f52a034106" providerId="LiveId" clId="{4FD10FC7-0980-4FBD-9B69-B69F0FC2493D}" dt="2021-06-17T16:59:24.803" v="3560" actId="14100"/>
        <pc:sldMkLst>
          <pc:docMk/>
          <pc:sldMk cId="3421105466" sldId="534"/>
        </pc:sldMkLst>
        <pc:spChg chg="del">
          <ac:chgData name="Shweta Mayor" userId="86eda4f52a034106" providerId="LiveId" clId="{4FD10FC7-0980-4FBD-9B69-B69F0FC2493D}" dt="2021-06-17T16:59:07.768" v="3556" actId="21"/>
          <ac:spMkLst>
            <pc:docMk/>
            <pc:sldMk cId="3421105466" sldId="534"/>
            <ac:spMk id="2" creationId="{E8D084B1-B633-4ACC-957F-35EE9CCD39BB}"/>
          </ac:spMkLst>
        </pc:spChg>
        <pc:spChg chg="mod">
          <ac:chgData name="Shweta Mayor" userId="86eda4f52a034106" providerId="LiveId" clId="{4FD10FC7-0980-4FBD-9B69-B69F0FC2493D}" dt="2021-06-17T16:59:17.869" v="3558" actId="1076"/>
          <ac:spMkLst>
            <pc:docMk/>
            <pc:sldMk cId="3421105466" sldId="534"/>
            <ac:spMk id="3" creationId="{AFDC93E6-DAAC-4EEA-863B-AF54EE1CC6F5}"/>
          </ac:spMkLst>
        </pc:spChg>
        <pc:spChg chg="mod">
          <ac:chgData name="Shweta Mayor" userId="86eda4f52a034106" providerId="LiveId" clId="{4FD10FC7-0980-4FBD-9B69-B69F0FC2493D}" dt="2021-06-17T16:59:24.803" v="3560" actId="14100"/>
          <ac:spMkLst>
            <pc:docMk/>
            <pc:sldMk cId="3421105466" sldId="534"/>
            <ac:spMk id="5" creationId="{C83CAA81-654D-49CD-AA1A-5FF60746FA50}"/>
          </ac:spMkLst>
        </pc:spChg>
        <pc:spChg chg="add mod">
          <ac:chgData name="Shweta Mayor" userId="86eda4f52a034106" providerId="LiveId" clId="{4FD10FC7-0980-4FBD-9B69-B69F0FC2493D}" dt="2021-06-17T16:59:13.730" v="3557"/>
          <ac:spMkLst>
            <pc:docMk/>
            <pc:sldMk cId="3421105466" sldId="534"/>
            <ac:spMk id="7" creationId="{46326FF8-BD79-4485-A0A3-A144357C2959}"/>
          </ac:spMkLst>
        </pc:spChg>
        <pc:picChg chg="add mod">
          <ac:chgData name="Shweta Mayor" userId="86eda4f52a034106" providerId="LiveId" clId="{4FD10FC7-0980-4FBD-9B69-B69F0FC2493D}" dt="2021-06-17T16:59:13.730" v="3557"/>
          <ac:picMkLst>
            <pc:docMk/>
            <pc:sldMk cId="3421105466" sldId="534"/>
            <ac:picMk id="8" creationId="{015D5F30-081F-4D8B-B79D-978951C87596}"/>
          </ac:picMkLst>
        </pc:picChg>
      </pc:sldChg>
      <pc:sldChg chg="modSp mod">
        <pc:chgData name="Shweta Mayor" userId="86eda4f52a034106" providerId="LiveId" clId="{4FD10FC7-0980-4FBD-9B69-B69F0FC2493D}" dt="2021-06-21T04:21:27.448" v="4975" actId="20577"/>
        <pc:sldMkLst>
          <pc:docMk/>
          <pc:sldMk cId="2158636979" sldId="535"/>
        </pc:sldMkLst>
        <pc:spChg chg="mod">
          <ac:chgData name="Shweta Mayor" userId="86eda4f52a034106" providerId="LiveId" clId="{4FD10FC7-0980-4FBD-9B69-B69F0FC2493D}" dt="2021-06-21T04:21:27.448" v="4975" actId="20577"/>
          <ac:spMkLst>
            <pc:docMk/>
            <pc:sldMk cId="2158636979" sldId="535"/>
            <ac:spMk id="3" creationId="{D92CF937-FF48-47EC-A11D-2E5A5A649147}"/>
          </ac:spMkLst>
        </pc:spChg>
      </pc:sldChg>
      <pc:sldChg chg="modSp mod">
        <pc:chgData name="Shweta Mayor" userId="86eda4f52a034106" providerId="LiveId" clId="{4FD10FC7-0980-4FBD-9B69-B69F0FC2493D}" dt="2021-06-21T04:25:01.238" v="4978" actId="20577"/>
        <pc:sldMkLst>
          <pc:docMk/>
          <pc:sldMk cId="1451221030" sldId="536"/>
        </pc:sldMkLst>
        <pc:graphicFrameChg chg="modGraphic">
          <ac:chgData name="Shweta Mayor" userId="86eda4f52a034106" providerId="LiveId" clId="{4FD10FC7-0980-4FBD-9B69-B69F0FC2493D}" dt="2021-06-21T04:25:01.238" v="4978" actId="20577"/>
          <ac:graphicFrameMkLst>
            <pc:docMk/>
            <pc:sldMk cId="1451221030" sldId="536"/>
            <ac:graphicFrameMk id="2" creationId="{9175B9CA-97CF-444B-9953-895D4F7B0965}"/>
          </ac:graphicFrameMkLst>
        </pc:graphicFrameChg>
      </pc:sldChg>
      <pc:sldChg chg="modSp mod">
        <pc:chgData name="Shweta Mayor" userId="86eda4f52a034106" providerId="LiveId" clId="{4FD10FC7-0980-4FBD-9B69-B69F0FC2493D}" dt="2021-06-21T04:27:21.736" v="4980" actId="1076"/>
        <pc:sldMkLst>
          <pc:docMk/>
          <pc:sldMk cId="2180572681" sldId="538"/>
        </pc:sldMkLst>
        <pc:spChg chg="mod">
          <ac:chgData name="Shweta Mayor" userId="86eda4f52a034106" providerId="LiveId" clId="{4FD10FC7-0980-4FBD-9B69-B69F0FC2493D}" dt="2021-06-21T04:27:21.736" v="4980" actId="1076"/>
          <ac:spMkLst>
            <pc:docMk/>
            <pc:sldMk cId="2180572681" sldId="538"/>
            <ac:spMk id="10" creationId="{29F560AE-3C4E-4A6C-8705-9EF5D65D4BAD}"/>
          </ac:spMkLst>
        </pc:spChg>
        <pc:graphicFrameChg chg="modGraphic">
          <ac:chgData name="Shweta Mayor" userId="86eda4f52a034106" providerId="LiveId" clId="{4FD10FC7-0980-4FBD-9B69-B69F0FC2493D}" dt="2021-06-21T04:26:06.314" v="4979" actId="14734"/>
          <ac:graphicFrameMkLst>
            <pc:docMk/>
            <pc:sldMk cId="2180572681" sldId="538"/>
            <ac:graphicFrameMk id="2" creationId="{BE5AD394-DED8-44E3-ABF1-5319382DA680}"/>
          </ac:graphicFrameMkLst>
        </pc:graphicFrameChg>
      </pc:sldChg>
      <pc:sldChg chg="delSp modSp add mod">
        <pc:chgData name="Shweta Mayor" userId="86eda4f52a034106" providerId="LiveId" clId="{4FD10FC7-0980-4FBD-9B69-B69F0FC2493D}" dt="2021-06-20T15:58:02.603" v="3796" actId="20577"/>
        <pc:sldMkLst>
          <pc:docMk/>
          <pc:sldMk cId="95924438" sldId="539"/>
        </pc:sldMkLst>
        <pc:spChg chg="mod">
          <ac:chgData name="Shweta Mayor" userId="86eda4f52a034106" providerId="LiveId" clId="{4FD10FC7-0980-4FBD-9B69-B69F0FC2493D}" dt="2021-06-20T15:53:32.987" v="3726" actId="20577"/>
          <ac:spMkLst>
            <pc:docMk/>
            <pc:sldMk cId="95924438" sldId="539"/>
            <ac:spMk id="3" creationId="{D92CF937-FF48-47EC-A11D-2E5A5A649147}"/>
          </ac:spMkLst>
        </pc:spChg>
        <pc:spChg chg="mod">
          <ac:chgData name="Shweta Mayor" userId="86eda4f52a034106" providerId="LiveId" clId="{4FD10FC7-0980-4FBD-9B69-B69F0FC2493D}" dt="2021-06-20T15:58:02.603" v="3796" actId="20577"/>
          <ac:spMkLst>
            <pc:docMk/>
            <pc:sldMk cId="95924438" sldId="539"/>
            <ac:spMk id="10" creationId="{29F560AE-3C4E-4A6C-8705-9EF5D65D4BAD}"/>
          </ac:spMkLst>
        </pc:spChg>
        <pc:graphicFrameChg chg="del">
          <ac:chgData name="Shweta Mayor" userId="86eda4f52a034106" providerId="LiveId" clId="{4FD10FC7-0980-4FBD-9B69-B69F0FC2493D}" dt="2021-06-20T15:52:18.297" v="3588" actId="21"/>
          <ac:graphicFrameMkLst>
            <pc:docMk/>
            <pc:sldMk cId="95924438" sldId="539"/>
            <ac:graphicFrameMk id="2" creationId="{BE5AD394-DED8-44E3-ABF1-5319382DA680}"/>
          </ac:graphicFrameMkLst>
        </pc:graphicFrameChg>
      </pc:sldChg>
      <pc:sldChg chg="delSp modSp add mod">
        <pc:chgData name="Shweta Mayor" userId="86eda4f52a034106" providerId="LiveId" clId="{4FD10FC7-0980-4FBD-9B69-B69F0FC2493D}" dt="2021-06-21T04:35:24.187" v="4984" actId="20577"/>
        <pc:sldMkLst>
          <pc:docMk/>
          <pc:sldMk cId="1617086370" sldId="540"/>
        </pc:sldMkLst>
        <pc:spChg chg="mod">
          <ac:chgData name="Shweta Mayor" userId="86eda4f52a034106" providerId="LiveId" clId="{4FD10FC7-0980-4FBD-9B69-B69F0FC2493D}" dt="2021-06-21T04:35:24.187" v="4984" actId="20577"/>
          <ac:spMkLst>
            <pc:docMk/>
            <pc:sldMk cId="1617086370" sldId="540"/>
            <ac:spMk id="3" creationId="{D92CF937-FF48-47EC-A11D-2E5A5A649147}"/>
          </ac:spMkLst>
        </pc:spChg>
        <pc:spChg chg="del mod">
          <ac:chgData name="Shweta Mayor" userId="86eda4f52a034106" providerId="LiveId" clId="{4FD10FC7-0980-4FBD-9B69-B69F0FC2493D}" dt="2021-06-20T16:03:08.512" v="4030"/>
          <ac:spMkLst>
            <pc:docMk/>
            <pc:sldMk cId="1617086370" sldId="540"/>
            <ac:spMk id="10" creationId="{29F560AE-3C4E-4A6C-8705-9EF5D65D4BAD}"/>
          </ac:spMkLst>
        </pc:spChg>
        <pc:graphicFrameChg chg="del">
          <ac:chgData name="Shweta Mayor" userId="86eda4f52a034106" providerId="LiveId" clId="{4FD10FC7-0980-4FBD-9B69-B69F0FC2493D}" dt="2021-06-20T15:58:11.925" v="3797" actId="21"/>
          <ac:graphicFrameMkLst>
            <pc:docMk/>
            <pc:sldMk cId="1617086370" sldId="540"/>
            <ac:graphicFrameMk id="2" creationId="{BE5AD394-DED8-44E3-ABF1-5319382DA680}"/>
          </ac:graphicFrameMkLst>
        </pc:graphicFrameChg>
      </pc:sldChg>
      <pc:sldChg chg="addSp modSp add mod">
        <pc:chgData name="Shweta Mayor" userId="86eda4f52a034106" providerId="LiveId" clId="{4FD10FC7-0980-4FBD-9B69-B69F0FC2493D}" dt="2021-06-21T04:43:38.848" v="5001" actId="14734"/>
        <pc:sldMkLst>
          <pc:docMk/>
          <pc:sldMk cId="2265729664" sldId="541"/>
        </pc:sldMkLst>
        <pc:spChg chg="mod">
          <ac:chgData name="Shweta Mayor" userId="86eda4f52a034106" providerId="LiveId" clId="{4FD10FC7-0980-4FBD-9B69-B69F0FC2493D}" dt="2021-06-20T16:04:35.035" v="4202" actId="20577"/>
          <ac:spMkLst>
            <pc:docMk/>
            <pc:sldMk cId="2265729664" sldId="541"/>
            <ac:spMk id="3" creationId="{D92CF937-FF48-47EC-A11D-2E5A5A649147}"/>
          </ac:spMkLst>
        </pc:spChg>
        <pc:graphicFrameChg chg="add mod modGraphic">
          <ac:chgData name="Shweta Mayor" userId="86eda4f52a034106" providerId="LiveId" clId="{4FD10FC7-0980-4FBD-9B69-B69F0FC2493D}" dt="2021-06-21T04:43:38.848" v="5001" actId="14734"/>
          <ac:graphicFrameMkLst>
            <pc:docMk/>
            <pc:sldMk cId="2265729664" sldId="541"/>
            <ac:graphicFrameMk id="2" creationId="{D38284EC-F9CC-4C78-9196-F426669A7AE5}"/>
          </ac:graphicFrameMkLst>
        </pc:graphicFrameChg>
      </pc:sldChg>
      <pc:sldChg chg="modSp add mod">
        <pc:chgData name="Shweta Mayor" userId="86eda4f52a034106" providerId="LiveId" clId="{4FD10FC7-0980-4FBD-9B69-B69F0FC2493D}" dt="2021-06-21T04:45:33.172" v="5015" actId="20577"/>
        <pc:sldMkLst>
          <pc:docMk/>
          <pc:sldMk cId="1906450242" sldId="542"/>
        </pc:sldMkLst>
        <pc:spChg chg="mod">
          <ac:chgData name="Shweta Mayor" userId="86eda4f52a034106" providerId="LiveId" clId="{4FD10FC7-0980-4FBD-9B69-B69F0FC2493D}" dt="2021-06-21T04:45:33.172" v="5015" actId="20577"/>
          <ac:spMkLst>
            <pc:docMk/>
            <pc:sldMk cId="1906450242" sldId="542"/>
            <ac:spMk id="3" creationId="{D92CF937-FF48-47EC-A11D-2E5A5A649147}"/>
          </ac:spMkLst>
        </pc:spChg>
      </pc:sldChg>
    </pc:docChg>
  </pc:docChgLst>
  <pc:docChgLst>
    <pc:chgData name="Shweta Mayor" userId="86eda4f52a034106" providerId="LiveId" clId="{7299AE80-CBDC-47C7-843B-CD7B79CB0192}"/>
    <pc:docChg chg="custSel modSld">
      <pc:chgData name="Shweta Mayor" userId="86eda4f52a034106" providerId="LiveId" clId="{7299AE80-CBDC-47C7-843B-CD7B79CB0192}" dt="2021-04-21T10:52:28.601" v="42" actId="27636"/>
      <pc:docMkLst>
        <pc:docMk/>
      </pc:docMkLst>
      <pc:sldChg chg="modSp mod">
        <pc:chgData name="Shweta Mayor" userId="86eda4f52a034106" providerId="LiveId" clId="{7299AE80-CBDC-47C7-843B-CD7B79CB0192}" dt="2021-04-21T10:51:37.906" v="41" actId="27636"/>
        <pc:sldMkLst>
          <pc:docMk/>
          <pc:sldMk cId="0" sldId="258"/>
        </pc:sldMkLst>
        <pc:spChg chg="mod">
          <ac:chgData name="Shweta Mayor" userId="86eda4f52a034106" providerId="LiveId" clId="{7299AE80-CBDC-47C7-843B-CD7B79CB0192}" dt="2021-04-21T10:51:37.906" v="41" actId="27636"/>
          <ac:spMkLst>
            <pc:docMk/>
            <pc:sldMk cId="0" sldId="258"/>
            <ac:spMk id="6" creationId="{00000000-0000-0000-0000-000000000000}"/>
          </ac:spMkLst>
        </pc:spChg>
      </pc:sldChg>
      <pc:sldChg chg="modSp mod">
        <pc:chgData name="Shweta Mayor" userId="86eda4f52a034106" providerId="LiveId" clId="{7299AE80-CBDC-47C7-843B-CD7B79CB0192}" dt="2021-04-21T10:52:28.601" v="42" actId="27636"/>
        <pc:sldMkLst>
          <pc:docMk/>
          <pc:sldMk cId="0" sldId="435"/>
        </pc:sldMkLst>
        <pc:spChg chg="mod">
          <ac:chgData name="Shweta Mayor" userId="86eda4f52a034106" providerId="LiveId" clId="{7299AE80-CBDC-47C7-843B-CD7B79CB0192}" dt="2021-04-21T10:52:28.601" v="42" actId="27636"/>
          <ac:spMkLst>
            <pc:docMk/>
            <pc:sldMk cId="0" sldId="43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1A379-0FF4-40DC-8123-2E79B6E0A9AF}" type="datetimeFigureOut">
              <a:rPr lang="en-US" smtClean="0"/>
              <a:pPr/>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62CAA-E193-4C48-B0B4-59D82C5703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962CAA-E193-4C48-B0B4-59D82C5703A1}" type="slidenum">
              <a:rPr lang="en-US" smtClean="0"/>
              <a:pPr/>
              <a:t>80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81</a:t>
            </a:fld>
            <a:endParaRPr lang="en-US"/>
          </a:p>
        </p:txBody>
      </p:sp>
    </p:spTree>
    <p:extLst>
      <p:ext uri="{BB962C8B-B14F-4D97-AF65-F5344CB8AC3E}">
        <p14:creationId xmlns:p14="http://schemas.microsoft.com/office/powerpoint/2010/main" val="168388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159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EB3C3E-64E5-4136-A424-215976327EE0}"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BAA81-6926-4135-BEEF-D9299A9DA64F}"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13DF04-B2EE-4206-A110-A29C900C3C9B}"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042A39-C674-44AC-BD89-F757401A6C0E}"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44DD6-4370-44CF-96C7-1DFCB375BE09}"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D54F56-7BDE-4895-B68C-688A1AB6DB6B}" type="datetime1">
              <a:rPr lang="en-US" smtClean="0"/>
              <a:t>2/8/2022</a:t>
            </a:fld>
            <a:endParaRPr lang="en-US"/>
          </a:p>
        </p:txBody>
      </p:sp>
      <p:sp>
        <p:nvSpPr>
          <p:cNvPr id="6" name="Footer Placeholder 5"/>
          <p:cNvSpPr>
            <a:spLocks noGrp="1"/>
          </p:cNvSpPr>
          <p:nvPr>
            <p:ph type="ftr" sz="quarter" idx="11"/>
          </p:nvPr>
        </p:nvSpPr>
        <p:spPr/>
        <p:txBody>
          <a:bodyPr/>
          <a:lstStyle/>
          <a:p>
            <a:r>
              <a:rPr lang="en-US"/>
              <a:t>KN SINGH                               MLT(KCS055)                                    UNIT-2</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38B0E0-F067-4BF4-9AA3-76A27FB1A454}" type="datetime1">
              <a:rPr lang="en-US" smtClean="0"/>
              <a:t>2/8/2022</a:t>
            </a:fld>
            <a:endParaRPr lang="en-US"/>
          </a:p>
        </p:txBody>
      </p:sp>
      <p:sp>
        <p:nvSpPr>
          <p:cNvPr id="8" name="Footer Placeholder 7"/>
          <p:cNvSpPr>
            <a:spLocks noGrp="1"/>
          </p:cNvSpPr>
          <p:nvPr>
            <p:ph type="ftr" sz="quarter" idx="11"/>
          </p:nvPr>
        </p:nvSpPr>
        <p:spPr/>
        <p:txBody>
          <a:bodyPr/>
          <a:lstStyle/>
          <a:p>
            <a:r>
              <a:rPr lang="en-US"/>
              <a:t>KN SINGH                               MLT(KCS055)                                    UNIT-2</a:t>
            </a:r>
          </a:p>
        </p:txBody>
      </p:sp>
      <p:sp>
        <p:nvSpPr>
          <p:cNvPr id="9" name="Slide Number Placeholder 8"/>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F5429-0DC4-4781-90AE-7289B7FD7FCA}"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118E7-C27B-4275-A88E-656EFB36E6AC}" type="datetime1">
              <a:rPr lang="en-US" smtClean="0"/>
              <a:t>2/8/2022</a:t>
            </a:fld>
            <a:endParaRPr lang="en-US"/>
          </a:p>
        </p:txBody>
      </p:sp>
      <p:sp>
        <p:nvSpPr>
          <p:cNvPr id="3" name="Footer Placeholder 2"/>
          <p:cNvSpPr>
            <a:spLocks noGrp="1"/>
          </p:cNvSpPr>
          <p:nvPr>
            <p:ph type="ftr" sz="quarter" idx="11"/>
          </p:nvPr>
        </p:nvSpPr>
        <p:spPr/>
        <p:txBody>
          <a:bodyPr/>
          <a:lstStyle/>
          <a:p>
            <a:r>
              <a:rPr lang="en-US"/>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5B20C-C443-4B98-94AC-17E20784E3C0}" type="datetime1">
              <a:rPr lang="en-US" smtClean="0"/>
              <a:t>2/8/2022</a:t>
            </a:fld>
            <a:endParaRPr lang="en-US"/>
          </a:p>
        </p:txBody>
      </p:sp>
      <p:sp>
        <p:nvSpPr>
          <p:cNvPr id="6" name="Footer Placeholder 5"/>
          <p:cNvSpPr>
            <a:spLocks noGrp="1"/>
          </p:cNvSpPr>
          <p:nvPr>
            <p:ph type="ftr" sz="quarter" idx="11"/>
          </p:nvPr>
        </p:nvSpPr>
        <p:spPr/>
        <p:txBody>
          <a:bodyPr/>
          <a:lstStyle/>
          <a:p>
            <a:r>
              <a:rPr lang="en-US"/>
              <a:t>KN SINGH                               MLT(KCS055)                                    UNIT-2</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E3078-24F1-4F9E-8922-C5E2791CA1EC}" type="datetime1">
              <a:rPr lang="en-US" smtClean="0"/>
              <a:t>2/8/2022</a:t>
            </a:fld>
            <a:endParaRPr lang="en-US"/>
          </a:p>
        </p:txBody>
      </p:sp>
      <p:sp>
        <p:nvSpPr>
          <p:cNvPr id="6" name="Footer Placeholder 5"/>
          <p:cNvSpPr>
            <a:spLocks noGrp="1"/>
          </p:cNvSpPr>
          <p:nvPr>
            <p:ph type="ftr" sz="quarter" idx="11"/>
          </p:nvPr>
        </p:nvSpPr>
        <p:spPr/>
        <p:txBody>
          <a:bodyPr/>
          <a:lstStyle/>
          <a:p>
            <a:r>
              <a:rPr lang="en-US"/>
              <a:t>KN SINGH                               MLT(KCS055)                                    UNIT-2</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A3D69-4842-4040-AE92-60D5A0EB22DF}" type="datetime1">
              <a:rPr lang="en-US" smtClean="0"/>
              <a:t>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KN SINGH                               MLT(KCS055)                                    UNIT-2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35DB6-9AA5-4DF6-8BB3-90D1D0B22B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upgrad.com/machine-learning-ai-pgd-iiitb/" TargetMode="Externa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Probability_distribution" TargetMode="External"/><Relationship Id="rId2" Type="http://schemas.openxmlformats.org/officeDocument/2006/relationships/hyperlink" Target="https://en.wikipedia.org/wiki/Random_variabl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wikipedia.org/wiki/Joint_probability_distribution" TargetMode="External"/><Relationship Id="rId4" Type="http://schemas.openxmlformats.org/officeDocument/2006/relationships/hyperlink" Target="https://en.wikipedia.org/wiki/Conditional_probability"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69065" y="952499"/>
            <a:ext cx="6400800" cy="1354583"/>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2800" b="1" dirty="0">
                <a:solidFill>
                  <a:schemeClr val="tx1"/>
                </a:solidFill>
              </a:rPr>
              <a:t>Linear Regression Bayesian Learning </a:t>
            </a:r>
          </a:p>
          <a:p>
            <a:r>
              <a:rPr lang="en-US" sz="2800" b="1" dirty="0">
                <a:solidFill>
                  <a:schemeClr val="tx1"/>
                </a:solidFill>
              </a:rPr>
              <a:t>and </a:t>
            </a:r>
          </a:p>
          <a:p>
            <a:r>
              <a:rPr lang="en-US" sz="2800" b="1" dirty="0">
                <a:solidFill>
                  <a:schemeClr val="tx1"/>
                </a:solidFill>
              </a:rPr>
              <a:t>Support Vector Machines </a:t>
            </a:r>
          </a:p>
          <a:p>
            <a:endParaRPr lang="en-US" sz="26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4CDD020-78E8-4590-928C-CFD8808AD071}" type="datetime1">
              <a:rPr lang="en-US" smtClean="0"/>
              <a:t>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62433" y="6174557"/>
            <a:ext cx="6400800" cy="438969"/>
          </a:xfrm>
        </p:spPr>
        <p:txBody>
          <a:bodyPr/>
          <a:lstStyle/>
          <a:p>
            <a:pPr algn="l"/>
            <a:r>
              <a:rPr lang="en-US"/>
              <a:t>K N SINGH                                    KCS 055 ( MLT)                                Unit 1</a:t>
            </a:r>
            <a:endParaRPr lang="en-US" dirty="0"/>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Subject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Machine Learning Techniques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a:t>(ACSML0401 </a:t>
            </a:r>
            <a:r>
              <a:rPr lang="en-US" sz="2000" b="1"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B Tech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pic>
        <p:nvPicPr>
          <p:cNvPr id="17" name="Picture 15">
            <a:extLst>
              <a:ext uri="{FF2B5EF4-FFF2-40B4-BE49-F238E27FC236}">
                <a16:creationId xmlns:a16="http://schemas.microsoft.com/office/drawing/2014/main" id="{991F6E72-6F8B-48D3-A29C-8F4215D391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7162" y="2368622"/>
            <a:ext cx="22256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ubtitle 2">
            <a:extLst>
              <a:ext uri="{FF2B5EF4-FFF2-40B4-BE49-F238E27FC236}">
                <a16:creationId xmlns:a16="http://schemas.microsoft.com/office/drawing/2014/main" id="{63E3762F-2B90-44EC-B443-ED51A44E5E92}"/>
              </a:ext>
            </a:extLst>
          </p:cNvPr>
          <p:cNvSpPr txBox="1">
            <a:spLocks/>
          </p:cNvSpPr>
          <p:nvPr/>
        </p:nvSpPr>
        <p:spPr>
          <a:xfrm>
            <a:off x="5791200" y="4436654"/>
            <a:ext cx="3048000" cy="1219200"/>
          </a:xfrm>
          <a:prstGeom prst="rect">
            <a:avLst/>
          </a:prstGeo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r>
              <a:rPr lang="en-US" sz="2400" b="1" dirty="0">
                <a:solidFill>
                  <a:schemeClr val="tx1"/>
                </a:solidFill>
              </a:rPr>
              <a:t>Faculty details:</a:t>
            </a:r>
          </a:p>
          <a:p>
            <a:pPr algn="ctr" eaLnBrk="1" fontAlgn="auto" hangingPunct="1">
              <a:spcBef>
                <a:spcPct val="20000"/>
              </a:spcBef>
              <a:spcAft>
                <a:spcPts val="0"/>
              </a:spcAft>
              <a:buFont typeface="Arial" pitchFamily="34" charset="0"/>
              <a:buNone/>
              <a:defRPr/>
            </a:pPr>
            <a:r>
              <a:rPr lang="en-US" sz="2400" dirty="0">
                <a:solidFill>
                  <a:schemeClr val="tx1"/>
                </a:solidFill>
              </a:rPr>
              <a:t>Alisha Sikri</a:t>
            </a:r>
          </a:p>
          <a:p>
            <a:pPr algn="ctr" eaLnBrk="1" fontAlgn="auto" hangingPunct="1">
              <a:spcBef>
                <a:spcPct val="20000"/>
              </a:spcBef>
              <a:spcAft>
                <a:spcPts val="0"/>
              </a:spcAft>
              <a:buFont typeface="Arial" pitchFamily="34" charset="0"/>
              <a:buNone/>
              <a:defRPr/>
            </a:pPr>
            <a:r>
              <a:rPr lang="en-US" sz="2400" dirty="0">
                <a:solidFill>
                  <a:schemeClr val="tx1"/>
                </a:solidFill>
                <a:latin typeface="Times New Roman" panose="02020603050405020304" pitchFamily="18" charset="0"/>
                <a:cs typeface="Times New Roman" panose="02020603050405020304" pitchFamily="18" charset="0"/>
              </a:rPr>
              <a:t>Assistant Professor </a:t>
            </a:r>
          </a:p>
          <a:p>
            <a:pPr algn="ctr" eaLnBrk="1" fontAlgn="auto" hangingPunct="1">
              <a:spcBef>
                <a:spcPct val="20000"/>
              </a:spcBef>
              <a:spcAft>
                <a:spcPts val="0"/>
              </a:spcAft>
              <a:buFont typeface="Arial" pitchFamily="34" charset="0"/>
              <a:buNone/>
              <a:defRPr/>
            </a:pPr>
            <a:r>
              <a:rPr lang="en-US" sz="2400" dirty="0">
                <a:solidFill>
                  <a:schemeClr val="tx1"/>
                </a:solidFill>
                <a:latin typeface="Times New Roman" panose="02020603050405020304" pitchFamily="18" charset="0"/>
                <a:cs typeface="Times New Roman" panose="02020603050405020304" pitchFamily="18" charset="0"/>
              </a:rPr>
              <a:t>AIML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46BB175F-8994-4343-8A08-E7D9A75B51E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a:spLocks noGrp="1"/>
          </p:cNvSpPr>
          <p:nvPr>
            <p:ph type="ftr" sz="quarter" idx="11"/>
          </p:nvPr>
        </p:nvSpPr>
        <p:spPr>
          <a:xfrm>
            <a:off x="1981200" y="6248400"/>
            <a:ext cx="5562600" cy="365125"/>
          </a:xfrm>
        </p:spPr>
        <p:txBody>
          <a:bodyPr/>
          <a:lstStyle/>
          <a:p>
            <a:r>
              <a:rPr lang="en-US"/>
              <a:t>KN SINGH                               MLT(KCS055)                                    UNIT-2</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7770140"/>
              </p:ext>
            </p:extLst>
          </p:nvPr>
        </p:nvGraphicFramePr>
        <p:xfrm>
          <a:off x="609606" y="1676396"/>
          <a:ext cx="7924800" cy="265853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440267">
                <a:tc>
                  <a:txBody>
                    <a:bodyPr/>
                    <a:lstStyle/>
                    <a:p>
                      <a:pPr algn="ctr"/>
                      <a:r>
                        <a:rPr lang="en-US" sz="1200" b="1" kern="1200" dirty="0">
                          <a:solidFill>
                            <a:schemeClr val="lt1"/>
                          </a:solidFill>
                          <a:latin typeface="Times New Roman" pitchFamily="18" charset="0"/>
                          <a:ea typeface="+mn-ea"/>
                          <a:cs typeface="Times New Roman" pitchFamily="18" charset="0"/>
                        </a:rPr>
                        <a:t>CO. No.</a:t>
                      </a:r>
                      <a:endParaRPr lang="en-US" sz="1200" b="1" dirty="0">
                        <a:latin typeface="Times New Roman" pitchFamily="18" charset="0"/>
                        <a:cs typeface="Times New Roman" pitchFamily="18" charset="0"/>
                      </a:endParaRPr>
                    </a:p>
                  </a:txBody>
                  <a:tcPr/>
                </a:tc>
                <a:tc>
                  <a:txBody>
                    <a:bodyPr/>
                    <a:lstStyle/>
                    <a:p>
                      <a:pPr marL="1206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PO1</a:t>
                      </a:r>
                    </a:p>
                  </a:txBody>
                  <a:tcPr marL="0" marR="0" marT="0" marB="0"/>
                </a:tc>
                <a:tc>
                  <a:txBody>
                    <a:bodyPr/>
                    <a:lstStyle/>
                    <a:p>
                      <a:pPr marL="0" marR="99695"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PO2</a:t>
                      </a:r>
                    </a:p>
                  </a:txBody>
                  <a:tcPr marL="0" marR="0" marT="0" marB="0"/>
                </a:tc>
                <a:tc>
                  <a:txBody>
                    <a:bodyPr/>
                    <a:lstStyle/>
                    <a:p>
                      <a:pPr marL="1714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3</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4</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5</a:t>
                      </a:r>
                    </a:p>
                  </a:txBody>
                  <a:tcPr marL="0" marR="0" marT="0" marB="0"/>
                </a:tc>
                <a:tc>
                  <a:txBody>
                    <a:bodyPr/>
                    <a:lstStyle/>
                    <a:p>
                      <a:pPr marL="14605" marR="0" algn="ctr">
                        <a:lnSpc>
                          <a:spcPct val="115000"/>
                        </a:lnSpc>
                        <a:spcBef>
                          <a:spcPts val="0"/>
                        </a:spcBef>
                        <a:spcAft>
                          <a:spcPts val="0"/>
                        </a:spcAft>
                      </a:pPr>
                      <a:r>
                        <a:rPr lang="en-US" sz="1200" b="1">
                          <a:latin typeface="Times New Roman" pitchFamily="18" charset="0"/>
                          <a:ea typeface="Times New Roman"/>
                          <a:cs typeface="Times New Roman" pitchFamily="18" charset="0"/>
                        </a:rPr>
                        <a:t>PO 6</a:t>
                      </a:r>
                    </a:p>
                  </a:txBody>
                  <a:tcPr marL="0" marR="0" marT="0" marB="0"/>
                </a:tc>
                <a:tc>
                  <a:txBody>
                    <a:bodyPr/>
                    <a:lstStyle/>
                    <a:p>
                      <a:pPr marL="1460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7</a:t>
                      </a:r>
                    </a:p>
                  </a:txBody>
                  <a:tcPr marL="0" marR="0" marT="0" marB="0"/>
                </a:tc>
                <a:tc>
                  <a:txBody>
                    <a:bodyPr/>
                    <a:lstStyle/>
                    <a:p>
                      <a:pPr marL="1397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8</a:t>
                      </a:r>
                    </a:p>
                  </a:txBody>
                  <a:tcPr marL="0" marR="0" marT="0" marB="0"/>
                </a:tc>
                <a:tc>
                  <a:txBody>
                    <a:bodyPr/>
                    <a:lstStyle/>
                    <a:p>
                      <a:pPr marL="1219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9</a:t>
                      </a:r>
                    </a:p>
                  </a:txBody>
                  <a:tcPr marL="0" marR="0" marT="0" marB="0"/>
                </a:tc>
                <a:tc>
                  <a:txBody>
                    <a:bodyPr/>
                    <a:lstStyle/>
                    <a:p>
                      <a:pPr marL="12446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10</a:t>
                      </a:r>
                    </a:p>
                  </a:txBody>
                  <a:tcPr marL="0" marR="0" marT="0" marB="0"/>
                </a:tc>
                <a:tc>
                  <a:txBody>
                    <a:bodyPr/>
                    <a:lstStyle/>
                    <a:p>
                      <a:pPr marL="8953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11</a:t>
                      </a:r>
                    </a:p>
                  </a:txBody>
                  <a:tcPr marL="0" marR="0" marT="0" marB="0"/>
                </a:tc>
                <a:tc>
                  <a:txBody>
                    <a:bodyPr/>
                    <a:lstStyle/>
                    <a:p>
                      <a:pPr marL="1092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12</a:t>
                      </a:r>
                    </a:p>
                  </a:txBody>
                  <a:tcPr marL="0" marR="0" marT="0" marB="0"/>
                </a:tc>
                <a:extLst>
                  <a:ext uri="{0D108BD9-81ED-4DB2-BD59-A6C34878D82A}">
                    <a16:rowId xmlns:a16="http://schemas.microsoft.com/office/drawing/2014/main" val="10000"/>
                  </a:ext>
                </a:extLst>
              </a:tr>
              <a:tr h="440267">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12065" marR="0" algn="ctr">
                        <a:lnSpc>
                          <a:spcPct val="115000"/>
                        </a:lnSpc>
                        <a:spcBef>
                          <a:spcPts val="0"/>
                        </a:spcBef>
                        <a:spcAft>
                          <a:spcPts val="0"/>
                        </a:spcAft>
                      </a:pPr>
                      <a:endParaRPr lang="en-US" sz="1200" b="1" dirty="0">
                        <a:latin typeface="Times New Roman"/>
                        <a:ea typeface="Times New Roman"/>
                        <a:cs typeface="Times New Roman"/>
                      </a:endParaRPr>
                    </a:p>
                    <a:p>
                      <a:pPr marL="1206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ct val="115000"/>
                        </a:lnSpc>
                        <a:spcBef>
                          <a:spcPts val="0"/>
                        </a:spcBef>
                        <a:spcAft>
                          <a:spcPts val="0"/>
                        </a:spcAft>
                      </a:pPr>
                      <a:endParaRPr lang="en-US" sz="1200" b="1" dirty="0">
                        <a:latin typeface="Times New Roman"/>
                        <a:ea typeface="Times New Roman"/>
                        <a:cs typeface="Times New Roman"/>
                      </a:endParaRPr>
                    </a:p>
                    <a:p>
                      <a:pPr marL="0" marR="99695"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ct val="115000"/>
                        </a:lnSpc>
                        <a:spcBef>
                          <a:spcPts val="0"/>
                        </a:spcBef>
                        <a:spcAft>
                          <a:spcPts val="0"/>
                        </a:spcAft>
                      </a:pPr>
                      <a:endParaRPr lang="en-US" sz="1200" b="1" dirty="0">
                        <a:latin typeface="Times New Roman"/>
                        <a:ea typeface="Times New Roman"/>
                        <a:cs typeface="Times New Roman"/>
                      </a:endParaRPr>
                    </a:p>
                    <a:p>
                      <a:pPr marL="1714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ct val="115000"/>
                        </a:lnSpc>
                        <a:spcBef>
                          <a:spcPts val="0"/>
                        </a:spcBef>
                        <a:spcAft>
                          <a:spcPts val="0"/>
                        </a:spcAft>
                      </a:pPr>
                      <a:endParaRPr lang="en-US" sz="1200" b="1" dirty="0">
                        <a:latin typeface="Times New Roman"/>
                        <a:ea typeface="Times New Roman"/>
                        <a:cs typeface="Times New Roman"/>
                      </a:endParaRPr>
                    </a:p>
                    <a:p>
                      <a:pPr marL="1524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ct val="115000"/>
                        </a:lnSpc>
                        <a:spcBef>
                          <a:spcPts val="0"/>
                        </a:spcBef>
                        <a:spcAft>
                          <a:spcPts val="0"/>
                        </a:spcAft>
                      </a:pPr>
                      <a:endParaRPr lang="en-US" sz="1200" b="1" dirty="0">
                        <a:latin typeface="Times New Roman"/>
                        <a:ea typeface="Times New Roman"/>
                        <a:cs typeface="Times New Roman"/>
                      </a:endParaRPr>
                    </a:p>
                    <a:p>
                      <a:pPr marL="12192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ct val="115000"/>
                        </a:lnSpc>
                        <a:spcBef>
                          <a:spcPts val="0"/>
                        </a:spcBef>
                        <a:spcAft>
                          <a:spcPts val="0"/>
                        </a:spcAft>
                      </a:pPr>
                      <a:endParaRPr lang="en-US" sz="1200" b="1" dirty="0">
                        <a:latin typeface="Times New Roman"/>
                        <a:ea typeface="Times New Roman"/>
                        <a:cs typeface="Times New Roman"/>
                      </a:endParaRPr>
                    </a:p>
                    <a:p>
                      <a:pPr marL="139700" marR="0" algn="ctr">
                        <a:lnSpc>
                          <a:spcPct val="11500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1"/>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2"/>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14605" marR="0" algn="ctr">
                        <a:lnSpc>
                          <a:spcPts val="1140"/>
                        </a:lnSpc>
                        <a:spcBef>
                          <a:spcPts val="0"/>
                        </a:spcBef>
                        <a:spcAft>
                          <a:spcPts val="0"/>
                        </a:spcAft>
                      </a:pPr>
                      <a:endParaRPr lang="en-US" sz="1200" b="1" dirty="0">
                        <a:latin typeface="Times New Roman"/>
                        <a:ea typeface="Times New Roman"/>
                        <a:cs typeface="Times New Roman"/>
                      </a:endParaRPr>
                    </a:p>
                    <a:p>
                      <a:pPr marL="14605"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3"/>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4"/>
                  </a:ext>
                </a:extLst>
              </a:tr>
              <a:tr h="440267">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nchor="ctr" anchorCtr="1"/>
                </a:tc>
                <a:tc>
                  <a:txBody>
                    <a:bodyPr/>
                    <a:lstStyle/>
                    <a:p>
                      <a:pPr marL="12065" marR="0" algn="ctr">
                        <a:lnSpc>
                          <a:spcPts val="1135"/>
                        </a:lnSpc>
                        <a:spcBef>
                          <a:spcPts val="0"/>
                        </a:spcBef>
                        <a:spcAft>
                          <a:spcPts val="0"/>
                        </a:spcAft>
                      </a:pPr>
                      <a:endParaRPr lang="en-US" sz="1200" b="1" dirty="0">
                        <a:latin typeface="Times New Roman"/>
                        <a:ea typeface="Times New Roman"/>
                        <a:cs typeface="Times New Roman"/>
                      </a:endParaRPr>
                    </a:p>
                    <a:p>
                      <a:pPr marL="1206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35"/>
                        </a:lnSpc>
                        <a:spcBef>
                          <a:spcPts val="0"/>
                        </a:spcBef>
                        <a:spcAft>
                          <a:spcPts val="0"/>
                        </a:spcAft>
                      </a:pPr>
                      <a:endParaRPr lang="en-US" sz="1200" b="1" dirty="0">
                        <a:latin typeface="Times New Roman"/>
                        <a:ea typeface="Times New Roman"/>
                        <a:cs typeface="Times New Roman"/>
                      </a:endParaRPr>
                    </a:p>
                    <a:p>
                      <a:pPr marL="0" marR="99695"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35"/>
                        </a:lnSpc>
                        <a:spcBef>
                          <a:spcPts val="0"/>
                        </a:spcBef>
                        <a:spcAft>
                          <a:spcPts val="0"/>
                        </a:spcAft>
                      </a:pPr>
                      <a:endParaRPr lang="en-US" sz="1200" b="1" dirty="0">
                        <a:latin typeface="Times New Roman"/>
                        <a:ea typeface="Times New Roman"/>
                        <a:cs typeface="Times New Roman"/>
                      </a:endParaRPr>
                    </a:p>
                    <a:p>
                      <a:pPr marL="1714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35"/>
                        </a:lnSpc>
                        <a:spcBef>
                          <a:spcPts val="0"/>
                        </a:spcBef>
                        <a:spcAft>
                          <a:spcPts val="0"/>
                        </a:spcAft>
                      </a:pPr>
                      <a:endParaRPr lang="en-US" sz="1200" b="1" dirty="0">
                        <a:latin typeface="Times New Roman"/>
                        <a:ea typeface="Times New Roman"/>
                        <a:cs typeface="Times New Roman"/>
                      </a:endParaRPr>
                    </a:p>
                    <a:p>
                      <a:pPr marL="15240" marR="0" algn="ctr">
                        <a:lnSpc>
                          <a:spcPts val="1135"/>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extLst>
                  <a:ext uri="{0D108BD9-81ED-4DB2-BD59-A6C34878D82A}">
                    <a16:rowId xmlns:a16="http://schemas.microsoft.com/office/drawing/2014/main" val="10005"/>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B3713-4809-48E2-9363-8855AB90CEAA}"/>
              </a:ext>
            </a:extLst>
          </p:cNvPr>
          <p:cNvSpPr>
            <a:spLocks noGrp="1"/>
          </p:cNvSpPr>
          <p:nvPr>
            <p:ph idx="1"/>
          </p:nvPr>
        </p:nvSpPr>
        <p:spPr>
          <a:xfrm>
            <a:off x="457200" y="1143000"/>
            <a:ext cx="8229600" cy="4983163"/>
          </a:xfrm>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Each </a:t>
            </a:r>
            <a:r>
              <a:rPr lang="en-US" b="1" i="0" dirty="0">
                <a:solidFill>
                  <a:srgbClr val="000000"/>
                </a:solidFill>
                <a:effectLst/>
                <a:latin typeface="Times New Roman" panose="02020603050405020304" pitchFamily="18" charset="0"/>
                <a:cs typeface="Times New Roman" panose="02020603050405020304" pitchFamily="18" charset="0"/>
              </a:rPr>
              <a:t>node</a:t>
            </a:r>
            <a:r>
              <a:rPr lang="en-US" b="0" i="0" dirty="0">
                <a:solidFill>
                  <a:srgbClr val="000000"/>
                </a:solidFill>
                <a:effectLst/>
                <a:latin typeface="Times New Roman" panose="02020603050405020304" pitchFamily="18" charset="0"/>
                <a:cs typeface="Times New Roman" panose="02020603050405020304" pitchFamily="18" charset="0"/>
              </a:rPr>
              <a:t> corresponds to the random variables, and a variable can be </a:t>
            </a:r>
            <a:r>
              <a:rPr lang="en-US" b="1" i="0" dirty="0">
                <a:solidFill>
                  <a:srgbClr val="000000"/>
                </a:solidFill>
                <a:effectLst/>
                <a:latin typeface="Times New Roman" panose="02020603050405020304" pitchFamily="18" charset="0"/>
                <a:cs typeface="Times New Roman" panose="02020603050405020304" pitchFamily="18" charset="0"/>
              </a:rPr>
              <a:t>continuous</a:t>
            </a:r>
            <a:r>
              <a:rPr lang="en-US" b="0" i="0" dirty="0">
                <a:solidFill>
                  <a:srgbClr val="000000"/>
                </a:solidFill>
                <a:effectLst/>
                <a:latin typeface="Times New Roman" panose="02020603050405020304" pitchFamily="18" charset="0"/>
                <a:cs typeface="Times New Roman" panose="02020603050405020304" pitchFamily="18" charset="0"/>
              </a:rPr>
              <a:t> or </a:t>
            </a:r>
            <a:r>
              <a:rPr lang="en-US" b="1" i="0" dirty="0">
                <a:solidFill>
                  <a:srgbClr val="000000"/>
                </a:solidFill>
                <a:effectLst/>
                <a:latin typeface="Times New Roman" panose="02020603050405020304" pitchFamily="18" charset="0"/>
                <a:cs typeface="Times New Roman" panose="02020603050405020304" pitchFamily="18" charset="0"/>
              </a:rPr>
              <a:t>discrete</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Arc or directed arrows</a:t>
            </a:r>
            <a:r>
              <a:rPr lang="en-US" b="0" i="0" dirty="0">
                <a:solidFill>
                  <a:srgbClr val="000000"/>
                </a:solidFill>
                <a:effectLst/>
                <a:latin typeface="Times New Roman" panose="02020603050405020304" pitchFamily="18" charset="0"/>
                <a:cs typeface="Times New Roman" panose="02020603050405020304" pitchFamily="18" charset="0"/>
              </a:rPr>
              <a:t> represent the causal relationship or conditional probabilities between random variables. </a:t>
            </a:r>
          </a:p>
          <a:p>
            <a:pPr algn="just"/>
            <a:r>
              <a:rPr lang="en-US" b="0" i="0" dirty="0">
                <a:solidFill>
                  <a:srgbClr val="000000"/>
                </a:solidFill>
                <a:effectLst/>
                <a:latin typeface="Times New Roman" panose="02020603050405020304" pitchFamily="18" charset="0"/>
                <a:cs typeface="Times New Roman" panose="02020603050405020304" pitchFamily="18" charset="0"/>
              </a:rPr>
              <a:t>These directed links or arrows connect the pair of nodes in the graph.</a:t>
            </a:r>
          </a:p>
          <a:p>
            <a:pPr algn="just"/>
            <a:r>
              <a:rPr lang="en-US" b="0" i="0" dirty="0">
                <a:solidFill>
                  <a:srgbClr val="000000"/>
                </a:solidFill>
                <a:effectLst/>
                <a:latin typeface="Times New Roman" panose="02020603050405020304" pitchFamily="18" charset="0"/>
                <a:cs typeface="Times New Roman" panose="02020603050405020304" pitchFamily="18" charset="0"/>
              </a:rPr>
              <a:t>These links represent that one node directly influence the other node, and if there is no directed link that means that nodes are independent with each other</a:t>
            </a:r>
          </a:p>
          <a:p>
            <a:pPr lvl="1" algn="just">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In the above diagram, A, B, C, and D are random variables represented by the nodes of the network graph.</a:t>
            </a:r>
            <a:endParaRPr lang="en-US"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If we are considering node B, which is connected with node A by a directed arrow, then node A is called the parent of Node B.</a:t>
            </a:r>
            <a:endParaRPr lang="en-US"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Node C is independent of node A.</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DD182B9-33DD-4960-B8AB-88706113A736}"/>
              </a:ext>
            </a:extLst>
          </p:cNvPr>
          <p:cNvSpPr>
            <a:spLocks noGrp="1"/>
          </p:cNvSpPr>
          <p:nvPr>
            <p:ph type="dt" sz="half" idx="10"/>
          </p:nvPr>
        </p:nvSpPr>
        <p:spPr/>
        <p:txBody>
          <a:bodyPr/>
          <a:lstStyle/>
          <a:p>
            <a:fld id="{69BD6049-3C9D-4C1D-BCEB-90F44313FC7D}" type="datetime1">
              <a:rPr lang="en-US" smtClean="0"/>
              <a:t>2/8/2022</a:t>
            </a:fld>
            <a:endParaRPr lang="en-US"/>
          </a:p>
        </p:txBody>
      </p:sp>
      <p:sp>
        <p:nvSpPr>
          <p:cNvPr id="5" name="Footer Placeholder 4">
            <a:extLst>
              <a:ext uri="{FF2B5EF4-FFF2-40B4-BE49-F238E27FC236}">
                <a16:creationId xmlns:a16="http://schemas.microsoft.com/office/drawing/2014/main" id="{8EE7C0AC-A760-457D-A866-0619820B5864}"/>
              </a:ext>
            </a:extLst>
          </p:cNvPr>
          <p:cNvSpPr>
            <a:spLocks noGrp="1"/>
          </p:cNvSpPr>
          <p:nvPr>
            <p:ph type="ftr" sz="quarter" idx="11"/>
          </p:nvPr>
        </p:nvSpPr>
        <p:spPr>
          <a:xfrm>
            <a:off x="3124200" y="6356350"/>
            <a:ext cx="4267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86F159E5-5687-4A87-8ADB-BD75DFEB0EFE}"/>
              </a:ext>
            </a:extLst>
          </p:cNvPr>
          <p:cNvSpPr>
            <a:spLocks noGrp="1"/>
          </p:cNvSpPr>
          <p:nvPr>
            <p:ph type="sldNum" sz="quarter" idx="12"/>
          </p:nvPr>
        </p:nvSpPr>
        <p:spPr/>
        <p:txBody>
          <a:bodyPr/>
          <a:lstStyle/>
          <a:p>
            <a:fld id="{DD535DB6-9AA5-4DF6-8BB3-90D1D0B22B34}" type="slidenum">
              <a:rPr lang="en-US" smtClean="0"/>
              <a:pPr/>
              <a:t>100</a:t>
            </a:fld>
            <a:endParaRPr lang="en-US"/>
          </a:p>
        </p:txBody>
      </p:sp>
      <p:sp>
        <p:nvSpPr>
          <p:cNvPr id="7" name="Title 1">
            <a:extLst>
              <a:ext uri="{FF2B5EF4-FFF2-40B4-BE49-F238E27FC236}">
                <a16:creationId xmlns:a16="http://schemas.microsoft.com/office/drawing/2014/main" id="{B0B6B344-7C86-467F-935F-DC8186F8FE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i="0" dirty="0">
                <a:solidFill>
                  <a:srgbClr val="40424E"/>
                </a:solidFill>
                <a:effectLst/>
                <a:latin typeface="+mj-lt"/>
              </a:rPr>
              <a:t>BAYESIAN BELIEF NETWORK(EXAMPLE) </a:t>
            </a:r>
            <a:endParaRPr kumimoji="0" lang="en-US" sz="3200" b="0" i="0" u="none" strike="noStrike" kern="1200" cap="none" spc="0" normalizeH="0" baseline="0" noProof="0" dirty="0">
              <a:ln>
                <a:noFill/>
              </a:ln>
              <a:solidFill>
                <a:schemeClr val="dk1"/>
              </a:solidFill>
              <a:effectLst/>
              <a:uLnTx/>
              <a:uFillTx/>
              <a:latin typeface="+mj-lt"/>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6C69D090-D1DD-47D5-8EB5-2D500F93B2B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508898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B3713-4809-48E2-9363-8855AB90CEAA}"/>
              </a:ext>
            </a:extLst>
          </p:cNvPr>
          <p:cNvSpPr>
            <a:spLocks noGrp="1"/>
          </p:cNvSpPr>
          <p:nvPr>
            <p:ph idx="1"/>
          </p:nvPr>
        </p:nvSpPr>
        <p:spPr>
          <a:xfrm>
            <a:off x="457200" y="1143000"/>
            <a:ext cx="8229600" cy="5213350"/>
          </a:xfrm>
        </p:spPr>
        <p:txBody>
          <a:bodyPr>
            <a:normAutofit fontScale="77500" lnSpcReduction="20000"/>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Harry installed a new burglar alarm at his home to detect burglary. The alarm reliably responds at detecting a burglary but also responds for minor earthquakes. Harry has two neighbors David and Sophia, who have taken a responsibility to inform Harry at work when they hear the alarm. David always calls Harry when he hears the alarm, but sometimes he got confused with the phone ringing and calls at that time too. On the other hand, Sophia likes to listen to high music, so sometimes she misses to hear the alarm. Here we would like to compute the probability of Burglary Alarm.</a:t>
            </a:r>
          </a:p>
          <a:p>
            <a:pPr marL="0" indent="0" algn="just">
              <a:buNone/>
            </a:pPr>
            <a:endParaRPr lang="en-US" b="0" i="0" dirty="0">
              <a:solidFill>
                <a:srgbClr val="333333"/>
              </a:solidFill>
              <a:effectLst/>
              <a:latin typeface="Inter-Regular"/>
            </a:endParaRPr>
          </a:p>
          <a:p>
            <a:pPr algn="just"/>
            <a:r>
              <a:rPr lang="en-US" b="1" i="0" dirty="0">
                <a:solidFill>
                  <a:srgbClr val="333333"/>
                </a:solidFill>
                <a:effectLst/>
                <a:latin typeface="Inter-Bold"/>
              </a:rPr>
              <a:t>Problem: Calculate the probability that alarm has sounded, but there is neither a burglary, nor an earthquake occurred, and David and Sophia both called the Harry.</a:t>
            </a:r>
            <a:endParaRPr lang="en-US" b="0" i="0" dirty="0">
              <a:solidFill>
                <a:srgbClr val="333333"/>
              </a:solidFill>
              <a:effectLst/>
              <a:latin typeface="Inter-Regular"/>
            </a:endParaRPr>
          </a:p>
          <a:p>
            <a:endParaRPr lang="en-IN" dirty="0"/>
          </a:p>
        </p:txBody>
      </p:sp>
      <p:sp>
        <p:nvSpPr>
          <p:cNvPr id="4" name="Date Placeholder 3">
            <a:extLst>
              <a:ext uri="{FF2B5EF4-FFF2-40B4-BE49-F238E27FC236}">
                <a16:creationId xmlns:a16="http://schemas.microsoft.com/office/drawing/2014/main" id="{FDD182B9-33DD-4960-B8AB-88706113A736}"/>
              </a:ext>
            </a:extLst>
          </p:cNvPr>
          <p:cNvSpPr>
            <a:spLocks noGrp="1"/>
          </p:cNvSpPr>
          <p:nvPr>
            <p:ph type="dt" sz="half" idx="10"/>
          </p:nvPr>
        </p:nvSpPr>
        <p:spPr/>
        <p:txBody>
          <a:bodyPr/>
          <a:lstStyle/>
          <a:p>
            <a:fld id="{1D857B09-E047-40F9-9353-F5228C5A34C3}" type="datetime1">
              <a:rPr lang="en-US" smtClean="0"/>
              <a:t>2/8/2022</a:t>
            </a:fld>
            <a:endParaRPr lang="en-US"/>
          </a:p>
        </p:txBody>
      </p:sp>
      <p:sp>
        <p:nvSpPr>
          <p:cNvPr id="5" name="Footer Placeholder 4">
            <a:extLst>
              <a:ext uri="{FF2B5EF4-FFF2-40B4-BE49-F238E27FC236}">
                <a16:creationId xmlns:a16="http://schemas.microsoft.com/office/drawing/2014/main" id="{8EE7C0AC-A760-457D-A866-0619820B5864}"/>
              </a:ext>
            </a:extLst>
          </p:cNvPr>
          <p:cNvSpPr>
            <a:spLocks noGrp="1"/>
          </p:cNvSpPr>
          <p:nvPr>
            <p:ph type="ftr" sz="quarter" idx="11"/>
          </p:nvPr>
        </p:nvSpPr>
        <p:spPr>
          <a:xfrm>
            <a:off x="3124200" y="6356350"/>
            <a:ext cx="4267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86F159E5-5687-4A87-8ADB-BD75DFEB0EFE}"/>
              </a:ext>
            </a:extLst>
          </p:cNvPr>
          <p:cNvSpPr>
            <a:spLocks noGrp="1"/>
          </p:cNvSpPr>
          <p:nvPr>
            <p:ph type="sldNum" sz="quarter" idx="12"/>
          </p:nvPr>
        </p:nvSpPr>
        <p:spPr/>
        <p:txBody>
          <a:bodyPr/>
          <a:lstStyle/>
          <a:p>
            <a:fld id="{DD535DB6-9AA5-4DF6-8BB3-90D1D0B22B34}" type="slidenum">
              <a:rPr lang="en-US" smtClean="0"/>
              <a:pPr/>
              <a:t>101</a:t>
            </a:fld>
            <a:endParaRPr lang="en-US"/>
          </a:p>
        </p:txBody>
      </p:sp>
      <p:sp>
        <p:nvSpPr>
          <p:cNvPr id="7" name="Title 1">
            <a:extLst>
              <a:ext uri="{FF2B5EF4-FFF2-40B4-BE49-F238E27FC236}">
                <a16:creationId xmlns:a16="http://schemas.microsoft.com/office/drawing/2014/main" id="{B0B6B344-7C86-467F-935F-DC8186F8FE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6C69D090-D1DD-47D5-8EB5-2D500F93B2B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057294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81F7-EAF3-429B-865A-8B92081B13BE}"/>
              </a:ext>
            </a:extLst>
          </p:cNvPr>
          <p:cNvSpPr>
            <a:spLocks noGrp="1"/>
          </p:cNvSpPr>
          <p:nvPr>
            <p:ph idx="1"/>
          </p:nvPr>
        </p:nvSpPr>
        <p:spPr>
          <a:xfrm>
            <a:off x="472440" y="1143000"/>
            <a:ext cx="8229600" cy="5213349"/>
          </a:xfrm>
        </p:spPr>
        <p:txBody>
          <a:bodyPr>
            <a:normAutofit fontScale="85000" lnSpcReduction="20000"/>
          </a:bodyPr>
          <a:lstStyle/>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Bayesian network for the above problem is given below. The network structure is showing that burglary and earthquake is the parent node of the alarm and directly affecting the probability of alarm's going off, but David and Sophia's calls depend on alarm probability.</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network is representing that our assumptions do not directly perceive the burglary and also do not notice the minor earthquake, and they also not confer before calling.</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conditional distributions for each node are given as conditional probabilities table or CPT.</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Each row in the CPT must be sum to 1 because all the entries in the table represent an exhaustive set of cases for the variable.</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In CPT, a </a:t>
            </a:r>
            <a:r>
              <a:rPr lang="en-US" sz="2800" b="0" i="0" dirty="0" err="1">
                <a:solidFill>
                  <a:srgbClr val="000000"/>
                </a:solidFill>
                <a:effectLst/>
                <a:latin typeface="Times New Roman" panose="02020603050405020304" pitchFamily="18" charset="0"/>
                <a:cs typeface="Times New Roman" panose="02020603050405020304" pitchFamily="18" charset="0"/>
              </a:rPr>
              <a:t>boolean</a:t>
            </a:r>
            <a:r>
              <a:rPr lang="en-US" sz="2800" b="0" i="0" dirty="0">
                <a:solidFill>
                  <a:srgbClr val="000000"/>
                </a:solidFill>
                <a:effectLst/>
                <a:latin typeface="Times New Roman" panose="02020603050405020304" pitchFamily="18" charset="0"/>
                <a:cs typeface="Times New Roman" panose="02020603050405020304" pitchFamily="18" charset="0"/>
              </a:rPr>
              <a:t> variable with k </a:t>
            </a:r>
            <a:r>
              <a:rPr lang="en-US" sz="2800" b="0" i="0" dirty="0" err="1">
                <a:solidFill>
                  <a:srgbClr val="000000"/>
                </a:solidFill>
                <a:effectLst/>
                <a:latin typeface="Times New Roman" panose="02020603050405020304" pitchFamily="18" charset="0"/>
                <a:cs typeface="Times New Roman" panose="02020603050405020304" pitchFamily="18" charset="0"/>
              </a:rPr>
              <a:t>boolean</a:t>
            </a:r>
            <a:r>
              <a:rPr lang="en-US" sz="2800" b="0" i="0" dirty="0">
                <a:solidFill>
                  <a:srgbClr val="000000"/>
                </a:solidFill>
                <a:effectLst/>
                <a:latin typeface="Times New Roman" panose="02020603050405020304" pitchFamily="18" charset="0"/>
                <a:cs typeface="Times New Roman" panose="02020603050405020304" pitchFamily="18" charset="0"/>
              </a:rPr>
              <a:t> parents contains 2</a:t>
            </a:r>
            <a:r>
              <a:rPr lang="en-US" sz="2800" b="0" i="0" baseline="30000" dirty="0">
                <a:solidFill>
                  <a:srgbClr val="000000"/>
                </a:solidFill>
                <a:effectLst/>
                <a:latin typeface="Times New Roman" panose="02020603050405020304" pitchFamily="18" charset="0"/>
                <a:cs typeface="Times New Roman" panose="02020603050405020304" pitchFamily="18" charset="0"/>
              </a:rPr>
              <a:t>K</a:t>
            </a:r>
            <a:r>
              <a:rPr lang="en-US" sz="2800" b="0" i="0" dirty="0">
                <a:solidFill>
                  <a:srgbClr val="000000"/>
                </a:solidFill>
                <a:effectLst/>
                <a:latin typeface="Times New Roman" panose="02020603050405020304" pitchFamily="18" charset="0"/>
                <a:cs typeface="Times New Roman" panose="02020603050405020304" pitchFamily="18" charset="0"/>
              </a:rPr>
              <a:t> probabilities. Hence, if there are two parents, then CPT will contain 4 probability value</a:t>
            </a:r>
          </a:p>
          <a:p>
            <a:pPr marL="0" indent="0" algn="just">
              <a:buNone/>
            </a:pPr>
            <a:endParaRPr lang="en-IN" sz="2400" dirty="0"/>
          </a:p>
        </p:txBody>
      </p:sp>
      <p:sp>
        <p:nvSpPr>
          <p:cNvPr id="4" name="Date Placeholder 3">
            <a:extLst>
              <a:ext uri="{FF2B5EF4-FFF2-40B4-BE49-F238E27FC236}">
                <a16:creationId xmlns:a16="http://schemas.microsoft.com/office/drawing/2014/main" id="{B4889C5C-D415-4C76-B700-6A051CC1B40B}"/>
              </a:ext>
            </a:extLst>
          </p:cNvPr>
          <p:cNvSpPr>
            <a:spLocks noGrp="1"/>
          </p:cNvSpPr>
          <p:nvPr>
            <p:ph type="dt" sz="half" idx="10"/>
          </p:nvPr>
        </p:nvSpPr>
        <p:spPr/>
        <p:txBody>
          <a:bodyPr/>
          <a:lstStyle/>
          <a:p>
            <a:fld id="{391EFE1D-64A6-495D-A867-7B2489A8C428}" type="datetime1">
              <a:rPr lang="en-US" smtClean="0"/>
              <a:t>2/8/2022</a:t>
            </a:fld>
            <a:endParaRPr lang="en-US"/>
          </a:p>
        </p:txBody>
      </p:sp>
      <p:sp>
        <p:nvSpPr>
          <p:cNvPr id="5" name="Footer Placeholder 4">
            <a:extLst>
              <a:ext uri="{FF2B5EF4-FFF2-40B4-BE49-F238E27FC236}">
                <a16:creationId xmlns:a16="http://schemas.microsoft.com/office/drawing/2014/main" id="{32418ECE-B4C8-4A4F-86ED-EA2446B354D7}"/>
              </a:ext>
            </a:extLst>
          </p:cNvPr>
          <p:cNvSpPr>
            <a:spLocks noGrp="1"/>
          </p:cNvSpPr>
          <p:nvPr>
            <p:ph type="ftr" sz="quarter" idx="11"/>
          </p:nvPr>
        </p:nvSpPr>
        <p:spPr>
          <a:xfrm>
            <a:off x="2133600" y="6356350"/>
            <a:ext cx="54864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96E5CDF0-B282-4F53-B203-3E487B4F6186}"/>
              </a:ext>
            </a:extLst>
          </p:cNvPr>
          <p:cNvSpPr>
            <a:spLocks noGrp="1"/>
          </p:cNvSpPr>
          <p:nvPr>
            <p:ph type="sldNum" sz="quarter" idx="12"/>
          </p:nvPr>
        </p:nvSpPr>
        <p:spPr/>
        <p:txBody>
          <a:bodyPr/>
          <a:lstStyle/>
          <a:p>
            <a:fld id="{DD535DB6-9AA5-4DF6-8BB3-90D1D0B22B34}" type="slidenum">
              <a:rPr lang="en-US" smtClean="0"/>
              <a:pPr/>
              <a:t>102</a:t>
            </a:fld>
            <a:endParaRPr lang="en-US"/>
          </a:p>
        </p:txBody>
      </p:sp>
      <p:sp>
        <p:nvSpPr>
          <p:cNvPr id="7" name="Title 1">
            <a:extLst>
              <a:ext uri="{FF2B5EF4-FFF2-40B4-BE49-F238E27FC236}">
                <a16:creationId xmlns:a16="http://schemas.microsoft.com/office/drawing/2014/main"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E7E78D5A-DA47-4A17-BB05-AA1779F5A41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16970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18892-2BA7-4ACB-A4EE-E5F53518C9DE}"/>
              </a:ext>
            </a:extLst>
          </p:cNvPr>
          <p:cNvSpPr>
            <a:spLocks noGrp="1"/>
          </p:cNvSpPr>
          <p:nvPr>
            <p:ph idx="1"/>
          </p:nvPr>
        </p:nvSpPr>
        <p:spPr>
          <a:xfrm>
            <a:off x="457200" y="1143000"/>
            <a:ext cx="8229600" cy="4983163"/>
          </a:xfrm>
        </p:spPr>
        <p:txBody>
          <a:bodyPr>
            <a:normAutofit/>
          </a:bodyPr>
          <a:lstStyle/>
          <a:p>
            <a:pPr algn="just"/>
            <a:r>
              <a:rPr lang="en-US" sz="2800" b="1" i="0" dirty="0">
                <a:solidFill>
                  <a:srgbClr val="333333"/>
                </a:solidFill>
                <a:effectLst/>
                <a:latin typeface="Inter-Bold"/>
              </a:rPr>
              <a:t>List of all events occurring in this network:</a:t>
            </a:r>
            <a:endParaRPr lang="en-US" sz="2800" b="0" i="0" dirty="0">
              <a:solidFill>
                <a:srgbClr val="333333"/>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Burglary (B)</a:t>
            </a:r>
            <a:endParaRPr lang="en-US" sz="2800" b="0" i="0" dirty="0">
              <a:solidFill>
                <a:srgbClr val="000000"/>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Earthquake(E)</a:t>
            </a:r>
            <a:endParaRPr lang="en-US" sz="2800" b="0" i="0" dirty="0">
              <a:solidFill>
                <a:srgbClr val="000000"/>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Alarm(A)</a:t>
            </a:r>
            <a:endParaRPr lang="en-US" sz="2800" b="0" i="0" dirty="0">
              <a:solidFill>
                <a:srgbClr val="000000"/>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David Calls(D)</a:t>
            </a:r>
            <a:endParaRPr lang="en-US" sz="2800" b="0" i="0" dirty="0">
              <a:solidFill>
                <a:srgbClr val="000000"/>
              </a:solidFill>
              <a:effectLst/>
              <a:latin typeface="Inter-Regular"/>
            </a:endParaRPr>
          </a:p>
          <a:p>
            <a:pPr algn="just">
              <a:buFont typeface="Arial" panose="020B0604020202020204" pitchFamily="34" charset="0"/>
              <a:buChar char="•"/>
            </a:pPr>
            <a:r>
              <a:rPr lang="en-US" sz="2800" b="1" i="0" dirty="0">
                <a:solidFill>
                  <a:srgbClr val="000000"/>
                </a:solidFill>
                <a:effectLst/>
                <a:latin typeface="Inter-Bold"/>
              </a:rPr>
              <a:t>Sophia calls(S)</a:t>
            </a:r>
          </a:p>
          <a:p>
            <a:pPr algn="just">
              <a:buFont typeface="Arial" panose="020B0604020202020204" pitchFamily="34" charset="0"/>
              <a:buChar char="•"/>
            </a:pPr>
            <a:endParaRPr lang="en-US" sz="2800" b="1" dirty="0">
              <a:solidFill>
                <a:srgbClr val="000000"/>
              </a:solidFill>
              <a:latin typeface="Inter-Bold"/>
            </a:endParaRPr>
          </a:p>
          <a:p>
            <a:pPr algn="just">
              <a:buFont typeface="Arial" panose="020B0604020202020204" pitchFamily="34" charset="0"/>
              <a:buChar char="•"/>
            </a:pPr>
            <a:endParaRPr lang="en-US" sz="2800" b="0" i="0" dirty="0">
              <a:solidFill>
                <a:srgbClr val="000000"/>
              </a:solidFill>
              <a:effectLst/>
              <a:latin typeface="Inter-Regular"/>
            </a:endParaRPr>
          </a:p>
          <a:p>
            <a:pPr marL="0" indent="0">
              <a:buNone/>
            </a:pPr>
            <a:endParaRPr lang="en-IN" dirty="0"/>
          </a:p>
        </p:txBody>
      </p:sp>
      <p:sp>
        <p:nvSpPr>
          <p:cNvPr id="4" name="Date Placeholder 3">
            <a:extLst>
              <a:ext uri="{FF2B5EF4-FFF2-40B4-BE49-F238E27FC236}">
                <a16:creationId xmlns:a16="http://schemas.microsoft.com/office/drawing/2014/main" id="{555BD7C2-9040-4C4A-B64B-AF09DCCC708A}"/>
              </a:ext>
            </a:extLst>
          </p:cNvPr>
          <p:cNvSpPr>
            <a:spLocks noGrp="1"/>
          </p:cNvSpPr>
          <p:nvPr>
            <p:ph type="dt" sz="half" idx="10"/>
          </p:nvPr>
        </p:nvSpPr>
        <p:spPr/>
        <p:txBody>
          <a:bodyPr/>
          <a:lstStyle/>
          <a:p>
            <a:fld id="{7D120CBE-6742-4385-99F7-0B5933C7A6D8}" type="datetime1">
              <a:rPr lang="en-US" smtClean="0"/>
              <a:t>2/8/2022</a:t>
            </a:fld>
            <a:endParaRPr lang="en-US"/>
          </a:p>
        </p:txBody>
      </p:sp>
      <p:sp>
        <p:nvSpPr>
          <p:cNvPr id="5" name="Footer Placeholder 4">
            <a:extLst>
              <a:ext uri="{FF2B5EF4-FFF2-40B4-BE49-F238E27FC236}">
                <a16:creationId xmlns:a16="http://schemas.microsoft.com/office/drawing/2014/main" id="{332BB178-C8EA-4889-845C-00700437598E}"/>
              </a:ext>
            </a:extLst>
          </p:cNvPr>
          <p:cNvSpPr>
            <a:spLocks noGrp="1"/>
          </p:cNvSpPr>
          <p:nvPr>
            <p:ph type="ftr" sz="quarter" idx="11"/>
          </p:nvPr>
        </p:nvSpPr>
        <p:spPr>
          <a:xfrm>
            <a:off x="3124200" y="6308726"/>
            <a:ext cx="4724400" cy="412750"/>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10B83A72-687D-4F50-A6CD-E6B00544596A}"/>
              </a:ext>
            </a:extLst>
          </p:cNvPr>
          <p:cNvSpPr>
            <a:spLocks noGrp="1"/>
          </p:cNvSpPr>
          <p:nvPr>
            <p:ph type="sldNum" sz="quarter" idx="12"/>
          </p:nvPr>
        </p:nvSpPr>
        <p:spPr/>
        <p:txBody>
          <a:bodyPr/>
          <a:lstStyle/>
          <a:p>
            <a:fld id="{DD535DB6-9AA5-4DF6-8BB3-90D1D0B22B34}" type="slidenum">
              <a:rPr lang="en-US" smtClean="0"/>
              <a:pPr/>
              <a:t>103</a:t>
            </a:fld>
            <a:endParaRPr lang="en-US"/>
          </a:p>
        </p:txBody>
      </p:sp>
      <p:sp>
        <p:nvSpPr>
          <p:cNvPr id="7" name="Title 1">
            <a:extLst>
              <a:ext uri="{FF2B5EF4-FFF2-40B4-BE49-F238E27FC236}">
                <a16:creationId xmlns:a16="http://schemas.microsoft.com/office/drawing/2014/main" id="{85D8872B-2CB7-459C-9D80-9EA73531FA4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322BACAC-CAA8-4084-8C5F-89878500052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88024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45FEB-0191-4CBE-B031-2EE92179D227}"/>
              </a:ext>
            </a:extLst>
          </p:cNvPr>
          <p:cNvSpPr>
            <a:spLocks noGrp="1"/>
          </p:cNvSpPr>
          <p:nvPr>
            <p:ph idx="1"/>
          </p:nvPr>
        </p:nvSpPr>
        <p:spPr>
          <a:xfrm>
            <a:off x="457200" y="1066801"/>
            <a:ext cx="8229600" cy="4343400"/>
          </a:xfrm>
        </p:spPr>
        <p:txBody>
          <a:bodyPr>
            <a:normAutofit fontScale="92500"/>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We can write the events of problem statement in the form of probability: </a:t>
            </a:r>
            <a:r>
              <a:rPr lang="en-US" sz="2800" b="1" i="0" dirty="0">
                <a:solidFill>
                  <a:srgbClr val="333333"/>
                </a:solidFill>
                <a:effectLst/>
                <a:latin typeface="Times New Roman" panose="02020603050405020304" pitchFamily="18" charset="0"/>
                <a:cs typeface="Times New Roman" panose="02020603050405020304" pitchFamily="18" charset="0"/>
              </a:rPr>
              <a:t>P[D, S, A, B, E]</a:t>
            </a:r>
            <a:r>
              <a:rPr lang="en-US" sz="2800" b="0" i="0" dirty="0">
                <a:solidFill>
                  <a:srgbClr val="333333"/>
                </a:solidFill>
                <a:effectLst/>
                <a:latin typeface="Times New Roman" panose="02020603050405020304" pitchFamily="18" charset="0"/>
                <a:cs typeface="Times New Roman" panose="02020603050405020304" pitchFamily="18" charset="0"/>
              </a:rPr>
              <a:t>, can rewrite the above probability statement using joint probability distribution:</a:t>
            </a:r>
          </a:p>
          <a:p>
            <a:pPr marL="0" indent="0" algn="just">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algn="just"/>
            <a:r>
              <a:rPr lang="en-US" sz="2800" b="1" i="0" dirty="0">
                <a:solidFill>
                  <a:srgbClr val="333333"/>
                </a:solidFill>
                <a:effectLst/>
                <a:latin typeface="Times New Roman" panose="02020603050405020304" pitchFamily="18" charset="0"/>
                <a:cs typeface="Times New Roman" panose="02020603050405020304" pitchFamily="18" charset="0"/>
              </a:rPr>
              <a:t>P[D, S, A, B, E]= P[D | S, A, B, E]. P[S, A, B, E]</a:t>
            </a:r>
            <a:endParaRPr lang="en-US" sz="28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800" b="1" i="0" dirty="0">
                <a:solidFill>
                  <a:srgbClr val="333333"/>
                </a:solidFill>
                <a:effectLst/>
                <a:latin typeface="Times New Roman" panose="02020603050405020304" pitchFamily="18" charset="0"/>
                <a:cs typeface="Times New Roman" panose="02020603050405020304" pitchFamily="18" charset="0"/>
              </a:rPr>
              <a:t> =P[D | S, A, B, E]. P[S | A, B, E]. P[A, B, E]</a:t>
            </a:r>
            <a:endParaRPr lang="pt-BR" sz="2800" b="1" dirty="0">
              <a:solidFill>
                <a:srgbClr val="333333"/>
              </a:solidFill>
              <a:latin typeface="Times New Roman" panose="02020603050405020304" pitchFamily="18" charset="0"/>
              <a:cs typeface="Times New Roman" panose="02020603050405020304" pitchFamily="18" charset="0"/>
            </a:endParaRPr>
          </a:p>
          <a:p>
            <a:pPr marL="0" indent="0" algn="just">
              <a:buNone/>
            </a:pPr>
            <a:r>
              <a:rPr lang="pt-BR" sz="2800" b="1" i="0" dirty="0">
                <a:solidFill>
                  <a:srgbClr val="333333"/>
                </a:solidFill>
                <a:effectLst/>
                <a:latin typeface="Times New Roman" panose="02020603050405020304" pitchFamily="18" charset="0"/>
                <a:cs typeface="Times New Roman" panose="02020603050405020304" pitchFamily="18" charset="0"/>
              </a:rPr>
              <a:t>= P [D| A]. P [ S| A, B, E]. P[ A, B, E]</a:t>
            </a:r>
            <a:endParaRPr lang="pt-BR" sz="28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800" b="1" i="0" dirty="0">
                <a:solidFill>
                  <a:srgbClr val="333333"/>
                </a:solidFill>
                <a:effectLst/>
                <a:latin typeface="Times New Roman" panose="02020603050405020304" pitchFamily="18" charset="0"/>
                <a:cs typeface="Times New Roman" panose="02020603050405020304" pitchFamily="18" charset="0"/>
              </a:rPr>
              <a:t>= P[D | A]. P[ S | A]. P[A| B, E]. P[B, E]</a:t>
            </a:r>
            <a:endParaRPr lang="pt-BR" sz="28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800" b="1" i="0" dirty="0">
                <a:solidFill>
                  <a:srgbClr val="333333"/>
                </a:solidFill>
                <a:effectLst/>
                <a:latin typeface="Times New Roman" panose="02020603050405020304" pitchFamily="18" charset="0"/>
                <a:cs typeface="Times New Roman" panose="02020603050405020304" pitchFamily="18" charset="0"/>
              </a:rPr>
              <a:t>= P[D | A ]. P[S | A]. P[A| B, E]. P[B |E]. P[E]</a:t>
            </a:r>
            <a:endParaRPr lang="pt-BR" sz="28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BDC22964-7740-4682-8C3A-CAD5767591CD}"/>
              </a:ext>
            </a:extLst>
          </p:cNvPr>
          <p:cNvSpPr>
            <a:spLocks noGrp="1"/>
          </p:cNvSpPr>
          <p:nvPr>
            <p:ph type="dt" sz="half" idx="10"/>
          </p:nvPr>
        </p:nvSpPr>
        <p:spPr/>
        <p:txBody>
          <a:bodyPr/>
          <a:lstStyle/>
          <a:p>
            <a:fld id="{AE22F0CB-65B1-4800-8657-FBFF79D18222}" type="datetime1">
              <a:rPr lang="en-US" smtClean="0"/>
              <a:t>2/8/2022</a:t>
            </a:fld>
            <a:endParaRPr lang="en-US"/>
          </a:p>
        </p:txBody>
      </p:sp>
      <p:sp>
        <p:nvSpPr>
          <p:cNvPr id="5" name="Footer Placeholder 4">
            <a:extLst>
              <a:ext uri="{FF2B5EF4-FFF2-40B4-BE49-F238E27FC236}">
                <a16:creationId xmlns:a16="http://schemas.microsoft.com/office/drawing/2014/main" id="{33878134-3EB3-4190-876A-AB3411C39DEB}"/>
              </a:ext>
            </a:extLst>
          </p:cNvPr>
          <p:cNvSpPr>
            <a:spLocks noGrp="1"/>
          </p:cNvSpPr>
          <p:nvPr>
            <p:ph type="ftr" sz="quarter" idx="11"/>
          </p:nvPr>
        </p:nvSpPr>
        <p:spPr>
          <a:xfrm>
            <a:off x="1905000" y="6356350"/>
            <a:ext cx="4953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59D154E1-C15D-4C41-B3D2-604AFBEB0157}"/>
              </a:ext>
            </a:extLst>
          </p:cNvPr>
          <p:cNvSpPr>
            <a:spLocks noGrp="1"/>
          </p:cNvSpPr>
          <p:nvPr>
            <p:ph type="sldNum" sz="quarter" idx="12"/>
          </p:nvPr>
        </p:nvSpPr>
        <p:spPr/>
        <p:txBody>
          <a:bodyPr/>
          <a:lstStyle/>
          <a:p>
            <a:fld id="{DD535DB6-9AA5-4DF6-8BB3-90D1D0B22B34}" type="slidenum">
              <a:rPr lang="en-US" smtClean="0"/>
              <a:pPr/>
              <a:t>104</a:t>
            </a:fld>
            <a:endParaRPr lang="en-US"/>
          </a:p>
        </p:txBody>
      </p:sp>
      <p:sp>
        <p:nvSpPr>
          <p:cNvPr id="7" name="Title 1">
            <a:extLst>
              <a:ext uri="{FF2B5EF4-FFF2-40B4-BE49-F238E27FC236}">
                <a16:creationId xmlns:a16="http://schemas.microsoft.com/office/drawing/2014/main" id="{F02D3F2E-6EF1-4BEA-9E9C-940A7F646C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F32C1897-17E3-40EF-9DA4-24BF99F2D4D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926731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770B75-9D8E-4F26-B2B3-0CDD4482F0C8}"/>
              </a:ext>
            </a:extLst>
          </p:cNvPr>
          <p:cNvSpPr>
            <a:spLocks noGrp="1"/>
          </p:cNvSpPr>
          <p:nvPr>
            <p:ph type="dt" sz="half" idx="10"/>
          </p:nvPr>
        </p:nvSpPr>
        <p:spPr/>
        <p:txBody>
          <a:bodyPr/>
          <a:lstStyle/>
          <a:p>
            <a:fld id="{F2FBA930-03C1-420B-B306-796915A3B920}" type="datetime1">
              <a:rPr lang="en-US" smtClean="0"/>
              <a:t>2/8/2022</a:t>
            </a:fld>
            <a:endParaRPr lang="en-US"/>
          </a:p>
        </p:txBody>
      </p:sp>
      <p:sp>
        <p:nvSpPr>
          <p:cNvPr id="5" name="Footer Placeholder 4">
            <a:extLst>
              <a:ext uri="{FF2B5EF4-FFF2-40B4-BE49-F238E27FC236}">
                <a16:creationId xmlns:a16="http://schemas.microsoft.com/office/drawing/2014/main" id="{6A4F8471-61CE-4D0F-AA32-B15D8D0574EA}"/>
              </a:ext>
            </a:extLst>
          </p:cNvPr>
          <p:cNvSpPr>
            <a:spLocks noGrp="1"/>
          </p:cNvSpPr>
          <p:nvPr>
            <p:ph type="ftr" sz="quarter" idx="11"/>
          </p:nvPr>
        </p:nvSpPr>
        <p:spPr/>
        <p:txBody>
          <a:bodyPr/>
          <a:lstStyle/>
          <a:p>
            <a:r>
              <a:rPr lang="en-US"/>
              <a:t>KN SINGH                               MLT(KCS055)                                    UNIT-2</a:t>
            </a:r>
          </a:p>
        </p:txBody>
      </p:sp>
      <p:sp>
        <p:nvSpPr>
          <p:cNvPr id="6" name="Slide Number Placeholder 5">
            <a:extLst>
              <a:ext uri="{FF2B5EF4-FFF2-40B4-BE49-F238E27FC236}">
                <a16:creationId xmlns:a16="http://schemas.microsoft.com/office/drawing/2014/main" id="{6439301C-CBAE-41E4-8D13-6CF210516B73}"/>
              </a:ext>
            </a:extLst>
          </p:cNvPr>
          <p:cNvSpPr>
            <a:spLocks noGrp="1"/>
          </p:cNvSpPr>
          <p:nvPr>
            <p:ph type="sldNum" sz="quarter" idx="12"/>
          </p:nvPr>
        </p:nvSpPr>
        <p:spPr/>
        <p:txBody>
          <a:bodyPr/>
          <a:lstStyle/>
          <a:p>
            <a:fld id="{DD535DB6-9AA5-4DF6-8BB3-90D1D0B22B34}" type="slidenum">
              <a:rPr lang="en-US" smtClean="0"/>
              <a:pPr/>
              <a:t>105</a:t>
            </a:fld>
            <a:endParaRPr lang="en-US"/>
          </a:p>
        </p:txBody>
      </p:sp>
      <p:sp>
        <p:nvSpPr>
          <p:cNvPr id="7" name="Title 1">
            <a:extLst>
              <a:ext uri="{FF2B5EF4-FFF2-40B4-BE49-F238E27FC236}">
                <a16:creationId xmlns:a16="http://schemas.microsoft.com/office/drawing/2014/main" id="{1470CF06-8DDF-44A5-90B4-DECD74A2582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DB28B544-6BD8-46ED-8F6C-A400B7A3B55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descr="Bayesian Belief Network in artificial intelligence">
            <a:extLst>
              <a:ext uri="{FF2B5EF4-FFF2-40B4-BE49-F238E27FC236}">
                <a16:creationId xmlns:a16="http://schemas.microsoft.com/office/drawing/2014/main" id="{CD221524-7864-4CB6-A6D6-0715DC65EC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6934200" cy="462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331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p:txBody>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Let's take the observed probability for the Burglary and earthquake component:</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P(B= True) = 0.002, which is the probability of burglary.</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P(B= False)= 0.998, which is the probability of no burglary.</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P(E= True)= 0.001, which is the probability of a minor earthquake</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P(E= False)= 0.999, Which is the probability that an earthquake not occurred.</a:t>
            </a:r>
          </a:p>
          <a:p>
            <a:endParaRPr lang="en-IN" dirty="0"/>
          </a:p>
        </p:txBody>
      </p:sp>
      <p:sp>
        <p:nvSpPr>
          <p:cNvPr id="4" name="Date Placeholder 3">
            <a:extLst>
              <a:ext uri="{FF2B5EF4-FFF2-40B4-BE49-F238E27FC236}">
                <a16:creationId xmlns:a16="http://schemas.microsoft.com/office/drawing/2014/main" id="{A729B923-7FDF-4F25-930A-C5F5BED28C88}"/>
              </a:ext>
            </a:extLst>
          </p:cNvPr>
          <p:cNvSpPr>
            <a:spLocks noGrp="1"/>
          </p:cNvSpPr>
          <p:nvPr>
            <p:ph type="dt" sz="half" idx="10"/>
          </p:nvPr>
        </p:nvSpPr>
        <p:spPr/>
        <p:txBody>
          <a:bodyPr/>
          <a:lstStyle/>
          <a:p>
            <a:fld id="{587B0098-7F01-4189-AD3C-8EBEA9693295}" type="datetime1">
              <a:rPr lang="en-US" smtClean="0"/>
              <a:t>2/8/2022</a:t>
            </a:fld>
            <a:endParaRPr lang="en-US"/>
          </a:p>
        </p:txBody>
      </p:sp>
      <p:sp>
        <p:nvSpPr>
          <p:cNvPr id="5" name="Footer Placeholder 4">
            <a:extLst>
              <a:ext uri="{FF2B5EF4-FFF2-40B4-BE49-F238E27FC236}">
                <a16:creationId xmlns:a16="http://schemas.microsoft.com/office/drawing/2014/main" id="{E64F66E7-4171-4797-8E10-54E7CF073507}"/>
              </a:ext>
            </a:extLst>
          </p:cNvPr>
          <p:cNvSpPr>
            <a:spLocks noGrp="1"/>
          </p:cNvSpPr>
          <p:nvPr>
            <p:ph type="ftr" sz="quarter" idx="11"/>
          </p:nvPr>
        </p:nvSpPr>
        <p:spPr>
          <a:xfrm>
            <a:off x="2057400" y="6248400"/>
            <a:ext cx="48768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6274BA80-A4CE-4C3A-9A6A-B830B17FC139}"/>
              </a:ext>
            </a:extLst>
          </p:cNvPr>
          <p:cNvSpPr>
            <a:spLocks noGrp="1"/>
          </p:cNvSpPr>
          <p:nvPr>
            <p:ph type="sldNum" sz="quarter" idx="12"/>
          </p:nvPr>
        </p:nvSpPr>
        <p:spPr/>
        <p:txBody>
          <a:bodyPr/>
          <a:lstStyle/>
          <a:p>
            <a:fld id="{DD535DB6-9AA5-4DF6-8BB3-90D1D0B22B34}" type="slidenum">
              <a:rPr lang="en-US" smtClean="0"/>
              <a:pPr/>
              <a:t>106</a:t>
            </a:fld>
            <a:endParaRPr lang="en-US"/>
          </a:p>
        </p:txBody>
      </p:sp>
      <p:sp>
        <p:nvSpPr>
          <p:cNvPr id="7" name="Title 1">
            <a:extLst>
              <a:ext uri="{FF2B5EF4-FFF2-40B4-BE49-F238E27FC236}">
                <a16:creationId xmlns:a16="http://schemas.microsoft.com/office/drawing/2014/main"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DDC6A3BD-0064-40C0-929D-0CC12FA0000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06330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a:xfrm>
            <a:off x="477520" y="930193"/>
            <a:ext cx="8229600" cy="4525963"/>
          </a:xfrm>
        </p:spPr>
        <p:txBody>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Conditional probability table for Alarm A:</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 Conditional probability of Alarm A depends on Burglar and earthquake:</a:t>
            </a:r>
          </a:p>
          <a:p>
            <a:endParaRPr lang="en-IN" dirty="0"/>
          </a:p>
        </p:txBody>
      </p:sp>
      <p:sp>
        <p:nvSpPr>
          <p:cNvPr id="4" name="Date Placeholder 3">
            <a:extLst>
              <a:ext uri="{FF2B5EF4-FFF2-40B4-BE49-F238E27FC236}">
                <a16:creationId xmlns:a16="http://schemas.microsoft.com/office/drawing/2014/main" id="{A729B923-7FDF-4F25-930A-C5F5BED28C88}"/>
              </a:ext>
            </a:extLst>
          </p:cNvPr>
          <p:cNvSpPr>
            <a:spLocks noGrp="1"/>
          </p:cNvSpPr>
          <p:nvPr>
            <p:ph type="dt" sz="half" idx="10"/>
          </p:nvPr>
        </p:nvSpPr>
        <p:spPr/>
        <p:txBody>
          <a:bodyPr/>
          <a:lstStyle/>
          <a:p>
            <a:fld id="{C69ED357-28EC-480F-B53E-91D141E754BF}" type="datetime1">
              <a:rPr lang="en-US" smtClean="0"/>
              <a:t>2/8/2022</a:t>
            </a:fld>
            <a:endParaRPr lang="en-US"/>
          </a:p>
        </p:txBody>
      </p:sp>
      <p:sp>
        <p:nvSpPr>
          <p:cNvPr id="5" name="Footer Placeholder 4">
            <a:extLst>
              <a:ext uri="{FF2B5EF4-FFF2-40B4-BE49-F238E27FC236}">
                <a16:creationId xmlns:a16="http://schemas.microsoft.com/office/drawing/2014/main" id="{E64F66E7-4171-4797-8E10-54E7CF073507}"/>
              </a:ext>
            </a:extLst>
          </p:cNvPr>
          <p:cNvSpPr>
            <a:spLocks noGrp="1"/>
          </p:cNvSpPr>
          <p:nvPr>
            <p:ph type="ftr" sz="quarter" idx="11"/>
          </p:nvPr>
        </p:nvSpPr>
        <p:spPr>
          <a:xfrm>
            <a:off x="2057400" y="6248400"/>
            <a:ext cx="48768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6274BA80-A4CE-4C3A-9A6A-B830B17FC139}"/>
              </a:ext>
            </a:extLst>
          </p:cNvPr>
          <p:cNvSpPr>
            <a:spLocks noGrp="1"/>
          </p:cNvSpPr>
          <p:nvPr>
            <p:ph type="sldNum" sz="quarter" idx="12"/>
          </p:nvPr>
        </p:nvSpPr>
        <p:spPr/>
        <p:txBody>
          <a:bodyPr/>
          <a:lstStyle/>
          <a:p>
            <a:fld id="{DD535DB6-9AA5-4DF6-8BB3-90D1D0B22B34}" type="slidenum">
              <a:rPr lang="en-US" smtClean="0"/>
              <a:pPr/>
              <a:t>107</a:t>
            </a:fld>
            <a:endParaRPr lang="en-US"/>
          </a:p>
        </p:txBody>
      </p:sp>
      <p:sp>
        <p:nvSpPr>
          <p:cNvPr id="7" name="Title 1">
            <a:extLst>
              <a:ext uri="{FF2B5EF4-FFF2-40B4-BE49-F238E27FC236}">
                <a16:creationId xmlns:a16="http://schemas.microsoft.com/office/drawing/2014/main"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DDC6A3BD-0064-40C0-929D-0CC12FA0000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a:extLst>
              <a:ext uri="{FF2B5EF4-FFF2-40B4-BE49-F238E27FC236}">
                <a16:creationId xmlns:a16="http://schemas.microsoft.com/office/drawing/2014/main" id="{B93820B5-E080-4AF9-AAF8-7E9554BFD801}"/>
              </a:ext>
            </a:extLst>
          </p:cNvPr>
          <p:cNvGraphicFramePr>
            <a:graphicFrameLocks noGrp="1"/>
          </p:cNvGraphicFramePr>
          <p:nvPr>
            <p:extLst>
              <p:ext uri="{D42A27DB-BD31-4B8C-83A1-F6EECF244321}">
                <p14:modId xmlns:p14="http://schemas.microsoft.com/office/powerpoint/2010/main" val="2956435941"/>
              </p:ext>
            </p:extLst>
          </p:nvPr>
        </p:nvGraphicFramePr>
        <p:xfrm>
          <a:off x="1361440" y="2743200"/>
          <a:ext cx="6781800" cy="2621004"/>
        </p:xfrm>
        <a:graphic>
          <a:graphicData uri="http://schemas.openxmlformats.org/drawingml/2006/table">
            <a:tbl>
              <a:tblPr/>
              <a:tblGrid>
                <a:gridCol w="1695450">
                  <a:extLst>
                    <a:ext uri="{9D8B030D-6E8A-4147-A177-3AD203B41FA5}">
                      <a16:colId xmlns:a16="http://schemas.microsoft.com/office/drawing/2014/main" val="3062735176"/>
                    </a:ext>
                  </a:extLst>
                </a:gridCol>
                <a:gridCol w="1695450">
                  <a:extLst>
                    <a:ext uri="{9D8B030D-6E8A-4147-A177-3AD203B41FA5}">
                      <a16:colId xmlns:a16="http://schemas.microsoft.com/office/drawing/2014/main" val="1860813485"/>
                    </a:ext>
                  </a:extLst>
                </a:gridCol>
                <a:gridCol w="1695450">
                  <a:extLst>
                    <a:ext uri="{9D8B030D-6E8A-4147-A177-3AD203B41FA5}">
                      <a16:colId xmlns:a16="http://schemas.microsoft.com/office/drawing/2014/main" val="1650045105"/>
                    </a:ext>
                  </a:extLst>
                </a:gridCol>
                <a:gridCol w="1695450">
                  <a:extLst>
                    <a:ext uri="{9D8B030D-6E8A-4147-A177-3AD203B41FA5}">
                      <a16:colId xmlns:a16="http://schemas.microsoft.com/office/drawing/2014/main" val="1952148908"/>
                    </a:ext>
                  </a:extLst>
                </a:gridCol>
              </a:tblGrid>
              <a:tr h="579380">
                <a:tc>
                  <a:txBody>
                    <a:bodyPr/>
                    <a:lstStyle/>
                    <a:p>
                      <a:pPr algn="l" fontAlgn="t"/>
                      <a:r>
                        <a:rPr lang="en-IN">
                          <a:solidFill>
                            <a:srgbClr val="000000"/>
                          </a:solidFill>
                          <a:effectLst/>
                          <a:latin typeface="times new roman" panose="02020603050405020304" pitchFamily="18" charset="0"/>
                        </a:rPr>
                        <a:t>B</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P(A= True)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P(A= False)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97683387"/>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5067659"/>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3095608"/>
                  </a:ext>
                </a:extLst>
              </a:tr>
              <a:tr h="510406">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0.31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0.69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1045026"/>
                  </a:ext>
                </a:extLst>
              </a:tr>
              <a:tr h="510406">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0.001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0.999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3403035"/>
                  </a:ext>
                </a:extLst>
              </a:tr>
            </a:tbl>
          </a:graphicData>
        </a:graphic>
      </p:graphicFrame>
    </p:spTree>
    <p:extLst>
      <p:ext uri="{BB962C8B-B14F-4D97-AF65-F5344CB8AC3E}">
        <p14:creationId xmlns:p14="http://schemas.microsoft.com/office/powerpoint/2010/main" val="2576829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a:xfrm>
            <a:off x="477520" y="930193"/>
            <a:ext cx="8229600" cy="4525963"/>
          </a:xfrm>
        </p:spPr>
        <p:txBody>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Conditional probability table for David Calls:</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 Conditional probability of David that he will call depends on the probability of Alarm.</a:t>
            </a:r>
          </a:p>
          <a:p>
            <a:endParaRPr lang="en-IN" dirty="0"/>
          </a:p>
        </p:txBody>
      </p:sp>
      <p:sp>
        <p:nvSpPr>
          <p:cNvPr id="4" name="Date Placeholder 3">
            <a:extLst>
              <a:ext uri="{FF2B5EF4-FFF2-40B4-BE49-F238E27FC236}">
                <a16:creationId xmlns:a16="http://schemas.microsoft.com/office/drawing/2014/main" id="{A729B923-7FDF-4F25-930A-C5F5BED28C88}"/>
              </a:ext>
            </a:extLst>
          </p:cNvPr>
          <p:cNvSpPr>
            <a:spLocks noGrp="1"/>
          </p:cNvSpPr>
          <p:nvPr>
            <p:ph type="dt" sz="half" idx="10"/>
          </p:nvPr>
        </p:nvSpPr>
        <p:spPr/>
        <p:txBody>
          <a:bodyPr/>
          <a:lstStyle/>
          <a:p>
            <a:fld id="{A51F601A-F7BD-4632-BD29-2832A1AE07CC}" type="datetime1">
              <a:rPr lang="en-US" smtClean="0"/>
              <a:t>2/8/2022</a:t>
            </a:fld>
            <a:endParaRPr lang="en-US"/>
          </a:p>
        </p:txBody>
      </p:sp>
      <p:sp>
        <p:nvSpPr>
          <p:cNvPr id="5" name="Footer Placeholder 4">
            <a:extLst>
              <a:ext uri="{FF2B5EF4-FFF2-40B4-BE49-F238E27FC236}">
                <a16:creationId xmlns:a16="http://schemas.microsoft.com/office/drawing/2014/main" id="{E64F66E7-4171-4797-8E10-54E7CF073507}"/>
              </a:ext>
            </a:extLst>
          </p:cNvPr>
          <p:cNvSpPr>
            <a:spLocks noGrp="1"/>
          </p:cNvSpPr>
          <p:nvPr>
            <p:ph type="ftr" sz="quarter" idx="11"/>
          </p:nvPr>
        </p:nvSpPr>
        <p:spPr>
          <a:xfrm>
            <a:off x="2057400" y="6248400"/>
            <a:ext cx="48768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6274BA80-A4CE-4C3A-9A6A-B830B17FC139}"/>
              </a:ext>
            </a:extLst>
          </p:cNvPr>
          <p:cNvSpPr>
            <a:spLocks noGrp="1"/>
          </p:cNvSpPr>
          <p:nvPr>
            <p:ph type="sldNum" sz="quarter" idx="12"/>
          </p:nvPr>
        </p:nvSpPr>
        <p:spPr/>
        <p:txBody>
          <a:bodyPr/>
          <a:lstStyle/>
          <a:p>
            <a:fld id="{DD535DB6-9AA5-4DF6-8BB3-90D1D0B22B34}" type="slidenum">
              <a:rPr lang="en-US" smtClean="0"/>
              <a:pPr/>
              <a:t>108</a:t>
            </a:fld>
            <a:endParaRPr lang="en-US"/>
          </a:p>
        </p:txBody>
      </p:sp>
      <p:sp>
        <p:nvSpPr>
          <p:cNvPr id="7" name="Title 1">
            <a:extLst>
              <a:ext uri="{FF2B5EF4-FFF2-40B4-BE49-F238E27FC236}">
                <a16:creationId xmlns:a16="http://schemas.microsoft.com/office/drawing/2014/main"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DDC6A3BD-0064-40C0-929D-0CC12FA0000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a:extLst>
              <a:ext uri="{FF2B5EF4-FFF2-40B4-BE49-F238E27FC236}">
                <a16:creationId xmlns:a16="http://schemas.microsoft.com/office/drawing/2014/main" id="{84625968-B3F4-4211-92F7-5931944BDAD2}"/>
              </a:ext>
            </a:extLst>
          </p:cNvPr>
          <p:cNvGraphicFramePr>
            <a:graphicFrameLocks noGrp="1"/>
          </p:cNvGraphicFramePr>
          <p:nvPr>
            <p:extLst>
              <p:ext uri="{D42A27DB-BD31-4B8C-83A1-F6EECF244321}">
                <p14:modId xmlns:p14="http://schemas.microsoft.com/office/powerpoint/2010/main" val="1945521575"/>
              </p:ext>
            </p:extLst>
          </p:nvPr>
        </p:nvGraphicFramePr>
        <p:xfrm>
          <a:off x="1905000" y="2250440"/>
          <a:ext cx="5334000" cy="1178560"/>
        </p:xfrm>
        <a:graphic>
          <a:graphicData uri="http://schemas.openxmlformats.org/drawingml/2006/table">
            <a:tbl>
              <a:tblPr/>
              <a:tblGrid>
                <a:gridCol w="1778000">
                  <a:extLst>
                    <a:ext uri="{9D8B030D-6E8A-4147-A177-3AD203B41FA5}">
                      <a16:colId xmlns:a16="http://schemas.microsoft.com/office/drawing/2014/main" val="1602119395"/>
                    </a:ext>
                  </a:extLst>
                </a:gridCol>
                <a:gridCol w="1778000">
                  <a:extLst>
                    <a:ext uri="{9D8B030D-6E8A-4147-A177-3AD203B41FA5}">
                      <a16:colId xmlns:a16="http://schemas.microsoft.com/office/drawing/2014/main" val="2548695321"/>
                    </a:ext>
                  </a:extLst>
                </a:gridCol>
                <a:gridCol w="1778000">
                  <a:extLst>
                    <a:ext uri="{9D8B030D-6E8A-4147-A177-3AD203B41FA5}">
                      <a16:colId xmlns:a16="http://schemas.microsoft.com/office/drawing/2014/main" val="3463155598"/>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True)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False)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49541522"/>
                  </a:ext>
                </a:extLst>
              </a:tr>
              <a:tr h="0">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0.91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85392992"/>
                  </a:ext>
                </a:extLst>
              </a:tr>
              <a:tr h="0">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0073444"/>
                  </a:ext>
                </a:extLst>
              </a:tr>
            </a:tbl>
          </a:graphicData>
        </a:graphic>
      </p:graphicFrame>
      <p:sp>
        <p:nvSpPr>
          <p:cNvPr id="12" name="TextBox 11">
            <a:extLst>
              <a:ext uri="{FF2B5EF4-FFF2-40B4-BE49-F238E27FC236}">
                <a16:creationId xmlns:a16="http://schemas.microsoft.com/office/drawing/2014/main" id="{EDE63FB9-5552-4E36-B033-83AAA30E4FCB}"/>
              </a:ext>
            </a:extLst>
          </p:cNvPr>
          <p:cNvSpPr txBox="1"/>
          <p:nvPr/>
        </p:nvSpPr>
        <p:spPr>
          <a:xfrm>
            <a:off x="505460" y="3639905"/>
            <a:ext cx="7980680" cy="1200329"/>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Conditional probability table for Sophia Calls:</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The Conditional probability of Sophia that she calls is depending on its Parent Node "Alarm."</a:t>
            </a:r>
          </a:p>
        </p:txBody>
      </p:sp>
      <p:graphicFrame>
        <p:nvGraphicFramePr>
          <p:cNvPr id="13" name="Table 12">
            <a:extLst>
              <a:ext uri="{FF2B5EF4-FFF2-40B4-BE49-F238E27FC236}">
                <a16:creationId xmlns:a16="http://schemas.microsoft.com/office/drawing/2014/main" id="{999A1E1D-5813-430B-9EB9-48709A263BEA}"/>
              </a:ext>
            </a:extLst>
          </p:cNvPr>
          <p:cNvGraphicFramePr>
            <a:graphicFrameLocks noGrp="1"/>
          </p:cNvGraphicFramePr>
          <p:nvPr>
            <p:extLst>
              <p:ext uri="{D42A27DB-BD31-4B8C-83A1-F6EECF244321}">
                <p14:modId xmlns:p14="http://schemas.microsoft.com/office/powerpoint/2010/main" val="1174332577"/>
              </p:ext>
            </p:extLst>
          </p:nvPr>
        </p:nvGraphicFramePr>
        <p:xfrm>
          <a:off x="1913070" y="4974826"/>
          <a:ext cx="5478330" cy="1178560"/>
        </p:xfrm>
        <a:graphic>
          <a:graphicData uri="http://schemas.openxmlformats.org/drawingml/2006/table">
            <a:tbl>
              <a:tblPr/>
              <a:tblGrid>
                <a:gridCol w="1826110">
                  <a:extLst>
                    <a:ext uri="{9D8B030D-6E8A-4147-A177-3AD203B41FA5}">
                      <a16:colId xmlns:a16="http://schemas.microsoft.com/office/drawing/2014/main" val="3550514027"/>
                    </a:ext>
                  </a:extLst>
                </a:gridCol>
                <a:gridCol w="1826110">
                  <a:extLst>
                    <a:ext uri="{9D8B030D-6E8A-4147-A177-3AD203B41FA5}">
                      <a16:colId xmlns:a16="http://schemas.microsoft.com/office/drawing/2014/main" val="1188237105"/>
                    </a:ext>
                  </a:extLst>
                </a:gridCol>
                <a:gridCol w="1826110">
                  <a:extLst>
                    <a:ext uri="{9D8B030D-6E8A-4147-A177-3AD203B41FA5}">
                      <a16:colId xmlns:a16="http://schemas.microsoft.com/office/drawing/2014/main" val="2469978691"/>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True)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False)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2921064"/>
                  </a:ext>
                </a:extLst>
              </a:tr>
              <a:tr h="0">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0.75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0.25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96464449"/>
                  </a:ext>
                </a:extLst>
              </a:tr>
              <a:tr h="0">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9373766"/>
                  </a:ext>
                </a:extLst>
              </a:tr>
            </a:tbl>
          </a:graphicData>
        </a:graphic>
      </p:graphicFrame>
    </p:spTree>
    <p:extLst>
      <p:ext uri="{BB962C8B-B14F-4D97-AF65-F5344CB8AC3E}">
        <p14:creationId xmlns:p14="http://schemas.microsoft.com/office/powerpoint/2010/main" val="22228738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C93E6-DAAC-4EEA-863B-AF54EE1CC6F5}"/>
              </a:ext>
            </a:extLst>
          </p:cNvPr>
          <p:cNvSpPr>
            <a:spLocks noGrp="1"/>
          </p:cNvSpPr>
          <p:nvPr>
            <p:ph idx="1"/>
          </p:nvPr>
        </p:nvSpPr>
        <p:spPr>
          <a:xfrm>
            <a:off x="457200" y="1258093"/>
            <a:ext cx="8229600" cy="4525963"/>
          </a:xfrm>
        </p:spPr>
        <p:txBody>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From the formula of joint distribution, we can write the problem statement in the form of probability distribution:</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P(S, D, A, ¬B, ¬E) = P (S|A) *P (D|A)*P (A|¬B ^ ¬E) *P (¬B) *P (¬E).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 0.75* 0.91* 0.001* 0.998*0.999</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 0.00068045.</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1" i="0" dirty="0">
                <a:solidFill>
                  <a:srgbClr val="333333"/>
                </a:solidFill>
                <a:effectLst/>
                <a:latin typeface="Times New Roman" panose="02020603050405020304" pitchFamily="18" charset="0"/>
                <a:cs typeface="Times New Roman" panose="02020603050405020304" pitchFamily="18" charset="0"/>
              </a:rPr>
              <a:t>Hence, a Bayesian network can answer any query about the domain by using Joint distribution.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A8A55402-0BA0-4947-A900-3EC9D7BFD83F}"/>
              </a:ext>
            </a:extLst>
          </p:cNvPr>
          <p:cNvSpPr>
            <a:spLocks noGrp="1"/>
          </p:cNvSpPr>
          <p:nvPr>
            <p:ph type="dt" sz="half" idx="10"/>
          </p:nvPr>
        </p:nvSpPr>
        <p:spPr/>
        <p:txBody>
          <a:bodyPr/>
          <a:lstStyle/>
          <a:p>
            <a:fld id="{6D3E21A5-2396-4785-BBAC-1E4860040083}" type="datetime1">
              <a:rPr lang="en-US" smtClean="0"/>
              <a:t>2/8/2022</a:t>
            </a:fld>
            <a:endParaRPr lang="en-US"/>
          </a:p>
        </p:txBody>
      </p:sp>
      <p:sp>
        <p:nvSpPr>
          <p:cNvPr id="5" name="Footer Placeholder 4">
            <a:extLst>
              <a:ext uri="{FF2B5EF4-FFF2-40B4-BE49-F238E27FC236}">
                <a16:creationId xmlns:a16="http://schemas.microsoft.com/office/drawing/2014/main" id="{C83CAA81-654D-49CD-AA1A-5FF60746FA50}"/>
              </a:ext>
            </a:extLst>
          </p:cNvPr>
          <p:cNvSpPr>
            <a:spLocks noGrp="1"/>
          </p:cNvSpPr>
          <p:nvPr>
            <p:ph type="ftr" sz="quarter" idx="11"/>
          </p:nvPr>
        </p:nvSpPr>
        <p:spPr>
          <a:xfrm>
            <a:off x="2057400" y="6356350"/>
            <a:ext cx="48768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D12F403F-0D79-40BE-BBFD-6F41D4DC4FCE}"/>
              </a:ext>
            </a:extLst>
          </p:cNvPr>
          <p:cNvSpPr>
            <a:spLocks noGrp="1"/>
          </p:cNvSpPr>
          <p:nvPr>
            <p:ph type="sldNum" sz="quarter" idx="12"/>
          </p:nvPr>
        </p:nvSpPr>
        <p:spPr/>
        <p:txBody>
          <a:bodyPr/>
          <a:lstStyle/>
          <a:p>
            <a:fld id="{DD535DB6-9AA5-4DF6-8BB3-90D1D0B22B34}" type="slidenum">
              <a:rPr lang="en-US" smtClean="0"/>
              <a:pPr/>
              <a:t>109</a:t>
            </a:fld>
            <a:endParaRPr lang="en-US"/>
          </a:p>
        </p:txBody>
      </p:sp>
      <p:sp>
        <p:nvSpPr>
          <p:cNvPr id="7" name="Title 1">
            <a:extLst>
              <a:ext uri="{FF2B5EF4-FFF2-40B4-BE49-F238E27FC236}">
                <a16:creationId xmlns:a16="http://schemas.microsoft.com/office/drawing/2014/main" id="{46326FF8-BD79-4485-A0A3-A144357C29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EXPLAINATION</a:t>
            </a:r>
          </a:p>
        </p:txBody>
      </p:sp>
      <p:pic>
        <p:nvPicPr>
          <p:cNvPr id="8" name="Picture 2" descr="E:\NIET\Project\xLogo11.png.pagespeed.ic.pydHLuCQEZ.png">
            <a:extLst>
              <a:ext uri="{FF2B5EF4-FFF2-40B4-BE49-F238E27FC236}">
                <a16:creationId xmlns:a16="http://schemas.microsoft.com/office/drawing/2014/main" id="{015D5F30-081F-4D8B-B79D-978951C8759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2110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6AE09C-151E-4E01-87B9-77D14E3C31A3}"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lgn="l"/>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anose="02020603050405020304" pitchFamily="18" charset="0"/>
                <a:cs typeface="Times New Roman" panose="02020603050405020304" pitchFamily="18" charset="0"/>
              </a:rPr>
              <a:t>Program Specific Outcome (</a:t>
            </a:r>
            <a:r>
              <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PSO)</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Content Placeholder 2"/>
          <p:cNvSpPr txBox="1">
            <a:spLocks/>
          </p:cNvSpPr>
          <p:nvPr/>
        </p:nvSpPr>
        <p:spPr bwMode="auto">
          <a:xfrm>
            <a:off x="381000" y="1143000"/>
            <a:ext cx="85312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t>On successful completion of graduation degree, The computer Science &amp; Engineering graduates will be able to:</a:t>
            </a:r>
          </a:p>
          <a:p>
            <a:pPr algn="just" eaLnBrk="1" hangingPunct="1"/>
            <a:r>
              <a:rPr lang="en-US" altLang="en-US" dirty="0"/>
              <a:t> </a:t>
            </a:r>
          </a:p>
          <a:p>
            <a:pPr algn="just" eaLnBrk="1" hangingPunct="1"/>
            <a:r>
              <a:rPr lang="en-US" altLang="en-US" b="1" dirty="0"/>
              <a:t>PSO1: </a:t>
            </a:r>
            <a:r>
              <a:rPr lang="en-US" altLang="en-US" dirty="0"/>
              <a:t> identify, analyze real world problems and design their ethical solutions using artificial intelligence, robotics, virtual/augmented reality, data analytics, block chain technology, and cloud computing.</a:t>
            </a:r>
          </a:p>
          <a:p>
            <a:pPr algn="just" eaLnBrk="1" hangingPunct="1"/>
            <a:r>
              <a:rPr lang="en-US" altLang="en-US" b="1" dirty="0"/>
              <a:t> </a:t>
            </a:r>
            <a:endParaRPr lang="en-US" altLang="en-US" dirty="0"/>
          </a:p>
          <a:p>
            <a:pPr algn="just" eaLnBrk="1" hangingPunct="1"/>
            <a:r>
              <a:rPr lang="en-US" altLang="en-US" b="1" dirty="0"/>
              <a:t>PSO2: </a:t>
            </a:r>
            <a:r>
              <a:rPr lang="en-US" altLang="en-US" dirty="0"/>
              <a:t> design and develop the hardware sensor devices and related interfacing software systems for solving complex engineering problems.</a:t>
            </a:r>
          </a:p>
          <a:p>
            <a:pPr algn="just" eaLnBrk="1" hangingPunct="1"/>
            <a:r>
              <a:rPr lang="en-US" altLang="en-US" b="1" dirty="0"/>
              <a:t> </a:t>
            </a:r>
            <a:endParaRPr lang="en-US" altLang="en-US" dirty="0"/>
          </a:p>
          <a:p>
            <a:pPr algn="just" eaLnBrk="1" hangingPunct="1"/>
            <a:r>
              <a:rPr lang="en-US" altLang="en-US" b="1" dirty="0"/>
              <a:t>PSO 3: </a:t>
            </a:r>
            <a:r>
              <a:rPr lang="en-US" altLang="en-US" dirty="0"/>
              <a:t>understand inter-disciplinary computing techniques and to apply them in the design of advanced computing.</a:t>
            </a:r>
          </a:p>
          <a:p>
            <a:pPr algn="just" eaLnBrk="1" hangingPunct="1"/>
            <a:r>
              <a:rPr lang="en-US" altLang="en-US" b="1" dirty="0"/>
              <a:t> </a:t>
            </a:r>
            <a:endParaRPr lang="en-US" altLang="en-US" dirty="0"/>
          </a:p>
          <a:p>
            <a:pPr algn="just" eaLnBrk="1" hangingPunct="1"/>
            <a:r>
              <a:rPr lang="en-US" altLang="en-US" b="1" dirty="0"/>
              <a:t>PSO 4:</a:t>
            </a:r>
            <a:r>
              <a:rPr lang="en-US" altLang="en-US" dirty="0"/>
              <a:t> conduct investigation of complex problem with the help of technical, managerial, leadership qualities, and modern engineering tools provided by industry sponsored laboratories.</a:t>
            </a:r>
          </a:p>
          <a:p>
            <a:pPr eaLnBrk="1" hangingPunct="1"/>
            <a:r>
              <a:rPr lang="en-US" altLang="en-US" dirty="0"/>
              <a:t> </a:t>
            </a:r>
          </a:p>
        </p:txBody>
      </p:sp>
    </p:spTree>
    <p:extLst>
      <p:ext uri="{BB962C8B-B14F-4D97-AF65-F5344CB8AC3E}">
        <p14:creationId xmlns:p14="http://schemas.microsoft.com/office/powerpoint/2010/main" val="1630778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9E879-C023-4A8E-BE11-D3E60EFC92A3}"/>
              </a:ext>
            </a:extLst>
          </p:cNvPr>
          <p:cNvSpPr>
            <a:spLocks noGrp="1"/>
          </p:cNvSpPr>
          <p:nvPr>
            <p:ph idx="1"/>
          </p:nvPr>
        </p:nvSpPr>
        <p:spPr>
          <a:xfrm>
            <a:off x="436880" y="1166018"/>
            <a:ext cx="8229600" cy="4525963"/>
          </a:xfrm>
        </p:spPr>
        <p:txBody>
          <a:bodyPr>
            <a:normAutofit lnSpcReduction="10000"/>
          </a:bodyPr>
          <a:lstStyle/>
          <a:p>
            <a:pPr algn="just"/>
            <a:r>
              <a:rPr lang="en-US" sz="2400" b="1" i="1" dirty="0">
                <a:solidFill>
                  <a:srgbClr val="40424E"/>
                </a:solidFill>
                <a:effectLst/>
              </a:rPr>
              <a:t>Expectation-Maximization algorithm</a:t>
            </a:r>
            <a:r>
              <a:rPr lang="en-US" sz="2400" b="0" i="0" dirty="0">
                <a:solidFill>
                  <a:srgbClr val="40424E"/>
                </a:solidFill>
                <a:effectLst/>
              </a:rPr>
              <a:t> can be used for the latent variables (variables that are not directly observable and are actually inferred from the values of the other observed variables) too in order to predict their values with the condition that the general form of probability distribution governing those latent variables is known to us.</a:t>
            </a:r>
          </a:p>
          <a:p>
            <a:pPr algn="just"/>
            <a:r>
              <a:rPr lang="en-US" sz="2400" b="0" i="0" dirty="0">
                <a:solidFill>
                  <a:srgbClr val="40424E"/>
                </a:solidFill>
                <a:effectLst/>
              </a:rPr>
              <a:t> This algorithm is actually at the base of many unsupervised clustering algorithms in the field of machine learning.</a:t>
            </a:r>
          </a:p>
          <a:p>
            <a:pPr algn="just"/>
            <a:r>
              <a:rPr lang="en-US" sz="2400" b="0" i="0" dirty="0">
                <a:solidFill>
                  <a:srgbClr val="40424E"/>
                </a:solidFill>
                <a:effectLst/>
              </a:rPr>
              <a:t>The essence of Expectation-Maximization algorithm is to use the available observed data of the dataset to estimate the missing data and then using that data to update the values of the parameters.</a:t>
            </a:r>
            <a:endParaRPr lang="en-IN" sz="2400" dirty="0"/>
          </a:p>
        </p:txBody>
      </p:sp>
      <p:sp>
        <p:nvSpPr>
          <p:cNvPr id="4" name="Date Placeholder 3">
            <a:extLst>
              <a:ext uri="{FF2B5EF4-FFF2-40B4-BE49-F238E27FC236}">
                <a16:creationId xmlns:a16="http://schemas.microsoft.com/office/drawing/2014/main" id="{E36E714F-BE6C-4683-A747-120B9963FAAF}"/>
              </a:ext>
            </a:extLst>
          </p:cNvPr>
          <p:cNvSpPr>
            <a:spLocks noGrp="1"/>
          </p:cNvSpPr>
          <p:nvPr>
            <p:ph type="dt" sz="half" idx="10"/>
          </p:nvPr>
        </p:nvSpPr>
        <p:spPr/>
        <p:txBody>
          <a:bodyPr/>
          <a:lstStyle/>
          <a:p>
            <a:fld id="{E53B31BA-A477-47BE-974F-4179BA3348D6}" type="datetime1">
              <a:rPr lang="en-US" smtClean="0"/>
              <a:t>2/8/2022</a:t>
            </a:fld>
            <a:endParaRPr lang="en-US"/>
          </a:p>
        </p:txBody>
      </p:sp>
      <p:sp>
        <p:nvSpPr>
          <p:cNvPr id="5" name="Footer Placeholder 4">
            <a:extLst>
              <a:ext uri="{FF2B5EF4-FFF2-40B4-BE49-F238E27FC236}">
                <a16:creationId xmlns:a16="http://schemas.microsoft.com/office/drawing/2014/main" id="{A6CF0EF8-1D5C-4E39-BA00-A030D1DDD276}"/>
              </a:ext>
            </a:extLst>
          </p:cNvPr>
          <p:cNvSpPr>
            <a:spLocks noGrp="1"/>
          </p:cNvSpPr>
          <p:nvPr>
            <p:ph type="ftr" sz="quarter" idx="11"/>
          </p:nvPr>
        </p:nvSpPr>
        <p:spPr>
          <a:xfrm>
            <a:off x="3124200" y="6477000"/>
            <a:ext cx="4724400" cy="2444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1FCB7CE8-6B5B-483B-B509-42E52F9D0728}"/>
              </a:ext>
            </a:extLst>
          </p:cNvPr>
          <p:cNvSpPr>
            <a:spLocks noGrp="1"/>
          </p:cNvSpPr>
          <p:nvPr>
            <p:ph type="sldNum" sz="quarter" idx="12"/>
          </p:nvPr>
        </p:nvSpPr>
        <p:spPr/>
        <p:txBody>
          <a:bodyPr/>
          <a:lstStyle/>
          <a:p>
            <a:fld id="{DD535DB6-9AA5-4DF6-8BB3-90D1D0B22B34}" type="slidenum">
              <a:rPr lang="en-US" smtClean="0"/>
              <a:pPr/>
              <a:t>110</a:t>
            </a:fld>
            <a:endParaRPr lang="en-US"/>
          </a:p>
        </p:txBody>
      </p:sp>
      <p:sp>
        <p:nvSpPr>
          <p:cNvPr id="7" name="Title 1">
            <a:extLst>
              <a:ext uri="{FF2B5EF4-FFF2-40B4-BE49-F238E27FC236}">
                <a16:creationId xmlns:a16="http://schemas.microsoft.com/office/drawing/2014/main" id="{D73EB024-4847-4F15-90FF-7CAD16DAF71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INTRODUCTION TO EM</a:t>
            </a:r>
          </a:p>
        </p:txBody>
      </p:sp>
      <p:pic>
        <p:nvPicPr>
          <p:cNvPr id="8" name="Picture 2" descr="E:\NIET\Project\xLogo11.png.pagespeed.ic.pydHLuCQEZ.png">
            <a:extLst>
              <a:ext uri="{FF2B5EF4-FFF2-40B4-BE49-F238E27FC236}">
                <a16:creationId xmlns:a16="http://schemas.microsoft.com/office/drawing/2014/main" id="{04196EAE-F096-43F1-9079-03F26874BF7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062471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D3C25-0722-427D-AB49-B7C459D09AD3}"/>
              </a:ext>
            </a:extLst>
          </p:cNvPr>
          <p:cNvSpPr>
            <a:spLocks noGrp="1"/>
          </p:cNvSpPr>
          <p:nvPr>
            <p:ph idx="1"/>
          </p:nvPr>
        </p:nvSpPr>
        <p:spPr>
          <a:xfrm>
            <a:off x="609600" y="914401"/>
            <a:ext cx="8229600" cy="2819399"/>
          </a:xfrm>
        </p:spPr>
        <p:txBody>
          <a:bodyPr>
            <a:normAutofit/>
          </a:bodyPr>
          <a:lstStyle/>
          <a:p>
            <a:pPr marL="457200" indent="-457200" algn="l" fontAlgn="base">
              <a:buFont typeface="+mj-lt"/>
              <a:buAutoNum type="arabicPeriod"/>
            </a:pPr>
            <a:r>
              <a:rPr lang="en-US" sz="2200" b="0" i="0" dirty="0">
                <a:solidFill>
                  <a:srgbClr val="40424E"/>
                </a:solidFill>
                <a:effectLst/>
              </a:rPr>
              <a:t>Given a set of incomplete data, consider a set of starting parameters.</a:t>
            </a:r>
          </a:p>
          <a:p>
            <a:pPr algn="l" fontAlgn="base">
              <a:buFont typeface="+mj-lt"/>
              <a:buAutoNum type="arabicPeriod"/>
            </a:pPr>
            <a:r>
              <a:rPr lang="en-US" sz="2200" b="1" i="0" dirty="0">
                <a:solidFill>
                  <a:srgbClr val="40424E"/>
                </a:solidFill>
                <a:effectLst/>
              </a:rPr>
              <a:t>Expectation step (E – step):</a:t>
            </a:r>
            <a:r>
              <a:rPr lang="en-US" sz="2200" b="0" i="0" dirty="0">
                <a:solidFill>
                  <a:srgbClr val="40424E"/>
                </a:solidFill>
                <a:effectLst/>
              </a:rPr>
              <a:t> Using the observed available data of the dataset, estimate (guess) the values of the missing data.</a:t>
            </a:r>
          </a:p>
          <a:p>
            <a:pPr algn="l" fontAlgn="base">
              <a:buFont typeface="+mj-lt"/>
              <a:buAutoNum type="arabicPeriod"/>
            </a:pPr>
            <a:r>
              <a:rPr lang="en-US" sz="2200" b="1" i="0" dirty="0">
                <a:solidFill>
                  <a:srgbClr val="40424E"/>
                </a:solidFill>
                <a:effectLst/>
              </a:rPr>
              <a:t>Maximization step (M – step):</a:t>
            </a:r>
            <a:r>
              <a:rPr lang="en-US" sz="2200" b="0" i="0" dirty="0">
                <a:solidFill>
                  <a:srgbClr val="40424E"/>
                </a:solidFill>
                <a:effectLst/>
              </a:rPr>
              <a:t> Complete data generated after the expectation (E) step is used in order to update the parameters.</a:t>
            </a:r>
          </a:p>
          <a:p>
            <a:pPr algn="l" fontAlgn="base">
              <a:buFont typeface="+mj-lt"/>
              <a:buAutoNum type="arabicPeriod"/>
            </a:pPr>
            <a:r>
              <a:rPr lang="en-US" sz="2200" b="0" i="0" dirty="0">
                <a:solidFill>
                  <a:srgbClr val="40424E"/>
                </a:solidFill>
                <a:effectLst/>
              </a:rPr>
              <a:t>Repeat step 2 and step 3 until convergence.</a:t>
            </a:r>
          </a:p>
          <a:p>
            <a:endParaRPr lang="en-IN" dirty="0"/>
          </a:p>
        </p:txBody>
      </p:sp>
      <p:sp>
        <p:nvSpPr>
          <p:cNvPr id="4" name="Date Placeholder 3">
            <a:extLst>
              <a:ext uri="{FF2B5EF4-FFF2-40B4-BE49-F238E27FC236}">
                <a16:creationId xmlns:a16="http://schemas.microsoft.com/office/drawing/2014/main" id="{F3CB751C-1422-44DF-861F-ADAFEE6789CE}"/>
              </a:ext>
            </a:extLst>
          </p:cNvPr>
          <p:cNvSpPr>
            <a:spLocks noGrp="1"/>
          </p:cNvSpPr>
          <p:nvPr>
            <p:ph type="dt" sz="half" idx="10"/>
          </p:nvPr>
        </p:nvSpPr>
        <p:spPr/>
        <p:txBody>
          <a:bodyPr/>
          <a:lstStyle/>
          <a:p>
            <a:fld id="{9BBE1573-D69F-4D88-ACF4-CD1BD3F19A3D}" type="datetime1">
              <a:rPr lang="en-US" smtClean="0"/>
              <a:t>2/8/2022</a:t>
            </a:fld>
            <a:endParaRPr lang="en-US"/>
          </a:p>
        </p:txBody>
      </p:sp>
      <p:sp>
        <p:nvSpPr>
          <p:cNvPr id="5" name="Footer Placeholder 4">
            <a:extLst>
              <a:ext uri="{FF2B5EF4-FFF2-40B4-BE49-F238E27FC236}">
                <a16:creationId xmlns:a16="http://schemas.microsoft.com/office/drawing/2014/main" id="{9F1B8680-777D-4E14-95BE-1AD29B16657A}"/>
              </a:ext>
            </a:extLst>
          </p:cNvPr>
          <p:cNvSpPr>
            <a:spLocks noGrp="1"/>
          </p:cNvSpPr>
          <p:nvPr>
            <p:ph type="ftr" sz="quarter" idx="11"/>
          </p:nvPr>
        </p:nvSpPr>
        <p:spPr>
          <a:xfrm>
            <a:off x="3124200" y="6356350"/>
            <a:ext cx="4267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E35E2367-A1C0-43B1-81F1-B7B65CD87C5C}"/>
              </a:ext>
            </a:extLst>
          </p:cNvPr>
          <p:cNvSpPr>
            <a:spLocks noGrp="1"/>
          </p:cNvSpPr>
          <p:nvPr>
            <p:ph type="sldNum" sz="quarter" idx="12"/>
          </p:nvPr>
        </p:nvSpPr>
        <p:spPr/>
        <p:txBody>
          <a:bodyPr/>
          <a:lstStyle/>
          <a:p>
            <a:fld id="{DD535DB6-9AA5-4DF6-8BB3-90D1D0B22B34}" type="slidenum">
              <a:rPr lang="en-US" smtClean="0"/>
              <a:pPr/>
              <a:t>111</a:t>
            </a:fld>
            <a:endParaRPr lang="en-US"/>
          </a:p>
        </p:txBody>
      </p:sp>
      <p:sp>
        <p:nvSpPr>
          <p:cNvPr id="7" name="Title 1">
            <a:extLst>
              <a:ext uri="{FF2B5EF4-FFF2-40B4-BE49-F238E27FC236}">
                <a16:creationId xmlns:a16="http://schemas.microsoft.com/office/drawing/2014/main" id="{3D3F07A9-BAC0-4B27-A789-227D25543B8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EM ALGORITHM</a:t>
            </a:r>
          </a:p>
        </p:txBody>
      </p:sp>
      <p:pic>
        <p:nvPicPr>
          <p:cNvPr id="8" name="Picture 2" descr="E:\NIET\Project\xLogo11.png.pagespeed.ic.pydHLuCQEZ.png">
            <a:extLst>
              <a:ext uri="{FF2B5EF4-FFF2-40B4-BE49-F238E27FC236}">
                <a16:creationId xmlns:a16="http://schemas.microsoft.com/office/drawing/2014/main" id="{62C09AA0-4C52-4329-A9C2-6E5B35836A6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a:extLst>
              <a:ext uri="{FF2B5EF4-FFF2-40B4-BE49-F238E27FC236}">
                <a16:creationId xmlns:a16="http://schemas.microsoft.com/office/drawing/2014/main" id="{364F1E09-3684-46BC-84B6-035ACCDD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33800"/>
            <a:ext cx="5638800" cy="249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444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30E73-173F-4279-9F9C-CD79AA8526F0}"/>
              </a:ext>
            </a:extLst>
          </p:cNvPr>
          <p:cNvSpPr>
            <a:spLocks noGrp="1"/>
          </p:cNvSpPr>
          <p:nvPr>
            <p:ph idx="1"/>
          </p:nvPr>
        </p:nvSpPr>
        <p:spPr>
          <a:xfrm>
            <a:off x="609600" y="990600"/>
            <a:ext cx="8229600" cy="5234386"/>
          </a:xfrm>
        </p:spPr>
        <p:txBody>
          <a:bodyPr>
            <a:normAutofit fontScale="55000" lnSpcReduction="20000"/>
          </a:bodyPr>
          <a:lstStyle/>
          <a:p>
            <a:pPr marL="0" indent="0" algn="just" fontAlgn="base">
              <a:buNone/>
            </a:pPr>
            <a:r>
              <a:rPr lang="en-US" sz="4000" b="1" i="0" dirty="0">
                <a:solidFill>
                  <a:srgbClr val="40424E"/>
                </a:solidFill>
                <a:effectLst/>
              </a:rPr>
              <a:t>Let us understand the EM algorithm in detail.</a:t>
            </a:r>
          </a:p>
          <a:p>
            <a:pPr marL="0" indent="0" algn="just" fontAlgn="base">
              <a:buNone/>
            </a:pPr>
            <a:endParaRPr lang="en-US" sz="4000" b="1" i="0" dirty="0">
              <a:solidFill>
                <a:srgbClr val="40424E"/>
              </a:solidFill>
              <a:effectLst/>
            </a:endParaRPr>
          </a:p>
          <a:p>
            <a:pPr algn="just" fontAlgn="base">
              <a:buFont typeface="Arial" panose="020B0604020202020204" pitchFamily="34" charset="0"/>
              <a:buChar char="•"/>
            </a:pPr>
            <a:r>
              <a:rPr lang="en-US" sz="4000" b="0" i="0" dirty="0">
                <a:solidFill>
                  <a:srgbClr val="40424E"/>
                </a:solidFill>
                <a:effectLst/>
              </a:rPr>
              <a:t>Initially, a set of initial values of the parameters are considered. A set of incomplete observed data is given to the system with the assumption that the observed data comes from a specific model.</a:t>
            </a:r>
          </a:p>
          <a:p>
            <a:pPr algn="just" fontAlgn="base">
              <a:buFont typeface="Arial" panose="020B0604020202020204" pitchFamily="34" charset="0"/>
              <a:buChar char="•"/>
            </a:pPr>
            <a:r>
              <a:rPr lang="en-US" sz="4000" b="0" i="0" dirty="0">
                <a:solidFill>
                  <a:srgbClr val="40424E"/>
                </a:solidFill>
                <a:effectLst/>
              </a:rPr>
              <a:t>The next step is known as “Expectation” – step or </a:t>
            </a:r>
            <a:r>
              <a:rPr lang="en-US" sz="4000" b="0" i="1" dirty="0">
                <a:solidFill>
                  <a:srgbClr val="40424E"/>
                </a:solidFill>
                <a:effectLst/>
              </a:rPr>
              <a:t>E-step</a:t>
            </a:r>
            <a:r>
              <a:rPr lang="en-US" sz="4000" b="0" i="0" dirty="0">
                <a:solidFill>
                  <a:srgbClr val="40424E"/>
                </a:solidFill>
                <a:effectLst/>
              </a:rPr>
              <a:t>. In this step, we use the observed data in order to estimate or guess the values of the missing or incomplete data. It is basically used to update the variables.</a:t>
            </a:r>
          </a:p>
          <a:p>
            <a:pPr algn="just" fontAlgn="base">
              <a:buFont typeface="Arial" panose="020B0604020202020204" pitchFamily="34" charset="0"/>
              <a:buChar char="•"/>
            </a:pPr>
            <a:r>
              <a:rPr lang="en-US" sz="4000" b="0" i="0" dirty="0">
                <a:solidFill>
                  <a:srgbClr val="40424E"/>
                </a:solidFill>
                <a:effectLst/>
              </a:rPr>
              <a:t>The next step is known as “Maximization”-step or </a:t>
            </a:r>
            <a:r>
              <a:rPr lang="en-US" sz="4000" b="0" i="1" dirty="0">
                <a:solidFill>
                  <a:srgbClr val="40424E"/>
                </a:solidFill>
                <a:effectLst/>
              </a:rPr>
              <a:t>M-step</a:t>
            </a:r>
            <a:r>
              <a:rPr lang="en-US" sz="4000" b="0" i="0" dirty="0">
                <a:solidFill>
                  <a:srgbClr val="40424E"/>
                </a:solidFill>
                <a:effectLst/>
              </a:rPr>
              <a:t>. In this step, we use the complete data generated in the preceding “Expectation” – step in order to update the values of the parameters. It is basically used to update the hypothesis.</a:t>
            </a:r>
          </a:p>
          <a:p>
            <a:pPr algn="just" fontAlgn="base">
              <a:buFont typeface="Arial" panose="020B0604020202020204" pitchFamily="34" charset="0"/>
              <a:buChar char="•"/>
            </a:pPr>
            <a:r>
              <a:rPr lang="en-US" sz="4000" b="0" i="0" dirty="0">
                <a:solidFill>
                  <a:srgbClr val="40424E"/>
                </a:solidFill>
                <a:effectLst/>
              </a:rPr>
              <a:t>Now, in the fourth step, it is checked whether the values are converging or not, if yes, then stop otherwise repeat </a:t>
            </a:r>
            <a:r>
              <a:rPr lang="en-US" sz="4000" b="0" i="1" dirty="0">
                <a:solidFill>
                  <a:srgbClr val="40424E"/>
                </a:solidFill>
                <a:effectLst/>
              </a:rPr>
              <a:t>step-2</a:t>
            </a:r>
            <a:r>
              <a:rPr lang="en-US" sz="4000" b="0" i="0" dirty="0">
                <a:solidFill>
                  <a:srgbClr val="40424E"/>
                </a:solidFill>
                <a:effectLst/>
              </a:rPr>
              <a:t> and </a:t>
            </a:r>
            <a:r>
              <a:rPr lang="en-US" sz="4000" b="0" i="1" dirty="0">
                <a:solidFill>
                  <a:srgbClr val="40424E"/>
                </a:solidFill>
                <a:effectLst/>
              </a:rPr>
              <a:t>step-3</a:t>
            </a:r>
            <a:r>
              <a:rPr lang="en-US" sz="4000" b="0" i="0" dirty="0">
                <a:solidFill>
                  <a:srgbClr val="40424E"/>
                </a:solidFill>
                <a:effectLst/>
              </a:rPr>
              <a:t> i.e. “Expectation” – step and “Maximization” – step until the convergence occurs.</a:t>
            </a:r>
          </a:p>
          <a:p>
            <a:endParaRPr lang="en-IN" dirty="0"/>
          </a:p>
        </p:txBody>
      </p:sp>
      <p:sp>
        <p:nvSpPr>
          <p:cNvPr id="4" name="Date Placeholder 3">
            <a:extLst>
              <a:ext uri="{FF2B5EF4-FFF2-40B4-BE49-F238E27FC236}">
                <a16:creationId xmlns:a16="http://schemas.microsoft.com/office/drawing/2014/main" id="{0CD90883-1DDE-4C22-A024-3AF6C632DCEE}"/>
              </a:ext>
            </a:extLst>
          </p:cNvPr>
          <p:cNvSpPr>
            <a:spLocks noGrp="1"/>
          </p:cNvSpPr>
          <p:nvPr>
            <p:ph type="dt" sz="half" idx="10"/>
          </p:nvPr>
        </p:nvSpPr>
        <p:spPr/>
        <p:txBody>
          <a:bodyPr/>
          <a:lstStyle/>
          <a:p>
            <a:fld id="{134F70F4-C065-4331-89CE-6C1784C50A7D}" type="datetime1">
              <a:rPr lang="en-US" smtClean="0"/>
              <a:t>2/8/2022</a:t>
            </a:fld>
            <a:endParaRPr lang="en-US"/>
          </a:p>
        </p:txBody>
      </p:sp>
      <p:sp>
        <p:nvSpPr>
          <p:cNvPr id="5" name="Footer Placeholder 4">
            <a:extLst>
              <a:ext uri="{FF2B5EF4-FFF2-40B4-BE49-F238E27FC236}">
                <a16:creationId xmlns:a16="http://schemas.microsoft.com/office/drawing/2014/main" id="{1A89836C-C05B-4671-BEE9-307DF08E56E9}"/>
              </a:ext>
            </a:extLst>
          </p:cNvPr>
          <p:cNvSpPr>
            <a:spLocks noGrp="1"/>
          </p:cNvSpPr>
          <p:nvPr>
            <p:ph type="ftr" sz="quarter" idx="11"/>
          </p:nvPr>
        </p:nvSpPr>
        <p:spPr>
          <a:xfrm>
            <a:off x="1752600" y="6398423"/>
            <a:ext cx="4800600" cy="323052"/>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9CE98716-78B5-4D14-93B4-7CBA0891FAB2}"/>
              </a:ext>
            </a:extLst>
          </p:cNvPr>
          <p:cNvSpPr>
            <a:spLocks noGrp="1"/>
          </p:cNvSpPr>
          <p:nvPr>
            <p:ph type="sldNum" sz="quarter" idx="12"/>
          </p:nvPr>
        </p:nvSpPr>
        <p:spPr/>
        <p:txBody>
          <a:bodyPr/>
          <a:lstStyle/>
          <a:p>
            <a:fld id="{DD535DB6-9AA5-4DF6-8BB3-90D1D0B22B34}" type="slidenum">
              <a:rPr lang="en-US" smtClean="0"/>
              <a:pPr/>
              <a:t>112</a:t>
            </a:fld>
            <a:endParaRPr lang="en-US"/>
          </a:p>
        </p:txBody>
      </p:sp>
      <p:sp>
        <p:nvSpPr>
          <p:cNvPr id="7" name="Title 1">
            <a:extLst>
              <a:ext uri="{FF2B5EF4-FFF2-40B4-BE49-F238E27FC236}">
                <a16:creationId xmlns:a16="http://schemas.microsoft.com/office/drawing/2014/main" id="{8D21389C-E234-45EE-B907-8CF23E2D3408}"/>
              </a:ext>
            </a:extLst>
          </p:cNvPr>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EM ALGORITHM</a:t>
            </a:r>
          </a:p>
        </p:txBody>
      </p:sp>
      <p:pic>
        <p:nvPicPr>
          <p:cNvPr id="8" name="Picture 2" descr="E:\NIET\Project\xLogo11.png.pagespeed.ic.pydHLuCQEZ.png">
            <a:extLst>
              <a:ext uri="{FF2B5EF4-FFF2-40B4-BE49-F238E27FC236}">
                <a16:creationId xmlns:a16="http://schemas.microsoft.com/office/drawing/2014/main" id="{B61FDCDD-D081-483E-9F4E-BFF2B541C14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618576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2FAFEB-34D6-4DA4-AE96-1C27C4E4B44A}"/>
              </a:ext>
            </a:extLst>
          </p:cNvPr>
          <p:cNvSpPr>
            <a:spLocks noGrp="1"/>
          </p:cNvSpPr>
          <p:nvPr>
            <p:ph type="dt" sz="half" idx="10"/>
          </p:nvPr>
        </p:nvSpPr>
        <p:spPr/>
        <p:txBody>
          <a:bodyPr/>
          <a:lstStyle/>
          <a:p>
            <a:fld id="{43B7A77D-85E1-49EE-9BD4-7BE9C456CBC3}" type="datetime1">
              <a:rPr lang="en-US" smtClean="0"/>
              <a:t>2/8/2022</a:t>
            </a:fld>
            <a:endParaRPr lang="en-US"/>
          </a:p>
        </p:txBody>
      </p:sp>
      <p:sp>
        <p:nvSpPr>
          <p:cNvPr id="5" name="Footer Placeholder 4">
            <a:extLst>
              <a:ext uri="{FF2B5EF4-FFF2-40B4-BE49-F238E27FC236}">
                <a16:creationId xmlns:a16="http://schemas.microsoft.com/office/drawing/2014/main" id="{470D8A58-3B3C-41A4-A192-01882E9A112E}"/>
              </a:ext>
            </a:extLst>
          </p:cNvPr>
          <p:cNvSpPr>
            <a:spLocks noGrp="1"/>
          </p:cNvSpPr>
          <p:nvPr>
            <p:ph type="ftr" sz="quarter" idx="11"/>
          </p:nvPr>
        </p:nvSpPr>
        <p:spPr/>
        <p:txBody>
          <a:bodyPr/>
          <a:lstStyle/>
          <a:p>
            <a:r>
              <a:rPr lang="en-US"/>
              <a:t>KN SINGH                               MLT(KCS055)                                    UNIT-2</a:t>
            </a:r>
          </a:p>
        </p:txBody>
      </p:sp>
      <p:sp>
        <p:nvSpPr>
          <p:cNvPr id="6" name="Slide Number Placeholder 5">
            <a:extLst>
              <a:ext uri="{FF2B5EF4-FFF2-40B4-BE49-F238E27FC236}">
                <a16:creationId xmlns:a16="http://schemas.microsoft.com/office/drawing/2014/main" id="{C82B8774-D6DA-4271-95FB-88C7DA597AE0}"/>
              </a:ext>
            </a:extLst>
          </p:cNvPr>
          <p:cNvSpPr>
            <a:spLocks noGrp="1"/>
          </p:cNvSpPr>
          <p:nvPr>
            <p:ph type="sldNum" sz="quarter" idx="12"/>
          </p:nvPr>
        </p:nvSpPr>
        <p:spPr/>
        <p:txBody>
          <a:bodyPr/>
          <a:lstStyle/>
          <a:p>
            <a:fld id="{DD535DB6-9AA5-4DF6-8BB3-90D1D0B22B34}" type="slidenum">
              <a:rPr lang="en-US" smtClean="0"/>
              <a:pPr/>
              <a:t>113</a:t>
            </a:fld>
            <a:endParaRPr lang="en-US"/>
          </a:p>
        </p:txBody>
      </p:sp>
      <p:pic>
        <p:nvPicPr>
          <p:cNvPr id="2050" name="Picture 2">
            <a:extLst>
              <a:ext uri="{FF2B5EF4-FFF2-40B4-BE49-F238E27FC236}">
                <a16:creationId xmlns:a16="http://schemas.microsoft.com/office/drawing/2014/main" id="{2857FF8C-348F-47B2-950F-9A55E1308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066800"/>
            <a:ext cx="6686550" cy="48958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729321-0DB6-4DCE-8E06-64125C8CF6A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FLOW </a:t>
            </a:r>
            <a:r>
              <a:rPr lang="en-US" sz="3200" b="1" dirty="0">
                <a:latin typeface="Times New Roman" pitchFamily="18" charset="0"/>
                <a:cs typeface="Times New Roman" pitchFamily="18" charset="0"/>
              </a:rPr>
              <a:t>CHART OF </a:t>
            </a: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EM ALGORITHM</a:t>
            </a:r>
          </a:p>
        </p:txBody>
      </p:sp>
      <p:pic>
        <p:nvPicPr>
          <p:cNvPr id="9" name="Picture 2" descr="E:\NIET\Project\xLogo11.png.pagespeed.ic.pydHLuCQEZ.png">
            <a:extLst>
              <a:ext uri="{FF2B5EF4-FFF2-40B4-BE49-F238E27FC236}">
                <a16:creationId xmlns:a16="http://schemas.microsoft.com/office/drawing/2014/main" id="{6BF54803-FDA3-49EA-85B6-CB62DE332F5F}"/>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843995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r>
              <a:rPr lang="en-IN" dirty="0"/>
              <a:t>Let C1 and C2 be two coins</a:t>
            </a:r>
          </a:p>
          <a:p>
            <a:pPr marL="0" indent="0">
              <a:buNone/>
            </a:pPr>
            <a:r>
              <a:rPr lang="en-IN" dirty="0"/>
              <a:t>ᶿ1 be the probability of getting head with C1</a:t>
            </a:r>
          </a:p>
          <a:p>
            <a:pPr marL="0" indent="0">
              <a:buNone/>
            </a:pPr>
            <a:r>
              <a:rPr lang="en-IN" dirty="0"/>
              <a:t>ᶿ2 be the probability of getting head with C2</a:t>
            </a:r>
          </a:p>
          <a:p>
            <a:pPr marL="0" indent="0">
              <a:buNone/>
            </a:pPr>
            <a:endParaRPr lang="en-IN" dirty="0"/>
          </a:p>
          <a:p>
            <a:pPr marL="0" indent="0">
              <a:buNone/>
            </a:pPr>
            <a:r>
              <a:rPr lang="en-IN" dirty="0"/>
              <a:t>Problem: To Find value of ᶿ1 and ᶿ2 by tossing C1 and C2 multiple times.</a:t>
            </a:r>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C7227970-19B8-40D4-9AE6-BBA88194C53E}"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114</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58636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r>
              <a:rPr lang="en-IN" dirty="0"/>
              <a:t>Toss for 5 times choosing any of the coins randomly.</a:t>
            </a:r>
          </a:p>
          <a:p>
            <a:r>
              <a:rPr lang="en-IN" dirty="0"/>
              <a:t>Each selected coin has to toss for 10 times.</a:t>
            </a:r>
          </a:p>
          <a:p>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1FE06E1E-4154-42B3-B288-20C59494AAAD}"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115</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8">
            <a:extLst>
              <a:ext uri="{FF2B5EF4-FFF2-40B4-BE49-F238E27FC236}">
                <a16:creationId xmlns:a16="http://schemas.microsoft.com/office/drawing/2014/main" id="{9175B9CA-97CF-444B-9953-895D4F7B0965}"/>
              </a:ext>
            </a:extLst>
          </p:cNvPr>
          <p:cNvGraphicFramePr>
            <a:graphicFrameLocks noGrp="1"/>
          </p:cNvGraphicFramePr>
          <p:nvPr>
            <p:extLst>
              <p:ext uri="{D42A27DB-BD31-4B8C-83A1-F6EECF244321}">
                <p14:modId xmlns:p14="http://schemas.microsoft.com/office/powerpoint/2010/main" val="1145847507"/>
              </p:ext>
            </p:extLst>
          </p:nvPr>
        </p:nvGraphicFramePr>
        <p:xfrm>
          <a:off x="1295400" y="3296523"/>
          <a:ext cx="6096002" cy="2349475"/>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1154020052"/>
                    </a:ext>
                  </a:extLst>
                </a:gridCol>
                <a:gridCol w="554182">
                  <a:extLst>
                    <a:ext uri="{9D8B030D-6E8A-4147-A177-3AD203B41FA5}">
                      <a16:colId xmlns:a16="http://schemas.microsoft.com/office/drawing/2014/main" val="520151349"/>
                    </a:ext>
                  </a:extLst>
                </a:gridCol>
                <a:gridCol w="554182">
                  <a:extLst>
                    <a:ext uri="{9D8B030D-6E8A-4147-A177-3AD203B41FA5}">
                      <a16:colId xmlns:a16="http://schemas.microsoft.com/office/drawing/2014/main" val="2699907822"/>
                    </a:ext>
                  </a:extLst>
                </a:gridCol>
                <a:gridCol w="554182">
                  <a:extLst>
                    <a:ext uri="{9D8B030D-6E8A-4147-A177-3AD203B41FA5}">
                      <a16:colId xmlns:a16="http://schemas.microsoft.com/office/drawing/2014/main" val="861724321"/>
                    </a:ext>
                  </a:extLst>
                </a:gridCol>
                <a:gridCol w="554182">
                  <a:extLst>
                    <a:ext uri="{9D8B030D-6E8A-4147-A177-3AD203B41FA5}">
                      <a16:colId xmlns:a16="http://schemas.microsoft.com/office/drawing/2014/main" val="868962708"/>
                    </a:ext>
                  </a:extLst>
                </a:gridCol>
                <a:gridCol w="554182">
                  <a:extLst>
                    <a:ext uri="{9D8B030D-6E8A-4147-A177-3AD203B41FA5}">
                      <a16:colId xmlns:a16="http://schemas.microsoft.com/office/drawing/2014/main" val="2736067866"/>
                    </a:ext>
                  </a:extLst>
                </a:gridCol>
                <a:gridCol w="554182">
                  <a:extLst>
                    <a:ext uri="{9D8B030D-6E8A-4147-A177-3AD203B41FA5}">
                      <a16:colId xmlns:a16="http://schemas.microsoft.com/office/drawing/2014/main" val="4131639548"/>
                    </a:ext>
                  </a:extLst>
                </a:gridCol>
                <a:gridCol w="554182">
                  <a:extLst>
                    <a:ext uri="{9D8B030D-6E8A-4147-A177-3AD203B41FA5}">
                      <a16:colId xmlns:a16="http://schemas.microsoft.com/office/drawing/2014/main" val="449927377"/>
                    </a:ext>
                  </a:extLst>
                </a:gridCol>
                <a:gridCol w="554182">
                  <a:extLst>
                    <a:ext uri="{9D8B030D-6E8A-4147-A177-3AD203B41FA5}">
                      <a16:colId xmlns:a16="http://schemas.microsoft.com/office/drawing/2014/main" val="3922913174"/>
                    </a:ext>
                  </a:extLst>
                </a:gridCol>
                <a:gridCol w="554182">
                  <a:extLst>
                    <a:ext uri="{9D8B030D-6E8A-4147-A177-3AD203B41FA5}">
                      <a16:colId xmlns:a16="http://schemas.microsoft.com/office/drawing/2014/main" val="2806079197"/>
                    </a:ext>
                  </a:extLst>
                </a:gridCol>
                <a:gridCol w="554182">
                  <a:extLst>
                    <a:ext uri="{9D8B030D-6E8A-4147-A177-3AD203B41FA5}">
                      <a16:colId xmlns:a16="http://schemas.microsoft.com/office/drawing/2014/main" val="3948330513"/>
                    </a:ext>
                  </a:extLst>
                </a:gridCol>
              </a:tblGrid>
              <a:tr h="612115">
                <a:tc>
                  <a:txBody>
                    <a:bodyPr/>
                    <a:lstStyle/>
                    <a:p>
                      <a:r>
                        <a:rPr lang="en-IN" dirty="0"/>
                        <a:t>B</a:t>
                      </a:r>
                    </a:p>
                  </a:txBody>
                  <a:tcPr/>
                </a:tc>
                <a:tc>
                  <a:txBody>
                    <a:bodyPr/>
                    <a:lstStyle/>
                    <a:p>
                      <a:r>
                        <a:rPr lang="en-IN" dirty="0"/>
                        <a:t>H</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US" dirty="0"/>
                        <a:t>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62107597"/>
                  </a:ext>
                </a:extLst>
              </a:tr>
              <a:tr h="354638">
                <a:tc>
                  <a:txBody>
                    <a:bodyPr/>
                    <a:lstStyle/>
                    <a:p>
                      <a:r>
                        <a:rPr lang="en-IN" dirty="0"/>
                        <a:t>A</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38461030"/>
                  </a:ext>
                </a:extLst>
              </a:tr>
              <a:tr h="354638">
                <a:tc>
                  <a:txBody>
                    <a:bodyPr/>
                    <a:lstStyle/>
                    <a:p>
                      <a:r>
                        <a:rPr lang="en-IN" dirty="0"/>
                        <a:t>A</a:t>
                      </a:r>
                    </a:p>
                  </a:txBody>
                  <a:tcPr/>
                </a:tc>
                <a:tc>
                  <a:txBody>
                    <a:bodyPr/>
                    <a:lstStyle/>
                    <a:p>
                      <a:r>
                        <a:rPr lang="en-IN" dirty="0"/>
                        <a:t>H</a:t>
                      </a: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extLst>
                  <a:ext uri="{0D108BD9-81ED-4DB2-BD59-A6C34878D82A}">
                    <a16:rowId xmlns:a16="http://schemas.microsoft.com/office/drawing/2014/main" val="2765039952"/>
                  </a:ext>
                </a:extLst>
              </a:tr>
              <a:tr h="354638">
                <a:tc>
                  <a:txBody>
                    <a:bodyPr/>
                    <a:lstStyle/>
                    <a:p>
                      <a:r>
                        <a:rPr lang="en-IN" dirty="0"/>
                        <a:t>B</a:t>
                      </a:r>
                    </a:p>
                  </a:txBody>
                  <a:tcPr/>
                </a:tc>
                <a:tc>
                  <a:txBody>
                    <a:bodyPr/>
                    <a:lstStyle/>
                    <a:p>
                      <a:r>
                        <a:rPr lang="en-IN" dirty="0"/>
                        <a:t>H</a:t>
                      </a: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H</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979232463"/>
                  </a:ext>
                </a:extLst>
              </a:tr>
              <a:tr h="612115">
                <a:tc>
                  <a:txBody>
                    <a:bodyPr/>
                    <a:lstStyle/>
                    <a:p>
                      <a:r>
                        <a:rPr lang="en-IN" dirty="0"/>
                        <a:t>A</a:t>
                      </a:r>
                    </a:p>
                  </a:txBody>
                  <a:tcPr/>
                </a:tc>
                <a:tc>
                  <a:txBody>
                    <a:bodyPr/>
                    <a:lstStyle/>
                    <a:p>
                      <a:r>
                        <a:rPr lang="en-IN" dirty="0"/>
                        <a:t>T</a:t>
                      </a:r>
                    </a:p>
                  </a:txBody>
                  <a:tcPr/>
                </a:tc>
                <a:tc>
                  <a:txBody>
                    <a:bodyPr/>
                    <a:lstStyle/>
                    <a:p>
                      <a:r>
                        <a:rPr lang="en-IN"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a:t>
                      </a:r>
                    </a:p>
                    <a:p>
                      <a:endParaRPr lang="en-IN" dirty="0"/>
                    </a:p>
                  </a:txBody>
                  <a:tcPr/>
                </a:tc>
                <a:tc>
                  <a:txBody>
                    <a:bodyPr/>
                    <a:lstStyle/>
                    <a:p>
                      <a:r>
                        <a:rPr lang="en-IN" dirty="0"/>
                        <a:t>T</a:t>
                      </a:r>
                    </a:p>
                  </a:txBody>
                  <a:tcPr/>
                </a:tc>
                <a:tc>
                  <a:txBody>
                    <a:bodyPr/>
                    <a:lstStyle/>
                    <a:p>
                      <a:r>
                        <a:rPr lang="en-IN"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H</a:t>
                      </a: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a:t>
                      </a:r>
                    </a:p>
                  </a:txBody>
                  <a:tcPr/>
                </a:tc>
                <a:extLst>
                  <a:ext uri="{0D108BD9-81ED-4DB2-BD59-A6C34878D82A}">
                    <a16:rowId xmlns:a16="http://schemas.microsoft.com/office/drawing/2014/main" val="2848361993"/>
                  </a:ext>
                </a:extLst>
              </a:tr>
            </a:tbl>
          </a:graphicData>
        </a:graphic>
      </p:graphicFrame>
    </p:spTree>
    <p:extLst>
      <p:ext uri="{BB962C8B-B14F-4D97-AF65-F5344CB8AC3E}">
        <p14:creationId xmlns:p14="http://schemas.microsoft.com/office/powerpoint/2010/main" val="14512210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pPr marL="0" indent="0">
              <a:buNone/>
            </a:pPr>
            <a:endParaRPr lang="en-IN" dirty="0"/>
          </a:p>
          <a:p>
            <a:pPr marL="0" indent="0">
              <a:buNone/>
            </a:pPr>
            <a:r>
              <a:rPr lang="en-IN" dirty="0"/>
              <a:t>ᶿ1= </a:t>
            </a:r>
            <a:r>
              <a:rPr lang="en-IN" u="sng" dirty="0"/>
              <a:t>Number of heads with C1</a:t>
            </a:r>
          </a:p>
          <a:p>
            <a:pPr marL="0" indent="0">
              <a:buNone/>
            </a:pPr>
            <a:r>
              <a:rPr lang="en-IN" dirty="0"/>
              <a:t>       Total no. of flips using C1</a:t>
            </a:r>
          </a:p>
          <a:p>
            <a:pPr marL="0" indent="0">
              <a:buNone/>
            </a:pPr>
            <a:endParaRPr lang="en-IN" dirty="0"/>
          </a:p>
          <a:p>
            <a:pPr marL="0" indent="0">
              <a:buNone/>
            </a:pPr>
            <a:endParaRPr lang="en-IN" dirty="0"/>
          </a:p>
          <a:p>
            <a:pPr marL="0" indent="0">
              <a:buNone/>
            </a:pPr>
            <a:r>
              <a:rPr lang="en-IN" dirty="0"/>
              <a:t>ᶿ2= </a:t>
            </a:r>
            <a:r>
              <a:rPr lang="en-IN" u="sng" dirty="0"/>
              <a:t>Number of heads with C2</a:t>
            </a:r>
          </a:p>
          <a:p>
            <a:pPr marL="0" indent="0">
              <a:buNone/>
            </a:pPr>
            <a:r>
              <a:rPr lang="en-IN" dirty="0"/>
              <a:t>       Total no. of flips using C2</a:t>
            </a:r>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59D2544E-5B57-41B5-A8F0-B07C5C8F9A2D}"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116</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020115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pPr marL="0" indent="0">
              <a:buNone/>
            </a:pPr>
            <a:r>
              <a:rPr lang="en-IN" dirty="0"/>
              <a:t>If we know the coin labels , the probability will be:</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57117DB6-FCA9-4F48-B404-5C1965DDB1A1}"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117</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8">
            <a:extLst>
              <a:ext uri="{FF2B5EF4-FFF2-40B4-BE49-F238E27FC236}">
                <a16:creationId xmlns:a16="http://schemas.microsoft.com/office/drawing/2014/main" id="{BE5AD394-DED8-44E3-ABF1-5319382DA680}"/>
              </a:ext>
            </a:extLst>
          </p:cNvPr>
          <p:cNvGraphicFramePr>
            <a:graphicFrameLocks noGrp="1"/>
          </p:cNvGraphicFramePr>
          <p:nvPr>
            <p:extLst>
              <p:ext uri="{D42A27DB-BD31-4B8C-83A1-F6EECF244321}">
                <p14:modId xmlns:p14="http://schemas.microsoft.com/office/powerpoint/2010/main" val="2887318716"/>
              </p:ext>
            </p:extLst>
          </p:nvPr>
        </p:nvGraphicFramePr>
        <p:xfrm>
          <a:off x="2438400" y="2057400"/>
          <a:ext cx="3581400" cy="2194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089385915"/>
                    </a:ext>
                  </a:extLst>
                </a:gridCol>
                <a:gridCol w="1828800">
                  <a:extLst>
                    <a:ext uri="{9D8B030D-6E8A-4147-A177-3AD203B41FA5}">
                      <a16:colId xmlns:a16="http://schemas.microsoft.com/office/drawing/2014/main" val="3545060465"/>
                    </a:ext>
                  </a:extLst>
                </a:gridCol>
              </a:tblGrid>
              <a:tr h="340360">
                <a:tc>
                  <a:txBody>
                    <a:bodyPr/>
                    <a:lstStyle/>
                    <a:p>
                      <a:r>
                        <a:rPr lang="en-IN" dirty="0"/>
                        <a:t>COIN A</a:t>
                      </a:r>
                    </a:p>
                  </a:txBody>
                  <a:tcPr/>
                </a:tc>
                <a:tc>
                  <a:txBody>
                    <a:bodyPr/>
                    <a:lstStyle/>
                    <a:p>
                      <a:r>
                        <a:rPr lang="en-IN" dirty="0"/>
                        <a:t>COIN B</a:t>
                      </a:r>
                    </a:p>
                  </a:txBody>
                  <a:tcPr/>
                </a:tc>
                <a:extLst>
                  <a:ext uri="{0D108BD9-81ED-4DB2-BD59-A6C34878D82A}">
                    <a16:rowId xmlns:a16="http://schemas.microsoft.com/office/drawing/2014/main" val="1621942498"/>
                  </a:ext>
                </a:extLst>
              </a:tr>
              <a:tr h="340360">
                <a:tc>
                  <a:txBody>
                    <a:bodyPr/>
                    <a:lstStyle/>
                    <a:p>
                      <a:endParaRPr lang="en-IN" dirty="0"/>
                    </a:p>
                  </a:txBody>
                  <a:tcPr/>
                </a:tc>
                <a:tc>
                  <a:txBody>
                    <a:bodyPr/>
                    <a:lstStyle/>
                    <a:p>
                      <a:r>
                        <a:rPr lang="en-IN" dirty="0"/>
                        <a:t>5 H, 5T</a:t>
                      </a:r>
                    </a:p>
                  </a:txBody>
                  <a:tcPr/>
                </a:tc>
                <a:extLst>
                  <a:ext uri="{0D108BD9-81ED-4DB2-BD59-A6C34878D82A}">
                    <a16:rowId xmlns:a16="http://schemas.microsoft.com/office/drawing/2014/main" val="1117881487"/>
                  </a:ext>
                </a:extLst>
              </a:tr>
              <a:tr h="340360">
                <a:tc>
                  <a:txBody>
                    <a:bodyPr/>
                    <a:lstStyle/>
                    <a:p>
                      <a:r>
                        <a:rPr lang="en-IN" dirty="0"/>
                        <a:t>9H,1T</a:t>
                      </a:r>
                    </a:p>
                  </a:txBody>
                  <a:tcPr/>
                </a:tc>
                <a:tc>
                  <a:txBody>
                    <a:bodyPr/>
                    <a:lstStyle/>
                    <a:p>
                      <a:endParaRPr lang="en-IN"/>
                    </a:p>
                  </a:txBody>
                  <a:tcPr/>
                </a:tc>
                <a:extLst>
                  <a:ext uri="{0D108BD9-81ED-4DB2-BD59-A6C34878D82A}">
                    <a16:rowId xmlns:a16="http://schemas.microsoft.com/office/drawing/2014/main" val="1084473978"/>
                  </a:ext>
                </a:extLst>
              </a:tr>
              <a:tr h="340360">
                <a:tc>
                  <a:txBody>
                    <a:bodyPr/>
                    <a:lstStyle/>
                    <a:p>
                      <a:r>
                        <a:rPr lang="en-IN" dirty="0"/>
                        <a:t>8H,2T</a:t>
                      </a:r>
                    </a:p>
                  </a:txBody>
                  <a:tcPr/>
                </a:tc>
                <a:tc>
                  <a:txBody>
                    <a:bodyPr/>
                    <a:lstStyle/>
                    <a:p>
                      <a:endParaRPr lang="en-IN"/>
                    </a:p>
                  </a:txBody>
                  <a:tcPr/>
                </a:tc>
                <a:extLst>
                  <a:ext uri="{0D108BD9-81ED-4DB2-BD59-A6C34878D82A}">
                    <a16:rowId xmlns:a16="http://schemas.microsoft.com/office/drawing/2014/main" val="4033454243"/>
                  </a:ext>
                </a:extLst>
              </a:tr>
              <a:tr h="340360">
                <a:tc>
                  <a:txBody>
                    <a:bodyPr/>
                    <a:lstStyle/>
                    <a:p>
                      <a:endParaRPr lang="en-IN" dirty="0"/>
                    </a:p>
                  </a:txBody>
                  <a:tcPr/>
                </a:tc>
                <a:tc>
                  <a:txBody>
                    <a:bodyPr/>
                    <a:lstStyle/>
                    <a:p>
                      <a:r>
                        <a:rPr lang="en-IN" dirty="0"/>
                        <a:t>4H,6T</a:t>
                      </a:r>
                    </a:p>
                  </a:txBody>
                  <a:tcPr/>
                </a:tc>
                <a:extLst>
                  <a:ext uri="{0D108BD9-81ED-4DB2-BD59-A6C34878D82A}">
                    <a16:rowId xmlns:a16="http://schemas.microsoft.com/office/drawing/2014/main" val="3215464444"/>
                  </a:ext>
                </a:extLst>
              </a:tr>
              <a:tr h="355600">
                <a:tc>
                  <a:txBody>
                    <a:bodyPr/>
                    <a:lstStyle/>
                    <a:p>
                      <a:r>
                        <a:rPr lang="en-IN" dirty="0"/>
                        <a:t>7H,3T</a:t>
                      </a:r>
                    </a:p>
                  </a:txBody>
                  <a:tcPr/>
                </a:tc>
                <a:tc>
                  <a:txBody>
                    <a:bodyPr/>
                    <a:lstStyle/>
                    <a:p>
                      <a:endParaRPr lang="en-IN" dirty="0"/>
                    </a:p>
                  </a:txBody>
                  <a:tcPr/>
                </a:tc>
                <a:extLst>
                  <a:ext uri="{0D108BD9-81ED-4DB2-BD59-A6C34878D82A}">
                    <a16:rowId xmlns:a16="http://schemas.microsoft.com/office/drawing/2014/main" val="2945412327"/>
                  </a:ext>
                </a:extLst>
              </a:tr>
            </a:tbl>
          </a:graphicData>
        </a:graphic>
      </p:graphicFrame>
      <p:sp>
        <p:nvSpPr>
          <p:cNvPr id="10" name="TextBox 9">
            <a:extLst>
              <a:ext uri="{FF2B5EF4-FFF2-40B4-BE49-F238E27FC236}">
                <a16:creationId xmlns:a16="http://schemas.microsoft.com/office/drawing/2014/main" id="{29F560AE-3C4E-4A6C-8705-9EF5D65D4BAD}"/>
              </a:ext>
            </a:extLst>
          </p:cNvPr>
          <p:cNvSpPr txBox="1"/>
          <p:nvPr/>
        </p:nvSpPr>
        <p:spPr>
          <a:xfrm>
            <a:off x="381000" y="4495800"/>
            <a:ext cx="8229600" cy="1477328"/>
          </a:xfrm>
          <a:prstGeom prst="rect">
            <a:avLst/>
          </a:prstGeom>
          <a:noFill/>
        </p:spPr>
        <p:txBody>
          <a:bodyPr wrap="square">
            <a:spAutoFit/>
          </a:bodyPr>
          <a:lstStyle/>
          <a:p>
            <a:pPr algn="ctr"/>
            <a:r>
              <a:rPr lang="en-IN" sz="2400" dirty="0"/>
              <a:t>ᶿ1= 24/(24+6)= 0.8</a:t>
            </a:r>
          </a:p>
          <a:p>
            <a:pPr algn="ctr"/>
            <a:endParaRPr lang="en-IN" sz="2400" dirty="0"/>
          </a:p>
          <a:p>
            <a:pPr algn="ctr"/>
            <a:r>
              <a:rPr lang="en-IN" sz="2400" dirty="0"/>
              <a:t>ᶿ2= 9/(9+11)=0.45</a:t>
            </a:r>
          </a:p>
          <a:p>
            <a:endParaRPr lang="en-IN" dirty="0"/>
          </a:p>
        </p:txBody>
      </p:sp>
    </p:spTree>
    <p:extLst>
      <p:ext uri="{BB962C8B-B14F-4D97-AF65-F5344CB8AC3E}">
        <p14:creationId xmlns:p14="http://schemas.microsoft.com/office/powerpoint/2010/main" val="21805726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pPr marL="0" indent="0">
              <a:buNone/>
            </a:pPr>
            <a:r>
              <a:rPr lang="en-IN" dirty="0"/>
              <a:t>If we don’t know the identity of coin labels , then we will assume or estimate the probabilities:</a:t>
            </a:r>
          </a:p>
          <a:p>
            <a:pPr marL="0" indent="0">
              <a:buNone/>
            </a:pPr>
            <a:r>
              <a:rPr lang="en-IN" sz="3200" dirty="0"/>
              <a:t>ᶿ1=0.6</a:t>
            </a:r>
            <a:endParaRPr lang="en-IN" dirty="0"/>
          </a:p>
          <a:p>
            <a:pPr marL="0" indent="0">
              <a:buNone/>
            </a:pPr>
            <a:r>
              <a:rPr lang="en-IN" sz="3200" dirty="0"/>
              <a:t>ᶿ2=0.5</a:t>
            </a:r>
          </a:p>
          <a:p>
            <a:pPr marL="0" indent="0">
              <a:buNone/>
            </a:pPr>
            <a:r>
              <a:rPr lang="en-IN" dirty="0"/>
              <a:t>We have to use the binomial distribution to find likelihood</a:t>
            </a:r>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68FBCC9A-4CC4-4E81-AEB5-A1197578BAFB}"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118</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29F560AE-3C4E-4A6C-8705-9EF5D65D4BAD}"/>
              </a:ext>
            </a:extLst>
          </p:cNvPr>
          <p:cNvSpPr txBox="1"/>
          <p:nvPr/>
        </p:nvSpPr>
        <p:spPr>
          <a:xfrm>
            <a:off x="467360" y="4495800"/>
            <a:ext cx="8229600" cy="1261884"/>
          </a:xfrm>
          <a:prstGeom prst="rect">
            <a:avLst/>
          </a:prstGeom>
          <a:noFill/>
        </p:spPr>
        <p:txBody>
          <a:bodyPr wrap="square">
            <a:spAutoFit/>
          </a:bodyPr>
          <a:lstStyle/>
          <a:p>
            <a:pPr algn="ctr"/>
            <a:endParaRPr lang="en-IN" sz="3600" dirty="0"/>
          </a:p>
          <a:p>
            <a:r>
              <a:rPr lang="en-IN" sz="2800" dirty="0"/>
              <a:t>                         L(c) = </a:t>
            </a:r>
            <a:r>
              <a:rPr lang="en-IN" sz="4000" dirty="0"/>
              <a:t>ᶿ^k(1-</a:t>
            </a:r>
            <a:r>
              <a:rPr lang="en-IN" sz="3600" dirty="0"/>
              <a:t>ᶿ)^n-k</a:t>
            </a:r>
          </a:p>
        </p:txBody>
      </p:sp>
    </p:spTree>
    <p:extLst>
      <p:ext uri="{BB962C8B-B14F-4D97-AF65-F5344CB8AC3E}">
        <p14:creationId xmlns:p14="http://schemas.microsoft.com/office/powerpoint/2010/main" val="959244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143001"/>
            <a:ext cx="8229600" cy="5029200"/>
          </a:xfrm>
        </p:spPr>
        <p:txBody>
          <a:bodyPr>
            <a:normAutofit lnSpcReduction="10000"/>
          </a:bodyPr>
          <a:lstStyle/>
          <a:p>
            <a:pPr marL="0" indent="0">
              <a:buNone/>
            </a:pPr>
            <a:r>
              <a:rPr lang="en-IN" dirty="0"/>
              <a:t>Likelihood for first coin flip</a:t>
            </a:r>
          </a:p>
          <a:p>
            <a:pPr marL="0" indent="0">
              <a:buNone/>
            </a:pPr>
            <a:r>
              <a:rPr lang="en-IN" dirty="0"/>
              <a:t>L(A) = 0.6^5(1-0.6)^10-5= 0.0007963</a:t>
            </a:r>
          </a:p>
          <a:p>
            <a:pPr marL="0" indent="0">
              <a:buNone/>
            </a:pPr>
            <a:r>
              <a:rPr lang="en-IN" dirty="0"/>
              <a:t>L(B)=0.5^5(1-0.5)^10-5=0.0009766</a:t>
            </a:r>
          </a:p>
          <a:p>
            <a:pPr marL="0" indent="0">
              <a:buNone/>
            </a:pPr>
            <a:r>
              <a:rPr lang="en-IN" dirty="0"/>
              <a:t>P(A)=L(A)/L(A)+L(B)</a:t>
            </a:r>
          </a:p>
          <a:p>
            <a:pPr marL="0" indent="0">
              <a:buNone/>
            </a:pPr>
            <a:r>
              <a:rPr lang="en-IN" dirty="0"/>
              <a:t>        =0.0007963/(0.0007963+0.0009766)</a:t>
            </a:r>
          </a:p>
          <a:p>
            <a:pPr marL="0" indent="0">
              <a:buNone/>
            </a:pPr>
            <a:r>
              <a:rPr lang="en-IN" dirty="0"/>
              <a:t>        =0.45</a:t>
            </a:r>
          </a:p>
          <a:p>
            <a:pPr marL="0" indent="0">
              <a:buNone/>
            </a:pPr>
            <a:r>
              <a:rPr lang="en-IN" dirty="0"/>
              <a:t>P(B)= L(B)/L(A)+L(B)</a:t>
            </a:r>
          </a:p>
          <a:p>
            <a:pPr marL="0" indent="0">
              <a:buNone/>
            </a:pPr>
            <a:r>
              <a:rPr lang="en-IN" dirty="0"/>
              <a:t>       =0.0009766/(0.0007963+0.0009766)</a:t>
            </a:r>
          </a:p>
          <a:p>
            <a:pPr marL="0" indent="0">
              <a:buNone/>
            </a:pPr>
            <a:r>
              <a:rPr lang="en-IN" dirty="0"/>
              <a:t>       =0.55</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642DEDC9-8756-4B3E-BAB5-2932317361E8}"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119</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1708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PSO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5006D28C-BCDF-4C38-B94A-173C22E19DC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KN SINGH                               MLT(KCS055)                                    UNIT-2</a:t>
            </a:r>
            <a:endParaRPr lang="en-US" dirty="0"/>
          </a:p>
        </p:txBody>
      </p:sp>
      <p:graphicFrame>
        <p:nvGraphicFramePr>
          <p:cNvPr id="10" name="Table 9"/>
          <p:cNvGraphicFramePr>
            <a:graphicFrameLocks noGrp="1"/>
          </p:cNvGraphicFramePr>
          <p:nvPr/>
        </p:nvGraphicFramePr>
        <p:xfrm>
          <a:off x="2133600" y="2057401"/>
          <a:ext cx="5410200" cy="3937401"/>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2894517304"/>
                    </a:ext>
                  </a:extLst>
                </a:gridCol>
                <a:gridCol w="946785">
                  <a:extLst>
                    <a:ext uri="{9D8B030D-6E8A-4147-A177-3AD203B41FA5}">
                      <a16:colId xmlns:a16="http://schemas.microsoft.com/office/drawing/2014/main" val="2111015651"/>
                    </a:ext>
                  </a:extLst>
                </a:gridCol>
                <a:gridCol w="946785">
                  <a:extLst>
                    <a:ext uri="{9D8B030D-6E8A-4147-A177-3AD203B41FA5}">
                      <a16:colId xmlns:a16="http://schemas.microsoft.com/office/drawing/2014/main" val="2548499303"/>
                    </a:ext>
                  </a:extLst>
                </a:gridCol>
                <a:gridCol w="946785">
                  <a:extLst>
                    <a:ext uri="{9D8B030D-6E8A-4147-A177-3AD203B41FA5}">
                      <a16:colId xmlns:a16="http://schemas.microsoft.com/office/drawing/2014/main" val="63371974"/>
                    </a:ext>
                  </a:extLst>
                </a:gridCol>
                <a:gridCol w="1082040">
                  <a:extLst>
                    <a:ext uri="{9D8B030D-6E8A-4147-A177-3AD203B41FA5}">
                      <a16:colId xmlns:a16="http://schemas.microsoft.com/office/drawing/2014/main" val="3617861919"/>
                    </a:ext>
                  </a:extLst>
                </a:gridCol>
              </a:tblGrid>
              <a:tr h="813371">
                <a:tc>
                  <a:txBody>
                    <a:bodyPr/>
                    <a:lstStyle/>
                    <a:p>
                      <a:pPr algn="ctr"/>
                      <a:r>
                        <a:rPr lang="en-US" dirty="0"/>
                        <a:t>CO/PSO</a:t>
                      </a:r>
                    </a:p>
                  </a:txBody>
                  <a:tcPr/>
                </a:tc>
                <a:tc>
                  <a:txBody>
                    <a:bodyPr/>
                    <a:lstStyle/>
                    <a:p>
                      <a:pPr algn="ctr"/>
                      <a:r>
                        <a:rPr lang="en-US" dirty="0"/>
                        <a:t>POS1</a:t>
                      </a:r>
                    </a:p>
                  </a:txBody>
                  <a:tcPr/>
                </a:tc>
                <a:tc>
                  <a:txBody>
                    <a:bodyPr/>
                    <a:lstStyle/>
                    <a:p>
                      <a:pPr algn="ctr"/>
                      <a:r>
                        <a:rPr lang="en-US" dirty="0"/>
                        <a:t>POS2</a:t>
                      </a:r>
                    </a:p>
                  </a:txBody>
                  <a:tcPr/>
                </a:tc>
                <a:tc>
                  <a:txBody>
                    <a:bodyPr/>
                    <a:lstStyle/>
                    <a:p>
                      <a:pPr algn="ctr"/>
                      <a:r>
                        <a:rPr lang="en-US" dirty="0"/>
                        <a:t>POS3</a:t>
                      </a:r>
                    </a:p>
                  </a:txBody>
                  <a:tcPr/>
                </a:tc>
                <a:tc>
                  <a:txBody>
                    <a:bodyPr/>
                    <a:lstStyle/>
                    <a:p>
                      <a:pPr algn="ctr"/>
                      <a:r>
                        <a:rPr lang="en-US" dirty="0"/>
                        <a:t>POS4</a:t>
                      </a:r>
                    </a:p>
                  </a:txBody>
                  <a:tcPr/>
                </a:tc>
                <a:extLst>
                  <a:ext uri="{0D108BD9-81ED-4DB2-BD59-A6C34878D82A}">
                    <a16:rowId xmlns:a16="http://schemas.microsoft.com/office/drawing/2014/main" val="207700183"/>
                  </a:ext>
                </a:extLst>
              </a:tr>
              <a:tr h="624806">
                <a:tc>
                  <a:txBody>
                    <a:bodyPr/>
                    <a:lstStyle/>
                    <a:p>
                      <a:pPr algn="ctr"/>
                      <a:r>
                        <a:rPr lang="en-US" b="1" dirty="0"/>
                        <a:t>CO 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2952422578"/>
                  </a:ext>
                </a:extLst>
              </a:tr>
              <a:tr h="624806">
                <a:tc>
                  <a:txBody>
                    <a:bodyPr/>
                    <a:lstStyle/>
                    <a:p>
                      <a:pPr algn="ctr"/>
                      <a:r>
                        <a:rPr lang="en-US" b="1" dirty="0"/>
                        <a:t>CO 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8557753"/>
                  </a:ext>
                </a:extLst>
              </a:tr>
              <a:tr h="624806">
                <a:tc>
                  <a:txBody>
                    <a:bodyPr/>
                    <a:lstStyle/>
                    <a:p>
                      <a:pPr algn="ctr"/>
                      <a:r>
                        <a:rPr lang="en-US" b="1" dirty="0"/>
                        <a:t>CO 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15439708"/>
                  </a:ext>
                </a:extLst>
              </a:tr>
              <a:tr h="624806">
                <a:tc>
                  <a:txBody>
                    <a:bodyPr/>
                    <a:lstStyle/>
                    <a:p>
                      <a:pPr algn="ctr"/>
                      <a:r>
                        <a:rPr lang="en-US" b="1" dirty="0"/>
                        <a:t>CO 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339419643"/>
                  </a:ext>
                </a:extLst>
              </a:tr>
              <a:tr h="624806">
                <a:tc>
                  <a:txBody>
                    <a:bodyPr/>
                    <a:lstStyle/>
                    <a:p>
                      <a:pPr algn="ctr"/>
                      <a:r>
                        <a:rPr lang="en-US" b="1" dirty="0"/>
                        <a:t>CO 5</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596995992"/>
                  </a:ext>
                </a:extLst>
              </a:tr>
            </a:tbl>
          </a:graphicData>
        </a:graphic>
      </p:graphicFrame>
    </p:spTree>
    <p:extLst>
      <p:ext uri="{BB962C8B-B14F-4D97-AF65-F5344CB8AC3E}">
        <p14:creationId xmlns:p14="http://schemas.microsoft.com/office/powerpoint/2010/main" val="35212789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143001"/>
            <a:ext cx="8229600" cy="5029200"/>
          </a:xfrm>
        </p:spPr>
        <p:txBody>
          <a:bodyPr>
            <a:normAutofit/>
          </a:bodyPr>
          <a:lstStyle/>
          <a:p>
            <a:pPr marL="0" indent="0">
              <a:buNone/>
            </a:pPr>
            <a:r>
              <a:rPr lang="en-IN" dirty="0"/>
              <a:t>In similar fashion find the probability of all coins with all flips. It will be as follows</a:t>
            </a:r>
          </a:p>
          <a:p>
            <a:pPr marL="0" indent="0">
              <a:buNone/>
            </a:pPr>
            <a:r>
              <a:rPr lang="en-IN" dirty="0"/>
              <a:t>L(H): Likely no. of heads ; L(T): Likely no. of tails</a:t>
            </a:r>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07652B9A-EF91-4FA8-91E4-0C8B90A1AC95}"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120</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8">
            <a:extLst>
              <a:ext uri="{FF2B5EF4-FFF2-40B4-BE49-F238E27FC236}">
                <a16:creationId xmlns:a16="http://schemas.microsoft.com/office/drawing/2014/main" id="{D38284EC-F9CC-4C78-9196-F426669A7AE5}"/>
              </a:ext>
            </a:extLst>
          </p:cNvPr>
          <p:cNvGraphicFramePr>
            <a:graphicFrameLocks noGrp="1"/>
          </p:cNvGraphicFramePr>
          <p:nvPr>
            <p:extLst>
              <p:ext uri="{D42A27DB-BD31-4B8C-83A1-F6EECF244321}">
                <p14:modId xmlns:p14="http://schemas.microsoft.com/office/powerpoint/2010/main" val="1992055596"/>
              </p:ext>
            </p:extLst>
          </p:nvPr>
        </p:nvGraphicFramePr>
        <p:xfrm>
          <a:off x="609600" y="3047999"/>
          <a:ext cx="8117082" cy="2862580"/>
        </p:xfrm>
        <a:graphic>
          <a:graphicData uri="http://schemas.openxmlformats.org/drawingml/2006/table">
            <a:tbl>
              <a:tblPr firstRow="1" bandRow="1">
                <a:tableStyleId>{5C22544A-7EE6-4342-B048-85BDC9FD1C3A}</a:tableStyleId>
              </a:tblPr>
              <a:tblGrid>
                <a:gridCol w="434727">
                  <a:extLst>
                    <a:ext uri="{9D8B030D-6E8A-4147-A177-3AD203B41FA5}">
                      <a16:colId xmlns:a16="http://schemas.microsoft.com/office/drawing/2014/main" val="1018984298"/>
                    </a:ext>
                  </a:extLst>
                </a:gridCol>
                <a:gridCol w="481682">
                  <a:extLst>
                    <a:ext uri="{9D8B030D-6E8A-4147-A177-3AD203B41FA5}">
                      <a16:colId xmlns:a16="http://schemas.microsoft.com/office/drawing/2014/main" val="780908075"/>
                    </a:ext>
                  </a:extLst>
                </a:gridCol>
                <a:gridCol w="339248">
                  <a:extLst>
                    <a:ext uri="{9D8B030D-6E8A-4147-A177-3AD203B41FA5}">
                      <a16:colId xmlns:a16="http://schemas.microsoft.com/office/drawing/2014/main" val="4001064442"/>
                    </a:ext>
                  </a:extLst>
                </a:gridCol>
                <a:gridCol w="396523">
                  <a:extLst>
                    <a:ext uri="{9D8B030D-6E8A-4147-A177-3AD203B41FA5}">
                      <a16:colId xmlns:a16="http://schemas.microsoft.com/office/drawing/2014/main" val="1537511932"/>
                    </a:ext>
                  </a:extLst>
                </a:gridCol>
                <a:gridCol w="396523">
                  <a:extLst>
                    <a:ext uri="{9D8B030D-6E8A-4147-A177-3AD203B41FA5}">
                      <a16:colId xmlns:a16="http://schemas.microsoft.com/office/drawing/2014/main" val="3713941839"/>
                    </a:ext>
                  </a:extLst>
                </a:gridCol>
                <a:gridCol w="396523">
                  <a:extLst>
                    <a:ext uri="{9D8B030D-6E8A-4147-A177-3AD203B41FA5}">
                      <a16:colId xmlns:a16="http://schemas.microsoft.com/office/drawing/2014/main" val="3597843683"/>
                    </a:ext>
                  </a:extLst>
                </a:gridCol>
                <a:gridCol w="396523">
                  <a:extLst>
                    <a:ext uri="{9D8B030D-6E8A-4147-A177-3AD203B41FA5}">
                      <a16:colId xmlns:a16="http://schemas.microsoft.com/office/drawing/2014/main" val="3981974597"/>
                    </a:ext>
                  </a:extLst>
                </a:gridCol>
                <a:gridCol w="396523">
                  <a:extLst>
                    <a:ext uri="{9D8B030D-6E8A-4147-A177-3AD203B41FA5}">
                      <a16:colId xmlns:a16="http://schemas.microsoft.com/office/drawing/2014/main" val="2050288308"/>
                    </a:ext>
                  </a:extLst>
                </a:gridCol>
                <a:gridCol w="396523">
                  <a:extLst>
                    <a:ext uri="{9D8B030D-6E8A-4147-A177-3AD203B41FA5}">
                      <a16:colId xmlns:a16="http://schemas.microsoft.com/office/drawing/2014/main" val="1740097312"/>
                    </a:ext>
                  </a:extLst>
                </a:gridCol>
                <a:gridCol w="396523">
                  <a:extLst>
                    <a:ext uri="{9D8B030D-6E8A-4147-A177-3AD203B41FA5}">
                      <a16:colId xmlns:a16="http://schemas.microsoft.com/office/drawing/2014/main" val="406557252"/>
                    </a:ext>
                  </a:extLst>
                </a:gridCol>
                <a:gridCol w="396523">
                  <a:extLst>
                    <a:ext uri="{9D8B030D-6E8A-4147-A177-3AD203B41FA5}">
                      <a16:colId xmlns:a16="http://schemas.microsoft.com/office/drawing/2014/main" val="134094535"/>
                    </a:ext>
                  </a:extLst>
                </a:gridCol>
                <a:gridCol w="615246">
                  <a:extLst>
                    <a:ext uri="{9D8B030D-6E8A-4147-A177-3AD203B41FA5}">
                      <a16:colId xmlns:a16="http://schemas.microsoft.com/office/drawing/2014/main" val="3440855557"/>
                    </a:ext>
                  </a:extLst>
                </a:gridCol>
                <a:gridCol w="640080">
                  <a:extLst>
                    <a:ext uri="{9D8B030D-6E8A-4147-A177-3AD203B41FA5}">
                      <a16:colId xmlns:a16="http://schemas.microsoft.com/office/drawing/2014/main" val="4281373688"/>
                    </a:ext>
                  </a:extLst>
                </a:gridCol>
                <a:gridCol w="590040">
                  <a:extLst>
                    <a:ext uri="{9D8B030D-6E8A-4147-A177-3AD203B41FA5}">
                      <a16:colId xmlns:a16="http://schemas.microsoft.com/office/drawing/2014/main" val="2780424056"/>
                    </a:ext>
                  </a:extLst>
                </a:gridCol>
                <a:gridCol w="660993">
                  <a:extLst>
                    <a:ext uri="{9D8B030D-6E8A-4147-A177-3AD203B41FA5}">
                      <a16:colId xmlns:a16="http://schemas.microsoft.com/office/drawing/2014/main" val="2044185052"/>
                    </a:ext>
                  </a:extLst>
                </a:gridCol>
                <a:gridCol w="519087">
                  <a:extLst>
                    <a:ext uri="{9D8B030D-6E8A-4147-A177-3AD203B41FA5}">
                      <a16:colId xmlns:a16="http://schemas.microsoft.com/office/drawing/2014/main" val="516833194"/>
                    </a:ext>
                  </a:extLst>
                </a:gridCol>
                <a:gridCol w="663795">
                  <a:extLst>
                    <a:ext uri="{9D8B030D-6E8A-4147-A177-3AD203B41FA5}">
                      <a16:colId xmlns:a16="http://schemas.microsoft.com/office/drawing/2014/main" val="395353732"/>
                    </a:ext>
                  </a:extLst>
                </a:gridCol>
              </a:tblGrid>
              <a:tr h="44450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r>
                        <a:rPr lang="en-IN" dirty="0"/>
                        <a:t>P(A)</a:t>
                      </a:r>
                    </a:p>
                  </a:txBody>
                  <a:tcPr/>
                </a:tc>
                <a:tc>
                  <a:txBody>
                    <a:bodyPr/>
                    <a:lstStyle/>
                    <a:p>
                      <a:r>
                        <a:rPr lang="en-IN" dirty="0"/>
                        <a:t>P(B)</a:t>
                      </a:r>
                    </a:p>
                  </a:txBody>
                  <a:tcPr/>
                </a:tc>
                <a:tc>
                  <a:txBody>
                    <a:bodyPr/>
                    <a:lstStyle/>
                    <a:p>
                      <a:r>
                        <a:rPr lang="en-IN" dirty="0"/>
                        <a:t>L(H)1</a:t>
                      </a:r>
                    </a:p>
                  </a:txBody>
                  <a:tcPr/>
                </a:tc>
                <a:tc>
                  <a:txBody>
                    <a:bodyPr/>
                    <a:lstStyle/>
                    <a:p>
                      <a:r>
                        <a:rPr lang="en-IN" dirty="0"/>
                        <a:t>L(T)1</a:t>
                      </a:r>
                    </a:p>
                  </a:txBody>
                  <a:tcPr/>
                </a:tc>
                <a:tc>
                  <a:txBody>
                    <a:bodyPr/>
                    <a:lstStyle/>
                    <a:p>
                      <a:r>
                        <a:rPr lang="en-IN" dirty="0"/>
                        <a:t>L(H)2</a:t>
                      </a:r>
                    </a:p>
                  </a:txBody>
                  <a:tcPr/>
                </a:tc>
                <a:tc>
                  <a:txBody>
                    <a:bodyPr/>
                    <a:lstStyle/>
                    <a:p>
                      <a:r>
                        <a:rPr lang="en-IN" dirty="0"/>
                        <a:t>L(T)2</a:t>
                      </a:r>
                    </a:p>
                  </a:txBody>
                  <a:tcPr/>
                </a:tc>
                <a:extLst>
                  <a:ext uri="{0D108BD9-81ED-4DB2-BD59-A6C34878D82A}">
                    <a16:rowId xmlns:a16="http://schemas.microsoft.com/office/drawing/2014/main" val="2264321786"/>
                  </a:ext>
                </a:extLst>
              </a:tr>
              <a:tr h="444500">
                <a:tc>
                  <a:txBody>
                    <a:bodyPr/>
                    <a:lstStyle/>
                    <a:p>
                      <a:r>
                        <a:rPr lang="en-IN" dirty="0"/>
                        <a:t>B</a:t>
                      </a:r>
                    </a:p>
                  </a:txBody>
                  <a:tcPr/>
                </a:tc>
                <a:tc>
                  <a:txBody>
                    <a:bodyPr/>
                    <a:lstStyle/>
                    <a:p>
                      <a:r>
                        <a:rPr lang="en-IN" dirty="0"/>
                        <a:t>H</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US" dirty="0"/>
                        <a:t>H</a:t>
                      </a:r>
                      <a:endParaRPr lang="en-IN" dirty="0"/>
                    </a:p>
                  </a:txBody>
                  <a:tcPr/>
                </a:tc>
                <a:tc>
                  <a:txBody>
                    <a:bodyPr/>
                    <a:lstStyle/>
                    <a:p>
                      <a:r>
                        <a:rPr lang="en-IN" dirty="0"/>
                        <a:t>0.45</a:t>
                      </a:r>
                    </a:p>
                  </a:txBody>
                  <a:tcPr/>
                </a:tc>
                <a:tc>
                  <a:txBody>
                    <a:bodyPr/>
                    <a:lstStyle/>
                    <a:p>
                      <a:r>
                        <a:rPr lang="en-IN" dirty="0"/>
                        <a:t>0.55</a:t>
                      </a:r>
                    </a:p>
                  </a:txBody>
                  <a:tcPr/>
                </a:tc>
                <a:tc>
                  <a:txBody>
                    <a:bodyPr/>
                    <a:lstStyle/>
                    <a:p>
                      <a:r>
                        <a:rPr lang="en-IN" dirty="0"/>
                        <a:t>2.2</a:t>
                      </a:r>
                    </a:p>
                  </a:txBody>
                  <a:tcPr/>
                </a:tc>
                <a:tc>
                  <a:txBody>
                    <a:bodyPr/>
                    <a:lstStyle/>
                    <a:p>
                      <a:r>
                        <a:rPr lang="en-IN" dirty="0"/>
                        <a:t>2.2</a:t>
                      </a:r>
                    </a:p>
                  </a:txBody>
                  <a:tcPr/>
                </a:tc>
                <a:tc>
                  <a:txBody>
                    <a:bodyPr/>
                    <a:lstStyle/>
                    <a:p>
                      <a:r>
                        <a:rPr lang="en-IN" dirty="0"/>
                        <a:t>2.8</a:t>
                      </a:r>
                    </a:p>
                  </a:txBody>
                  <a:tcPr/>
                </a:tc>
                <a:tc>
                  <a:txBody>
                    <a:bodyPr/>
                    <a:lstStyle/>
                    <a:p>
                      <a:r>
                        <a:rPr lang="en-IN" dirty="0"/>
                        <a:t>2.8</a:t>
                      </a:r>
                    </a:p>
                  </a:txBody>
                  <a:tcPr/>
                </a:tc>
                <a:extLst>
                  <a:ext uri="{0D108BD9-81ED-4DB2-BD59-A6C34878D82A}">
                    <a16:rowId xmlns:a16="http://schemas.microsoft.com/office/drawing/2014/main" val="1716143457"/>
                  </a:ext>
                </a:extLst>
              </a:tr>
              <a:tr h="444500">
                <a:tc>
                  <a:txBody>
                    <a:bodyPr/>
                    <a:lstStyle/>
                    <a:p>
                      <a:r>
                        <a:rPr lang="en-IN" dirty="0"/>
                        <a:t>A</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US" dirty="0"/>
                        <a:t>T</a:t>
                      </a:r>
                      <a:endParaRPr lang="en-IN" dirty="0"/>
                    </a:p>
                  </a:txBody>
                  <a:tcPr/>
                </a:tc>
                <a:tc>
                  <a:txBody>
                    <a:bodyPr/>
                    <a:lstStyle/>
                    <a:p>
                      <a:r>
                        <a:rPr lang="en-IN" dirty="0"/>
                        <a:t>0.80</a:t>
                      </a:r>
                    </a:p>
                  </a:txBody>
                  <a:tcPr/>
                </a:tc>
                <a:tc>
                  <a:txBody>
                    <a:bodyPr/>
                    <a:lstStyle/>
                    <a:p>
                      <a:r>
                        <a:rPr lang="en-IN" dirty="0"/>
                        <a:t>0.20</a:t>
                      </a:r>
                    </a:p>
                  </a:txBody>
                  <a:tcPr/>
                </a:tc>
                <a:tc>
                  <a:txBody>
                    <a:bodyPr/>
                    <a:lstStyle/>
                    <a:p>
                      <a:r>
                        <a:rPr lang="en-IN" dirty="0"/>
                        <a:t>7.2</a:t>
                      </a:r>
                    </a:p>
                  </a:txBody>
                  <a:tcPr/>
                </a:tc>
                <a:tc>
                  <a:txBody>
                    <a:bodyPr/>
                    <a:lstStyle/>
                    <a:p>
                      <a:r>
                        <a:rPr lang="en-IN" dirty="0"/>
                        <a:t>0.8</a:t>
                      </a:r>
                    </a:p>
                  </a:txBody>
                  <a:tcPr/>
                </a:tc>
                <a:tc>
                  <a:txBody>
                    <a:bodyPr/>
                    <a:lstStyle/>
                    <a:p>
                      <a:r>
                        <a:rPr lang="en-IN" dirty="0"/>
                        <a:t>1.8</a:t>
                      </a:r>
                    </a:p>
                  </a:txBody>
                  <a:tcPr/>
                </a:tc>
                <a:tc>
                  <a:txBody>
                    <a:bodyPr/>
                    <a:lstStyle/>
                    <a:p>
                      <a:r>
                        <a:rPr lang="en-IN" dirty="0"/>
                        <a:t>0.2</a:t>
                      </a:r>
                    </a:p>
                  </a:txBody>
                  <a:tcPr/>
                </a:tc>
                <a:extLst>
                  <a:ext uri="{0D108BD9-81ED-4DB2-BD59-A6C34878D82A}">
                    <a16:rowId xmlns:a16="http://schemas.microsoft.com/office/drawing/2014/main" val="2688641505"/>
                  </a:ext>
                </a:extLst>
              </a:tr>
              <a:tr h="444500">
                <a:tc>
                  <a:txBody>
                    <a:bodyPr/>
                    <a:lstStyle/>
                    <a:p>
                      <a:r>
                        <a:rPr lang="en-IN" dirty="0"/>
                        <a:t>A</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IN" dirty="0"/>
                        <a:t>H</a:t>
                      </a:r>
                    </a:p>
                  </a:txBody>
                  <a:tcPr/>
                </a:tc>
                <a:tc>
                  <a:txBody>
                    <a:bodyPr/>
                    <a:lstStyle/>
                    <a:p>
                      <a:r>
                        <a:rPr lang="en-US" dirty="0"/>
                        <a:t>H</a:t>
                      </a:r>
                      <a:endParaRPr lang="en-IN" dirty="0"/>
                    </a:p>
                  </a:txBody>
                  <a:tcPr/>
                </a:tc>
                <a:tc>
                  <a:txBody>
                    <a:bodyPr/>
                    <a:lstStyle/>
                    <a:p>
                      <a:r>
                        <a:rPr lang="en-IN" dirty="0"/>
                        <a:t>0.73</a:t>
                      </a:r>
                    </a:p>
                  </a:txBody>
                  <a:tcPr/>
                </a:tc>
                <a:tc>
                  <a:txBody>
                    <a:bodyPr/>
                    <a:lstStyle/>
                    <a:p>
                      <a:r>
                        <a:rPr lang="en-IN" dirty="0"/>
                        <a:t>0.27</a:t>
                      </a:r>
                    </a:p>
                  </a:txBody>
                  <a:tcPr/>
                </a:tc>
                <a:tc>
                  <a:txBody>
                    <a:bodyPr/>
                    <a:lstStyle/>
                    <a:p>
                      <a:r>
                        <a:rPr lang="en-IN" dirty="0"/>
                        <a:t>5.9</a:t>
                      </a:r>
                    </a:p>
                  </a:txBody>
                  <a:tcPr/>
                </a:tc>
                <a:tc>
                  <a:txBody>
                    <a:bodyPr/>
                    <a:lstStyle/>
                    <a:p>
                      <a:r>
                        <a:rPr lang="en-IN" dirty="0"/>
                        <a:t>1.5</a:t>
                      </a:r>
                    </a:p>
                  </a:txBody>
                  <a:tcPr/>
                </a:tc>
                <a:tc>
                  <a:txBody>
                    <a:bodyPr/>
                    <a:lstStyle/>
                    <a:p>
                      <a:r>
                        <a:rPr lang="en-IN" dirty="0"/>
                        <a:t>2.1</a:t>
                      </a:r>
                    </a:p>
                  </a:txBody>
                  <a:tcPr/>
                </a:tc>
                <a:tc>
                  <a:txBody>
                    <a:bodyPr/>
                    <a:lstStyle/>
                    <a:p>
                      <a:r>
                        <a:rPr lang="en-IN" dirty="0"/>
                        <a:t>0.5</a:t>
                      </a:r>
                    </a:p>
                  </a:txBody>
                  <a:tcPr/>
                </a:tc>
                <a:extLst>
                  <a:ext uri="{0D108BD9-81ED-4DB2-BD59-A6C34878D82A}">
                    <a16:rowId xmlns:a16="http://schemas.microsoft.com/office/drawing/2014/main" val="3782666791"/>
                  </a:ext>
                </a:extLst>
              </a:tr>
              <a:tr h="444500">
                <a:tc>
                  <a:txBody>
                    <a:bodyPr/>
                    <a:lstStyle/>
                    <a:p>
                      <a:r>
                        <a:rPr lang="en-IN" dirty="0"/>
                        <a:t>B</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IN" dirty="0"/>
                        <a:t>T</a:t>
                      </a:r>
                    </a:p>
                  </a:txBody>
                  <a:tcPr/>
                </a:tc>
                <a:tc>
                  <a:txBody>
                    <a:bodyPr/>
                    <a:lstStyle/>
                    <a:p>
                      <a:r>
                        <a:rPr lang="en-IN" dirty="0"/>
                        <a:t>T</a:t>
                      </a:r>
                    </a:p>
                  </a:txBody>
                  <a:tcPr/>
                </a:tc>
                <a:tc>
                  <a:txBody>
                    <a:bodyPr/>
                    <a:lstStyle/>
                    <a:p>
                      <a:r>
                        <a:rPr lang="en-IN" dirty="0"/>
                        <a:t>H</a:t>
                      </a:r>
                    </a:p>
                  </a:txBody>
                  <a:tcPr/>
                </a:tc>
                <a:tc>
                  <a:txBody>
                    <a:bodyPr/>
                    <a:lstStyle/>
                    <a:p>
                      <a:r>
                        <a:rPr lang="en-IN" dirty="0"/>
                        <a:t>H</a:t>
                      </a:r>
                    </a:p>
                  </a:txBody>
                  <a:tcPr/>
                </a:tc>
                <a:tc>
                  <a:txBody>
                    <a:bodyPr/>
                    <a:lstStyle/>
                    <a:p>
                      <a:r>
                        <a:rPr lang="en-IN" dirty="0"/>
                        <a:t>T</a:t>
                      </a:r>
                    </a:p>
                  </a:txBody>
                  <a:tcPr/>
                </a:tc>
                <a:tc>
                  <a:txBody>
                    <a:bodyPr/>
                    <a:lstStyle/>
                    <a:p>
                      <a:r>
                        <a:rPr lang="en-IN" dirty="0"/>
                        <a:t>T</a:t>
                      </a:r>
                    </a:p>
                  </a:txBody>
                  <a:tcPr/>
                </a:tc>
                <a:tc>
                  <a:txBody>
                    <a:bodyPr/>
                    <a:lstStyle/>
                    <a:p>
                      <a:r>
                        <a:rPr lang="en-US" dirty="0"/>
                        <a:t>H</a:t>
                      </a:r>
                      <a:endParaRPr lang="en-IN" dirty="0"/>
                    </a:p>
                  </a:txBody>
                  <a:tcPr/>
                </a:tc>
                <a:tc>
                  <a:txBody>
                    <a:bodyPr/>
                    <a:lstStyle/>
                    <a:p>
                      <a:r>
                        <a:rPr lang="en-IN" dirty="0"/>
                        <a:t>0.35</a:t>
                      </a:r>
                    </a:p>
                  </a:txBody>
                  <a:tcPr/>
                </a:tc>
                <a:tc>
                  <a:txBody>
                    <a:bodyPr/>
                    <a:lstStyle/>
                    <a:p>
                      <a:r>
                        <a:rPr lang="en-IN" dirty="0"/>
                        <a:t>0.65</a:t>
                      </a:r>
                    </a:p>
                  </a:txBody>
                  <a:tcPr/>
                </a:tc>
                <a:tc>
                  <a:txBody>
                    <a:bodyPr/>
                    <a:lstStyle/>
                    <a:p>
                      <a:r>
                        <a:rPr lang="en-IN" dirty="0"/>
                        <a:t>1.4</a:t>
                      </a:r>
                    </a:p>
                  </a:txBody>
                  <a:tcPr/>
                </a:tc>
                <a:tc>
                  <a:txBody>
                    <a:bodyPr/>
                    <a:lstStyle/>
                    <a:p>
                      <a:r>
                        <a:rPr lang="en-IN" dirty="0"/>
                        <a:t>2.1</a:t>
                      </a:r>
                    </a:p>
                  </a:txBody>
                  <a:tcPr/>
                </a:tc>
                <a:tc>
                  <a:txBody>
                    <a:bodyPr/>
                    <a:lstStyle/>
                    <a:p>
                      <a:r>
                        <a:rPr lang="en-IN" dirty="0"/>
                        <a:t>2.6</a:t>
                      </a:r>
                    </a:p>
                  </a:txBody>
                  <a:tcPr/>
                </a:tc>
                <a:tc>
                  <a:txBody>
                    <a:bodyPr/>
                    <a:lstStyle/>
                    <a:p>
                      <a:r>
                        <a:rPr lang="en-IN" dirty="0"/>
                        <a:t>3.9</a:t>
                      </a:r>
                    </a:p>
                  </a:txBody>
                  <a:tcPr/>
                </a:tc>
                <a:extLst>
                  <a:ext uri="{0D108BD9-81ED-4DB2-BD59-A6C34878D82A}">
                    <a16:rowId xmlns:a16="http://schemas.microsoft.com/office/drawing/2014/main" val="3232450712"/>
                  </a:ext>
                </a:extLst>
              </a:tr>
              <a:tr h="444500">
                <a:tc>
                  <a:txBody>
                    <a:bodyPr/>
                    <a:lstStyle/>
                    <a:p>
                      <a:r>
                        <a:rPr lang="en-IN" dirty="0"/>
                        <a:t>A</a:t>
                      </a:r>
                    </a:p>
                  </a:txBody>
                  <a:tcPr/>
                </a:tc>
                <a:tc>
                  <a:txBody>
                    <a:bodyPr/>
                    <a:lstStyle/>
                    <a:p>
                      <a:r>
                        <a:rPr lang="en-IN" dirty="0"/>
                        <a:t>T</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H</a:t>
                      </a:r>
                    </a:p>
                  </a:txBody>
                  <a:tcPr/>
                </a:tc>
                <a:tc>
                  <a:txBody>
                    <a:bodyPr/>
                    <a:lstStyle/>
                    <a:p>
                      <a:r>
                        <a:rPr lang="en-IN" dirty="0"/>
                        <a:t>T</a:t>
                      </a:r>
                    </a:p>
                  </a:txBody>
                  <a:tcPr/>
                </a:tc>
                <a:tc>
                  <a:txBody>
                    <a:bodyPr/>
                    <a:lstStyle/>
                    <a:p>
                      <a:r>
                        <a:rPr lang="en-IN" dirty="0"/>
                        <a:t>H</a:t>
                      </a:r>
                    </a:p>
                  </a:txBody>
                  <a:tcPr/>
                </a:tc>
                <a:tc>
                  <a:txBody>
                    <a:bodyPr/>
                    <a:lstStyle/>
                    <a:p>
                      <a:r>
                        <a:rPr lang="en-US" dirty="0"/>
                        <a:t>T</a:t>
                      </a:r>
                      <a:endParaRPr lang="en-IN" dirty="0"/>
                    </a:p>
                  </a:txBody>
                  <a:tcPr/>
                </a:tc>
                <a:tc>
                  <a:txBody>
                    <a:bodyPr/>
                    <a:lstStyle/>
                    <a:p>
                      <a:r>
                        <a:rPr lang="en-IN" dirty="0"/>
                        <a:t>0.65</a:t>
                      </a:r>
                    </a:p>
                  </a:txBody>
                  <a:tcPr/>
                </a:tc>
                <a:tc>
                  <a:txBody>
                    <a:bodyPr/>
                    <a:lstStyle/>
                    <a:p>
                      <a:r>
                        <a:rPr lang="en-IN" dirty="0"/>
                        <a:t>0.35</a:t>
                      </a:r>
                    </a:p>
                  </a:txBody>
                  <a:tcPr/>
                </a:tc>
                <a:tc>
                  <a:txBody>
                    <a:bodyPr/>
                    <a:lstStyle/>
                    <a:p>
                      <a:r>
                        <a:rPr lang="en-IN" dirty="0"/>
                        <a:t>4.5</a:t>
                      </a:r>
                    </a:p>
                  </a:txBody>
                  <a:tcPr/>
                </a:tc>
                <a:tc>
                  <a:txBody>
                    <a:bodyPr/>
                    <a:lstStyle/>
                    <a:p>
                      <a:r>
                        <a:rPr lang="en-IN" dirty="0"/>
                        <a:t>1.9</a:t>
                      </a:r>
                    </a:p>
                  </a:txBody>
                  <a:tcPr/>
                </a:tc>
                <a:tc>
                  <a:txBody>
                    <a:bodyPr/>
                    <a:lstStyle/>
                    <a:p>
                      <a:r>
                        <a:rPr lang="en-IN" dirty="0"/>
                        <a:t>2.5</a:t>
                      </a:r>
                    </a:p>
                  </a:txBody>
                  <a:tcPr/>
                </a:tc>
                <a:tc>
                  <a:txBody>
                    <a:bodyPr/>
                    <a:lstStyle/>
                    <a:p>
                      <a:r>
                        <a:rPr lang="en-IN" dirty="0"/>
                        <a:t>1.1</a:t>
                      </a:r>
                    </a:p>
                  </a:txBody>
                  <a:tcPr/>
                </a:tc>
                <a:extLst>
                  <a:ext uri="{0D108BD9-81ED-4DB2-BD59-A6C34878D82A}">
                    <a16:rowId xmlns:a16="http://schemas.microsoft.com/office/drawing/2014/main" val="1845656426"/>
                  </a:ext>
                </a:extLst>
              </a:tr>
            </a:tbl>
          </a:graphicData>
        </a:graphic>
      </p:graphicFrame>
    </p:spTree>
    <p:extLst>
      <p:ext uri="{BB962C8B-B14F-4D97-AF65-F5344CB8AC3E}">
        <p14:creationId xmlns:p14="http://schemas.microsoft.com/office/powerpoint/2010/main" val="22657296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066800"/>
            <a:ext cx="8229600" cy="5105401"/>
          </a:xfrm>
        </p:spPr>
        <p:txBody>
          <a:bodyPr>
            <a:normAutofit fontScale="92500" lnSpcReduction="20000"/>
          </a:bodyPr>
          <a:lstStyle/>
          <a:p>
            <a:pPr marL="0" indent="0">
              <a:buNone/>
            </a:pPr>
            <a:r>
              <a:rPr lang="en-IN" dirty="0"/>
              <a:t>For Coin A: 		        	        For Coin B: </a:t>
            </a:r>
          </a:p>
          <a:p>
            <a:pPr marL="0" indent="0">
              <a:buNone/>
            </a:pPr>
            <a:r>
              <a:rPr lang="en-IN" dirty="0"/>
              <a:t>∑L(H)=21.3			         ∑L(H)=11.7</a:t>
            </a:r>
          </a:p>
          <a:p>
            <a:pPr marL="0" indent="0">
              <a:buNone/>
            </a:pPr>
            <a:r>
              <a:rPr lang="en-IN" dirty="0"/>
              <a:t>∑L(T)=8.6                                   ∑L(T)=8.4</a:t>
            </a:r>
          </a:p>
          <a:p>
            <a:pPr marL="0" indent="0">
              <a:buNone/>
            </a:pPr>
            <a:r>
              <a:rPr lang="en-IN" sz="3200" dirty="0"/>
              <a:t>ᶿ1=21.3/(21.3+8.6)                  ᶿ2=11.7/(</a:t>
            </a:r>
            <a:r>
              <a:rPr lang="en-IN" dirty="0"/>
              <a:t>1</a:t>
            </a:r>
            <a:r>
              <a:rPr lang="en-IN" sz="3200" dirty="0"/>
              <a:t>1.7+8.4)</a:t>
            </a:r>
          </a:p>
          <a:p>
            <a:pPr marL="0" indent="0">
              <a:buNone/>
            </a:pPr>
            <a:r>
              <a:rPr lang="en-IN" dirty="0"/>
              <a:t>    =</a:t>
            </a:r>
            <a:r>
              <a:rPr lang="en-IN" b="1" dirty="0"/>
              <a:t> 0.71                                     </a:t>
            </a:r>
            <a:r>
              <a:rPr lang="en-IN" dirty="0"/>
              <a:t>=</a:t>
            </a:r>
            <a:r>
              <a:rPr lang="en-IN" b="1" dirty="0"/>
              <a:t>0.58</a:t>
            </a:r>
          </a:p>
          <a:p>
            <a:r>
              <a:rPr lang="en-IN" dirty="0"/>
              <a:t>These values of </a:t>
            </a:r>
            <a:r>
              <a:rPr lang="en-IN" sz="3200" dirty="0"/>
              <a:t>ᶿ1 and ᶿ2 will be sent to next iteration.</a:t>
            </a:r>
          </a:p>
          <a:p>
            <a:r>
              <a:rPr lang="en-IN" dirty="0"/>
              <a:t>The Process will continue until you get the stable values of </a:t>
            </a:r>
            <a:r>
              <a:rPr lang="en-IN" sz="3200" dirty="0"/>
              <a:t>ᶿ1 and ᶿ2</a:t>
            </a:r>
          </a:p>
          <a:p>
            <a:pPr marL="0" indent="0">
              <a:buNone/>
            </a:pPr>
            <a:r>
              <a:rPr lang="en-IN" sz="3200" b="1" dirty="0"/>
              <a:t>After 10 iterations</a:t>
            </a:r>
          </a:p>
          <a:p>
            <a:pPr marL="0" indent="0">
              <a:buNone/>
            </a:pPr>
            <a:r>
              <a:rPr lang="en-IN" sz="3200" b="1" dirty="0"/>
              <a:t>ᶿ1 =0.80   and  ᶿ2 =0.52</a:t>
            </a:r>
          </a:p>
          <a:p>
            <a:pPr marL="0" indent="0">
              <a:buNone/>
            </a:pPr>
            <a:endParaRPr lang="en-IN" sz="3200"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8AC85F00-C019-4037-8248-632E74C9C1AA}"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121</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EXAMPLE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064502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67360" y="1273333"/>
            <a:ext cx="8229600" cy="4525963"/>
          </a:xfrm>
        </p:spPr>
        <p:txBody>
          <a:bodyPr>
            <a:normAutofit/>
          </a:bodyPr>
          <a:lstStyle/>
          <a:p>
            <a:pPr algn="l" fontAlgn="base">
              <a:buFont typeface="Arial" panose="020B0604020202020204" pitchFamily="34" charset="0"/>
              <a:buChar char="•"/>
            </a:pPr>
            <a:r>
              <a:rPr lang="en-US" sz="2400" b="0" i="0" dirty="0">
                <a:solidFill>
                  <a:srgbClr val="40424E"/>
                </a:solidFill>
                <a:effectLst/>
              </a:rPr>
              <a:t>It can be used to fill the missing data in a sample.</a:t>
            </a:r>
          </a:p>
          <a:p>
            <a:pPr marL="0" indent="0" algn="l" fontAlgn="base">
              <a:buNone/>
            </a:pPr>
            <a:endParaRPr lang="en-US" sz="2400" b="0" i="0" dirty="0">
              <a:solidFill>
                <a:srgbClr val="40424E"/>
              </a:solidFill>
              <a:effectLst/>
            </a:endParaRPr>
          </a:p>
          <a:p>
            <a:pPr algn="l" fontAlgn="base">
              <a:buFont typeface="Arial" panose="020B0604020202020204" pitchFamily="34" charset="0"/>
              <a:buChar char="•"/>
            </a:pPr>
            <a:r>
              <a:rPr lang="en-US" sz="2400" b="0" i="0" dirty="0">
                <a:solidFill>
                  <a:srgbClr val="40424E"/>
                </a:solidFill>
                <a:effectLst/>
              </a:rPr>
              <a:t>It can be used as the basis of unsupervised learning of clusters.</a:t>
            </a:r>
          </a:p>
          <a:p>
            <a:pPr marL="0" indent="0" algn="l" fontAlgn="base">
              <a:buNone/>
            </a:pPr>
            <a:endParaRPr lang="en-US" sz="2400" b="0" i="0" dirty="0">
              <a:solidFill>
                <a:srgbClr val="40424E"/>
              </a:solidFill>
              <a:effectLst/>
            </a:endParaRPr>
          </a:p>
          <a:p>
            <a:pPr algn="l" fontAlgn="base">
              <a:buFont typeface="Arial" panose="020B0604020202020204" pitchFamily="34" charset="0"/>
              <a:buChar char="•"/>
            </a:pPr>
            <a:r>
              <a:rPr lang="en-US" sz="2400" b="0" i="0" dirty="0">
                <a:solidFill>
                  <a:srgbClr val="40424E"/>
                </a:solidFill>
                <a:effectLst/>
              </a:rPr>
              <a:t>It can be used for the purpose of estimating the parameters of Hidden Markov Model (HMM).</a:t>
            </a:r>
          </a:p>
          <a:p>
            <a:pPr marL="0" indent="0" algn="l" fontAlgn="base">
              <a:buNone/>
            </a:pPr>
            <a:endParaRPr lang="en-US" sz="2400" b="0" i="0" dirty="0">
              <a:solidFill>
                <a:srgbClr val="40424E"/>
              </a:solidFill>
              <a:effectLst/>
            </a:endParaRPr>
          </a:p>
          <a:p>
            <a:pPr algn="l" fontAlgn="base">
              <a:buFont typeface="Arial" panose="020B0604020202020204" pitchFamily="34" charset="0"/>
              <a:buChar char="•"/>
            </a:pPr>
            <a:r>
              <a:rPr lang="en-US" sz="2400" b="0" i="0" dirty="0">
                <a:solidFill>
                  <a:srgbClr val="40424E"/>
                </a:solidFill>
                <a:effectLst/>
              </a:rPr>
              <a:t>It can be used for discovering the values of latent variables.</a:t>
            </a:r>
          </a:p>
          <a:p>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37589FCD-6B3E-48B2-BCBA-344987ADB6AF}"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8288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122</a:t>
            </a:fld>
            <a:endParaRPr lang="en-US"/>
          </a:p>
        </p:txBody>
      </p:sp>
      <p:sp>
        <p:nvSpPr>
          <p:cNvPr id="7" name="Title 1">
            <a:extLst>
              <a:ext uri="{FF2B5EF4-FFF2-40B4-BE49-F238E27FC236}">
                <a16:creationId xmlns:a16="http://schemas.microsoft.com/office/drawing/2014/main" id="{35E6A85C-0A84-4FC0-BA87-3A5960CFCB2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USAGE OF EM ALGORITHM</a:t>
            </a:r>
          </a:p>
        </p:txBody>
      </p:sp>
      <p:pic>
        <p:nvPicPr>
          <p:cNvPr id="8" name="Picture 2" descr="E:\NIET\Project\xLogo11.png.pagespeed.ic.pydHLuCQEZ.png">
            <a:extLst>
              <a:ext uri="{FF2B5EF4-FFF2-40B4-BE49-F238E27FC236}">
                <a16:creationId xmlns:a16="http://schemas.microsoft.com/office/drawing/2014/main" id="{2843560F-F59B-4CD0-8ED4-6A5F7479EE0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793588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52120" y="1227971"/>
            <a:ext cx="8229600" cy="4525963"/>
          </a:xfrm>
        </p:spPr>
        <p:txBody>
          <a:bodyPr/>
          <a:lstStyle/>
          <a:p>
            <a:pPr algn="just" fontAlgn="base">
              <a:buFont typeface="Arial" panose="020B0604020202020204" pitchFamily="34" charset="0"/>
              <a:buChar char="•"/>
            </a:pPr>
            <a:r>
              <a:rPr lang="en-US" sz="2800" b="0" i="0" dirty="0">
                <a:solidFill>
                  <a:srgbClr val="40424E"/>
                </a:solidFill>
                <a:effectLst/>
              </a:rPr>
              <a:t>It is always guaranteed that likelihood will increase with each iteration.</a:t>
            </a:r>
          </a:p>
          <a:p>
            <a:pPr marL="0" indent="0" algn="just" fontAlgn="base">
              <a:buNone/>
            </a:pPr>
            <a:endParaRPr lang="en-US" sz="2800" b="0" i="0" dirty="0">
              <a:solidFill>
                <a:srgbClr val="40424E"/>
              </a:solidFill>
              <a:effectLst/>
            </a:endParaRPr>
          </a:p>
          <a:p>
            <a:pPr algn="just" fontAlgn="base">
              <a:buFont typeface="Arial" panose="020B0604020202020204" pitchFamily="34" charset="0"/>
              <a:buChar char="•"/>
            </a:pPr>
            <a:r>
              <a:rPr lang="en-US" sz="2800" b="0" i="0" dirty="0">
                <a:solidFill>
                  <a:srgbClr val="40424E"/>
                </a:solidFill>
                <a:effectLst/>
              </a:rPr>
              <a:t>The E-step and M-step are often pretty easy for many problems in terms of implementation.</a:t>
            </a:r>
          </a:p>
          <a:p>
            <a:pPr marL="0" indent="0" algn="just" fontAlgn="base">
              <a:buNone/>
            </a:pPr>
            <a:endParaRPr lang="en-US" sz="2800" b="0" i="0" dirty="0">
              <a:solidFill>
                <a:srgbClr val="40424E"/>
              </a:solidFill>
              <a:effectLst/>
            </a:endParaRPr>
          </a:p>
          <a:p>
            <a:pPr algn="just" fontAlgn="base">
              <a:buFont typeface="Arial" panose="020B0604020202020204" pitchFamily="34" charset="0"/>
              <a:buChar char="•"/>
            </a:pPr>
            <a:r>
              <a:rPr lang="en-US" sz="2800" b="0" i="0" dirty="0">
                <a:solidFill>
                  <a:srgbClr val="40424E"/>
                </a:solidFill>
                <a:effectLst/>
              </a:rPr>
              <a:t>Solutions to the M-steps often exist in the closed form</a:t>
            </a:r>
          </a:p>
          <a:p>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5918FE26-F74B-4A46-A79B-23DF5010FA62}"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3124200" y="6356350"/>
            <a:ext cx="4648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123</a:t>
            </a:fld>
            <a:endParaRPr lang="en-US"/>
          </a:p>
        </p:txBody>
      </p:sp>
      <p:sp>
        <p:nvSpPr>
          <p:cNvPr id="7" name="Title 1">
            <a:extLst>
              <a:ext uri="{FF2B5EF4-FFF2-40B4-BE49-F238E27FC236}">
                <a16:creationId xmlns:a16="http://schemas.microsoft.com/office/drawing/2014/main" id="{3BE11A91-F711-4E0F-A168-4C620898985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ADVANTAGES OF EM ALGORITHM</a:t>
            </a:r>
          </a:p>
        </p:txBody>
      </p:sp>
      <p:pic>
        <p:nvPicPr>
          <p:cNvPr id="8" name="Picture 2" descr="E:\NIET\Project\xLogo11.png.pagespeed.ic.pydHLuCQEZ.png">
            <a:extLst>
              <a:ext uri="{FF2B5EF4-FFF2-40B4-BE49-F238E27FC236}">
                <a16:creationId xmlns:a16="http://schemas.microsoft.com/office/drawing/2014/main" id="{6924A916-EDB8-40DB-A5E2-F49C458039A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803857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CF937-FF48-47EC-A11D-2E5A5A649147}"/>
              </a:ext>
            </a:extLst>
          </p:cNvPr>
          <p:cNvSpPr>
            <a:spLocks noGrp="1"/>
          </p:cNvSpPr>
          <p:nvPr>
            <p:ph idx="1"/>
          </p:nvPr>
        </p:nvSpPr>
        <p:spPr>
          <a:xfrm>
            <a:off x="457200" y="1447800"/>
            <a:ext cx="8229600" cy="4525963"/>
          </a:xfrm>
        </p:spPr>
        <p:txBody>
          <a:bodyPr/>
          <a:lstStyle/>
          <a:p>
            <a:pPr algn="just" fontAlgn="base">
              <a:buFont typeface="Arial" panose="020B0604020202020204" pitchFamily="34" charset="0"/>
              <a:buChar char="•"/>
            </a:pPr>
            <a:r>
              <a:rPr lang="en-US" sz="2800" b="0" i="0" dirty="0">
                <a:solidFill>
                  <a:srgbClr val="40424E"/>
                </a:solidFill>
                <a:effectLst/>
              </a:rPr>
              <a:t>It has slow convergence.</a:t>
            </a:r>
          </a:p>
          <a:p>
            <a:pPr marL="0" indent="0" algn="just" fontAlgn="base">
              <a:buNone/>
            </a:pPr>
            <a:endParaRPr lang="en-US" sz="2800" b="0" i="0" dirty="0">
              <a:solidFill>
                <a:srgbClr val="40424E"/>
              </a:solidFill>
              <a:effectLst/>
            </a:endParaRPr>
          </a:p>
          <a:p>
            <a:pPr algn="just" fontAlgn="base">
              <a:buFont typeface="Arial" panose="020B0604020202020204" pitchFamily="34" charset="0"/>
              <a:buChar char="•"/>
            </a:pPr>
            <a:r>
              <a:rPr lang="en-US" sz="2800" b="0" i="0" dirty="0">
                <a:solidFill>
                  <a:srgbClr val="40424E"/>
                </a:solidFill>
                <a:effectLst/>
              </a:rPr>
              <a:t>It makes convergence to the local optima only.</a:t>
            </a:r>
          </a:p>
          <a:p>
            <a:pPr marL="0" indent="0" algn="just" fontAlgn="base">
              <a:buNone/>
            </a:pPr>
            <a:endParaRPr lang="en-US" sz="2800" b="0" i="0" dirty="0">
              <a:solidFill>
                <a:srgbClr val="40424E"/>
              </a:solidFill>
              <a:effectLst/>
            </a:endParaRPr>
          </a:p>
          <a:p>
            <a:pPr algn="just" fontAlgn="base">
              <a:buFont typeface="Arial" panose="020B0604020202020204" pitchFamily="34" charset="0"/>
              <a:buChar char="•"/>
            </a:pPr>
            <a:r>
              <a:rPr lang="en-US" sz="2800" b="0" i="0" dirty="0">
                <a:solidFill>
                  <a:srgbClr val="40424E"/>
                </a:solidFill>
                <a:effectLst/>
              </a:rPr>
              <a:t>It requires both the probabilities, forward and backward (numerical optimization requires only forward probability).</a:t>
            </a:r>
          </a:p>
          <a:p>
            <a:endParaRPr lang="en-IN" dirty="0"/>
          </a:p>
        </p:txBody>
      </p:sp>
      <p:sp>
        <p:nvSpPr>
          <p:cNvPr id="4" name="Date Placeholder 3">
            <a:extLst>
              <a:ext uri="{FF2B5EF4-FFF2-40B4-BE49-F238E27FC236}">
                <a16:creationId xmlns:a16="http://schemas.microsoft.com/office/drawing/2014/main" id="{BC473AD9-3D60-4554-B86C-AAF07ED41AE7}"/>
              </a:ext>
            </a:extLst>
          </p:cNvPr>
          <p:cNvSpPr>
            <a:spLocks noGrp="1"/>
          </p:cNvSpPr>
          <p:nvPr>
            <p:ph type="dt" sz="half" idx="10"/>
          </p:nvPr>
        </p:nvSpPr>
        <p:spPr/>
        <p:txBody>
          <a:bodyPr/>
          <a:lstStyle/>
          <a:p>
            <a:fld id="{C2433686-E24E-4494-BB7F-2E5F6E5FF18E}" type="datetime1">
              <a:rPr lang="en-US" smtClean="0"/>
              <a:t>2/8/2022</a:t>
            </a:fld>
            <a:endParaRPr lang="en-US"/>
          </a:p>
        </p:txBody>
      </p:sp>
      <p:sp>
        <p:nvSpPr>
          <p:cNvPr id="5" name="Footer Placeholder 4">
            <a:extLst>
              <a:ext uri="{FF2B5EF4-FFF2-40B4-BE49-F238E27FC236}">
                <a16:creationId xmlns:a16="http://schemas.microsoft.com/office/drawing/2014/main" id="{6199F56A-AC49-4AF8-B6E0-A08CAC831D00}"/>
              </a:ext>
            </a:extLst>
          </p:cNvPr>
          <p:cNvSpPr>
            <a:spLocks noGrp="1"/>
          </p:cNvSpPr>
          <p:nvPr>
            <p:ph type="ftr" sz="quarter" idx="11"/>
          </p:nvPr>
        </p:nvSpPr>
        <p:spPr>
          <a:xfrm>
            <a:off x="1676400" y="6356350"/>
            <a:ext cx="48768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C51CEA3-6314-4BB0-9237-C5350F52FBB5}"/>
              </a:ext>
            </a:extLst>
          </p:cNvPr>
          <p:cNvSpPr>
            <a:spLocks noGrp="1"/>
          </p:cNvSpPr>
          <p:nvPr>
            <p:ph type="sldNum" sz="quarter" idx="12"/>
          </p:nvPr>
        </p:nvSpPr>
        <p:spPr/>
        <p:txBody>
          <a:bodyPr/>
          <a:lstStyle/>
          <a:p>
            <a:fld id="{DD535DB6-9AA5-4DF6-8BB3-90D1D0B22B34}" type="slidenum">
              <a:rPr lang="en-US" smtClean="0"/>
              <a:pPr/>
              <a:t>124</a:t>
            </a:fld>
            <a:endParaRPr lang="en-US"/>
          </a:p>
        </p:txBody>
      </p:sp>
      <p:sp>
        <p:nvSpPr>
          <p:cNvPr id="7" name="Title 1">
            <a:extLst>
              <a:ext uri="{FF2B5EF4-FFF2-40B4-BE49-F238E27FC236}">
                <a16:creationId xmlns:a16="http://schemas.microsoft.com/office/drawing/2014/main" id="{0BCA1AC4-42D7-4D0C-8C8F-73BBC9EE799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DISADVANTAGES OF EM ALGORITHM</a:t>
            </a:r>
          </a:p>
        </p:txBody>
      </p:sp>
      <p:pic>
        <p:nvPicPr>
          <p:cNvPr id="8" name="Picture 2" descr="E:\NIET\Project\xLogo11.png.pagespeed.ic.pydHLuCQEZ.png">
            <a:extLst>
              <a:ext uri="{FF2B5EF4-FFF2-40B4-BE49-F238E27FC236}">
                <a16:creationId xmlns:a16="http://schemas.microsoft.com/office/drawing/2014/main" id="{A13950E1-CF96-4C49-9529-BDE6C7B6EAE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37791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9ACB8E4A-59E0-4A32-BA30-0AD682D9138D}"/>
              </a:ext>
            </a:extLst>
          </p:cNvPr>
          <p:cNvGraphicFramePr>
            <a:graphicFrameLocks noGrp="1"/>
          </p:cNvGraphicFramePr>
          <p:nvPr>
            <p:ph idx="1"/>
            <p:extLst>
              <p:ext uri="{D42A27DB-BD31-4B8C-83A1-F6EECF244321}">
                <p14:modId xmlns:p14="http://schemas.microsoft.com/office/powerpoint/2010/main" val="2202274805"/>
              </p:ext>
            </p:extLst>
          </p:nvPr>
        </p:nvGraphicFramePr>
        <p:xfrm>
          <a:off x="457200" y="817163"/>
          <a:ext cx="8229600" cy="5440680"/>
        </p:xfrm>
        <a:graphic>
          <a:graphicData uri="http://schemas.openxmlformats.org/drawingml/2006/table">
            <a:tbl>
              <a:tblPr/>
              <a:tblGrid>
                <a:gridCol w="8229600">
                  <a:extLst>
                    <a:ext uri="{9D8B030D-6E8A-4147-A177-3AD203B41FA5}">
                      <a16:colId xmlns:a16="http://schemas.microsoft.com/office/drawing/2014/main" val="2601308653"/>
                    </a:ext>
                  </a:extLst>
                </a:gridCol>
              </a:tblGrid>
              <a:tr h="4876800">
                <a:tc>
                  <a:txBody>
                    <a:bodyPr/>
                    <a:lstStyle/>
                    <a:p>
                      <a:pPr marL="342900" indent="-342900" algn="just">
                        <a:buFont typeface="Arial" panose="020B0604020202020204" pitchFamily="34" charset="0"/>
                        <a:buChar char="•"/>
                      </a:pPr>
                      <a:r>
                        <a:rPr lang="en-US" sz="2200" dirty="0">
                          <a:solidFill>
                            <a:srgbClr val="000000"/>
                          </a:solidFill>
                          <a:effectLst/>
                          <a:latin typeface="+mn-lt"/>
                        </a:rPr>
                        <a:t>Support Vector Machine or SVM is one of the most popular Supervised Learning algorithms, which is used for Classification as well as Regression problems. However, primarily, it is used for Classification problems in Machine Learning.</a:t>
                      </a:r>
                    </a:p>
                    <a:p>
                      <a:pPr marL="0" indent="0" algn="just">
                        <a:buFont typeface="Arial" panose="020B0604020202020204" pitchFamily="34" charset="0"/>
                        <a:buNone/>
                      </a:pPr>
                      <a:endParaRPr lang="en-US" sz="2200" dirty="0">
                        <a:solidFill>
                          <a:srgbClr val="000000"/>
                        </a:solidFill>
                        <a:effectLst/>
                        <a:latin typeface="+mn-lt"/>
                      </a:endParaRPr>
                    </a:p>
                    <a:p>
                      <a:pPr marL="342900" indent="-342900" algn="just">
                        <a:buFont typeface="Arial" panose="020B0604020202020204" pitchFamily="34" charset="0"/>
                        <a:buChar char="•"/>
                      </a:pPr>
                      <a:r>
                        <a:rPr lang="en-US" sz="2200" dirty="0">
                          <a:solidFill>
                            <a:srgbClr val="000000"/>
                          </a:solidFill>
                          <a:effectLst/>
                          <a:latin typeface="+mn-lt"/>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0" indent="0" algn="just">
                        <a:buFont typeface="Arial" panose="020B0604020202020204" pitchFamily="34" charset="0"/>
                        <a:buNone/>
                      </a:pPr>
                      <a:endParaRPr lang="en-US" sz="2200" dirty="0">
                        <a:solidFill>
                          <a:srgbClr val="000000"/>
                        </a:solidFill>
                        <a:effectLst/>
                        <a:latin typeface="+mn-lt"/>
                      </a:endParaRPr>
                    </a:p>
                    <a:p>
                      <a:pPr marL="342900" indent="-342900" algn="just">
                        <a:buFont typeface="Arial" panose="020B0604020202020204" pitchFamily="34" charset="0"/>
                        <a:buChar char="•"/>
                      </a:pPr>
                      <a:r>
                        <a:rPr lang="en-US" sz="2200" dirty="0">
                          <a:solidFill>
                            <a:srgbClr val="000000"/>
                          </a:solidFill>
                          <a:effectLst/>
                          <a:latin typeface="+mn-lt"/>
                        </a:rPr>
                        <a:t>SVM chooses the extreme points/vectors that help in creating the hyperplane. These extreme cases are called as support vectors, and hence algorithm is termed as Support Vector Machine. </a:t>
                      </a:r>
                    </a:p>
                    <a:p>
                      <a:pPr marL="342900" indent="-342900" algn="just">
                        <a:buFont typeface="Arial" panose="020B0604020202020204" pitchFamily="34" charset="0"/>
                        <a:buChar char="•"/>
                      </a:pPr>
                      <a:endParaRPr lang="en-US" sz="2200" dirty="0">
                        <a:solidFill>
                          <a:srgbClr val="000000"/>
                        </a:solidFill>
                        <a:effectLst/>
                        <a:latin typeface="+mn-lt"/>
                      </a:endParaRPr>
                    </a:p>
                    <a:p>
                      <a:pPr marL="342900" indent="-342900" algn="just">
                        <a:buFont typeface="Arial" panose="020B0604020202020204" pitchFamily="34" charset="0"/>
                        <a:buChar char="•"/>
                      </a:pPr>
                      <a:r>
                        <a:rPr lang="en-US" sz="2200" b="0" i="0" kern="1200" dirty="0">
                          <a:solidFill>
                            <a:schemeClr val="tx1"/>
                          </a:solidFill>
                          <a:effectLst/>
                          <a:latin typeface="+mn-lt"/>
                          <a:ea typeface="+mn-ea"/>
                          <a:cs typeface="+mn-cs"/>
                        </a:rPr>
                        <a:t>SVM algorithm can be used for </a:t>
                      </a:r>
                      <a:r>
                        <a:rPr lang="en-US" sz="2200" b="1" i="0" kern="1200" dirty="0">
                          <a:solidFill>
                            <a:schemeClr val="tx1"/>
                          </a:solidFill>
                          <a:effectLst/>
                          <a:latin typeface="+mn-lt"/>
                          <a:ea typeface="+mn-ea"/>
                          <a:cs typeface="+mn-cs"/>
                        </a:rPr>
                        <a:t>Face detection, image classification, text categorization,</a:t>
                      </a:r>
                      <a:r>
                        <a:rPr lang="en-US" sz="2200" b="0" i="0" kern="1200" dirty="0">
                          <a:solidFill>
                            <a:schemeClr val="tx1"/>
                          </a:solidFill>
                          <a:effectLst/>
                          <a:latin typeface="+mn-lt"/>
                          <a:ea typeface="+mn-ea"/>
                          <a:cs typeface="+mn-cs"/>
                        </a:rPr>
                        <a:t> etc.</a:t>
                      </a:r>
                      <a:endParaRPr lang="en-US" sz="2200" dirty="0">
                        <a:solidFill>
                          <a:srgbClr val="000000"/>
                        </a:solidFill>
                        <a:effectLst/>
                        <a:latin typeface="+mn-lt"/>
                      </a:endParaRPr>
                    </a:p>
                  </a:txBody>
                  <a:tcPr marL="76200" marR="76200" marT="38100" marB="38100" anchor="ctr">
                    <a:lnL>
                      <a:noFill/>
                    </a:lnL>
                    <a:lnR>
                      <a:noFill/>
                    </a:lnR>
                    <a:lnT>
                      <a:noFill/>
                    </a:lnT>
                    <a:lnB>
                      <a:noFill/>
                    </a:lnB>
                    <a:solidFill>
                      <a:srgbClr val="FFFFFF"/>
                    </a:solidFill>
                  </a:tcPr>
                </a:tc>
                <a:extLst>
                  <a:ext uri="{0D108BD9-81ED-4DB2-BD59-A6C34878D82A}">
                    <a16:rowId xmlns:a16="http://schemas.microsoft.com/office/drawing/2014/main" val="3196338303"/>
                  </a:ext>
                </a:extLst>
              </a:tr>
            </a:tbl>
          </a:graphicData>
        </a:graphic>
      </p:graphicFrame>
      <p:sp>
        <p:nvSpPr>
          <p:cNvPr id="4" name="Date Placeholder 3"/>
          <p:cNvSpPr>
            <a:spLocks noGrp="1"/>
          </p:cNvSpPr>
          <p:nvPr>
            <p:ph type="dt" sz="half" idx="10"/>
          </p:nvPr>
        </p:nvSpPr>
        <p:spPr/>
        <p:txBody>
          <a:bodyPr/>
          <a:lstStyle/>
          <a:p>
            <a:fld id="{848C9DEF-56CD-42BB-9980-6C8E89B1EF37}"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SUPPORT VECTOR MACHINES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1143000"/>
          </a:xfrm>
        </p:spPr>
        <p:txBody>
          <a:bodyPr>
            <a:noAutofit/>
          </a:bodyPr>
          <a:lstStyle/>
          <a:p>
            <a:pPr algn="just"/>
            <a:r>
              <a:rPr lang="en-US" sz="2400" b="0" i="0" dirty="0">
                <a:solidFill>
                  <a:srgbClr val="000000"/>
                </a:solidFill>
                <a:effectLst/>
              </a:rPr>
              <a:t>Consider the below diagram in which there are two different categories that are classified using a decision boundary or hyperplane:</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04A19213-4591-4B00-A98E-BEA9892B639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SUPPORT VECTOR MACHINES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2050" name="Picture 2" descr="Support Vector Machine Algorithm">
            <a:extLst>
              <a:ext uri="{FF2B5EF4-FFF2-40B4-BE49-F238E27FC236}">
                <a16:creationId xmlns:a16="http://schemas.microsoft.com/office/drawing/2014/main" id="{D13493A2-E540-4686-AB4F-4DBFE85FD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16175"/>
            <a:ext cx="73152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200" b="1" i="0" dirty="0">
                <a:solidFill>
                  <a:srgbClr val="000000"/>
                </a:solidFill>
                <a:effectLst/>
              </a:rPr>
              <a:t>SVM can be of two types:</a:t>
            </a:r>
          </a:p>
          <a:p>
            <a:pPr algn="just"/>
            <a:endParaRPr lang="en-US" sz="2200" b="0" i="0" dirty="0">
              <a:solidFill>
                <a:srgbClr val="000000"/>
              </a:solidFill>
              <a:effectLst/>
            </a:endParaRPr>
          </a:p>
          <a:p>
            <a:pPr algn="just">
              <a:buFont typeface="Arial" panose="020B0604020202020204" pitchFamily="34" charset="0"/>
              <a:buChar char="•"/>
            </a:pPr>
            <a:r>
              <a:rPr lang="en-US" sz="2200" b="1" dirty="0">
                <a:solidFill>
                  <a:srgbClr val="000000"/>
                </a:solidFill>
                <a:effectLst/>
              </a:rPr>
              <a:t>Linear SVM:</a:t>
            </a:r>
            <a:r>
              <a:rPr lang="en-US" sz="2200" b="0" dirty="0">
                <a:solidFill>
                  <a:srgbClr val="000000"/>
                </a:solidFill>
                <a:effectLst/>
              </a:rPr>
              <a:t> Linear SVM is used for linearly separable data, which means if a dataset can be classified into two classes by using a single straight line, then such data is termed as linearly separable data, and classifier is used called as Linear SVM classifier.</a:t>
            </a:r>
          </a:p>
          <a:p>
            <a:pPr marL="0" indent="0" algn="just">
              <a:buNone/>
            </a:pPr>
            <a:endParaRPr lang="en-US" sz="2200" b="0" dirty="0">
              <a:solidFill>
                <a:srgbClr val="000000"/>
              </a:solidFill>
              <a:effectLst/>
            </a:endParaRPr>
          </a:p>
          <a:p>
            <a:pPr algn="just">
              <a:buFont typeface="Arial" panose="020B0604020202020204" pitchFamily="34" charset="0"/>
              <a:buChar char="•"/>
            </a:pPr>
            <a:r>
              <a:rPr lang="en-US" sz="2200" b="1" dirty="0">
                <a:solidFill>
                  <a:srgbClr val="000000"/>
                </a:solidFill>
                <a:effectLst/>
              </a:rPr>
              <a:t>Non-linear SVM:</a:t>
            </a:r>
            <a:r>
              <a:rPr lang="en-US" sz="2200" b="0" dirty="0">
                <a:solidFill>
                  <a:srgbClr val="000000"/>
                </a:solidFill>
                <a:effectLst/>
              </a:rPr>
              <a:t> Non-Linear SVM is used for non-linearly separated data, which means if a dataset cannot be classified by using a straight line, then such data is termed as non-linear data and classifier used is called as Non-linear SVM classifier.</a:t>
            </a:r>
          </a:p>
          <a:p>
            <a:endParaRPr lang="en-US" sz="2400" dirty="0"/>
          </a:p>
          <a:p>
            <a:pPr>
              <a:buNone/>
            </a:pPr>
            <a:endParaRPr lang="en-US" sz="2400" dirty="0"/>
          </a:p>
        </p:txBody>
      </p:sp>
      <p:sp>
        <p:nvSpPr>
          <p:cNvPr id="4" name="Date Placeholder 3"/>
          <p:cNvSpPr>
            <a:spLocks noGrp="1"/>
          </p:cNvSpPr>
          <p:nvPr>
            <p:ph type="dt" sz="half" idx="10"/>
          </p:nvPr>
        </p:nvSpPr>
        <p:spPr/>
        <p:txBody>
          <a:bodyPr/>
          <a:lstStyle/>
          <a:p>
            <a:fld id="{19A8DB53-A3CD-47D3-AAAB-D8787F8D068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TYPES OF SVM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539187"/>
          </a:xfrm>
        </p:spPr>
        <p:txBody>
          <a:bodyPr>
            <a:noAutofit/>
          </a:bodyPr>
          <a:lstStyle/>
          <a:p>
            <a:pPr marL="0" indent="0" algn="just">
              <a:buNone/>
            </a:pPr>
            <a:r>
              <a:rPr lang="en-US" sz="2200" b="1" i="0" dirty="0">
                <a:solidFill>
                  <a:srgbClr val="000000"/>
                </a:solidFill>
                <a:effectLst/>
              </a:rPr>
              <a:t>Hyperplane:</a:t>
            </a:r>
            <a:r>
              <a:rPr lang="en-US" sz="2200" b="0" i="0" dirty="0">
                <a:solidFill>
                  <a:srgbClr val="000000"/>
                </a:solidFill>
                <a:effectLst/>
              </a:rPr>
              <a:t> </a:t>
            </a:r>
          </a:p>
          <a:p>
            <a:pPr algn="just"/>
            <a:r>
              <a:rPr lang="en-US" sz="2000" b="0" i="0" dirty="0">
                <a:solidFill>
                  <a:srgbClr val="000000"/>
                </a:solidFill>
                <a:effectLst/>
              </a:rPr>
              <a:t>There can be multiple lines/decision boundaries to segregate the classes in n-dimensional space, but we need to find out the best decision boundary that helps to classify the data points. This best boundary is known as the hyperplane of SVM.</a:t>
            </a:r>
          </a:p>
          <a:p>
            <a:pPr algn="just"/>
            <a:r>
              <a:rPr lang="en-US" sz="2000" b="0" i="0" dirty="0">
                <a:solidFill>
                  <a:srgbClr val="000000"/>
                </a:solidFill>
                <a:effectLst/>
              </a:rPr>
              <a:t>The dimensions of the hyperplane depend on the features present in the dataset, which means if there are 2 features (as shown in image), then hyperplane will be a straight line. And if there are 3 features, then hyperplane will be a 2-dimension plane.</a:t>
            </a:r>
          </a:p>
          <a:p>
            <a:pPr algn="just"/>
            <a:r>
              <a:rPr lang="en-US" sz="2000" b="0" i="0" dirty="0">
                <a:solidFill>
                  <a:srgbClr val="000000"/>
                </a:solidFill>
                <a:effectLst/>
              </a:rPr>
              <a:t>We always create a hyperplane that has a maximum margin, which means the maximum distance between the data points.</a:t>
            </a:r>
          </a:p>
          <a:p>
            <a:pPr marL="0" indent="0" algn="just">
              <a:buNone/>
            </a:pPr>
            <a:endParaRPr lang="en-US" sz="2000" b="0" i="0" dirty="0">
              <a:solidFill>
                <a:srgbClr val="000000"/>
              </a:solidFill>
              <a:effectLst/>
            </a:endParaRPr>
          </a:p>
          <a:p>
            <a:pPr marL="0" indent="0" algn="just">
              <a:buNone/>
            </a:pPr>
            <a:r>
              <a:rPr lang="en-US" sz="2200" b="1" i="0" dirty="0">
                <a:solidFill>
                  <a:srgbClr val="000000"/>
                </a:solidFill>
                <a:effectLst/>
              </a:rPr>
              <a:t>Support Vectors:</a:t>
            </a:r>
            <a:endParaRPr lang="en-US" sz="2200" b="0" i="0" dirty="0">
              <a:solidFill>
                <a:srgbClr val="000000"/>
              </a:solidFill>
              <a:effectLst/>
            </a:endParaRPr>
          </a:p>
          <a:p>
            <a:pPr algn="just"/>
            <a:r>
              <a:rPr lang="en-US" sz="2000" b="0" i="0" dirty="0">
                <a:solidFill>
                  <a:srgbClr val="000000"/>
                </a:solidFill>
                <a:effectLst/>
              </a:rPr>
              <a:t>The data points or vectors that are the closest to the hyperplane and which affect the position of the hyperplane are termed as Support Vector. Since these vectors support the hyperplane, hence called a Support vector.</a:t>
            </a:r>
          </a:p>
          <a:p>
            <a:endParaRPr lang="en-US" sz="2400" dirty="0"/>
          </a:p>
        </p:txBody>
      </p:sp>
      <p:sp>
        <p:nvSpPr>
          <p:cNvPr id="4" name="Date Placeholder 3"/>
          <p:cNvSpPr>
            <a:spLocks noGrp="1"/>
          </p:cNvSpPr>
          <p:nvPr>
            <p:ph type="dt" sz="half" idx="10"/>
          </p:nvPr>
        </p:nvSpPr>
        <p:spPr/>
        <p:txBody>
          <a:bodyPr/>
          <a:lstStyle/>
          <a:p>
            <a:fld id="{0BA585EA-7973-494A-AB74-A3952D81731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CONFIDENCE INTERVALS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2133600"/>
          </a:xfrm>
        </p:spPr>
        <p:txBody>
          <a:bodyPr>
            <a:noAutofit/>
          </a:bodyPr>
          <a:lstStyle/>
          <a:p>
            <a:pPr marL="457200" indent="-457200" algn="just">
              <a:buFont typeface="+mj-lt"/>
              <a:buAutoNum type="arabicPeriod"/>
            </a:pPr>
            <a:r>
              <a:rPr lang="en-IN" sz="2400" b="1" i="0" dirty="0">
                <a:effectLst/>
              </a:rPr>
              <a:t>Linear SVM:</a:t>
            </a:r>
            <a:endParaRPr lang="en-US" sz="2400" b="1" i="0" dirty="0">
              <a:solidFill>
                <a:srgbClr val="000000"/>
              </a:solidFill>
              <a:effectLst/>
            </a:endParaRPr>
          </a:p>
          <a:p>
            <a:pPr algn="just"/>
            <a:r>
              <a:rPr lang="en-US" sz="2000" b="0" i="0" dirty="0">
                <a:solidFill>
                  <a:srgbClr val="000000"/>
                </a:solidFill>
                <a:effectLst/>
              </a:rPr>
              <a:t>The working of the SVM algorithm can be understood by using an example. Suppose we have a dataset that has two tags (green and blue), and the dataset has two features x1 and x2. We want a classifier that can classify the pair(x1, x2) of coordinates in either </a:t>
            </a:r>
            <a:r>
              <a:rPr lang="en-US" sz="2000" b="0" i="0" dirty="0">
                <a:solidFill>
                  <a:srgbClr val="00B050"/>
                </a:solidFill>
                <a:effectLst/>
              </a:rPr>
              <a:t>green</a:t>
            </a:r>
            <a:r>
              <a:rPr lang="en-US" sz="2000" b="0" i="0" dirty="0">
                <a:solidFill>
                  <a:srgbClr val="000000"/>
                </a:solidFill>
                <a:effectLst/>
              </a:rPr>
              <a:t> or </a:t>
            </a:r>
            <a:r>
              <a:rPr lang="en-US" sz="2000" b="0" i="0" dirty="0">
                <a:solidFill>
                  <a:srgbClr val="0070C0"/>
                </a:solidFill>
                <a:effectLst/>
              </a:rPr>
              <a:t>blue</a:t>
            </a:r>
            <a:r>
              <a:rPr lang="en-US" sz="2000" b="0" i="0" dirty="0">
                <a:solidFill>
                  <a:srgbClr val="000000"/>
                </a:solidFill>
                <a:effectLst/>
              </a:rPr>
              <a:t>.</a:t>
            </a:r>
          </a:p>
          <a:p>
            <a:pPr marL="0" indent="0" algn="just">
              <a:buNone/>
            </a:pPr>
            <a:r>
              <a:rPr lang="en-US" sz="2000" b="0" i="0" dirty="0">
                <a:solidFill>
                  <a:srgbClr val="000000"/>
                </a:solidFill>
                <a:effectLst/>
              </a:rPr>
              <a:t> Consider the below image:</a:t>
            </a:r>
            <a:endParaRPr lang="en-US" sz="2000" dirty="0"/>
          </a:p>
        </p:txBody>
      </p:sp>
      <p:sp>
        <p:nvSpPr>
          <p:cNvPr id="4" name="Date Placeholder 3"/>
          <p:cNvSpPr>
            <a:spLocks noGrp="1"/>
          </p:cNvSpPr>
          <p:nvPr>
            <p:ph type="dt" sz="half" idx="10"/>
          </p:nvPr>
        </p:nvSpPr>
        <p:spPr/>
        <p:txBody>
          <a:bodyPr/>
          <a:lstStyle/>
          <a:p>
            <a:fld id="{69A5D170-6B72-4923-BDE2-42DB288F444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a:solidFill>
                  <a:srgbClr val="610B4B"/>
                </a:solidFill>
                <a:effectLst/>
                <a:latin typeface="+mj-lt"/>
              </a:rPr>
              <a:t>HOW DOES SVM WORKS?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3074" name="Picture 2" descr="Support Vector Machine Algorithm">
            <a:extLst>
              <a:ext uri="{FF2B5EF4-FFF2-40B4-BE49-F238E27FC236}">
                <a16:creationId xmlns:a16="http://schemas.microsoft.com/office/drawing/2014/main" id="{FA7FE99A-042D-4D7E-8A3E-87CF081C8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97636"/>
            <a:ext cx="4267200" cy="2722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AB423B-4584-4F23-ADDE-8C2855632C4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PEOs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KN SINGH                               MLT(KCS055)                                    UNIT-2</a:t>
            </a:r>
            <a:endParaRPr lang="en-US" dirty="0"/>
          </a:p>
        </p:txBody>
      </p:sp>
      <p:sp>
        <p:nvSpPr>
          <p:cNvPr id="11" name="Rectangle 9"/>
          <p:cNvSpPr>
            <a:spLocks noChangeArrowheads="1"/>
          </p:cNvSpPr>
          <p:nvPr/>
        </p:nvSpPr>
        <p:spPr bwMode="auto">
          <a:xfrm>
            <a:off x="304800" y="1119188"/>
            <a:ext cx="85820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1: </a:t>
            </a:r>
            <a:r>
              <a:rPr lang="en-US" altLang="en-US"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PEO 2: </a:t>
            </a:r>
            <a:r>
              <a:rPr lang="en-US" altLang="en-US"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the global challenges.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3:</a:t>
            </a:r>
            <a:r>
              <a:rPr lang="en-US" altLang="en-US"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r>
              <a:rPr lang="en-US" altLang="en-US" b="1" dirty="0">
                <a:latin typeface="Times New Roman" panose="02020603050405020304" pitchFamily="18" charset="0"/>
                <a:cs typeface="Times New Roman" panose="02020603050405020304" pitchFamily="18" charset="0"/>
              </a:rPr>
              <a:t>PEO 4:  </a:t>
            </a:r>
            <a:r>
              <a:rPr lang="en-US" altLang="en-US"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US" altLang="en-US" dirty="0"/>
          </a:p>
        </p:txBody>
      </p:sp>
    </p:spTree>
    <p:extLst>
      <p:ext uri="{BB962C8B-B14F-4D97-AF65-F5344CB8AC3E}">
        <p14:creationId xmlns:p14="http://schemas.microsoft.com/office/powerpoint/2010/main" val="1629985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65893-53E5-4247-BA71-F8457164088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136525"/>
            <a:ext cx="7772400" cy="92333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4B"/>
                </a:solidFill>
                <a:effectLst/>
                <a:latin typeface="+mj-lt"/>
              </a:rPr>
              <a:t>HOW DOES SVM WORKS?</a:t>
            </a:r>
          </a:p>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
        <p:nvSpPr>
          <p:cNvPr id="11" name="TextBox 10">
            <a:extLst>
              <a:ext uri="{FF2B5EF4-FFF2-40B4-BE49-F238E27FC236}">
                <a16:creationId xmlns:a16="http://schemas.microsoft.com/office/drawing/2014/main" id="{3546D516-EFDB-4F9E-B870-0F823E9AF681}"/>
              </a:ext>
            </a:extLst>
          </p:cNvPr>
          <p:cNvSpPr txBox="1"/>
          <p:nvPr/>
        </p:nvSpPr>
        <p:spPr>
          <a:xfrm>
            <a:off x="571500" y="1445634"/>
            <a:ext cx="8229600" cy="1200329"/>
          </a:xfrm>
          <a:prstGeom prst="rect">
            <a:avLst/>
          </a:prstGeom>
          <a:noFill/>
        </p:spPr>
        <p:txBody>
          <a:bodyPr wrap="square">
            <a:spAutoFit/>
          </a:bodyPr>
          <a:lstStyle/>
          <a:p>
            <a:r>
              <a:rPr lang="en-US" sz="2400" b="0" i="0" dirty="0">
                <a:solidFill>
                  <a:srgbClr val="000000"/>
                </a:solidFill>
                <a:effectLst/>
              </a:rPr>
              <a:t>So as it is 2-d space so by just using a straight line, we can easily separate these two classes. But there can be multiple lines that can separate these classes. Consider the below image:</a:t>
            </a:r>
            <a:endParaRPr lang="en-IN" sz="2400" dirty="0"/>
          </a:p>
        </p:txBody>
      </p:sp>
      <p:pic>
        <p:nvPicPr>
          <p:cNvPr id="4098" name="Picture 2" descr="Support Vector Machine Algorithm">
            <a:extLst>
              <a:ext uri="{FF2B5EF4-FFF2-40B4-BE49-F238E27FC236}">
                <a16:creationId xmlns:a16="http://schemas.microsoft.com/office/drawing/2014/main" id="{357399EA-0733-4B6A-B3FF-CC87A6BB6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5600"/>
            <a:ext cx="5410200" cy="3000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817163"/>
            <a:ext cx="8229600" cy="2438400"/>
          </a:xfrm>
        </p:spPr>
        <p:txBody>
          <a:bodyPr>
            <a:noAutofit/>
          </a:bodyPr>
          <a:lstStyle/>
          <a:p>
            <a:pPr algn="just"/>
            <a:r>
              <a:rPr lang="en-US" sz="2000" b="0" i="0" dirty="0">
                <a:solidFill>
                  <a:srgbClr val="000000"/>
                </a:solidFill>
                <a:effectLst/>
              </a:rPr>
              <a:t>Hence, the SVM algorithm helps to find the best line or decision boundary; this best boundary or region is called as a </a:t>
            </a:r>
            <a:r>
              <a:rPr lang="en-US" sz="2000" b="1" i="0" dirty="0">
                <a:effectLst/>
              </a:rPr>
              <a:t>hyperplane</a:t>
            </a:r>
            <a:r>
              <a:rPr lang="en-US" sz="2000" b="0" i="0" dirty="0">
                <a:solidFill>
                  <a:srgbClr val="000000"/>
                </a:solidFill>
                <a:effectLst/>
              </a:rPr>
              <a:t>. </a:t>
            </a:r>
          </a:p>
          <a:p>
            <a:pPr algn="just"/>
            <a:r>
              <a:rPr lang="en-US" sz="2000" b="0" i="0" dirty="0">
                <a:solidFill>
                  <a:srgbClr val="000000"/>
                </a:solidFill>
                <a:effectLst/>
              </a:rPr>
              <a:t>SVM algorithm finds the closest point of the lines from both the classes.</a:t>
            </a:r>
          </a:p>
          <a:p>
            <a:pPr algn="just"/>
            <a:r>
              <a:rPr lang="en-US" sz="2000" b="0" i="0" dirty="0">
                <a:solidFill>
                  <a:srgbClr val="000000"/>
                </a:solidFill>
                <a:effectLst/>
              </a:rPr>
              <a:t>These points are called support vectors.</a:t>
            </a:r>
          </a:p>
          <a:p>
            <a:pPr algn="just"/>
            <a:r>
              <a:rPr lang="en-US" sz="2000" b="0" i="0" dirty="0">
                <a:solidFill>
                  <a:srgbClr val="000000"/>
                </a:solidFill>
                <a:effectLst/>
              </a:rPr>
              <a:t>The distance between the vectors and the hyperplane is called as </a:t>
            </a:r>
            <a:r>
              <a:rPr lang="en-US" sz="2000" b="1" i="0" dirty="0">
                <a:effectLst/>
              </a:rPr>
              <a:t>margin</a:t>
            </a:r>
            <a:r>
              <a:rPr lang="en-US" sz="2000" b="0" i="0" dirty="0">
                <a:solidFill>
                  <a:srgbClr val="000000"/>
                </a:solidFill>
                <a:effectLst/>
              </a:rPr>
              <a:t>. And the goal of SVM is to maximize this margin.</a:t>
            </a:r>
          </a:p>
          <a:p>
            <a:pPr algn="just"/>
            <a:r>
              <a:rPr lang="en-US" sz="2000" b="0" i="0" dirty="0">
                <a:solidFill>
                  <a:srgbClr val="000000"/>
                </a:solidFill>
                <a:effectLst/>
              </a:rPr>
              <a:t>The </a:t>
            </a:r>
            <a:r>
              <a:rPr lang="en-US" sz="2000" b="1" i="0" dirty="0">
                <a:effectLst/>
              </a:rPr>
              <a:t>hyperplane</a:t>
            </a:r>
            <a:r>
              <a:rPr lang="en-US" sz="2000" b="0" i="0" dirty="0">
                <a:solidFill>
                  <a:srgbClr val="000000"/>
                </a:solidFill>
                <a:effectLst/>
              </a:rPr>
              <a:t> with maximum margin is called the </a:t>
            </a:r>
            <a:r>
              <a:rPr lang="en-US" sz="2000" b="1" i="0" dirty="0">
                <a:effectLst/>
              </a:rPr>
              <a:t>optimal hyperplane</a:t>
            </a:r>
            <a:r>
              <a:rPr lang="en-US" sz="2000" b="0" i="0" dirty="0">
                <a:solidFill>
                  <a:srgbClr val="000000"/>
                </a:solidFill>
                <a:effectLst/>
              </a:rPr>
              <a:t>.</a:t>
            </a:r>
            <a:endParaRPr lang="en-US" sz="20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fld id="{A3426D12-329C-4991-A50D-78E01C413B1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a:solidFill>
                  <a:srgbClr val="610B4B"/>
                </a:solidFill>
                <a:effectLst/>
                <a:latin typeface="+mj-lt"/>
              </a:rPr>
              <a:t>HOW DOES SVM WORKS?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5124" name="Picture 4" descr="Support Vector Machine Algorithm">
            <a:extLst>
              <a:ext uri="{FF2B5EF4-FFF2-40B4-BE49-F238E27FC236}">
                <a16:creationId xmlns:a16="http://schemas.microsoft.com/office/drawing/2014/main" id="{44420FF1-5FB2-490B-A4B9-4A46B24FA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386926"/>
            <a:ext cx="5181600" cy="3090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8010A5-2A7A-477F-A94F-3080B2C0B25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0" i="0">
                <a:solidFill>
                  <a:srgbClr val="610B4B"/>
                </a:solidFill>
                <a:effectLst/>
                <a:latin typeface="+mj-lt"/>
              </a:rPr>
              <a:t>HOW DOES SVM WORKS?</a:t>
            </a:r>
            <a:endParaRPr lang="en-IN" sz="3200" b="0" i="0" dirty="0">
              <a:solidFill>
                <a:srgbClr val="610B4B"/>
              </a:solidFill>
              <a:effectLst/>
              <a:latin typeface="+mj-lt"/>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
        <p:nvSpPr>
          <p:cNvPr id="3" name="Content Placeholder 2">
            <a:extLst>
              <a:ext uri="{FF2B5EF4-FFF2-40B4-BE49-F238E27FC236}">
                <a16:creationId xmlns:a16="http://schemas.microsoft.com/office/drawing/2014/main" id="{04D90B88-0EC9-4DF0-91CB-C77DA1C239BC}"/>
              </a:ext>
            </a:extLst>
          </p:cNvPr>
          <p:cNvSpPr>
            <a:spLocks noGrp="1"/>
          </p:cNvSpPr>
          <p:nvPr>
            <p:ph idx="1"/>
          </p:nvPr>
        </p:nvSpPr>
        <p:spPr>
          <a:xfrm>
            <a:off x="457200" y="1066801"/>
            <a:ext cx="8229600" cy="1447800"/>
          </a:xfrm>
        </p:spPr>
        <p:txBody>
          <a:bodyPr/>
          <a:lstStyle/>
          <a:p>
            <a:pPr marL="0" indent="0" algn="l">
              <a:buNone/>
            </a:pPr>
            <a:r>
              <a:rPr lang="en-US" sz="2400" b="1" i="0" dirty="0">
                <a:solidFill>
                  <a:srgbClr val="000000"/>
                </a:solidFill>
                <a:effectLst/>
              </a:rPr>
              <a:t>2.  Non-Linear SVM:</a:t>
            </a:r>
            <a:endParaRPr lang="en-US" sz="2400" b="0" i="0" dirty="0">
              <a:solidFill>
                <a:srgbClr val="000000"/>
              </a:solidFill>
              <a:effectLst/>
            </a:endParaRPr>
          </a:p>
          <a:p>
            <a:pPr algn="l"/>
            <a:r>
              <a:rPr lang="en-US" sz="2000" b="0" i="0" dirty="0">
                <a:solidFill>
                  <a:srgbClr val="000000"/>
                </a:solidFill>
                <a:effectLst/>
              </a:rPr>
              <a:t>If data is linearly arranged, then we can separate it by using a straight line, but for non-linear data, we cannot draw a single straight line. Consider the below image:</a:t>
            </a:r>
          </a:p>
          <a:p>
            <a:endParaRPr lang="en-IN" dirty="0"/>
          </a:p>
        </p:txBody>
      </p:sp>
      <p:pic>
        <p:nvPicPr>
          <p:cNvPr id="6146" name="Picture 2" descr="Support Vector Machine Algorithm">
            <a:extLst>
              <a:ext uri="{FF2B5EF4-FFF2-40B4-BE49-F238E27FC236}">
                <a16:creationId xmlns:a16="http://schemas.microsoft.com/office/drawing/2014/main" id="{C3C89CEC-E0B6-4E10-8253-65092F15E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7" y="2514601"/>
            <a:ext cx="4162425"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D73F60-C0E5-431F-B30B-F0F8A8051BB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0" i="0">
                <a:solidFill>
                  <a:srgbClr val="610B4B"/>
                </a:solidFill>
                <a:effectLst/>
                <a:latin typeface="+mj-lt"/>
              </a:rPr>
              <a:t>HOW DOES SVM WORKS?</a:t>
            </a:r>
            <a:endParaRPr lang="en-IN" sz="3200" b="0" i="0" dirty="0">
              <a:solidFill>
                <a:srgbClr val="610B4B"/>
              </a:solidFill>
              <a:effectLst/>
              <a:latin typeface="+mj-lt"/>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4387F5-FD16-4606-A877-D7B0F70919FD}"/>
                  </a:ext>
                </a:extLst>
              </p:cNvPr>
              <p:cNvSpPr>
                <a:spLocks noGrp="1"/>
              </p:cNvSpPr>
              <p:nvPr>
                <p:ph idx="1"/>
              </p:nvPr>
            </p:nvSpPr>
            <p:spPr>
              <a:xfrm>
                <a:off x="457200" y="990600"/>
                <a:ext cx="8229600" cy="2362199"/>
              </a:xfrm>
            </p:spPr>
            <p:txBody>
              <a:bodyPr>
                <a:normAutofit lnSpcReduction="10000"/>
              </a:bodyPr>
              <a:lstStyle/>
              <a:p>
                <a:r>
                  <a:rPr lang="en-US" sz="2000" b="0" i="0" dirty="0">
                    <a:solidFill>
                      <a:srgbClr val="000000"/>
                    </a:solidFill>
                    <a:effectLst/>
                  </a:rPr>
                  <a:t>So to separate these data points, we need to add one more dimension. For linear data, we have used two dimensions x and y, so for non-linear data, we will add a third dimension z. It can be calculated as:</a:t>
                </a:r>
              </a:p>
              <a:p>
                <a:pPr marL="0" indent="0">
                  <a:buNone/>
                </a:pPr>
                <a:r>
                  <a:rPr lang="en-US" sz="2000" b="0" i="0" dirty="0">
                    <a:solidFill>
                      <a:srgbClr val="000000"/>
                    </a:solidFill>
                    <a:effectLst/>
                  </a:rPr>
                  <a:t>			Z=</a:t>
                </a:r>
                <a14:m>
                  <m:oMath xmlns:m="http://schemas.openxmlformats.org/officeDocument/2006/math">
                    <m:sSup>
                      <m:sSupPr>
                        <m:ctrlPr>
                          <a:rPr lang="en-US" sz="2000" b="0" i="1" dirty="0" smtClean="0">
                            <a:solidFill>
                              <a:srgbClr val="000000"/>
                            </a:solidFill>
                            <a:effectLst/>
                            <a:latin typeface="Cambria Math" panose="02040503050406030204" pitchFamily="18" charset="0"/>
                          </a:rPr>
                        </m:ctrlPr>
                      </m:sSupPr>
                      <m:e>
                        <m:r>
                          <a:rPr lang="en-US" sz="2000" b="0" i="0" dirty="0" smtClean="0">
                            <a:solidFill>
                              <a:srgbClr val="000000"/>
                            </a:solidFill>
                            <a:effectLst/>
                            <a:latin typeface="Cambria Math" panose="02040503050406030204" pitchFamily="18" charset="0"/>
                          </a:rPr>
                          <m:t>𝜒</m:t>
                        </m:r>
                      </m:e>
                      <m:sup>
                        <m:r>
                          <a:rPr lang="en-US" sz="2000" b="0" i="0" dirty="0" smtClean="0">
                            <a:solidFill>
                              <a:srgbClr val="000000"/>
                            </a:solidFill>
                            <a:effectLst/>
                            <a:latin typeface="Cambria Math" panose="02040503050406030204" pitchFamily="18" charset="0"/>
                          </a:rPr>
                          <m:t>2</m:t>
                        </m:r>
                      </m:sup>
                    </m:sSup>
                    <m:r>
                      <a:rPr lang="en-US" sz="2000" b="0" i="0" dirty="0" smtClean="0">
                        <a:solidFill>
                          <a:srgbClr val="000000"/>
                        </a:solidFill>
                        <a:effectLst/>
                        <a:latin typeface="Cambria Math" panose="02040503050406030204" pitchFamily="18" charset="0"/>
                      </a:rPr>
                      <m:t>+</m:t>
                    </m:r>
                    <m:sSup>
                      <m:sSupPr>
                        <m:ctrlPr>
                          <a:rPr lang="en-US" sz="2000" b="0" i="1" dirty="0" smtClean="0">
                            <a:solidFill>
                              <a:srgbClr val="000000"/>
                            </a:solidFill>
                            <a:effectLst/>
                            <a:latin typeface="Cambria Math" panose="02040503050406030204" pitchFamily="18" charset="0"/>
                          </a:rPr>
                        </m:ctrlPr>
                      </m:sSupPr>
                      <m:e>
                        <m:r>
                          <a:rPr lang="en-US" sz="2000" b="0" i="0" dirty="0" smtClean="0">
                            <a:solidFill>
                              <a:srgbClr val="000000"/>
                            </a:solidFill>
                            <a:effectLst/>
                            <a:latin typeface="Cambria Math" panose="02040503050406030204" pitchFamily="18" charset="0"/>
                          </a:rPr>
                          <m:t>𝛾</m:t>
                        </m:r>
                      </m:e>
                      <m:sup>
                        <m:r>
                          <a:rPr lang="en-US" sz="2000" b="0" i="0" dirty="0" smtClean="0">
                            <a:solidFill>
                              <a:srgbClr val="000000"/>
                            </a:solidFill>
                            <a:effectLst/>
                            <a:latin typeface="Cambria Math" panose="02040503050406030204" pitchFamily="18" charset="0"/>
                          </a:rPr>
                          <m:t>2</m:t>
                        </m:r>
                      </m:sup>
                    </m:sSup>
                  </m:oMath>
                </a14:m>
                <a:endParaRPr lang="en-IN" sz="2000" b="0" i="0" dirty="0">
                  <a:solidFill>
                    <a:srgbClr val="000000"/>
                  </a:solidFill>
                  <a:effectLst/>
                </a:endParaRPr>
              </a:p>
              <a:p>
                <a:pPr algn="l"/>
                <a:r>
                  <a:rPr lang="en-US" sz="2000" b="0" i="0" dirty="0">
                    <a:solidFill>
                      <a:srgbClr val="000000"/>
                    </a:solidFill>
                    <a:effectLst/>
                  </a:rPr>
                  <a:t>By adding the third dimension, the sample space will become as below image:</a:t>
                </a:r>
              </a:p>
              <a:p>
                <a:pPr marL="0" indent="0">
                  <a:buNone/>
                </a:pPr>
                <a:br>
                  <a:rPr lang="en-US" sz="1200" dirty="0"/>
                </a:br>
                <a:endParaRPr lang="en-US" sz="2000" b="0" i="0" dirty="0">
                  <a:solidFill>
                    <a:srgbClr val="000000"/>
                  </a:solidFill>
                  <a:effectLst/>
                </a:endParaRPr>
              </a:p>
            </p:txBody>
          </p:sp>
        </mc:Choice>
        <mc:Fallback xmlns="">
          <p:sp>
            <p:nvSpPr>
              <p:cNvPr id="3" name="Content Placeholder 2">
                <a:extLst>
                  <a:ext uri="{FF2B5EF4-FFF2-40B4-BE49-F238E27FC236}">
                    <a16:creationId xmlns:a16="http://schemas.microsoft.com/office/drawing/2014/main" id="{014387F5-FD16-4606-A877-D7B0F70919FD}"/>
                  </a:ext>
                </a:extLst>
              </p:cNvPr>
              <p:cNvSpPr>
                <a:spLocks noGrp="1" noRot="1" noChangeAspect="1" noMove="1" noResize="1" noEditPoints="1" noAdjustHandles="1" noChangeArrowheads="1" noChangeShapeType="1" noTextEdit="1"/>
              </p:cNvSpPr>
              <p:nvPr>
                <p:ph idx="1"/>
              </p:nvPr>
            </p:nvSpPr>
            <p:spPr>
              <a:xfrm>
                <a:off x="457200" y="990600"/>
                <a:ext cx="8229600" cy="2362199"/>
              </a:xfrm>
              <a:blipFill>
                <a:blip r:embed="rId3"/>
                <a:stretch>
                  <a:fillRect l="-667" t="-2842" r="-1333"/>
                </a:stretch>
              </a:blipFill>
            </p:spPr>
            <p:txBody>
              <a:bodyPr/>
              <a:lstStyle/>
              <a:p>
                <a:r>
                  <a:rPr lang="en-IN">
                    <a:noFill/>
                  </a:rPr>
                  <a:t> </a:t>
                </a:r>
              </a:p>
            </p:txBody>
          </p:sp>
        </mc:Fallback>
      </mc:AlternateContent>
      <p:pic>
        <p:nvPicPr>
          <p:cNvPr id="7173" name="Picture 5" descr="Support Vector Machine Algorithm">
            <a:extLst>
              <a:ext uri="{FF2B5EF4-FFF2-40B4-BE49-F238E27FC236}">
                <a16:creationId xmlns:a16="http://schemas.microsoft.com/office/drawing/2014/main" id="{0E3AC725-E796-4063-8E91-03702C73C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637" y="2819400"/>
            <a:ext cx="3738563" cy="3330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701675"/>
          </a:xfrm>
        </p:spPr>
        <p:txBody>
          <a:bodyPr>
            <a:noAutofit/>
          </a:bodyPr>
          <a:lstStyle/>
          <a:p>
            <a:pPr algn="just"/>
            <a:r>
              <a:rPr lang="en-US" sz="2000" b="0" i="0" dirty="0">
                <a:solidFill>
                  <a:srgbClr val="000000"/>
                </a:solidFill>
                <a:effectLst/>
              </a:rPr>
              <a:t>So now, SVM will divide the datasets into classes in the following way. Consider the below image:</a:t>
            </a:r>
            <a:endParaRPr lang="en-US" sz="2000" dirty="0"/>
          </a:p>
        </p:txBody>
      </p:sp>
      <p:sp>
        <p:nvSpPr>
          <p:cNvPr id="4" name="Date Placeholder 3"/>
          <p:cNvSpPr>
            <a:spLocks noGrp="1"/>
          </p:cNvSpPr>
          <p:nvPr>
            <p:ph type="dt" sz="half" idx="10"/>
          </p:nvPr>
        </p:nvSpPr>
        <p:spPr/>
        <p:txBody>
          <a:bodyPr/>
          <a:lstStyle/>
          <a:p>
            <a:fld id="{55A8D246-21D1-4E76-9668-9F94F6F35F8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a:solidFill>
                  <a:srgbClr val="610B4B"/>
                </a:solidFill>
                <a:effectLst/>
                <a:latin typeface="+mj-lt"/>
              </a:rPr>
              <a:t>HOW DOES SVM WORKS?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8194" name="Picture 2" descr="Support Vector Machine Algorithm">
            <a:extLst>
              <a:ext uri="{FF2B5EF4-FFF2-40B4-BE49-F238E27FC236}">
                <a16:creationId xmlns:a16="http://schemas.microsoft.com/office/drawing/2014/main" id="{B5B3187A-BAAD-4AA8-800D-DB42EC75C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57400"/>
            <a:ext cx="47767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77128"/>
            <a:ext cx="8229600" cy="5310586"/>
          </a:xfrm>
        </p:spPr>
        <p:txBody>
          <a:bodyPr>
            <a:noAutofit/>
          </a:bodyPr>
          <a:lstStyle/>
          <a:p>
            <a:pPr algn="just"/>
            <a:r>
              <a:rPr lang="en-US" sz="2200" b="0" i="0" dirty="0">
                <a:solidFill>
                  <a:srgbClr val="444444"/>
                </a:solidFill>
                <a:effectLst/>
              </a:rPr>
              <a:t>SVM algorithms use a set of mathematical functions that are defined as the kernel. </a:t>
            </a:r>
          </a:p>
          <a:p>
            <a:pPr algn="just"/>
            <a:r>
              <a:rPr lang="en-US" sz="2200" b="0" i="0" dirty="0">
                <a:solidFill>
                  <a:srgbClr val="444444"/>
                </a:solidFill>
                <a:effectLst/>
              </a:rPr>
              <a:t>The function of kernel is to take data as input and transform it into the required form.</a:t>
            </a:r>
          </a:p>
          <a:p>
            <a:pPr algn="just"/>
            <a:r>
              <a:rPr lang="en-US" sz="2200" b="0" i="0" dirty="0">
                <a:solidFill>
                  <a:srgbClr val="444444"/>
                </a:solidFill>
                <a:effectLst/>
              </a:rPr>
              <a:t> Different SVM algorithms use different types of kernel functions. These functions can be different types. For example</a:t>
            </a:r>
            <a:r>
              <a:rPr lang="en-US" sz="2200" b="1" i="1" dirty="0">
                <a:solidFill>
                  <a:srgbClr val="444444"/>
                </a:solidFill>
                <a:effectLst/>
              </a:rPr>
              <a:t> linear, nonlinear, polynomial, radial basis function (RBF), and sigmoid.</a:t>
            </a:r>
          </a:p>
          <a:p>
            <a:pPr algn="just"/>
            <a:r>
              <a:rPr lang="en-US" sz="2200" b="0" i="0" dirty="0">
                <a:solidFill>
                  <a:srgbClr val="444444"/>
                </a:solidFill>
                <a:effectLst/>
              </a:rPr>
              <a:t>The most used type of kernel function is </a:t>
            </a:r>
            <a:r>
              <a:rPr lang="en-US" sz="2200" b="1" i="0" dirty="0">
                <a:solidFill>
                  <a:srgbClr val="444444"/>
                </a:solidFill>
                <a:effectLst/>
              </a:rPr>
              <a:t>RBF.</a:t>
            </a:r>
            <a:r>
              <a:rPr lang="en-US" sz="2200" b="0" i="0" dirty="0">
                <a:solidFill>
                  <a:srgbClr val="444444"/>
                </a:solidFill>
                <a:effectLst/>
              </a:rPr>
              <a:t> Because it has localized and finite response along the entire x-axis.</a:t>
            </a:r>
            <a:br>
              <a:rPr lang="en-US" sz="2200" dirty="0"/>
            </a:br>
            <a:r>
              <a:rPr lang="en-US" sz="2200" b="0" i="0" dirty="0">
                <a:solidFill>
                  <a:srgbClr val="444444"/>
                </a:solidFill>
                <a:effectLst/>
              </a:rPr>
              <a:t>The kernel functions return the inner product between two points in a suitable feature space. </a:t>
            </a:r>
          </a:p>
          <a:p>
            <a:pPr algn="just"/>
            <a:r>
              <a:rPr lang="en-US" sz="2200" b="0" i="0" dirty="0">
                <a:solidFill>
                  <a:srgbClr val="444444"/>
                </a:solidFill>
                <a:effectLst/>
              </a:rPr>
              <a:t>Thus by defining a notion of similarity, with little computational cost even in very high-dimensional spaces.</a:t>
            </a:r>
            <a:endParaRPr lang="en-US" sz="2200" dirty="0"/>
          </a:p>
        </p:txBody>
      </p:sp>
      <p:sp>
        <p:nvSpPr>
          <p:cNvPr id="4" name="Date Placeholder 3"/>
          <p:cNvSpPr>
            <a:spLocks noGrp="1"/>
          </p:cNvSpPr>
          <p:nvPr>
            <p:ph type="dt" sz="half" idx="10"/>
          </p:nvPr>
        </p:nvSpPr>
        <p:spPr/>
        <p:txBody>
          <a:bodyPr/>
          <a:lstStyle/>
          <a:p>
            <a:fld id="{093D7D91-C039-4C5C-80CD-AB62CBAFF1F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SVM KERNEL FUNCTIONS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1255036"/>
            <a:ext cx="8229600" cy="1960881"/>
          </a:xfrm>
        </p:spPr>
        <p:txBody>
          <a:bodyPr>
            <a:noAutofit/>
          </a:bodyPr>
          <a:lstStyle/>
          <a:p>
            <a:pPr marL="0" indent="0" algn="l" fontAlgn="base">
              <a:buNone/>
            </a:pPr>
            <a:r>
              <a:rPr lang="en-US" sz="2000" b="1" dirty="0"/>
              <a:t>1. </a:t>
            </a:r>
            <a:r>
              <a:rPr lang="en-US" sz="2000" b="1" i="0" dirty="0">
                <a:solidFill>
                  <a:srgbClr val="444444"/>
                </a:solidFill>
                <a:effectLst/>
              </a:rPr>
              <a:t>Polynomial kernel</a:t>
            </a:r>
          </a:p>
          <a:p>
            <a:pPr fontAlgn="base"/>
            <a:r>
              <a:rPr lang="en-US" sz="2000" b="0" i="0" dirty="0">
                <a:solidFill>
                  <a:srgbClr val="444444"/>
                </a:solidFill>
                <a:effectLst/>
              </a:rPr>
              <a:t>It is popular in image processing.</a:t>
            </a:r>
            <a:br>
              <a:rPr lang="en-US" sz="2000" b="0" i="0" dirty="0">
                <a:solidFill>
                  <a:srgbClr val="444444"/>
                </a:solidFill>
                <a:effectLst/>
              </a:rPr>
            </a:br>
            <a:r>
              <a:rPr lang="en-US" sz="2000" b="0" i="0" dirty="0">
                <a:solidFill>
                  <a:srgbClr val="444444"/>
                </a:solidFill>
                <a:effectLst/>
              </a:rPr>
              <a:t>Equation is:</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A28BF4-77F2-48B9-9D9A-E318A248F78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TYPES OF KERNELS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9218" name="Picture 2">
            <a:extLst>
              <a:ext uri="{FF2B5EF4-FFF2-40B4-BE49-F238E27FC236}">
                <a16:creationId xmlns:a16="http://schemas.microsoft.com/office/drawing/2014/main" id="{1FF04047-09A9-48EA-953A-D0EA8E9F6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9800"/>
            <a:ext cx="2600325" cy="457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E75CC3A-DD5A-438E-A843-225592CB1F6A}"/>
              </a:ext>
            </a:extLst>
          </p:cNvPr>
          <p:cNvSpPr txBox="1"/>
          <p:nvPr/>
        </p:nvSpPr>
        <p:spPr>
          <a:xfrm>
            <a:off x="914400" y="2846585"/>
            <a:ext cx="4597400" cy="369332"/>
          </a:xfrm>
          <a:prstGeom prst="rect">
            <a:avLst/>
          </a:prstGeom>
          <a:noFill/>
        </p:spPr>
        <p:txBody>
          <a:bodyPr wrap="square">
            <a:spAutoFit/>
          </a:bodyPr>
          <a:lstStyle/>
          <a:p>
            <a:r>
              <a:rPr lang="en-US" b="0" i="0" dirty="0">
                <a:solidFill>
                  <a:srgbClr val="444444"/>
                </a:solidFill>
                <a:effectLst/>
                <a:latin typeface="Georgia" panose="02040502050405020303" pitchFamily="18" charset="0"/>
              </a:rPr>
              <a:t>where d is the degree of the polynomial.</a:t>
            </a:r>
            <a:endParaRPr lang="en-IN" dirty="0"/>
          </a:p>
        </p:txBody>
      </p:sp>
      <p:sp>
        <p:nvSpPr>
          <p:cNvPr id="12" name="TextBox 11">
            <a:extLst>
              <a:ext uri="{FF2B5EF4-FFF2-40B4-BE49-F238E27FC236}">
                <a16:creationId xmlns:a16="http://schemas.microsoft.com/office/drawing/2014/main" id="{2AD98CC3-DB0E-4108-B6B8-B25804AC22F6}"/>
              </a:ext>
            </a:extLst>
          </p:cNvPr>
          <p:cNvSpPr txBox="1"/>
          <p:nvPr/>
        </p:nvSpPr>
        <p:spPr>
          <a:xfrm>
            <a:off x="533399" y="3570516"/>
            <a:ext cx="8153401" cy="1015663"/>
          </a:xfrm>
          <a:prstGeom prst="rect">
            <a:avLst/>
          </a:prstGeom>
          <a:noFill/>
        </p:spPr>
        <p:txBody>
          <a:bodyPr wrap="square">
            <a:spAutoFit/>
          </a:bodyPr>
          <a:lstStyle/>
          <a:p>
            <a:pPr algn="l" fontAlgn="base"/>
            <a:r>
              <a:rPr lang="en-US" sz="2000" b="1" i="0" dirty="0">
                <a:solidFill>
                  <a:srgbClr val="444444"/>
                </a:solidFill>
                <a:effectLst/>
              </a:rPr>
              <a:t>2. Gaussian kernel</a:t>
            </a:r>
          </a:p>
          <a:p>
            <a:pPr marL="342900" indent="-342900" algn="l" fontAlgn="base">
              <a:buFont typeface="Arial" panose="020B0604020202020204" pitchFamily="34" charset="0"/>
              <a:buChar char="•"/>
            </a:pPr>
            <a:r>
              <a:rPr lang="en-US" sz="2000" b="0" i="0" dirty="0">
                <a:solidFill>
                  <a:srgbClr val="444444"/>
                </a:solidFill>
                <a:effectLst/>
              </a:rPr>
              <a:t>It is a general-purpose kernel; used when there is no prior knowledge about the data. Equation is:</a:t>
            </a:r>
          </a:p>
        </p:txBody>
      </p:sp>
      <p:pic>
        <p:nvPicPr>
          <p:cNvPr id="9220" name="Picture 4">
            <a:extLst>
              <a:ext uri="{FF2B5EF4-FFF2-40B4-BE49-F238E27FC236}">
                <a16:creationId xmlns:a16="http://schemas.microsoft.com/office/drawing/2014/main" id="{7A2CF4D0-C335-418F-A15B-CAB33F102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721702"/>
            <a:ext cx="3048000" cy="688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1057275"/>
            <a:ext cx="8229600" cy="1295400"/>
          </a:xfrm>
        </p:spPr>
        <p:txBody>
          <a:bodyPr>
            <a:noAutofit/>
          </a:bodyPr>
          <a:lstStyle/>
          <a:p>
            <a:pPr marL="0" indent="0" algn="l" fontAlgn="base">
              <a:buNone/>
            </a:pPr>
            <a:r>
              <a:rPr lang="en-US" sz="2000" b="1" i="0" dirty="0">
                <a:solidFill>
                  <a:srgbClr val="444444"/>
                </a:solidFill>
                <a:effectLst/>
              </a:rPr>
              <a:t>3.  Gaussian radial basis function (RBF)</a:t>
            </a:r>
          </a:p>
          <a:p>
            <a:pPr algn="l" fontAlgn="base"/>
            <a:r>
              <a:rPr lang="en-US" sz="2000" b="0" i="0" dirty="0">
                <a:solidFill>
                  <a:srgbClr val="444444"/>
                </a:solidFill>
                <a:effectLst/>
              </a:rPr>
              <a:t>It is a general-purpose kernel; used when there is no prior knowledge about the data.</a:t>
            </a:r>
            <a:br>
              <a:rPr lang="en-US" sz="2000" b="0" i="0" dirty="0">
                <a:solidFill>
                  <a:srgbClr val="444444"/>
                </a:solidFill>
                <a:effectLst/>
              </a:rPr>
            </a:br>
            <a:r>
              <a:rPr lang="en-US" sz="2000" b="0" i="0" dirty="0">
                <a:solidFill>
                  <a:srgbClr val="444444"/>
                </a:solidFill>
                <a:effectLst/>
              </a:rPr>
              <a:t>Equation is:</a:t>
            </a:r>
          </a:p>
          <a:p>
            <a:pPr>
              <a:buNone/>
            </a:pPr>
            <a:endParaRPr lang="en-US" sz="2400" dirty="0"/>
          </a:p>
          <a:p>
            <a:pPr>
              <a:buNone/>
            </a:pPr>
            <a:endParaRPr lang="en-US" sz="2400" dirty="0"/>
          </a:p>
          <a:p>
            <a:pPr marL="0" indent="0" algn="l" fontAlgn="base">
              <a:buNone/>
            </a:pPr>
            <a:r>
              <a:rPr lang="en-US" sz="2000" b="1" i="0" dirty="0">
                <a:solidFill>
                  <a:srgbClr val="444444"/>
                </a:solidFill>
                <a:effectLst/>
              </a:rPr>
              <a:t>4. Hyperbolic tangent kernel</a:t>
            </a:r>
          </a:p>
          <a:p>
            <a:pPr algn="l" fontAlgn="base"/>
            <a:r>
              <a:rPr lang="en-US" sz="2000" b="0" i="0" dirty="0">
                <a:solidFill>
                  <a:srgbClr val="444444"/>
                </a:solidFill>
                <a:effectLst/>
              </a:rPr>
              <a:t>We can use it in neural networks.</a:t>
            </a:r>
            <a:br>
              <a:rPr lang="en-US" sz="2000" b="0" i="0" dirty="0">
                <a:solidFill>
                  <a:srgbClr val="444444"/>
                </a:solidFill>
                <a:effectLst/>
              </a:rPr>
            </a:br>
            <a:r>
              <a:rPr lang="en-US" sz="2000" b="0" i="0" dirty="0">
                <a:solidFill>
                  <a:srgbClr val="444444"/>
                </a:solidFill>
                <a:effectLst/>
              </a:rPr>
              <a:t>Equation is:</a:t>
            </a:r>
            <a:br>
              <a:rPr lang="en-US" sz="1400" dirty="0"/>
            </a:br>
            <a:endParaRPr lang="en-US" sz="1400" dirty="0"/>
          </a:p>
          <a:p>
            <a:pPr algn="l" fontAlgn="base"/>
            <a:endParaRPr lang="en-US" sz="1400" dirty="0"/>
          </a:p>
          <a:p>
            <a:pPr algn="l" fontAlgn="base"/>
            <a:endParaRPr lang="en-US" sz="1400" dirty="0"/>
          </a:p>
          <a:p>
            <a:pPr algn="l" fontAlgn="base"/>
            <a:endParaRPr lang="en-US" sz="1400" dirty="0"/>
          </a:p>
          <a:p>
            <a:pPr marL="0" indent="0" algn="l" fontAlgn="base">
              <a:buNone/>
            </a:pPr>
            <a:r>
              <a:rPr lang="en-US" sz="2000" b="0" i="0" dirty="0">
                <a:solidFill>
                  <a:srgbClr val="444444"/>
                </a:solidFill>
                <a:effectLst/>
              </a:rPr>
              <a:t>, for some (not every) k&gt;0 and c&lt;0.</a:t>
            </a:r>
            <a:endParaRPr lang="en-US" sz="2000" dirty="0"/>
          </a:p>
          <a:p>
            <a:endParaRPr lang="en-US" sz="2400" dirty="0"/>
          </a:p>
        </p:txBody>
      </p:sp>
      <p:sp>
        <p:nvSpPr>
          <p:cNvPr id="4" name="Date Placeholder 3"/>
          <p:cNvSpPr>
            <a:spLocks noGrp="1"/>
          </p:cNvSpPr>
          <p:nvPr>
            <p:ph type="dt" sz="half" idx="10"/>
          </p:nvPr>
        </p:nvSpPr>
        <p:spPr/>
        <p:txBody>
          <a:bodyPr/>
          <a:lstStyle/>
          <a:p>
            <a:fld id="{71940C56-439E-4687-B59E-E85A87E760F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TYPES OF KERNELS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10242" name="Picture 2">
            <a:extLst>
              <a:ext uri="{FF2B5EF4-FFF2-40B4-BE49-F238E27FC236}">
                <a16:creationId xmlns:a16="http://schemas.microsoft.com/office/drawing/2014/main" id="{C27C000E-CFC7-4EDB-856E-791CC8097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47900"/>
            <a:ext cx="3181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9F70242-1E5E-4D64-B050-B70B46337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94173"/>
            <a:ext cx="3181350" cy="4952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1143000"/>
          </a:xfrm>
        </p:spPr>
        <p:txBody>
          <a:bodyPr>
            <a:noAutofit/>
          </a:bodyPr>
          <a:lstStyle/>
          <a:p>
            <a:pPr marL="0" indent="0" algn="l" fontAlgn="base">
              <a:buNone/>
            </a:pPr>
            <a:r>
              <a:rPr lang="en-US" sz="2000" b="0" i="0" dirty="0">
                <a:solidFill>
                  <a:srgbClr val="444444"/>
                </a:solidFill>
                <a:effectLst/>
              </a:rPr>
              <a:t>5. Sigmoid kernel</a:t>
            </a:r>
          </a:p>
          <a:p>
            <a:pPr algn="l" fontAlgn="base"/>
            <a:r>
              <a:rPr lang="en-US" sz="2000" b="0" i="0" dirty="0">
                <a:solidFill>
                  <a:srgbClr val="444444"/>
                </a:solidFill>
                <a:effectLst/>
              </a:rPr>
              <a:t>We can use it as the proxy for neural networks. </a:t>
            </a:r>
          </a:p>
          <a:p>
            <a:pPr marL="0" indent="0" algn="l" fontAlgn="base">
              <a:buNone/>
            </a:pPr>
            <a:r>
              <a:rPr lang="en-US" sz="2000" b="0" i="0" dirty="0">
                <a:solidFill>
                  <a:srgbClr val="444444"/>
                </a:solidFill>
                <a:effectLst/>
              </a:rPr>
              <a:t>      Equation is: </a:t>
            </a:r>
            <a:br>
              <a:rPr lang="en-US" sz="1400" dirty="0"/>
            </a:br>
            <a:endParaRPr lang="en-US" sz="2400" dirty="0"/>
          </a:p>
        </p:txBody>
      </p:sp>
      <p:sp>
        <p:nvSpPr>
          <p:cNvPr id="4" name="Date Placeholder 3"/>
          <p:cNvSpPr>
            <a:spLocks noGrp="1"/>
          </p:cNvSpPr>
          <p:nvPr>
            <p:ph type="dt" sz="half" idx="10"/>
          </p:nvPr>
        </p:nvSpPr>
        <p:spPr/>
        <p:txBody>
          <a:bodyPr/>
          <a:lstStyle/>
          <a:p>
            <a:fld id="{A6581E10-AEC5-411C-9EF6-1DEA1D13797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2954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TYPES OF KERNELS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11266" name="Picture 2">
            <a:extLst>
              <a:ext uri="{FF2B5EF4-FFF2-40B4-BE49-F238E27FC236}">
                <a16:creationId xmlns:a16="http://schemas.microsoft.com/office/drawing/2014/main" id="{D08A0BF3-49EE-465A-A766-4B59FADC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72705"/>
            <a:ext cx="3042557" cy="439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572000"/>
          </a:xfrm>
        </p:spPr>
        <p:txBody>
          <a:bodyPr>
            <a:noAutofit/>
          </a:bodyPr>
          <a:lstStyle/>
          <a:p>
            <a:pPr algn="just">
              <a:buFont typeface="+mj-lt"/>
              <a:buAutoNum type="arabicPeriod"/>
            </a:pPr>
            <a:r>
              <a:rPr lang="en-US" sz="2400" b="0" i="0" dirty="0">
                <a:solidFill>
                  <a:srgbClr val="292929"/>
                </a:solidFill>
                <a:effectLst/>
              </a:rPr>
              <a:t>SVM works relatively well when there is a clear margin of separation between classes.</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SVM is more effective in high dimensional spaces.</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SVM is effective in cases where the number of dimensions is greater than the number of samples.</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SVM is relatively memory efficient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9B4073A-7F1C-461D-88D2-AC16DB308F1A}"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PROPERTIES OF SVM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A3E8C5E0-F60B-4390-8A7C-AA661EDDAFB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CO-PSO Mapping</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KN SINGH                               MLT(KCS055)                                    UNIT-2</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57448018"/>
              </p:ext>
            </p:extLst>
          </p:nvPr>
        </p:nvGraphicFramePr>
        <p:xfrm>
          <a:off x="1371600" y="1752600"/>
          <a:ext cx="6477000" cy="2971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495300">
                <a:tc>
                  <a:txBody>
                    <a:bodyPr/>
                    <a:lstStyle/>
                    <a:p>
                      <a:pPr algn="ctr"/>
                      <a:r>
                        <a:rPr lang="en-US" dirty="0"/>
                        <a:t>CO</a:t>
                      </a:r>
                      <a:r>
                        <a:rPr lang="en-US" baseline="0" dirty="0"/>
                        <a:t>. NO.</a:t>
                      </a:r>
                      <a:endParaRPr lang="en-US" dirty="0"/>
                    </a:p>
                  </a:txBody>
                  <a:tcPr/>
                </a:tc>
                <a:tc>
                  <a:txBody>
                    <a:bodyPr/>
                    <a:lstStyle/>
                    <a:p>
                      <a:pPr algn="ctr"/>
                      <a:r>
                        <a:rPr lang="en-US" dirty="0"/>
                        <a:t>PSO1</a:t>
                      </a:r>
                    </a:p>
                  </a:txBody>
                  <a:tcPr/>
                </a:tc>
                <a:tc>
                  <a:txBody>
                    <a:bodyPr/>
                    <a:lstStyle/>
                    <a:p>
                      <a:pPr algn="ctr"/>
                      <a:r>
                        <a:rPr lang="en-US" dirty="0"/>
                        <a:t>PSO2</a:t>
                      </a:r>
                    </a:p>
                  </a:txBody>
                  <a:tcPr/>
                </a:tc>
                <a:tc>
                  <a:txBody>
                    <a:bodyPr/>
                    <a:lstStyle/>
                    <a:p>
                      <a:pPr algn="ctr"/>
                      <a:r>
                        <a:rPr lang="en-US" dirty="0"/>
                        <a:t>PSO3</a:t>
                      </a:r>
                    </a:p>
                  </a:txBody>
                  <a:tcPr/>
                </a:tc>
                <a:tc>
                  <a:txBody>
                    <a:bodyPr/>
                    <a:lstStyle/>
                    <a:p>
                      <a:pPr algn="ctr"/>
                      <a:r>
                        <a:rPr lang="en-US" dirty="0"/>
                        <a:t>PSO4</a:t>
                      </a:r>
                    </a:p>
                  </a:txBody>
                  <a:tcPr/>
                </a:tc>
                <a:extLst>
                  <a:ext uri="{0D108BD9-81ED-4DB2-BD59-A6C34878D82A}">
                    <a16:rowId xmlns:a16="http://schemas.microsoft.com/office/drawing/2014/main" val="10000"/>
                  </a:ext>
                </a:extLst>
              </a:tr>
              <a:tr h="495300">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3830" marR="0">
                        <a:lnSpc>
                          <a:spcPct val="115000"/>
                        </a:lnSpc>
                        <a:spcBef>
                          <a:spcPts val="0"/>
                        </a:spcBef>
                        <a:spcAft>
                          <a:spcPts val="0"/>
                        </a:spcAft>
                      </a:pPr>
                      <a:endParaRPr lang="en-US" sz="1200" b="1" dirty="0">
                        <a:latin typeface="Times New Roman"/>
                        <a:ea typeface="Times New Roman"/>
                        <a:cs typeface="Times New Roman"/>
                      </a:endParaRPr>
                    </a:p>
                    <a:p>
                      <a:pPr marL="163830" marR="0">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ct val="115000"/>
                        </a:lnSpc>
                        <a:spcBef>
                          <a:spcPts val="0"/>
                        </a:spcBef>
                        <a:spcAft>
                          <a:spcPts val="0"/>
                        </a:spcAft>
                      </a:pPr>
                      <a:endParaRPr lang="en-US" sz="1200" b="1" dirty="0">
                        <a:latin typeface="Times New Roman"/>
                        <a:ea typeface="Times New Roman"/>
                        <a:cs typeface="Times New Roman"/>
                      </a:endParaRPr>
                    </a:p>
                    <a:p>
                      <a:pPr marL="167005" marR="0">
                        <a:lnSpc>
                          <a:spcPct val="11500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extLst>
                  <a:ext uri="{0D108BD9-81ED-4DB2-BD59-A6C34878D82A}">
                    <a16:rowId xmlns:a16="http://schemas.microsoft.com/office/drawing/2014/main" val="10002"/>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3"/>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4"/>
                  </a:ext>
                </a:extLst>
              </a:tr>
              <a:tr h="495300">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tc>
                <a:tc>
                  <a:txBody>
                    <a:bodyPr/>
                    <a:lstStyle/>
                    <a:p>
                      <a:pPr marL="163830" marR="0">
                        <a:lnSpc>
                          <a:spcPts val="1135"/>
                        </a:lnSpc>
                        <a:spcBef>
                          <a:spcPts val="0"/>
                        </a:spcBef>
                        <a:spcAft>
                          <a:spcPts val="0"/>
                        </a:spcAft>
                      </a:pPr>
                      <a:endParaRPr lang="en-US" sz="1200" b="1" dirty="0">
                        <a:latin typeface="Times New Roman"/>
                        <a:ea typeface="Times New Roman"/>
                        <a:cs typeface="Times New Roman"/>
                      </a:endParaRPr>
                    </a:p>
                    <a:p>
                      <a:pPr marL="163830"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35"/>
                        </a:lnSpc>
                        <a:spcBef>
                          <a:spcPts val="0"/>
                        </a:spcBef>
                        <a:spcAft>
                          <a:spcPts val="0"/>
                        </a:spcAft>
                      </a:pPr>
                      <a:endParaRPr lang="en-US" sz="1200" b="1" dirty="0">
                        <a:latin typeface="Times New Roman"/>
                        <a:ea typeface="Times New Roman"/>
                        <a:cs typeface="Times New Roman"/>
                      </a:endParaRPr>
                    </a:p>
                    <a:p>
                      <a:pPr marL="16700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p>
                      <a:pPr marL="18224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393749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mj-lt"/>
              <a:buAutoNum type="arabicPeriod"/>
            </a:pPr>
            <a:r>
              <a:rPr lang="en-US" sz="2400" b="0" i="0" dirty="0">
                <a:solidFill>
                  <a:srgbClr val="292929"/>
                </a:solidFill>
                <a:effectLst/>
              </a:rPr>
              <a:t>SVM algorithm is not suitable for large data sets.</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SVM does not perform very well when the data set has more noise i.e. target classes are overlapping.</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In cases where the number of features for each data point exceeds the number of training data samples, the SVM will underperform.</a:t>
            </a:r>
          </a:p>
          <a:p>
            <a:pPr marL="457200" indent="-457200" algn="just">
              <a:buFont typeface="+mj-lt"/>
              <a:buAutoNum type="arabicPeriod"/>
            </a:pPr>
            <a:endParaRPr lang="en-US" sz="2400" b="0" i="0" dirty="0">
              <a:solidFill>
                <a:srgbClr val="292929"/>
              </a:solidFill>
              <a:effectLst/>
            </a:endParaRPr>
          </a:p>
          <a:p>
            <a:pPr algn="just">
              <a:buFont typeface="+mj-lt"/>
              <a:buAutoNum type="arabicPeriod"/>
            </a:pPr>
            <a:r>
              <a:rPr lang="en-US" sz="2400" b="0" i="0" dirty="0">
                <a:solidFill>
                  <a:srgbClr val="292929"/>
                </a:solidFill>
                <a:effectLst/>
              </a:rPr>
              <a:t>As the support vector classifier works by putting data points, above and below the classifying hyperplane there is no probabilistic explanation for the classification.</a:t>
            </a:r>
          </a:p>
          <a:p>
            <a:endParaRPr lang="en-US" sz="2400" dirty="0"/>
          </a:p>
        </p:txBody>
      </p:sp>
      <p:sp>
        <p:nvSpPr>
          <p:cNvPr id="4" name="Date Placeholder 3"/>
          <p:cNvSpPr>
            <a:spLocks noGrp="1"/>
          </p:cNvSpPr>
          <p:nvPr>
            <p:ph type="dt" sz="half" idx="10"/>
          </p:nvPr>
        </p:nvSpPr>
        <p:spPr/>
        <p:txBody>
          <a:bodyPr/>
          <a:lstStyle/>
          <a:p>
            <a:fld id="{6DDADD74-C280-4CBE-AA35-3341E2E745F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ISSUES IN SVM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400" b="1" dirty="0" err="1">
                <a:latin typeface="Times New Roman" pitchFamily="18" charset="0"/>
                <a:cs typeface="Times New Roman" pitchFamily="18" charset="0"/>
              </a:rPr>
              <a:t>Youtube</a:t>
            </a:r>
            <a:r>
              <a:rPr lang="en-US" sz="2400" b="1" dirty="0">
                <a:latin typeface="Times New Roman" pitchFamily="18" charset="0"/>
                <a:cs typeface="Times New Roman" pitchFamily="18" charset="0"/>
              </a:rPr>
              <a:t>/Other  Video Links:</a:t>
            </a: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1. Machine Learning by Prof. </a:t>
            </a:r>
            <a:r>
              <a:rPr lang="en-US" sz="2400" dirty="0" err="1">
                <a:latin typeface="Times New Roman" pitchFamily="18" charset="0"/>
                <a:cs typeface="Times New Roman" pitchFamily="18" charset="0"/>
              </a:rPr>
              <a:t>Balaraman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ravindran</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Madras (SWAYAM/NPTEL)</a:t>
            </a:r>
          </a:p>
          <a:p>
            <a:pPr algn="just">
              <a:buNone/>
            </a:pPr>
            <a:r>
              <a:rPr lang="en-US" sz="2400" dirty="0">
                <a:latin typeface="Times New Roman" pitchFamily="18" charset="0"/>
                <a:cs typeface="Times New Roman" pitchFamily="18" charset="0"/>
                <a:hlinkClick r:id="rId2"/>
              </a:rPr>
              <a:t>https://www.youtube.com/watch?v=fC7V8QsPBec&amp;feature=youtu.be</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2. Machine Learning by Prof. </a:t>
            </a:r>
            <a:r>
              <a:rPr lang="en-US" sz="2400" dirty="0" err="1">
                <a:latin typeface="Times New Roman" pitchFamily="18" charset="0"/>
                <a:cs typeface="Times New Roman" pitchFamily="18" charset="0"/>
              </a:rPr>
              <a:t>Sudeshna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Sarkar</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Kharagpur</a:t>
            </a:r>
            <a:r>
              <a:rPr lang="en-US" sz="2400" dirty="0">
                <a:latin typeface="Times New Roman" pitchFamily="18" charset="0"/>
                <a:cs typeface="Times New Roman" pitchFamily="18" charset="0"/>
              </a:rPr>
              <a:t> (NPTEL)</a:t>
            </a:r>
          </a:p>
          <a:p>
            <a:pPr algn="just">
              <a:buNone/>
            </a:pPr>
            <a:r>
              <a:rPr lang="en-US" sz="2400" dirty="0">
                <a:latin typeface="Times New Roman" pitchFamily="18" charset="0"/>
                <a:cs typeface="Times New Roman" pitchFamily="18" charset="0"/>
                <a:hlinkClick r:id="rId3"/>
              </a:rPr>
              <a:t>https://www.youtube.com/watch?v=EWmCkVfPnJ8&amp;list=PLlGkyYYWOSOsGU-XARWdIFsRAJQkyBrVj&amp;index=2</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3. Machine learning UPGRAD course by </a:t>
            </a:r>
            <a:r>
              <a:rPr lang="en-US" sz="2400" dirty="0" err="1">
                <a:latin typeface="Times New Roman" pitchFamily="18" charset="0"/>
                <a:cs typeface="Times New Roman" pitchFamily="18" charset="0"/>
              </a:rPr>
              <a:t>IIIT,Bangalore</a:t>
            </a: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hlinkClick r:id="rId4"/>
              </a:rPr>
              <a:t>https://www.upgrad.com/machine-learning-ai-pgd-iiitb/</a:t>
            </a:r>
            <a:endParaRPr lang="en-US" sz="2400" dirty="0">
              <a:latin typeface="Times New Roman" pitchFamily="18" charset="0"/>
              <a:cs typeface="Times New Roman" pitchFamily="18" charset="0"/>
            </a:endParaRPr>
          </a:p>
          <a:p>
            <a:pPr>
              <a:buNone/>
            </a:pPr>
            <a:endParaRPr lang="en-US" sz="2000" dirty="0"/>
          </a:p>
        </p:txBody>
      </p:sp>
      <p:sp>
        <p:nvSpPr>
          <p:cNvPr id="4" name="Date Placeholder 3"/>
          <p:cNvSpPr>
            <a:spLocks noGrp="1"/>
          </p:cNvSpPr>
          <p:nvPr>
            <p:ph type="dt" sz="half" idx="10"/>
          </p:nvPr>
        </p:nvSpPr>
        <p:spPr/>
        <p:txBody>
          <a:bodyPr/>
          <a:lstStyle/>
          <a:p>
            <a:fld id="{4A4923B4-5A89-465C-B52B-D9D647E968B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Faculty Video Links, </a:t>
            </a:r>
            <a:r>
              <a:rPr lang="en-US" sz="3200" b="1" dirty="0" err="1">
                <a:latin typeface="Times New Roman" pitchFamily="18" charset="0"/>
                <a:cs typeface="Times New Roman" pitchFamily="18" charset="0"/>
              </a:rPr>
              <a:t>Youtube</a:t>
            </a:r>
            <a:r>
              <a:rPr lang="en-US" sz="3200" b="1" dirty="0">
                <a:latin typeface="Times New Roman" pitchFamily="18" charset="0"/>
                <a:cs typeface="Times New Roman" pitchFamily="18" charset="0"/>
              </a:rPr>
              <a:t> &amp; NPTEL Video Links and Online Courses Details  </a:t>
            </a: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324600"/>
            <a:ext cx="5715000" cy="3968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lnSpcReduction="10000"/>
          </a:bodyPr>
          <a:lstStyle/>
          <a:p>
            <a:pPr>
              <a:buNone/>
            </a:pPr>
            <a:r>
              <a:rPr lang="en-US" sz="2000" dirty="0">
                <a:latin typeface="Times New Roman" pitchFamily="18" charset="0"/>
                <a:cs typeface="Times New Roman" pitchFamily="18" charset="0"/>
              </a:rPr>
              <a:t>1. </a:t>
            </a:r>
            <a:r>
              <a:rPr lang="en-US" sz="2400" dirty="0">
                <a:latin typeface="Times New Roman" pitchFamily="18" charset="0"/>
                <a:cs typeface="Times New Roman" pitchFamily="18" charset="0"/>
              </a:rPr>
              <a:t>Which of the following is true about Naive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a:t>
            </a:r>
          </a:p>
          <a:p>
            <a:pPr marL="457200" indent="-457200">
              <a:buFont typeface="+mj-lt"/>
              <a:buAutoNum type="alphaLcParenR"/>
            </a:pPr>
            <a:r>
              <a:rPr lang="en-US" sz="2400" dirty="0">
                <a:latin typeface="Times New Roman" pitchFamily="18" charset="0"/>
                <a:cs typeface="Times New Roman" pitchFamily="18" charset="0"/>
              </a:rPr>
              <a:t>Assumes that all the features in a dataset are equally important</a:t>
            </a:r>
          </a:p>
          <a:p>
            <a:pPr marL="457200" indent="-457200">
              <a:buFont typeface="+mj-lt"/>
              <a:buAutoNum type="alphaLcParenR"/>
            </a:pPr>
            <a:r>
              <a:rPr lang="en-US" sz="2400" dirty="0">
                <a:latin typeface="Times New Roman" pitchFamily="18" charset="0"/>
                <a:cs typeface="Times New Roman" pitchFamily="18" charset="0"/>
              </a:rPr>
              <a:t>Assumes that all the features in a dataset are independent</a:t>
            </a:r>
          </a:p>
          <a:p>
            <a:pPr marL="457200" indent="-457200">
              <a:buFont typeface="+mj-lt"/>
              <a:buAutoNum type="alphaLcParenR"/>
            </a:pPr>
            <a:r>
              <a:rPr lang="en-US" sz="2400" dirty="0">
                <a:latin typeface="Times New Roman" pitchFamily="18" charset="0"/>
                <a:cs typeface="Times New Roman" pitchFamily="18" charset="0"/>
              </a:rPr>
              <a:t>Both A and B </a:t>
            </a:r>
          </a:p>
          <a:p>
            <a:pPr marL="457200" indent="-457200">
              <a:buFont typeface="+mj-lt"/>
              <a:buAutoNum type="alphaLcParenR"/>
            </a:pPr>
            <a:r>
              <a:rPr lang="en-US" sz="2400" dirty="0">
                <a:latin typeface="Times New Roman" pitchFamily="18" charset="0"/>
                <a:cs typeface="Times New Roman" pitchFamily="18" charset="0"/>
              </a:rPr>
              <a:t>None of the above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Where does the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rule can be used?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Solving queries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Increasing complexity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Decreasing complexity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Answering probabilistic query</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6C3F94-277B-478E-A319-6E2096DA734F}"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75F2ED2-0937-4EA8-BD42-BE55631D6FE2}"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143000"/>
            <a:ext cx="8077200" cy="4524315"/>
          </a:xfrm>
          <a:prstGeom prst="rect">
            <a:avLst/>
          </a:prstGeom>
        </p:spPr>
        <p:txBody>
          <a:bodyPr wrap="square">
            <a:spAutoFit/>
          </a:bodyPr>
          <a:lstStyle/>
          <a:p>
            <a:r>
              <a:rPr lang="en-US" sz="2400" dirty="0">
                <a:latin typeface="Times New Roman" pitchFamily="18" charset="0"/>
                <a:cs typeface="Times New Roman" pitchFamily="18" charset="0"/>
              </a:rPr>
              <a:t>3. What does the </a:t>
            </a:r>
            <a:r>
              <a:rPr lang="en-US" sz="2400" dirty="0" err="1">
                <a:latin typeface="Times New Roman" pitchFamily="18" charset="0"/>
                <a:cs typeface="Times New Roman" pitchFamily="18" charset="0"/>
              </a:rPr>
              <a:t>bayesian</a:t>
            </a:r>
            <a:r>
              <a:rPr lang="en-US" sz="2400" dirty="0">
                <a:latin typeface="Times New Roman" pitchFamily="18" charset="0"/>
                <a:cs typeface="Times New Roman" pitchFamily="18" charset="0"/>
              </a:rPr>
              <a:t> network provides?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Complete description of the domain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Partial description of the domain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Complete description of the problem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None of the mentioned</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4. How the compactness of the Bayesian network can be described?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Locally structured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Fully structured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Partial structure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All of the mentioned</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295FA4D-EBE3-4C9D-B86C-632E54E06552}"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817163"/>
            <a:ext cx="8077200" cy="6370975"/>
          </a:xfrm>
          <a:prstGeom prst="rect">
            <a:avLst/>
          </a:prstGeom>
        </p:spPr>
        <p:txBody>
          <a:bodyPr wrap="square">
            <a:spAutoFit/>
          </a:bodyPr>
          <a:lstStyle/>
          <a:p>
            <a:pPr algn="l"/>
            <a:r>
              <a:rPr lang="en-US" sz="2400" dirty="0">
                <a:cs typeface="Times New Roman" pitchFamily="18" charset="0"/>
              </a:rPr>
              <a:t>5. </a:t>
            </a:r>
            <a:r>
              <a:rPr lang="en-US" sz="2400" b="1" i="0" dirty="0">
                <a:solidFill>
                  <a:srgbClr val="595858"/>
                </a:solidFill>
                <a:effectLst/>
              </a:rPr>
              <a:t>The effectiveness of an SVM depends upon:</a:t>
            </a:r>
            <a:endParaRPr lang="en-US" sz="2400" b="0" i="0" dirty="0">
              <a:solidFill>
                <a:srgbClr val="595858"/>
              </a:solidFill>
              <a:effectLst/>
            </a:endParaRPr>
          </a:p>
          <a:p>
            <a:pPr algn="l"/>
            <a:r>
              <a:rPr lang="en-US" sz="2400" b="0" i="0" dirty="0">
                <a:solidFill>
                  <a:srgbClr val="595858"/>
                </a:solidFill>
                <a:effectLst/>
              </a:rPr>
              <a:t>A) Selection of Kernel</a:t>
            </a:r>
            <a:br>
              <a:rPr lang="en-US" sz="2400" b="0" i="0" dirty="0">
                <a:solidFill>
                  <a:srgbClr val="595858"/>
                </a:solidFill>
                <a:effectLst/>
              </a:rPr>
            </a:br>
            <a:r>
              <a:rPr lang="en-US" sz="2400" b="0" i="0" dirty="0">
                <a:solidFill>
                  <a:srgbClr val="595858"/>
                </a:solidFill>
                <a:effectLst/>
              </a:rPr>
              <a:t>B) Kernel Parameters</a:t>
            </a:r>
            <a:br>
              <a:rPr lang="en-US" sz="2400" b="0" i="0" dirty="0">
                <a:solidFill>
                  <a:srgbClr val="595858"/>
                </a:solidFill>
                <a:effectLst/>
              </a:rPr>
            </a:br>
            <a:r>
              <a:rPr lang="en-US" sz="2400" b="0" i="0" dirty="0">
                <a:solidFill>
                  <a:srgbClr val="595858"/>
                </a:solidFill>
                <a:effectLst/>
              </a:rPr>
              <a:t>C) Soft Margin Parameter C</a:t>
            </a:r>
            <a:br>
              <a:rPr lang="en-US" sz="2400" b="0" i="0" dirty="0">
                <a:solidFill>
                  <a:srgbClr val="595858"/>
                </a:solidFill>
                <a:effectLst/>
              </a:rPr>
            </a:br>
            <a:r>
              <a:rPr lang="en-US" sz="2400" b="1" i="0" dirty="0">
                <a:solidFill>
                  <a:srgbClr val="595858"/>
                </a:solidFill>
                <a:effectLst/>
              </a:rPr>
              <a:t>D) All of the above</a:t>
            </a:r>
          </a:p>
          <a:p>
            <a:endParaRPr lang="en-US" sz="2400" dirty="0">
              <a:cs typeface="Times New Roman" pitchFamily="18" charset="0"/>
            </a:endParaRPr>
          </a:p>
          <a:p>
            <a:pPr algn="l"/>
            <a:r>
              <a:rPr lang="en-US" sz="2400" dirty="0">
                <a:cs typeface="Times New Roman" pitchFamily="18" charset="0"/>
              </a:rPr>
              <a:t>6. </a:t>
            </a:r>
            <a:r>
              <a:rPr lang="en-US" sz="2400" b="1" i="0" dirty="0">
                <a:solidFill>
                  <a:srgbClr val="595858"/>
                </a:solidFill>
                <a:effectLst/>
              </a:rPr>
              <a:t>Support vectors are the data points that lie closest to the decision surface.</a:t>
            </a:r>
            <a:endParaRPr lang="en-US" sz="2400" b="0" i="0" dirty="0">
              <a:solidFill>
                <a:srgbClr val="595858"/>
              </a:solidFill>
              <a:effectLst/>
            </a:endParaRPr>
          </a:p>
          <a:p>
            <a:pPr marL="457200" indent="-457200" algn="l">
              <a:buAutoNum type="alphaUcParenR"/>
            </a:pPr>
            <a:r>
              <a:rPr lang="en-US" sz="2400" b="1" i="0" dirty="0">
                <a:solidFill>
                  <a:srgbClr val="595858"/>
                </a:solidFill>
                <a:effectLst/>
              </a:rPr>
              <a:t>TRUE</a:t>
            </a:r>
            <a:endParaRPr lang="en-US" sz="2400" dirty="0">
              <a:solidFill>
                <a:srgbClr val="595858"/>
              </a:solidFill>
            </a:endParaRPr>
          </a:p>
          <a:p>
            <a:pPr marL="457200" indent="-457200" algn="l">
              <a:buAutoNum type="alphaUcParenR"/>
            </a:pPr>
            <a:r>
              <a:rPr lang="en-US" sz="2400" b="0" i="0" dirty="0">
                <a:solidFill>
                  <a:srgbClr val="595858"/>
                </a:solidFill>
                <a:effectLst/>
              </a:rPr>
              <a:t>B) FALSE</a:t>
            </a:r>
          </a:p>
          <a:p>
            <a:pPr marL="457200" indent="-457200" algn="l">
              <a:buAutoNum type="alphaUcParenR"/>
            </a:pPr>
            <a:endParaRPr lang="en-US" sz="2400" b="0" i="0" dirty="0">
              <a:solidFill>
                <a:srgbClr val="595858"/>
              </a:solidFill>
              <a:effectLst/>
            </a:endParaRPr>
          </a:p>
          <a:p>
            <a:pPr algn="l"/>
            <a:r>
              <a:rPr lang="en-US" sz="2400" b="1" i="0" dirty="0">
                <a:solidFill>
                  <a:srgbClr val="595858"/>
                </a:solidFill>
                <a:effectLst/>
              </a:rPr>
              <a:t>7. The SVM’s are less effective when:</a:t>
            </a:r>
            <a:endParaRPr lang="en-US" sz="2400" b="0" i="0" dirty="0">
              <a:solidFill>
                <a:srgbClr val="595858"/>
              </a:solidFill>
              <a:effectLst/>
            </a:endParaRPr>
          </a:p>
          <a:p>
            <a:pPr algn="l"/>
            <a:r>
              <a:rPr lang="en-US" sz="2400" b="1" i="0" dirty="0">
                <a:solidFill>
                  <a:srgbClr val="595858"/>
                </a:solidFill>
                <a:effectLst/>
              </a:rPr>
              <a:t>A) The data is linearly separable</a:t>
            </a:r>
            <a:br>
              <a:rPr lang="en-US" sz="2400" b="0" i="0" dirty="0">
                <a:solidFill>
                  <a:srgbClr val="595858"/>
                </a:solidFill>
                <a:effectLst/>
              </a:rPr>
            </a:br>
            <a:r>
              <a:rPr lang="en-US" sz="2400" b="0" i="0" dirty="0">
                <a:solidFill>
                  <a:srgbClr val="595858"/>
                </a:solidFill>
                <a:effectLst/>
              </a:rPr>
              <a:t>B) The data is clean and ready to use</a:t>
            </a:r>
            <a:br>
              <a:rPr lang="en-US" sz="2400" b="0" i="0" dirty="0">
                <a:solidFill>
                  <a:srgbClr val="595858"/>
                </a:solidFill>
                <a:effectLst/>
              </a:rPr>
            </a:br>
            <a:r>
              <a:rPr lang="en-US" sz="2400" b="0" i="0" dirty="0">
                <a:solidFill>
                  <a:srgbClr val="595858"/>
                </a:solidFill>
                <a:effectLst/>
              </a:rPr>
              <a:t>C) The data is noisy and contains overlapping points</a:t>
            </a:r>
          </a:p>
          <a:p>
            <a:pPr algn="l"/>
            <a:endParaRPr lang="en-US" sz="2400" b="0" i="0" dirty="0">
              <a:solidFill>
                <a:srgbClr val="595858"/>
              </a:solidFill>
              <a:effectLst/>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238437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E6B3A9B-10A0-4E57-A379-7E8B617F6F23}"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723900" y="724912"/>
            <a:ext cx="8077200" cy="6001643"/>
          </a:xfrm>
          <a:prstGeom prst="rect">
            <a:avLst/>
          </a:prstGeom>
        </p:spPr>
        <p:txBody>
          <a:bodyPr wrap="square">
            <a:spAutoFit/>
          </a:bodyPr>
          <a:lstStyle/>
          <a:p>
            <a:r>
              <a:rPr lang="en-US" sz="2400" dirty="0">
                <a:latin typeface="Times New Roman" pitchFamily="18" charset="0"/>
                <a:cs typeface="Times New Roman" pitchFamily="18" charset="0"/>
              </a:rPr>
              <a:t>8. SVM is a __________________ Learning Algorithm</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a) Supervised</a:t>
            </a:r>
          </a:p>
          <a:p>
            <a:r>
              <a:rPr lang="en-US" sz="2400" dirty="0">
                <a:latin typeface="Times New Roman" pitchFamily="18" charset="0"/>
                <a:cs typeface="Times New Roman" pitchFamily="18" charset="0"/>
              </a:rPr>
              <a:t>b) Unsupervised</a:t>
            </a:r>
          </a:p>
          <a:p>
            <a:r>
              <a:rPr lang="en-US" sz="2400" dirty="0">
                <a:latin typeface="Times New Roman" pitchFamily="18" charset="0"/>
                <a:cs typeface="Times New Roman" pitchFamily="18" charset="0"/>
              </a:rPr>
              <a:t>c)Both</a:t>
            </a:r>
          </a:p>
          <a:p>
            <a:r>
              <a:rPr lang="en-US" sz="2400" dirty="0">
                <a:latin typeface="Times New Roman" pitchFamily="18" charset="0"/>
                <a:cs typeface="Times New Roman" pitchFamily="18" charset="0"/>
              </a:rPr>
              <a:t>D None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9. SVM is termed as _____________ classifier</a:t>
            </a:r>
          </a:p>
          <a:p>
            <a:pPr marL="457200" indent="-457200">
              <a:buAutoNum type="alphaLcParenR"/>
            </a:pPr>
            <a:r>
              <a:rPr lang="en-US" sz="2400" b="1" dirty="0">
                <a:latin typeface="Times New Roman" pitchFamily="18" charset="0"/>
                <a:cs typeface="Times New Roman" pitchFamily="18" charset="0"/>
              </a:rPr>
              <a:t>Maximum margin</a:t>
            </a:r>
          </a:p>
          <a:p>
            <a:pPr marL="457200" indent="-457200">
              <a:buAutoNum type="alphaLcParenR"/>
            </a:pPr>
            <a:r>
              <a:rPr lang="en-US" sz="2400" dirty="0">
                <a:latin typeface="Times New Roman" pitchFamily="18" charset="0"/>
                <a:cs typeface="Times New Roman" pitchFamily="18" charset="0"/>
              </a:rPr>
              <a:t>Minimum Margin</a:t>
            </a:r>
          </a:p>
          <a:p>
            <a:pPr marL="457200" indent="-457200">
              <a:buAutoNum type="alphaLcParenR"/>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10.</a:t>
            </a:r>
            <a:r>
              <a:rPr lang="en-US" sz="2400" b="0" i="0" dirty="0">
                <a:solidFill>
                  <a:srgbClr val="000000"/>
                </a:solidFill>
                <a:effectLst/>
                <a:latin typeface="georgia" panose="02040502050405020303" pitchFamily="18" charset="0"/>
              </a:rPr>
              <a:t> The training examples closest to the separating hyperplane are called as _______</a:t>
            </a:r>
          </a:p>
          <a:p>
            <a:pPr marL="457200" indent="-457200">
              <a:buAutoNum type="alphaLcParenR"/>
            </a:pPr>
            <a:r>
              <a:rPr lang="en-US" sz="2400" dirty="0">
                <a:latin typeface="Times New Roman" pitchFamily="18" charset="0"/>
                <a:cs typeface="Times New Roman" pitchFamily="18" charset="0"/>
              </a:rPr>
              <a:t>Training vectors</a:t>
            </a:r>
          </a:p>
          <a:p>
            <a:pPr marL="457200" indent="-457200">
              <a:buAutoNum type="alphaLcParenR"/>
            </a:pPr>
            <a:r>
              <a:rPr lang="en-US" sz="2400" dirty="0">
                <a:latin typeface="Times New Roman" pitchFamily="18" charset="0"/>
                <a:cs typeface="Times New Roman" pitchFamily="18" charset="0"/>
              </a:rPr>
              <a:t>Test vectors</a:t>
            </a:r>
          </a:p>
          <a:p>
            <a:pPr marL="457200" indent="-457200">
              <a:buAutoNum type="alphaLcParenR"/>
            </a:pPr>
            <a:r>
              <a:rPr lang="en-US" sz="2400" b="1" dirty="0">
                <a:latin typeface="Times New Roman" pitchFamily="18" charset="0"/>
                <a:cs typeface="Times New Roman" pitchFamily="18" charset="0"/>
              </a:rPr>
              <a:t>Support Vectors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137256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6C09617C-4890-46FC-986A-B5625F4A0CBD}"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612732" y="1373186"/>
            <a:ext cx="8077200" cy="221599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ea typeface="Calibri" pitchFamily="34" charset="0"/>
                <a:cs typeface="Times New Roman" pitchFamily="18" charset="0"/>
              </a:rPr>
              <a:t>1. Explain the concept of </a:t>
            </a:r>
            <a:r>
              <a:rPr lang="en-US" sz="2000" dirty="0" err="1">
                <a:latin typeface="Times New Roman" pitchFamily="18" charset="0"/>
                <a:ea typeface="Calibri" pitchFamily="34" charset="0"/>
                <a:cs typeface="Times New Roman" pitchFamily="18" charset="0"/>
              </a:rPr>
              <a:t>Bayes</a:t>
            </a:r>
            <a:r>
              <a:rPr lang="en-US" sz="2000" dirty="0">
                <a:latin typeface="Times New Roman" pitchFamily="18" charset="0"/>
                <a:ea typeface="Calibri" pitchFamily="34" charset="0"/>
                <a:cs typeface="Times New Roman" pitchFamily="18" charset="0"/>
              </a:rPr>
              <a:t> theorem with an example.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2. Explain Bayesian belief network and conditional independence with example.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3. What are Bayesian Belief nets? Where are they used?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4. Explain  Brute  force  MAP  hypothesis  learner?  What  is  minimum  description  length principle.</a:t>
            </a:r>
          </a:p>
          <a:p>
            <a:pPr lvl="0" eaLnBrk="0" fontAlgn="base" hangingPunct="0">
              <a:spcBef>
                <a:spcPct val="0"/>
              </a:spcBef>
              <a:spcAft>
                <a:spcPct val="0"/>
              </a:spcAft>
            </a:pP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8A7B2222-B7C0-4B22-8A5B-A0D1E73FD5F3}"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604982" y="1274364"/>
            <a:ext cx="8077200" cy="344709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Calibri" pitchFamily="34" charset="0"/>
                <a:cs typeface="Times New Roman" pitchFamily="18" charset="0"/>
              </a:rPr>
              <a:t>5. Explain Brute force </a:t>
            </a:r>
            <a:r>
              <a:rPr lang="en-US" sz="2000" dirty="0" err="1">
                <a:latin typeface="Times New Roman" pitchFamily="18" charset="0"/>
                <a:ea typeface="Calibri" pitchFamily="34" charset="0"/>
                <a:cs typeface="Times New Roman" pitchFamily="18" charset="0"/>
              </a:rPr>
              <a:t>Bayes</a:t>
            </a:r>
            <a:r>
              <a:rPr lang="en-US" sz="2000" dirty="0">
                <a:latin typeface="Times New Roman" pitchFamily="18" charset="0"/>
                <a:ea typeface="Calibri" pitchFamily="34" charset="0"/>
                <a:cs typeface="Times New Roman" pitchFamily="18" charset="0"/>
              </a:rPr>
              <a:t> Concept Learning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6. Explain the concept of EM Algorithm.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7. What is conditional Independence?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8. Explain Naïve </a:t>
            </a:r>
            <a:r>
              <a:rPr lang="en-US" sz="2000" dirty="0" err="1">
                <a:latin typeface="Times New Roman" pitchFamily="18" charset="0"/>
                <a:ea typeface="Calibri" pitchFamily="34" charset="0"/>
                <a:cs typeface="Times New Roman" pitchFamily="18" charset="0"/>
              </a:rPr>
              <a:t>Bayes</a:t>
            </a:r>
            <a:r>
              <a:rPr lang="en-US" sz="2000" dirty="0">
                <a:latin typeface="Times New Roman" pitchFamily="18" charset="0"/>
                <a:ea typeface="Calibri" pitchFamily="34" charset="0"/>
                <a:cs typeface="Times New Roman" pitchFamily="18" charset="0"/>
              </a:rPr>
              <a:t> Classifier with an Example.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9. Describe the concept of MDL.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10. </a:t>
            </a:r>
            <a:r>
              <a:rPr lang="it-IT" sz="2000" dirty="0">
                <a:latin typeface="Times New Roman" pitchFamily="18" charset="0"/>
                <a:ea typeface="Calibri" pitchFamily="34" charset="0"/>
                <a:cs typeface="Times New Roman" pitchFamily="18" charset="0"/>
              </a:rPr>
              <a:t>Define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 Prior Probability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(ii) Conditional Probability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(iii) Posterior Probability </a:t>
            </a:r>
            <a:endParaRPr lang="en-US" sz="2000" dirty="0">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sz="20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None/>
            </a:pPr>
            <a:r>
              <a:rPr lang="en-US" sz="2000" b="1" dirty="0">
                <a:latin typeface="Times New Roman" pitchFamily="18" charset="0"/>
                <a:cs typeface="Times New Roman" pitchFamily="18" charset="0"/>
              </a:rPr>
              <a:t>1. _____ is the mathematical likelihood that something will occur.</a:t>
            </a:r>
          </a:p>
          <a:p>
            <a:pPr marL="457200" indent="-457200" algn="just">
              <a:buFont typeface="+mj-lt"/>
              <a:buAutoNum type="alphaLcParenR"/>
            </a:pPr>
            <a:r>
              <a:rPr lang="en-US" sz="2000" dirty="0">
                <a:latin typeface="Times New Roman" pitchFamily="18" charset="0"/>
                <a:cs typeface="Times New Roman" pitchFamily="18" charset="0"/>
              </a:rPr>
              <a:t>Classification.</a:t>
            </a:r>
          </a:p>
          <a:p>
            <a:pPr marL="457200" indent="-457200" algn="just">
              <a:buFont typeface="+mj-lt"/>
              <a:buAutoNum type="alphaLcParenR"/>
            </a:pPr>
            <a:r>
              <a:rPr lang="en-US" sz="2000" dirty="0">
                <a:latin typeface="Times New Roman" pitchFamily="18" charset="0"/>
                <a:cs typeface="Times New Roman" pitchFamily="18" charset="0"/>
              </a:rPr>
              <a:t>Probability.</a:t>
            </a:r>
          </a:p>
          <a:p>
            <a:pPr marL="457200" indent="-457200" algn="just">
              <a:buFont typeface="+mj-lt"/>
              <a:buAutoNum type="alphaLcParenR"/>
            </a:pPr>
            <a:r>
              <a:rPr lang="en-US" sz="2000" dirty="0">
                <a:latin typeface="Times New Roman" pitchFamily="18" charset="0"/>
                <a:cs typeface="Times New Roman" pitchFamily="18" charset="0"/>
              </a:rPr>
              <a:t>Naive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Classifier.</a:t>
            </a:r>
          </a:p>
          <a:p>
            <a:pPr marL="457200" indent="-457200" algn="just">
              <a:buFont typeface="+mj-lt"/>
              <a:buAutoNum type="alphaLcParenR"/>
            </a:pPr>
            <a:r>
              <a:rPr lang="en-US" sz="2000" dirty="0">
                <a:latin typeface="Times New Roman" pitchFamily="18" charset="0"/>
                <a:cs typeface="Times New Roman" pitchFamily="18" charset="0"/>
              </a:rPr>
              <a:t>None of the other answers are correct.</a:t>
            </a:r>
          </a:p>
          <a:p>
            <a:pPr marL="457200" indent="-457200"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2. The Naive </a:t>
            </a:r>
            <a:r>
              <a:rPr lang="en-US" sz="2000" b="1" dirty="0" err="1">
                <a:latin typeface="Times New Roman" pitchFamily="18" charset="0"/>
                <a:cs typeface="Times New Roman" pitchFamily="18" charset="0"/>
              </a:rPr>
              <a:t>Bayes</a:t>
            </a:r>
            <a:r>
              <a:rPr lang="en-US" sz="2000" b="1" dirty="0">
                <a:latin typeface="Times New Roman" pitchFamily="18" charset="0"/>
                <a:cs typeface="Times New Roman" pitchFamily="18" charset="0"/>
              </a:rPr>
              <a:t> Classifier is a _____ in probability.</a:t>
            </a:r>
          </a:p>
          <a:p>
            <a:pPr marL="457200" indent="-457200" algn="just">
              <a:buFont typeface="+mj-lt"/>
              <a:buAutoNum type="alphaLcParenR"/>
            </a:pPr>
            <a:r>
              <a:rPr lang="en-US" sz="2000" dirty="0">
                <a:latin typeface="Times New Roman" pitchFamily="18" charset="0"/>
                <a:cs typeface="Times New Roman" pitchFamily="18" charset="0"/>
              </a:rPr>
              <a:t>Technique.</a:t>
            </a:r>
          </a:p>
          <a:p>
            <a:pPr marL="457200" indent="-457200" algn="just">
              <a:buFont typeface="+mj-lt"/>
              <a:buAutoNum type="alphaLcParenR"/>
            </a:pPr>
            <a:r>
              <a:rPr lang="en-US" sz="2000" dirty="0">
                <a:latin typeface="Times New Roman" pitchFamily="18" charset="0"/>
                <a:cs typeface="Times New Roman" pitchFamily="18" charset="0"/>
              </a:rPr>
              <a:t>Process.</a:t>
            </a:r>
          </a:p>
          <a:p>
            <a:pPr marL="457200" indent="-457200" algn="just">
              <a:buFont typeface="+mj-lt"/>
              <a:buAutoNum type="alphaLcParenR"/>
            </a:pPr>
            <a:r>
              <a:rPr lang="en-US" sz="2000" dirty="0">
                <a:latin typeface="Times New Roman" pitchFamily="18" charset="0"/>
                <a:cs typeface="Times New Roman" pitchFamily="18" charset="0"/>
              </a:rPr>
              <a:t>Classification.</a:t>
            </a:r>
          </a:p>
          <a:p>
            <a:pPr marL="457200" indent="-457200" algn="just">
              <a:buFont typeface="+mj-lt"/>
              <a:buAutoNum type="alphaLcParenR"/>
            </a:pPr>
            <a:r>
              <a:rPr lang="en-US" sz="2000" dirty="0">
                <a:latin typeface="Times New Roman" pitchFamily="18" charset="0"/>
                <a:cs typeface="Times New Roman" pitchFamily="18" charset="0"/>
              </a:rPr>
              <a:t>None of these answers are correct.</a:t>
            </a:r>
          </a:p>
          <a:p>
            <a:pPr marL="457200" indent="-457200">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BD0C3D7-FAD0-4C22-B317-2960A32B05F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marL="0" indent="0">
              <a:buNone/>
            </a:pPr>
            <a:r>
              <a:rPr lang="en-US" sz="2200" b="1" dirty="0"/>
              <a:t>3) If you remove the following any one red points from the data. Does the decision boundary will change?</a:t>
            </a:r>
            <a:endParaRPr lang="en-US" sz="2200" dirty="0"/>
          </a:p>
          <a:p>
            <a:pPr marL="0" indent="0">
              <a:buNone/>
            </a:pPr>
            <a:r>
              <a:rPr lang="en-US" sz="2200" dirty="0"/>
              <a:t>	</a:t>
            </a:r>
            <a:r>
              <a:rPr lang="en-US" sz="2200" b="1" dirty="0"/>
              <a:t>A) Yes</a:t>
            </a:r>
            <a:br>
              <a:rPr lang="en-US" sz="2200" b="1" dirty="0"/>
            </a:br>
            <a:r>
              <a:rPr lang="en-US" sz="2200" dirty="0"/>
              <a:t>	B) No</a:t>
            </a:r>
          </a:p>
          <a:p>
            <a:pPr marL="0" indent="0">
              <a:buNone/>
            </a:pPr>
            <a:r>
              <a:rPr lang="en-US" sz="2200" b="1" dirty="0"/>
              <a:t>4) If you remove the non-red circled points from the data, the decision boundary will change?</a:t>
            </a:r>
          </a:p>
          <a:p>
            <a:pPr marL="0" indent="0">
              <a:buNone/>
            </a:pPr>
            <a:r>
              <a:rPr lang="en-US" sz="2200" dirty="0"/>
              <a:t>	A) True</a:t>
            </a:r>
            <a:br>
              <a:rPr lang="en-US" sz="2200" dirty="0"/>
            </a:br>
            <a:r>
              <a:rPr lang="en-US" sz="2200" dirty="0"/>
              <a:t>	</a:t>
            </a:r>
            <a:r>
              <a:rPr lang="en-US" sz="2200" b="1" dirty="0"/>
              <a:t>B) False</a:t>
            </a:r>
          </a:p>
          <a:p>
            <a:pPr marL="0" indent="0">
              <a:buNone/>
            </a:pPr>
            <a:r>
              <a:rPr lang="en-US" sz="2200" b="1" dirty="0"/>
              <a:t>5) What do you mean by generalization error in terms of the SVM?</a:t>
            </a:r>
          </a:p>
          <a:p>
            <a:pPr marL="0" indent="0">
              <a:buNone/>
            </a:pPr>
            <a:endParaRPr lang="en-US" sz="2200" dirty="0"/>
          </a:p>
          <a:p>
            <a:pPr marL="0" indent="0">
              <a:buNone/>
            </a:pPr>
            <a:r>
              <a:rPr lang="en-US" sz="2200" dirty="0"/>
              <a:t>A) How far the hyperplane is from the support vectors</a:t>
            </a:r>
          </a:p>
          <a:p>
            <a:pPr marL="0" indent="0">
              <a:buNone/>
            </a:pPr>
            <a:r>
              <a:rPr lang="en-US" sz="2200" dirty="0"/>
              <a:t>B) </a:t>
            </a:r>
            <a:r>
              <a:rPr lang="en-US" sz="2200" b="1" dirty="0"/>
              <a:t>How accurately the SVM can predict outcomes for unseen data</a:t>
            </a:r>
          </a:p>
          <a:p>
            <a:pPr marL="0" indent="0">
              <a:buNone/>
            </a:pPr>
            <a:r>
              <a:rPr lang="en-US" sz="2200" dirty="0"/>
              <a:t>C) The threshold amount of error in an SVM</a:t>
            </a:r>
          </a:p>
          <a:p>
            <a:pPr marL="0" indent="0">
              <a:buNone/>
            </a:pPr>
            <a:endParaRPr lang="en-US" sz="2200" dirty="0"/>
          </a:p>
        </p:txBody>
      </p:sp>
      <p:sp>
        <p:nvSpPr>
          <p:cNvPr id="4" name="Date Placeholder 3"/>
          <p:cNvSpPr>
            <a:spLocks noGrp="1"/>
          </p:cNvSpPr>
          <p:nvPr>
            <p:ph type="dt" sz="half" idx="10"/>
          </p:nvPr>
        </p:nvSpPr>
        <p:spPr/>
        <p:txBody>
          <a:bodyPr/>
          <a:lstStyle/>
          <a:p>
            <a:fld id="{2541A461-5D26-45CB-9EA3-00936A21F78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84655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02EACA3B-C658-4C5B-A6C5-E95E5C66E3E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Result Analysis</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KN SINGH                               MLT(KCS055)                                    UNIT-2</a:t>
            </a:r>
            <a:endParaRPr lang="en-US" dirty="0"/>
          </a:p>
        </p:txBody>
      </p:sp>
      <p:graphicFrame>
        <p:nvGraphicFramePr>
          <p:cNvPr id="12" name="Table 11"/>
          <p:cNvGraphicFramePr>
            <a:graphicFrameLocks noGrp="1"/>
          </p:cNvGraphicFramePr>
          <p:nvPr/>
        </p:nvGraphicFramePr>
        <p:xfrm>
          <a:off x="990600" y="1397000"/>
          <a:ext cx="7010400" cy="20955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698500">
                <a:tc gridSpan="2">
                  <a:txBody>
                    <a:bodyPr/>
                    <a:lstStyle/>
                    <a:p>
                      <a:pPr marL="0" algn="l" defTabSz="914400" rtl="0" eaLnBrk="1" latinLnBrk="0" hangingPunct="1"/>
                      <a:r>
                        <a:rPr lang="en-US" sz="2200" kern="1200" dirty="0">
                          <a:solidFill>
                            <a:schemeClr val="tx1"/>
                          </a:solidFill>
                          <a:latin typeface="+mn-lt"/>
                          <a:ea typeface="+mn-ea"/>
                          <a:cs typeface="+mn-cs"/>
                        </a:rPr>
                        <a:t>MLT(KCS-055)</a:t>
                      </a:r>
                    </a:p>
                  </a:txBody>
                  <a:tcPr/>
                </a:tc>
                <a:tc hMerge="1">
                  <a:txBody>
                    <a:bodyPr/>
                    <a:lstStyle/>
                    <a:p>
                      <a:endParaRPr lang="en-US" dirty="0"/>
                    </a:p>
                  </a:txBody>
                  <a:tcPr/>
                </a:tc>
                <a:extLst>
                  <a:ext uri="{0D108BD9-81ED-4DB2-BD59-A6C34878D82A}">
                    <a16:rowId xmlns:a16="http://schemas.microsoft.com/office/drawing/2014/main" val="10000"/>
                  </a:ext>
                </a:extLst>
              </a:tr>
              <a:tr h="698500">
                <a:tc>
                  <a:txBody>
                    <a:bodyPr/>
                    <a:lstStyle/>
                    <a:p>
                      <a:pPr marL="0" algn="l" defTabSz="914400" rtl="0" eaLnBrk="1" latinLnBrk="0" hangingPunct="1"/>
                      <a:r>
                        <a:rPr lang="en-US" sz="2200" kern="1200" dirty="0">
                          <a:solidFill>
                            <a:schemeClr val="tx1"/>
                          </a:solidFill>
                          <a:latin typeface="+mn-lt"/>
                          <a:ea typeface="+mn-ea"/>
                          <a:cs typeface="+mn-cs"/>
                        </a:rPr>
                        <a:t>Subject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95.62</a:t>
                      </a:r>
                    </a:p>
                  </a:txBody>
                  <a:tcPr/>
                </a:tc>
                <a:extLst>
                  <a:ext uri="{0D108BD9-81ED-4DB2-BD59-A6C34878D82A}">
                    <a16:rowId xmlns:a16="http://schemas.microsoft.com/office/drawing/2014/main" val="10002"/>
                  </a:ext>
                </a:extLst>
              </a:tr>
              <a:tr h="698500">
                <a:tc>
                  <a:txBody>
                    <a:bodyPr/>
                    <a:lstStyle/>
                    <a:p>
                      <a:pPr marL="0" algn="l" defTabSz="914400" rtl="0" eaLnBrk="1" latinLnBrk="0" hangingPunct="1"/>
                      <a:r>
                        <a:rPr lang="en-US" sz="2200" kern="1200" dirty="0">
                          <a:solidFill>
                            <a:schemeClr val="tx1"/>
                          </a:solidFill>
                          <a:latin typeface="+mn-lt"/>
                          <a:ea typeface="+mn-ea"/>
                          <a:cs typeface="+mn-cs"/>
                        </a:rPr>
                        <a:t>Faculty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92.65</a:t>
                      </a:r>
                    </a:p>
                  </a:txBody>
                  <a:tcPr/>
                </a:tc>
                <a:extLst>
                  <a:ext uri="{0D108BD9-81ED-4DB2-BD59-A6C34878D82A}">
                    <a16:rowId xmlns:a16="http://schemas.microsoft.com/office/drawing/2014/main" val="10003"/>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9877115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913E49-2B49-47E8-B455-082273746C4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533400" y="962297"/>
            <a:ext cx="6477000" cy="5371089"/>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EF8D74-522B-4ABE-8874-B7B53A924CF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3"/>
          <a:stretch>
            <a:fillRect/>
          </a:stretch>
        </p:blipFill>
        <p:spPr>
          <a:xfrm>
            <a:off x="914399" y="914400"/>
            <a:ext cx="7588201" cy="1929391"/>
          </a:xfrm>
          <a:prstGeom prst="rect">
            <a:avLst/>
          </a:prstGeom>
        </p:spPr>
      </p:pic>
      <p:pic>
        <p:nvPicPr>
          <p:cNvPr id="11" name="Picture 10"/>
          <p:cNvPicPr>
            <a:picLocks noChangeAspect="1"/>
          </p:cNvPicPr>
          <p:nvPr/>
        </p:nvPicPr>
        <p:blipFill>
          <a:blip r:embed="rId4"/>
          <a:stretch>
            <a:fillRect/>
          </a:stretch>
        </p:blipFill>
        <p:spPr>
          <a:xfrm>
            <a:off x="914399" y="1686160"/>
            <a:ext cx="7588201" cy="4456622"/>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16D840-AF68-473D-AF9E-E170CA7EA8F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028700" y="990600"/>
            <a:ext cx="7086600" cy="5342659"/>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225FAE-D639-43B9-B433-ACCD73BAD7F7}"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724944" y="711250"/>
            <a:ext cx="8315325" cy="2388399"/>
          </a:xfrm>
          <a:prstGeom prst="rect">
            <a:avLst/>
          </a:prstGeom>
        </p:spPr>
      </p:pic>
      <p:pic>
        <p:nvPicPr>
          <p:cNvPr id="3" name="Picture 2"/>
          <p:cNvPicPr>
            <a:picLocks noChangeAspect="1"/>
          </p:cNvPicPr>
          <p:nvPr/>
        </p:nvPicPr>
        <p:blipFill>
          <a:blip r:embed="rId4"/>
          <a:stretch>
            <a:fillRect/>
          </a:stretch>
        </p:blipFill>
        <p:spPr>
          <a:xfrm>
            <a:off x="724944" y="3101134"/>
            <a:ext cx="8315325" cy="3123852"/>
          </a:xfrm>
          <a:prstGeom prst="rect">
            <a:avLst/>
          </a:prstGeom>
        </p:spPr>
      </p:pic>
    </p:spTree>
    <p:extLst>
      <p:ext uri="{BB962C8B-B14F-4D97-AF65-F5344CB8AC3E}">
        <p14:creationId xmlns:p14="http://schemas.microsoft.com/office/powerpoint/2010/main" val="31949325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D9779A-CB43-4318-A4E0-BA29298FD725}"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428625" y="817163"/>
            <a:ext cx="8715375" cy="5441950"/>
          </a:xfrm>
          <a:prstGeom prst="rect">
            <a:avLst/>
          </a:prstGeom>
        </p:spPr>
      </p:pic>
    </p:spTree>
    <p:extLst>
      <p:ext uri="{BB962C8B-B14F-4D97-AF65-F5344CB8AC3E}">
        <p14:creationId xmlns:p14="http://schemas.microsoft.com/office/powerpoint/2010/main" val="14489660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2F88F-A95A-4421-A384-43793C4526B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200025" y="895350"/>
            <a:ext cx="8743950" cy="5067300"/>
          </a:xfrm>
          <a:prstGeom prst="rect">
            <a:avLst/>
          </a:prstGeom>
        </p:spPr>
      </p:pic>
    </p:spTree>
    <p:extLst>
      <p:ext uri="{BB962C8B-B14F-4D97-AF65-F5344CB8AC3E}">
        <p14:creationId xmlns:p14="http://schemas.microsoft.com/office/powerpoint/2010/main" val="6147936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400" dirty="0">
                <a:latin typeface="Times New Roman" pitchFamily="18" charset="0"/>
                <a:cs typeface="Times New Roman" pitchFamily="18" charset="0"/>
              </a:rPr>
              <a:t>Explain the various types of issues in machine learning.</a:t>
            </a:r>
          </a:p>
          <a:p>
            <a:pPr algn="just">
              <a:lnSpc>
                <a:spcPct val="150000"/>
              </a:lnSpc>
            </a:pPr>
            <a:r>
              <a:rPr lang="en-US" sz="2400" dirty="0">
                <a:latin typeface="Times New Roman" pitchFamily="18" charset="0"/>
                <a:cs typeface="Times New Roman" pitchFamily="18" charset="0"/>
              </a:rPr>
              <a:t>Define the learning classifiers.</a:t>
            </a:r>
          </a:p>
          <a:p>
            <a:pPr algn="just">
              <a:lnSpc>
                <a:spcPct val="150000"/>
              </a:lnSpc>
            </a:pPr>
            <a:r>
              <a:rPr lang="en-US" sz="2400" dirty="0">
                <a:latin typeface="Times New Roman" pitchFamily="18" charset="0"/>
                <a:cs typeface="Times New Roman" pitchFamily="18" charset="0"/>
              </a:rPr>
              <a:t>Differentiated between Bayesian Learning and Instance based Learning.</a:t>
            </a:r>
          </a:p>
          <a:p>
            <a:pPr algn="just">
              <a:lnSpc>
                <a:spcPct val="150000"/>
              </a:lnSpc>
            </a:pPr>
            <a:r>
              <a:rPr lang="en-US" sz="2400" dirty="0">
                <a:latin typeface="Times New Roman" pitchFamily="18" charset="0"/>
                <a:cs typeface="Times New Roman" pitchFamily="18" charset="0"/>
              </a:rPr>
              <a:t>Discuss various Artificial Neural Network Architectures.</a:t>
            </a:r>
          </a:p>
          <a:p>
            <a:pPr algn="just">
              <a:lnSpc>
                <a:spcPct val="150000"/>
              </a:lnSpc>
            </a:pPr>
            <a:r>
              <a:rPr lang="en-US" sz="2400" dirty="0">
                <a:latin typeface="Times New Roman" pitchFamily="18" charset="0"/>
                <a:cs typeface="Times New Roman" pitchFamily="18" charset="0"/>
              </a:rPr>
              <a:t>Explain back propagation algorithm and derive expressions for weight update relations.</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1A3864-3ACE-4EA3-B358-F7E184ACFE15}"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943E420-FD65-4FC0-98C5-C32F7A3FAA1F}" type="datetime1">
              <a:rPr lang="en-US" smtClean="0"/>
              <a:t>2/8/2022</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157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Questions</a:t>
            </a:r>
          </a:p>
        </p:txBody>
      </p:sp>
      <p:pic>
        <p:nvPicPr>
          <p:cNvPr id="542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a:t>KN SINGH                               MLT(KCS055)                                    UNIT-2</a:t>
            </a:r>
            <a:endParaRPr lang="en-US" dirty="0"/>
          </a:p>
        </p:txBody>
      </p:sp>
      <p:sp>
        <p:nvSpPr>
          <p:cNvPr id="54279" name="Content Placeholder 2"/>
          <p:cNvSpPr>
            <a:spLocks noGrp="1"/>
          </p:cNvSpPr>
          <p:nvPr>
            <p:ph idx="1"/>
          </p:nvPr>
        </p:nvSpPr>
        <p:spPr>
          <a:xfrm>
            <a:off x="152400" y="990600"/>
            <a:ext cx="8991600" cy="5486400"/>
          </a:xfrm>
        </p:spPr>
        <p:txBody>
          <a:bodyPr>
            <a:normAutofit/>
          </a:bodyPr>
          <a:lstStyle/>
          <a:p>
            <a:pPr eaLnBrk="1" hangingPunct="1">
              <a:buFont typeface="Arial" panose="020B0604020202020204" pitchFamily="34" charset="0"/>
              <a:buNone/>
            </a:pPr>
            <a:r>
              <a:rPr lang="en-US" altLang="en-US" sz="2200" dirty="0"/>
              <a:t>1. Choose correct option</a:t>
            </a:r>
          </a:p>
          <a:p>
            <a:pPr>
              <a:buNone/>
            </a:pPr>
            <a:r>
              <a:rPr lang="en-US" altLang="en-US" sz="2200" dirty="0"/>
              <a:t>     </a:t>
            </a:r>
            <a:r>
              <a:rPr lang="en-US" altLang="en-US" sz="2200" dirty="0" err="1"/>
              <a:t>i</a:t>
            </a:r>
            <a:r>
              <a:rPr lang="en-US" altLang="en-US" sz="2200" dirty="0"/>
              <a:t>. Selection of Kernel and parameter ii. Classification iii. Overfitting iv) </a:t>
            </a:r>
            <a:r>
              <a:rPr lang="en-IN" sz="2200" dirty="0"/>
              <a:t>noisy </a:t>
            </a:r>
            <a:endParaRPr lang="en-US" altLang="en-US" sz="2200" dirty="0"/>
          </a:p>
          <a:p>
            <a:pPr>
              <a:buNone/>
            </a:pPr>
            <a:r>
              <a:rPr lang="en-US" altLang="en-US" sz="2200" dirty="0"/>
              <a:t>a. </a:t>
            </a:r>
            <a:r>
              <a:rPr lang="en-US" sz="2200" dirty="0"/>
              <a:t>Naive Bayes are a collection------------------of algorithms</a:t>
            </a:r>
          </a:p>
          <a:p>
            <a:pPr>
              <a:buNone/>
            </a:pPr>
            <a:r>
              <a:rPr lang="en-US" altLang="en-US" sz="2200" dirty="0"/>
              <a:t>b. The effectiveness of an SVM depends upon---</a:t>
            </a:r>
          </a:p>
          <a:p>
            <a:pPr>
              <a:buNone/>
            </a:pPr>
            <a:r>
              <a:rPr lang="en-US" altLang="en-US" sz="2200" dirty="0"/>
              <a:t>c. The SVM’s are less effective if data is …</a:t>
            </a:r>
          </a:p>
          <a:p>
            <a:pPr>
              <a:buNone/>
            </a:pPr>
            <a:r>
              <a:rPr lang="en-US" altLang="en-US" sz="2200" dirty="0"/>
              <a:t>d. If I am using all features of my dataset and I achieve 100% accuracy on my training set, but ~70% on validation set, what should I look out for….</a:t>
            </a:r>
          </a:p>
          <a:p>
            <a:pPr>
              <a:buNone/>
            </a:pPr>
            <a:r>
              <a:rPr lang="en-US" altLang="en-US" sz="2200" dirty="0"/>
              <a:t>2. Choose correct option</a:t>
            </a:r>
          </a:p>
          <a:p>
            <a:pPr>
              <a:buNone/>
            </a:pPr>
            <a:r>
              <a:rPr lang="en-US" altLang="en-US" sz="2200" dirty="0" err="1"/>
              <a:t>i</a:t>
            </a:r>
            <a:r>
              <a:rPr lang="en-US" altLang="en-US" sz="2200" dirty="0"/>
              <a:t>. Gaussian kernel ii. supervised iii. </a:t>
            </a:r>
            <a:r>
              <a:rPr lang="en-IN" sz="2200" dirty="0"/>
              <a:t>Image Classification</a:t>
            </a:r>
            <a:endParaRPr lang="en-US" altLang="en-US" sz="2200" dirty="0"/>
          </a:p>
          <a:p>
            <a:pPr>
              <a:buNone/>
            </a:pPr>
            <a:endParaRPr lang="en-US" altLang="en-US" sz="2200" dirty="0"/>
          </a:p>
          <a:p>
            <a:pPr marL="457200" indent="-457200">
              <a:buAutoNum type="alphaLcPeriod"/>
            </a:pPr>
            <a:r>
              <a:rPr lang="en-US" altLang="en-US" sz="2200" dirty="0"/>
              <a:t>real world applications of the SVM is …</a:t>
            </a:r>
          </a:p>
          <a:p>
            <a:pPr marL="457200" indent="-457200">
              <a:buAutoNum type="alphaLcPeriod"/>
            </a:pPr>
            <a:r>
              <a:rPr lang="en-US" altLang="en-US" sz="2200" dirty="0"/>
              <a:t>We usually use feature normalization before using the ….in SVM</a:t>
            </a:r>
          </a:p>
          <a:p>
            <a:pPr marL="457200" indent="-457200">
              <a:buAutoNum type="alphaLcPeriod"/>
            </a:pPr>
            <a:r>
              <a:rPr lang="en-US" altLang="en-US" sz="2200" dirty="0"/>
              <a:t>SVM is a ….Learning can be used for</a:t>
            </a:r>
          </a:p>
        </p:txBody>
      </p:sp>
    </p:spTree>
    <p:extLst>
      <p:ext uri="{BB962C8B-B14F-4D97-AF65-F5344CB8AC3E}">
        <p14:creationId xmlns:p14="http://schemas.microsoft.com/office/powerpoint/2010/main" val="18112076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b="1" dirty="0">
                <a:latin typeface="Times New Roman" pitchFamily="18" charset="0"/>
                <a:cs typeface="Times New Roman" pitchFamily="18" charset="0"/>
              </a:rPr>
              <a:t>Bayesian Belief Networks</a:t>
            </a:r>
          </a:p>
          <a:p>
            <a:pPr algn="just">
              <a:buNone/>
            </a:pPr>
            <a:r>
              <a:rPr lang="en-US" sz="2400" dirty="0">
                <a:latin typeface="Times New Roman" pitchFamily="18" charset="0"/>
                <a:cs typeface="Times New Roman" pitchFamily="18" charset="0"/>
              </a:rPr>
              <a:t>• Combine prior knowledge with observed data</a:t>
            </a:r>
          </a:p>
          <a:p>
            <a:pPr algn="just">
              <a:buNone/>
            </a:pPr>
            <a:r>
              <a:rPr lang="en-US" sz="2400" dirty="0">
                <a:latin typeface="Times New Roman" pitchFamily="18" charset="0"/>
                <a:cs typeface="Times New Roman" pitchFamily="18" charset="0"/>
              </a:rPr>
              <a:t>• Impact of prior knowledge (when correct!) is to lower the sample complexity</a:t>
            </a:r>
          </a:p>
          <a:p>
            <a:pPr algn="just">
              <a:buNone/>
            </a:pPr>
            <a:r>
              <a:rPr lang="en-US" sz="2400" dirty="0">
                <a:latin typeface="Times New Roman" pitchFamily="18" charset="0"/>
                <a:cs typeface="Times New Roman" pitchFamily="18" charset="0"/>
              </a:rPr>
              <a:t>• Active research area:</a:t>
            </a:r>
          </a:p>
          <a:p>
            <a:pPr algn="just"/>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1. Extend from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to real-valued variables</a:t>
            </a:r>
          </a:p>
          <a:p>
            <a:pPr algn="just">
              <a:buNone/>
            </a:pPr>
            <a:r>
              <a:rPr lang="en-US" sz="2400" dirty="0">
                <a:latin typeface="Times New Roman" pitchFamily="18" charset="0"/>
                <a:cs typeface="Times New Roman" pitchFamily="18" charset="0"/>
              </a:rPr>
              <a:t>2. Parameterized distributions instead of tables</a:t>
            </a:r>
          </a:p>
          <a:p>
            <a:pPr algn="just">
              <a:buNone/>
            </a:pPr>
            <a:r>
              <a:rPr lang="en-US" sz="2400" dirty="0">
                <a:latin typeface="Times New Roman" pitchFamily="18" charset="0"/>
                <a:cs typeface="Times New Roman" pitchFamily="18" charset="0"/>
              </a:rPr>
              <a:t>3. Extend to first-order instead of propositional systems</a:t>
            </a:r>
          </a:p>
          <a:p>
            <a:pPr algn="just">
              <a:buNone/>
            </a:pPr>
            <a:r>
              <a:rPr lang="en-US" sz="2400" dirty="0">
                <a:latin typeface="Times New Roman" pitchFamily="18" charset="0"/>
                <a:cs typeface="Times New Roman" pitchFamily="18" charset="0"/>
              </a:rPr>
              <a:t>4. More effective inference methods</a:t>
            </a:r>
          </a:p>
          <a:p>
            <a:endParaRPr lang="en-US" sz="2400" b="1" dirty="0"/>
          </a:p>
        </p:txBody>
      </p:sp>
      <p:sp>
        <p:nvSpPr>
          <p:cNvPr id="4" name="Date Placeholder 3"/>
          <p:cNvSpPr>
            <a:spLocks noGrp="1"/>
          </p:cNvSpPr>
          <p:nvPr>
            <p:ph type="dt" sz="half" idx="10"/>
          </p:nvPr>
        </p:nvSpPr>
        <p:spPr/>
        <p:txBody>
          <a:bodyPr/>
          <a:lstStyle/>
          <a:p>
            <a:fld id="{CE11CF7A-BC1C-4962-944B-8E7F10BDC73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192040422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C3AA6-2BAD-43A3-82E9-75C64AAB750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Summary</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609600" y="1295400"/>
            <a:ext cx="8305800" cy="4154984"/>
          </a:xfrm>
          <a:prstGeom prst="rect">
            <a:avLst/>
          </a:prstGeom>
        </p:spPr>
        <p:txBody>
          <a:bodyPr wrap="square">
            <a:spAutoFit/>
          </a:bodyPr>
          <a:lstStyle/>
          <a:p>
            <a:pPr algn="just"/>
            <a:r>
              <a:rPr lang="en-US" sz="2400" b="1" dirty="0">
                <a:latin typeface="Times New Roman" pitchFamily="18" charset="0"/>
                <a:cs typeface="Times New Roman" pitchFamily="18" charset="0"/>
              </a:rPr>
              <a:t>Bayesian Belief Networks</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Combine prior knowledge with observed data</a:t>
            </a:r>
          </a:p>
          <a:p>
            <a:pPr algn="just"/>
            <a:r>
              <a:rPr lang="en-US" sz="2400" dirty="0">
                <a:latin typeface="Times New Roman" pitchFamily="18" charset="0"/>
                <a:cs typeface="Times New Roman" pitchFamily="18" charset="0"/>
              </a:rPr>
              <a:t>• Impact of prior knowledge (when correct!) is to lower the sample complexity</a:t>
            </a:r>
          </a:p>
          <a:p>
            <a:pPr algn="just"/>
            <a:r>
              <a:rPr lang="en-US" sz="2400" dirty="0">
                <a:latin typeface="Times New Roman" pitchFamily="18" charset="0"/>
                <a:cs typeface="Times New Roman" pitchFamily="18" charset="0"/>
              </a:rPr>
              <a:t>• Active research area:</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1. Extend from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to real-valued variables</a:t>
            </a:r>
          </a:p>
          <a:p>
            <a:pPr algn="just"/>
            <a:r>
              <a:rPr lang="en-US" sz="2400" dirty="0">
                <a:latin typeface="Times New Roman" pitchFamily="18" charset="0"/>
                <a:cs typeface="Times New Roman" pitchFamily="18" charset="0"/>
              </a:rPr>
              <a:t>2. Parameterized distributions instead of tables</a:t>
            </a:r>
          </a:p>
          <a:p>
            <a:pPr algn="just"/>
            <a:r>
              <a:rPr lang="en-US" sz="2400" dirty="0">
                <a:latin typeface="Times New Roman" pitchFamily="18" charset="0"/>
                <a:cs typeface="Times New Roman" pitchFamily="18" charset="0"/>
              </a:rPr>
              <a:t>3. Extend to first-order instead of propositional systems</a:t>
            </a:r>
          </a:p>
          <a:p>
            <a:pPr algn="just"/>
            <a:r>
              <a:rPr lang="en-US" sz="2400" dirty="0">
                <a:latin typeface="Times New Roman" pitchFamily="18" charset="0"/>
                <a:cs typeface="Times New Roman" pitchFamily="18" charset="0"/>
              </a:rPr>
              <a:t>4. More effective inference methods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222381-6346-4705-B006-C635A71D5B6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295400" y="985261"/>
            <a:ext cx="6477000" cy="537108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3316048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6507F-2F32-47C6-B911-CAC9B8DCEC7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References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1066800" y="1219200"/>
            <a:ext cx="7239000" cy="4708981"/>
          </a:xfrm>
          <a:prstGeom prst="rect">
            <a:avLst/>
          </a:prstGeom>
        </p:spPr>
        <p:txBody>
          <a:bodyPr wrap="square">
            <a:spAutoFit/>
          </a:bodyPr>
          <a:lstStyle/>
          <a:p>
            <a:r>
              <a:rPr lang="en-US" sz="2000" b="1" dirty="0">
                <a:latin typeface="Times New Roman" pitchFamily="18" charset="0"/>
                <a:cs typeface="Times New Roman" pitchFamily="18" charset="0"/>
              </a:rPr>
              <a:t>Reference Books:</a:t>
            </a:r>
          </a:p>
          <a:p>
            <a:pPr algn="just">
              <a:buFont typeface="Wingdings" pitchFamily="2" charset="2"/>
              <a:buChar char="Ø"/>
            </a:pPr>
            <a:r>
              <a:rPr lang="en-US" sz="2000" dirty="0">
                <a:latin typeface="Times New Roman" pitchFamily="18" charset="0"/>
                <a:cs typeface="Times New Roman" pitchFamily="18" charset="0"/>
              </a:rPr>
              <a:t>Introduction to Statistical Learning, Springer, 2013 By Gareth James, Daniela Witten, Trevor Hastie, Robert </a:t>
            </a:r>
            <a:r>
              <a:rPr lang="en-US" sz="2000" dirty="0" err="1">
                <a:latin typeface="Times New Roman" pitchFamily="18" charset="0"/>
                <a:cs typeface="Times New Roman" pitchFamily="18" charset="0"/>
              </a:rPr>
              <a:t>Tibshirani</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Classification, 2nd Ed., John Wiley &amp; Sons, 2001, Richard </a:t>
            </a:r>
            <a:r>
              <a:rPr lang="en-US" sz="2000" dirty="0" err="1">
                <a:latin typeface="Times New Roman" pitchFamily="18" charset="0"/>
                <a:cs typeface="Times New Roman" pitchFamily="18" charset="0"/>
              </a:rPr>
              <a:t>Duda</a:t>
            </a:r>
            <a:r>
              <a:rPr lang="en-US" sz="2000" dirty="0">
                <a:latin typeface="Times New Roman" pitchFamily="18" charset="0"/>
                <a:cs typeface="Times New Roman" pitchFamily="18" charset="0"/>
              </a:rPr>
              <a:t>, Peter Hart, David Stork.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Machine Learning, McGraw Hill International Edition, by </a:t>
            </a:r>
            <a:r>
              <a:rPr lang="en-US" sz="2000" dirty="0" err="1">
                <a:latin typeface="Times New Roman" pitchFamily="18" charset="0"/>
                <a:cs typeface="Times New Roman" pitchFamily="18" charset="0"/>
              </a:rPr>
              <a:t>Tom.M.Mitchell</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Introduction to Machine Learning, Eastern Economy Edition, Prentice Hall of India, 2005 By </a:t>
            </a:r>
            <a:r>
              <a:rPr lang="en-US" sz="2000" dirty="0" err="1">
                <a:latin typeface="Times New Roman" pitchFamily="18" charset="0"/>
                <a:cs typeface="Times New Roman" pitchFamily="18" charset="0"/>
              </a:rPr>
              <a:t>Ethern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Alpaydin</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Recognition and Machine Learning. Berlin: Springer-</a:t>
            </a:r>
            <a:r>
              <a:rPr lang="en-US" sz="2000" dirty="0" err="1">
                <a:latin typeface="Times New Roman" pitchFamily="18" charset="0"/>
                <a:cs typeface="Times New Roman" pitchFamily="18" charset="0"/>
              </a:rPr>
              <a:t>Verlag</a:t>
            </a:r>
            <a:r>
              <a:rPr lang="en-US" sz="2000" dirty="0">
                <a:latin typeface="Times New Roman" pitchFamily="18" charset="0"/>
                <a:cs typeface="Times New Roman" pitchFamily="18" charset="0"/>
              </a:rPr>
              <a:t>., Bishop, C.</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endParaRPr lang="en-US" dirty="0"/>
          </a:p>
        </p:txBody>
      </p:sp>
      <p:sp>
        <p:nvSpPr>
          <p:cNvPr id="4" name="Date Placeholder 3"/>
          <p:cNvSpPr>
            <a:spLocks noGrp="1"/>
          </p:cNvSpPr>
          <p:nvPr>
            <p:ph type="dt" sz="half" idx="10"/>
          </p:nvPr>
        </p:nvSpPr>
        <p:spPr/>
        <p:txBody>
          <a:bodyPr/>
          <a:lstStyle/>
          <a:p>
            <a:fld id="{93259334-0955-4CB4-AFE9-8DCBFCF37D7F}" type="datetime1">
              <a:rPr lang="en-US" smtClean="0"/>
              <a:t>2/8/2022</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a:t>KN SINGH                               MLT(KCS055)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EB5A5-FD69-4EAC-88AE-00539C1D8F6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stretch>
            <a:fillRect/>
          </a:stretch>
        </p:blipFill>
        <p:spPr>
          <a:xfrm>
            <a:off x="914399" y="914400"/>
            <a:ext cx="7588201" cy="1929391"/>
          </a:xfrm>
          <a:prstGeom prst="rect">
            <a:avLst/>
          </a:prstGeom>
        </p:spPr>
      </p:pic>
      <p:pic>
        <p:nvPicPr>
          <p:cNvPr id="11" name="Picture 10"/>
          <p:cNvPicPr>
            <a:picLocks noChangeAspect="1"/>
          </p:cNvPicPr>
          <p:nvPr/>
        </p:nvPicPr>
        <p:blipFill>
          <a:blip r:embed="rId3"/>
          <a:stretch>
            <a:fillRect/>
          </a:stretch>
        </p:blipFill>
        <p:spPr>
          <a:xfrm>
            <a:off x="914399" y="1686160"/>
            <a:ext cx="7588201" cy="4456622"/>
          </a:xfrm>
          <a:prstGeom prst="rect">
            <a:avLst/>
          </a:prstGeom>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92059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BC3D10-582D-43AC-8C67-CCD33EECD45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KN SINGH                               MLT(KCS055)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028700" y="990600"/>
            <a:ext cx="7086600" cy="534265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558218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To get started with Machine Learning you must be familiar with the following</a:t>
            </a:r>
          </a:p>
          <a:p>
            <a:pPr algn="just">
              <a:buNone/>
            </a:pPr>
            <a:r>
              <a:rPr lang="en-US" sz="2400" dirty="0">
                <a:latin typeface="Times New Roman" pitchFamily="18" charset="0"/>
                <a:cs typeface="Times New Roman" pitchFamily="18" charset="0"/>
              </a:rPr>
              <a:t>concepts:</a:t>
            </a:r>
          </a:p>
          <a:p>
            <a:pPr algn="just">
              <a:buFont typeface="Wingdings" pitchFamily="2" charset="2"/>
              <a:buChar char="Ø"/>
            </a:pPr>
            <a:r>
              <a:rPr lang="en-US" sz="2400" b="1" dirty="0">
                <a:latin typeface="Times New Roman" pitchFamily="18" charset="0"/>
                <a:cs typeface="Times New Roman" pitchFamily="18" charset="0"/>
              </a:rPr>
              <a:t>Algebra</a:t>
            </a:r>
          </a:p>
          <a:p>
            <a:pPr algn="just">
              <a:buFont typeface="Courier New" pitchFamily="49" charset="0"/>
              <a:buChar char="o"/>
            </a:pPr>
            <a:r>
              <a:rPr lang="en-US" sz="2400" dirty="0">
                <a:latin typeface="Times New Roman" pitchFamily="18" charset="0"/>
                <a:cs typeface="Times New Roman" pitchFamily="18" charset="0"/>
              </a:rPr>
              <a:t>variables, coefficients, and functions</a:t>
            </a:r>
          </a:p>
          <a:p>
            <a:pPr algn="just">
              <a:buFont typeface="Courier New" pitchFamily="49" charset="0"/>
              <a:buChar char="o"/>
            </a:pPr>
            <a:r>
              <a:rPr lang="en-US" sz="2400" dirty="0">
                <a:latin typeface="Times New Roman" pitchFamily="18" charset="0"/>
                <a:cs typeface="Times New Roman" pitchFamily="18" charset="0"/>
              </a:rPr>
              <a:t>linear equations such as y=b+w1x1+w2x2</a:t>
            </a:r>
          </a:p>
          <a:p>
            <a:pPr algn="just">
              <a:buFont typeface="Courier New" pitchFamily="49" charset="0"/>
              <a:buChar char="o"/>
            </a:pPr>
            <a:r>
              <a:rPr lang="en-US" sz="2400" dirty="0">
                <a:latin typeface="Times New Roman" pitchFamily="18" charset="0"/>
                <a:cs typeface="Times New Roman" pitchFamily="18" charset="0"/>
              </a:rPr>
              <a:t>logarithms, and logarithmic equations such as y=</a:t>
            </a:r>
            <a:r>
              <a:rPr lang="en-US" sz="2400" dirty="0" err="1">
                <a:latin typeface="Times New Roman" pitchFamily="18" charset="0"/>
                <a:cs typeface="Times New Roman" pitchFamily="18" charset="0"/>
              </a:rPr>
              <a:t>ln</a:t>
            </a:r>
            <a:r>
              <a:rPr lang="en-US" sz="2400" dirty="0">
                <a:latin typeface="Times New Roman" pitchFamily="18" charset="0"/>
                <a:cs typeface="Times New Roman" pitchFamily="18" charset="0"/>
              </a:rPr>
              <a:t>(1+ez)</a:t>
            </a:r>
          </a:p>
          <a:p>
            <a:pPr algn="just">
              <a:buFont typeface="Courier New" pitchFamily="49" charset="0"/>
              <a:buChar char="o"/>
            </a:pPr>
            <a:r>
              <a:rPr lang="en-US" sz="2400" dirty="0">
                <a:latin typeface="Times New Roman" pitchFamily="18" charset="0"/>
                <a:cs typeface="Times New Roman" pitchFamily="18" charset="0"/>
              </a:rPr>
              <a:t>sigmoid function</a:t>
            </a:r>
          </a:p>
          <a:p>
            <a:pPr algn="just">
              <a:buFont typeface="Wingdings" pitchFamily="2" charset="2"/>
              <a:buChar char="Ø"/>
            </a:pPr>
            <a:r>
              <a:rPr lang="en-US" sz="2400" b="1" dirty="0">
                <a:latin typeface="Times New Roman" pitchFamily="18" charset="0"/>
                <a:cs typeface="Times New Roman" pitchFamily="18" charset="0"/>
              </a:rPr>
              <a:t>Linear algebra</a:t>
            </a:r>
          </a:p>
          <a:p>
            <a:pPr algn="just">
              <a:buFont typeface="Courier New" pitchFamily="49" charset="0"/>
              <a:buChar char="o"/>
            </a:pPr>
            <a:r>
              <a:rPr lang="en-US" sz="2400" dirty="0">
                <a:latin typeface="Times New Roman" pitchFamily="18" charset="0"/>
                <a:cs typeface="Times New Roman" pitchFamily="18" charset="0"/>
              </a:rPr>
              <a:t>tensor and tensor rank</a:t>
            </a:r>
          </a:p>
          <a:p>
            <a:pPr algn="just">
              <a:buFont typeface="Courier New" pitchFamily="49" charset="0"/>
              <a:buChar char="o"/>
            </a:pPr>
            <a:r>
              <a:rPr lang="en-US" sz="2400" dirty="0">
                <a:latin typeface="Times New Roman" pitchFamily="18" charset="0"/>
                <a:cs typeface="Times New Roman" pitchFamily="18" charset="0"/>
              </a:rPr>
              <a:t>matrix multiplication</a:t>
            </a:r>
          </a:p>
          <a:p>
            <a:pPr algn="just">
              <a:buFont typeface="Courier New" pitchFamily="49" charset="0"/>
              <a:buChar char="o"/>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9FDD4076-B9C1-46AF-B251-553ABC5A25A3}"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KN SINGH                               MLT(KCS055)                                    UNIT-2</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9385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673BCB-4204-40D2-A447-BFDC622FAC53}"/>
              </a:ext>
            </a:extLst>
          </p:cNvPr>
          <p:cNvSpPr>
            <a:spLocks noGrp="1"/>
          </p:cNvSpPr>
          <p:nvPr>
            <p:ph type="title"/>
          </p:nvPr>
        </p:nvSpPr>
        <p:spPr>
          <a:xfrm>
            <a:off x="457200" y="131763"/>
            <a:ext cx="8229600" cy="1143000"/>
          </a:xfrm>
        </p:spPr>
        <p:txBody>
          <a:bodyPr>
            <a:normAutofit fontScale="90000"/>
          </a:bodyPr>
          <a:lstStyle/>
          <a:p>
            <a:pPr>
              <a:defRPr/>
            </a:pP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Faculty Profile</a:t>
            </a:r>
          </a:p>
        </p:txBody>
      </p:sp>
      <p:sp>
        <p:nvSpPr>
          <p:cNvPr id="3" name="Content Placeholder 2">
            <a:extLst>
              <a:ext uri="{FF2B5EF4-FFF2-40B4-BE49-F238E27FC236}">
                <a16:creationId xmlns:a16="http://schemas.microsoft.com/office/drawing/2014/main" id="{0C4D04FC-4667-4561-9959-F9C6DABA88B8}"/>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r>
              <a:rPr lang="en-US" sz="2400" dirty="0">
                <a:cs typeface="Times New Roman" panose="02020603050405020304" pitchFamily="18" charset="0"/>
              </a:rPr>
              <a:t>Name: Alisha Sikri</a:t>
            </a:r>
          </a:p>
          <a:p>
            <a:pPr algn="just">
              <a:buFont typeface="Wingdings" panose="05000000000000000000" pitchFamily="2" charset="2"/>
              <a:buChar char="Ø"/>
              <a:defRPr/>
            </a:pPr>
            <a:r>
              <a:rPr lang="en-US" sz="2400" dirty="0">
                <a:cs typeface="Times New Roman" panose="02020603050405020304" pitchFamily="18" charset="0"/>
              </a:rPr>
              <a:t>Qualification: PhD (Pursuing)</a:t>
            </a:r>
          </a:p>
          <a:p>
            <a:pPr algn="just">
              <a:buFont typeface="Wingdings" panose="05000000000000000000" pitchFamily="2" charset="2"/>
              <a:buChar char="Ø"/>
              <a:defRPr/>
            </a:pPr>
            <a:r>
              <a:rPr lang="en-US" sz="2400" dirty="0">
                <a:cs typeface="Times New Roman" panose="02020603050405020304" pitchFamily="18" charset="0"/>
              </a:rPr>
              <a:t>Specialization Areas: Machine Learning, Artificial Intelligence</a:t>
            </a:r>
          </a:p>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109455D0-D4C0-48D9-B895-586B1BA7412E}"/>
              </a:ext>
            </a:extLst>
          </p:cNvPr>
          <p:cNvSpPr>
            <a:spLocks noGrp="1"/>
          </p:cNvSpPr>
          <p:nvPr>
            <p:ph type="dt" sz="quarter" idx="10"/>
          </p:nvPr>
        </p:nvSpPr>
        <p:spPr/>
        <p:txBody>
          <a:bodyPr/>
          <a:lstStyle/>
          <a:p>
            <a:pPr>
              <a:defRPr/>
            </a:pPr>
            <a:fld id="{EC14437D-0D31-4663-9D12-C83D4FD89A24}" type="datetime3">
              <a:rPr lang="en-US"/>
              <a:pPr>
                <a:defRPr/>
              </a:pPr>
              <a:t>8 February 2022</a:t>
            </a:fld>
            <a:endParaRPr lang="en-US" dirty="0"/>
          </a:p>
        </p:txBody>
      </p:sp>
      <p:sp>
        <p:nvSpPr>
          <p:cNvPr id="5" name="Footer Placeholder 4">
            <a:extLst>
              <a:ext uri="{FF2B5EF4-FFF2-40B4-BE49-F238E27FC236}">
                <a16:creationId xmlns:a16="http://schemas.microsoft.com/office/drawing/2014/main" id="{BE4B91BB-AEE4-4597-97F1-EC1A76776771}"/>
              </a:ext>
            </a:extLst>
          </p:cNvPr>
          <p:cNvSpPr>
            <a:spLocks noGrp="1"/>
          </p:cNvSpPr>
          <p:nvPr>
            <p:ph type="ftr" sz="quarter" idx="11"/>
          </p:nvPr>
        </p:nvSpPr>
        <p:spPr>
          <a:xfrm>
            <a:off x="3124200" y="6356350"/>
            <a:ext cx="4495800" cy="365125"/>
          </a:xfrm>
        </p:spPr>
        <p:txBody>
          <a:bodyPr/>
          <a:lstStyle/>
          <a:p>
            <a:pPr>
              <a:defRPr/>
            </a:pPr>
            <a:r>
              <a:rPr lang="fi-FI"/>
              <a:t>Alisha Sikri ACSML0401                             Unit 01</a:t>
            </a:r>
            <a:endParaRPr lang="en-US" dirty="0"/>
          </a:p>
        </p:txBody>
      </p:sp>
      <p:sp>
        <p:nvSpPr>
          <p:cNvPr id="12294" name="Slide Number Placeholder 5">
            <a:extLst>
              <a:ext uri="{FF2B5EF4-FFF2-40B4-BE49-F238E27FC236}">
                <a16:creationId xmlns:a16="http://schemas.microsoft.com/office/drawing/2014/main" id="{8F855C08-C6C4-441A-A5CE-0D81F21349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2E0F79-4250-4BFF-8862-FE010B1379E8}"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9C23CA12-B136-4C0B-9755-B3F8DE11B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BEC62AD2-FD37-42E3-B864-B038ECF7A877}"/>
              </a:ext>
            </a:extLst>
          </p:cNvPr>
          <p:cNvGraphicFramePr>
            <a:graphicFrameLocks noGrp="1"/>
          </p:cNvGraphicFramePr>
          <p:nvPr/>
        </p:nvGraphicFramePr>
        <p:xfrm>
          <a:off x="990600" y="3124200"/>
          <a:ext cx="6096000" cy="2133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3340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10000"/>
                  </a:ext>
                </a:extLst>
              </a:tr>
              <a:tr h="533400">
                <a:tc>
                  <a:txBody>
                    <a:bodyPr/>
                    <a:lstStyle/>
                    <a:p>
                      <a:r>
                        <a:rPr lang="en-IN" dirty="0"/>
                        <a:t>PhD</a:t>
                      </a:r>
                    </a:p>
                  </a:txBody>
                  <a:tcPr/>
                </a:tc>
                <a:tc>
                  <a:txBody>
                    <a:bodyPr/>
                    <a:lstStyle/>
                    <a:p>
                      <a:r>
                        <a:rPr lang="en-IN" dirty="0"/>
                        <a:t>SRM University, NCR</a:t>
                      </a:r>
                    </a:p>
                  </a:txBody>
                  <a:tcPr/>
                </a:tc>
                <a:tc>
                  <a:txBody>
                    <a:bodyPr/>
                    <a:lstStyle/>
                    <a:p>
                      <a:r>
                        <a:rPr lang="en-IN" dirty="0"/>
                        <a:t>Pursuing</a:t>
                      </a:r>
                    </a:p>
                  </a:txBody>
                  <a:tcPr/>
                </a:tc>
                <a:extLst>
                  <a:ext uri="{0D108BD9-81ED-4DB2-BD59-A6C34878D82A}">
                    <a16:rowId xmlns:a16="http://schemas.microsoft.com/office/drawing/2014/main" val="10001"/>
                  </a:ext>
                </a:extLst>
              </a:tr>
              <a:tr h="533400">
                <a:tc>
                  <a:txBody>
                    <a:bodyPr/>
                    <a:lstStyle/>
                    <a:p>
                      <a:r>
                        <a:rPr lang="en-IN" dirty="0" err="1"/>
                        <a:t>M.Tech</a:t>
                      </a:r>
                      <a:endParaRPr lang="en-IN" dirty="0"/>
                    </a:p>
                  </a:txBody>
                  <a:tcPr/>
                </a:tc>
                <a:tc>
                  <a:txBody>
                    <a:bodyPr/>
                    <a:lstStyle/>
                    <a:p>
                      <a:r>
                        <a:rPr lang="en-IN" dirty="0"/>
                        <a:t>DCRUST University, Murthal</a:t>
                      </a:r>
                    </a:p>
                  </a:txBody>
                  <a:tcPr/>
                </a:tc>
                <a:tc>
                  <a:txBody>
                    <a:bodyPr/>
                    <a:lstStyle/>
                    <a:p>
                      <a:r>
                        <a:rPr lang="en-IN" dirty="0"/>
                        <a:t>2016</a:t>
                      </a:r>
                    </a:p>
                  </a:txBody>
                  <a:tcPr/>
                </a:tc>
                <a:extLst>
                  <a:ext uri="{0D108BD9-81ED-4DB2-BD59-A6C34878D82A}">
                    <a16:rowId xmlns:a16="http://schemas.microsoft.com/office/drawing/2014/main" val="10002"/>
                  </a:ext>
                </a:extLst>
              </a:tr>
              <a:tr h="533400">
                <a:tc>
                  <a:txBody>
                    <a:bodyPr/>
                    <a:lstStyle/>
                    <a:p>
                      <a:r>
                        <a:rPr lang="en-IN" dirty="0" err="1"/>
                        <a:t>B.Tech</a:t>
                      </a:r>
                      <a:endParaRPr lang="en-IN" dirty="0"/>
                    </a:p>
                  </a:txBody>
                  <a:tcPr/>
                </a:tc>
                <a:tc>
                  <a:txBody>
                    <a:bodyPr/>
                    <a:lstStyle/>
                    <a:p>
                      <a:r>
                        <a:rPr lang="en-IN" dirty="0"/>
                        <a:t>MDU, Rohtak</a:t>
                      </a:r>
                    </a:p>
                  </a:txBody>
                  <a:tcPr/>
                </a:tc>
                <a:tc>
                  <a:txBody>
                    <a:bodyPr/>
                    <a:lstStyle/>
                    <a:p>
                      <a:r>
                        <a:rPr lang="en-IN" dirty="0"/>
                        <a:t>2014</a:t>
                      </a:r>
                    </a:p>
                  </a:txBody>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b="1" dirty="0">
                <a:latin typeface="Times New Roman" pitchFamily="18" charset="0"/>
                <a:cs typeface="Times New Roman" pitchFamily="18" charset="0"/>
              </a:rPr>
              <a:t>Trigonometry</a:t>
            </a:r>
          </a:p>
          <a:p>
            <a:pPr algn="just">
              <a:buNone/>
            </a:pPr>
            <a:r>
              <a:rPr lang="en-US" sz="2400" dirty="0">
                <a:latin typeface="Times New Roman" pitchFamily="18" charset="0"/>
                <a:cs typeface="Times New Roman" pitchFamily="18" charset="0"/>
              </a:rPr>
              <a:t>    Tan h (discussed as an activation function; no prior knowledge needed)</a:t>
            </a:r>
          </a:p>
          <a:p>
            <a:pPr algn="just">
              <a:buFont typeface="Wingdings" pitchFamily="2" charset="2"/>
              <a:buChar char="Ø"/>
            </a:pPr>
            <a:r>
              <a:rPr lang="en-US" sz="2400" b="1" dirty="0">
                <a:latin typeface="Times New Roman" pitchFamily="18" charset="0"/>
                <a:cs typeface="Times New Roman" pitchFamily="18" charset="0"/>
              </a:rPr>
              <a:t>Calculus (optional, for advanced topics)</a:t>
            </a:r>
          </a:p>
          <a:p>
            <a:pPr algn="just">
              <a:buFont typeface="Courier New" pitchFamily="49" charset="0"/>
              <a:buChar char="o"/>
            </a:pPr>
            <a:r>
              <a:rPr lang="en-US" sz="2400" dirty="0">
                <a:latin typeface="Times New Roman" pitchFamily="18" charset="0"/>
                <a:cs typeface="Times New Roman" pitchFamily="18" charset="0"/>
              </a:rPr>
              <a:t>concept of a derivative (you won't have to actually calculate derivatives)</a:t>
            </a:r>
          </a:p>
          <a:p>
            <a:pPr algn="just">
              <a:buFont typeface="Courier New" pitchFamily="49" charset="0"/>
              <a:buChar char="o"/>
            </a:pPr>
            <a:r>
              <a:rPr lang="en-US" sz="2400" dirty="0">
                <a:latin typeface="Times New Roman" pitchFamily="18" charset="0"/>
                <a:cs typeface="Times New Roman" pitchFamily="18" charset="0"/>
              </a:rPr>
              <a:t>gradient or slope</a:t>
            </a:r>
          </a:p>
          <a:p>
            <a:pPr algn="just">
              <a:buFont typeface="Courier New" pitchFamily="49" charset="0"/>
              <a:buChar char="o"/>
            </a:pPr>
            <a:r>
              <a:rPr lang="en-US" sz="2400" dirty="0">
                <a:latin typeface="Times New Roman" pitchFamily="18" charset="0"/>
                <a:cs typeface="Times New Roman" pitchFamily="18" charset="0"/>
              </a:rPr>
              <a:t>partial derivatives (which are closely related to gradients)</a:t>
            </a:r>
          </a:p>
          <a:p>
            <a:pPr algn="just">
              <a:buFont typeface="Courier New" pitchFamily="49" charset="0"/>
              <a:buChar char="o"/>
            </a:pPr>
            <a:r>
              <a:rPr lang="en-US" sz="2400" dirty="0">
                <a:latin typeface="Times New Roman" pitchFamily="18" charset="0"/>
                <a:cs typeface="Times New Roman" pitchFamily="18" charset="0"/>
              </a:rPr>
              <a:t>chain rule (for a full understanding of the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algorithm for training neural networks)</a:t>
            </a:r>
          </a:p>
          <a:p>
            <a:pPr algn="just">
              <a:buNone/>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D71456C2-9A49-4DA0-8371-40EADF7683B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KN SINGH                               MLT(KCS055)                                    UNIT-2</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97121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2400" b="1" dirty="0">
                <a:latin typeface="Times New Roman" pitchFamily="18" charset="0"/>
                <a:cs typeface="Times New Roman" pitchFamily="18" charset="0"/>
              </a:rPr>
              <a:t>Programming language:</a:t>
            </a:r>
          </a:p>
          <a:p>
            <a:pPr algn="just">
              <a:buNone/>
            </a:pPr>
            <a:r>
              <a:rPr lang="en-US" sz="2400" dirty="0">
                <a:latin typeface="Times New Roman" pitchFamily="18" charset="0"/>
                <a:cs typeface="Times New Roman" pitchFamily="18" charset="0"/>
              </a:rPr>
              <a:t>     It is essential to know programming languages like R and Python in order to implement the whole Machine Learning process. Python and R both provide in-built libraries that make it very easy to implement Machine Learning algorithms.</a:t>
            </a: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A758E703-87E1-426D-8756-D8916DC5CF1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4364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229600" cy="5081987"/>
          </a:xfrm>
        </p:spPr>
        <p:txBody>
          <a:bodyPr>
            <a:normAutofit/>
          </a:bodyPr>
          <a:lstStyle/>
          <a:p>
            <a:pPr algn="just">
              <a:buNone/>
            </a:pPr>
            <a:r>
              <a:rPr lang="en-US" sz="2200" b="1" dirty="0">
                <a:latin typeface="Times New Roman" pitchFamily="18" charset="0"/>
                <a:cs typeface="Times New Roman" pitchFamily="18" charset="0"/>
              </a:rPr>
              <a:t>Linear Regression</a:t>
            </a:r>
          </a:p>
          <a:p>
            <a:pPr algn="just">
              <a:buFont typeface="Wingdings" panose="05000000000000000000" pitchFamily="2" charset="2"/>
              <a:buChar char="Ø"/>
            </a:pPr>
            <a:r>
              <a:rPr lang="en-US" sz="2200" dirty="0">
                <a:latin typeface="Times New Roman" pitchFamily="18" charset="0"/>
                <a:cs typeface="Times New Roman" pitchFamily="18" charset="0"/>
              </a:rPr>
              <a:t>Simple Linear Regression</a:t>
            </a:r>
          </a:p>
          <a:p>
            <a:pPr algn="just">
              <a:buFont typeface="Wingdings" panose="05000000000000000000" pitchFamily="2" charset="2"/>
              <a:buChar char="Ø"/>
            </a:pPr>
            <a:r>
              <a:rPr lang="en-US" sz="2200" dirty="0">
                <a:latin typeface="Times New Roman" pitchFamily="18" charset="0"/>
                <a:cs typeface="Times New Roman" pitchFamily="18" charset="0"/>
              </a:rPr>
              <a:t>Multiple Linear Regression</a:t>
            </a:r>
            <a:endParaRPr lang="en-US" sz="2200" b="1"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Bayesian Learning</a:t>
            </a:r>
          </a:p>
          <a:p>
            <a:pPr algn="just">
              <a:lnSpc>
                <a:spcPct val="150000"/>
              </a:lnSpc>
              <a:buFont typeface="Wingdings" pitchFamily="2" charset="2"/>
              <a:buChar char="Ø"/>
            </a:pPr>
            <a:r>
              <a:rPr lang="en-US" sz="2200" dirty="0">
                <a:latin typeface="Times New Roman" pitchFamily="18" charset="0"/>
                <a:cs typeface="Times New Roman" pitchFamily="18" charset="0"/>
              </a:rPr>
              <a:t>Bayes theorem</a:t>
            </a:r>
          </a:p>
          <a:p>
            <a:pPr algn="just">
              <a:lnSpc>
                <a:spcPct val="150000"/>
              </a:lnSpc>
              <a:buFont typeface="Wingdings" pitchFamily="2" charset="2"/>
              <a:buChar char="Ø"/>
            </a:pPr>
            <a:r>
              <a:rPr lang="en-US" sz="2200" dirty="0">
                <a:latin typeface="Times New Roman" pitchFamily="18" charset="0"/>
                <a:cs typeface="Times New Roman" pitchFamily="18" charset="0"/>
              </a:rPr>
              <a:t>Concept learning</a:t>
            </a:r>
          </a:p>
          <a:p>
            <a:pPr algn="just">
              <a:lnSpc>
                <a:spcPct val="150000"/>
              </a:lnSpc>
              <a:buFont typeface="Wingdings" pitchFamily="2" charset="2"/>
              <a:buChar char="Ø"/>
            </a:pPr>
            <a:r>
              <a:rPr lang="en-US" sz="2200" dirty="0">
                <a:latin typeface="Times New Roman" pitchFamily="18" charset="0"/>
                <a:cs typeface="Times New Roman" pitchFamily="18" charset="0"/>
              </a:rPr>
              <a:t>Bayes Optimal Classifier</a:t>
            </a:r>
          </a:p>
          <a:p>
            <a:pPr algn="just">
              <a:lnSpc>
                <a:spcPct val="150000"/>
              </a:lnSpc>
              <a:buFont typeface="Wingdings" pitchFamily="2" charset="2"/>
              <a:buChar char="Ø"/>
            </a:pPr>
            <a:r>
              <a:rPr lang="en-US" sz="2200" dirty="0">
                <a:latin typeface="Times New Roman" pitchFamily="18" charset="0"/>
                <a:cs typeface="Times New Roman" pitchFamily="18" charset="0"/>
              </a:rPr>
              <a:t>Naïve Bayes classifier</a:t>
            </a:r>
          </a:p>
          <a:p>
            <a:pPr algn="just">
              <a:lnSpc>
                <a:spcPct val="150000"/>
              </a:lnSpc>
              <a:buFont typeface="Wingdings" pitchFamily="2" charset="2"/>
              <a:buChar char="Ø"/>
            </a:pPr>
            <a:r>
              <a:rPr lang="en-US" sz="2200" dirty="0">
                <a:latin typeface="Times New Roman" pitchFamily="18" charset="0"/>
                <a:cs typeface="Times New Roman" pitchFamily="18" charset="0"/>
              </a:rPr>
              <a:t>Bayesian belief networks</a:t>
            </a:r>
          </a:p>
          <a:p>
            <a:pPr algn="just">
              <a:lnSpc>
                <a:spcPct val="150000"/>
              </a:lnSpc>
              <a:buFont typeface="Wingdings" pitchFamily="2" charset="2"/>
              <a:buChar char="Ø"/>
            </a:pPr>
            <a:r>
              <a:rPr lang="en-US" sz="2200" dirty="0">
                <a:latin typeface="Times New Roman" pitchFamily="18" charset="0"/>
                <a:cs typeface="Times New Roman" pitchFamily="18" charset="0"/>
              </a:rPr>
              <a:t>EM algorithm</a:t>
            </a:r>
          </a:p>
          <a:p>
            <a:pPr algn="just">
              <a:buNone/>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FEB30A0-E366-4219-B48B-586C085AD037}"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CONTENTS</a:t>
            </a:r>
          </a:p>
        </p:txBody>
      </p:sp>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KN SINGH                               MLT(KCS055)                                    UNIT-2</a:t>
            </a:r>
            <a:endParaRPr lang="en-US" b="1" dirty="0">
              <a:solidFill>
                <a:schemeClr val="tx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endParaRPr lang="en-US" sz="1800" dirty="0">
              <a:latin typeface="Times New Roman" pitchFamily="18" charset="0"/>
              <a:cs typeface="Times New Roman" pitchFamily="18" charset="0"/>
            </a:endParaRPr>
          </a:p>
          <a:p>
            <a:pPr algn="just">
              <a:lnSpc>
                <a:spcPct val="150000"/>
              </a:lnSpc>
              <a:buFont typeface="Wingdings" pitchFamily="2" charset="2"/>
              <a:buChar char="Ø"/>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C5374D3-AD44-464A-9651-355FEC942CF7}"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CONTENTS</a:t>
            </a:r>
          </a:p>
        </p:txBody>
      </p:sp>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KN SINGH                               MLT(KCS055)                                    UNIT-2</a:t>
            </a:r>
            <a:endParaRPr lang="en-US" b="1" dirty="0">
              <a:solidFill>
                <a:schemeClr val="tx1"/>
              </a:solidFill>
            </a:endParaRPr>
          </a:p>
        </p:txBody>
      </p:sp>
      <p:sp>
        <p:nvSpPr>
          <p:cNvPr id="12" name="TextBox 11">
            <a:extLst>
              <a:ext uri="{FF2B5EF4-FFF2-40B4-BE49-F238E27FC236}">
                <a16:creationId xmlns:a16="http://schemas.microsoft.com/office/drawing/2014/main" id="{BEB75058-334B-466F-8DCB-30A5BD698BD1}"/>
              </a:ext>
            </a:extLst>
          </p:cNvPr>
          <p:cNvSpPr txBox="1"/>
          <p:nvPr/>
        </p:nvSpPr>
        <p:spPr>
          <a:xfrm>
            <a:off x="457200" y="1101901"/>
            <a:ext cx="8229600" cy="4154984"/>
          </a:xfrm>
          <a:prstGeom prst="rect">
            <a:avLst/>
          </a:prstGeom>
          <a:noFill/>
        </p:spPr>
        <p:txBody>
          <a:bodyPr wrap="square">
            <a:spAutoFit/>
          </a:bodyPr>
          <a:lstStyle/>
          <a:p>
            <a:r>
              <a:rPr lang="en-US" sz="2200" b="1" dirty="0">
                <a:effectLst/>
                <a:ea typeface="Tinos"/>
                <a:cs typeface="Tinos"/>
              </a:rPr>
              <a:t>SUPPORT VECTOR MACHINE</a:t>
            </a:r>
          </a:p>
          <a:p>
            <a:endParaRPr lang="en-US" sz="2200" b="1" dirty="0">
              <a:effectLst/>
              <a:ea typeface="Tinos"/>
              <a:cs typeface="Tinos"/>
            </a:endParaRPr>
          </a:p>
          <a:p>
            <a:pPr marL="457200" indent="-457200">
              <a:buFont typeface="Wingdings" panose="05000000000000000000" pitchFamily="2" charset="2"/>
              <a:buChar char="Ø"/>
            </a:pPr>
            <a:r>
              <a:rPr lang="en-US" sz="2200" dirty="0">
                <a:effectLst/>
                <a:ea typeface="Tinos"/>
                <a:cs typeface="Tinos"/>
              </a:rPr>
              <a:t>Introduction</a:t>
            </a:r>
          </a:p>
          <a:p>
            <a:endParaRPr lang="en-US" sz="2200" dirty="0">
              <a:effectLst/>
              <a:ea typeface="Tinos"/>
              <a:cs typeface="Tinos"/>
            </a:endParaRPr>
          </a:p>
          <a:p>
            <a:pPr marL="457200" indent="-457200">
              <a:buFont typeface="Wingdings" panose="05000000000000000000" pitchFamily="2" charset="2"/>
              <a:buChar char="Ø"/>
            </a:pPr>
            <a:r>
              <a:rPr lang="en-US" sz="2200" dirty="0">
                <a:effectLst/>
                <a:ea typeface="Tinos"/>
                <a:cs typeface="Tinos"/>
              </a:rPr>
              <a:t>Types of support vector kernel – (Linear kernel polynomial kernel, and Gaussian kernel)</a:t>
            </a:r>
          </a:p>
          <a:p>
            <a:endParaRPr lang="en-US" sz="2200" dirty="0">
              <a:effectLst/>
              <a:ea typeface="Tinos"/>
              <a:cs typeface="Tinos"/>
            </a:endParaRPr>
          </a:p>
          <a:p>
            <a:pPr marL="457200" indent="-457200">
              <a:buFont typeface="Wingdings" panose="05000000000000000000" pitchFamily="2" charset="2"/>
              <a:buChar char="Ø"/>
            </a:pPr>
            <a:r>
              <a:rPr lang="en-US" sz="2200" dirty="0">
                <a:effectLst/>
                <a:ea typeface="Tinos"/>
                <a:cs typeface="Tinos"/>
              </a:rPr>
              <a:t> Hyperplane – (Decision surface)</a:t>
            </a:r>
          </a:p>
          <a:p>
            <a:endParaRPr lang="en-US" sz="2200" dirty="0">
              <a:effectLst/>
              <a:ea typeface="Tinos"/>
              <a:cs typeface="Tinos"/>
            </a:endParaRPr>
          </a:p>
          <a:p>
            <a:pPr marL="457200" indent="-457200">
              <a:buFont typeface="Wingdings" panose="05000000000000000000" pitchFamily="2" charset="2"/>
              <a:buChar char="Ø"/>
            </a:pPr>
            <a:r>
              <a:rPr lang="en-US" sz="2200" dirty="0">
                <a:effectLst/>
                <a:ea typeface="Tinos"/>
                <a:cs typeface="Tinos"/>
              </a:rPr>
              <a:t> Properties of SVM</a:t>
            </a:r>
          </a:p>
          <a:p>
            <a:endParaRPr lang="en-US" sz="2200" dirty="0">
              <a:effectLst/>
              <a:ea typeface="Tinos"/>
              <a:cs typeface="Tinos"/>
            </a:endParaRPr>
          </a:p>
          <a:p>
            <a:pPr marL="457200" indent="-457200">
              <a:buFont typeface="Wingdings" panose="05000000000000000000" pitchFamily="2" charset="2"/>
              <a:buChar char="Ø"/>
            </a:pPr>
            <a:r>
              <a:rPr lang="en-US" sz="2200" dirty="0">
                <a:effectLst/>
                <a:ea typeface="Tinos"/>
                <a:cs typeface="Tinos"/>
              </a:rPr>
              <a:t> Issues in SVM</a:t>
            </a:r>
            <a:endParaRPr lang="en-IN" sz="22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algn="just">
              <a:lnSpc>
                <a:spcPct val="120000"/>
              </a:lnSpc>
              <a:buNone/>
            </a:pPr>
            <a:r>
              <a:rPr lang="en-US" sz="9600" dirty="0">
                <a:latin typeface="Times New Roman" pitchFamily="18" charset="0"/>
                <a:cs typeface="Times New Roman" pitchFamily="18" charset="0"/>
              </a:rPr>
              <a:t>Mainly the Unit’s objectives are: </a:t>
            </a:r>
          </a:p>
          <a:p>
            <a:pPr algn="just">
              <a:lnSpc>
                <a:spcPct val="120000"/>
              </a:lnSpc>
              <a:buFont typeface="Wingdings" pitchFamily="2" charset="2"/>
              <a:buChar char="Ø"/>
            </a:pPr>
            <a:r>
              <a:rPr lang="en-US" sz="9600" dirty="0">
                <a:latin typeface="Times New Roman" pitchFamily="18" charset="0"/>
                <a:cs typeface="Times New Roman" pitchFamily="18" charset="0"/>
              </a:rPr>
              <a:t>To learn and understand Experimental Evaluation of Learning Algorithms by Measuring the accuracy of learned hypotheses. </a:t>
            </a:r>
          </a:p>
          <a:p>
            <a:pPr algn="just">
              <a:lnSpc>
                <a:spcPct val="120000"/>
              </a:lnSpc>
              <a:buFont typeface="Wingdings" pitchFamily="2" charset="2"/>
              <a:buChar char="Ø"/>
            </a:pPr>
            <a:endParaRPr lang="en-US" sz="9600" dirty="0">
              <a:latin typeface="Times New Roman" pitchFamily="18" charset="0"/>
              <a:cs typeface="Times New Roman" pitchFamily="18" charset="0"/>
            </a:endParaRPr>
          </a:p>
          <a:p>
            <a:pPr algn="just">
              <a:lnSpc>
                <a:spcPct val="120000"/>
              </a:lnSpc>
              <a:buFont typeface="Wingdings" pitchFamily="2" charset="2"/>
              <a:buChar char="Ø"/>
            </a:pPr>
            <a:r>
              <a:rPr lang="en-US" sz="9600" dirty="0">
                <a:latin typeface="Times New Roman" pitchFamily="18" charset="0"/>
                <a:cs typeface="Times New Roman" pitchFamily="18" charset="0"/>
              </a:rPr>
              <a:t>To learn Probability theory and </a:t>
            </a:r>
            <a:r>
              <a:rPr lang="en-US" sz="9600" dirty="0" err="1">
                <a:latin typeface="Times New Roman" pitchFamily="18" charset="0"/>
                <a:cs typeface="Times New Roman" pitchFamily="18" charset="0"/>
              </a:rPr>
              <a:t>Bayes</a:t>
            </a:r>
            <a:r>
              <a:rPr lang="en-US" sz="9600" dirty="0">
                <a:latin typeface="Times New Roman" pitchFamily="18" charset="0"/>
                <a:cs typeface="Times New Roman" pitchFamily="18" charset="0"/>
              </a:rPr>
              <a:t> rule by Conceptualizing Naive </a:t>
            </a:r>
            <a:r>
              <a:rPr lang="en-US" sz="9600" dirty="0" err="1">
                <a:latin typeface="Times New Roman" pitchFamily="18" charset="0"/>
                <a:cs typeface="Times New Roman" pitchFamily="18" charset="0"/>
              </a:rPr>
              <a:t>Bayes</a:t>
            </a:r>
            <a:r>
              <a:rPr lang="en-US" sz="9600" dirty="0">
                <a:latin typeface="Times New Roman" pitchFamily="18" charset="0"/>
                <a:cs typeface="Times New Roman" pitchFamily="18" charset="0"/>
              </a:rPr>
              <a:t> learning algorithm, Parameter smoothing, Generative vs. discriminative training,  </a:t>
            </a:r>
            <a:r>
              <a:rPr lang="en-US" sz="9600" dirty="0" err="1">
                <a:latin typeface="Times New Roman" pitchFamily="18" charset="0"/>
                <a:cs typeface="Times New Roman" pitchFamily="18" charset="0"/>
              </a:rPr>
              <a:t>Logisitic</a:t>
            </a:r>
            <a:r>
              <a:rPr lang="en-US" sz="9600" dirty="0">
                <a:latin typeface="Times New Roman" pitchFamily="18" charset="0"/>
                <a:cs typeface="Times New Roman" pitchFamily="18" charset="0"/>
              </a:rPr>
              <a:t> regression. </a:t>
            </a:r>
          </a:p>
          <a:p>
            <a:pPr algn="just">
              <a:lnSpc>
                <a:spcPct val="120000"/>
              </a:lnSpc>
              <a:buFont typeface="Wingdings" pitchFamily="2" charset="2"/>
              <a:buChar char="Ø"/>
            </a:pPr>
            <a:endParaRPr lang="en-US" sz="9600" dirty="0">
              <a:latin typeface="Times New Roman" pitchFamily="18" charset="0"/>
              <a:cs typeface="Times New Roman" pitchFamily="18" charset="0"/>
            </a:endParaRPr>
          </a:p>
          <a:p>
            <a:pPr algn="just">
              <a:lnSpc>
                <a:spcPct val="120000"/>
              </a:lnSpc>
              <a:buFont typeface="Wingdings" pitchFamily="2" charset="2"/>
              <a:buChar char="Ø"/>
            </a:pPr>
            <a:r>
              <a:rPr lang="en-US" sz="9600" dirty="0">
                <a:latin typeface="Times New Roman" pitchFamily="18" charset="0"/>
                <a:cs typeface="Times New Roman" pitchFamily="18" charset="0"/>
              </a:rPr>
              <a:t>To learn Bayesian Classification: Naive Bayes, Parameter Estimation (ML, MAP), Sequential Pattern Classification</a:t>
            </a:r>
          </a:p>
          <a:p>
            <a:pPr algn="just">
              <a:lnSpc>
                <a:spcPct val="120000"/>
              </a:lnSpc>
              <a:buFont typeface="Wingdings" pitchFamily="2" charset="2"/>
              <a:buChar char="Ø"/>
            </a:pPr>
            <a:r>
              <a:rPr lang="en-US" sz="9600" dirty="0">
                <a:latin typeface="Times New Roman" pitchFamily="18" charset="0"/>
                <a:cs typeface="Times New Roman" pitchFamily="18" charset="0"/>
              </a:rPr>
              <a:t>To learn SVM</a:t>
            </a:r>
          </a:p>
          <a:p>
            <a:pPr algn="just">
              <a:lnSpc>
                <a:spcPct val="150000"/>
              </a:lnSpc>
              <a:buNone/>
            </a:pPr>
            <a:endParaRPr lang="en-US" sz="1800" dirty="0"/>
          </a:p>
          <a:p>
            <a:pPr>
              <a:buNone/>
            </a:pPr>
            <a:endParaRPr lang="en-US" sz="1800" dirty="0"/>
          </a:p>
          <a:p>
            <a:endParaRPr lang="en-US" sz="1800" dirty="0"/>
          </a:p>
        </p:txBody>
      </p:sp>
      <p:sp>
        <p:nvSpPr>
          <p:cNvPr id="4" name="Date Placeholder 3"/>
          <p:cNvSpPr>
            <a:spLocks noGrp="1"/>
          </p:cNvSpPr>
          <p:nvPr>
            <p:ph type="dt" sz="half" idx="10"/>
          </p:nvPr>
        </p:nvSpPr>
        <p:spPr/>
        <p:txBody>
          <a:bodyPr/>
          <a:lstStyle/>
          <a:p>
            <a:fld id="{3E04324D-E36E-47E2-BDB0-8963A6E37C0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Objectives of Unit</a:t>
            </a:r>
          </a:p>
        </p:txBody>
      </p:sp>
      <p:sp>
        <p:nvSpPr>
          <p:cNvPr id="9" name="Footer Placeholder 12"/>
          <p:cNvSpPr>
            <a:spLocks noGrp="1"/>
          </p:cNvSpPr>
          <p:nvPr>
            <p:ph type="ftr" sz="quarter" idx="11"/>
          </p:nvPr>
        </p:nvSpPr>
        <p:spPr>
          <a:xfrm>
            <a:off x="1981200" y="6248400"/>
            <a:ext cx="5562600" cy="365125"/>
          </a:xfrm>
        </p:spPr>
        <p:txBody>
          <a:bodyPr/>
          <a:lstStyle/>
          <a:p>
            <a:r>
              <a:rPr lang="en-US"/>
              <a:t>KN SINGH                               MLT(KCS055)                                    UNIT-2</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200" dirty="0">
                <a:latin typeface="Times New Roman" pitchFamily="18" charset="0"/>
                <a:cs typeface="Times New Roman" pitchFamily="18" charset="0"/>
              </a:rPr>
              <a:t>     </a:t>
            </a:r>
            <a:r>
              <a:rPr lang="en-US" sz="2600" dirty="0">
                <a:latin typeface="Times New Roman" pitchFamily="18" charset="0"/>
                <a:cs typeface="Times New Roman" pitchFamily="18" charset="0"/>
              </a:rPr>
              <a:t>At the end of this course the students should be able to design and implement machine learning solutions to classification, regression, problems.</a:t>
            </a:r>
          </a:p>
          <a:p>
            <a:pPr algn="just">
              <a:buNone/>
            </a:pPr>
            <a:endParaRPr lang="en-US" sz="2600" dirty="0">
              <a:latin typeface="Times New Roman" pitchFamily="18" charset="0"/>
              <a:cs typeface="Times New Roman" pitchFamily="18" charset="0"/>
            </a:endParaRPr>
          </a:p>
          <a:p>
            <a:pPr algn="just">
              <a:lnSpc>
                <a:spcPct val="80000"/>
              </a:lnSpc>
              <a:buFont typeface="Wingdings" pitchFamily="2" charset="2"/>
              <a:buChar char="Ø"/>
            </a:pPr>
            <a:r>
              <a:rPr lang="en-US" sz="2400" dirty="0">
                <a:latin typeface="Times New Roman" pitchFamily="18" charset="0"/>
                <a:cs typeface="Times New Roman" pitchFamily="18" charset="0"/>
              </a:rPr>
              <a:t>Construct learning algorithms which involves linear regression with a comprehension of regularization, bias-variance and evidence approximation.</a:t>
            </a:r>
          </a:p>
          <a:p>
            <a:pPr algn="just">
              <a:lnSpc>
                <a:spcPct val="80000"/>
              </a:lnSpc>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Able to solve the classification problem based on probability theory</a:t>
            </a:r>
          </a:p>
          <a:p>
            <a:pPr algn="just">
              <a:buFont typeface="Wingdings" pitchFamily="2" charset="2"/>
              <a:buChar char="Ø"/>
            </a:pPr>
            <a:r>
              <a:rPr lang="en-US" sz="2400" dirty="0">
                <a:latin typeface="Times New Roman" pitchFamily="18" charset="0"/>
                <a:cs typeface="Times New Roman" pitchFamily="18" charset="0"/>
              </a:rPr>
              <a:t>Able to apply SVM.</a:t>
            </a:r>
          </a:p>
        </p:txBody>
      </p:sp>
      <p:sp>
        <p:nvSpPr>
          <p:cNvPr id="4" name="Date Placeholder 3"/>
          <p:cNvSpPr>
            <a:spLocks noGrp="1"/>
          </p:cNvSpPr>
          <p:nvPr>
            <p:ph type="dt" sz="half" idx="10"/>
          </p:nvPr>
        </p:nvSpPr>
        <p:spPr/>
        <p:txBody>
          <a:bodyPr/>
          <a:lstStyle/>
          <a:p>
            <a:fld id="{CBE4774C-32DD-4393-9BBF-C536979FD05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Unit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1981200" y="6248400"/>
            <a:ext cx="5562600" cy="365125"/>
          </a:xfrm>
        </p:spPr>
        <p:txBody>
          <a:bodyPr/>
          <a:lstStyle/>
          <a:p>
            <a:r>
              <a:rPr lang="en-US"/>
              <a:t>KN SINGH                               MLT(KCS055)                                    UNIT-2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r>
              <a:rPr lang="en-US" sz="2400" b="1" dirty="0">
                <a:latin typeface="Times New Roman" pitchFamily="18" charset="0"/>
                <a:cs typeface="Times New Roman" pitchFamily="18" charset="0"/>
              </a:rPr>
              <a:t>Evaluating Hypotheses </a:t>
            </a:r>
            <a:r>
              <a:rPr lang="en-US" sz="2400" dirty="0">
                <a:latin typeface="Times New Roman" pitchFamily="18" charset="0"/>
                <a:cs typeface="Times New Roman" pitchFamily="18" charset="0"/>
              </a:rPr>
              <a:t>(CO2)</a:t>
            </a:r>
            <a:endParaRPr lang="en-US" sz="2400" b="1"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  Sample error, true error (CO2)</a:t>
            </a:r>
          </a:p>
          <a:p>
            <a:pPr algn="just">
              <a:buFont typeface="Wingdings" panose="05000000000000000000" pitchFamily="2" charset="2"/>
              <a:buChar char="Ø"/>
            </a:pPr>
            <a:r>
              <a:rPr lang="en-US" sz="2400" dirty="0">
                <a:latin typeface="Times New Roman" pitchFamily="18" charset="0"/>
                <a:cs typeface="Times New Roman" pitchFamily="18" charset="0"/>
              </a:rPr>
              <a:t>  Confidence intervals for observed hypothesis error (CO2)</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  Estimators (CO2)</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  Binomial distribution, Normal distribution (CO2)</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  Central Limit Theorem (CO2)</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  Paired t tests (CO2)</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  Comparing learning methods (CO2)</a:t>
            </a:r>
            <a:endParaRPr lang="en-US" sz="24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88FD23C-E4BF-4B70-ACDB-900AE365C470}"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Topic</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Mapping with CO</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KN SINGH                               MLT(KCS055)                                    UNIT-2</a:t>
            </a:r>
            <a:endParaRPr lang="en-US" b="1"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endParaRPr lang="en-US" sz="1800" dirty="0">
              <a:latin typeface="Times New Roman" pitchFamily="18" charset="0"/>
              <a:cs typeface="Times New Roman" pitchFamily="18" charset="0"/>
            </a:endParaRPr>
          </a:p>
          <a:p>
            <a:pPr algn="just">
              <a:buNone/>
            </a:pPr>
            <a:r>
              <a:rPr lang="en-US" sz="2400" b="1" dirty="0">
                <a:latin typeface="Times New Roman" pitchFamily="18" charset="0"/>
                <a:cs typeface="Times New Roman" pitchFamily="18" charset="0"/>
              </a:rPr>
              <a:t>BAYESIAN LEARNING </a:t>
            </a:r>
            <a:r>
              <a:rPr lang="en-US" sz="2400" dirty="0">
                <a:latin typeface="Times New Roman" pitchFamily="18" charset="0"/>
                <a:cs typeface="Times New Roman" pitchFamily="18" charset="0"/>
              </a:rPr>
              <a:t>(CO2)</a:t>
            </a:r>
            <a:endParaRPr lang="en-US" sz="2400" b="1" dirty="0">
              <a:latin typeface="Times New Roman" pitchFamily="18" charset="0"/>
              <a:cs typeface="Times New Roman" pitchFamily="18" charset="0"/>
            </a:endParaRPr>
          </a:p>
          <a:p>
            <a:pPr algn="just">
              <a:lnSpc>
                <a:spcPct val="150000"/>
              </a:lnSpc>
              <a:buFont typeface="Wingdings" pitchFamily="2" charset="2"/>
              <a:buChar char="Ø"/>
            </a:pPr>
            <a:r>
              <a:rPr lang="en-US" sz="2400" dirty="0">
                <a:latin typeface="Times New Roman" pitchFamily="18" charset="0"/>
                <a:cs typeface="Times New Roman" pitchFamily="18" charset="0"/>
              </a:rPr>
              <a:t>Bayes theorem (CO2)</a:t>
            </a:r>
          </a:p>
          <a:p>
            <a:pPr algn="just">
              <a:lnSpc>
                <a:spcPct val="150000"/>
              </a:lnSpc>
              <a:buFont typeface="Wingdings" pitchFamily="2" charset="2"/>
              <a:buChar char="Ø"/>
            </a:pPr>
            <a:r>
              <a:rPr lang="en-US" sz="2400" dirty="0">
                <a:latin typeface="Times New Roman" pitchFamily="18" charset="0"/>
                <a:cs typeface="Times New Roman" pitchFamily="18" charset="0"/>
              </a:rPr>
              <a:t>Concept learning (CO2)</a:t>
            </a:r>
          </a:p>
          <a:p>
            <a:pPr algn="just">
              <a:lnSpc>
                <a:spcPct val="150000"/>
              </a:lnSpc>
              <a:buFont typeface="Wingdings" pitchFamily="2" charset="2"/>
              <a:buChar char="Ø"/>
            </a:pPr>
            <a:r>
              <a:rPr lang="en-US" sz="2400" dirty="0">
                <a:latin typeface="Times New Roman" pitchFamily="18" charset="0"/>
                <a:cs typeface="Times New Roman" pitchFamily="18" charset="0"/>
              </a:rPr>
              <a:t>Bayes Optimal Classifier (CO2)</a:t>
            </a:r>
          </a:p>
          <a:p>
            <a:pPr algn="just">
              <a:lnSpc>
                <a:spcPct val="150000"/>
              </a:lnSpc>
              <a:buFont typeface="Wingdings" pitchFamily="2" charset="2"/>
              <a:buChar char="Ø"/>
            </a:pPr>
            <a:r>
              <a:rPr lang="en-US" sz="2400" dirty="0">
                <a:latin typeface="Times New Roman" pitchFamily="18" charset="0"/>
                <a:cs typeface="Times New Roman" pitchFamily="18" charset="0"/>
              </a:rPr>
              <a:t>Naïve Bayes classifier (CO2)</a:t>
            </a:r>
          </a:p>
          <a:p>
            <a:pPr algn="just">
              <a:lnSpc>
                <a:spcPct val="150000"/>
              </a:lnSpc>
              <a:buFont typeface="Wingdings" pitchFamily="2" charset="2"/>
              <a:buChar char="Ø"/>
            </a:pPr>
            <a:r>
              <a:rPr lang="en-US" sz="2400" dirty="0">
                <a:latin typeface="Times New Roman" pitchFamily="18" charset="0"/>
                <a:cs typeface="Times New Roman" pitchFamily="18" charset="0"/>
              </a:rPr>
              <a:t>Bayesian belief networks (CO2)</a:t>
            </a:r>
          </a:p>
          <a:p>
            <a:pPr algn="just">
              <a:lnSpc>
                <a:spcPct val="150000"/>
              </a:lnSpc>
              <a:buFont typeface="Wingdings" pitchFamily="2" charset="2"/>
              <a:buChar char="Ø"/>
            </a:pPr>
            <a:r>
              <a:rPr lang="en-US" sz="2400" dirty="0">
                <a:latin typeface="Times New Roman" pitchFamily="18" charset="0"/>
                <a:cs typeface="Times New Roman" pitchFamily="18" charset="0"/>
              </a:rPr>
              <a:t>EM algorithm (CO2)</a:t>
            </a:r>
          </a:p>
          <a:p>
            <a:pPr algn="just">
              <a:lnSpc>
                <a:spcPct val="150000"/>
              </a:lnSpc>
              <a:buFont typeface="Wingdings" pitchFamily="2" charset="2"/>
              <a:buChar char="Ø"/>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59032523-E21C-4EFB-9513-EBD55A245EFD}"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itchFamily="18" charset="0"/>
              <a:cs typeface="Times New Roman" pitchFamily="18" charset="0"/>
            </a:endParaRPr>
          </a:p>
          <a:p>
            <a:pPr algn="ctr">
              <a:spcBef>
                <a:spcPct val="0"/>
              </a:spcBef>
              <a:defRPr/>
            </a:pPr>
            <a:r>
              <a:rPr lang="en-US" sz="3200" dirty="0">
                <a:latin typeface="Times New Roman" pitchFamily="18" charset="0"/>
                <a:cs typeface="Times New Roman" pitchFamily="18" charset="0"/>
              </a:rPr>
              <a:t>Topic Mapping with CO</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KN SINGH                               MLT(KCS055)                                    UNIT-2</a:t>
            </a:r>
            <a:endParaRPr lang="en-US"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4876800"/>
          </a:xfrm>
        </p:spPr>
        <p:txBody>
          <a:bodyPr>
            <a:noAutofit/>
          </a:bodyPr>
          <a:lstStyle/>
          <a:p>
            <a:pPr algn="just"/>
            <a:r>
              <a:rPr lang="en-US" sz="2400" dirty="0">
                <a:latin typeface="Times New Roman" pitchFamily="18" charset="0"/>
                <a:cs typeface="Times New Roman" pitchFamily="18" charset="0"/>
              </a:rPr>
              <a:t>Regression Analysis is a process of prediction the relationship between the independent variable and dependent variable.</a:t>
            </a:r>
          </a:p>
          <a:p>
            <a:pPr algn="just"/>
            <a:r>
              <a:rPr lang="en-US" sz="2400" dirty="0">
                <a:latin typeface="Times New Roman" pitchFamily="18" charset="0"/>
                <a:cs typeface="Times New Roman" pitchFamily="18" charset="0"/>
              </a:rPr>
              <a:t>Linear, multiple linear, Polynomial, SVR, Random Forest are the common types of regressor that help is predicting the continuous value from the trained given outcomes.</a:t>
            </a:r>
          </a:p>
          <a:p>
            <a:pPr algn="just"/>
            <a:r>
              <a:rPr lang="en-US" sz="2400" dirty="0">
                <a:latin typeface="Times New Roman" pitchFamily="18" charset="0"/>
                <a:cs typeface="Times New Roman" pitchFamily="18" charset="0"/>
              </a:rPr>
              <a:t>Decision Tress is a supervised learning technique used for both classification and regression.</a:t>
            </a:r>
          </a:p>
          <a:p>
            <a:pPr algn="just">
              <a:buFont typeface="Wingdings" panose="05000000000000000000" pitchFamily="2" charset="2"/>
              <a:buChar char="Ø"/>
            </a:pPr>
            <a:r>
              <a:rPr lang="en-US" sz="2400" dirty="0">
                <a:latin typeface="Times New Roman" pitchFamily="18" charset="0"/>
                <a:cs typeface="Times New Roman" pitchFamily="18" charset="0"/>
              </a:rPr>
              <a:t>ID3 Algorithm</a:t>
            </a:r>
          </a:p>
          <a:p>
            <a:pPr algn="just">
              <a:buFont typeface="Wingdings" panose="05000000000000000000" pitchFamily="2" charset="2"/>
              <a:buChar char="Ø"/>
            </a:pPr>
            <a:r>
              <a:rPr lang="en-US" sz="2400" dirty="0">
                <a:latin typeface="Times New Roman" pitchFamily="18" charset="0"/>
                <a:cs typeface="Times New Roman" pitchFamily="18" charset="0"/>
              </a:rPr>
              <a:t>CART</a:t>
            </a:r>
          </a:p>
          <a:p>
            <a:pPr algn="just"/>
            <a:r>
              <a:rPr lang="en-US" sz="2400" dirty="0">
                <a:latin typeface="Times New Roman" pitchFamily="18" charset="0"/>
                <a:cs typeface="Times New Roman" pitchFamily="18" charset="0"/>
              </a:rPr>
              <a:t>K-NN Algorithm is used to find the distance between the two data points form the dataset.</a:t>
            </a:r>
          </a:p>
          <a:p>
            <a:pPr algn="just"/>
            <a:r>
              <a:rPr lang="en-US" sz="2400" dirty="0">
                <a:latin typeface="Times New Roman" pitchFamily="18" charset="0"/>
                <a:cs typeface="Times New Roman" pitchFamily="18" charset="0"/>
              </a:rPr>
              <a:t>Instance Based Learning vs Case based Learning</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1FEEAD75-4F1D-483C-B7A7-E9CE89BF1B84}"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45893-9495-4752-AA6D-2D7A7CB2CCFA}"/>
              </a:ext>
            </a:extLst>
          </p:cNvPr>
          <p:cNvSpPr>
            <a:spLocks noGrp="1"/>
          </p:cNvSpPr>
          <p:nvPr>
            <p:ph idx="1"/>
          </p:nvPr>
        </p:nvSpPr>
        <p:spPr>
          <a:xfrm>
            <a:off x="457200" y="1066800"/>
            <a:ext cx="8229600" cy="5158186"/>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Regression is a </a:t>
            </a:r>
            <a:r>
              <a:rPr lang="en-US" sz="2400" b="0" i="0" u="none" strike="noStrike" dirty="0">
                <a:effectLst/>
                <a:latin typeface="Times New Roman" panose="02020603050405020304" pitchFamily="18" charset="0"/>
                <a:cs typeface="Times New Roman" panose="02020603050405020304" pitchFamily="18" charset="0"/>
              </a:rPr>
              <a:t>supervised learning technique</a:t>
            </a: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which helps in finding the correlation between variables and enables us to predict the continuous output variable based on the one or more predictor variables.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Regression analysis is a statistical method to model the relationship between a dependent (target) and independent (predictor) variables with one or more independent variables.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More specifically, Regression analysis helps us to understand how the value of the dependent variable is changing corresponding to an independent variable when other independent variables are held fixed.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It predicts continuous/real values such as </a:t>
            </a:r>
            <a:r>
              <a:rPr lang="en-US" sz="2400" b="1" i="0" dirty="0">
                <a:effectLst/>
                <a:latin typeface="Times New Roman" panose="02020603050405020304" pitchFamily="18" charset="0"/>
                <a:cs typeface="Times New Roman" panose="02020603050405020304" pitchFamily="18" charset="0"/>
              </a:rPr>
              <a:t>temperature, age, salary, price,</a:t>
            </a:r>
            <a:r>
              <a:rPr lang="en-US" sz="2400" b="0" i="0" dirty="0">
                <a:solidFill>
                  <a:srgbClr val="000000"/>
                </a:solidFill>
                <a:effectLst/>
                <a:latin typeface="Times New Roman" panose="02020603050405020304" pitchFamily="18" charset="0"/>
                <a:cs typeface="Times New Roman" panose="02020603050405020304" pitchFamily="18" charset="0"/>
              </a:rPr>
              <a:t> etc.</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C76A91-4358-4DAB-BD2F-8C117127038F}"/>
              </a:ext>
            </a:extLst>
          </p:cNvPr>
          <p:cNvSpPr>
            <a:spLocks noGrp="1"/>
          </p:cNvSpPr>
          <p:nvPr>
            <p:ph type="dt" sz="half" idx="10"/>
          </p:nvPr>
        </p:nvSpPr>
        <p:spPr/>
        <p:txBody>
          <a:bodyPr/>
          <a:lstStyle/>
          <a:p>
            <a:fld id="{F2E2DAE7-C930-40D6-AFC1-E30763D292F6}" type="datetime1">
              <a:rPr lang="en-US" smtClean="0"/>
              <a:t>2/8/2022</a:t>
            </a:fld>
            <a:endParaRPr lang="en-US"/>
          </a:p>
        </p:txBody>
      </p:sp>
      <p:sp>
        <p:nvSpPr>
          <p:cNvPr id="5" name="Footer Placeholder 4">
            <a:extLst>
              <a:ext uri="{FF2B5EF4-FFF2-40B4-BE49-F238E27FC236}">
                <a16:creationId xmlns:a16="http://schemas.microsoft.com/office/drawing/2014/main" id="{37C83CD2-372E-4005-97ED-A1E72C432C60}"/>
              </a:ext>
            </a:extLst>
          </p:cNvPr>
          <p:cNvSpPr>
            <a:spLocks noGrp="1"/>
          </p:cNvSpPr>
          <p:nvPr>
            <p:ph type="ftr" sz="quarter" idx="11"/>
          </p:nvPr>
        </p:nvSpPr>
        <p:spPr>
          <a:xfrm>
            <a:off x="2209800" y="6375800"/>
            <a:ext cx="5867400" cy="3456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0DFA7CA5-9E68-4702-8B30-96612F75E313}"/>
              </a:ext>
            </a:extLst>
          </p:cNvPr>
          <p:cNvSpPr>
            <a:spLocks noGrp="1"/>
          </p:cNvSpPr>
          <p:nvPr>
            <p:ph type="sldNum" sz="quarter" idx="12"/>
          </p:nvPr>
        </p:nvSpPr>
        <p:spPr/>
        <p:txBody>
          <a:bodyPr/>
          <a:lstStyle/>
          <a:p>
            <a:fld id="{DD535DB6-9AA5-4DF6-8BB3-90D1D0B22B34}" type="slidenum">
              <a:rPr lang="en-US" smtClean="0"/>
              <a:pPr/>
              <a:t>29</a:t>
            </a:fld>
            <a:endParaRPr lang="en-US"/>
          </a:p>
        </p:txBody>
      </p:sp>
      <p:sp>
        <p:nvSpPr>
          <p:cNvPr id="7" name="Title 1">
            <a:extLst>
              <a:ext uri="{FF2B5EF4-FFF2-40B4-BE49-F238E27FC236}">
                <a16:creationId xmlns:a16="http://schemas.microsoft.com/office/drawing/2014/main" id="{A938C567-1853-4C68-942A-92B02637828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WHAT IS REGRESSION?</a:t>
            </a:r>
          </a:p>
        </p:txBody>
      </p:sp>
      <p:pic>
        <p:nvPicPr>
          <p:cNvPr id="8" name="Picture 2" descr="E:\NIET\Project\xLogo11.png.pagespeed.ic.pydHLuCQEZ.png">
            <a:extLst>
              <a:ext uri="{FF2B5EF4-FFF2-40B4-BE49-F238E27FC236}">
                <a16:creationId xmlns:a16="http://schemas.microsoft.com/office/drawing/2014/main" id="{63ED0529-1107-4C3B-B25F-E72BC1A7EB0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556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13782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Evaluation Scheme</a:t>
            </a:r>
          </a:p>
        </p:txBody>
      </p:sp>
      <p:sp>
        <p:nvSpPr>
          <p:cNvPr id="9" name="Footer Placeholder 8"/>
          <p:cNvSpPr>
            <a:spLocks noGrp="1"/>
          </p:cNvSpPr>
          <p:nvPr>
            <p:ph type="ftr" sz="quarter" idx="11"/>
          </p:nvPr>
        </p:nvSpPr>
        <p:spPr>
          <a:xfrm>
            <a:off x="533400" y="6356350"/>
            <a:ext cx="7772400" cy="365125"/>
          </a:xfrm>
        </p:spPr>
        <p:txBody>
          <a:bodyPr/>
          <a:lstStyle/>
          <a:p>
            <a:r>
              <a:rPr lang="en-IN"/>
              <a:t>KN SINGH                               MLT(KCS055)                                    UNIT-2</a:t>
            </a:r>
            <a:endParaRPr lang="en-IN" dirty="0"/>
          </a:p>
        </p:txBody>
      </p:sp>
      <p:pic>
        <p:nvPicPr>
          <p:cNvPr id="2" name="Picture 1"/>
          <p:cNvPicPr>
            <a:picLocks noChangeAspect="1"/>
          </p:cNvPicPr>
          <p:nvPr/>
        </p:nvPicPr>
        <p:blipFill>
          <a:blip r:embed="rId2"/>
          <a:stretch>
            <a:fillRect/>
          </a:stretch>
        </p:blipFill>
        <p:spPr>
          <a:xfrm>
            <a:off x="1066800" y="958769"/>
            <a:ext cx="7296150" cy="5239348"/>
          </a:xfrm>
          <a:prstGeom prst="rect">
            <a:avLst/>
          </a:prstGeom>
        </p:spPr>
      </p:pic>
      <p:sp>
        <p:nvSpPr>
          <p:cNvPr id="3" name="Date Placeholder 2"/>
          <p:cNvSpPr>
            <a:spLocks noGrp="1"/>
          </p:cNvSpPr>
          <p:nvPr>
            <p:ph type="dt" sz="half" idx="10"/>
          </p:nvPr>
        </p:nvSpPr>
        <p:spPr/>
        <p:txBody>
          <a:bodyPr/>
          <a:lstStyle/>
          <a:p>
            <a:fld id="{C00364AB-472B-4115-B830-578414CA2DD2}" type="datetime1">
              <a:rPr lang="en-US" smtClean="0"/>
              <a:t>2/8/2022</a:t>
            </a:fld>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224001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95980-EEB5-4273-A835-092BD9FEEA40}"/>
              </a:ext>
            </a:extLst>
          </p:cNvPr>
          <p:cNvSpPr>
            <a:spLocks noGrp="1"/>
          </p:cNvSpPr>
          <p:nvPr>
            <p:ph idx="1"/>
          </p:nvPr>
        </p:nvSpPr>
        <p:spPr>
          <a:xfrm>
            <a:off x="533400" y="1066800"/>
            <a:ext cx="8229600" cy="4953000"/>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Regression, we plot a graph between the variables which best fits the given datapoints, using this plot, the machine learning model can make predictions about the data.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In simple words, </a:t>
            </a:r>
            <a:r>
              <a:rPr lang="en-US" sz="2400" b="1" i="1" dirty="0">
                <a:effectLst/>
                <a:latin typeface="Times New Roman" panose="02020603050405020304" pitchFamily="18" charset="0"/>
                <a:cs typeface="Times New Roman" panose="02020603050405020304" pitchFamily="18" charset="0"/>
              </a:rPr>
              <a:t>"Regression shows a line or curve that passes through all the datapoints on target-predictor graph in such a way that the vertical distance between the datapoints and the regression line is minimum.</a:t>
            </a:r>
          </a:p>
          <a:p>
            <a:pPr algn="just"/>
            <a:endParaRPr lang="en-US" sz="2400" b="1" i="1" dirty="0">
              <a:effectLst/>
              <a:latin typeface="Times New Roman" panose="02020603050405020304" pitchFamily="18" charset="0"/>
              <a:cs typeface="Times New Roman" panose="02020603050405020304" pitchFamily="18" charset="0"/>
            </a:endParaRPr>
          </a:p>
          <a:p>
            <a:pPr marL="0" indent="0" algn="just">
              <a:buNone/>
            </a:pPr>
            <a:r>
              <a:rPr lang="en-US" sz="2400" b="1" i="1" u="sng" dirty="0">
                <a:latin typeface="Times New Roman" panose="02020603050405020304" pitchFamily="18" charset="0"/>
                <a:cs typeface="Times New Roman" panose="02020603050405020304" pitchFamily="18" charset="0"/>
              </a:rPr>
              <a:t>Examples:</a:t>
            </a:r>
            <a:endParaRPr lang="en-US" sz="2400" b="1" i="1"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Prediction of rain using temperature and other factors</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Determining Market trends</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Prediction of road accidents due to rash driving</a:t>
            </a: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46FC4B-2C81-4FB4-8F97-68C42744464C}"/>
              </a:ext>
            </a:extLst>
          </p:cNvPr>
          <p:cNvSpPr>
            <a:spLocks noGrp="1"/>
          </p:cNvSpPr>
          <p:nvPr>
            <p:ph type="dt" sz="half" idx="10"/>
          </p:nvPr>
        </p:nvSpPr>
        <p:spPr/>
        <p:txBody>
          <a:bodyPr/>
          <a:lstStyle/>
          <a:p>
            <a:fld id="{ED28270B-AEF3-4C0C-B9EF-54DAC9201DCA}" type="datetime1">
              <a:rPr lang="en-US" smtClean="0"/>
              <a:t>2/8/2022</a:t>
            </a:fld>
            <a:endParaRPr lang="en-US"/>
          </a:p>
        </p:txBody>
      </p:sp>
      <p:sp>
        <p:nvSpPr>
          <p:cNvPr id="5" name="Footer Placeholder 4">
            <a:extLst>
              <a:ext uri="{FF2B5EF4-FFF2-40B4-BE49-F238E27FC236}">
                <a16:creationId xmlns:a16="http://schemas.microsoft.com/office/drawing/2014/main" id="{7CBDF943-496F-4165-8C7A-0EB06309A32C}"/>
              </a:ext>
            </a:extLst>
          </p:cNvPr>
          <p:cNvSpPr>
            <a:spLocks noGrp="1"/>
          </p:cNvSpPr>
          <p:nvPr>
            <p:ph type="ftr" sz="quarter" idx="11"/>
          </p:nvPr>
        </p:nvSpPr>
        <p:spPr>
          <a:xfrm>
            <a:off x="1676400" y="6356350"/>
            <a:ext cx="5791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F059025B-A1BF-411E-97E9-18F9791B3B11}"/>
              </a:ext>
            </a:extLst>
          </p:cNvPr>
          <p:cNvSpPr>
            <a:spLocks noGrp="1"/>
          </p:cNvSpPr>
          <p:nvPr>
            <p:ph type="sldNum" sz="quarter" idx="12"/>
          </p:nvPr>
        </p:nvSpPr>
        <p:spPr/>
        <p:txBody>
          <a:bodyPr/>
          <a:lstStyle/>
          <a:p>
            <a:fld id="{DD535DB6-9AA5-4DF6-8BB3-90D1D0B22B34}" type="slidenum">
              <a:rPr lang="en-US" smtClean="0"/>
              <a:pPr/>
              <a:t>30</a:t>
            </a:fld>
            <a:endParaRPr lang="en-US"/>
          </a:p>
        </p:txBody>
      </p:sp>
      <p:sp>
        <p:nvSpPr>
          <p:cNvPr id="7" name="Title 1">
            <a:extLst>
              <a:ext uri="{FF2B5EF4-FFF2-40B4-BE49-F238E27FC236}">
                <a16:creationId xmlns:a16="http://schemas.microsoft.com/office/drawing/2014/main" id="{EFDAB2F7-4952-4EAE-926C-E7305A0C1D5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REGRESSION(CONT’D)</a:t>
            </a:r>
          </a:p>
        </p:txBody>
      </p:sp>
      <p:pic>
        <p:nvPicPr>
          <p:cNvPr id="8" name="Picture 2" descr="E:\NIET\Project\xLogo11.png.pagespeed.ic.pydHLuCQEZ.png">
            <a:extLst>
              <a:ext uri="{FF2B5EF4-FFF2-40B4-BE49-F238E27FC236}">
                <a16:creationId xmlns:a16="http://schemas.microsoft.com/office/drawing/2014/main" id="{C554F600-EC3B-4FFC-BEEE-7ECCCBE9842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02460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68AED-523C-4BCB-AC52-E45E702CCF3A}"/>
              </a:ext>
            </a:extLst>
          </p:cNvPr>
          <p:cNvSpPr>
            <a:spLocks noGrp="1"/>
          </p:cNvSpPr>
          <p:nvPr>
            <p:ph idx="1"/>
          </p:nvPr>
        </p:nvSpPr>
        <p:spPr>
          <a:xfrm>
            <a:off x="457200" y="1143000"/>
            <a:ext cx="8229600" cy="5287962"/>
          </a:xfrm>
        </p:spPr>
        <p:txBody>
          <a:bodyPr>
            <a:normAutofit fontScale="32500" lnSpcReduction="20000"/>
          </a:bodyPr>
          <a:lstStyle/>
          <a:p>
            <a:pPr algn="just">
              <a:buFont typeface="Arial" panose="020B0604020202020204" pitchFamily="34" charset="0"/>
              <a:buChar char="•"/>
            </a:pPr>
            <a:r>
              <a:rPr lang="en-US" sz="6800" b="1" dirty="0">
                <a:solidFill>
                  <a:srgbClr val="000000"/>
                </a:solidFill>
                <a:effectLst/>
                <a:latin typeface="Times New Roman" panose="02020603050405020304" pitchFamily="18" charset="0"/>
                <a:cs typeface="Times New Roman" panose="02020603050405020304" pitchFamily="18" charset="0"/>
              </a:rPr>
              <a:t>Dependent Variable:</a:t>
            </a:r>
            <a:r>
              <a:rPr lang="en-US" sz="6800" b="0" dirty="0">
                <a:solidFill>
                  <a:srgbClr val="000000"/>
                </a:solidFill>
                <a:effectLst/>
                <a:latin typeface="Times New Roman" panose="02020603050405020304" pitchFamily="18" charset="0"/>
                <a:cs typeface="Times New Roman" panose="02020603050405020304" pitchFamily="18" charset="0"/>
              </a:rPr>
              <a:t> The main factor in Regression analysis which we want to predict or understand is called the dependent variable. It is also called </a:t>
            </a:r>
            <a:r>
              <a:rPr lang="en-US" sz="6800" b="1" dirty="0">
                <a:solidFill>
                  <a:srgbClr val="000000"/>
                </a:solidFill>
                <a:effectLst/>
                <a:latin typeface="Times New Roman" panose="02020603050405020304" pitchFamily="18" charset="0"/>
                <a:cs typeface="Times New Roman" panose="02020603050405020304" pitchFamily="18" charset="0"/>
              </a:rPr>
              <a:t>target variable</a:t>
            </a:r>
            <a:r>
              <a:rPr lang="en-US" sz="6800" b="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6800" b="1" dirty="0">
                <a:solidFill>
                  <a:srgbClr val="000000"/>
                </a:solidFill>
                <a:effectLst/>
                <a:latin typeface="Times New Roman" panose="02020603050405020304" pitchFamily="18" charset="0"/>
                <a:cs typeface="Times New Roman" panose="02020603050405020304" pitchFamily="18" charset="0"/>
              </a:rPr>
              <a:t>Independent Variable:</a:t>
            </a:r>
            <a:r>
              <a:rPr lang="en-US" sz="6800" b="0" dirty="0">
                <a:solidFill>
                  <a:srgbClr val="000000"/>
                </a:solidFill>
                <a:effectLst/>
                <a:latin typeface="Times New Roman" panose="02020603050405020304" pitchFamily="18" charset="0"/>
                <a:cs typeface="Times New Roman" panose="02020603050405020304" pitchFamily="18" charset="0"/>
              </a:rPr>
              <a:t> The factors which affect the dependent variables or which are used to predict the values of the dependent variables are called independent variable, also called as a </a:t>
            </a:r>
            <a:r>
              <a:rPr lang="en-US" sz="6800" b="1" dirty="0">
                <a:solidFill>
                  <a:srgbClr val="000000"/>
                </a:solidFill>
                <a:effectLst/>
                <a:latin typeface="Times New Roman" panose="02020603050405020304" pitchFamily="18" charset="0"/>
                <a:cs typeface="Times New Roman" panose="02020603050405020304" pitchFamily="18" charset="0"/>
              </a:rPr>
              <a:t>predictor</a:t>
            </a:r>
            <a:r>
              <a:rPr lang="en-US" sz="6800" b="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6800" b="1" dirty="0">
                <a:solidFill>
                  <a:srgbClr val="000000"/>
                </a:solidFill>
                <a:effectLst/>
                <a:latin typeface="Times New Roman" panose="02020603050405020304" pitchFamily="18" charset="0"/>
                <a:cs typeface="Times New Roman" panose="02020603050405020304" pitchFamily="18" charset="0"/>
              </a:rPr>
              <a:t>Outliers:</a:t>
            </a:r>
            <a:r>
              <a:rPr lang="en-US" sz="6800" b="0" dirty="0">
                <a:solidFill>
                  <a:srgbClr val="000000"/>
                </a:solidFill>
                <a:effectLst/>
                <a:latin typeface="Times New Roman" panose="02020603050405020304" pitchFamily="18" charset="0"/>
                <a:cs typeface="Times New Roman" panose="02020603050405020304" pitchFamily="18" charset="0"/>
              </a:rPr>
              <a:t> Outlier is an observation which contains either very low value or very high value in comparison to other observed values. An outlier may hamper the result, so it should be avoided.</a:t>
            </a:r>
          </a:p>
          <a:p>
            <a:pPr algn="just">
              <a:buFont typeface="Arial" panose="020B0604020202020204" pitchFamily="34" charset="0"/>
              <a:buChar char="•"/>
            </a:pPr>
            <a:r>
              <a:rPr lang="en-US" sz="6800" b="1" dirty="0">
                <a:solidFill>
                  <a:srgbClr val="000000"/>
                </a:solidFill>
                <a:effectLst/>
                <a:latin typeface="Times New Roman" panose="02020603050405020304" pitchFamily="18" charset="0"/>
                <a:cs typeface="Times New Roman" panose="02020603050405020304" pitchFamily="18" charset="0"/>
              </a:rPr>
              <a:t>Multicollinearity:</a:t>
            </a:r>
            <a:r>
              <a:rPr lang="en-US" sz="6800" b="0" dirty="0">
                <a:solidFill>
                  <a:srgbClr val="000000"/>
                </a:solidFill>
                <a:effectLst/>
                <a:latin typeface="Times New Roman" panose="02020603050405020304" pitchFamily="18" charset="0"/>
                <a:cs typeface="Times New Roman" panose="02020603050405020304" pitchFamily="18" charset="0"/>
              </a:rPr>
              <a:t> If the independent variables are highly correlated with each other than other variables, then such condition is called Multicollinearity. It should not be present in the dataset, because it creates problem while ranking the most affecting variable.</a:t>
            </a:r>
          </a:p>
          <a:p>
            <a:pPr algn="just">
              <a:buFont typeface="Arial" panose="020B0604020202020204" pitchFamily="34" charset="0"/>
              <a:buChar char="•"/>
            </a:pPr>
            <a:r>
              <a:rPr lang="en-US" sz="6800" b="1" dirty="0">
                <a:solidFill>
                  <a:srgbClr val="000000"/>
                </a:solidFill>
                <a:effectLst/>
                <a:latin typeface="Times New Roman" panose="02020603050405020304" pitchFamily="18" charset="0"/>
                <a:cs typeface="Times New Roman" panose="02020603050405020304" pitchFamily="18" charset="0"/>
              </a:rPr>
              <a:t>Underfitting and Overfitting:</a:t>
            </a:r>
            <a:r>
              <a:rPr lang="en-US" sz="6800" b="0" dirty="0">
                <a:solidFill>
                  <a:srgbClr val="000000"/>
                </a:solidFill>
                <a:effectLst/>
                <a:latin typeface="Times New Roman" panose="02020603050405020304" pitchFamily="18" charset="0"/>
                <a:cs typeface="Times New Roman" panose="02020603050405020304" pitchFamily="18" charset="0"/>
              </a:rPr>
              <a:t> If our algorithm works well with the training dataset but not well with test dataset, then such problem is called </a:t>
            </a:r>
            <a:r>
              <a:rPr lang="en-US" sz="6800" b="1" dirty="0">
                <a:solidFill>
                  <a:srgbClr val="000000"/>
                </a:solidFill>
                <a:effectLst/>
                <a:latin typeface="Times New Roman" panose="02020603050405020304" pitchFamily="18" charset="0"/>
                <a:cs typeface="Times New Roman" panose="02020603050405020304" pitchFamily="18" charset="0"/>
              </a:rPr>
              <a:t>Overfitting</a:t>
            </a:r>
            <a:r>
              <a:rPr lang="en-US" sz="6800" b="0" dirty="0">
                <a:solidFill>
                  <a:srgbClr val="000000"/>
                </a:solidFill>
                <a:effectLst/>
                <a:latin typeface="Times New Roman" panose="02020603050405020304" pitchFamily="18" charset="0"/>
                <a:cs typeface="Times New Roman" panose="02020603050405020304" pitchFamily="18" charset="0"/>
              </a:rPr>
              <a:t>. And if our algorithm does not perform well even with training dataset, then such problem is called </a:t>
            </a:r>
            <a:r>
              <a:rPr lang="en-US" sz="6800" b="1" dirty="0">
                <a:solidFill>
                  <a:srgbClr val="000000"/>
                </a:solidFill>
                <a:effectLst/>
                <a:latin typeface="Times New Roman" panose="02020603050405020304" pitchFamily="18" charset="0"/>
                <a:cs typeface="Times New Roman" panose="02020603050405020304" pitchFamily="18" charset="0"/>
              </a:rPr>
              <a:t>underfitting</a:t>
            </a:r>
            <a:r>
              <a:rPr lang="en-US" sz="6800" b="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CA6DA6E7-1492-4637-B73F-9F18CFDCF9FE}"/>
              </a:ext>
            </a:extLst>
          </p:cNvPr>
          <p:cNvSpPr>
            <a:spLocks noGrp="1"/>
          </p:cNvSpPr>
          <p:nvPr>
            <p:ph type="dt" sz="half" idx="10"/>
          </p:nvPr>
        </p:nvSpPr>
        <p:spPr/>
        <p:txBody>
          <a:bodyPr/>
          <a:lstStyle/>
          <a:p>
            <a:fld id="{D48CF359-44FA-4131-9841-D2BA278C474C}" type="datetime1">
              <a:rPr lang="en-US" smtClean="0"/>
              <a:t>2/8/2022</a:t>
            </a:fld>
            <a:endParaRPr lang="en-US"/>
          </a:p>
        </p:txBody>
      </p:sp>
      <p:sp>
        <p:nvSpPr>
          <p:cNvPr id="5" name="Footer Placeholder 4">
            <a:extLst>
              <a:ext uri="{FF2B5EF4-FFF2-40B4-BE49-F238E27FC236}">
                <a16:creationId xmlns:a16="http://schemas.microsoft.com/office/drawing/2014/main" id="{57FFF159-F006-4F7A-B902-A8B21F237D4B}"/>
              </a:ext>
            </a:extLst>
          </p:cNvPr>
          <p:cNvSpPr>
            <a:spLocks noGrp="1"/>
          </p:cNvSpPr>
          <p:nvPr>
            <p:ph type="ftr" sz="quarter" idx="11"/>
          </p:nvPr>
        </p:nvSpPr>
        <p:spPr>
          <a:xfrm>
            <a:off x="1828800" y="6430962"/>
            <a:ext cx="5638800" cy="290513"/>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41B399E-6278-425B-B44B-D9589F20BAC1}"/>
              </a:ext>
            </a:extLst>
          </p:cNvPr>
          <p:cNvSpPr>
            <a:spLocks noGrp="1"/>
          </p:cNvSpPr>
          <p:nvPr>
            <p:ph type="sldNum" sz="quarter" idx="12"/>
          </p:nvPr>
        </p:nvSpPr>
        <p:spPr/>
        <p:txBody>
          <a:bodyPr/>
          <a:lstStyle/>
          <a:p>
            <a:fld id="{DD535DB6-9AA5-4DF6-8BB3-90D1D0B22B34}" type="slidenum">
              <a:rPr lang="en-US" smtClean="0"/>
              <a:pPr/>
              <a:t>31</a:t>
            </a:fld>
            <a:endParaRPr lang="en-US"/>
          </a:p>
        </p:txBody>
      </p:sp>
      <p:sp>
        <p:nvSpPr>
          <p:cNvPr id="9" name="Title 1">
            <a:extLst>
              <a:ext uri="{FF2B5EF4-FFF2-40B4-BE49-F238E27FC236}">
                <a16:creationId xmlns:a16="http://schemas.microsoft.com/office/drawing/2014/main" id="{034EB9FD-90E8-44B4-AA8B-F1F9636764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TERMINOLOGIES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descr="E:\NIET\Project\xLogo11.png.pagespeed.ic.pydHLuCQEZ.png">
            <a:extLst>
              <a:ext uri="{FF2B5EF4-FFF2-40B4-BE49-F238E27FC236}">
                <a16:creationId xmlns:a16="http://schemas.microsoft.com/office/drawing/2014/main" id="{3899FF12-A68E-43C1-8785-98092B97F33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018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25BDD5-D94E-4207-87D8-D05832BD34AF}"/>
              </a:ext>
            </a:extLst>
          </p:cNvPr>
          <p:cNvSpPr>
            <a:spLocks noGrp="1"/>
          </p:cNvSpPr>
          <p:nvPr>
            <p:ph type="dt" sz="half" idx="10"/>
          </p:nvPr>
        </p:nvSpPr>
        <p:spPr/>
        <p:txBody>
          <a:bodyPr/>
          <a:lstStyle/>
          <a:p>
            <a:fld id="{B78E7C3F-3094-48F1-B3B6-716767ED5AEB}" type="datetime1">
              <a:rPr lang="en-US" smtClean="0"/>
              <a:t>2/8/2022</a:t>
            </a:fld>
            <a:endParaRPr lang="en-US"/>
          </a:p>
        </p:txBody>
      </p:sp>
      <p:sp>
        <p:nvSpPr>
          <p:cNvPr id="5" name="Footer Placeholder 4">
            <a:extLst>
              <a:ext uri="{FF2B5EF4-FFF2-40B4-BE49-F238E27FC236}">
                <a16:creationId xmlns:a16="http://schemas.microsoft.com/office/drawing/2014/main" id="{0A8B2F4A-7542-4F53-9220-D43028198C18}"/>
              </a:ext>
            </a:extLst>
          </p:cNvPr>
          <p:cNvSpPr>
            <a:spLocks noGrp="1"/>
          </p:cNvSpPr>
          <p:nvPr>
            <p:ph type="ftr" sz="quarter" idx="11"/>
          </p:nvPr>
        </p:nvSpPr>
        <p:spPr>
          <a:xfrm>
            <a:off x="2209800" y="6356350"/>
            <a:ext cx="56388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27AD4704-D75E-4341-876A-375587120236}"/>
              </a:ext>
            </a:extLst>
          </p:cNvPr>
          <p:cNvSpPr>
            <a:spLocks noGrp="1"/>
          </p:cNvSpPr>
          <p:nvPr>
            <p:ph type="sldNum" sz="quarter" idx="12"/>
          </p:nvPr>
        </p:nvSpPr>
        <p:spPr/>
        <p:txBody>
          <a:bodyPr/>
          <a:lstStyle/>
          <a:p>
            <a:fld id="{DD535DB6-9AA5-4DF6-8BB3-90D1D0B22B34}" type="slidenum">
              <a:rPr lang="en-US" smtClean="0"/>
              <a:pPr/>
              <a:t>32</a:t>
            </a:fld>
            <a:endParaRPr lang="en-US"/>
          </a:p>
        </p:txBody>
      </p:sp>
      <p:sp>
        <p:nvSpPr>
          <p:cNvPr id="7" name="Title 1">
            <a:extLst>
              <a:ext uri="{FF2B5EF4-FFF2-40B4-BE49-F238E27FC236}">
                <a16:creationId xmlns:a16="http://schemas.microsoft.com/office/drawing/2014/main" id="{DE97A56E-E0FE-4E21-A35C-E3A83ECBD38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527BBCAD-C0B1-4387-AB06-8C8F6BD6232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Regression Analysis in Machine learning">
            <a:extLst>
              <a:ext uri="{FF2B5EF4-FFF2-40B4-BE49-F238E27FC236}">
                <a16:creationId xmlns:a16="http://schemas.microsoft.com/office/drawing/2014/main" id="{CA9E3E03-70F9-46A6-AE9F-22528473C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6629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86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7D998-6CF8-433E-BB0E-9B6A4EB0E39E}"/>
              </a:ext>
            </a:extLst>
          </p:cNvPr>
          <p:cNvSpPr>
            <a:spLocks noGrp="1"/>
          </p:cNvSpPr>
          <p:nvPr>
            <p:ph idx="1"/>
          </p:nvPr>
        </p:nvSpPr>
        <p:spPr>
          <a:xfrm>
            <a:off x="457200" y="861613"/>
            <a:ext cx="8382000" cy="5494737"/>
          </a:xfrm>
        </p:spPr>
        <p:txBody>
          <a:bodyPr>
            <a:normAutofit fontScale="55000" lnSpcReduction="20000"/>
          </a:bodyPr>
          <a:lstStyle/>
          <a:p>
            <a:pPr marL="0" indent="0" algn="l">
              <a:buNone/>
            </a:pPr>
            <a:r>
              <a:rPr lang="en-US" sz="4000" b="1" dirty="0">
                <a:solidFill>
                  <a:srgbClr val="000000"/>
                </a:solidFill>
                <a:effectLst/>
                <a:latin typeface="Times New Roman" panose="02020603050405020304" pitchFamily="18" charset="0"/>
                <a:cs typeface="Times New Roman" panose="02020603050405020304" pitchFamily="18" charset="0"/>
              </a:rPr>
              <a:t>1. </a:t>
            </a:r>
            <a:r>
              <a:rPr lang="en-US" sz="4000" b="1" u="sng" dirty="0">
                <a:solidFill>
                  <a:srgbClr val="000000"/>
                </a:solidFill>
                <a:effectLst/>
                <a:latin typeface="Times New Roman" panose="02020603050405020304" pitchFamily="18" charset="0"/>
                <a:cs typeface="Times New Roman" panose="02020603050405020304" pitchFamily="18" charset="0"/>
              </a:rPr>
              <a:t>LINEAR REGRESSION</a:t>
            </a:r>
          </a:p>
          <a:p>
            <a:pPr algn="l">
              <a:buFont typeface="Arial" panose="020B0604020202020204" pitchFamily="34" charset="0"/>
              <a:buChar char="•"/>
            </a:pPr>
            <a:endParaRPr lang="en-US" sz="400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Linear regression is a statistical regression method which is used for predictive analysis.</a:t>
            </a: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It is one of the very simple and easy algorithms which works on regression and shows the relationship between the continuous variables.</a:t>
            </a: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It is used for solving the regression problem in machine learning.</a:t>
            </a: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Linear regression shows the linear relationship between the independent variable (X-axis) and the dependent variable (Y-axis), hence called linear regression.</a:t>
            </a: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If there is only one input variable (x), then such linear regression is called </a:t>
            </a:r>
            <a:r>
              <a:rPr lang="en-US" sz="4000" b="1" dirty="0">
                <a:solidFill>
                  <a:srgbClr val="000000"/>
                </a:solidFill>
                <a:effectLst/>
                <a:latin typeface="Times New Roman" panose="02020603050405020304" pitchFamily="18" charset="0"/>
                <a:cs typeface="Times New Roman" panose="02020603050405020304" pitchFamily="18" charset="0"/>
              </a:rPr>
              <a:t>simple linear regression</a:t>
            </a:r>
            <a:r>
              <a:rPr lang="en-US" sz="4000" b="0" dirty="0">
                <a:solidFill>
                  <a:srgbClr val="000000"/>
                </a:solidFill>
                <a:effectLst/>
                <a:latin typeface="Times New Roman" panose="02020603050405020304" pitchFamily="18" charset="0"/>
                <a:cs typeface="Times New Roman" panose="02020603050405020304" pitchFamily="18" charset="0"/>
              </a:rPr>
              <a:t>. And if there is more than one input variable, then such linear regression is called </a:t>
            </a:r>
            <a:r>
              <a:rPr lang="en-US" sz="4000" b="1" dirty="0">
                <a:solidFill>
                  <a:srgbClr val="000000"/>
                </a:solidFill>
                <a:effectLst/>
                <a:latin typeface="Times New Roman" panose="02020603050405020304" pitchFamily="18" charset="0"/>
                <a:cs typeface="Times New Roman" panose="02020603050405020304" pitchFamily="18" charset="0"/>
              </a:rPr>
              <a:t>multiple linear regression</a:t>
            </a:r>
            <a:r>
              <a:rPr lang="en-US" sz="4000" b="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4000" b="0" dirty="0">
                <a:solidFill>
                  <a:srgbClr val="000000"/>
                </a:solidFill>
                <a:effectLst/>
                <a:latin typeface="Times New Roman" panose="02020603050405020304" pitchFamily="18" charset="0"/>
                <a:cs typeface="Times New Roman" panose="02020603050405020304" pitchFamily="18" charset="0"/>
              </a:rPr>
              <a:t>The relationship between variables in the linear regression model can be explained using the below image. Here we are predicting the salary of an employee on the basis of </a:t>
            </a:r>
            <a:r>
              <a:rPr lang="en-US" sz="4000" b="1" dirty="0">
                <a:solidFill>
                  <a:srgbClr val="000000"/>
                </a:solidFill>
                <a:effectLst/>
                <a:latin typeface="Times New Roman" panose="02020603050405020304" pitchFamily="18" charset="0"/>
                <a:cs typeface="Times New Roman" panose="02020603050405020304" pitchFamily="18" charset="0"/>
              </a:rPr>
              <a:t>the year of experience</a:t>
            </a:r>
            <a:r>
              <a:rPr lang="en-US" sz="4000" b="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D68B75F1-96D8-4796-B9BE-D83F17FB6611}"/>
              </a:ext>
            </a:extLst>
          </p:cNvPr>
          <p:cNvSpPr>
            <a:spLocks noGrp="1"/>
          </p:cNvSpPr>
          <p:nvPr>
            <p:ph type="dt" sz="half" idx="10"/>
          </p:nvPr>
        </p:nvSpPr>
        <p:spPr/>
        <p:txBody>
          <a:bodyPr/>
          <a:lstStyle/>
          <a:p>
            <a:fld id="{07B52324-4B47-4DF2-AD1E-F2652B6014AB}" type="datetime1">
              <a:rPr lang="en-US" smtClean="0"/>
              <a:t>2/8/2022</a:t>
            </a:fld>
            <a:endParaRPr lang="en-US"/>
          </a:p>
        </p:txBody>
      </p:sp>
      <p:sp>
        <p:nvSpPr>
          <p:cNvPr id="5" name="Footer Placeholder 4">
            <a:extLst>
              <a:ext uri="{FF2B5EF4-FFF2-40B4-BE49-F238E27FC236}">
                <a16:creationId xmlns:a16="http://schemas.microsoft.com/office/drawing/2014/main" id="{6F7DE1C3-4009-4A54-BAFC-A8F42D88C569}"/>
              </a:ext>
            </a:extLst>
          </p:cNvPr>
          <p:cNvSpPr>
            <a:spLocks noGrp="1"/>
          </p:cNvSpPr>
          <p:nvPr>
            <p:ph type="ftr" sz="quarter" idx="11"/>
          </p:nvPr>
        </p:nvSpPr>
        <p:spPr>
          <a:xfrm>
            <a:off x="2057400" y="6400800"/>
            <a:ext cx="5867400" cy="3206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E25A463-1242-4005-BCD0-8884F1D6861D}"/>
              </a:ext>
            </a:extLst>
          </p:cNvPr>
          <p:cNvSpPr>
            <a:spLocks noGrp="1"/>
          </p:cNvSpPr>
          <p:nvPr>
            <p:ph type="sldNum" sz="quarter" idx="12"/>
          </p:nvPr>
        </p:nvSpPr>
        <p:spPr/>
        <p:txBody>
          <a:bodyPr/>
          <a:lstStyle/>
          <a:p>
            <a:fld id="{DD535DB6-9AA5-4DF6-8BB3-90D1D0B22B34}" type="slidenum">
              <a:rPr lang="en-US" smtClean="0"/>
              <a:pPr/>
              <a:t>33</a:t>
            </a:fld>
            <a:endParaRPr lang="en-US"/>
          </a:p>
        </p:txBody>
      </p:sp>
      <p:sp>
        <p:nvSpPr>
          <p:cNvPr id="7" name="Title 1">
            <a:extLst>
              <a:ext uri="{FF2B5EF4-FFF2-40B4-BE49-F238E27FC236}">
                <a16:creationId xmlns:a16="http://schemas.microsoft.com/office/drawing/2014/main" id="{43F81BE0-0DE9-4894-96AA-37603A9B1BB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E87E1BCC-B9B3-41D0-9D0C-D78BE5295DF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3060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0E656D-B73D-403A-8AD7-8F6BC336033E}"/>
              </a:ext>
            </a:extLst>
          </p:cNvPr>
          <p:cNvSpPr>
            <a:spLocks noGrp="1"/>
          </p:cNvSpPr>
          <p:nvPr>
            <p:ph type="dt" sz="half" idx="10"/>
          </p:nvPr>
        </p:nvSpPr>
        <p:spPr/>
        <p:txBody>
          <a:bodyPr/>
          <a:lstStyle/>
          <a:p>
            <a:fld id="{217AEBA5-45DE-426F-B6FF-4077B8FD4995}" type="datetime1">
              <a:rPr lang="en-US" smtClean="0"/>
              <a:t>2/8/2022</a:t>
            </a:fld>
            <a:endParaRPr lang="en-US"/>
          </a:p>
        </p:txBody>
      </p:sp>
      <p:sp>
        <p:nvSpPr>
          <p:cNvPr id="5" name="Footer Placeholder 4">
            <a:extLst>
              <a:ext uri="{FF2B5EF4-FFF2-40B4-BE49-F238E27FC236}">
                <a16:creationId xmlns:a16="http://schemas.microsoft.com/office/drawing/2014/main" id="{8BB5217F-D371-43F9-9E77-B6B045095FFD}"/>
              </a:ext>
            </a:extLst>
          </p:cNvPr>
          <p:cNvSpPr>
            <a:spLocks noGrp="1"/>
          </p:cNvSpPr>
          <p:nvPr>
            <p:ph type="ftr" sz="quarter" idx="11"/>
          </p:nvPr>
        </p:nvSpPr>
        <p:spPr>
          <a:xfrm>
            <a:off x="2209800" y="6356350"/>
            <a:ext cx="5791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78153381-E4B1-487E-986E-C3F3F67CE5B8}"/>
              </a:ext>
            </a:extLst>
          </p:cNvPr>
          <p:cNvSpPr>
            <a:spLocks noGrp="1"/>
          </p:cNvSpPr>
          <p:nvPr>
            <p:ph type="sldNum" sz="quarter" idx="12"/>
          </p:nvPr>
        </p:nvSpPr>
        <p:spPr/>
        <p:txBody>
          <a:bodyPr/>
          <a:lstStyle/>
          <a:p>
            <a:fld id="{DD535DB6-9AA5-4DF6-8BB3-90D1D0B22B34}" type="slidenum">
              <a:rPr lang="en-US" smtClean="0"/>
              <a:pPr/>
              <a:t>34</a:t>
            </a:fld>
            <a:endParaRPr lang="en-US"/>
          </a:p>
        </p:txBody>
      </p:sp>
      <p:sp>
        <p:nvSpPr>
          <p:cNvPr id="7" name="Title 1">
            <a:extLst>
              <a:ext uri="{FF2B5EF4-FFF2-40B4-BE49-F238E27FC236}">
                <a16:creationId xmlns:a16="http://schemas.microsoft.com/office/drawing/2014/main" id="{4B652DF9-6D37-4C42-9119-FE3EBD0EF4C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6E157068-377B-4D99-82EC-03D3E868E17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7170" name="Picture 2" descr="Regression Analysis in Machine learning">
            <a:extLst>
              <a:ext uri="{FF2B5EF4-FFF2-40B4-BE49-F238E27FC236}">
                <a16:creationId xmlns:a16="http://schemas.microsoft.com/office/drawing/2014/main" id="{EBA553D1-5BE1-49A5-A2AC-C29CEB2E1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701039"/>
            <a:ext cx="47625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0E1AB32-1E6B-409F-90E6-B6CAB2584271}"/>
              </a:ext>
            </a:extLst>
          </p:cNvPr>
          <p:cNvSpPr txBox="1"/>
          <p:nvPr/>
        </p:nvSpPr>
        <p:spPr>
          <a:xfrm>
            <a:off x="457200" y="4679633"/>
            <a:ext cx="8229600" cy="1846659"/>
          </a:xfrm>
          <a:prstGeom prst="rect">
            <a:avLst/>
          </a:prstGeom>
          <a:noFill/>
        </p:spPr>
        <p:txBody>
          <a:bodyPr wrap="square">
            <a:spAutoFit/>
          </a:bodyPr>
          <a:lstStyle/>
          <a:p>
            <a:pPr algn="just"/>
            <a:r>
              <a:rPr lang="en-US" b="0" dirty="0">
                <a:solidFill>
                  <a:srgbClr val="000000"/>
                </a:solidFill>
                <a:effectLst/>
                <a:latin typeface="verdana" panose="020B0604030504040204" pitchFamily="34" charset="0"/>
              </a:rPr>
              <a:t>Below is the mathematical equation for Linear regression:</a:t>
            </a:r>
          </a:p>
          <a:p>
            <a:pPr algn="ctr"/>
            <a:r>
              <a:rPr lang="en-IN" b="0" i="0" dirty="0">
                <a:solidFill>
                  <a:srgbClr val="000000"/>
                </a:solidFill>
                <a:effectLst/>
                <a:latin typeface="verdana" panose="020B0604030504040204" pitchFamily="34" charset="0"/>
              </a:rPr>
              <a:t>Y= </a:t>
            </a:r>
            <a:r>
              <a:rPr lang="en-IN" b="0" i="0" dirty="0" err="1">
                <a:solidFill>
                  <a:srgbClr val="000000"/>
                </a:solidFill>
                <a:effectLst/>
                <a:latin typeface="verdana" panose="020B0604030504040204" pitchFamily="34" charset="0"/>
              </a:rPr>
              <a:t>mX+c</a:t>
            </a:r>
            <a:endParaRPr lang="en-US" b="0" dirty="0">
              <a:solidFill>
                <a:srgbClr val="000000"/>
              </a:solidFill>
              <a:effectLst/>
              <a:latin typeface="verdana" panose="020B0604030504040204" pitchFamily="34" charset="0"/>
            </a:endParaRPr>
          </a:p>
          <a:p>
            <a:pPr algn="just"/>
            <a:endParaRPr lang="en-US" b="1" i="0" dirty="0">
              <a:effectLst/>
              <a:latin typeface="verdana" panose="020B0604030504040204" pitchFamily="34" charset="0"/>
            </a:endParaRPr>
          </a:p>
          <a:p>
            <a:r>
              <a:rPr lang="en-US" b="1" i="0" dirty="0">
                <a:effectLst/>
                <a:latin typeface="verdana" panose="020B0604030504040204" pitchFamily="34" charset="0"/>
              </a:rPr>
              <a:t>Here, 	Y = </a:t>
            </a:r>
            <a:r>
              <a:rPr lang="en-US" i="0" dirty="0">
                <a:effectLst/>
                <a:latin typeface="verdana" panose="020B0604030504040204" pitchFamily="34" charset="0"/>
              </a:rPr>
              <a:t>dependent variables (target variables),</a:t>
            </a:r>
            <a:br>
              <a:rPr lang="en-US" dirty="0"/>
            </a:br>
            <a:r>
              <a:rPr lang="en-US" dirty="0"/>
              <a:t>	</a:t>
            </a:r>
            <a:r>
              <a:rPr lang="en-US" b="1" i="0" dirty="0">
                <a:effectLst/>
                <a:latin typeface="verdana" panose="020B0604030504040204" pitchFamily="34" charset="0"/>
              </a:rPr>
              <a:t>X=</a:t>
            </a:r>
            <a:r>
              <a:rPr lang="en-US" i="0" dirty="0">
                <a:effectLst/>
                <a:latin typeface="verdana" panose="020B0604030504040204" pitchFamily="34" charset="0"/>
              </a:rPr>
              <a:t>Independent variables (predictor variables),</a:t>
            </a:r>
            <a:br>
              <a:rPr lang="en-US" dirty="0"/>
            </a:br>
            <a:r>
              <a:rPr lang="en-US" dirty="0"/>
              <a:t>	</a:t>
            </a:r>
            <a:r>
              <a:rPr lang="en-US" sz="2400" b="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Slope and </a:t>
            </a:r>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Intercept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462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F2DEB-5B3C-4F65-8F69-410EF5196311}"/>
              </a:ext>
            </a:extLst>
          </p:cNvPr>
          <p:cNvSpPr>
            <a:spLocks noGrp="1"/>
          </p:cNvSpPr>
          <p:nvPr>
            <p:ph idx="1"/>
          </p:nvPr>
        </p:nvSpPr>
        <p:spPr>
          <a:xfrm>
            <a:off x="457200" y="839787"/>
            <a:ext cx="8229600" cy="5516563"/>
          </a:xfrm>
        </p:spPr>
        <p:txBody>
          <a:bodyPr>
            <a:normAutofit fontScale="92500" lnSpcReduction="10000"/>
          </a:bodyPr>
          <a:lstStyle/>
          <a:p>
            <a:pPr marL="0" indent="0" algn="just">
              <a:buNone/>
            </a:pPr>
            <a:r>
              <a:rPr lang="en-US" sz="2400" b="1" dirty="0">
                <a:solidFill>
                  <a:srgbClr val="000000"/>
                </a:solidFill>
                <a:latin typeface="Times New Roman" panose="02020603050405020304" pitchFamily="18" charset="0"/>
                <a:cs typeface="Times New Roman" panose="02020603050405020304" pitchFamily="18" charset="0"/>
              </a:rPr>
              <a:t>2. </a:t>
            </a:r>
            <a:r>
              <a:rPr lang="en-US" sz="2400" b="1" u="sng">
                <a:solidFill>
                  <a:srgbClr val="000000"/>
                </a:solidFill>
                <a:latin typeface="Times New Roman" panose="02020603050405020304" pitchFamily="18" charset="0"/>
                <a:cs typeface="Times New Roman" panose="02020603050405020304" pitchFamily="18" charset="0"/>
              </a:rPr>
              <a:t>MULTIPLE</a:t>
            </a:r>
            <a:r>
              <a:rPr lang="en-US" sz="2400" b="1" u="sng">
                <a:solidFill>
                  <a:srgbClr val="000000"/>
                </a:solidFill>
                <a:effectLst/>
                <a:latin typeface="Times New Roman" panose="02020603050405020304" pitchFamily="18" charset="0"/>
                <a:cs typeface="Times New Roman" panose="02020603050405020304" pitchFamily="18" charset="0"/>
              </a:rPr>
              <a:t> REGRESSION</a:t>
            </a:r>
          </a:p>
          <a:p>
            <a:pPr marL="0" indent="0" algn="just">
              <a:buNone/>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just"/>
            <a:r>
              <a:rPr lang="en-US" sz="2400" b="1" i="0" dirty="0">
                <a:solidFill>
                  <a:srgbClr val="333333"/>
                </a:solidFill>
                <a:effectLst/>
                <a:latin typeface="Times New Roman" panose="02020603050405020304" pitchFamily="18" charset="0"/>
                <a:cs typeface="Times New Roman" panose="02020603050405020304" pitchFamily="18" charset="0"/>
              </a:rPr>
              <a:t>Multiple regression</a:t>
            </a:r>
            <a:r>
              <a:rPr lang="en-US" sz="2400" b="0" i="0" dirty="0">
                <a:solidFill>
                  <a:srgbClr val="333333"/>
                </a:solidFill>
                <a:effectLst/>
                <a:latin typeface="Times New Roman" panose="02020603050405020304" pitchFamily="18" charset="0"/>
                <a:cs typeface="Times New Roman" panose="02020603050405020304" pitchFamily="18" charset="0"/>
              </a:rPr>
              <a:t> generally explains the relationship between multiple independent or predictor variables and one dependent or criterion variable.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A dependent variable is modeled as a function of several independent variables with corresponding coefficients, along with the constant term.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 Multiple regression requires two or more predictor variables, and this is why it is called multiple regression.</a:t>
            </a:r>
          </a:p>
          <a:p>
            <a:pPr algn="l" fontAlgn="base"/>
            <a:r>
              <a:rPr lang="en-US" sz="2400" b="0" i="0" dirty="0">
                <a:solidFill>
                  <a:srgbClr val="333333"/>
                </a:solidFill>
                <a:effectLst/>
                <a:latin typeface="Times New Roman" panose="02020603050405020304" pitchFamily="18" charset="0"/>
                <a:cs typeface="Times New Roman" panose="02020603050405020304" pitchFamily="18" charset="0"/>
              </a:rPr>
              <a:t>The multiple regression equation explained above takes the following form:</a:t>
            </a:r>
          </a:p>
          <a:p>
            <a:pPr marL="0" indent="0" algn="ctr" fontAlgn="base">
              <a:buNone/>
            </a:pPr>
            <a:r>
              <a:rPr lang="en-US" sz="2400" b="0" i="0" dirty="0">
                <a:solidFill>
                  <a:srgbClr val="333333"/>
                </a:solidFill>
                <a:effectLst/>
                <a:latin typeface="Times New Roman" panose="02020603050405020304" pitchFamily="18" charset="0"/>
                <a:cs typeface="Times New Roman" panose="02020603050405020304" pitchFamily="18" charset="0"/>
              </a:rPr>
              <a:t>y = b</a:t>
            </a:r>
            <a:r>
              <a:rPr lang="en-US" sz="2400" b="0" i="0" baseline="-25000" dirty="0">
                <a:solidFill>
                  <a:srgbClr val="333333"/>
                </a:solidFill>
                <a:effectLst/>
                <a:latin typeface="Times New Roman" panose="02020603050405020304" pitchFamily="18" charset="0"/>
                <a:cs typeface="Times New Roman" panose="02020603050405020304" pitchFamily="18" charset="0"/>
              </a:rPr>
              <a:t>1</a:t>
            </a:r>
            <a:r>
              <a:rPr lang="en-US" sz="2400" b="0" i="0" dirty="0">
                <a:solidFill>
                  <a:srgbClr val="333333"/>
                </a:solidFill>
                <a:effectLst/>
                <a:latin typeface="Times New Roman" panose="02020603050405020304" pitchFamily="18" charset="0"/>
                <a:cs typeface="Times New Roman" panose="02020603050405020304" pitchFamily="18" charset="0"/>
              </a:rPr>
              <a:t>x</a:t>
            </a:r>
            <a:r>
              <a:rPr lang="en-US" sz="2400" b="0" i="0" baseline="-25000" dirty="0">
                <a:solidFill>
                  <a:srgbClr val="333333"/>
                </a:solidFill>
                <a:effectLst/>
                <a:latin typeface="Times New Roman" panose="02020603050405020304" pitchFamily="18" charset="0"/>
                <a:cs typeface="Times New Roman" panose="02020603050405020304" pitchFamily="18" charset="0"/>
              </a:rPr>
              <a:t>1</a:t>
            </a:r>
            <a:r>
              <a:rPr lang="en-US" sz="2400" b="0" i="0" dirty="0">
                <a:solidFill>
                  <a:srgbClr val="333333"/>
                </a:solidFill>
                <a:effectLst/>
                <a:latin typeface="Times New Roman" panose="02020603050405020304" pitchFamily="18" charset="0"/>
                <a:cs typeface="Times New Roman" panose="02020603050405020304" pitchFamily="18" charset="0"/>
              </a:rPr>
              <a:t> + b</a:t>
            </a:r>
            <a:r>
              <a:rPr lang="en-US" sz="2400" b="0" i="0" baseline="-25000" dirty="0">
                <a:solidFill>
                  <a:srgbClr val="333333"/>
                </a:solidFill>
                <a:effectLst/>
                <a:latin typeface="Times New Roman" panose="02020603050405020304" pitchFamily="18" charset="0"/>
                <a:cs typeface="Times New Roman" panose="02020603050405020304" pitchFamily="18" charset="0"/>
              </a:rPr>
              <a:t>2</a:t>
            </a:r>
            <a:r>
              <a:rPr lang="en-US" sz="2400" b="0" i="0" dirty="0">
                <a:solidFill>
                  <a:srgbClr val="333333"/>
                </a:solidFill>
                <a:effectLst/>
                <a:latin typeface="Times New Roman" panose="02020603050405020304" pitchFamily="18" charset="0"/>
                <a:cs typeface="Times New Roman" panose="02020603050405020304" pitchFamily="18" charset="0"/>
              </a:rPr>
              <a:t>x</a:t>
            </a:r>
            <a:r>
              <a:rPr lang="en-US" sz="2400" b="0" i="0" baseline="-25000" dirty="0">
                <a:solidFill>
                  <a:srgbClr val="333333"/>
                </a:solidFill>
                <a:effectLst/>
                <a:latin typeface="Times New Roman" panose="02020603050405020304" pitchFamily="18" charset="0"/>
                <a:cs typeface="Times New Roman" panose="02020603050405020304" pitchFamily="18" charset="0"/>
              </a:rPr>
              <a:t>2</a:t>
            </a:r>
            <a:r>
              <a:rPr lang="en-US" sz="2400" b="0" i="0" dirty="0">
                <a:solidFill>
                  <a:srgbClr val="333333"/>
                </a:solidFill>
                <a:effectLst/>
                <a:latin typeface="Times New Roman" panose="02020603050405020304" pitchFamily="18" charset="0"/>
                <a:cs typeface="Times New Roman" panose="02020603050405020304" pitchFamily="18" charset="0"/>
              </a:rPr>
              <a:t> + … + </a:t>
            </a:r>
            <a:r>
              <a:rPr lang="en-US" sz="2400" b="0" i="0" dirty="0" err="1">
                <a:solidFill>
                  <a:srgbClr val="333333"/>
                </a:solidFill>
                <a:effectLst/>
                <a:latin typeface="Times New Roman" panose="02020603050405020304" pitchFamily="18" charset="0"/>
                <a:cs typeface="Times New Roman" panose="02020603050405020304" pitchFamily="18" charset="0"/>
              </a:rPr>
              <a:t>b</a:t>
            </a:r>
            <a:r>
              <a:rPr lang="en-US" sz="2400" b="0" i="0" baseline="-25000" dirty="0" err="1">
                <a:solidFill>
                  <a:srgbClr val="333333"/>
                </a:solidFill>
                <a:effectLst/>
                <a:latin typeface="Times New Roman" panose="02020603050405020304" pitchFamily="18" charset="0"/>
                <a:cs typeface="Times New Roman" panose="02020603050405020304" pitchFamily="18" charset="0"/>
              </a:rPr>
              <a:t>n</a:t>
            </a:r>
            <a:r>
              <a:rPr lang="en-US" sz="2400" b="0" i="0" dirty="0" err="1">
                <a:solidFill>
                  <a:srgbClr val="333333"/>
                </a:solidFill>
                <a:effectLst/>
                <a:latin typeface="Times New Roman" panose="02020603050405020304" pitchFamily="18" charset="0"/>
                <a:cs typeface="Times New Roman" panose="02020603050405020304" pitchFamily="18" charset="0"/>
              </a:rPr>
              <a:t>x</a:t>
            </a:r>
            <a:r>
              <a:rPr lang="en-US" sz="2400" b="0" i="0" baseline="-25000" dirty="0" err="1">
                <a:solidFill>
                  <a:srgbClr val="333333"/>
                </a:solidFill>
                <a:effectLst/>
                <a:latin typeface="Times New Roman" panose="02020603050405020304" pitchFamily="18" charset="0"/>
                <a:cs typeface="Times New Roman" panose="02020603050405020304" pitchFamily="18" charset="0"/>
              </a:rPr>
              <a:t>n</a:t>
            </a:r>
            <a:r>
              <a:rPr lang="en-US" sz="2400" b="0" i="0" dirty="0">
                <a:solidFill>
                  <a:srgbClr val="333333"/>
                </a:solidFill>
                <a:effectLst/>
                <a:latin typeface="Times New Roman" panose="02020603050405020304" pitchFamily="18" charset="0"/>
                <a:cs typeface="Times New Roman" panose="02020603050405020304" pitchFamily="18" charset="0"/>
              </a:rPr>
              <a:t> + c.</a:t>
            </a:r>
          </a:p>
          <a:p>
            <a:pPr algn="l" fontAlgn="base"/>
            <a:r>
              <a:rPr lang="en-US" sz="2400" b="0" i="0" dirty="0">
                <a:solidFill>
                  <a:srgbClr val="333333"/>
                </a:solidFill>
                <a:effectLst/>
                <a:latin typeface="Times New Roman" panose="02020603050405020304" pitchFamily="18" charset="0"/>
                <a:cs typeface="Times New Roman" panose="02020603050405020304" pitchFamily="18" charset="0"/>
              </a:rPr>
              <a:t>Here, </a:t>
            </a:r>
            <a:r>
              <a:rPr lang="en-US" sz="2400" b="0" i="0" dirty="0" err="1">
                <a:solidFill>
                  <a:srgbClr val="333333"/>
                </a:solidFill>
                <a:effectLst/>
                <a:latin typeface="Times New Roman" panose="02020603050405020304" pitchFamily="18" charset="0"/>
                <a:cs typeface="Times New Roman" panose="02020603050405020304" pitchFamily="18" charset="0"/>
              </a:rPr>
              <a:t>b</a:t>
            </a:r>
            <a:r>
              <a:rPr lang="en-US" sz="2400" b="0" i="0" baseline="-25000" dirty="0" err="1">
                <a:solidFill>
                  <a:srgbClr val="333333"/>
                </a:solidFill>
                <a:effectLst/>
                <a:latin typeface="Times New Roman" panose="02020603050405020304" pitchFamily="18" charset="0"/>
                <a:cs typeface="Times New Roman" panose="02020603050405020304" pitchFamily="18" charset="0"/>
              </a:rPr>
              <a:t>i</a:t>
            </a:r>
            <a:r>
              <a:rPr lang="en-US" sz="2400" b="0" i="0" dirty="0" err="1">
                <a:solidFill>
                  <a:srgbClr val="333333"/>
                </a:solidFill>
                <a:effectLst/>
                <a:latin typeface="Times New Roman" panose="02020603050405020304" pitchFamily="18" charset="0"/>
                <a:cs typeface="Times New Roman" panose="02020603050405020304" pitchFamily="18" charset="0"/>
              </a:rPr>
              <a:t>’s</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i</a:t>
            </a:r>
            <a:r>
              <a:rPr lang="en-US" sz="2400" b="0" i="0" dirty="0">
                <a:solidFill>
                  <a:srgbClr val="333333"/>
                </a:solidFill>
                <a:effectLst/>
                <a:latin typeface="Times New Roman" panose="02020603050405020304" pitchFamily="18" charset="0"/>
                <a:cs typeface="Times New Roman" panose="02020603050405020304" pitchFamily="18" charset="0"/>
              </a:rPr>
              <a:t>=1,2…n) are the regression coefficients, which represent the value at which the criterion variable changes when the predictor variable changes.</a:t>
            </a: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1B72B5-0C8E-4C0C-8B15-4A6A3C646DF7}"/>
              </a:ext>
            </a:extLst>
          </p:cNvPr>
          <p:cNvSpPr>
            <a:spLocks noGrp="1"/>
          </p:cNvSpPr>
          <p:nvPr>
            <p:ph type="dt" sz="half" idx="10"/>
          </p:nvPr>
        </p:nvSpPr>
        <p:spPr/>
        <p:txBody>
          <a:bodyPr/>
          <a:lstStyle/>
          <a:p>
            <a:fld id="{F06CE1C4-092B-4BD4-85B1-61D6E71076CE}" type="datetime1">
              <a:rPr lang="en-US" smtClean="0"/>
              <a:t>2/8/2022</a:t>
            </a:fld>
            <a:endParaRPr lang="en-US"/>
          </a:p>
        </p:txBody>
      </p:sp>
      <p:sp>
        <p:nvSpPr>
          <p:cNvPr id="5" name="Footer Placeholder 4">
            <a:extLst>
              <a:ext uri="{FF2B5EF4-FFF2-40B4-BE49-F238E27FC236}">
                <a16:creationId xmlns:a16="http://schemas.microsoft.com/office/drawing/2014/main" id="{BB186031-9A9F-4953-A73B-DCAE5E0F29E8}"/>
              </a:ext>
            </a:extLst>
          </p:cNvPr>
          <p:cNvSpPr>
            <a:spLocks noGrp="1"/>
          </p:cNvSpPr>
          <p:nvPr>
            <p:ph type="ftr" sz="quarter" idx="11"/>
          </p:nvPr>
        </p:nvSpPr>
        <p:spPr>
          <a:xfrm>
            <a:off x="1676400" y="6356350"/>
            <a:ext cx="6477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13EAA3C7-9AA7-4499-93A3-BDD538EACCFE}"/>
              </a:ext>
            </a:extLst>
          </p:cNvPr>
          <p:cNvSpPr>
            <a:spLocks noGrp="1"/>
          </p:cNvSpPr>
          <p:nvPr>
            <p:ph type="sldNum" sz="quarter" idx="12"/>
          </p:nvPr>
        </p:nvSpPr>
        <p:spPr/>
        <p:txBody>
          <a:bodyPr/>
          <a:lstStyle/>
          <a:p>
            <a:fld id="{DD535DB6-9AA5-4DF6-8BB3-90D1D0B22B34}" type="slidenum">
              <a:rPr lang="en-US" smtClean="0"/>
              <a:pPr/>
              <a:t>35</a:t>
            </a:fld>
            <a:endParaRPr lang="en-US"/>
          </a:p>
        </p:txBody>
      </p:sp>
      <p:sp>
        <p:nvSpPr>
          <p:cNvPr id="7" name="Title 1">
            <a:extLst>
              <a:ext uri="{FF2B5EF4-FFF2-40B4-BE49-F238E27FC236}">
                <a16:creationId xmlns:a16="http://schemas.microsoft.com/office/drawing/2014/main" id="{E9C37DBB-FC2E-45BB-9CD2-FAB0304637A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6ABBBC62-5539-44C8-96FC-DEB1638A61E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5755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C7D11-B1E5-43B0-B9CD-38959F121454}"/>
              </a:ext>
            </a:extLst>
          </p:cNvPr>
          <p:cNvSpPr>
            <a:spLocks noGrp="1"/>
          </p:cNvSpPr>
          <p:nvPr>
            <p:ph idx="1"/>
          </p:nvPr>
        </p:nvSpPr>
        <p:spPr>
          <a:xfrm>
            <a:off x="457200" y="937814"/>
            <a:ext cx="8229600" cy="5188350"/>
          </a:xfrm>
        </p:spPr>
        <p:txBody>
          <a:bodyPr>
            <a:normAutofit fontScale="77500" lnSpcReduction="20000"/>
          </a:bodyPr>
          <a:lstStyle/>
          <a:p>
            <a:pPr marL="0" indent="0" algn="l">
              <a:buNone/>
            </a:pPr>
            <a:r>
              <a:rPr lang="en-US" sz="3400" b="1" u="sng" dirty="0">
                <a:solidFill>
                  <a:srgbClr val="000000"/>
                </a:solidFill>
                <a:effectLst/>
                <a:latin typeface="Times New Roman" panose="02020603050405020304" pitchFamily="18" charset="0"/>
                <a:cs typeface="Times New Roman" panose="02020603050405020304" pitchFamily="18" charset="0"/>
              </a:rPr>
              <a:t>3. POLYNOMIAL REGRESSION</a:t>
            </a:r>
          </a:p>
          <a:p>
            <a:pPr algn="l">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sz="3100" b="0" dirty="0">
                <a:solidFill>
                  <a:srgbClr val="000000"/>
                </a:solidFill>
                <a:effectLst/>
                <a:latin typeface="Times New Roman" panose="02020603050405020304" pitchFamily="18" charset="0"/>
                <a:cs typeface="Times New Roman" panose="02020603050405020304" pitchFamily="18" charset="0"/>
              </a:rPr>
              <a:t>Polynomial Regression is a type of regression which models the </a:t>
            </a:r>
            <a:r>
              <a:rPr lang="en-US" sz="3100" b="1" dirty="0">
                <a:solidFill>
                  <a:srgbClr val="000000"/>
                </a:solidFill>
                <a:effectLst/>
                <a:latin typeface="Times New Roman" panose="02020603050405020304" pitchFamily="18" charset="0"/>
                <a:cs typeface="Times New Roman" panose="02020603050405020304" pitchFamily="18" charset="0"/>
              </a:rPr>
              <a:t>non-linear dataset</a:t>
            </a:r>
            <a:r>
              <a:rPr lang="en-US" sz="3100" b="0" dirty="0">
                <a:solidFill>
                  <a:srgbClr val="000000"/>
                </a:solidFill>
                <a:effectLst/>
                <a:latin typeface="Times New Roman" panose="02020603050405020304" pitchFamily="18" charset="0"/>
                <a:cs typeface="Times New Roman" panose="02020603050405020304" pitchFamily="18" charset="0"/>
              </a:rPr>
              <a:t> using a linear model.</a:t>
            </a:r>
          </a:p>
          <a:p>
            <a:pPr algn="just">
              <a:buFont typeface="Arial" panose="020B0604020202020204" pitchFamily="34" charset="0"/>
              <a:buChar char="•"/>
            </a:pPr>
            <a:r>
              <a:rPr lang="en-US" sz="3100" b="0" dirty="0">
                <a:solidFill>
                  <a:srgbClr val="000000"/>
                </a:solidFill>
                <a:effectLst/>
                <a:latin typeface="Times New Roman" panose="02020603050405020304" pitchFamily="18" charset="0"/>
                <a:cs typeface="Times New Roman" panose="02020603050405020304" pitchFamily="18" charset="0"/>
              </a:rPr>
              <a:t>It is similar to multiple linear regression, but it fits a non-linear curve between the value of x and corresponding conditional values of y.</a:t>
            </a:r>
          </a:p>
          <a:p>
            <a:pPr algn="just">
              <a:buFont typeface="Arial" panose="020B0604020202020204" pitchFamily="34" charset="0"/>
              <a:buChar char="•"/>
            </a:pPr>
            <a:r>
              <a:rPr lang="en-US" sz="3100" b="0" dirty="0">
                <a:solidFill>
                  <a:srgbClr val="000000"/>
                </a:solidFill>
                <a:effectLst/>
                <a:latin typeface="Times New Roman" panose="02020603050405020304" pitchFamily="18" charset="0"/>
                <a:cs typeface="Times New Roman" panose="02020603050405020304" pitchFamily="18" charset="0"/>
              </a:rPr>
              <a:t>Suppose there is a dataset which consists of datapoints which are present in a non-linear fashion, so for such case, linear regression will not best fit to those datapoints. To cover such datapoints, we need Polynomial regression.</a:t>
            </a:r>
          </a:p>
          <a:p>
            <a:pPr algn="just">
              <a:buFont typeface="Arial" panose="020B0604020202020204" pitchFamily="34" charset="0"/>
              <a:buChar char="•"/>
            </a:pPr>
            <a:r>
              <a:rPr lang="en-US" sz="3100" b="0" dirty="0">
                <a:solidFill>
                  <a:srgbClr val="000000"/>
                </a:solidFill>
                <a:effectLst/>
                <a:latin typeface="Times New Roman" panose="02020603050405020304" pitchFamily="18" charset="0"/>
                <a:cs typeface="Times New Roman" panose="02020603050405020304" pitchFamily="18" charset="0"/>
              </a:rPr>
              <a:t>I</a:t>
            </a:r>
            <a:r>
              <a:rPr lang="en-US" sz="3100" b="1" dirty="0">
                <a:solidFill>
                  <a:srgbClr val="000000"/>
                </a:solidFill>
                <a:effectLst/>
                <a:latin typeface="Times New Roman" panose="02020603050405020304" pitchFamily="18" charset="0"/>
                <a:cs typeface="Times New Roman" panose="02020603050405020304" pitchFamily="18" charset="0"/>
              </a:rPr>
              <a:t>n Polynomial regression, the original features are transformed into polynomial features of given degree and then modeled using a linear model.</a:t>
            </a:r>
            <a:r>
              <a:rPr lang="en-US" sz="3100" b="0" dirty="0">
                <a:solidFill>
                  <a:srgbClr val="000000"/>
                </a:solidFill>
                <a:effectLst/>
                <a:latin typeface="Times New Roman" panose="02020603050405020304" pitchFamily="18" charset="0"/>
                <a:cs typeface="Times New Roman" panose="02020603050405020304" pitchFamily="18" charset="0"/>
              </a:rPr>
              <a:t> Which means the datapoints are best fitted using a polynomial line.</a:t>
            </a:r>
          </a:p>
          <a:p>
            <a:endParaRPr lang="en-IN" dirty="0"/>
          </a:p>
        </p:txBody>
      </p:sp>
      <p:sp>
        <p:nvSpPr>
          <p:cNvPr id="4" name="Date Placeholder 3">
            <a:extLst>
              <a:ext uri="{FF2B5EF4-FFF2-40B4-BE49-F238E27FC236}">
                <a16:creationId xmlns:a16="http://schemas.microsoft.com/office/drawing/2014/main" id="{B7DA1FB9-70EC-43B1-BB4E-F264216E0289}"/>
              </a:ext>
            </a:extLst>
          </p:cNvPr>
          <p:cNvSpPr>
            <a:spLocks noGrp="1"/>
          </p:cNvSpPr>
          <p:nvPr>
            <p:ph type="dt" sz="half" idx="10"/>
          </p:nvPr>
        </p:nvSpPr>
        <p:spPr/>
        <p:txBody>
          <a:bodyPr/>
          <a:lstStyle/>
          <a:p>
            <a:fld id="{1B559EBB-8458-4A43-8059-45B712574DC9}" type="datetime1">
              <a:rPr lang="en-US" smtClean="0"/>
              <a:t>2/8/2022</a:t>
            </a:fld>
            <a:endParaRPr lang="en-US"/>
          </a:p>
        </p:txBody>
      </p:sp>
      <p:sp>
        <p:nvSpPr>
          <p:cNvPr id="5" name="Footer Placeholder 4">
            <a:extLst>
              <a:ext uri="{FF2B5EF4-FFF2-40B4-BE49-F238E27FC236}">
                <a16:creationId xmlns:a16="http://schemas.microsoft.com/office/drawing/2014/main" id="{D48D4C48-78E5-4BB0-8A26-55B2FA798823}"/>
              </a:ext>
            </a:extLst>
          </p:cNvPr>
          <p:cNvSpPr>
            <a:spLocks noGrp="1"/>
          </p:cNvSpPr>
          <p:nvPr>
            <p:ph type="ftr" sz="quarter" idx="11"/>
          </p:nvPr>
        </p:nvSpPr>
        <p:spPr>
          <a:xfrm>
            <a:off x="1600200" y="6477000"/>
            <a:ext cx="5638800" cy="2444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662EEFAB-626A-490A-92A9-2222C4D856FF}"/>
              </a:ext>
            </a:extLst>
          </p:cNvPr>
          <p:cNvSpPr>
            <a:spLocks noGrp="1"/>
          </p:cNvSpPr>
          <p:nvPr>
            <p:ph type="sldNum" sz="quarter" idx="12"/>
          </p:nvPr>
        </p:nvSpPr>
        <p:spPr/>
        <p:txBody>
          <a:bodyPr/>
          <a:lstStyle/>
          <a:p>
            <a:fld id="{DD535DB6-9AA5-4DF6-8BB3-90D1D0B22B34}" type="slidenum">
              <a:rPr lang="en-US" smtClean="0"/>
              <a:pPr/>
              <a:t>36</a:t>
            </a:fld>
            <a:endParaRPr lang="en-US"/>
          </a:p>
        </p:txBody>
      </p:sp>
      <p:sp>
        <p:nvSpPr>
          <p:cNvPr id="7" name="Title 1">
            <a:extLst>
              <a:ext uri="{FF2B5EF4-FFF2-40B4-BE49-F238E27FC236}">
                <a16:creationId xmlns:a16="http://schemas.microsoft.com/office/drawing/2014/main" id="{FE1DA09F-1FB0-47C7-9BE0-8CC3D200F06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8FCCBD4D-E1AF-4206-B7DD-EE05F467A0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61091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2B284E-B447-4526-B7F0-4CC624B5ECBE}"/>
              </a:ext>
            </a:extLst>
          </p:cNvPr>
          <p:cNvSpPr>
            <a:spLocks noGrp="1"/>
          </p:cNvSpPr>
          <p:nvPr>
            <p:ph type="dt" sz="half" idx="10"/>
          </p:nvPr>
        </p:nvSpPr>
        <p:spPr/>
        <p:txBody>
          <a:bodyPr/>
          <a:lstStyle/>
          <a:p>
            <a:fld id="{76DF032C-505F-4AF2-92AC-F79830E54A98}" type="datetime1">
              <a:rPr lang="en-US" smtClean="0"/>
              <a:t>2/8/2022</a:t>
            </a:fld>
            <a:endParaRPr lang="en-US"/>
          </a:p>
        </p:txBody>
      </p:sp>
      <p:sp>
        <p:nvSpPr>
          <p:cNvPr id="5" name="Footer Placeholder 4">
            <a:extLst>
              <a:ext uri="{FF2B5EF4-FFF2-40B4-BE49-F238E27FC236}">
                <a16:creationId xmlns:a16="http://schemas.microsoft.com/office/drawing/2014/main" id="{EFD1A6D9-D7F4-463E-BA13-FA6E46C13E6F}"/>
              </a:ext>
            </a:extLst>
          </p:cNvPr>
          <p:cNvSpPr>
            <a:spLocks noGrp="1"/>
          </p:cNvSpPr>
          <p:nvPr>
            <p:ph type="ftr" sz="quarter" idx="11"/>
          </p:nvPr>
        </p:nvSpPr>
        <p:spPr>
          <a:xfrm>
            <a:off x="2057400" y="6356350"/>
            <a:ext cx="5791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9777EF9-9FF4-402D-BFC9-6B96AEDE6491}"/>
              </a:ext>
            </a:extLst>
          </p:cNvPr>
          <p:cNvSpPr>
            <a:spLocks noGrp="1"/>
          </p:cNvSpPr>
          <p:nvPr>
            <p:ph type="sldNum" sz="quarter" idx="12"/>
          </p:nvPr>
        </p:nvSpPr>
        <p:spPr/>
        <p:txBody>
          <a:bodyPr/>
          <a:lstStyle/>
          <a:p>
            <a:fld id="{DD535DB6-9AA5-4DF6-8BB3-90D1D0B22B34}" type="slidenum">
              <a:rPr lang="en-US" smtClean="0"/>
              <a:pPr/>
              <a:t>37</a:t>
            </a:fld>
            <a:endParaRPr lang="en-US"/>
          </a:p>
        </p:txBody>
      </p:sp>
      <p:sp>
        <p:nvSpPr>
          <p:cNvPr id="7" name="Title 1">
            <a:extLst>
              <a:ext uri="{FF2B5EF4-FFF2-40B4-BE49-F238E27FC236}">
                <a16:creationId xmlns:a16="http://schemas.microsoft.com/office/drawing/2014/main" id="{EEA928F6-6686-4FE4-AFC2-F515F0CBA6C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08188065-CB73-4AD4-B5F5-6787AB18A53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122" name="Picture 2" descr="Regression Analysis in Machine learning">
            <a:extLst>
              <a:ext uri="{FF2B5EF4-FFF2-40B4-BE49-F238E27FC236}">
                <a16:creationId xmlns:a16="http://schemas.microsoft.com/office/drawing/2014/main" id="{2E337B27-E244-4652-B366-00AC7615C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883383"/>
            <a:ext cx="4762500" cy="30334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1EF450A-4C10-4D96-AE18-683682EA5CE1}"/>
              </a:ext>
            </a:extLst>
          </p:cNvPr>
          <p:cNvSpPr txBox="1"/>
          <p:nvPr/>
        </p:nvSpPr>
        <p:spPr>
          <a:xfrm>
            <a:off x="533400" y="4259442"/>
            <a:ext cx="8229600" cy="1938992"/>
          </a:xfrm>
          <a:prstGeom prst="rect">
            <a:avLst/>
          </a:prstGeom>
          <a:noFill/>
        </p:spPr>
        <p:txBody>
          <a:bodyPr wrap="square">
            <a:spAutoFit/>
          </a:bodyPr>
          <a:lstStyle/>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The equation for polynomial regression also derived from linear regression equation that means Linear regression equation Y= b</a:t>
            </a:r>
            <a:r>
              <a:rPr lang="en-US" sz="2000" b="0" baseline="-25000" dirty="0">
                <a:solidFill>
                  <a:srgbClr val="000000"/>
                </a:solidFill>
                <a:effectLst/>
                <a:latin typeface="Times New Roman" panose="02020603050405020304" pitchFamily="18" charset="0"/>
                <a:cs typeface="Times New Roman" panose="02020603050405020304" pitchFamily="18" charset="0"/>
              </a:rPr>
              <a:t>0</a:t>
            </a:r>
            <a:r>
              <a:rPr lang="en-US" sz="2000" b="0" dirty="0">
                <a:solidFill>
                  <a:srgbClr val="000000"/>
                </a:solidFill>
                <a:effectLst/>
                <a:latin typeface="Times New Roman" panose="02020603050405020304" pitchFamily="18" charset="0"/>
                <a:cs typeface="Times New Roman" panose="02020603050405020304" pitchFamily="18" charset="0"/>
              </a:rPr>
              <a:t>+ b</a:t>
            </a:r>
            <a:r>
              <a:rPr lang="en-US" sz="2000" b="0" baseline="-25000" dirty="0">
                <a:solidFill>
                  <a:srgbClr val="000000"/>
                </a:solidFill>
                <a:effectLst/>
                <a:latin typeface="Times New Roman" panose="02020603050405020304" pitchFamily="18" charset="0"/>
                <a:cs typeface="Times New Roman" panose="02020603050405020304" pitchFamily="18" charset="0"/>
              </a:rPr>
              <a:t>1</a:t>
            </a:r>
            <a:r>
              <a:rPr lang="en-US" sz="2000" b="0" dirty="0">
                <a:solidFill>
                  <a:srgbClr val="000000"/>
                </a:solidFill>
                <a:effectLst/>
                <a:latin typeface="Times New Roman" panose="02020603050405020304" pitchFamily="18" charset="0"/>
                <a:cs typeface="Times New Roman" panose="02020603050405020304" pitchFamily="18" charset="0"/>
              </a:rPr>
              <a:t>x, is transformed into Polynomial regression equation Y= b</a:t>
            </a:r>
            <a:r>
              <a:rPr lang="en-US" sz="2000" b="0" baseline="-25000" dirty="0">
                <a:solidFill>
                  <a:srgbClr val="000000"/>
                </a:solidFill>
                <a:effectLst/>
                <a:latin typeface="Times New Roman" panose="02020603050405020304" pitchFamily="18" charset="0"/>
                <a:cs typeface="Times New Roman" panose="02020603050405020304" pitchFamily="18" charset="0"/>
              </a:rPr>
              <a:t>0</a:t>
            </a:r>
            <a:r>
              <a:rPr lang="en-US" sz="2000" b="0" dirty="0">
                <a:solidFill>
                  <a:srgbClr val="000000"/>
                </a:solidFill>
                <a:effectLst/>
                <a:latin typeface="Times New Roman" panose="02020603050405020304" pitchFamily="18" charset="0"/>
                <a:cs typeface="Times New Roman" panose="02020603050405020304" pitchFamily="18" charset="0"/>
              </a:rPr>
              <a:t>+b</a:t>
            </a:r>
            <a:r>
              <a:rPr lang="en-US" sz="2000" b="0" baseline="-25000" dirty="0">
                <a:solidFill>
                  <a:srgbClr val="000000"/>
                </a:solidFill>
                <a:effectLst/>
                <a:latin typeface="Times New Roman" panose="02020603050405020304" pitchFamily="18" charset="0"/>
                <a:cs typeface="Times New Roman" panose="02020603050405020304" pitchFamily="18" charset="0"/>
              </a:rPr>
              <a:t>1</a:t>
            </a:r>
            <a:r>
              <a:rPr lang="en-US" sz="2000" b="0" dirty="0">
                <a:solidFill>
                  <a:srgbClr val="000000"/>
                </a:solidFill>
                <a:effectLst/>
                <a:latin typeface="Times New Roman" panose="02020603050405020304" pitchFamily="18" charset="0"/>
                <a:cs typeface="Times New Roman" panose="02020603050405020304" pitchFamily="18" charset="0"/>
              </a:rPr>
              <a:t>x+ b</a:t>
            </a:r>
            <a:r>
              <a:rPr lang="en-US" sz="2000" b="0" baseline="-25000" dirty="0">
                <a:solidFill>
                  <a:srgbClr val="000000"/>
                </a:solidFill>
                <a:effectLst/>
                <a:latin typeface="Times New Roman" panose="02020603050405020304" pitchFamily="18" charset="0"/>
                <a:cs typeface="Times New Roman" panose="02020603050405020304" pitchFamily="18" charset="0"/>
              </a:rPr>
              <a:t>2</a:t>
            </a:r>
            <a:r>
              <a:rPr lang="en-US" sz="2000" b="0" dirty="0">
                <a:solidFill>
                  <a:srgbClr val="000000"/>
                </a:solidFill>
                <a:effectLst/>
                <a:latin typeface="Times New Roman" panose="02020603050405020304" pitchFamily="18" charset="0"/>
                <a:cs typeface="Times New Roman" panose="02020603050405020304" pitchFamily="18" charset="0"/>
              </a:rPr>
              <a:t>x</a:t>
            </a:r>
            <a:r>
              <a:rPr lang="en-US" sz="2000" b="0" baseline="30000" dirty="0">
                <a:solidFill>
                  <a:srgbClr val="000000"/>
                </a:solidFill>
                <a:effectLst/>
                <a:latin typeface="Times New Roman" panose="02020603050405020304" pitchFamily="18" charset="0"/>
                <a:cs typeface="Times New Roman" panose="02020603050405020304" pitchFamily="18" charset="0"/>
              </a:rPr>
              <a:t>2</a:t>
            </a:r>
            <a:r>
              <a:rPr lang="en-US" sz="2000" b="0" dirty="0">
                <a:solidFill>
                  <a:srgbClr val="000000"/>
                </a:solidFill>
                <a:effectLst/>
                <a:latin typeface="Times New Roman" panose="02020603050405020304" pitchFamily="18" charset="0"/>
                <a:cs typeface="Times New Roman" panose="02020603050405020304" pitchFamily="18" charset="0"/>
              </a:rPr>
              <a:t>+ b</a:t>
            </a:r>
            <a:r>
              <a:rPr lang="en-US" sz="2000" b="0" baseline="-25000" dirty="0">
                <a:solidFill>
                  <a:srgbClr val="000000"/>
                </a:solidFill>
                <a:effectLst/>
                <a:latin typeface="Times New Roman" panose="02020603050405020304" pitchFamily="18" charset="0"/>
                <a:cs typeface="Times New Roman" panose="02020603050405020304" pitchFamily="18" charset="0"/>
              </a:rPr>
              <a:t>3</a:t>
            </a:r>
            <a:r>
              <a:rPr lang="en-US" sz="2000" b="0" dirty="0">
                <a:solidFill>
                  <a:srgbClr val="000000"/>
                </a:solidFill>
                <a:effectLst/>
                <a:latin typeface="Times New Roman" panose="02020603050405020304" pitchFamily="18" charset="0"/>
                <a:cs typeface="Times New Roman" panose="02020603050405020304" pitchFamily="18" charset="0"/>
              </a:rPr>
              <a:t>x</a:t>
            </a:r>
            <a:r>
              <a:rPr lang="en-US" sz="2000" b="0" baseline="30000" dirty="0">
                <a:solidFill>
                  <a:srgbClr val="000000"/>
                </a:solidFill>
                <a:effectLst/>
                <a:latin typeface="Times New Roman" panose="02020603050405020304" pitchFamily="18" charset="0"/>
                <a:cs typeface="Times New Roman" panose="02020603050405020304" pitchFamily="18" charset="0"/>
              </a:rPr>
              <a:t>3</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err="1">
                <a:solidFill>
                  <a:srgbClr val="000000"/>
                </a:solidFill>
                <a:effectLst/>
                <a:latin typeface="Times New Roman" panose="02020603050405020304" pitchFamily="18" charset="0"/>
                <a:cs typeface="Times New Roman" panose="02020603050405020304" pitchFamily="18" charset="0"/>
              </a:rPr>
              <a:t>b</a:t>
            </a:r>
            <a:r>
              <a:rPr lang="en-US" sz="2000" b="0" baseline="-25000" dirty="0" err="1">
                <a:solidFill>
                  <a:srgbClr val="000000"/>
                </a:solidFill>
                <a:effectLst/>
                <a:latin typeface="Times New Roman" panose="02020603050405020304" pitchFamily="18" charset="0"/>
                <a:cs typeface="Times New Roman" panose="02020603050405020304" pitchFamily="18" charset="0"/>
              </a:rPr>
              <a:t>n</a:t>
            </a:r>
            <a:r>
              <a:rPr lang="en-US" sz="2000" b="0" dirty="0" err="1">
                <a:solidFill>
                  <a:srgbClr val="000000"/>
                </a:solidFill>
                <a:effectLst/>
                <a:latin typeface="Times New Roman" panose="02020603050405020304" pitchFamily="18" charset="0"/>
                <a:cs typeface="Times New Roman" panose="02020603050405020304" pitchFamily="18" charset="0"/>
              </a:rPr>
              <a:t>x</a:t>
            </a:r>
            <a:r>
              <a:rPr lang="en-US" sz="2000" b="0" baseline="30000" dirty="0" err="1">
                <a:solidFill>
                  <a:srgbClr val="000000"/>
                </a:solidFill>
                <a:effectLst/>
                <a:latin typeface="Times New Roman" panose="02020603050405020304" pitchFamily="18" charset="0"/>
                <a:cs typeface="Times New Roman" panose="02020603050405020304" pitchFamily="18" charset="0"/>
              </a:rPr>
              <a:t>n</a:t>
            </a:r>
            <a:r>
              <a:rPr lang="en-US" sz="2000" b="0" dirty="0">
                <a:solidFill>
                  <a:srgbClr val="000000"/>
                </a:solidFill>
                <a:effectLst/>
                <a:latin typeface="Times New Roman" panose="02020603050405020304" pitchFamily="18" charset="0"/>
                <a:cs typeface="Times New Roman" panose="02020603050405020304" pitchFamily="18" charset="0"/>
              </a:rPr>
              <a:t>.</a:t>
            </a:r>
          </a:p>
          <a:p>
            <a:pPr algn="just"/>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Here Y is the </a:t>
            </a:r>
            <a:r>
              <a:rPr lang="en-US" sz="2000" b="1" dirty="0">
                <a:solidFill>
                  <a:srgbClr val="000000"/>
                </a:solidFill>
                <a:effectLst/>
                <a:latin typeface="Times New Roman" panose="02020603050405020304" pitchFamily="18" charset="0"/>
                <a:cs typeface="Times New Roman" panose="02020603050405020304" pitchFamily="18" charset="0"/>
              </a:rPr>
              <a:t>predicted/target output, b</a:t>
            </a:r>
            <a:r>
              <a:rPr lang="en-US" sz="2000" b="1" baseline="-25000" dirty="0">
                <a:solidFill>
                  <a:srgbClr val="000000"/>
                </a:solidFill>
                <a:effectLst/>
                <a:latin typeface="Times New Roman" panose="02020603050405020304" pitchFamily="18" charset="0"/>
                <a:cs typeface="Times New Roman" panose="02020603050405020304" pitchFamily="18" charset="0"/>
              </a:rPr>
              <a:t>0</a:t>
            </a:r>
            <a:r>
              <a:rPr lang="en-US" sz="2000" b="1" dirty="0">
                <a:solidFill>
                  <a:srgbClr val="000000"/>
                </a:solidFill>
                <a:effectLst/>
                <a:latin typeface="Times New Roman" panose="02020603050405020304" pitchFamily="18" charset="0"/>
                <a:cs typeface="Times New Roman" panose="02020603050405020304" pitchFamily="18" charset="0"/>
              </a:rPr>
              <a:t>, b</a:t>
            </a:r>
            <a:r>
              <a:rPr lang="en-US" sz="2000" b="1" baseline="-25000" dirty="0">
                <a:solidFill>
                  <a:srgbClr val="000000"/>
                </a:solidFill>
                <a:effectLst/>
                <a:latin typeface="Times New Roman" panose="02020603050405020304" pitchFamily="18" charset="0"/>
                <a:cs typeface="Times New Roman" panose="02020603050405020304" pitchFamily="18" charset="0"/>
              </a:rPr>
              <a:t>1</a:t>
            </a:r>
            <a:r>
              <a:rPr lang="en-US" sz="2000" b="1" dirty="0">
                <a:solidFill>
                  <a:srgbClr val="000000"/>
                </a:solidFill>
                <a:effectLst/>
                <a:latin typeface="Times New Roman" panose="02020603050405020304" pitchFamily="18" charset="0"/>
                <a:cs typeface="Times New Roman" panose="02020603050405020304" pitchFamily="18" charset="0"/>
              </a:rPr>
              <a:t>,... b</a:t>
            </a:r>
            <a:r>
              <a:rPr lang="en-US" sz="2000" b="1" baseline="-25000" dirty="0">
                <a:solidFill>
                  <a:srgbClr val="000000"/>
                </a:solidFill>
                <a:effectLst/>
                <a:latin typeface="Times New Roman" panose="02020603050405020304" pitchFamily="18" charset="0"/>
                <a:cs typeface="Times New Roman" panose="02020603050405020304" pitchFamily="18" charset="0"/>
              </a:rPr>
              <a:t>n</a:t>
            </a:r>
            <a:r>
              <a:rPr lang="en-US" sz="2000" b="1" dirty="0">
                <a:solidFill>
                  <a:srgbClr val="000000"/>
                </a:solidFill>
                <a:effectLst/>
                <a:latin typeface="Times New Roman" panose="02020603050405020304" pitchFamily="18" charset="0"/>
                <a:cs typeface="Times New Roman" panose="02020603050405020304" pitchFamily="18" charset="0"/>
              </a:rPr>
              <a:t> are the regression coefficients</a:t>
            </a:r>
            <a:r>
              <a:rPr lang="en-US" sz="2000" b="0" dirty="0">
                <a:solidFill>
                  <a:srgbClr val="000000"/>
                </a:solidFill>
                <a:effectLst/>
                <a:latin typeface="Times New Roman" panose="02020603050405020304" pitchFamily="18" charset="0"/>
                <a:cs typeface="Times New Roman" panose="02020603050405020304" pitchFamily="18" charset="0"/>
              </a:rPr>
              <a:t>. x is our </a:t>
            </a:r>
            <a:r>
              <a:rPr lang="en-US" sz="2000" b="1" dirty="0">
                <a:solidFill>
                  <a:srgbClr val="000000"/>
                </a:solidFill>
                <a:effectLst/>
                <a:latin typeface="Times New Roman" panose="02020603050405020304" pitchFamily="18" charset="0"/>
                <a:cs typeface="Times New Roman" panose="02020603050405020304" pitchFamily="18" charset="0"/>
              </a:rPr>
              <a:t>independent/input variable</a:t>
            </a:r>
            <a:r>
              <a:rPr lang="en-US" sz="2000" b="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07945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429F5-0380-449B-8997-A21729A3E504}"/>
              </a:ext>
            </a:extLst>
          </p:cNvPr>
          <p:cNvSpPr>
            <a:spLocks noGrp="1"/>
          </p:cNvSpPr>
          <p:nvPr>
            <p:ph idx="1"/>
          </p:nvPr>
        </p:nvSpPr>
        <p:spPr>
          <a:xfrm>
            <a:off x="457200" y="990600"/>
            <a:ext cx="8229600" cy="5234386"/>
          </a:xfrm>
        </p:spPr>
        <p:txBody>
          <a:bodyPr>
            <a:normAutofit/>
          </a:bodyPr>
          <a:lstStyle/>
          <a:p>
            <a:pPr marL="0" indent="0" algn="just">
              <a:buNone/>
            </a:pPr>
            <a:r>
              <a:rPr lang="en-US" sz="2400" b="1" dirty="0">
                <a:solidFill>
                  <a:srgbClr val="000000"/>
                </a:solidFill>
                <a:latin typeface="Times New Roman" panose="02020603050405020304" pitchFamily="18" charset="0"/>
                <a:cs typeface="Times New Roman" panose="02020603050405020304" pitchFamily="18" charset="0"/>
              </a:rPr>
              <a:t>4. </a:t>
            </a:r>
            <a:r>
              <a:rPr lang="en-US" sz="2400" b="1" i="0" u="sng" dirty="0">
                <a:solidFill>
                  <a:srgbClr val="000000"/>
                </a:solidFill>
                <a:effectLst/>
                <a:latin typeface="Times New Roman" panose="02020603050405020304" pitchFamily="18" charset="0"/>
                <a:cs typeface="Times New Roman" panose="02020603050405020304" pitchFamily="18" charset="0"/>
              </a:rPr>
              <a:t>SUPPORT VECTOR REGRESSION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Support Vector Machine is a supervised learning algorithm which can be used for regression as well as classification problem.</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Support Vector Regression is a regression algorithm which works for continuous variables.</a:t>
            </a: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Kernel:</a:t>
            </a:r>
            <a:r>
              <a:rPr lang="en-US" sz="2000" b="0" dirty="0">
                <a:solidFill>
                  <a:srgbClr val="000000"/>
                </a:solidFill>
                <a:effectLst/>
                <a:latin typeface="Times New Roman" panose="02020603050405020304" pitchFamily="18" charset="0"/>
                <a:cs typeface="Times New Roman" panose="02020603050405020304" pitchFamily="18" charset="0"/>
              </a:rPr>
              <a:t> It is a function used to map a lower-dimensional data into higher dimensional data.</a:t>
            </a: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Hyperplane:</a:t>
            </a:r>
            <a:r>
              <a:rPr lang="en-US" sz="2000" b="0" dirty="0">
                <a:solidFill>
                  <a:srgbClr val="000000"/>
                </a:solidFill>
                <a:effectLst/>
                <a:latin typeface="Times New Roman" panose="02020603050405020304" pitchFamily="18" charset="0"/>
                <a:cs typeface="Times New Roman" panose="02020603050405020304" pitchFamily="18" charset="0"/>
              </a:rPr>
              <a:t> In general SVM, it is a separation line between two classes, but in SVR, it is a line which helps to predict the continuous variables and cover most of the datapoints.</a:t>
            </a: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Boundary line:</a:t>
            </a:r>
            <a:r>
              <a:rPr lang="en-US" sz="2000" b="0" dirty="0">
                <a:solidFill>
                  <a:srgbClr val="000000"/>
                </a:solidFill>
                <a:effectLst/>
                <a:latin typeface="Times New Roman" panose="02020603050405020304" pitchFamily="18" charset="0"/>
                <a:cs typeface="Times New Roman" panose="02020603050405020304" pitchFamily="18" charset="0"/>
              </a:rPr>
              <a:t> Boundary lines are the two lines apart from hyperplane, which creates a margin for datapoints.</a:t>
            </a: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Support vectors:</a:t>
            </a:r>
            <a:r>
              <a:rPr lang="en-US" sz="2000" b="0" dirty="0">
                <a:solidFill>
                  <a:srgbClr val="000000"/>
                </a:solidFill>
                <a:effectLst/>
                <a:latin typeface="Times New Roman" panose="02020603050405020304" pitchFamily="18" charset="0"/>
                <a:cs typeface="Times New Roman" panose="02020603050405020304" pitchFamily="18" charset="0"/>
              </a:rPr>
              <a:t> Support vectors are the datapoints which are nearest to the hyperplane and opposite class.</a:t>
            </a: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1BB923-542A-41CE-88A4-22129A0F6D7E}"/>
              </a:ext>
            </a:extLst>
          </p:cNvPr>
          <p:cNvSpPr>
            <a:spLocks noGrp="1"/>
          </p:cNvSpPr>
          <p:nvPr>
            <p:ph type="dt" sz="half" idx="10"/>
          </p:nvPr>
        </p:nvSpPr>
        <p:spPr/>
        <p:txBody>
          <a:bodyPr/>
          <a:lstStyle/>
          <a:p>
            <a:fld id="{CE869C59-0F0C-47ED-A292-1DD696EB2BDD}" type="datetime1">
              <a:rPr lang="en-US" smtClean="0"/>
              <a:t>2/8/2022</a:t>
            </a:fld>
            <a:endParaRPr lang="en-US"/>
          </a:p>
        </p:txBody>
      </p:sp>
      <p:sp>
        <p:nvSpPr>
          <p:cNvPr id="5" name="Footer Placeholder 4">
            <a:extLst>
              <a:ext uri="{FF2B5EF4-FFF2-40B4-BE49-F238E27FC236}">
                <a16:creationId xmlns:a16="http://schemas.microsoft.com/office/drawing/2014/main" id="{6C70E1E2-6915-474F-BA8D-48879A9D8647}"/>
              </a:ext>
            </a:extLst>
          </p:cNvPr>
          <p:cNvSpPr>
            <a:spLocks noGrp="1"/>
          </p:cNvSpPr>
          <p:nvPr>
            <p:ph type="ftr" sz="quarter" idx="11"/>
          </p:nvPr>
        </p:nvSpPr>
        <p:spPr>
          <a:xfrm>
            <a:off x="2057400" y="6356350"/>
            <a:ext cx="6172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F8CE7906-4102-4D87-BE59-8EE481D254C8}"/>
              </a:ext>
            </a:extLst>
          </p:cNvPr>
          <p:cNvSpPr>
            <a:spLocks noGrp="1"/>
          </p:cNvSpPr>
          <p:nvPr>
            <p:ph type="sldNum" sz="quarter" idx="12"/>
          </p:nvPr>
        </p:nvSpPr>
        <p:spPr/>
        <p:txBody>
          <a:bodyPr/>
          <a:lstStyle/>
          <a:p>
            <a:fld id="{DD535DB6-9AA5-4DF6-8BB3-90D1D0B22B34}" type="slidenum">
              <a:rPr lang="en-US" smtClean="0"/>
              <a:pPr/>
              <a:t>38</a:t>
            </a:fld>
            <a:endParaRPr lang="en-US"/>
          </a:p>
        </p:txBody>
      </p:sp>
      <p:sp>
        <p:nvSpPr>
          <p:cNvPr id="7" name="Title 1">
            <a:extLst>
              <a:ext uri="{FF2B5EF4-FFF2-40B4-BE49-F238E27FC236}">
                <a16:creationId xmlns:a16="http://schemas.microsoft.com/office/drawing/2014/main" id="{0D4B1458-C424-44AC-A916-3986A1C7385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E9301273-E89F-444A-B2A1-C5D86416D85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36165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08BB5-337C-4068-9AB3-B8E3FB17D24C}"/>
              </a:ext>
            </a:extLst>
          </p:cNvPr>
          <p:cNvSpPr>
            <a:spLocks noGrp="1"/>
          </p:cNvSpPr>
          <p:nvPr>
            <p:ph idx="1"/>
          </p:nvPr>
        </p:nvSpPr>
        <p:spPr>
          <a:xfrm>
            <a:off x="759460" y="817163"/>
            <a:ext cx="8229600" cy="2307037"/>
          </a:xfrm>
        </p:spPr>
        <p:txBody>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In SVR, we always try to determine a hyperplane with a maximum margin, so that maximum number of datapoints are covered in that margin. </a:t>
            </a:r>
            <a:r>
              <a:rPr lang="en-US" sz="2200" b="1" i="1" dirty="0">
                <a:solidFill>
                  <a:srgbClr val="000000"/>
                </a:solidFill>
                <a:effectLst/>
                <a:latin typeface="Times New Roman" panose="02020603050405020304" pitchFamily="18" charset="0"/>
                <a:cs typeface="Times New Roman" panose="02020603050405020304" pitchFamily="18" charset="0"/>
              </a:rPr>
              <a:t>The main goal of SVR is to consider the maximum datapoints within the boundary lines and the hyperplane (best-fit line) must contain a maximum number of datapoints</a:t>
            </a:r>
            <a:r>
              <a:rPr lang="en-US" sz="22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49159558-E83E-4F90-B593-B11CBF2C076C}"/>
              </a:ext>
            </a:extLst>
          </p:cNvPr>
          <p:cNvSpPr>
            <a:spLocks noGrp="1"/>
          </p:cNvSpPr>
          <p:nvPr>
            <p:ph type="dt" sz="half" idx="10"/>
          </p:nvPr>
        </p:nvSpPr>
        <p:spPr/>
        <p:txBody>
          <a:bodyPr/>
          <a:lstStyle/>
          <a:p>
            <a:fld id="{F2EC9285-F220-4E4F-9A9D-E74493B1221D}" type="datetime1">
              <a:rPr lang="en-US" smtClean="0"/>
              <a:t>2/8/2022</a:t>
            </a:fld>
            <a:endParaRPr lang="en-US"/>
          </a:p>
        </p:txBody>
      </p:sp>
      <p:sp>
        <p:nvSpPr>
          <p:cNvPr id="5" name="Footer Placeholder 4">
            <a:extLst>
              <a:ext uri="{FF2B5EF4-FFF2-40B4-BE49-F238E27FC236}">
                <a16:creationId xmlns:a16="http://schemas.microsoft.com/office/drawing/2014/main" id="{CD867EC7-EBA0-4492-B762-9E4344322738}"/>
              </a:ext>
            </a:extLst>
          </p:cNvPr>
          <p:cNvSpPr>
            <a:spLocks noGrp="1"/>
          </p:cNvSpPr>
          <p:nvPr>
            <p:ph type="ftr" sz="quarter" idx="11"/>
          </p:nvPr>
        </p:nvSpPr>
        <p:spPr>
          <a:xfrm>
            <a:off x="1905000" y="6400800"/>
            <a:ext cx="5715000" cy="3206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4A622D14-E02C-4C8B-8294-EEB67D4B6120}"/>
              </a:ext>
            </a:extLst>
          </p:cNvPr>
          <p:cNvSpPr>
            <a:spLocks noGrp="1"/>
          </p:cNvSpPr>
          <p:nvPr>
            <p:ph type="sldNum" sz="quarter" idx="12"/>
          </p:nvPr>
        </p:nvSpPr>
        <p:spPr/>
        <p:txBody>
          <a:bodyPr/>
          <a:lstStyle/>
          <a:p>
            <a:fld id="{DD535DB6-9AA5-4DF6-8BB3-90D1D0B22B34}" type="slidenum">
              <a:rPr lang="en-US" smtClean="0"/>
              <a:pPr/>
              <a:t>39</a:t>
            </a:fld>
            <a:endParaRPr lang="en-US"/>
          </a:p>
        </p:txBody>
      </p:sp>
      <p:sp>
        <p:nvSpPr>
          <p:cNvPr id="7" name="Title 1">
            <a:extLst>
              <a:ext uri="{FF2B5EF4-FFF2-40B4-BE49-F238E27FC236}">
                <a16:creationId xmlns:a16="http://schemas.microsoft.com/office/drawing/2014/main" id="{B0FF5A5F-3A7A-4CC9-B29A-3E3FC9C8BBA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98993070-2F1B-4188-86C4-76CD60E1A3C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074" name="Picture 2" descr="Regression Analysis in Machine learning">
            <a:extLst>
              <a:ext uri="{FF2B5EF4-FFF2-40B4-BE49-F238E27FC236}">
                <a16:creationId xmlns:a16="http://schemas.microsoft.com/office/drawing/2014/main" id="{0FB43523-AB2A-4B24-9C08-9469AF32E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24200"/>
            <a:ext cx="418592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E68FEFC1-7BC0-43B9-920A-BCBD10B30248}"/>
              </a:ext>
            </a:extLst>
          </p:cNvPr>
          <p:cNvCxnSpPr/>
          <p:nvPr/>
        </p:nvCxnSpPr>
        <p:spPr>
          <a:xfrm flipV="1">
            <a:off x="5105400" y="3810000"/>
            <a:ext cx="2209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D0441F-CD57-4210-863F-F291C38CC61A}"/>
              </a:ext>
            </a:extLst>
          </p:cNvPr>
          <p:cNvSpPr txBox="1"/>
          <p:nvPr/>
        </p:nvSpPr>
        <p:spPr>
          <a:xfrm>
            <a:off x="7467600" y="3733801"/>
            <a:ext cx="1521460" cy="369332"/>
          </a:xfrm>
          <a:prstGeom prst="rect">
            <a:avLst/>
          </a:prstGeom>
          <a:noFill/>
        </p:spPr>
        <p:txBody>
          <a:bodyPr wrap="square" rtlCol="0">
            <a:spAutoFit/>
          </a:bodyPr>
          <a:lstStyle/>
          <a:p>
            <a:r>
              <a:rPr lang="en-IN" dirty="0"/>
              <a:t>HYPERPLANE</a:t>
            </a:r>
          </a:p>
        </p:txBody>
      </p:sp>
    </p:spTree>
    <p:extLst>
      <p:ext uri="{BB962C8B-B14F-4D97-AF65-F5344CB8AC3E}">
        <p14:creationId xmlns:p14="http://schemas.microsoft.com/office/powerpoint/2010/main" val="341271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791200"/>
          </a:xfrm>
        </p:spPr>
        <p:txBody>
          <a:bodyPr>
            <a:noAutofit/>
          </a:bodyPr>
          <a:lstStyle/>
          <a:p>
            <a:pPr>
              <a:buNone/>
            </a:pPr>
            <a:r>
              <a:rPr lang="en-US" sz="2000" b="1" dirty="0">
                <a:solidFill>
                  <a:srgbClr val="C00000"/>
                </a:solidFill>
              </a:rPr>
              <a:t>Unit-I : Introduction-</a:t>
            </a:r>
            <a:endParaRPr lang="en-IN" sz="2000" b="1" dirty="0">
              <a:solidFill>
                <a:srgbClr val="C00000"/>
              </a:solidFill>
            </a:endParaRPr>
          </a:p>
          <a:p>
            <a:pPr algn="just">
              <a:buNone/>
            </a:pPr>
            <a:r>
              <a:rPr lang="en-US" sz="2000" dirty="0"/>
              <a:t>	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p>
          <a:p>
            <a:pPr algn="just"/>
            <a:r>
              <a:rPr lang="en-US" sz="2000" b="1" dirty="0">
                <a:solidFill>
                  <a:srgbClr val="C00000"/>
                </a:solidFill>
              </a:rPr>
              <a:t>Unit-II : REGRESSION:</a:t>
            </a:r>
          </a:p>
          <a:p>
            <a:pPr algn="just">
              <a:buNone/>
            </a:pPr>
            <a:r>
              <a:rPr lang="en-US" sz="2000" dirty="0"/>
              <a:t>	</a:t>
            </a:r>
            <a:r>
              <a:rPr lang="en-US" sz="2000" dirty="0">
                <a:solidFill>
                  <a:srgbClr val="00B0F0"/>
                </a:solidFill>
              </a:rPr>
              <a:t> Linear Regression and Logistic Regression BAYESIAN LEARNING - </a:t>
            </a:r>
            <a:r>
              <a:rPr lang="en-US" sz="2000" dirty="0" err="1">
                <a:solidFill>
                  <a:srgbClr val="00B0F0"/>
                </a:solidFill>
              </a:rPr>
              <a:t>Bayes</a:t>
            </a:r>
            <a:r>
              <a:rPr lang="en-US" sz="2000" dirty="0">
                <a:solidFill>
                  <a:srgbClr val="00B0F0"/>
                </a:solidFill>
              </a:rPr>
              <a:t> theorem, Concept learning, </a:t>
            </a:r>
            <a:r>
              <a:rPr lang="en-US" sz="2000" dirty="0" err="1">
                <a:solidFill>
                  <a:srgbClr val="00B0F0"/>
                </a:solidFill>
              </a:rPr>
              <a:t>Bayes</a:t>
            </a:r>
            <a:r>
              <a:rPr lang="en-US" sz="2000" dirty="0">
                <a:solidFill>
                  <a:srgbClr val="00B0F0"/>
                </a:solidFill>
              </a:rPr>
              <a:t> Optimal Classifier, Naïve </a:t>
            </a:r>
            <a:r>
              <a:rPr lang="en-US" sz="2000" dirty="0" err="1">
                <a:solidFill>
                  <a:srgbClr val="00B0F0"/>
                </a:solidFill>
              </a:rPr>
              <a:t>Bayes</a:t>
            </a:r>
            <a:r>
              <a:rPr lang="en-US" sz="2000" dirty="0">
                <a:solidFill>
                  <a:srgbClr val="00B0F0"/>
                </a:solidFill>
              </a:rPr>
              <a:t> classifier, Bayesian belief networks, EM algorithm. SUPPORT VECTOR MACHINE: Introduction, Types of support vector kernel – (Linear kernel, polynomial </a:t>
            </a:r>
            <a:r>
              <a:rPr lang="en-US" sz="2000" dirty="0" err="1">
                <a:solidFill>
                  <a:srgbClr val="00B0F0"/>
                </a:solidFill>
              </a:rPr>
              <a:t>kernel,and</a:t>
            </a:r>
            <a:r>
              <a:rPr lang="en-US" sz="2000" dirty="0">
                <a:solidFill>
                  <a:srgbClr val="00B0F0"/>
                </a:solidFill>
              </a:rPr>
              <a:t> </a:t>
            </a:r>
            <a:r>
              <a:rPr lang="en-US" sz="2000" dirty="0" err="1">
                <a:solidFill>
                  <a:srgbClr val="00B0F0"/>
                </a:solidFill>
              </a:rPr>
              <a:t>Gaussiankernel</a:t>
            </a:r>
            <a:r>
              <a:rPr lang="en-US" sz="2000" dirty="0">
                <a:solidFill>
                  <a:srgbClr val="00B0F0"/>
                </a:solidFill>
              </a:rPr>
              <a:t>), </a:t>
            </a:r>
            <a:r>
              <a:rPr lang="en-US" sz="2000" dirty="0" err="1">
                <a:solidFill>
                  <a:srgbClr val="00B0F0"/>
                </a:solidFill>
              </a:rPr>
              <a:t>Hyperplane</a:t>
            </a:r>
            <a:r>
              <a:rPr lang="en-US" sz="2000" dirty="0">
                <a:solidFill>
                  <a:srgbClr val="00B0F0"/>
                </a:solidFill>
              </a:rPr>
              <a:t> – (Decision surface), Properties of SVM, and Issues in SVM.</a:t>
            </a:r>
            <a:endParaRPr lang="en-IN" sz="2000" dirty="0">
              <a:solidFill>
                <a:srgbClr val="00B0F0"/>
              </a:solidFill>
            </a:endParaRPr>
          </a:p>
          <a:p>
            <a:pPr algn="just">
              <a:buNone/>
            </a:pPr>
            <a:r>
              <a:rPr lang="en-US" sz="2000" b="1" dirty="0">
                <a:solidFill>
                  <a:srgbClr val="C00000"/>
                </a:solidFill>
              </a:rPr>
              <a:t>Unit-III : </a:t>
            </a:r>
            <a:r>
              <a:rPr lang="en-US" sz="2000" dirty="0"/>
              <a:t>DECISION TREE LEARNING - Decision tree learning algorithm, Inductive bias, Inductive inference with decision trees, Entropy and information theory, Information gain, ID-3 Algorithm, Issues in Decision tree learning. INSTANCE-BASED LEARNING – k-Nearest </a:t>
            </a:r>
            <a:r>
              <a:rPr lang="en-US" sz="2000" dirty="0" err="1"/>
              <a:t>Neighbour</a:t>
            </a:r>
            <a:r>
              <a:rPr lang="en-US" sz="2000" dirty="0"/>
              <a:t> Learning, Locally Weighted Regression, Radial basis function networks, Case-based learning</a:t>
            </a:r>
            <a:r>
              <a:rPr lang="en-US" sz="2000" b="1" dirty="0">
                <a:solidFill>
                  <a:srgbClr val="C00000"/>
                </a:solidFill>
              </a:rPr>
              <a:t>.</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1313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9" name="Footer Placeholder 8"/>
          <p:cNvSpPr>
            <a:spLocks noGrp="1"/>
          </p:cNvSpPr>
          <p:nvPr>
            <p:ph type="ftr" sz="quarter" idx="11"/>
          </p:nvPr>
        </p:nvSpPr>
        <p:spPr/>
        <p:txBody>
          <a:bodyPr/>
          <a:lstStyle/>
          <a:p>
            <a:r>
              <a:rPr lang="en-IN"/>
              <a:t>KN SINGH                               MLT(KCS055)                                    UNIT-2</a:t>
            </a:r>
          </a:p>
        </p:txBody>
      </p:sp>
      <p:sp>
        <p:nvSpPr>
          <p:cNvPr id="2" name="Date Placeholder 1"/>
          <p:cNvSpPr>
            <a:spLocks noGrp="1"/>
          </p:cNvSpPr>
          <p:nvPr>
            <p:ph type="dt" sz="half" idx="10"/>
          </p:nvPr>
        </p:nvSpPr>
        <p:spPr/>
        <p:txBody>
          <a:bodyPr/>
          <a:lstStyle/>
          <a:p>
            <a:fld id="{BE47D89F-A496-42BC-AC04-BC08367E7287}"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2779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E315FD-32CE-4C5C-813F-841692221046}"/>
              </a:ext>
            </a:extLst>
          </p:cNvPr>
          <p:cNvSpPr>
            <a:spLocks noGrp="1"/>
          </p:cNvSpPr>
          <p:nvPr>
            <p:ph idx="1"/>
          </p:nvPr>
        </p:nvSpPr>
        <p:spPr>
          <a:xfrm>
            <a:off x="457200" y="817163"/>
            <a:ext cx="8229600" cy="5670551"/>
          </a:xfrm>
        </p:spPr>
        <p:txBody>
          <a:bodyPr>
            <a:normAutofit fontScale="62500" lnSpcReduction="20000"/>
          </a:bodyPr>
          <a:lstStyle/>
          <a:p>
            <a:pPr marL="0" indent="0" algn="just">
              <a:buNone/>
            </a:pPr>
            <a:r>
              <a:rPr lang="en-US" b="1" dirty="0">
                <a:solidFill>
                  <a:srgbClr val="000000"/>
                </a:solidFill>
                <a:latin typeface="Times New Roman" panose="02020603050405020304" pitchFamily="18" charset="0"/>
                <a:cs typeface="Times New Roman" panose="02020603050405020304" pitchFamily="18" charset="0"/>
              </a:rPr>
              <a:t>5. </a:t>
            </a:r>
            <a:r>
              <a:rPr lang="en-US" b="1" u="sng" dirty="0">
                <a:solidFill>
                  <a:srgbClr val="000000"/>
                </a:solidFill>
                <a:latin typeface="Times New Roman" panose="02020603050405020304" pitchFamily="18" charset="0"/>
                <a:cs typeface="Times New Roman" panose="02020603050405020304" pitchFamily="18" charset="0"/>
              </a:rPr>
              <a:t>RANDOM FOREST REGRESSION</a:t>
            </a:r>
          </a:p>
          <a:p>
            <a:pPr marL="0" indent="0" algn="just">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It can be used for both Classification and Regression problems in ML. </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It is based on the concept of </a:t>
            </a:r>
            <a:r>
              <a:rPr lang="en-US" b="1" i="0" dirty="0">
                <a:solidFill>
                  <a:srgbClr val="000000"/>
                </a:solidFill>
                <a:effectLst/>
                <a:latin typeface="Times New Roman" panose="02020603050405020304" pitchFamily="18" charset="0"/>
                <a:cs typeface="Times New Roman" panose="02020603050405020304" pitchFamily="18" charset="0"/>
              </a:rPr>
              <a:t>ensemble learning,</a:t>
            </a:r>
            <a:r>
              <a:rPr lang="en-US" b="0" i="0" dirty="0">
                <a:solidFill>
                  <a:srgbClr val="000000"/>
                </a:solidFill>
                <a:effectLst/>
                <a:latin typeface="Times New Roman" panose="02020603050405020304" pitchFamily="18" charset="0"/>
                <a:cs typeface="Times New Roman" panose="02020603050405020304" pitchFamily="18" charset="0"/>
              </a:rPr>
              <a:t> which is a process of </a:t>
            </a:r>
            <a:r>
              <a:rPr lang="en-US" b="0" i="1" dirty="0">
                <a:solidFill>
                  <a:srgbClr val="000000"/>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As the name suggests, </a:t>
            </a:r>
            <a:r>
              <a:rPr lang="en-US" b="1" i="1" dirty="0">
                <a:solidFill>
                  <a:srgbClr val="000000"/>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b="0" i="0" dirty="0">
                <a:solidFill>
                  <a:srgbClr val="000000"/>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9C1E08B-DFC2-4F72-8ED3-1C4348914609}"/>
              </a:ext>
            </a:extLst>
          </p:cNvPr>
          <p:cNvSpPr>
            <a:spLocks noGrp="1"/>
          </p:cNvSpPr>
          <p:nvPr>
            <p:ph type="dt" sz="half" idx="10"/>
          </p:nvPr>
        </p:nvSpPr>
        <p:spPr/>
        <p:txBody>
          <a:bodyPr/>
          <a:lstStyle/>
          <a:p>
            <a:fld id="{694D98BB-DA6D-4261-9D8D-BC42A8DE885F}" type="datetime1">
              <a:rPr lang="en-US" smtClean="0"/>
              <a:t>2/8/2022</a:t>
            </a:fld>
            <a:endParaRPr lang="en-US"/>
          </a:p>
        </p:txBody>
      </p:sp>
      <p:sp>
        <p:nvSpPr>
          <p:cNvPr id="5" name="Footer Placeholder 4">
            <a:extLst>
              <a:ext uri="{FF2B5EF4-FFF2-40B4-BE49-F238E27FC236}">
                <a16:creationId xmlns:a16="http://schemas.microsoft.com/office/drawing/2014/main" id="{1EC26491-5EC2-4062-A1F9-13F08B87AFB1}"/>
              </a:ext>
            </a:extLst>
          </p:cNvPr>
          <p:cNvSpPr>
            <a:spLocks noGrp="1"/>
          </p:cNvSpPr>
          <p:nvPr>
            <p:ph type="ftr" sz="quarter" idx="11"/>
          </p:nvPr>
        </p:nvSpPr>
        <p:spPr>
          <a:xfrm>
            <a:off x="1676400" y="6356350"/>
            <a:ext cx="6096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F402D58-2693-41FE-8A50-EDF8A3DBC15B}"/>
              </a:ext>
            </a:extLst>
          </p:cNvPr>
          <p:cNvSpPr>
            <a:spLocks noGrp="1"/>
          </p:cNvSpPr>
          <p:nvPr>
            <p:ph type="sldNum" sz="quarter" idx="12"/>
          </p:nvPr>
        </p:nvSpPr>
        <p:spPr/>
        <p:txBody>
          <a:bodyPr/>
          <a:lstStyle/>
          <a:p>
            <a:fld id="{DD535DB6-9AA5-4DF6-8BB3-90D1D0B22B34}" type="slidenum">
              <a:rPr lang="en-US" smtClean="0"/>
              <a:pPr/>
              <a:t>40</a:t>
            </a:fld>
            <a:endParaRPr lang="en-US"/>
          </a:p>
        </p:txBody>
      </p:sp>
      <p:sp>
        <p:nvSpPr>
          <p:cNvPr id="7" name="Title 1">
            <a:extLst>
              <a:ext uri="{FF2B5EF4-FFF2-40B4-BE49-F238E27FC236}">
                <a16:creationId xmlns:a16="http://schemas.microsoft.com/office/drawing/2014/main" id="{ED37A80F-D335-4278-B41B-4F202E68875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948260C9-0DEA-4786-A740-9E25AB0E596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52095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C1E08B-DFC2-4F72-8ED3-1C4348914609}"/>
              </a:ext>
            </a:extLst>
          </p:cNvPr>
          <p:cNvSpPr>
            <a:spLocks noGrp="1"/>
          </p:cNvSpPr>
          <p:nvPr>
            <p:ph type="dt" sz="half" idx="10"/>
          </p:nvPr>
        </p:nvSpPr>
        <p:spPr/>
        <p:txBody>
          <a:bodyPr/>
          <a:lstStyle/>
          <a:p>
            <a:fld id="{25BFA48E-F7F2-4473-A903-40304BA474FA}" type="datetime1">
              <a:rPr lang="en-US" smtClean="0"/>
              <a:t>2/8/2022</a:t>
            </a:fld>
            <a:endParaRPr lang="en-US"/>
          </a:p>
        </p:txBody>
      </p:sp>
      <p:sp>
        <p:nvSpPr>
          <p:cNvPr id="5" name="Footer Placeholder 4">
            <a:extLst>
              <a:ext uri="{FF2B5EF4-FFF2-40B4-BE49-F238E27FC236}">
                <a16:creationId xmlns:a16="http://schemas.microsoft.com/office/drawing/2014/main" id="{1EC26491-5EC2-4062-A1F9-13F08B87AFB1}"/>
              </a:ext>
            </a:extLst>
          </p:cNvPr>
          <p:cNvSpPr>
            <a:spLocks noGrp="1"/>
          </p:cNvSpPr>
          <p:nvPr>
            <p:ph type="ftr" sz="quarter" idx="11"/>
          </p:nvPr>
        </p:nvSpPr>
        <p:spPr>
          <a:xfrm>
            <a:off x="1676400" y="6356350"/>
            <a:ext cx="6096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F402D58-2693-41FE-8A50-EDF8A3DBC15B}"/>
              </a:ext>
            </a:extLst>
          </p:cNvPr>
          <p:cNvSpPr>
            <a:spLocks noGrp="1"/>
          </p:cNvSpPr>
          <p:nvPr>
            <p:ph type="sldNum" sz="quarter" idx="12"/>
          </p:nvPr>
        </p:nvSpPr>
        <p:spPr/>
        <p:txBody>
          <a:bodyPr/>
          <a:lstStyle/>
          <a:p>
            <a:fld id="{DD535DB6-9AA5-4DF6-8BB3-90D1D0B22B34}" type="slidenum">
              <a:rPr lang="en-US" smtClean="0"/>
              <a:pPr/>
              <a:t>41</a:t>
            </a:fld>
            <a:endParaRPr lang="en-US"/>
          </a:p>
        </p:txBody>
      </p:sp>
      <p:sp>
        <p:nvSpPr>
          <p:cNvPr id="7" name="Title 1">
            <a:extLst>
              <a:ext uri="{FF2B5EF4-FFF2-40B4-BE49-F238E27FC236}">
                <a16:creationId xmlns:a16="http://schemas.microsoft.com/office/drawing/2014/main" id="{ED37A80F-D335-4278-B41B-4F202E68875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948260C9-0DEA-4786-A740-9E25AB0E596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Random Forest Algorithm">
            <a:extLst>
              <a:ext uri="{FF2B5EF4-FFF2-40B4-BE49-F238E27FC236}">
                <a16:creationId xmlns:a16="http://schemas.microsoft.com/office/drawing/2014/main" id="{7CA146E7-79FB-4056-BD52-52DB13973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7162800" cy="426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8FB3D0D-3243-4FF7-8126-1267853925C2}"/>
              </a:ext>
            </a:extLst>
          </p:cNvPr>
          <p:cNvSpPr txBox="1"/>
          <p:nvPr/>
        </p:nvSpPr>
        <p:spPr>
          <a:xfrm>
            <a:off x="1071080" y="757534"/>
            <a:ext cx="7463319"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below diagram explains the working of the Random Forest algorithm:</a:t>
            </a:r>
            <a:endParaRPr lang="en-IN" dirty="0"/>
          </a:p>
        </p:txBody>
      </p:sp>
    </p:spTree>
    <p:extLst>
      <p:ext uri="{BB962C8B-B14F-4D97-AF65-F5344CB8AC3E}">
        <p14:creationId xmlns:p14="http://schemas.microsoft.com/office/powerpoint/2010/main" val="300329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2DE13-E41F-42C2-9D73-206CFD14FB1F}"/>
              </a:ext>
            </a:extLst>
          </p:cNvPr>
          <p:cNvSpPr>
            <a:spLocks noGrp="1"/>
          </p:cNvSpPr>
          <p:nvPr>
            <p:ph idx="1"/>
          </p:nvPr>
        </p:nvSpPr>
        <p:spPr>
          <a:xfrm>
            <a:off x="457200" y="1047751"/>
            <a:ext cx="8229600" cy="1847850"/>
          </a:xfrm>
        </p:spPr>
        <p:txBody>
          <a:bodyPr>
            <a:normAutofit lnSpcReduction="10000"/>
          </a:bodyPr>
          <a:lstStyle/>
          <a:p>
            <a:pPr algn="just"/>
            <a:r>
              <a:rPr lang="en-US" sz="2000" b="1" i="0" dirty="0">
                <a:effectLst/>
                <a:latin typeface="Times New Roman" panose="02020603050405020304" pitchFamily="18" charset="0"/>
                <a:cs typeface="Times New Roman" panose="02020603050405020304" pitchFamily="18" charset="0"/>
              </a:rPr>
              <a:t>Example:</a:t>
            </a:r>
            <a:r>
              <a:rPr lang="en-US" sz="2000" b="0" i="0" dirty="0">
                <a:solidFill>
                  <a:srgbClr val="000000"/>
                </a:solidFill>
                <a:effectLst/>
                <a:latin typeface="Times New Roman" panose="02020603050405020304" pitchFamily="18" charset="0"/>
                <a:cs typeface="Times New Roman" panose="02020603050405020304" pitchFamily="18" charset="0"/>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D7A08C4-FB39-4E36-B083-67F34CB536F7}"/>
              </a:ext>
            </a:extLst>
          </p:cNvPr>
          <p:cNvSpPr>
            <a:spLocks noGrp="1"/>
          </p:cNvSpPr>
          <p:nvPr>
            <p:ph type="dt" sz="half" idx="10"/>
          </p:nvPr>
        </p:nvSpPr>
        <p:spPr/>
        <p:txBody>
          <a:bodyPr/>
          <a:lstStyle/>
          <a:p>
            <a:fld id="{5457AF3B-8121-466A-9A81-928B1463B10F}" type="datetime1">
              <a:rPr lang="en-US" smtClean="0"/>
              <a:t>2/8/2022</a:t>
            </a:fld>
            <a:endParaRPr lang="en-US"/>
          </a:p>
        </p:txBody>
      </p:sp>
      <p:sp>
        <p:nvSpPr>
          <p:cNvPr id="5" name="Footer Placeholder 4">
            <a:extLst>
              <a:ext uri="{FF2B5EF4-FFF2-40B4-BE49-F238E27FC236}">
                <a16:creationId xmlns:a16="http://schemas.microsoft.com/office/drawing/2014/main" id="{F6F36DF1-0F1A-47C6-AC84-62C7E54906F7}"/>
              </a:ext>
            </a:extLst>
          </p:cNvPr>
          <p:cNvSpPr>
            <a:spLocks noGrp="1"/>
          </p:cNvSpPr>
          <p:nvPr>
            <p:ph type="ftr" sz="quarter" idx="11"/>
          </p:nvPr>
        </p:nvSpPr>
        <p:spPr>
          <a:xfrm>
            <a:off x="1828800" y="6356350"/>
            <a:ext cx="5791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8DCACC90-2CDE-4F64-8767-38EA470453BD}"/>
              </a:ext>
            </a:extLst>
          </p:cNvPr>
          <p:cNvSpPr>
            <a:spLocks noGrp="1"/>
          </p:cNvSpPr>
          <p:nvPr>
            <p:ph type="sldNum" sz="quarter" idx="12"/>
          </p:nvPr>
        </p:nvSpPr>
        <p:spPr/>
        <p:txBody>
          <a:bodyPr/>
          <a:lstStyle/>
          <a:p>
            <a:fld id="{DD535DB6-9AA5-4DF6-8BB3-90D1D0B22B34}" type="slidenum">
              <a:rPr lang="en-US" smtClean="0"/>
              <a:pPr/>
              <a:t>42</a:t>
            </a:fld>
            <a:endParaRPr lang="en-US"/>
          </a:p>
        </p:txBody>
      </p:sp>
      <p:pic>
        <p:nvPicPr>
          <p:cNvPr id="2050" name="Picture 2" descr="Random Forest Algorithm">
            <a:extLst>
              <a:ext uri="{FF2B5EF4-FFF2-40B4-BE49-F238E27FC236}">
                <a16:creationId xmlns:a16="http://schemas.microsoft.com/office/drawing/2014/main" id="{8B8D9273-ED68-44F1-B48C-E70B6C51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7696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B8206D0-3107-4CAE-919F-952A8A92A51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TYPES OF REGRESSION(CONT’D)</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a:extLst>
              <a:ext uri="{FF2B5EF4-FFF2-40B4-BE49-F238E27FC236}">
                <a16:creationId xmlns:a16="http://schemas.microsoft.com/office/drawing/2014/main" id="{4E97EF08-6701-4E94-BAF6-992F15B7E475}"/>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51485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Regression</a:t>
            </a:r>
            <a:r>
              <a:rPr lang="en-US" sz="3600" b="1" dirty="0"/>
              <a:t>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838200" y="6356350"/>
            <a:ext cx="6934200" cy="365125"/>
          </a:xfrm>
        </p:spPr>
        <p:txBody>
          <a:bodyPr/>
          <a:lstStyle/>
          <a:p>
            <a:r>
              <a:rPr lang="en-IN"/>
              <a:t>KN SINGH                               MLT(KCS055)                                    UNIT-2</a:t>
            </a:r>
            <a:endParaRPr lang="en-IN" dirty="0"/>
          </a:p>
        </p:txBody>
      </p:sp>
      <p:pic>
        <p:nvPicPr>
          <p:cNvPr id="3074" name="Picture 2"/>
          <p:cNvPicPr>
            <a:picLocks noChangeAspect="1" noChangeArrowheads="1"/>
          </p:cNvPicPr>
          <p:nvPr/>
        </p:nvPicPr>
        <p:blipFill>
          <a:blip r:embed="rId3"/>
          <a:srcRect/>
          <a:stretch>
            <a:fillRect/>
          </a:stretch>
        </p:blipFill>
        <p:spPr bwMode="auto">
          <a:xfrm>
            <a:off x="457200" y="1600200"/>
            <a:ext cx="8437539" cy="41910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E1121FF-1EC6-4E8F-B9F6-F41A1BF5F5DB}" type="datetime1">
              <a:rPr lang="en-US" smtClean="0"/>
              <a:t>2/8/2022</a:t>
            </a:fld>
            <a:endParaRPr lang="en-US"/>
          </a:p>
        </p:txBody>
      </p:sp>
    </p:spTree>
    <p:extLst>
      <p:ext uri="{BB962C8B-B14F-4D97-AF65-F5344CB8AC3E}">
        <p14:creationId xmlns:p14="http://schemas.microsoft.com/office/powerpoint/2010/main" val="648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69463A6-AC46-4319-2F2E-57133CFCE10D"/>
          <p:cNvPicPr>
            <a:picLocks noChangeAspect="1"/>
          </p:cNvPicPr>
          <p:nvPr/>
        </p:nvPicPr>
        <p:blipFill>
          <a:blip r:embed="rId2" cstate="print">
            <a:extLst>
              <a:ext uri="{1F6229DF-3E0E-4D82-B14A-E72376708C1C}"/>
            </a:extLst>
          </a:blip>
          <a:stretch>
            <a:fillRect/>
          </a:stretch>
        </p:blipFill>
        <p:spPr>
          <a:xfrm>
            <a:off x="521924" y="0"/>
            <a:ext cx="8113059" cy="6401105"/>
          </a:xfrm>
          <a:prstGeom prst="rect">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p:spPr>
      </p:pic>
      <p:sp>
        <p:nvSpPr>
          <p:cNvPr id="12" name="TextBox12"/>
          <p:cNvSpPr txBox="1"/>
          <p:nvPr/>
        </p:nvSpPr>
        <p:spPr>
          <a:xfrm>
            <a:off x="8520684"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200" baseline="0" noProof="0" dirty="0">
                <a:solidFill>
                  <a:srgbClr val="8F8F8F"/>
                </a:solidFill>
                <a:latin typeface="Arial" pitchFamily="34" charset="0"/>
                <a:ea typeface="Arial" pitchFamily="34" charset="0"/>
                <a:cs typeface="Arial" pitchFamily="34" charset="0"/>
              </a:rPr>
              <a:t>3</a:t>
            </a:r>
          </a:p>
        </p:txBody>
      </p:sp>
      <p:sp>
        <p:nvSpPr>
          <p:cNvPr id="3" name="Rectangle 2"/>
          <p:cNvSpPr/>
          <p:nvPr/>
        </p:nvSpPr>
        <p:spPr>
          <a:xfrm>
            <a:off x="521925" y="847741"/>
            <a:ext cx="8113059" cy="5509200"/>
          </a:xfrm>
          <a:prstGeom prst="rect">
            <a:avLst/>
          </a:prstGeom>
          <a:solidFill>
            <a:schemeClr val="bg1">
              <a:lumMod val="85000"/>
            </a:schemeClr>
          </a:solidFill>
        </p:spPr>
        <p:txBody>
          <a:bodyPr wrap="square">
            <a:spAutoFit/>
          </a:bodyPr>
          <a:lstStyle/>
          <a:p>
            <a:pPr algn="just">
              <a:buFont typeface="Arial" panose="020B0604020202020204" pitchFamily="34" charset="0"/>
              <a:buChar char="•"/>
            </a:pPr>
            <a:r>
              <a:rPr lang="en-US" sz="2200" dirty="0">
                <a:solidFill>
                  <a:srgbClr val="00B0F0"/>
                </a:solidFill>
                <a:latin typeface="Times New Roman" panose="02020603050405020304" pitchFamily="18" charset="0"/>
                <a:cs typeface="Times New Roman" panose="02020603050405020304" pitchFamily="18" charset="0"/>
              </a:rPr>
              <a:t>Linear regression is a statistical regression method which is used for predictive analysis.</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It is one of the very simple and easy algorithms which works on regression and shows the relationship between the continuous variables.</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It is used for </a:t>
            </a:r>
            <a:r>
              <a:rPr lang="en-US" sz="2200" dirty="0">
                <a:solidFill>
                  <a:srgbClr val="00B0F0"/>
                </a:solidFill>
                <a:latin typeface="Times New Roman" panose="02020603050405020304" pitchFamily="18" charset="0"/>
                <a:cs typeface="Times New Roman" panose="02020603050405020304" pitchFamily="18" charset="0"/>
              </a:rPr>
              <a:t>solving the regression problem </a:t>
            </a:r>
            <a:r>
              <a:rPr lang="en-US" sz="2200" dirty="0">
                <a:solidFill>
                  <a:srgbClr val="000000"/>
                </a:solidFill>
                <a:latin typeface="Times New Roman" panose="02020603050405020304" pitchFamily="18" charset="0"/>
                <a:cs typeface="Times New Roman" panose="02020603050405020304" pitchFamily="18" charset="0"/>
              </a:rPr>
              <a:t>in machine learning.</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Linear regression shows the linear relationship between the independent variable (X-axis) and the dependent variable (Y-axis), hence called linear regression.</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If there is only one input variable (x), then such linear regression is called </a:t>
            </a:r>
            <a:r>
              <a:rPr lang="en-US" sz="2200" b="1" dirty="0">
                <a:solidFill>
                  <a:srgbClr val="000000"/>
                </a:solidFill>
                <a:latin typeface="Times New Roman" panose="02020603050405020304" pitchFamily="18" charset="0"/>
                <a:cs typeface="Times New Roman" panose="02020603050405020304" pitchFamily="18" charset="0"/>
              </a:rPr>
              <a:t>simple linear regression</a:t>
            </a:r>
            <a:r>
              <a:rPr lang="en-US" sz="2200" dirty="0">
                <a:solidFill>
                  <a:srgbClr val="000000"/>
                </a:solidFill>
                <a:latin typeface="Times New Roman" panose="02020603050405020304" pitchFamily="18" charset="0"/>
                <a:cs typeface="Times New Roman" panose="02020603050405020304" pitchFamily="18" charset="0"/>
              </a:rPr>
              <a:t>. And if there is more than one input variable, then such linear regression is called </a:t>
            </a:r>
            <a:r>
              <a:rPr lang="en-US" sz="2200" b="1" dirty="0">
                <a:solidFill>
                  <a:srgbClr val="000000"/>
                </a:solidFill>
                <a:latin typeface="Times New Roman" panose="02020603050405020304" pitchFamily="18" charset="0"/>
                <a:cs typeface="Times New Roman" panose="02020603050405020304" pitchFamily="18" charset="0"/>
              </a:rPr>
              <a:t>multiple linear regression</a:t>
            </a:r>
            <a:r>
              <a:rPr lang="en-US" sz="2200" dirty="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The relationship between variables in the linear regression model can be explained using the below image. Here we are predicting the salary of an employee on the basis of </a:t>
            </a:r>
            <a:r>
              <a:rPr lang="en-US" sz="2200" b="1" dirty="0">
                <a:solidFill>
                  <a:srgbClr val="000000"/>
                </a:solidFill>
                <a:latin typeface="Times New Roman" panose="02020603050405020304" pitchFamily="18" charset="0"/>
                <a:cs typeface="Times New Roman" panose="02020603050405020304" pitchFamily="18" charset="0"/>
              </a:rPr>
              <a:t>the year of experience</a:t>
            </a:r>
            <a:r>
              <a:rPr lang="en-US" sz="2200" dirty="0">
                <a:solidFill>
                  <a:srgbClr val="000000"/>
                </a:solidFill>
                <a:latin typeface="Times New Roman" panose="02020603050405020304" pitchFamily="18" charset="0"/>
                <a:cs typeface="Times New Roman" panose="02020603050405020304" pitchFamily="18" charset="0"/>
              </a:rPr>
              <a:t>.</a:t>
            </a:r>
          </a:p>
        </p:txBody>
      </p:sp>
      <p:sp>
        <p:nvSpPr>
          <p:cNvPr id="7" name="Title 1"/>
          <p:cNvSpPr txBox="1">
            <a:spLocks/>
          </p:cNvSpPr>
          <p:nvPr/>
        </p:nvSpPr>
        <p:spPr>
          <a:xfrm>
            <a:off x="1186433" y="57790"/>
            <a:ext cx="7448550" cy="78995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a:t>Linear Regression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57790"/>
            <a:ext cx="1447800" cy="817163"/>
          </a:xfrm>
          <a:prstGeom prst="rect">
            <a:avLst/>
          </a:prstGeom>
          <a:noFill/>
        </p:spPr>
      </p:pic>
      <p:sp>
        <p:nvSpPr>
          <p:cNvPr id="2" name="Footer Placeholder 1"/>
          <p:cNvSpPr>
            <a:spLocks noGrp="1"/>
          </p:cNvSpPr>
          <p:nvPr>
            <p:ph type="ftr" sz="quarter" idx="11"/>
          </p:nvPr>
        </p:nvSpPr>
        <p:spPr/>
        <p:txBody>
          <a:bodyPr/>
          <a:lstStyle/>
          <a:p>
            <a:r>
              <a:rPr lang="en-IN" altLang="zh-CN"/>
              <a:t>KN SINGH                               MLT(KCS055)                                    UNIT-2</a:t>
            </a:r>
            <a:endParaRPr lang="zh-CN" altLang="en-US"/>
          </a:p>
        </p:txBody>
      </p:sp>
      <p:sp>
        <p:nvSpPr>
          <p:cNvPr id="4" name="Slide Number Placeholder 3"/>
          <p:cNvSpPr>
            <a:spLocks noGrp="1"/>
          </p:cNvSpPr>
          <p:nvPr>
            <p:ph type="sldNum" sz="quarter" idx="12"/>
          </p:nvPr>
        </p:nvSpPr>
        <p:spPr/>
        <p:txBody>
          <a:bodyPr/>
          <a:lstStyle/>
          <a:p>
            <a:fld id="{98F6E155-4B39-4D6D-DB13-EA057A081664}" type="slidenum">
              <a:rPr lang="zh-CN" altLang="en-US" smtClean="0"/>
              <a:t>44</a:t>
            </a:fld>
            <a:endParaRPr lang="zh-CN" altLang="en-US"/>
          </a:p>
        </p:txBody>
      </p:sp>
      <p:sp>
        <p:nvSpPr>
          <p:cNvPr id="5" name="Date Placeholder 4"/>
          <p:cNvSpPr>
            <a:spLocks noGrp="1"/>
          </p:cNvSpPr>
          <p:nvPr>
            <p:ph type="dt" sz="half" idx="10"/>
          </p:nvPr>
        </p:nvSpPr>
        <p:spPr/>
        <p:txBody>
          <a:bodyPr/>
          <a:lstStyle/>
          <a:p>
            <a:fld id="{F3CA924D-BAFD-44CF-AE07-A8EB7A64C4E2}" type="datetime1">
              <a:rPr lang="en-US" smtClean="0"/>
              <a:t>2/8/2022</a:t>
            </a:fld>
            <a:endParaRPr lang="en-US"/>
          </a:p>
        </p:txBody>
      </p:sp>
    </p:spTree>
    <p:extLst>
      <p:ext uri="{BB962C8B-B14F-4D97-AF65-F5344CB8AC3E}">
        <p14:creationId xmlns:p14="http://schemas.microsoft.com/office/powerpoint/2010/main" val="688889472"/>
      </p:ext>
      <p:ext uri="{BB7C15CC-61D0-4A06-E05B-C0737ABAFBC2}"/>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Linear Regression Model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990600" y="6356350"/>
            <a:ext cx="6781800" cy="365125"/>
          </a:xfrm>
        </p:spPr>
        <p:txBody>
          <a:bodyPr/>
          <a:lstStyle/>
          <a:p>
            <a:r>
              <a:rPr lang="en-IN"/>
              <a:t>KN SINGH                               MLT(KCS055)                                    UNIT-2</a:t>
            </a:r>
            <a:endParaRPr lang="en-IN" dirty="0"/>
          </a:p>
        </p:txBody>
      </p:sp>
      <p:pic>
        <p:nvPicPr>
          <p:cNvPr id="5122" name="Picture 2"/>
          <p:cNvPicPr>
            <a:picLocks noChangeAspect="1" noChangeArrowheads="1"/>
          </p:cNvPicPr>
          <p:nvPr/>
        </p:nvPicPr>
        <p:blipFill>
          <a:blip r:embed="rId3"/>
          <a:srcRect/>
          <a:stretch>
            <a:fillRect/>
          </a:stretch>
        </p:blipFill>
        <p:spPr bwMode="auto">
          <a:xfrm>
            <a:off x="304800" y="2057400"/>
            <a:ext cx="8597900" cy="28194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3F90E3C5-197A-4D18-8214-A35479183AF5}" type="datetime1">
              <a:rPr lang="en-US" smtClean="0"/>
              <a:t>2/8/2022</a:t>
            </a:fld>
            <a:endParaRPr lang="en-US"/>
          </a:p>
        </p:txBody>
      </p:sp>
    </p:spTree>
    <p:extLst>
      <p:ext uri="{BB962C8B-B14F-4D97-AF65-F5344CB8AC3E}">
        <p14:creationId xmlns:p14="http://schemas.microsoft.com/office/powerpoint/2010/main" val="328177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Linear Regression Model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914400" y="6356350"/>
            <a:ext cx="6629400" cy="365125"/>
          </a:xfrm>
        </p:spPr>
        <p:txBody>
          <a:bodyPr/>
          <a:lstStyle/>
          <a:p>
            <a:r>
              <a:rPr lang="en-IN"/>
              <a:t>KN SINGH                               MLT(KCS055)                                    UNIT-2</a:t>
            </a:r>
            <a:endParaRPr lang="en-IN" dirty="0"/>
          </a:p>
        </p:txBody>
      </p:sp>
      <p:pic>
        <p:nvPicPr>
          <p:cNvPr id="6146" name="Picture 2"/>
          <p:cNvPicPr>
            <a:picLocks noChangeAspect="1" noChangeArrowheads="1"/>
          </p:cNvPicPr>
          <p:nvPr/>
        </p:nvPicPr>
        <p:blipFill>
          <a:blip r:embed="rId3"/>
          <a:srcRect/>
          <a:stretch>
            <a:fillRect/>
          </a:stretch>
        </p:blipFill>
        <p:spPr bwMode="auto">
          <a:xfrm>
            <a:off x="457200" y="1143000"/>
            <a:ext cx="6634163" cy="4800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7315200" y="2209800"/>
            <a:ext cx="1477108" cy="10668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5E72B17B-20E7-4E89-A86F-1A2C2C572F34}" type="datetime1">
              <a:rPr lang="en-US" smtClean="0"/>
              <a:t>2/8/2022</a:t>
            </a:fld>
            <a:endParaRPr lang="en-US"/>
          </a:p>
        </p:txBody>
      </p:sp>
    </p:spTree>
    <p:extLst>
      <p:ext uri="{BB962C8B-B14F-4D97-AF65-F5344CB8AC3E}">
        <p14:creationId xmlns:p14="http://schemas.microsoft.com/office/powerpoint/2010/main" val="344965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House price VS size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1600200" y="6356350"/>
            <a:ext cx="6400800" cy="365125"/>
          </a:xfrm>
        </p:spPr>
        <p:txBody>
          <a:bodyPr/>
          <a:lstStyle/>
          <a:p>
            <a:r>
              <a:rPr lang="en-IN"/>
              <a:t>KN SINGH                               MLT(KCS055)                                    UNIT-2</a:t>
            </a:r>
            <a:endParaRPr lang="en-IN" dirty="0"/>
          </a:p>
        </p:txBody>
      </p:sp>
      <p:pic>
        <p:nvPicPr>
          <p:cNvPr id="7170" name="Picture 2"/>
          <p:cNvPicPr>
            <a:picLocks noChangeAspect="1" noChangeArrowheads="1"/>
          </p:cNvPicPr>
          <p:nvPr/>
        </p:nvPicPr>
        <p:blipFill>
          <a:blip r:embed="rId3"/>
          <a:srcRect/>
          <a:stretch>
            <a:fillRect/>
          </a:stretch>
        </p:blipFill>
        <p:spPr bwMode="auto">
          <a:xfrm>
            <a:off x="914400" y="1295400"/>
            <a:ext cx="7450049" cy="4710866"/>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F9D5910-2E2C-4F37-A63F-3DA66F2B379C}" type="datetime1">
              <a:rPr lang="en-US" smtClean="0"/>
              <a:t>2/8/2022</a:t>
            </a:fld>
            <a:endParaRPr lang="en-US"/>
          </a:p>
        </p:txBody>
      </p:sp>
    </p:spTree>
    <p:extLst>
      <p:ext uri="{BB962C8B-B14F-4D97-AF65-F5344CB8AC3E}">
        <p14:creationId xmlns:p14="http://schemas.microsoft.com/office/powerpoint/2010/main" val="1698663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Linear Regression- Multiple Variables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838200" y="6356350"/>
            <a:ext cx="6858000" cy="365125"/>
          </a:xfrm>
        </p:spPr>
        <p:txBody>
          <a:bodyPr/>
          <a:lstStyle/>
          <a:p>
            <a:r>
              <a:rPr lang="en-IN"/>
              <a:t>KN SINGH                               MLT(KCS055)                                    UNIT-2</a:t>
            </a:r>
            <a:endParaRPr lang="en-IN" dirty="0"/>
          </a:p>
        </p:txBody>
      </p:sp>
      <p:pic>
        <p:nvPicPr>
          <p:cNvPr id="8194" name="Picture 2"/>
          <p:cNvPicPr>
            <a:picLocks noChangeAspect="1" noChangeArrowheads="1"/>
          </p:cNvPicPr>
          <p:nvPr/>
        </p:nvPicPr>
        <p:blipFill>
          <a:blip r:embed="rId3"/>
          <a:srcRect/>
          <a:stretch>
            <a:fillRect/>
          </a:stretch>
        </p:blipFill>
        <p:spPr bwMode="auto">
          <a:xfrm>
            <a:off x="533400" y="2005148"/>
            <a:ext cx="8229600" cy="22098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AAC5C6ED-86FB-4E9A-9274-D01205FD344C}" type="datetime1">
              <a:rPr lang="en-US" smtClean="0"/>
              <a:t>2/8/2022</a:t>
            </a:fld>
            <a:endParaRPr lang="en-US"/>
          </a:p>
        </p:txBody>
      </p:sp>
    </p:spTree>
    <p:extLst>
      <p:ext uri="{BB962C8B-B14F-4D97-AF65-F5344CB8AC3E}">
        <p14:creationId xmlns:p14="http://schemas.microsoft.com/office/powerpoint/2010/main" val="3923422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The Regression Line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10243" name="Picture 3"/>
          <p:cNvPicPr>
            <a:picLocks noChangeAspect="1" noChangeArrowheads="1"/>
          </p:cNvPicPr>
          <p:nvPr/>
        </p:nvPicPr>
        <p:blipFill>
          <a:blip r:embed="rId3"/>
          <a:srcRect/>
          <a:stretch>
            <a:fillRect/>
          </a:stretch>
        </p:blipFill>
        <p:spPr bwMode="auto">
          <a:xfrm>
            <a:off x="1600200" y="1600200"/>
            <a:ext cx="5564675" cy="35814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B3C7A64F-66F2-4E68-BF06-1761327EB7B6}" type="datetime1">
              <a:rPr lang="en-US" smtClean="0"/>
              <a:t>2/8/2022</a:t>
            </a:fld>
            <a:endParaRPr lang="en-US"/>
          </a:p>
        </p:txBody>
      </p:sp>
    </p:spTree>
    <p:extLst>
      <p:ext uri="{BB962C8B-B14F-4D97-AF65-F5344CB8AC3E}">
        <p14:creationId xmlns:p14="http://schemas.microsoft.com/office/powerpoint/2010/main" val="149527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a:extLst>
              <a:ext uri="{FF2B5EF4-FFF2-40B4-BE49-F238E27FC236}">
                <a16:creationId xmlns:a16="http://schemas.microsoft.com/office/drawing/2014/main" id="{D3DE3EA3-7A68-4FAD-A4C3-7734E905C634}"/>
              </a:ext>
            </a:extLst>
          </p:cNvPr>
          <p:cNvSpPr/>
          <p:nvPr/>
        </p:nvSpPr>
        <p:spPr>
          <a:xfrm>
            <a:off x="457200" y="838200"/>
            <a:ext cx="8686800" cy="5016758"/>
          </a:xfrm>
          <a:prstGeom prst="rect">
            <a:avLst/>
          </a:prstGeom>
        </p:spPr>
        <p:txBody>
          <a:bodyPr wrap="square">
            <a:spAutoFit/>
          </a:bodyPr>
          <a:lstStyle/>
          <a:p>
            <a:pPr>
              <a:buNone/>
            </a:pPr>
            <a:r>
              <a:rPr lang="en-US" sz="2000" b="1" dirty="0">
                <a:solidFill>
                  <a:srgbClr val="C00000"/>
                </a:solidFill>
              </a:rPr>
              <a:t>Unit-IV : ARTIFICIAL NEURAL NETWORKS – </a:t>
            </a:r>
          </a:p>
          <a:p>
            <a:pPr algn="just">
              <a:buNone/>
            </a:pPr>
            <a:r>
              <a:rPr lang="en-US" sz="2000" dirty="0"/>
              <a:t>Perceptron’s, Multilayer perceptron, Gradient descent and the Delta rule, Multilayer networks, Derivation of Backpropagation Algorithm, Generalization, Unsupervised Learning – SOM Algorithm and its variant; DEEP LEARNING - Introduction, concept of convolutional neural network , Types of layers – (Convolutional Layers , Activation function , pooling , fully connected) , Concept of Convolution (1D and 2D) layers, Training of network, Case study of CNN for </a:t>
            </a:r>
            <a:r>
              <a:rPr lang="en-US" sz="2000" dirty="0" err="1"/>
              <a:t>eg</a:t>
            </a:r>
            <a:r>
              <a:rPr lang="en-US" sz="2000" dirty="0"/>
              <a:t> on Diabetic Retinopathy, Building a smart speaker, Self-deriving car etc..</a:t>
            </a:r>
          </a:p>
          <a:p>
            <a:pPr algn="just">
              <a:buNone/>
            </a:pPr>
            <a:endParaRPr lang="en-IN" sz="2000" dirty="0"/>
          </a:p>
          <a:p>
            <a:pPr algn="just">
              <a:buNone/>
            </a:pPr>
            <a:r>
              <a:rPr lang="en-US" sz="2000" b="1" dirty="0">
                <a:solidFill>
                  <a:srgbClr val="C00000"/>
                </a:solidFill>
              </a:rPr>
              <a:t>Unit-V : REINFORCEMENT LEARNING</a:t>
            </a:r>
            <a:r>
              <a:rPr lang="en-US" sz="2000" dirty="0"/>
              <a:t>–Introduction to Reinforcement Learning , Learning </a:t>
            </a:r>
            <a:r>
              <a:rPr lang="en-US" sz="2000" dirty="0" err="1"/>
              <a:t>Task,Example</a:t>
            </a:r>
            <a:r>
              <a:rPr lang="en-US" sz="2000" dirty="0"/>
              <a:t> of Reinforcement Learning in Practice, Learning Models for Reinforcement – (Markov Decision process , Q Learning - Q Learning function, Q Learning Algorithm ), Application of Reinforcement </a:t>
            </a:r>
            <a:r>
              <a:rPr lang="en-US" sz="2000" dirty="0" err="1"/>
              <a:t>Learning,Introduction</a:t>
            </a:r>
            <a:r>
              <a:rPr lang="en-US" sz="2000" dirty="0"/>
              <a:t> to Deep Q Learning. GENETIC ALGORITHMS: Introduction, Components, GA cycle of reproduction, Crossover, Mutation, Genetic Programming, Models of Evolution and Learning, Applications</a:t>
            </a:r>
            <a:endParaRPr lang="en-IN" sz="2000" dirty="0"/>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10" name="Footer Placeholder 9"/>
          <p:cNvSpPr>
            <a:spLocks noGrp="1"/>
          </p:cNvSpPr>
          <p:nvPr>
            <p:ph type="ftr" sz="quarter" idx="11"/>
          </p:nvPr>
        </p:nvSpPr>
        <p:spPr>
          <a:xfrm>
            <a:off x="3124200" y="6356350"/>
            <a:ext cx="5105400" cy="365125"/>
          </a:xfrm>
        </p:spPr>
        <p:txBody>
          <a:bodyPr/>
          <a:lstStyle/>
          <a:p>
            <a:r>
              <a:rPr lang="en-IN"/>
              <a:t>KN SINGH                               MLT(KCS055)                                    UNIT-2</a:t>
            </a:r>
            <a:endParaRPr lang="en-IN" dirty="0"/>
          </a:p>
        </p:txBody>
      </p:sp>
      <p:sp>
        <p:nvSpPr>
          <p:cNvPr id="2" name="Date Placeholder 1"/>
          <p:cNvSpPr>
            <a:spLocks noGrp="1"/>
          </p:cNvSpPr>
          <p:nvPr>
            <p:ph type="dt" sz="half" idx="10"/>
          </p:nvPr>
        </p:nvSpPr>
        <p:spPr/>
        <p:txBody>
          <a:bodyPr/>
          <a:lstStyle/>
          <a:p>
            <a:fld id="{7ACBC7F9-A420-49E0-9247-A445B3B4B19C}" type="datetime1">
              <a:rPr lang="en-US" smtClean="0"/>
              <a:t>2/8/2022</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636700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The Regression Line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1026" name="Picture 2"/>
          <p:cNvPicPr>
            <a:picLocks noChangeAspect="1" noChangeArrowheads="1"/>
          </p:cNvPicPr>
          <p:nvPr/>
        </p:nvPicPr>
        <p:blipFill>
          <a:blip r:embed="rId3"/>
          <a:srcRect/>
          <a:stretch>
            <a:fillRect/>
          </a:stretch>
        </p:blipFill>
        <p:spPr bwMode="auto">
          <a:xfrm>
            <a:off x="457199" y="1480199"/>
            <a:ext cx="8471647" cy="4276165"/>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5ECB5883-3930-42E4-BEB8-F5EFB4C57F16}" type="datetime1">
              <a:rPr lang="en-US" smtClean="0"/>
              <a:t>2/8/2022</a:t>
            </a:fld>
            <a:endParaRPr lang="en-US"/>
          </a:p>
        </p:txBody>
      </p:sp>
    </p:spTree>
    <p:extLst>
      <p:ext uri="{BB962C8B-B14F-4D97-AF65-F5344CB8AC3E}">
        <p14:creationId xmlns:p14="http://schemas.microsoft.com/office/powerpoint/2010/main" val="997792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How do we learn parameters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12290" name="Picture 2"/>
          <p:cNvPicPr>
            <a:picLocks noChangeAspect="1" noChangeArrowheads="1"/>
          </p:cNvPicPr>
          <p:nvPr/>
        </p:nvPicPr>
        <p:blipFill>
          <a:blip r:embed="rId3"/>
          <a:srcRect/>
          <a:stretch>
            <a:fillRect/>
          </a:stretch>
        </p:blipFill>
        <p:spPr bwMode="auto">
          <a:xfrm>
            <a:off x="412795" y="1447800"/>
            <a:ext cx="8340969" cy="4038600"/>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2" name="Date Placeholder 1"/>
          <p:cNvSpPr>
            <a:spLocks noGrp="1"/>
          </p:cNvSpPr>
          <p:nvPr>
            <p:ph type="dt" sz="half" idx="10"/>
          </p:nvPr>
        </p:nvSpPr>
        <p:spPr/>
        <p:txBody>
          <a:bodyPr/>
          <a:lstStyle/>
          <a:p>
            <a:fld id="{BC68C8D4-9F5C-493F-9B3D-D331911234DB}" type="datetime1">
              <a:rPr lang="en-US" smtClean="0"/>
              <a:t>2/8/2022</a:t>
            </a:fld>
            <a:endParaRPr lang="en-US"/>
          </a:p>
        </p:txBody>
      </p:sp>
    </p:spTree>
    <p:extLst>
      <p:ext uri="{BB962C8B-B14F-4D97-AF65-F5344CB8AC3E}">
        <p14:creationId xmlns:p14="http://schemas.microsoft.com/office/powerpoint/2010/main" val="158656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Multiple Linear Regression </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13314" name="Picture 2"/>
          <p:cNvPicPr>
            <a:picLocks noChangeAspect="1" noChangeArrowheads="1"/>
          </p:cNvPicPr>
          <p:nvPr/>
        </p:nvPicPr>
        <p:blipFill>
          <a:blip r:embed="rId3"/>
          <a:srcRect/>
          <a:stretch>
            <a:fillRect/>
          </a:stretch>
        </p:blipFill>
        <p:spPr bwMode="auto">
          <a:xfrm>
            <a:off x="98746" y="1683054"/>
            <a:ext cx="7050991" cy="3962400"/>
          </a:xfrm>
          <a:prstGeom prst="rect">
            <a:avLst/>
          </a:prstGeom>
          <a:noFill/>
          <a:ln w="9525">
            <a:noFill/>
            <a:miter lim="800000"/>
            <a:headEnd/>
            <a:tailEnd/>
          </a:ln>
          <a:effectLst/>
        </p:spPr>
      </p:pic>
      <p:pic>
        <p:nvPicPr>
          <p:cNvPr id="2" name="Picture 1"/>
          <p:cNvPicPr>
            <a:picLocks noChangeAspect="1"/>
          </p:cNvPicPr>
          <p:nvPr/>
        </p:nvPicPr>
        <p:blipFill>
          <a:blip r:embed="rId4"/>
          <a:stretch>
            <a:fillRect/>
          </a:stretch>
        </p:blipFill>
        <p:spPr>
          <a:xfrm>
            <a:off x="6592388" y="1683054"/>
            <a:ext cx="2394857" cy="1928949"/>
          </a:xfrm>
          <a:prstGeom prst="rect">
            <a:avLst/>
          </a:prstGeom>
        </p:spPr>
      </p:pic>
      <p:sp>
        <p:nvSpPr>
          <p:cNvPr id="3" name="Date Placeholder 2"/>
          <p:cNvSpPr>
            <a:spLocks noGrp="1"/>
          </p:cNvSpPr>
          <p:nvPr>
            <p:ph type="dt" sz="half" idx="10"/>
          </p:nvPr>
        </p:nvSpPr>
        <p:spPr/>
        <p:txBody>
          <a:bodyPr/>
          <a:lstStyle/>
          <a:p>
            <a:fld id="{FC3869A4-C3CC-4A70-BADF-FB82E6D3EB2E}" type="datetime1">
              <a:rPr lang="en-US" smtClean="0"/>
              <a:t>2/8/2022</a:t>
            </a:fld>
            <a:endParaRPr lang="en-US"/>
          </a:p>
        </p:txBody>
      </p:sp>
    </p:spTree>
    <p:extLst>
      <p:ext uri="{BB962C8B-B14F-4D97-AF65-F5344CB8AC3E}">
        <p14:creationId xmlns:p14="http://schemas.microsoft.com/office/powerpoint/2010/main" val="1708959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Multiple Linear Regression </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2050" name="Picture 2"/>
          <p:cNvPicPr>
            <a:picLocks noChangeAspect="1" noChangeArrowheads="1"/>
          </p:cNvPicPr>
          <p:nvPr/>
        </p:nvPicPr>
        <p:blipFill>
          <a:blip r:embed="rId3"/>
          <a:srcRect/>
          <a:stretch>
            <a:fillRect/>
          </a:stretch>
        </p:blipFill>
        <p:spPr bwMode="auto">
          <a:xfrm>
            <a:off x="381000" y="1524000"/>
            <a:ext cx="8280663" cy="3860397"/>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E29893A1-5F99-475A-BFE5-8DE0EB07A546}" type="datetime1">
              <a:rPr lang="en-US" smtClean="0"/>
              <a:t>2/8/2022</a:t>
            </a:fld>
            <a:endParaRPr lang="en-US"/>
          </a:p>
        </p:txBody>
      </p:sp>
    </p:spTree>
    <p:extLst>
      <p:ext uri="{BB962C8B-B14F-4D97-AF65-F5344CB8AC3E}">
        <p14:creationId xmlns:p14="http://schemas.microsoft.com/office/powerpoint/2010/main" val="3452843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LMS Algorithm</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3074" name="Picture 2"/>
          <p:cNvPicPr>
            <a:picLocks noChangeAspect="1" noChangeArrowheads="1"/>
          </p:cNvPicPr>
          <p:nvPr/>
        </p:nvPicPr>
        <p:blipFill>
          <a:blip r:embed="rId3"/>
          <a:srcRect/>
          <a:stretch>
            <a:fillRect/>
          </a:stretch>
        </p:blipFill>
        <p:spPr bwMode="auto">
          <a:xfrm>
            <a:off x="228600" y="1447800"/>
            <a:ext cx="8636394" cy="36576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D521712-4081-4F1F-B0E3-9E88ACAD0F41}" type="datetime1">
              <a:rPr lang="en-US" smtClean="0"/>
              <a:t>2/8/2022</a:t>
            </a:fld>
            <a:endParaRPr lang="en-US"/>
          </a:p>
        </p:txBody>
      </p:sp>
    </p:spTree>
    <p:extLst>
      <p:ext uri="{BB962C8B-B14F-4D97-AF65-F5344CB8AC3E}">
        <p14:creationId xmlns:p14="http://schemas.microsoft.com/office/powerpoint/2010/main" val="1387639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LMS Update Rule</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4099" name="Picture 3"/>
          <p:cNvPicPr>
            <a:picLocks noChangeAspect="1" noChangeArrowheads="1"/>
          </p:cNvPicPr>
          <p:nvPr/>
        </p:nvPicPr>
        <p:blipFill>
          <a:blip r:embed="rId3"/>
          <a:srcRect/>
          <a:stretch>
            <a:fillRect/>
          </a:stretch>
        </p:blipFill>
        <p:spPr bwMode="auto">
          <a:xfrm>
            <a:off x="256465" y="1145586"/>
            <a:ext cx="8506535" cy="464561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619F6713-027B-42AC-A47D-13DF5E062405}" type="datetime1">
              <a:rPr lang="en-US" smtClean="0"/>
              <a:t>2/8/2022</a:t>
            </a:fld>
            <a:endParaRPr lang="en-US"/>
          </a:p>
        </p:txBody>
      </p:sp>
    </p:spTree>
    <p:extLst>
      <p:ext uri="{BB962C8B-B14F-4D97-AF65-F5344CB8AC3E}">
        <p14:creationId xmlns:p14="http://schemas.microsoft.com/office/powerpoint/2010/main" val="1059855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LMS Update Rule</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5122" name="Picture 2"/>
          <p:cNvPicPr>
            <a:picLocks noChangeAspect="1" noChangeArrowheads="1"/>
          </p:cNvPicPr>
          <p:nvPr/>
        </p:nvPicPr>
        <p:blipFill>
          <a:blip r:embed="rId3"/>
          <a:srcRect/>
          <a:stretch>
            <a:fillRect/>
          </a:stretch>
        </p:blipFill>
        <p:spPr bwMode="auto">
          <a:xfrm>
            <a:off x="609600" y="2133600"/>
            <a:ext cx="7906265" cy="2886076"/>
          </a:xfrm>
          <a:prstGeom prst="rect">
            <a:avLst/>
          </a:prstGeom>
          <a:noFill/>
          <a:ln w="9525">
            <a:noFill/>
            <a:miter lim="800000"/>
            <a:headEnd/>
            <a:tailEnd/>
          </a:ln>
          <a:effectLst/>
        </p:spPr>
      </p:pic>
      <p:sp>
        <p:nvSpPr>
          <p:cNvPr id="10" name="TextBox 9"/>
          <p:cNvSpPr txBox="1"/>
          <p:nvPr/>
        </p:nvSpPr>
        <p:spPr>
          <a:xfrm>
            <a:off x="1447800" y="1219200"/>
            <a:ext cx="6172200" cy="430887"/>
          </a:xfrm>
          <a:prstGeom prst="rect">
            <a:avLst/>
          </a:prstGeom>
          <a:noFill/>
        </p:spPr>
        <p:txBody>
          <a:bodyPr wrap="square" rtlCol="0">
            <a:spAutoFit/>
          </a:bodyPr>
          <a:lstStyle/>
          <a:p>
            <a:r>
              <a:rPr lang="en-US" sz="2200" b="1" dirty="0">
                <a:solidFill>
                  <a:srgbClr val="FF0000"/>
                </a:solidFill>
              </a:rPr>
              <a:t>M training examples</a:t>
            </a:r>
          </a:p>
        </p:txBody>
      </p:sp>
      <p:sp>
        <p:nvSpPr>
          <p:cNvPr id="2" name="Date Placeholder 1"/>
          <p:cNvSpPr>
            <a:spLocks noGrp="1"/>
          </p:cNvSpPr>
          <p:nvPr>
            <p:ph type="dt" sz="half" idx="10"/>
          </p:nvPr>
        </p:nvSpPr>
        <p:spPr/>
        <p:txBody>
          <a:bodyPr/>
          <a:lstStyle/>
          <a:p>
            <a:fld id="{8F15E9F6-C5C5-4ED4-B889-1495FFD900F1}" type="datetime1">
              <a:rPr lang="en-US" smtClean="0"/>
              <a:t>2/8/2022</a:t>
            </a:fld>
            <a:endParaRPr lang="en-US"/>
          </a:p>
        </p:txBody>
      </p:sp>
    </p:spTree>
    <p:extLst>
      <p:ext uri="{BB962C8B-B14F-4D97-AF65-F5344CB8AC3E}">
        <p14:creationId xmlns:p14="http://schemas.microsoft.com/office/powerpoint/2010/main" val="2891432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Stochastic Gradient descent</a:t>
            </a:r>
            <a:endParaRPr lang="en-US" sz="2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457200" y="6356350"/>
            <a:ext cx="6858000" cy="365125"/>
          </a:xfrm>
        </p:spPr>
        <p:txBody>
          <a:bodyPr/>
          <a:lstStyle/>
          <a:p>
            <a:r>
              <a:rPr lang="en-IN"/>
              <a:t>KN SINGH                               MLT(KCS055)                                    UNIT-2</a:t>
            </a:r>
            <a:endParaRPr lang="en-IN" dirty="0"/>
          </a:p>
        </p:txBody>
      </p:sp>
      <p:pic>
        <p:nvPicPr>
          <p:cNvPr id="6146" name="Picture 2"/>
          <p:cNvPicPr>
            <a:picLocks noChangeAspect="1" noChangeArrowheads="1"/>
          </p:cNvPicPr>
          <p:nvPr/>
        </p:nvPicPr>
        <p:blipFill>
          <a:blip r:embed="rId3"/>
          <a:srcRect/>
          <a:stretch>
            <a:fillRect/>
          </a:stretch>
        </p:blipFill>
        <p:spPr bwMode="auto">
          <a:xfrm>
            <a:off x="381000" y="1600200"/>
            <a:ext cx="8339959" cy="3286125"/>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80B96EBB-68C3-4F85-BA68-E164133AC93D}" type="datetime1">
              <a:rPr lang="en-US" smtClean="0"/>
              <a:t>2/8/2022</a:t>
            </a:fld>
            <a:endParaRPr lang="en-US"/>
          </a:p>
        </p:txBody>
      </p:sp>
    </p:spTree>
    <p:extLst>
      <p:ext uri="{BB962C8B-B14F-4D97-AF65-F5344CB8AC3E}">
        <p14:creationId xmlns:p14="http://schemas.microsoft.com/office/powerpoint/2010/main" val="711675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32692823-0DBA-4BDB-B8D7-C660CC93CA86"/>
          <p:cNvPicPr>
            <a:picLocks noChangeAspect="1"/>
          </p:cNvPicPr>
          <p:nvPr/>
        </p:nvPicPr>
        <p:blipFill>
          <a:blip r:embed="rId2" cstate="print">
            <a:extLst>
              <a:ext uri="{FC600C3A-5C65-417A-8368-5704A1DD45B1}"/>
            </a:extLst>
          </a:blip>
          <a:stretch>
            <a:fillRect/>
          </a:stretch>
        </p:blipFill>
        <p:spPr>
          <a:xfrm>
            <a:off x="0" y="0"/>
            <a:ext cx="9144000" cy="6858000"/>
          </a:xfrm>
          <a:prstGeom prst="rect">
            <a:avLst/>
          </a:prstGeom>
        </p:spPr>
      </p:pic>
      <p:sp>
        <p:nvSpPr>
          <p:cNvPr id="26" name="TextBox26"/>
          <p:cNvSpPr txBox="1"/>
          <p:nvPr/>
        </p:nvSpPr>
        <p:spPr>
          <a:xfrm>
            <a:off x="679449" y="1116021"/>
            <a:ext cx="7844283" cy="5036187"/>
          </a:xfrm>
          <a:prstGeom prst="rect">
            <a:avLst/>
          </a:prstGeom>
          <a:noFill/>
        </p:spPr>
        <p:txBody>
          <a:bodyPr wrap="square" lIns="0" tIns="0" rIns="0" bIns="0" rtlCol="0">
            <a:spAutoFit/>
          </a:bodyPr>
          <a:lstStyle/>
          <a:p>
            <a:pPr marL="0" marR="745454" indent="955142" eaLnBrk="0">
              <a:lnSpc>
                <a:spcPct val="140000"/>
              </a:lnSpc>
            </a:pPr>
            <a:r>
              <a:rPr lang="en-US" altLang="zh-CN" sz="2400" kern="0" baseline="0" noProof="0" dirty="0">
                <a:solidFill>
                  <a:srgbClr val="92D050"/>
                </a:solidFill>
                <a:ea typeface="Arial" pitchFamily="34" charset="0"/>
                <a:cs typeface="Arial" pitchFamily="34" charset="0"/>
              </a:rPr>
              <a:t>Predicting</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continuous</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values</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using</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a</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linear</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92D050"/>
                </a:solidFill>
                <a:ea typeface="Arial" pitchFamily="34" charset="0"/>
                <a:cs typeface="Arial" pitchFamily="34" charset="0"/>
              </a:rPr>
              <a:t>model</a:t>
            </a:r>
            <a:r>
              <a:rPr lang="en-US" altLang="zh-CN" sz="2400" kern="0" noProof="0" dirty="0">
                <a:solidFill>
                  <a:srgbClr val="92D050"/>
                </a:solidFill>
                <a:ea typeface="Arial" pitchFamily="34" charset="0"/>
                <a:cs typeface="Arial" pitchFamily="34" charset="0"/>
              </a:rPr>
              <a:t> </a:t>
            </a:r>
            <a:r>
              <a:rPr lang="en-US" altLang="zh-CN" sz="2400" kern="0" baseline="0" noProof="0" dirty="0">
                <a:solidFill>
                  <a:srgbClr val="3366CC"/>
                </a:solidFill>
                <a:ea typeface="Arial" pitchFamily="34" charset="0"/>
                <a:cs typeface="Arial" pitchFamily="34" charset="0"/>
              </a:rPr>
              <a:t>Assumption</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output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is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linear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function</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of</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inputs</a:t>
            </a:r>
          </a:p>
          <a:p>
            <a:pPr marL="1392022" marR="0" indent="0" eaLnBrk="0">
              <a:lnSpc>
                <a:spcPct val="124000"/>
              </a:lnSpc>
              <a:spcBef>
                <a:spcPts val="338"/>
              </a:spcBef>
            </a:pPr>
            <a:r>
              <a:rPr lang="en-US" altLang="zh-CN" sz="2400" kern="0" baseline="0" noProof="0" dirty="0">
                <a:solidFill>
                  <a:srgbClr val="333333"/>
                </a:solidFill>
                <a:ea typeface="Arial" pitchFamily="34" charset="0"/>
                <a:cs typeface="Arial" pitchFamily="34" charset="0"/>
              </a:rPr>
              <a:t>Mileage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 </a:t>
            </a:r>
            <a:r>
              <a:rPr lang="en-US" altLang="zh-CN" sz="1550" kern="0" dirty="0">
                <a:solidFill>
                  <a:srgbClr val="333333"/>
                </a:solidFill>
                <a:ea typeface="Arial" pitchFamily="34" charset="0"/>
                <a:cs typeface="Arial" pitchFamily="34" charset="0"/>
              </a:rPr>
              <a:t>0</a:t>
            </a:r>
            <a:r>
              <a:rPr lang="en-US" altLang="zh-CN" sz="2400" kern="0" dirty="0">
                <a:solidFill>
                  <a:srgbClr val="333333"/>
                </a:solidFill>
                <a:ea typeface="Arial" pitchFamily="34" charset="0"/>
                <a:cs typeface="Arial" pitchFamily="34" charset="0"/>
              </a:rPr>
              <a:t>+</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1550" kern="0" dirty="0">
                <a:solidFill>
                  <a:srgbClr val="333333"/>
                </a:solidFill>
                <a:ea typeface="Arial" pitchFamily="34" charset="0"/>
                <a:cs typeface="Arial" pitchFamily="34" charset="0"/>
              </a:rPr>
              <a:t>1</a:t>
            </a:r>
            <a:r>
              <a:rPr lang="en-US" altLang="zh-CN" sz="2400" kern="0" dirty="0">
                <a:solidFill>
                  <a:srgbClr val="333333"/>
                </a:solidFill>
                <a:ea typeface="Arial" pitchFamily="34" charset="0"/>
                <a:cs typeface="Arial" pitchFamily="34" charset="0"/>
              </a:rPr>
              <a:t>x</a:t>
            </a:r>
            <a:r>
              <a:rPr lang="en-US" altLang="zh-CN" sz="1550" kern="0" dirty="0">
                <a:solidFill>
                  <a:srgbClr val="333333"/>
                </a:solidFill>
                <a:ea typeface="Arial" pitchFamily="34" charset="0"/>
                <a:cs typeface="Arial" pitchFamily="34" charset="0"/>
              </a:rPr>
              <a:t>1</a:t>
            </a:r>
            <a:r>
              <a:rPr lang="en-US" altLang="zh-CN" sz="2400" kern="0" dirty="0">
                <a:solidFill>
                  <a:srgbClr val="333333"/>
                </a:solidFill>
                <a:ea typeface="Arial" pitchFamily="34" charset="0"/>
                <a:cs typeface="Arial" pitchFamily="34" charset="0"/>
              </a:rPr>
              <a:t>+</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1550" kern="0" dirty="0">
                <a:solidFill>
                  <a:srgbClr val="333333"/>
                </a:solidFill>
                <a:ea typeface="Arial" pitchFamily="34" charset="0"/>
                <a:cs typeface="Arial" pitchFamily="34" charset="0"/>
              </a:rPr>
              <a:t>2</a:t>
            </a:r>
            <a:r>
              <a:rPr lang="en-US" altLang="zh-CN" sz="2400" kern="0" dirty="0">
                <a:solidFill>
                  <a:srgbClr val="333333"/>
                </a:solidFill>
                <a:ea typeface="Arial" pitchFamily="34" charset="0"/>
                <a:cs typeface="Arial" pitchFamily="34" charset="0"/>
              </a:rPr>
              <a:t>x</a:t>
            </a:r>
            <a:r>
              <a:rPr lang="en-US" altLang="zh-CN" sz="1550" kern="0" dirty="0">
                <a:solidFill>
                  <a:srgbClr val="333333"/>
                </a:solidFill>
                <a:ea typeface="Arial" pitchFamily="34" charset="0"/>
                <a:cs typeface="Arial" pitchFamily="34" charset="0"/>
              </a:rPr>
              <a:t>2</a:t>
            </a:r>
          </a:p>
          <a:p>
            <a:pPr marL="1392022" marR="0" indent="0" eaLnBrk="0">
              <a:lnSpc>
                <a:spcPct val="124000"/>
              </a:lnSpc>
              <a:spcBef>
                <a:spcPts val="338"/>
              </a:spcBef>
            </a:pPr>
            <a:endParaRPr lang="en-US" altLang="zh-CN" sz="1550" kern="0" baseline="0" noProof="0" dirty="0">
              <a:solidFill>
                <a:srgbClr val="333333"/>
              </a:solidFill>
              <a:ea typeface="Arial" pitchFamily="34" charset="0"/>
              <a:cs typeface="Arial" pitchFamily="34" charset="0"/>
            </a:endParaRPr>
          </a:p>
          <a:p>
            <a:pPr marR="0" indent="0" eaLnBrk="0">
              <a:lnSpc>
                <a:spcPct val="124000"/>
              </a:lnSpc>
              <a:spcBef>
                <a:spcPts val="338"/>
              </a:spcBef>
            </a:pPr>
            <a:r>
              <a:rPr lang="en-US" altLang="zh-CN" sz="2400" kern="0" baseline="0" noProof="0" dirty="0">
                <a:solidFill>
                  <a:srgbClr val="3366CC"/>
                </a:solidFill>
                <a:ea typeface="Arial" pitchFamily="34" charset="0"/>
                <a:cs typeface="Arial" pitchFamily="34" charset="0"/>
              </a:rPr>
              <a:t>Learning</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Using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training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data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find</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i="1" kern="0" baseline="0" noProof="0" dirty="0">
                <a:solidFill>
                  <a:srgbClr val="3366CC"/>
                </a:solidFill>
                <a:ea typeface="Arial" pitchFamily="34" charset="0"/>
                <a:cs typeface="Arial" pitchFamily="34" charset="0"/>
              </a:rPr>
              <a:t>best</a:t>
            </a:r>
            <a:r>
              <a:rPr lang="en-US" altLang="zh-CN" sz="2400" i="1"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possible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value  </a:t>
            </a:r>
          </a:p>
          <a:p>
            <a:pPr marR="0" indent="0" eaLnBrk="0">
              <a:lnSpc>
                <a:spcPct val="124000"/>
              </a:lnSpc>
              <a:spcBef>
                <a:spcPts val="338"/>
              </a:spcBef>
            </a:pPr>
            <a:r>
              <a:rPr lang="en-US" altLang="zh-CN" sz="2400" b="1" kern="0" dirty="0">
                <a:solidFill>
                  <a:srgbClr val="333333"/>
                </a:solidFill>
                <a:ea typeface="Arial" pitchFamily="34" charset="0"/>
                <a:cs typeface="Arial" pitchFamily="34" charset="0"/>
              </a:rPr>
              <a:t>                  </a:t>
            </a:r>
            <a:r>
              <a:rPr lang="en-US" altLang="zh-CN" sz="2400" kern="0" dirty="0">
                <a:solidFill>
                  <a:srgbClr val="333333"/>
                </a:solidFill>
                <a:ea typeface="Arial" pitchFamily="34" charset="0"/>
                <a:cs typeface="Arial" pitchFamily="34" charset="0"/>
              </a:rPr>
              <a:t>of</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endParaRPr lang="en-IN" altLang="zh-CN" sz="2400" kern="0" dirty="0">
              <a:solidFill>
                <a:srgbClr val="333333"/>
              </a:solidFill>
              <a:ea typeface="Arial" pitchFamily="34" charset="0"/>
              <a:cs typeface="Arial" pitchFamily="34" charset="0"/>
            </a:endParaRPr>
          </a:p>
          <a:p>
            <a:pPr marR="0" indent="0" eaLnBrk="0">
              <a:lnSpc>
                <a:spcPct val="124000"/>
              </a:lnSpc>
              <a:spcBef>
                <a:spcPts val="338"/>
              </a:spcBef>
            </a:pPr>
            <a:endParaRPr lang="en-US" altLang="zh-CN" sz="2400" b="1" kern="0" baseline="0" noProof="0" dirty="0">
              <a:solidFill>
                <a:srgbClr val="333333"/>
              </a:solidFill>
              <a:ea typeface="Arial" pitchFamily="34" charset="0"/>
              <a:cs typeface="Arial" pitchFamily="34" charset="0"/>
            </a:endParaRPr>
          </a:p>
          <a:p>
            <a:pPr marL="17678" eaLnBrk="0">
              <a:lnSpc>
                <a:spcPct val="109000"/>
              </a:lnSpc>
              <a:spcBef>
                <a:spcPts val="100"/>
              </a:spcBef>
            </a:pPr>
            <a:r>
              <a:rPr lang="en-US" altLang="zh-CN" sz="2400" kern="0" baseline="0" noProof="0" dirty="0">
                <a:solidFill>
                  <a:srgbClr val="3366CC"/>
                </a:solidFill>
                <a:ea typeface="Arial" pitchFamily="34" charset="0"/>
                <a:cs typeface="Arial" pitchFamily="34" charset="0"/>
              </a:rPr>
              <a:t>Prediction</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Given</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values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x</a:t>
            </a:r>
            <a:r>
              <a:rPr lang="en-US" altLang="zh-CN" sz="2400" kern="0" noProof="0" dirty="0">
                <a:ea typeface="Arial" pitchFamily="34" charset="0"/>
                <a:cs typeface="Arial" pitchFamily="34" charset="0"/>
              </a:rPr>
              <a:t> </a:t>
            </a:r>
            <a:r>
              <a:rPr lang="en-US" altLang="zh-CN" sz="1550" kern="0" baseline="0" noProof="0" dirty="0">
                <a:solidFill>
                  <a:srgbClr val="333333"/>
                </a:solidFill>
                <a:ea typeface="Arial" pitchFamily="34" charset="0"/>
                <a:cs typeface="Arial" pitchFamily="34" charset="0"/>
              </a:rPr>
              <a:t>1</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x</a:t>
            </a:r>
            <a:r>
              <a:rPr lang="en-US" altLang="zh-CN" sz="2400" kern="0" noProof="0" dirty="0">
                <a:ea typeface="Arial" pitchFamily="34" charset="0"/>
                <a:cs typeface="Arial" pitchFamily="34" charset="0"/>
              </a:rPr>
              <a:t> </a:t>
            </a:r>
            <a:r>
              <a:rPr lang="en-US" altLang="zh-CN" sz="1550" kern="0" baseline="0" noProof="0" dirty="0">
                <a:solidFill>
                  <a:srgbClr val="333333"/>
                </a:solidFill>
                <a:ea typeface="Arial" pitchFamily="34" charset="0"/>
                <a:cs typeface="Arial" pitchFamily="34" charset="0"/>
              </a:rPr>
              <a:t>2</a:t>
            </a:r>
            <a:r>
              <a:rPr lang="en-US" altLang="zh-CN" sz="2400" kern="0" baseline="0" noProof="0" dirty="0">
                <a:solidFill>
                  <a:srgbClr val="333333"/>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new</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car,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use</a:t>
            </a:r>
            <a:r>
              <a:rPr lang="en-US" altLang="zh-CN" sz="2400" kern="0" noProof="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the   </a:t>
            </a:r>
            <a:r>
              <a:rPr lang="en-US" altLang="zh-CN" sz="2400" kern="0" baseline="0" noProof="0" dirty="0">
                <a:solidFill>
                  <a:srgbClr val="333333"/>
                </a:solidFill>
                <a:ea typeface="Arial" pitchFamily="34" charset="0"/>
                <a:cs typeface="Arial" pitchFamily="34" charset="0"/>
              </a:rPr>
              <a:t>                                               </a:t>
            </a:r>
            <a:r>
              <a:rPr lang="en-US" altLang="zh-CN" sz="2400" kern="0" dirty="0">
                <a:solidFill>
                  <a:srgbClr val="333333"/>
                </a:solidFill>
                <a:ea typeface="Arial" pitchFamily="34" charset="0"/>
                <a:cs typeface="Arial" pitchFamily="34" charset="0"/>
              </a:rPr>
              <a:t>learned</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IN" altLang="zh-CN" sz="2400" kern="0" dirty="0" err="1">
                <a:solidFill>
                  <a:srgbClr val="333333"/>
                </a:solidFill>
                <a:ea typeface="Arial" pitchFamily="34" charset="0"/>
                <a:cs typeface="Arial" pitchFamily="34" charset="0"/>
              </a:rPr>
              <a:t>i</a:t>
            </a:r>
            <a:r>
              <a:rPr lang="el-GR" altLang="zh-CN" sz="2400" kern="0" dirty="0">
                <a:solidFill>
                  <a:srgbClr val="333333"/>
                </a:solidFill>
                <a:ea typeface="Arial" pitchFamily="34" charset="0"/>
                <a:cs typeface="Arial" pitchFamily="34" charset="0"/>
              </a:rPr>
              <a:t> </a:t>
            </a:r>
            <a:r>
              <a:rPr lang="en-IN" altLang="zh-CN" sz="2400" kern="0" dirty="0">
                <a:solidFill>
                  <a:srgbClr val="333333"/>
                </a:solidFill>
                <a:ea typeface="Arial" pitchFamily="34" charset="0"/>
                <a:cs typeface="Arial" pitchFamily="34" charset="0"/>
              </a:rPr>
              <a:t> </a:t>
            </a:r>
            <a:r>
              <a:rPr lang="en-US" altLang="zh-CN" sz="2400" kern="0" dirty="0">
                <a:solidFill>
                  <a:srgbClr val="333333"/>
                </a:solidFill>
                <a:ea typeface="Arial" pitchFamily="34" charset="0"/>
                <a:cs typeface="Arial" pitchFamily="34" charset="0"/>
              </a:rPr>
              <a:t>to</a:t>
            </a:r>
            <a:r>
              <a:rPr lang="en-US" altLang="zh-CN" sz="2400" kern="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predict</a:t>
            </a:r>
            <a:r>
              <a:rPr lang="en-US" altLang="zh-CN" sz="2400" kern="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the</a:t>
            </a:r>
            <a:r>
              <a:rPr lang="en-US" altLang="zh-CN" sz="2400" kern="0" dirty="0">
                <a:ea typeface="Arial" pitchFamily="34" charset="0"/>
                <a:cs typeface="Arial" pitchFamily="34" charset="0"/>
              </a:rPr>
              <a:t> </a:t>
            </a:r>
            <a:r>
              <a:rPr lang="en-US" altLang="zh-CN" sz="2400" kern="0" dirty="0">
                <a:solidFill>
                  <a:srgbClr val="3366CC"/>
                </a:solidFill>
                <a:ea typeface="Courier New" pitchFamily="49" charset="0"/>
                <a:cs typeface="Courier New" pitchFamily="49" charset="0"/>
              </a:rPr>
              <a:t>Mileage </a:t>
            </a:r>
            <a:r>
              <a:rPr lang="en-US" altLang="zh-CN" sz="2400" kern="0" dirty="0">
                <a:solidFill>
                  <a:srgbClr val="333333"/>
                </a:solidFill>
                <a:ea typeface="Arial" pitchFamily="34" charset="0"/>
                <a:cs typeface="Arial" pitchFamily="34" charset="0"/>
              </a:rPr>
              <a:t>for</a:t>
            </a:r>
            <a:r>
              <a:rPr lang="en-US" altLang="zh-CN" sz="2400" kern="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the</a:t>
            </a:r>
            <a:r>
              <a:rPr lang="en-US" altLang="zh-CN" sz="2400" kern="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new</a:t>
            </a:r>
            <a:r>
              <a:rPr lang="en-US" altLang="zh-CN" sz="2400" kern="0" dirty="0">
                <a:ea typeface="Arial" pitchFamily="34" charset="0"/>
                <a:cs typeface="Arial" pitchFamily="34" charset="0"/>
              </a:rPr>
              <a:t> </a:t>
            </a:r>
            <a:r>
              <a:rPr lang="en-US" altLang="zh-CN" sz="2400" kern="0" dirty="0">
                <a:solidFill>
                  <a:srgbClr val="333333"/>
                </a:solidFill>
                <a:ea typeface="Arial" pitchFamily="34" charset="0"/>
                <a:cs typeface="Arial" pitchFamily="34" charset="0"/>
              </a:rPr>
              <a:t>car</a:t>
            </a:r>
          </a:p>
          <a:p>
            <a:pPr marL="17678" eaLnBrk="0">
              <a:lnSpc>
                <a:spcPct val="109000"/>
              </a:lnSpc>
              <a:spcBef>
                <a:spcPts val="3611"/>
              </a:spcBef>
            </a:pPr>
            <a:endParaRPr lang="en-US" altLang="zh-CN" sz="2400" kern="0" baseline="0" noProof="0" dirty="0">
              <a:solidFill>
                <a:srgbClr val="333333"/>
              </a:solidFill>
              <a:ea typeface="Arial" pitchFamily="34" charset="0"/>
              <a:cs typeface="Arial" pitchFamily="34" charset="0"/>
            </a:endParaRPr>
          </a:p>
        </p:txBody>
      </p:sp>
      <p:sp>
        <p:nvSpPr>
          <p:cNvPr id="27" name="TextBox27"/>
          <p:cNvSpPr txBox="1"/>
          <p:nvPr/>
        </p:nvSpPr>
        <p:spPr>
          <a:xfrm>
            <a:off x="8523732"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200" baseline="0" noProof="0" dirty="0">
                <a:solidFill>
                  <a:srgbClr val="8F8F8F"/>
                </a:solidFill>
                <a:latin typeface="Arial" pitchFamily="34" charset="0"/>
                <a:ea typeface="Arial" pitchFamily="34" charset="0"/>
                <a:cs typeface="Arial" pitchFamily="34" charset="0"/>
              </a:rPr>
              <a:t>5</a:t>
            </a:r>
          </a:p>
        </p:txBody>
      </p:sp>
      <p:sp>
        <p:nvSpPr>
          <p:cNvPr id="5"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Linear</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regression:</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The</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strategy</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D97AB64C-C83E-4373-A452-1C9F4A1DEE89}" type="datetime1">
              <a:rPr lang="en-US" smtClean="0"/>
              <a:t>2/8/2022</a:t>
            </a:fld>
            <a:endParaRPr lang="en-US"/>
          </a:p>
        </p:txBody>
      </p:sp>
      <p:sp>
        <p:nvSpPr>
          <p:cNvPr id="3" name="Footer Placeholder 2"/>
          <p:cNvSpPr>
            <a:spLocks noGrp="1"/>
          </p:cNvSpPr>
          <p:nvPr>
            <p:ph type="ftr" sz="quarter" idx="11"/>
          </p:nvPr>
        </p:nvSpPr>
        <p:spPr/>
        <p:txBody>
          <a:bodyPr/>
          <a:lstStyle/>
          <a:p>
            <a:r>
              <a:rPr lang="en-US"/>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58</a:t>
            </a:fld>
            <a:endParaRPr lang="en-US"/>
          </a:p>
        </p:txBody>
      </p:sp>
    </p:spTree>
    <p:extLst>
      <p:ext uri="{BB962C8B-B14F-4D97-AF65-F5344CB8AC3E}">
        <p14:creationId xmlns:p14="http://schemas.microsoft.com/office/powerpoint/2010/main" val="2614867110"/>
      </p:ext>
      <p:ext uri="{F03B0150-6271-43E3-1A69-FEC2B9005CC0}"/>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220A684E-9E31-499A-D74F-677FFD1ACD73"/>
          <p:cNvPicPr>
            <a:picLocks noChangeAspect="1"/>
          </p:cNvPicPr>
          <p:nvPr/>
        </p:nvPicPr>
        <p:blipFill>
          <a:blip r:embed="rId2" cstate="print">
            <a:extLst>
              <a:ext uri="{8ED51EF8-DC6E-4C11-AC3E-D7F9C7964BD3}"/>
            </a:extLst>
          </a:blip>
          <a:stretch>
            <a:fillRect/>
          </a:stretch>
        </p:blipFill>
        <p:spPr>
          <a:xfrm>
            <a:off x="0" y="1068156"/>
            <a:ext cx="9144000" cy="5972200"/>
          </a:xfrm>
          <a:prstGeom prst="rect">
            <a:avLst/>
          </a:prstGeom>
          <a:solidFill>
            <a:schemeClr val="bg1">
              <a:lumMod val="75000"/>
            </a:schemeClr>
          </a:solidFill>
        </p:spPr>
      </p:pic>
      <p:sp>
        <p:nvSpPr>
          <p:cNvPr id="29" name="TextBox29"/>
          <p:cNvSpPr txBox="1"/>
          <p:nvPr/>
        </p:nvSpPr>
        <p:spPr>
          <a:xfrm>
            <a:off x="1185919" y="1079860"/>
            <a:ext cx="7035800" cy="2047612"/>
          </a:xfrm>
          <a:prstGeom prst="rect">
            <a:avLst/>
          </a:prstGeom>
          <a:solidFill>
            <a:schemeClr val="bg1">
              <a:lumMod val="75000"/>
            </a:schemeClr>
          </a:solidFill>
        </p:spPr>
        <p:txBody>
          <a:bodyPr wrap="square" lIns="0" tIns="0" rIns="0" bIns="0" rtlCol="0">
            <a:spAutoFit/>
          </a:bodyPr>
          <a:lstStyle/>
          <a:p>
            <a:pPr marL="0" marR="0" indent="955142" eaLnBrk="0">
              <a:lnSpc>
                <a:spcPct val="140000"/>
              </a:lnSpc>
            </a:pPr>
            <a:r>
              <a:rPr lang="en-US" altLang="zh-CN" sz="2400" kern="0" baseline="0" noProof="0" dirty="0">
                <a:solidFill>
                  <a:srgbClr val="333333"/>
                </a:solidFill>
                <a:ea typeface="Arial" pitchFamily="34" charset="0"/>
                <a:cs typeface="Arial" pitchFamily="34" charset="0"/>
              </a:rPr>
              <a:t>Predicting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continuous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values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using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linear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model</a:t>
            </a:r>
            <a:r>
              <a:rPr lang="en-US" altLang="zh-CN" sz="2400" kern="0" noProof="0" dirty="0">
                <a:ea typeface="Arial" pitchFamily="34" charset="0"/>
                <a:cs typeface="Arial" pitchFamily="34" charset="0"/>
              </a:rPr>
              <a:t> </a:t>
            </a:r>
            <a:r>
              <a:rPr lang="en-US" altLang="zh-CN" sz="2400" kern="0" baseline="0" noProof="0" dirty="0">
                <a:solidFill>
                  <a:srgbClr val="3366CC"/>
                </a:solidFill>
                <a:ea typeface="Arial" pitchFamily="34" charset="0"/>
                <a:cs typeface="Arial" pitchFamily="34" charset="0"/>
              </a:rPr>
              <a:t>Assumption</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output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is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linear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function</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of</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inputs</a:t>
            </a:r>
          </a:p>
          <a:p>
            <a:pPr marL="1392022" marR="0" indent="0" eaLnBrk="0">
              <a:lnSpc>
                <a:spcPct val="124000"/>
              </a:lnSpc>
              <a:spcBef>
                <a:spcPts val="338"/>
              </a:spcBef>
            </a:pPr>
            <a:r>
              <a:rPr lang="en-US" altLang="zh-CN" sz="2400" kern="0" baseline="0" noProof="0" dirty="0">
                <a:solidFill>
                  <a:srgbClr val="333333"/>
                </a:solidFill>
                <a:ea typeface="Arial" pitchFamily="34" charset="0"/>
                <a:cs typeface="Arial" pitchFamily="34" charset="0"/>
              </a:rPr>
              <a:t>Mileage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1550" kern="0" dirty="0">
                <a:solidFill>
                  <a:srgbClr val="333333"/>
                </a:solidFill>
                <a:ea typeface="Arial" pitchFamily="34" charset="0"/>
                <a:cs typeface="Arial" pitchFamily="34" charset="0"/>
              </a:rPr>
              <a:t>0</a:t>
            </a:r>
            <a:r>
              <a:rPr lang="en-US" altLang="zh-CN" sz="2400" kern="0" dirty="0">
                <a:solidFill>
                  <a:srgbClr val="333333"/>
                </a:solidFill>
                <a:ea typeface="Arial" pitchFamily="34" charset="0"/>
                <a:cs typeface="Arial" pitchFamily="34" charset="0"/>
              </a:rPr>
              <a:t>+</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1550" kern="0" dirty="0">
                <a:solidFill>
                  <a:srgbClr val="333333"/>
                </a:solidFill>
                <a:ea typeface="Arial" pitchFamily="34" charset="0"/>
                <a:cs typeface="Arial" pitchFamily="34" charset="0"/>
              </a:rPr>
              <a:t>1</a:t>
            </a:r>
            <a:r>
              <a:rPr lang="en-US" altLang="zh-CN" sz="2400" kern="0" dirty="0">
                <a:solidFill>
                  <a:srgbClr val="333333"/>
                </a:solidFill>
                <a:ea typeface="Arial" pitchFamily="34" charset="0"/>
                <a:cs typeface="Arial" pitchFamily="34" charset="0"/>
              </a:rPr>
              <a:t>x</a:t>
            </a:r>
            <a:r>
              <a:rPr lang="en-US" altLang="zh-CN" sz="1550" kern="0" dirty="0">
                <a:solidFill>
                  <a:srgbClr val="333333"/>
                </a:solidFill>
                <a:ea typeface="Arial" pitchFamily="34" charset="0"/>
                <a:cs typeface="Arial" pitchFamily="34" charset="0"/>
              </a:rPr>
              <a:t>1</a:t>
            </a:r>
            <a:r>
              <a:rPr lang="en-US" altLang="zh-CN" sz="2400" kern="0" dirty="0">
                <a:solidFill>
                  <a:srgbClr val="333333"/>
                </a:solidFill>
                <a:ea typeface="Arial" pitchFamily="34" charset="0"/>
                <a:cs typeface="Arial" pitchFamily="34" charset="0"/>
              </a:rPr>
              <a:t>+</a:t>
            </a:r>
            <a:r>
              <a:rPr lang="en-US" altLang="zh-CN" sz="2400" kern="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1550" kern="0" dirty="0">
                <a:solidFill>
                  <a:srgbClr val="333333"/>
                </a:solidFill>
                <a:ea typeface="Arial" pitchFamily="34" charset="0"/>
                <a:cs typeface="Arial" pitchFamily="34" charset="0"/>
              </a:rPr>
              <a:t>2</a:t>
            </a:r>
            <a:r>
              <a:rPr lang="en-US" altLang="zh-CN" sz="2400" kern="0" dirty="0">
                <a:solidFill>
                  <a:srgbClr val="333333"/>
                </a:solidFill>
                <a:ea typeface="Arial" pitchFamily="34" charset="0"/>
                <a:cs typeface="Arial" pitchFamily="34" charset="0"/>
              </a:rPr>
              <a:t>x</a:t>
            </a:r>
            <a:r>
              <a:rPr lang="en-US" altLang="zh-CN" sz="1550" kern="0" dirty="0">
                <a:solidFill>
                  <a:srgbClr val="333333"/>
                </a:solidFill>
                <a:ea typeface="Arial" pitchFamily="34" charset="0"/>
                <a:cs typeface="Arial" pitchFamily="34" charset="0"/>
              </a:rPr>
              <a:t>2</a:t>
            </a:r>
            <a:endParaRPr lang="en-US" altLang="zh-CN" sz="1550" kern="0" baseline="0" noProof="0" dirty="0">
              <a:solidFill>
                <a:srgbClr val="333333"/>
              </a:solidFill>
              <a:ea typeface="Arial" pitchFamily="34" charset="0"/>
              <a:cs typeface="Arial" pitchFamily="34" charset="0"/>
            </a:endParaRPr>
          </a:p>
        </p:txBody>
      </p:sp>
      <p:sp>
        <p:nvSpPr>
          <p:cNvPr id="30" name="TextBox30"/>
          <p:cNvSpPr txBox="1"/>
          <p:nvPr/>
        </p:nvSpPr>
        <p:spPr>
          <a:xfrm>
            <a:off x="553822" y="4259155"/>
            <a:ext cx="7772400" cy="2094035"/>
          </a:xfrm>
          <a:prstGeom prst="rect">
            <a:avLst/>
          </a:prstGeom>
          <a:solidFill>
            <a:schemeClr val="bg1">
              <a:lumMod val="75000"/>
            </a:schemeClr>
          </a:solidFill>
        </p:spPr>
        <p:txBody>
          <a:bodyPr wrap="square" lIns="0" tIns="0" rIns="0" bIns="0" rtlCol="0">
            <a:spAutoFit/>
          </a:bodyPr>
          <a:lstStyle/>
          <a:p>
            <a:pPr eaLnBrk="0">
              <a:lnSpc>
                <a:spcPct val="112000"/>
              </a:lnSpc>
            </a:pPr>
            <a:r>
              <a:rPr lang="en-US" altLang="zh-CN" sz="2400" kern="0" baseline="0" noProof="0" dirty="0">
                <a:solidFill>
                  <a:srgbClr val="3366CC"/>
                </a:solidFill>
                <a:ea typeface="Arial" pitchFamily="34" charset="0"/>
                <a:cs typeface="Arial" pitchFamily="34" charset="0"/>
              </a:rPr>
              <a:t>Learning</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Using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training</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data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find</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i="1" kern="0" baseline="0" noProof="0" dirty="0">
                <a:solidFill>
                  <a:srgbClr val="3366CC"/>
                </a:solidFill>
                <a:ea typeface="Arial" pitchFamily="34" charset="0"/>
                <a:cs typeface="Arial" pitchFamily="34" charset="0"/>
              </a:rPr>
              <a:t>best</a:t>
            </a:r>
            <a:r>
              <a:rPr lang="en-US" altLang="zh-CN" sz="2400" i="1"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possible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value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of</a:t>
            </a:r>
            <a:r>
              <a:rPr lang="en-US" altLang="zh-CN" sz="2400" kern="0" noProof="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endParaRPr lang="en-US" altLang="zh-CN" sz="2400" b="1" kern="0" baseline="0" noProof="0" dirty="0">
              <a:solidFill>
                <a:srgbClr val="333333"/>
              </a:solidFill>
              <a:ea typeface="Arial" pitchFamily="34" charset="0"/>
              <a:cs typeface="Arial" pitchFamily="34" charset="0"/>
            </a:endParaRPr>
          </a:p>
          <a:p>
            <a:pPr marL="9449" marR="510065" indent="0" eaLnBrk="0">
              <a:lnSpc>
                <a:spcPct val="109000"/>
              </a:lnSpc>
              <a:spcBef>
                <a:spcPts val="3610"/>
              </a:spcBef>
            </a:pPr>
            <a:r>
              <a:rPr lang="en-US" altLang="zh-CN" sz="2400" kern="0" baseline="0" noProof="0" dirty="0">
                <a:solidFill>
                  <a:srgbClr val="3366CC"/>
                </a:solidFill>
                <a:ea typeface="Arial" pitchFamily="34" charset="0"/>
                <a:cs typeface="Arial" pitchFamily="34" charset="0"/>
              </a:rPr>
              <a:t>Prediction</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Given</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values</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x</a:t>
            </a:r>
            <a:r>
              <a:rPr lang="en-US" altLang="zh-CN" sz="1550" kern="0" baseline="0" noProof="0" dirty="0">
                <a:solidFill>
                  <a:srgbClr val="333333"/>
                </a:solidFill>
                <a:ea typeface="Arial" pitchFamily="34" charset="0"/>
                <a:cs typeface="Arial" pitchFamily="34" charset="0"/>
              </a:rPr>
              <a:t>1</a:t>
            </a:r>
            <a:r>
              <a:rPr lang="en-US" altLang="zh-CN" sz="2400" kern="0" baseline="0" noProof="0" dirty="0">
                <a:solidFill>
                  <a:srgbClr val="333333"/>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x</a:t>
            </a:r>
            <a:r>
              <a:rPr lang="en-US" altLang="zh-CN" sz="1550" kern="0" baseline="0" noProof="0" dirty="0">
                <a:solidFill>
                  <a:srgbClr val="333333"/>
                </a:solidFill>
                <a:ea typeface="Arial" pitchFamily="34" charset="0"/>
                <a:cs typeface="Arial" pitchFamily="34" charset="0"/>
              </a:rPr>
              <a:t>2 </a:t>
            </a:r>
            <a:r>
              <a:rPr lang="en-US" altLang="zh-CN" sz="2400" kern="0" baseline="0" noProof="0" dirty="0">
                <a:solidFill>
                  <a:srgbClr val="333333"/>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new</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car,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use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learned</a:t>
            </a:r>
            <a:r>
              <a:rPr lang="en-US" altLang="zh-CN" sz="2400" kern="0" noProof="0" dirty="0">
                <a:ea typeface="Arial" pitchFamily="34" charset="0"/>
                <a:cs typeface="Arial" pitchFamily="34" charset="0"/>
              </a:rPr>
              <a:t> </a:t>
            </a:r>
            <a:r>
              <a:rPr lang="el-GR" altLang="zh-CN" sz="2400" kern="0" dirty="0">
                <a:solidFill>
                  <a:srgbClr val="333333"/>
                </a:solidFill>
                <a:ea typeface="Arial" pitchFamily="34" charset="0"/>
                <a:cs typeface="Arial" pitchFamily="34" charset="0"/>
              </a:rPr>
              <a:t>β</a:t>
            </a:r>
            <a:r>
              <a:rPr lang="en-US" altLang="zh-CN" sz="2400" b="1" kern="0" baseline="0" noProof="0" dirty="0">
                <a:solidFill>
                  <a:srgbClr val="333333"/>
                </a:solidFill>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predict</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66CC"/>
                </a:solidFill>
                <a:ea typeface="Courier New" pitchFamily="49" charset="0"/>
                <a:cs typeface="Courier New" pitchFamily="49" charset="0"/>
              </a:rPr>
              <a:t>Mileage</a:t>
            </a:r>
            <a:r>
              <a:rPr lang="en-US" altLang="zh-CN" sz="2400" kern="0" baseline="0" noProof="0" dirty="0">
                <a:solidFill>
                  <a:srgbClr val="333333"/>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new</a:t>
            </a:r>
            <a:r>
              <a:rPr lang="en-US" altLang="zh-CN" sz="2400" kern="0" noProof="0" dirty="0">
                <a:ea typeface="Arial" pitchFamily="34" charset="0"/>
                <a:cs typeface="Arial" pitchFamily="34" charset="0"/>
              </a:rPr>
              <a:t> </a:t>
            </a:r>
            <a:r>
              <a:rPr lang="en-US" altLang="zh-CN" sz="2400" kern="0" baseline="0" noProof="0" dirty="0">
                <a:solidFill>
                  <a:srgbClr val="333333"/>
                </a:solidFill>
                <a:ea typeface="Arial" pitchFamily="34" charset="0"/>
                <a:cs typeface="Arial" pitchFamily="34" charset="0"/>
              </a:rPr>
              <a:t>car</a:t>
            </a:r>
          </a:p>
        </p:txBody>
      </p:sp>
      <p:sp>
        <p:nvSpPr>
          <p:cNvPr id="31" name="TextBox31"/>
          <p:cNvSpPr txBox="1"/>
          <p:nvPr/>
        </p:nvSpPr>
        <p:spPr>
          <a:xfrm>
            <a:off x="8519770"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6</a:t>
            </a:r>
          </a:p>
        </p:txBody>
      </p:sp>
      <p:pic>
        <p:nvPicPr>
          <p:cNvPr id="32" name="07FF9B20-A1AE-4B83-A1D2-0A84319C6900"/>
          <p:cNvPicPr>
            <a:picLocks noChangeAspect="1"/>
          </p:cNvPicPr>
          <p:nvPr/>
        </p:nvPicPr>
        <p:blipFill>
          <a:blip r:embed="rId3" cstate="print">
            <a:extLst>
              <a:ext uri="{76AC82BE-37B2-498C-528C-DACDAC595B9D}"/>
            </a:extLst>
          </a:blip>
          <a:stretch>
            <a:fillRect/>
          </a:stretch>
        </p:blipFill>
        <p:spPr>
          <a:xfrm>
            <a:off x="5885116" y="3053218"/>
            <a:ext cx="2724150" cy="1374529"/>
          </a:xfrm>
          <a:prstGeom prst="rect">
            <a:avLst/>
          </a:prstGeom>
          <a:solidFill>
            <a:schemeClr val="bg1">
              <a:lumMod val="75000"/>
            </a:schemeClr>
          </a:solidFill>
        </p:spPr>
      </p:pic>
      <p:sp>
        <p:nvSpPr>
          <p:cNvPr id="33" name="TextBox33"/>
          <p:cNvSpPr txBox="1"/>
          <p:nvPr/>
        </p:nvSpPr>
        <p:spPr>
          <a:xfrm>
            <a:off x="6297866" y="3235970"/>
            <a:ext cx="2311400" cy="1185453"/>
          </a:xfrm>
          <a:prstGeom prst="rect">
            <a:avLst/>
          </a:prstGeom>
          <a:solidFill>
            <a:schemeClr val="bg2"/>
          </a:solidFill>
        </p:spPr>
        <p:txBody>
          <a:bodyPr wrap="square" lIns="0" tIns="0" rIns="0" bIns="0" rtlCol="0">
            <a:spAutoFit/>
          </a:bodyPr>
          <a:lstStyle/>
          <a:p>
            <a:pPr marL="0" marR="0" indent="0" eaLnBrk="0">
              <a:lnSpc>
                <a:spcPct val="107000"/>
              </a:lnSpc>
            </a:pPr>
            <a:r>
              <a:rPr lang="en-US" altLang="zh-CN" sz="1800" kern="0" baseline="0" noProof="0" dirty="0">
                <a:solidFill>
                  <a:srgbClr val="333333"/>
                </a:solidFill>
                <a:ea typeface="Arial" pitchFamily="34" charset="0"/>
                <a:cs typeface="Arial" pitchFamily="34" charset="0"/>
              </a:rPr>
              <a:t>Parameters</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of</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the</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model</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Also</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called</a:t>
            </a:r>
            <a:r>
              <a:rPr lang="en-US" altLang="zh-CN" sz="1800" kern="0" noProof="0" dirty="0">
                <a:ea typeface="Arial" pitchFamily="34" charset="0"/>
                <a:cs typeface="Arial" pitchFamily="34" charset="0"/>
              </a:rPr>
              <a:t> </a:t>
            </a:r>
            <a:r>
              <a:rPr lang="en-US" altLang="zh-CN" sz="1800" kern="0" baseline="0" noProof="0" dirty="0">
                <a:solidFill>
                  <a:srgbClr val="3366CC"/>
                </a:solidFill>
                <a:ea typeface="Arial" pitchFamily="34" charset="0"/>
                <a:cs typeface="Arial" pitchFamily="34" charset="0"/>
              </a:rPr>
              <a:t>weights</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Collectively,</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a</a:t>
            </a:r>
            <a:r>
              <a:rPr lang="en-US" altLang="zh-CN" sz="1800" kern="0" noProof="0" dirty="0">
                <a:ea typeface="Arial" pitchFamily="34" charset="0"/>
                <a:cs typeface="Arial" pitchFamily="34" charset="0"/>
              </a:rPr>
              <a:t> </a:t>
            </a:r>
            <a:r>
              <a:rPr lang="en-US" altLang="zh-CN" sz="1800" kern="0" baseline="0" noProof="0" dirty="0">
                <a:solidFill>
                  <a:srgbClr val="333333"/>
                </a:solidFill>
                <a:ea typeface="Arial" pitchFamily="34" charset="0"/>
                <a:cs typeface="Arial" pitchFamily="34" charset="0"/>
              </a:rPr>
              <a:t>vector</a:t>
            </a:r>
          </a:p>
        </p:txBody>
      </p:sp>
      <p:pic>
        <p:nvPicPr>
          <p:cNvPr id="34" name="157E39F6-D089-4CD2-A6FA-C991A0768773"/>
          <p:cNvPicPr>
            <a:picLocks noChangeAspect="1"/>
          </p:cNvPicPr>
          <p:nvPr/>
        </p:nvPicPr>
        <p:blipFill>
          <a:blip r:embed="rId4" cstate="print">
            <a:extLst>
              <a:ext uri="{ADF631DB-25C4-4F04-A50A-16C2C997D342}"/>
            </a:extLst>
          </a:blip>
          <a:stretch>
            <a:fillRect/>
          </a:stretch>
        </p:blipFill>
        <p:spPr>
          <a:xfrm>
            <a:off x="3622731" y="2919221"/>
            <a:ext cx="2162175" cy="809625"/>
          </a:xfrm>
          <a:prstGeom prst="rect">
            <a:avLst/>
          </a:prstGeom>
        </p:spPr>
      </p:pic>
      <p:sp>
        <p:nvSpPr>
          <p:cNvPr id="9"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Linear</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regression:</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The</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strategy</a:t>
            </a:r>
          </a:p>
        </p:txBody>
      </p:sp>
      <p:pic>
        <p:nvPicPr>
          <p:cNvPr id="10"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0D7ABFBF-AD9C-45B6-BF72-0E03775DBFC3}" type="datetime1">
              <a:rPr lang="en-US" smtClean="0"/>
              <a:t>2/8/2022</a:t>
            </a:fld>
            <a:endParaRPr lang="en-US"/>
          </a:p>
        </p:txBody>
      </p:sp>
      <p:sp>
        <p:nvSpPr>
          <p:cNvPr id="3" name="Footer Placeholder 2"/>
          <p:cNvSpPr>
            <a:spLocks noGrp="1"/>
          </p:cNvSpPr>
          <p:nvPr>
            <p:ph type="ftr" sz="quarter" idx="11"/>
          </p:nvPr>
        </p:nvSpPr>
        <p:spPr>
          <a:xfrm>
            <a:off x="2133600" y="6356350"/>
            <a:ext cx="5334000" cy="365125"/>
          </a:xfrm>
        </p:spPr>
        <p:txBody>
          <a:bodyPr/>
          <a:lstStyle/>
          <a:p>
            <a:r>
              <a:rPr lang="en-US" dirty="0"/>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59</a:t>
            </a:fld>
            <a:endParaRPr lang="en-US"/>
          </a:p>
        </p:txBody>
      </p:sp>
    </p:spTree>
    <p:extLst>
      <p:ext uri="{BB962C8B-B14F-4D97-AF65-F5344CB8AC3E}">
        <p14:creationId xmlns:p14="http://schemas.microsoft.com/office/powerpoint/2010/main" val="3572391993"/>
      </p:ext>
      <p:ext uri="{3DFE8AA2-EA2F-4E03-F921-6B061DB0D3D9}"/>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200" b="1" dirty="0"/>
              <a:t>Branch wise Application</a:t>
            </a:r>
          </a:p>
        </p:txBody>
      </p:sp>
      <p:sp>
        <p:nvSpPr>
          <p:cNvPr id="10" name="Footer Placeholder 9"/>
          <p:cNvSpPr>
            <a:spLocks noGrp="1"/>
          </p:cNvSpPr>
          <p:nvPr>
            <p:ph type="ftr" sz="quarter" idx="11"/>
          </p:nvPr>
        </p:nvSpPr>
        <p:spPr>
          <a:xfrm>
            <a:off x="3124200" y="6356350"/>
            <a:ext cx="5105400" cy="365125"/>
          </a:xfrm>
        </p:spPr>
        <p:txBody>
          <a:bodyPr/>
          <a:lstStyle/>
          <a:p>
            <a:r>
              <a:rPr lang="en-IN"/>
              <a:t>KN SINGH                               MLT(KCS055)                                    UNIT-2</a:t>
            </a:r>
            <a:endParaRPr lang="en-IN" dirty="0"/>
          </a:p>
        </p:txBody>
      </p:sp>
      <p:sp>
        <p:nvSpPr>
          <p:cNvPr id="2" name="Date Placeholder 1"/>
          <p:cNvSpPr>
            <a:spLocks noGrp="1"/>
          </p:cNvSpPr>
          <p:nvPr>
            <p:ph type="dt" sz="half" idx="10"/>
          </p:nvPr>
        </p:nvSpPr>
        <p:spPr/>
        <p:txBody>
          <a:bodyPr/>
          <a:lstStyle/>
          <a:p>
            <a:fld id="{E83DDF9B-A97D-4152-BFED-DCF00F8A6BA4}" type="datetime1">
              <a:rPr lang="en-US" smtClean="0"/>
              <a:t>2/8/2022</a:t>
            </a:fld>
            <a:endParaRPr lang="en-US"/>
          </a:p>
        </p:txBody>
      </p:sp>
      <p:sp>
        <p:nvSpPr>
          <p:cNvPr id="7" name="Rectangle 6"/>
          <p:cNvSpPr/>
          <p:nvPr/>
        </p:nvSpPr>
        <p:spPr>
          <a:xfrm>
            <a:off x="1400503" y="1447800"/>
            <a:ext cx="3991927" cy="3788858"/>
          </a:xfrm>
          <a:prstGeom prst="rect">
            <a:avLst/>
          </a:prstGeom>
        </p:spPr>
        <p:txBody>
          <a:bodyPr wrap="none">
            <a:spAutoFit/>
          </a:bodyPr>
          <a:lstStyle/>
          <a:p>
            <a:pPr marL="285750" indent="-540000">
              <a:lnSpc>
                <a:spcPct val="150000"/>
              </a:lnSpc>
              <a:buFont typeface="Wingdings" panose="05000000000000000000" pitchFamily="2" charset="2"/>
              <a:buChar char="Ø"/>
            </a:pPr>
            <a:r>
              <a:rPr lang="en-IN" b="1" dirty="0">
                <a:solidFill>
                  <a:srgbClr val="292929"/>
                </a:solidFill>
                <a:latin typeface="charter"/>
              </a:rPr>
              <a:t>Virtual Personal Assistants</a:t>
            </a:r>
          </a:p>
          <a:p>
            <a:pPr marL="285750" indent="-540000">
              <a:lnSpc>
                <a:spcPct val="150000"/>
              </a:lnSpc>
              <a:buFont typeface="Wingdings" panose="05000000000000000000" pitchFamily="2" charset="2"/>
              <a:buChar char="Ø"/>
            </a:pPr>
            <a:r>
              <a:rPr lang="en-IN" b="1" dirty="0"/>
              <a:t>Predictions while Commuting</a:t>
            </a:r>
          </a:p>
          <a:p>
            <a:pPr marL="285750" indent="-540000">
              <a:lnSpc>
                <a:spcPct val="150000"/>
              </a:lnSpc>
              <a:buFont typeface="Wingdings" panose="05000000000000000000" pitchFamily="2" charset="2"/>
              <a:buChar char="Ø"/>
            </a:pPr>
            <a:r>
              <a:rPr lang="en-IN" b="1" dirty="0"/>
              <a:t>Videos Surveillance</a:t>
            </a:r>
          </a:p>
          <a:p>
            <a:pPr marL="285750" indent="-540000">
              <a:lnSpc>
                <a:spcPct val="150000"/>
              </a:lnSpc>
              <a:buFont typeface="Wingdings" panose="05000000000000000000" pitchFamily="2" charset="2"/>
              <a:buChar char="Ø"/>
            </a:pPr>
            <a:r>
              <a:rPr lang="en-IN" b="1" dirty="0"/>
              <a:t>Social Media Services</a:t>
            </a:r>
          </a:p>
          <a:p>
            <a:pPr marL="285750" indent="-540000">
              <a:lnSpc>
                <a:spcPct val="150000"/>
              </a:lnSpc>
              <a:buFont typeface="Wingdings" panose="05000000000000000000" pitchFamily="2" charset="2"/>
              <a:buChar char="Ø"/>
            </a:pPr>
            <a:r>
              <a:rPr lang="en-US" b="1" dirty="0"/>
              <a:t>Email Spam and Malware Filtering</a:t>
            </a:r>
          </a:p>
          <a:p>
            <a:pPr marL="285750" indent="-540000">
              <a:lnSpc>
                <a:spcPct val="150000"/>
              </a:lnSpc>
              <a:buFont typeface="Wingdings" panose="05000000000000000000" pitchFamily="2" charset="2"/>
              <a:buChar char="Ø"/>
            </a:pPr>
            <a:r>
              <a:rPr lang="en-IN" b="1" dirty="0"/>
              <a:t>Online Customer Support</a:t>
            </a:r>
          </a:p>
          <a:p>
            <a:pPr marL="285750" indent="-540000">
              <a:lnSpc>
                <a:spcPct val="150000"/>
              </a:lnSpc>
              <a:buFont typeface="Wingdings" panose="05000000000000000000" pitchFamily="2" charset="2"/>
              <a:buChar char="Ø"/>
            </a:pPr>
            <a:r>
              <a:rPr lang="en-IN" b="1" dirty="0"/>
              <a:t> Search Engine Result Refining</a:t>
            </a:r>
          </a:p>
          <a:p>
            <a:pPr marL="285750" indent="-540000">
              <a:lnSpc>
                <a:spcPct val="150000"/>
              </a:lnSpc>
              <a:buFont typeface="Wingdings" panose="05000000000000000000" pitchFamily="2" charset="2"/>
              <a:buChar char="Ø"/>
            </a:pPr>
            <a:r>
              <a:rPr lang="en-IN" b="1" dirty="0"/>
              <a:t>Product Recommendations</a:t>
            </a:r>
          </a:p>
          <a:p>
            <a:pPr marL="285750" indent="-540000">
              <a:lnSpc>
                <a:spcPct val="150000"/>
              </a:lnSpc>
              <a:buFont typeface="Wingdings" panose="05000000000000000000" pitchFamily="2" charset="2"/>
              <a:buChar char="Ø"/>
            </a:pPr>
            <a:r>
              <a:rPr lang="en-IN" b="1" dirty="0"/>
              <a:t>Online Fraud Detection</a:t>
            </a:r>
            <a:endParaRPr lang="en-IN"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6523717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220A684E-9E31-499A-D74F-677FFD1ACD73"/>
          <p:cNvPicPr>
            <a:picLocks noChangeAspect="1"/>
          </p:cNvPicPr>
          <p:nvPr/>
        </p:nvPicPr>
        <p:blipFill>
          <a:blip r:embed="rId2" cstate="print">
            <a:extLst>
              <a:ext uri="{8ED51EF8-DC6E-4C11-AC3E-D7F9C7964BD3}"/>
            </a:extLst>
          </a:blip>
          <a:stretch>
            <a:fillRect/>
          </a:stretch>
        </p:blipFill>
        <p:spPr>
          <a:xfrm>
            <a:off x="0" y="1068156"/>
            <a:ext cx="9144000" cy="5972200"/>
          </a:xfrm>
          <a:prstGeom prst="rect">
            <a:avLst/>
          </a:prstGeom>
        </p:spPr>
      </p:pic>
      <p:sp>
        <p:nvSpPr>
          <p:cNvPr id="9"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Linear</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regression:</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The</a:t>
            </a:r>
            <a:r>
              <a:rPr lang="en-US" altLang="zh-CN" kern="0" dirty="0">
                <a:ea typeface="Arial" pitchFamily="34" charset="0"/>
                <a:cs typeface="Arial" pitchFamily="34" charset="0"/>
              </a:rPr>
              <a:t> </a:t>
            </a:r>
            <a:r>
              <a:rPr lang="en-US" altLang="zh-CN" kern="0" dirty="0">
                <a:solidFill>
                  <a:srgbClr val="333333"/>
                </a:solidFill>
                <a:ea typeface="Arial" pitchFamily="34" charset="0"/>
                <a:cs typeface="Arial" pitchFamily="34" charset="0"/>
              </a:rPr>
              <a:t>strategy</a:t>
            </a:r>
          </a:p>
        </p:txBody>
      </p:sp>
      <p:pic>
        <p:nvPicPr>
          <p:cNvPr id="1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4"/>
          <a:stretch>
            <a:fillRect/>
          </a:stretch>
        </p:blipFill>
        <p:spPr>
          <a:xfrm>
            <a:off x="182880" y="1393371"/>
            <a:ext cx="8778240" cy="4540976"/>
          </a:xfrm>
          <a:prstGeom prst="rect">
            <a:avLst/>
          </a:prstGeom>
        </p:spPr>
      </p:pic>
      <p:sp>
        <p:nvSpPr>
          <p:cNvPr id="3" name="Date Placeholder 2"/>
          <p:cNvSpPr>
            <a:spLocks noGrp="1"/>
          </p:cNvSpPr>
          <p:nvPr>
            <p:ph type="dt" sz="half" idx="10"/>
          </p:nvPr>
        </p:nvSpPr>
        <p:spPr/>
        <p:txBody>
          <a:bodyPr/>
          <a:lstStyle/>
          <a:p>
            <a:fld id="{5E7B9368-9EF7-463F-AE65-0708738F2560}"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a:xfrm>
            <a:off x="6553199" y="6356350"/>
            <a:ext cx="2303417" cy="365125"/>
          </a:xfrm>
        </p:spPr>
        <p:txBody>
          <a:bodyPr/>
          <a:lstStyle/>
          <a:p>
            <a:fld id="{DD535DB6-9AA5-4DF6-8BB3-90D1D0B22B34}" type="slidenum">
              <a:rPr lang="en-US" smtClean="0"/>
              <a:pPr/>
              <a:t>60</a:t>
            </a:fld>
            <a:endParaRPr lang="en-US" dirty="0"/>
          </a:p>
        </p:txBody>
      </p:sp>
    </p:spTree>
    <p:extLst>
      <p:ext uri="{BB962C8B-B14F-4D97-AF65-F5344CB8AC3E}">
        <p14:creationId xmlns:p14="http://schemas.microsoft.com/office/powerpoint/2010/main" val="2619204446"/>
      </p:ext>
      <p:ext uri="{3DFE8AA2-EA2F-4E03-F921-6B061DB0D3D9}"/>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64"/>
          <p:cNvSpPr txBox="1"/>
          <p:nvPr/>
        </p:nvSpPr>
        <p:spPr>
          <a:xfrm>
            <a:off x="8518246"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8</a:t>
            </a:r>
          </a:p>
        </p:txBody>
      </p:sp>
      <p:sp>
        <p:nvSpPr>
          <p:cNvPr id="17"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Example</a:t>
            </a:r>
          </a:p>
        </p:txBody>
      </p:sp>
      <p:pic>
        <p:nvPicPr>
          <p:cNvPr id="1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2109787" y="1452562"/>
            <a:ext cx="4924425" cy="3952875"/>
          </a:xfrm>
          <a:prstGeom prst="rect">
            <a:avLst/>
          </a:prstGeom>
        </p:spPr>
      </p:pic>
      <p:sp>
        <p:nvSpPr>
          <p:cNvPr id="3" name="Date Placeholder 2"/>
          <p:cNvSpPr>
            <a:spLocks noGrp="1"/>
          </p:cNvSpPr>
          <p:nvPr>
            <p:ph type="dt" sz="half" idx="10"/>
          </p:nvPr>
        </p:nvSpPr>
        <p:spPr/>
        <p:txBody>
          <a:bodyPr/>
          <a:lstStyle/>
          <a:p>
            <a:fld id="{3209925D-B87A-44BA-83EF-4370BA208BC6}"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p:txBody>
          <a:bodyPr/>
          <a:lstStyle/>
          <a:p>
            <a:fld id="{DD535DB6-9AA5-4DF6-8BB3-90D1D0B22B34}" type="slidenum">
              <a:rPr lang="en-US" smtClean="0"/>
              <a:pPr/>
              <a:t>61</a:t>
            </a:fld>
            <a:endParaRPr lang="en-US"/>
          </a:p>
        </p:txBody>
      </p:sp>
    </p:spTree>
    <p:extLst>
      <p:ext uri="{BB962C8B-B14F-4D97-AF65-F5344CB8AC3E}">
        <p14:creationId xmlns:p14="http://schemas.microsoft.com/office/powerpoint/2010/main" val="525234478"/>
      </p:ext>
      <p:ext uri="{90CD2B03-F10F-4350-FD2C-35E775355C1A}"/>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64"/>
          <p:cNvSpPr txBox="1"/>
          <p:nvPr/>
        </p:nvSpPr>
        <p:spPr>
          <a:xfrm>
            <a:off x="8518246"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8</a:t>
            </a:r>
          </a:p>
        </p:txBody>
      </p:sp>
      <p:sp>
        <p:nvSpPr>
          <p:cNvPr id="17"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Example</a:t>
            </a:r>
          </a:p>
        </p:txBody>
      </p:sp>
      <p:pic>
        <p:nvPicPr>
          <p:cNvPr id="1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p:cNvPicPr>
            <a:picLocks noChangeAspect="1"/>
          </p:cNvPicPr>
          <p:nvPr/>
        </p:nvPicPr>
        <p:blipFill>
          <a:blip r:embed="rId3"/>
          <a:stretch>
            <a:fillRect/>
          </a:stretch>
        </p:blipFill>
        <p:spPr>
          <a:xfrm>
            <a:off x="719137" y="1452562"/>
            <a:ext cx="7705725" cy="3952875"/>
          </a:xfrm>
          <a:prstGeom prst="rect">
            <a:avLst/>
          </a:prstGeom>
        </p:spPr>
      </p:pic>
      <p:sp>
        <p:nvSpPr>
          <p:cNvPr id="2" name="Date Placeholder 1"/>
          <p:cNvSpPr>
            <a:spLocks noGrp="1"/>
          </p:cNvSpPr>
          <p:nvPr>
            <p:ph type="dt" sz="half" idx="10"/>
          </p:nvPr>
        </p:nvSpPr>
        <p:spPr/>
        <p:txBody>
          <a:bodyPr/>
          <a:lstStyle/>
          <a:p>
            <a:fld id="{0C04A21B-B950-46E2-AED8-1A3E9A896B4D}"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p:txBody>
          <a:bodyPr/>
          <a:lstStyle/>
          <a:p>
            <a:fld id="{DD535DB6-9AA5-4DF6-8BB3-90D1D0B22B34}" type="slidenum">
              <a:rPr lang="en-US" smtClean="0"/>
              <a:pPr/>
              <a:t>62</a:t>
            </a:fld>
            <a:endParaRPr lang="en-US"/>
          </a:p>
        </p:txBody>
      </p:sp>
    </p:spTree>
    <p:extLst>
      <p:ext uri="{BB962C8B-B14F-4D97-AF65-F5344CB8AC3E}">
        <p14:creationId xmlns:p14="http://schemas.microsoft.com/office/powerpoint/2010/main" val="113963720"/>
      </p:ext>
      <p:ext uri="{90CD2B03-F10F-4350-FD2C-35E775355C1A}"/>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64"/>
          <p:cNvSpPr txBox="1"/>
          <p:nvPr/>
        </p:nvSpPr>
        <p:spPr>
          <a:xfrm>
            <a:off x="8518246"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8</a:t>
            </a:r>
          </a:p>
        </p:txBody>
      </p:sp>
      <p:sp>
        <p:nvSpPr>
          <p:cNvPr id="17"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37490" marR="0" indent="0" eaLnBrk="0">
              <a:lnSpc>
                <a:spcPct val="116000"/>
              </a:lnSpc>
            </a:pPr>
            <a:r>
              <a:rPr lang="en-US" altLang="zh-CN" kern="0" dirty="0">
                <a:solidFill>
                  <a:srgbClr val="333333"/>
                </a:solidFill>
                <a:ea typeface="Arial" pitchFamily="34" charset="0"/>
                <a:cs typeface="Arial" pitchFamily="34" charset="0"/>
              </a:rPr>
              <a:t>Example</a:t>
            </a:r>
          </a:p>
        </p:txBody>
      </p:sp>
      <p:pic>
        <p:nvPicPr>
          <p:cNvPr id="1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690562" y="1452562"/>
            <a:ext cx="7762875" cy="3952875"/>
          </a:xfrm>
          <a:prstGeom prst="rect">
            <a:avLst/>
          </a:prstGeom>
        </p:spPr>
      </p:pic>
      <p:sp>
        <p:nvSpPr>
          <p:cNvPr id="3" name="Date Placeholder 2"/>
          <p:cNvSpPr>
            <a:spLocks noGrp="1"/>
          </p:cNvSpPr>
          <p:nvPr>
            <p:ph type="dt" sz="half" idx="10"/>
          </p:nvPr>
        </p:nvSpPr>
        <p:spPr/>
        <p:txBody>
          <a:bodyPr/>
          <a:lstStyle/>
          <a:p>
            <a:fld id="{29D905C6-D5BE-47F3-94F1-899A8534E1E7}"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p:txBody>
          <a:bodyPr/>
          <a:lstStyle/>
          <a:p>
            <a:fld id="{DD535DB6-9AA5-4DF6-8BB3-90D1D0B22B34}" type="slidenum">
              <a:rPr lang="en-US" smtClean="0"/>
              <a:pPr/>
              <a:t>63</a:t>
            </a:fld>
            <a:endParaRPr lang="en-US"/>
          </a:p>
        </p:txBody>
      </p:sp>
    </p:spTree>
    <p:extLst>
      <p:ext uri="{BB962C8B-B14F-4D97-AF65-F5344CB8AC3E}">
        <p14:creationId xmlns:p14="http://schemas.microsoft.com/office/powerpoint/2010/main" val="3352607594"/>
      </p:ext>
      <p:ext uri="{90CD2B03-F10F-4350-FD2C-35E775355C1A}"/>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64"/>
          <p:cNvSpPr txBox="1"/>
          <p:nvPr/>
        </p:nvSpPr>
        <p:spPr>
          <a:xfrm>
            <a:off x="8518246"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8</a:t>
            </a:r>
          </a:p>
        </p:txBody>
      </p:sp>
      <p:sp>
        <p:nvSpPr>
          <p:cNvPr id="17"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23825" marR="0" indent="0" eaLnBrk="0">
              <a:lnSpc>
                <a:spcPct val="116000"/>
              </a:lnSpc>
            </a:pPr>
            <a:r>
              <a:rPr lang="en-US" altLang="zh-CN" kern="0" dirty="0">
                <a:solidFill>
                  <a:srgbClr val="333333"/>
                </a:solidFill>
                <a:latin typeface="Arial" pitchFamily="34" charset="0"/>
                <a:ea typeface="Arial" pitchFamily="34" charset="0"/>
                <a:cs typeface="Arial" pitchFamily="34" charset="0"/>
              </a:rPr>
              <a:t>What is the best weight vector?</a:t>
            </a:r>
          </a:p>
        </p:txBody>
      </p:sp>
      <p:pic>
        <p:nvPicPr>
          <p:cNvPr id="1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723900" y="1599252"/>
            <a:ext cx="7356740" cy="369332"/>
          </a:xfrm>
          <a:prstGeom prst="rect">
            <a:avLst/>
          </a:prstGeom>
        </p:spPr>
        <p:txBody>
          <a:bodyPr wrap="square">
            <a:spAutoFit/>
          </a:bodyPr>
          <a:lstStyle/>
          <a:p>
            <a:r>
              <a:rPr lang="en-US" dirty="0"/>
              <a:t> </a:t>
            </a:r>
            <a:r>
              <a:rPr lang="en-US" b="1" dirty="0">
                <a:solidFill>
                  <a:srgbClr val="00B0F0"/>
                </a:solidFill>
              </a:rPr>
              <a:t>How do we know which weight vector is the best one for a training set ?</a:t>
            </a:r>
            <a:endParaRPr lang="en-IN" b="1" dirty="0">
              <a:solidFill>
                <a:srgbClr val="00B0F0"/>
              </a:solidFill>
            </a:endParaRPr>
          </a:p>
        </p:txBody>
      </p:sp>
      <p:sp>
        <p:nvSpPr>
          <p:cNvPr id="2" name="Date Placeholder 1"/>
          <p:cNvSpPr>
            <a:spLocks noGrp="1"/>
          </p:cNvSpPr>
          <p:nvPr>
            <p:ph type="dt" sz="half" idx="10"/>
          </p:nvPr>
        </p:nvSpPr>
        <p:spPr/>
        <p:txBody>
          <a:bodyPr/>
          <a:lstStyle/>
          <a:p>
            <a:fld id="{35A07C8F-A581-44C5-A550-1F6D3D27A403}" type="datetime1">
              <a:rPr lang="en-US" smtClean="0"/>
              <a:t>2/8/2022</a:t>
            </a:fld>
            <a:endParaRPr lang="en-US"/>
          </a:p>
        </p:txBody>
      </p:sp>
      <p:sp>
        <p:nvSpPr>
          <p:cNvPr id="4" name="Footer Placeholder 3"/>
          <p:cNvSpPr>
            <a:spLocks noGrp="1"/>
          </p:cNvSpPr>
          <p:nvPr>
            <p:ph type="ftr" sz="quarter" idx="11"/>
          </p:nvPr>
        </p:nvSpPr>
        <p:spPr/>
        <p:txBody>
          <a:bodyPr/>
          <a:lstStyle/>
          <a:p>
            <a:r>
              <a:rPr lang="en-US"/>
              <a:t>KN SINGH                               MLT(KCS055)                                    UNIT-2</a:t>
            </a:r>
          </a:p>
        </p:txBody>
      </p:sp>
      <p:sp>
        <p:nvSpPr>
          <p:cNvPr id="5" name="Slide Number Placeholder 4"/>
          <p:cNvSpPr>
            <a:spLocks noGrp="1"/>
          </p:cNvSpPr>
          <p:nvPr>
            <p:ph type="sldNum" sz="quarter" idx="12"/>
          </p:nvPr>
        </p:nvSpPr>
        <p:spPr/>
        <p:txBody>
          <a:bodyPr/>
          <a:lstStyle/>
          <a:p>
            <a:fld id="{DD535DB6-9AA5-4DF6-8BB3-90D1D0B22B34}" type="slidenum">
              <a:rPr lang="en-US" smtClean="0"/>
              <a:pPr/>
              <a:t>64</a:t>
            </a:fld>
            <a:endParaRPr lang="en-US"/>
          </a:p>
        </p:txBody>
      </p:sp>
    </p:spTree>
    <p:extLst>
      <p:ext uri="{BB962C8B-B14F-4D97-AF65-F5344CB8AC3E}">
        <p14:creationId xmlns:p14="http://schemas.microsoft.com/office/powerpoint/2010/main" val="622466587"/>
      </p:ext>
      <p:ext uri="{90CD2B03-F10F-4350-FD2C-35E775355C1A}"/>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64"/>
          <p:cNvSpPr txBox="1"/>
          <p:nvPr/>
        </p:nvSpPr>
        <p:spPr>
          <a:xfrm>
            <a:off x="8518246" y="6401105"/>
            <a:ext cx="1143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8</a:t>
            </a:r>
          </a:p>
        </p:txBody>
      </p:sp>
      <p:sp>
        <p:nvSpPr>
          <p:cNvPr id="17"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23825" marR="0" indent="0" eaLnBrk="0">
              <a:lnSpc>
                <a:spcPct val="116000"/>
              </a:lnSpc>
            </a:pPr>
            <a:r>
              <a:rPr lang="en-US" altLang="zh-CN" kern="0" dirty="0">
                <a:solidFill>
                  <a:srgbClr val="333333"/>
                </a:solidFill>
                <a:latin typeface="Arial" pitchFamily="34" charset="0"/>
                <a:ea typeface="Arial" pitchFamily="34" charset="0"/>
                <a:cs typeface="Arial" pitchFamily="34" charset="0"/>
              </a:rPr>
              <a:t>What is the best weight vector?</a:t>
            </a:r>
          </a:p>
        </p:txBody>
      </p:sp>
      <p:pic>
        <p:nvPicPr>
          <p:cNvPr id="1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723900" y="1599252"/>
            <a:ext cx="7356740" cy="369332"/>
          </a:xfrm>
          <a:prstGeom prst="rect">
            <a:avLst/>
          </a:prstGeom>
        </p:spPr>
        <p:txBody>
          <a:bodyPr wrap="square">
            <a:spAutoFit/>
          </a:bodyPr>
          <a:lstStyle/>
          <a:p>
            <a:r>
              <a:rPr lang="en-US" dirty="0"/>
              <a:t> </a:t>
            </a:r>
            <a:r>
              <a:rPr lang="en-US" b="1" dirty="0">
                <a:solidFill>
                  <a:srgbClr val="00B0F0"/>
                </a:solidFill>
              </a:rPr>
              <a:t>How do we know which weight vector is the best one for a training set ?</a:t>
            </a:r>
            <a:endParaRPr lang="en-IN" b="1" dirty="0">
              <a:solidFill>
                <a:srgbClr val="00B0F0"/>
              </a:solidFill>
            </a:endParaRPr>
          </a:p>
        </p:txBody>
      </p:sp>
      <p:sp>
        <p:nvSpPr>
          <p:cNvPr id="2" name="Rectangle 1"/>
          <p:cNvSpPr/>
          <p:nvPr/>
        </p:nvSpPr>
        <p:spPr>
          <a:xfrm>
            <a:off x="1053737" y="2496235"/>
            <a:ext cx="6374674" cy="369332"/>
          </a:xfrm>
          <a:prstGeom prst="rect">
            <a:avLst/>
          </a:prstGeom>
        </p:spPr>
        <p:txBody>
          <a:bodyPr wrap="square">
            <a:spAutoFit/>
          </a:bodyPr>
          <a:lstStyle/>
          <a:p>
            <a:r>
              <a:rPr lang="en-US" dirty="0"/>
              <a:t>For an input (xi, </a:t>
            </a:r>
            <a:r>
              <a:rPr lang="en-US" dirty="0" err="1"/>
              <a:t>yi</a:t>
            </a:r>
            <a:r>
              <a:rPr lang="en-US" dirty="0"/>
              <a:t>) in the training set, the cost of a mistake is</a:t>
            </a:r>
          </a:p>
        </p:txBody>
      </p:sp>
      <p:sp>
        <p:nvSpPr>
          <p:cNvPr id="5" name="Rectangle 4"/>
          <p:cNvSpPr/>
          <p:nvPr/>
        </p:nvSpPr>
        <p:spPr>
          <a:xfrm>
            <a:off x="723899" y="4054483"/>
            <a:ext cx="6704511" cy="369332"/>
          </a:xfrm>
          <a:prstGeom prst="rect">
            <a:avLst/>
          </a:prstGeom>
        </p:spPr>
        <p:txBody>
          <a:bodyPr wrap="square">
            <a:spAutoFit/>
          </a:bodyPr>
          <a:lstStyle/>
          <a:p>
            <a:r>
              <a:rPr lang="en-US" dirty="0"/>
              <a:t>Define the cost (or loss) for a particular weight vector w to be</a:t>
            </a:r>
          </a:p>
        </p:txBody>
      </p:sp>
      <p:sp>
        <p:nvSpPr>
          <p:cNvPr id="11" name="TextBox145"/>
          <p:cNvSpPr txBox="1"/>
          <p:nvPr/>
        </p:nvSpPr>
        <p:spPr>
          <a:xfrm>
            <a:off x="6867465" y="4774104"/>
            <a:ext cx="2076237" cy="889090"/>
          </a:xfrm>
          <a:prstGeom prst="rect">
            <a:avLst/>
          </a:prstGeom>
          <a:noFill/>
        </p:spPr>
        <p:txBody>
          <a:bodyPr wrap="square" lIns="0" tIns="0" rIns="0" bIns="0" rtlCol="0">
            <a:spAutoFit/>
          </a:bodyPr>
          <a:lstStyle/>
          <a:p>
            <a:pPr marL="0" marR="0" indent="0" eaLnBrk="0">
              <a:lnSpc>
                <a:spcPct val="107000"/>
              </a:lnSpc>
            </a:pPr>
            <a:r>
              <a:rPr lang="en-US" altLang="zh-CN" sz="1800" kern="0" baseline="0" noProof="0" dirty="0">
                <a:solidFill>
                  <a:srgbClr val="333333"/>
                </a:solidFill>
                <a:latin typeface="Arial" pitchFamily="34" charset="0"/>
                <a:ea typeface="Arial" pitchFamily="34" charset="0"/>
                <a:cs typeface="Arial" pitchFamily="34" charset="0"/>
              </a:rPr>
              <a:t>Sum</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of</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squared</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costs</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over</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the</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training</a:t>
            </a:r>
            <a:r>
              <a:rPr lang="en-US" altLang="zh-CN" sz="1800" kern="0" noProof="0" dirty="0">
                <a:latin typeface="Arial" pitchFamily="34" charset="0"/>
                <a:ea typeface="Arial" pitchFamily="34" charset="0"/>
                <a:cs typeface="Arial" pitchFamily="34" charset="0"/>
              </a:rPr>
              <a:t> </a:t>
            </a:r>
            <a:r>
              <a:rPr lang="en-US" altLang="zh-CN" sz="1800" kern="0" baseline="0" noProof="0" dirty="0">
                <a:solidFill>
                  <a:srgbClr val="333333"/>
                </a:solidFill>
                <a:latin typeface="Arial" pitchFamily="34" charset="0"/>
                <a:ea typeface="Arial" pitchFamily="34" charset="0"/>
                <a:cs typeface="Arial" pitchFamily="34" charset="0"/>
              </a:rPr>
              <a:t>set</a:t>
            </a:r>
          </a:p>
        </p:txBody>
      </p:sp>
      <mc:AlternateContent xmlns:mc="http://schemas.openxmlformats.org/markup-compatibility/2006" xmlns:a14="http://schemas.microsoft.com/office/drawing/2010/main">
        <mc:Choice Requires="a14">
          <p:sp>
            <p:nvSpPr>
              <p:cNvPr id="6" name="Rectangle 5"/>
              <p:cNvSpPr/>
              <p:nvPr/>
            </p:nvSpPr>
            <p:spPr>
              <a:xfrm>
                <a:off x="1100680" y="5918221"/>
                <a:ext cx="6379029" cy="369332"/>
              </a:xfrm>
              <a:prstGeom prst="rect">
                <a:avLst/>
              </a:prstGeom>
            </p:spPr>
            <p:txBody>
              <a:bodyPr wrap="square">
                <a:spAutoFit/>
              </a:bodyPr>
              <a:lstStyle/>
              <a:p>
                <a:r>
                  <a:rPr lang="en-US" dirty="0"/>
                  <a:t>One strategy for learning: Find the </a:t>
                </a:r>
                <a14:m>
                  <m:oMath xmlns:m="http://schemas.openxmlformats.org/officeDocument/2006/math">
                    <m:r>
                      <m:rPr>
                        <m:sty m:val="p"/>
                      </m:rPr>
                      <a:rPr lang="el-GR" i="1">
                        <a:latin typeface="Cambria Math" panose="02040503050406030204" pitchFamily="18" charset="0"/>
                      </a:rPr>
                      <m:t>β</m:t>
                    </m:r>
                  </m:oMath>
                </a14:m>
                <a:r>
                  <a:rPr lang="en-US" dirty="0"/>
                  <a:t> with least cost on this data</a:t>
                </a:r>
              </a:p>
            </p:txBody>
          </p:sp>
        </mc:Choice>
        <mc:Fallback xmlns="">
          <p:sp>
            <p:nvSpPr>
              <p:cNvPr id="6" name="Rectangle 5"/>
              <p:cNvSpPr>
                <a:spLocks noRot="1" noChangeAspect="1" noMove="1" noResize="1" noEditPoints="1" noAdjustHandles="1" noChangeArrowheads="1" noChangeShapeType="1" noTextEdit="1"/>
              </p:cNvSpPr>
              <p:nvPr/>
            </p:nvSpPr>
            <p:spPr>
              <a:xfrm>
                <a:off x="1100680" y="5918221"/>
                <a:ext cx="6379029" cy="369332"/>
              </a:xfrm>
              <a:prstGeom prst="rect">
                <a:avLst/>
              </a:prstGeom>
              <a:blipFill>
                <a:blip r:embed="rId3"/>
                <a:stretch>
                  <a:fillRect l="-860"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114800" y="2960914"/>
                <a:ext cx="9248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i="1">
                              <a:latin typeface="Cambria Math" panose="02040503050406030204" pitchFamily="18" charset="0"/>
                            </a:rPr>
                            <m:t>𝑖</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m:rPr>
                              <m:sty m:val="p"/>
                            </m:rPr>
                            <a:rPr lang="el-GR" i="1">
                              <a:latin typeface="Cambria Math" panose="02040503050406030204" pitchFamily="18" charset="0"/>
                            </a:rPr>
                            <m:t>β</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m:oMathPara>
                </a14:m>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4114800" y="2960914"/>
                <a:ext cx="924805" cy="276999"/>
              </a:xfrm>
              <a:prstGeom prst="rect">
                <a:avLst/>
              </a:prstGeom>
              <a:blipFill>
                <a:blip r:embed="rId4"/>
                <a:stretch>
                  <a:fillRect l="-5921" t="-4444" r="-1974"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393981" y="3543403"/>
                <a:ext cx="2699265" cy="556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𝐽</m:t>
                      </m:r>
                      <m:d>
                        <m:dPr>
                          <m:ctrlPr>
                            <a:rPr lang="en-IN" b="0" i="1" smtClean="0">
                              <a:latin typeface="Cambria Math" panose="02040503050406030204" pitchFamily="18" charset="0"/>
                            </a:rPr>
                          </m:ctrlPr>
                        </m:dPr>
                        <m:e>
                          <m:r>
                            <a:rPr lang="en-IN" b="0" i="1" smtClean="0">
                              <a:latin typeface="Cambria Math" panose="02040503050406030204" pitchFamily="18" charset="0"/>
                            </a:rPr>
                            <m:t>𝑤</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𝑚</m:t>
                          </m:r>
                        </m:sup>
                        <m:e>
                          <m:sSup>
                            <m:sSupPr>
                              <m:ctrlPr>
                                <a:rPr lang="en-IN" b="0" i="1" smtClean="0">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𝑦</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m:rPr>
                                      <m:sty m:val="p"/>
                                    </m:rPr>
                                    <a:rPr lang="el-GR" i="1">
                                      <a:latin typeface="Cambria Math" panose="02040503050406030204" pitchFamily="18" charset="0"/>
                                    </a:rPr>
                                    <m:t>β</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e>
                            <m:sup>
                              <m:r>
                                <a:rPr lang="en-IN" b="0" i="1" smtClean="0">
                                  <a:latin typeface="Cambria Math" panose="02040503050406030204" pitchFamily="18" charset="0"/>
                                </a:rPr>
                                <m:t>2</m:t>
                              </m:r>
                            </m:sup>
                          </m:sSup>
                        </m:e>
                      </m:nary>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393981" y="3543403"/>
                <a:ext cx="2699265" cy="55630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27569" y="4866665"/>
                <a:ext cx="2699265" cy="556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𝐽</m:t>
                      </m:r>
                      <m:d>
                        <m:dPr>
                          <m:ctrlPr>
                            <a:rPr lang="en-IN" b="0" i="1" smtClean="0">
                              <a:latin typeface="Cambria Math" panose="02040503050406030204" pitchFamily="18" charset="0"/>
                            </a:rPr>
                          </m:ctrlPr>
                        </m:dPr>
                        <m:e>
                          <m:r>
                            <a:rPr lang="en-IN" b="0" i="1" smtClean="0">
                              <a:latin typeface="Cambria Math" panose="02040503050406030204" pitchFamily="18" charset="0"/>
                            </a:rPr>
                            <m:t>𝑤</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𝑚</m:t>
                          </m:r>
                        </m:sup>
                        <m:e>
                          <m:sSup>
                            <m:sSupPr>
                              <m:ctrlPr>
                                <a:rPr lang="en-IN" b="0" i="1" smtClean="0">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𝑦</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m:rPr>
                                      <m:sty m:val="p"/>
                                    </m:rPr>
                                    <a:rPr lang="el-GR" i="1">
                                      <a:latin typeface="Cambria Math" panose="02040503050406030204" pitchFamily="18" charset="0"/>
                                    </a:rPr>
                                    <m:t>β</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e>
                            <m:sup>
                              <m:r>
                                <a:rPr lang="en-IN" b="0" i="1" smtClean="0">
                                  <a:latin typeface="Cambria Math" panose="02040503050406030204" pitchFamily="18" charset="0"/>
                                </a:rPr>
                                <m:t>2</m:t>
                              </m:r>
                            </m:sup>
                          </m:sSup>
                        </m:e>
                      </m:nary>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3227569" y="4866665"/>
                <a:ext cx="2699265" cy="556306"/>
              </a:xfrm>
              <a:prstGeom prst="rect">
                <a:avLst/>
              </a:prstGeom>
              <a:blipFill>
                <a:blip r:embed="rId6"/>
                <a:stretch>
                  <a:fillRect/>
                </a:stretch>
              </a:blipFill>
            </p:spPr>
            <p:txBody>
              <a:bodyPr/>
              <a:lstStyle/>
              <a:p>
                <a:r>
                  <a:rPr lang="en-IN">
                    <a:noFill/>
                  </a:rPr>
                  <a:t> </a:t>
                </a:r>
              </a:p>
            </p:txBody>
          </p:sp>
        </mc:Fallback>
      </mc:AlternateContent>
      <p:sp>
        <p:nvSpPr>
          <p:cNvPr id="7" name="Date Placeholder 6"/>
          <p:cNvSpPr>
            <a:spLocks noGrp="1"/>
          </p:cNvSpPr>
          <p:nvPr>
            <p:ph type="dt" sz="half" idx="10"/>
          </p:nvPr>
        </p:nvSpPr>
        <p:spPr/>
        <p:txBody>
          <a:bodyPr/>
          <a:lstStyle/>
          <a:p>
            <a:fld id="{8452D7F4-F294-445A-A06C-6C82F7C4BD52}" type="datetime1">
              <a:rPr lang="en-US" smtClean="0"/>
              <a:t>2/8/2022</a:t>
            </a:fld>
            <a:endParaRPr lang="en-US"/>
          </a:p>
        </p:txBody>
      </p:sp>
      <p:sp>
        <p:nvSpPr>
          <p:cNvPr id="9" name="Footer Placeholder 8"/>
          <p:cNvSpPr>
            <a:spLocks noGrp="1"/>
          </p:cNvSpPr>
          <p:nvPr>
            <p:ph type="ftr" sz="quarter" idx="11"/>
          </p:nvPr>
        </p:nvSpPr>
        <p:spPr/>
        <p:txBody>
          <a:bodyPr/>
          <a:lstStyle/>
          <a:p>
            <a:r>
              <a:rPr lang="en-US"/>
              <a:t>KN SINGH                               MLT(KCS055)                                    UNIT-2</a:t>
            </a:r>
          </a:p>
        </p:txBody>
      </p:sp>
      <p:sp>
        <p:nvSpPr>
          <p:cNvPr id="10" name="Slide Number Placeholder 9"/>
          <p:cNvSpPr>
            <a:spLocks noGrp="1"/>
          </p:cNvSpPr>
          <p:nvPr>
            <p:ph type="sldNum" sz="quarter" idx="12"/>
          </p:nvPr>
        </p:nvSpPr>
        <p:spPr/>
        <p:txBody>
          <a:bodyPr/>
          <a:lstStyle/>
          <a:p>
            <a:fld id="{DD535DB6-9AA5-4DF6-8BB3-90D1D0B22B34}" type="slidenum">
              <a:rPr lang="en-US" smtClean="0"/>
              <a:pPr/>
              <a:t>65</a:t>
            </a:fld>
            <a:endParaRPr lang="en-US"/>
          </a:p>
        </p:txBody>
      </p:sp>
    </p:spTree>
    <p:extLst>
      <p:ext uri="{BB962C8B-B14F-4D97-AF65-F5344CB8AC3E}">
        <p14:creationId xmlns:p14="http://schemas.microsoft.com/office/powerpoint/2010/main" val="2979200021"/>
      </p:ext>
      <p:ext uri="{90CD2B03-F10F-4350-FD2C-35E775355C1A}"/>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445AD7BA-9A37-4C73-D345-1A153C6927E6"/>
          <p:cNvPicPr>
            <a:picLocks noChangeAspect="1"/>
          </p:cNvPicPr>
          <p:nvPr/>
        </p:nvPicPr>
        <p:blipFill>
          <a:blip r:embed="rId2" cstate="print">
            <a:extLst>
              <a:ext uri="{2BE85FDE-9AEE-434F-1B66-E7AB837E3679}"/>
            </a:extLst>
          </a:blip>
          <a:stretch>
            <a:fillRect/>
          </a:stretch>
        </p:blipFill>
        <p:spPr>
          <a:xfrm>
            <a:off x="0" y="0"/>
            <a:ext cx="9144000" cy="6858000"/>
          </a:xfrm>
          <a:prstGeom prst="rect">
            <a:avLst/>
          </a:prstGeom>
        </p:spPr>
      </p:pic>
      <p:sp>
        <p:nvSpPr>
          <p:cNvPr id="157" name="TextBox157"/>
          <p:cNvSpPr txBox="1"/>
          <p:nvPr/>
        </p:nvSpPr>
        <p:spPr>
          <a:xfrm>
            <a:off x="8445906" y="6401105"/>
            <a:ext cx="1905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18</a:t>
            </a:r>
          </a:p>
        </p:txBody>
      </p:sp>
      <p:sp>
        <p:nvSpPr>
          <p:cNvPr id="159" name="TextBox159"/>
          <p:cNvSpPr txBox="1"/>
          <p:nvPr/>
        </p:nvSpPr>
        <p:spPr>
          <a:xfrm>
            <a:off x="634187" y="3134564"/>
            <a:ext cx="6001743" cy="428451"/>
          </a:xfrm>
          <a:prstGeom prst="rect">
            <a:avLst/>
          </a:prstGeom>
          <a:noFill/>
        </p:spPr>
        <p:txBody>
          <a:bodyPr wrap="square" lIns="0" tIns="0" rIns="0" bIns="0" rtlCol="0">
            <a:spAutoFit/>
          </a:bodyPr>
          <a:lstStyle/>
          <a:p>
            <a:pPr marL="0" marR="0" indent="0" eaLnBrk="0">
              <a:lnSpc>
                <a:spcPct val="116000"/>
              </a:lnSpc>
            </a:pPr>
            <a:r>
              <a:rPr lang="en-US" altLang="zh-CN" sz="2400" kern="0" baseline="0" noProof="0" dirty="0">
                <a:solidFill>
                  <a:srgbClr val="00B0F0"/>
                </a:solidFill>
                <a:latin typeface="Arial" pitchFamily="34" charset="0"/>
                <a:ea typeface="Arial" pitchFamily="34" charset="0"/>
                <a:cs typeface="Arial" pitchFamily="34" charset="0"/>
              </a:rPr>
              <a:t>Learning:</a:t>
            </a:r>
            <a:r>
              <a:rPr lang="en-US" altLang="zh-CN" sz="2400" kern="0" noProof="0" dirty="0">
                <a:latin typeface="Arial" pitchFamily="34" charset="0"/>
                <a:ea typeface="Arial" pitchFamily="34" charset="0"/>
                <a:cs typeface="Arial" pitchFamily="34" charset="0"/>
              </a:rPr>
              <a:t> </a:t>
            </a:r>
            <a:r>
              <a:rPr lang="en-US" altLang="zh-CN" sz="2400" kern="0" baseline="0" noProof="0" dirty="0">
                <a:solidFill>
                  <a:srgbClr val="333333"/>
                </a:solidFill>
                <a:latin typeface="Arial" pitchFamily="34" charset="0"/>
                <a:ea typeface="Arial" pitchFamily="34" charset="0"/>
                <a:cs typeface="Arial" pitchFamily="34" charset="0"/>
              </a:rPr>
              <a:t>minimizing</a:t>
            </a:r>
            <a:r>
              <a:rPr lang="en-US" altLang="zh-CN" sz="2400" kern="0" noProof="0" dirty="0">
                <a:latin typeface="Arial" pitchFamily="34" charset="0"/>
                <a:ea typeface="Arial" pitchFamily="34" charset="0"/>
                <a:cs typeface="Arial" pitchFamily="34" charset="0"/>
              </a:rPr>
              <a:t> </a:t>
            </a:r>
            <a:r>
              <a:rPr lang="en-US" altLang="zh-CN" sz="2400" kern="0" baseline="0" noProof="0" dirty="0">
                <a:solidFill>
                  <a:srgbClr val="333333"/>
                </a:solidFill>
                <a:latin typeface="Arial" pitchFamily="34" charset="0"/>
                <a:ea typeface="Arial" pitchFamily="34" charset="0"/>
                <a:cs typeface="Arial" pitchFamily="34" charset="0"/>
              </a:rPr>
              <a:t>mean</a:t>
            </a:r>
            <a:r>
              <a:rPr lang="en-US" altLang="zh-CN" sz="2400" kern="0" noProof="0" dirty="0">
                <a:latin typeface="Arial" pitchFamily="34" charset="0"/>
                <a:ea typeface="Arial" pitchFamily="34" charset="0"/>
                <a:cs typeface="Arial" pitchFamily="34" charset="0"/>
              </a:rPr>
              <a:t> </a:t>
            </a:r>
            <a:r>
              <a:rPr lang="en-US" altLang="zh-CN" sz="2400" kern="0" baseline="0" noProof="0" dirty="0">
                <a:solidFill>
                  <a:srgbClr val="333333"/>
                </a:solidFill>
                <a:latin typeface="Arial" pitchFamily="34" charset="0"/>
                <a:ea typeface="Arial" pitchFamily="34" charset="0"/>
                <a:cs typeface="Arial" pitchFamily="34" charset="0"/>
              </a:rPr>
              <a:t>squared</a:t>
            </a:r>
            <a:r>
              <a:rPr lang="en-US" altLang="zh-CN" sz="2400" kern="0" noProof="0" dirty="0">
                <a:latin typeface="Arial" pitchFamily="34" charset="0"/>
                <a:ea typeface="Arial" pitchFamily="34" charset="0"/>
                <a:cs typeface="Arial" pitchFamily="34" charset="0"/>
              </a:rPr>
              <a:t> </a:t>
            </a:r>
            <a:r>
              <a:rPr lang="en-US" altLang="zh-CN" sz="2400" kern="0" baseline="0" noProof="0" dirty="0">
                <a:solidFill>
                  <a:srgbClr val="333333"/>
                </a:solidFill>
                <a:latin typeface="Arial" pitchFamily="34" charset="0"/>
                <a:ea typeface="Arial" pitchFamily="34" charset="0"/>
                <a:cs typeface="Arial" pitchFamily="34" charset="0"/>
              </a:rPr>
              <a:t>error</a:t>
            </a:r>
          </a:p>
        </p:txBody>
      </p:sp>
      <mc:AlternateContent xmlns:mc="http://schemas.openxmlformats.org/markup-compatibility/2006" xmlns:a14="http://schemas.microsoft.com/office/drawing/2010/main">
        <mc:Choice Requires="a14">
          <p:sp>
            <p:nvSpPr>
              <p:cNvPr id="2" name="Rectangle 1"/>
              <p:cNvSpPr/>
              <p:nvPr/>
            </p:nvSpPr>
            <p:spPr>
              <a:xfrm>
                <a:off x="1628503" y="1780236"/>
                <a:ext cx="5085806" cy="6486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𝑦</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m:rPr>
                                      <m:sty m:val="p"/>
                                    </m:rPr>
                                    <a:rPr lang="el-GR" i="1">
                                      <a:latin typeface="Cambria Math" panose="02040503050406030204" pitchFamily="18" charset="0"/>
                                    </a:rPr>
                                    <m:t>β</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e>
                            <m:sup>
                              <m:r>
                                <a:rPr lang="en-IN" i="1">
                                  <a:latin typeface="Cambria Math" panose="02040503050406030204" pitchFamily="18" charset="0"/>
                                </a:rPr>
                                <m:t>2</m:t>
                              </m:r>
                            </m:sup>
                          </m:sSup>
                        </m:e>
                      </m:nary>
                    </m:oMath>
                  </m:oMathPara>
                </a14:m>
                <a:endParaRPr lang="en-IN" dirty="0"/>
              </a:p>
            </p:txBody>
          </p:sp>
        </mc:Choice>
        <mc:Fallback xmlns="">
          <p:sp>
            <p:nvSpPr>
              <p:cNvPr id="2" name="Rectangle 1"/>
              <p:cNvSpPr>
                <a:spLocks noRot="1" noChangeAspect="1" noMove="1" noResize="1" noEditPoints="1" noAdjustHandles="1" noChangeArrowheads="1" noChangeShapeType="1" noTextEdit="1"/>
              </p:cNvSpPr>
              <p:nvPr/>
            </p:nvSpPr>
            <p:spPr>
              <a:xfrm>
                <a:off x="1628503" y="1780236"/>
                <a:ext cx="5085806" cy="648639"/>
              </a:xfrm>
              <a:prstGeom prst="rect">
                <a:avLst/>
              </a:prstGeom>
              <a:blipFill>
                <a:blip r:embed="rId3"/>
                <a:stretch>
                  <a:fillRect/>
                </a:stretch>
              </a:blipFill>
            </p:spPr>
            <p:txBody>
              <a:bodyPr/>
              <a:lstStyle/>
              <a:p>
                <a:r>
                  <a:rPr lang="en-IN">
                    <a:noFill/>
                  </a:rPr>
                  <a:t> </a:t>
                </a:r>
              </a:p>
            </p:txBody>
          </p:sp>
        </mc:Fallback>
      </mc:AlternateContent>
      <p:sp>
        <p:nvSpPr>
          <p:cNvPr id="3" name="Rectangle 2"/>
          <p:cNvSpPr/>
          <p:nvPr/>
        </p:nvSpPr>
        <p:spPr>
          <a:xfrm>
            <a:off x="634188" y="4097428"/>
            <a:ext cx="7811718" cy="1527085"/>
          </a:xfrm>
          <a:prstGeom prst="rect">
            <a:avLst/>
          </a:prstGeom>
        </p:spPr>
        <p:txBody>
          <a:bodyPr wrap="square">
            <a:spAutoFit/>
          </a:bodyPr>
          <a:lstStyle/>
          <a:p>
            <a:pPr marR="1389382" eaLnBrk="0">
              <a:lnSpc>
                <a:spcPct val="122000"/>
              </a:lnSpc>
            </a:pPr>
            <a:r>
              <a:rPr lang="en-US" altLang="zh-CN" sz="2000" kern="0" dirty="0">
                <a:solidFill>
                  <a:srgbClr val="333333"/>
                </a:solidFill>
                <a:latin typeface="Arial" pitchFamily="34" charset="0"/>
                <a:ea typeface="Arial" pitchFamily="34" charset="0"/>
                <a:cs typeface="Arial" pitchFamily="34" charset="0"/>
              </a:rPr>
              <a:t>Different</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strategies</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exist</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for</a:t>
            </a:r>
            <a:r>
              <a:rPr lang="en-US" altLang="zh-CN" sz="2000" kern="0" dirty="0">
                <a:latin typeface="Arial" pitchFamily="34" charset="0"/>
                <a:ea typeface="Arial" pitchFamily="34" charset="0"/>
                <a:cs typeface="Arial" pitchFamily="34" charset="0"/>
              </a:rPr>
              <a:t> </a:t>
            </a:r>
            <a:r>
              <a:rPr lang="en-US" altLang="zh-CN" sz="2000" i="1" kern="0" dirty="0">
                <a:solidFill>
                  <a:srgbClr val="3366CC"/>
                </a:solidFill>
                <a:latin typeface="Arial" pitchFamily="34" charset="0"/>
                <a:ea typeface="Arial" pitchFamily="34" charset="0"/>
                <a:cs typeface="Arial" pitchFamily="34" charset="0"/>
              </a:rPr>
              <a:t>learning</a:t>
            </a:r>
            <a:r>
              <a:rPr lang="en-US" altLang="zh-CN" sz="2000" i="1" kern="0" dirty="0">
                <a:latin typeface="Arial" pitchFamily="34" charset="0"/>
                <a:ea typeface="Arial" pitchFamily="34" charset="0"/>
                <a:cs typeface="Arial" pitchFamily="34" charset="0"/>
              </a:rPr>
              <a:t> </a:t>
            </a:r>
            <a:r>
              <a:rPr lang="en-US" altLang="zh-CN" sz="2000" i="1" kern="0" dirty="0">
                <a:solidFill>
                  <a:srgbClr val="3366CC"/>
                </a:solidFill>
                <a:latin typeface="Arial" pitchFamily="34" charset="0"/>
                <a:ea typeface="Arial" pitchFamily="34" charset="0"/>
                <a:cs typeface="Arial" pitchFamily="34" charset="0"/>
              </a:rPr>
              <a:t>by optimization</a:t>
            </a:r>
            <a:endParaRPr lang="en-US" altLang="zh-CN" sz="2000" i="1" kern="0" dirty="0">
              <a:latin typeface="Arial" pitchFamily="34" charset="0"/>
              <a:ea typeface="Arial" pitchFamily="34" charset="0"/>
              <a:cs typeface="Arial" pitchFamily="34" charset="0"/>
            </a:endParaRPr>
          </a:p>
          <a:p>
            <a:pPr marR="1389382" eaLnBrk="0">
              <a:lnSpc>
                <a:spcPct val="122000"/>
              </a:lnSpc>
            </a:pPr>
            <a:r>
              <a:rPr lang="en-US" altLang="zh-CN" sz="2000" kern="0" dirty="0">
                <a:solidFill>
                  <a:srgbClr val="333333"/>
                </a:solidFill>
                <a:latin typeface="Arial" pitchFamily="34" charset="0"/>
                <a:ea typeface="Arial" pitchFamily="34" charset="0"/>
                <a:cs typeface="Arial" pitchFamily="34" charset="0"/>
              </a:rPr>
              <a:t>•</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Gradient</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descent</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is</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a</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popular</a:t>
            </a:r>
            <a:r>
              <a:rPr lang="en-US" altLang="zh-CN" sz="2000" kern="0" dirty="0">
                <a:latin typeface="Arial" pitchFamily="34" charset="0"/>
                <a:ea typeface="Arial" pitchFamily="34" charset="0"/>
                <a:cs typeface="Arial" pitchFamily="34" charset="0"/>
              </a:rPr>
              <a:t> </a:t>
            </a:r>
            <a:r>
              <a:rPr lang="en-US" altLang="zh-CN" sz="2000" kern="0" dirty="0">
                <a:solidFill>
                  <a:srgbClr val="333333"/>
                </a:solidFill>
                <a:latin typeface="Arial" pitchFamily="34" charset="0"/>
                <a:ea typeface="Arial" pitchFamily="34" charset="0"/>
                <a:cs typeface="Arial" pitchFamily="34" charset="0"/>
              </a:rPr>
              <a:t>algorithm</a:t>
            </a:r>
          </a:p>
          <a:p>
            <a:pPr marL="390982" marR="0" indent="0" eaLnBrk="0">
              <a:lnSpc>
                <a:spcPct val="109000"/>
              </a:lnSpc>
              <a:spcBef>
                <a:spcPts val="97"/>
              </a:spcBef>
            </a:pPr>
            <a:r>
              <a:rPr lang="en-US" altLang="zh-CN" sz="2000" i="1" kern="0" dirty="0">
                <a:solidFill>
                  <a:srgbClr val="333333"/>
                </a:solidFill>
                <a:latin typeface="Arial" pitchFamily="34" charset="0"/>
                <a:ea typeface="Arial" pitchFamily="34" charset="0"/>
                <a:cs typeface="Arial" pitchFamily="34" charset="0"/>
              </a:rPr>
              <a:t>(For</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this</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particular</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minimization</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objective,</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there</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is</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also</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an</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analytical</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solution.</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No</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need</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for</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gradient</a:t>
            </a:r>
            <a:r>
              <a:rPr lang="en-US" altLang="zh-CN" sz="2000" i="1" kern="0" dirty="0">
                <a:latin typeface="Arial" pitchFamily="34" charset="0"/>
                <a:ea typeface="Arial" pitchFamily="34" charset="0"/>
                <a:cs typeface="Arial" pitchFamily="34" charset="0"/>
              </a:rPr>
              <a:t> </a:t>
            </a:r>
            <a:r>
              <a:rPr lang="en-US" altLang="zh-CN" sz="2000" i="1" kern="0" dirty="0">
                <a:solidFill>
                  <a:srgbClr val="333333"/>
                </a:solidFill>
                <a:latin typeface="Arial" pitchFamily="34" charset="0"/>
                <a:ea typeface="Arial" pitchFamily="34" charset="0"/>
                <a:cs typeface="Arial" pitchFamily="34" charset="0"/>
              </a:rPr>
              <a:t>descent)</a:t>
            </a:r>
          </a:p>
        </p:txBody>
      </p:sp>
      <p:sp>
        <p:nvSpPr>
          <p:cNvPr id="12"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23825" marR="0" indent="0" eaLnBrk="0">
              <a:lnSpc>
                <a:spcPct val="116000"/>
              </a:lnSpc>
            </a:pPr>
            <a:r>
              <a:rPr lang="en-US" altLang="zh-CN" kern="0" dirty="0">
                <a:solidFill>
                  <a:srgbClr val="333333"/>
                </a:solidFill>
                <a:latin typeface="Arial" pitchFamily="34" charset="0"/>
                <a:ea typeface="Arial" pitchFamily="34" charset="0"/>
                <a:cs typeface="Arial" pitchFamily="34" charset="0"/>
              </a:rPr>
              <a:t>Least Mean Squares (LMS) Regression</a:t>
            </a:r>
          </a:p>
        </p:txBody>
      </p:sp>
      <p:pic>
        <p:nvPicPr>
          <p:cNvPr id="13"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4" name="Date Placeholder 3"/>
          <p:cNvSpPr>
            <a:spLocks noGrp="1"/>
          </p:cNvSpPr>
          <p:nvPr>
            <p:ph type="dt" sz="half" idx="10"/>
          </p:nvPr>
        </p:nvSpPr>
        <p:spPr/>
        <p:txBody>
          <a:bodyPr/>
          <a:lstStyle/>
          <a:p>
            <a:fld id="{40878533-2915-4F3B-B934-1B526CE1908D}" type="datetime1">
              <a:rPr lang="en-US" smtClean="0"/>
              <a:t>2/8/2022</a:t>
            </a:fld>
            <a:endParaRPr lang="en-US"/>
          </a:p>
        </p:txBody>
      </p:sp>
      <p:sp>
        <p:nvSpPr>
          <p:cNvPr id="5" name="Footer Placeholder 4"/>
          <p:cNvSpPr>
            <a:spLocks noGrp="1"/>
          </p:cNvSpPr>
          <p:nvPr>
            <p:ph type="ftr" sz="quarter" idx="11"/>
          </p:nvPr>
        </p:nvSpPr>
        <p:spPr/>
        <p:txBody>
          <a:bodyPr/>
          <a:lstStyle/>
          <a:p>
            <a:r>
              <a:rPr lang="en-US"/>
              <a:t>KN SINGH                               MLT(KCS055)                                    UNIT-2</a:t>
            </a:r>
          </a:p>
        </p:txBody>
      </p:sp>
      <p:sp>
        <p:nvSpPr>
          <p:cNvPr id="6" name="Slide Number Placeholder 5"/>
          <p:cNvSpPr>
            <a:spLocks noGrp="1"/>
          </p:cNvSpPr>
          <p:nvPr>
            <p:ph type="sldNum" sz="quarter" idx="12"/>
          </p:nvPr>
        </p:nvSpPr>
        <p:spPr/>
        <p:txBody>
          <a:bodyPr/>
          <a:lstStyle/>
          <a:p>
            <a:fld id="{DD535DB6-9AA5-4DF6-8BB3-90D1D0B22B34}" type="slidenum">
              <a:rPr lang="en-US" smtClean="0"/>
              <a:pPr/>
              <a:t>66</a:t>
            </a:fld>
            <a:endParaRPr lang="en-US"/>
          </a:p>
        </p:txBody>
      </p:sp>
    </p:spTree>
    <p:extLst>
      <p:ext uri="{BB962C8B-B14F-4D97-AF65-F5344CB8AC3E}">
        <p14:creationId xmlns:p14="http://schemas.microsoft.com/office/powerpoint/2010/main" val="971565983"/>
      </p:ext>
      <p:ext uri="{0BB1E9C1-428C-498E-4356-C93ABEBA7A56}"/>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7465FE52-F2E8-4762-292E-528A5635BD4E"/>
          <p:cNvPicPr>
            <a:picLocks noChangeAspect="1"/>
          </p:cNvPicPr>
          <p:nvPr/>
        </p:nvPicPr>
        <p:blipFill>
          <a:blip r:embed="rId2" cstate="print">
            <a:extLst>
              <a:ext uri="{FAB89D05-6E53-431C-6ECC-6795ADC74762}"/>
            </a:extLst>
          </a:blip>
          <a:stretch>
            <a:fillRect/>
          </a:stretch>
        </p:blipFill>
        <p:spPr>
          <a:xfrm>
            <a:off x="0" y="0"/>
            <a:ext cx="9144000" cy="6858000"/>
          </a:xfrm>
          <a:prstGeom prst="rect">
            <a:avLst/>
          </a:prstGeom>
        </p:spPr>
      </p:pic>
      <p:sp>
        <p:nvSpPr>
          <p:cNvPr id="175" name="TextBox175"/>
          <p:cNvSpPr txBox="1"/>
          <p:nvPr/>
        </p:nvSpPr>
        <p:spPr>
          <a:xfrm>
            <a:off x="529185" y="1382139"/>
            <a:ext cx="4283758" cy="4012380"/>
          </a:xfrm>
          <a:prstGeom prst="rect">
            <a:avLst/>
          </a:prstGeom>
          <a:noFill/>
        </p:spPr>
        <p:txBody>
          <a:bodyPr wrap="square" lIns="0" tIns="0" rIns="0" bIns="0" rtlCol="0">
            <a:spAutoFit/>
          </a:bodyPr>
          <a:lstStyle/>
          <a:p>
            <a:pPr marL="305" marR="81126" indent="-305" eaLnBrk="0">
              <a:lnSpc>
                <a:spcPct val="112000"/>
              </a:lnSpc>
              <a:spcBef>
                <a:spcPts val="4562"/>
              </a:spcBef>
            </a:pPr>
            <a:r>
              <a:rPr lang="en-US" altLang="zh-CN" sz="2200" kern="0" baseline="0" noProof="0" dirty="0">
                <a:solidFill>
                  <a:srgbClr val="333333"/>
                </a:solidFill>
                <a:ea typeface="Arial" pitchFamily="34" charset="0"/>
                <a:cs typeface="Arial" pitchFamily="34" charset="0"/>
              </a:rPr>
              <a:t>General</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strategy</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for</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minimizing</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function</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J(</a:t>
            </a:r>
            <a:r>
              <a:rPr lang="en-US" altLang="zh-CN" sz="2200" b="1" kern="0" baseline="0" noProof="0" dirty="0">
                <a:solidFill>
                  <a:srgbClr val="333333"/>
                </a:solidFill>
                <a:ea typeface="Arial" pitchFamily="34" charset="0"/>
                <a:cs typeface="Arial" pitchFamily="34" charset="0"/>
              </a:rPr>
              <a:t>w</a:t>
            </a:r>
            <a:r>
              <a:rPr lang="en-US" altLang="zh-CN" sz="2200" kern="0" baseline="0" noProof="0" dirty="0">
                <a:solidFill>
                  <a:srgbClr val="333333"/>
                </a:solidFill>
                <a:ea typeface="Arial" pitchFamily="34" charset="0"/>
                <a:cs typeface="Arial" pitchFamily="34" charset="0"/>
              </a:rPr>
              <a:t>)</a:t>
            </a:r>
          </a:p>
          <a:p>
            <a:pPr marL="334670" marR="88930" indent="-331927" eaLnBrk="0">
              <a:lnSpc>
                <a:spcPct val="112000"/>
              </a:lnSpc>
              <a:spcBef>
                <a:spcPts val="2188"/>
              </a:spcBef>
            </a:pPr>
            <a:r>
              <a:rPr lang="en-US" altLang="zh-CN" sz="2200" kern="0" baseline="0" noProof="0" dirty="0">
                <a:solidFill>
                  <a:srgbClr val="333333"/>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Start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with</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an</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initial</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guess</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for</a:t>
            </a:r>
            <a:r>
              <a:rPr lang="en-US" altLang="zh-CN" sz="2200" kern="0" noProof="0" dirty="0">
                <a:ea typeface="Arial" pitchFamily="34" charset="0"/>
                <a:cs typeface="Arial" pitchFamily="34" charset="0"/>
              </a:rPr>
              <a:t> </a:t>
            </a:r>
            <a:r>
              <a:rPr lang="en-US" altLang="zh-CN" sz="2200" b="1" kern="0" baseline="0" noProof="0" dirty="0">
                <a:solidFill>
                  <a:srgbClr val="333333"/>
                </a:solidFill>
                <a:ea typeface="Arial" pitchFamily="34" charset="0"/>
                <a:cs typeface="Arial" pitchFamily="34" charset="0"/>
              </a:rPr>
              <a:t>w</a:t>
            </a:r>
            <a:r>
              <a:rPr lang="en-US" altLang="zh-CN" sz="2200" kern="0" baseline="0" noProof="0" dirty="0">
                <a:solidFill>
                  <a:srgbClr val="333333"/>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say</a:t>
            </a:r>
            <a:r>
              <a:rPr lang="en-US" altLang="zh-CN" sz="2200" kern="0" noProof="0" dirty="0">
                <a:ea typeface="Arial" pitchFamily="34" charset="0"/>
                <a:cs typeface="Arial" pitchFamily="34" charset="0"/>
              </a:rPr>
              <a:t> </a:t>
            </a:r>
            <a:r>
              <a:rPr lang="en-US" altLang="zh-CN" sz="2200" b="1" kern="0" baseline="0" noProof="0" dirty="0">
                <a:solidFill>
                  <a:srgbClr val="333333"/>
                </a:solidFill>
                <a:ea typeface="Arial" pitchFamily="34" charset="0"/>
                <a:cs typeface="Arial" pitchFamily="34" charset="0"/>
              </a:rPr>
              <a:t>w0</a:t>
            </a:r>
          </a:p>
          <a:p>
            <a:pPr marL="2743" marR="0" indent="0" eaLnBrk="0">
              <a:lnSpc>
                <a:spcPct val="118000"/>
              </a:lnSpc>
              <a:spcBef>
                <a:spcPts val="1616"/>
              </a:spcBef>
            </a:pPr>
            <a:r>
              <a:rPr lang="en-US" altLang="zh-CN" sz="2200" kern="0" baseline="0" noProof="0" dirty="0">
                <a:solidFill>
                  <a:srgbClr val="333333"/>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Iterate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till</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convergence:</a:t>
            </a:r>
          </a:p>
          <a:p>
            <a:pPr marL="443535" marR="0" indent="0" eaLnBrk="0">
              <a:lnSpc>
                <a:spcPct val="92000"/>
              </a:lnSpc>
              <a:spcBef>
                <a:spcPts val="159"/>
              </a:spcBef>
            </a:pPr>
            <a:r>
              <a:rPr lang="en-US" altLang="zh-CN" sz="2200" kern="0" baseline="0" noProof="0" dirty="0">
                <a:solidFill>
                  <a:srgbClr val="333333"/>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Compute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gradient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the</a:t>
            </a:r>
            <a:r>
              <a:rPr lang="en-US" altLang="zh-CN" sz="2200" kern="0" noProof="0" dirty="0">
                <a:ea typeface="Arial" pitchFamily="34" charset="0"/>
                <a:cs typeface="Arial" pitchFamily="34" charset="0"/>
              </a:rPr>
              <a:t> </a:t>
            </a:r>
            <a:br>
              <a:rPr lang="zh-CN" altLang="en-US" sz="2200" dirty="0"/>
            </a:br>
            <a:r>
              <a:rPr lang="en-US" altLang="zh-CN" sz="2200" kern="0" noProof="0" dirty="0"/>
              <a:t> </a:t>
            </a:r>
            <a:r>
              <a:rPr lang="en-US" altLang="zh-CN" sz="2200" kern="0" baseline="0" noProof="0" dirty="0">
                <a:solidFill>
                  <a:srgbClr val="333333"/>
                </a:solidFill>
                <a:ea typeface="Arial" pitchFamily="34" charset="0"/>
                <a:cs typeface="Arial" pitchFamily="34" charset="0"/>
              </a:rPr>
              <a:t>gradient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J</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at</a:t>
            </a:r>
            <a:r>
              <a:rPr lang="en-US" altLang="zh-CN" sz="2200" kern="0" noProof="0" dirty="0">
                <a:ea typeface="Arial" pitchFamily="34" charset="0"/>
                <a:cs typeface="Arial" pitchFamily="34" charset="0"/>
              </a:rPr>
              <a:t> </a:t>
            </a:r>
            <a:r>
              <a:rPr lang="en-US" altLang="zh-CN" sz="2200" b="1" kern="0" baseline="0" noProof="0" dirty="0" err="1">
                <a:solidFill>
                  <a:srgbClr val="333333"/>
                </a:solidFill>
                <a:ea typeface="Arial" pitchFamily="34" charset="0"/>
                <a:cs typeface="Arial" pitchFamily="34" charset="0"/>
              </a:rPr>
              <a:t>w</a:t>
            </a:r>
            <a:r>
              <a:rPr lang="en-US" altLang="zh-CN" sz="2200" kern="0" baseline="0" noProof="0" dirty="0" err="1">
                <a:solidFill>
                  <a:srgbClr val="333333"/>
                </a:solidFill>
                <a:ea typeface="Arial" pitchFamily="34" charset="0"/>
                <a:cs typeface="Arial" pitchFamily="34" charset="0"/>
              </a:rPr>
              <a:t>t</a:t>
            </a:r>
            <a:r>
              <a:rPr lang="en-US" altLang="zh-CN" sz="2200" kern="0" noProof="0" dirty="0">
                <a:ea typeface="Arial" pitchFamily="34" charset="0"/>
                <a:cs typeface="Arial" pitchFamily="34" charset="0"/>
              </a:rPr>
              <a:t> </a:t>
            </a:r>
          </a:p>
          <a:p>
            <a:pPr marL="443535" marR="0" indent="0" eaLnBrk="0">
              <a:lnSpc>
                <a:spcPct val="92000"/>
              </a:lnSpc>
              <a:spcBef>
                <a:spcPts val="159"/>
              </a:spcBef>
            </a:pPr>
            <a:r>
              <a:rPr lang="en-US" altLang="zh-CN" sz="2200" kern="0" baseline="0" noProof="0" dirty="0">
                <a:solidFill>
                  <a:srgbClr val="333333"/>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Update</a:t>
            </a:r>
            <a:r>
              <a:rPr lang="en-US" altLang="zh-CN" sz="2200" kern="0" noProof="0" dirty="0">
                <a:ea typeface="Arial" pitchFamily="34" charset="0"/>
                <a:cs typeface="Arial" pitchFamily="34" charset="0"/>
              </a:rPr>
              <a:t> </a:t>
            </a:r>
            <a:r>
              <a:rPr lang="en-US" altLang="zh-CN" sz="2200" b="1" kern="0" baseline="0" noProof="0" dirty="0">
                <a:solidFill>
                  <a:srgbClr val="333333"/>
                </a:solidFill>
                <a:ea typeface="Arial" pitchFamily="34" charset="0"/>
                <a:cs typeface="Arial" pitchFamily="34" charset="0"/>
              </a:rPr>
              <a:t>w</a:t>
            </a:r>
            <a:r>
              <a:rPr lang="en-US" altLang="zh-CN" sz="2200" kern="0" baseline="0" noProof="0" dirty="0">
                <a:solidFill>
                  <a:srgbClr val="333333"/>
                </a:solidFill>
                <a:ea typeface="Arial" pitchFamily="34" charset="0"/>
                <a:cs typeface="Arial" pitchFamily="34" charset="0"/>
              </a:rPr>
              <a:t>tto</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get</a:t>
            </a:r>
            <a:r>
              <a:rPr lang="en-US" altLang="zh-CN" sz="2200" kern="0" noProof="0" dirty="0">
                <a:ea typeface="Arial" pitchFamily="34" charset="0"/>
                <a:cs typeface="Arial" pitchFamily="34" charset="0"/>
              </a:rPr>
              <a:t> </a:t>
            </a:r>
            <a:r>
              <a:rPr lang="en-US" altLang="zh-CN" sz="2200" b="1" kern="0" baseline="0" noProof="0" dirty="0">
                <a:solidFill>
                  <a:srgbClr val="333333"/>
                </a:solidFill>
                <a:ea typeface="Arial" pitchFamily="34" charset="0"/>
                <a:cs typeface="Arial" pitchFamily="34" charset="0"/>
              </a:rPr>
              <a:t>w</a:t>
            </a:r>
            <a:r>
              <a:rPr lang="en-US" altLang="zh-CN" sz="2200" kern="0" baseline="0" noProof="0" dirty="0">
                <a:solidFill>
                  <a:srgbClr val="333333"/>
                </a:solidFill>
                <a:ea typeface="Arial" pitchFamily="34" charset="0"/>
                <a:cs typeface="Arial" pitchFamily="34" charset="0"/>
              </a:rPr>
              <a:t>t+1</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by</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taking</a:t>
            </a:r>
            <a:r>
              <a:rPr lang="en-US" altLang="zh-CN" sz="2200" kern="0" noProof="0" dirty="0">
                <a:ea typeface="Arial" pitchFamily="34" charset="0"/>
                <a:cs typeface="Arial" pitchFamily="34" charset="0"/>
              </a:rPr>
              <a:t> </a:t>
            </a:r>
            <a:br>
              <a:rPr lang="zh-CN" altLang="en-US" sz="2200" dirty="0"/>
            </a:br>
            <a:r>
              <a:rPr lang="en-US" altLang="zh-CN" sz="2200" kern="0" noProof="0" dirty="0"/>
              <a:t> </a:t>
            </a:r>
            <a:r>
              <a:rPr lang="en-US" altLang="zh-CN" sz="2200" kern="0" baseline="0" noProof="0" dirty="0">
                <a:solidFill>
                  <a:srgbClr val="333333"/>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step</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in</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opposite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direction</a:t>
            </a:r>
            <a:r>
              <a:rPr lang="en-US" altLang="zh-CN" sz="2200" kern="0" noProof="0" dirty="0">
                <a:ea typeface="Arial" pitchFamily="34" charset="0"/>
                <a:cs typeface="Arial" pitchFamily="34" charset="0"/>
              </a:rPr>
              <a:t> </a:t>
            </a:r>
            <a:br>
              <a:rPr lang="zh-CN" altLang="en-US" sz="2200" dirty="0"/>
            </a:br>
            <a:r>
              <a:rPr lang="en-US" altLang="zh-CN" sz="2200" kern="0" noProof="0" dirty="0"/>
              <a:t> </a:t>
            </a:r>
            <a:r>
              <a:rPr lang="en-US" altLang="zh-CN" sz="2200" kern="0" baseline="0" noProof="0" dirty="0">
                <a:solidFill>
                  <a:srgbClr val="333333"/>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333333"/>
                </a:solidFill>
                <a:ea typeface="Arial" pitchFamily="34" charset="0"/>
                <a:cs typeface="Arial" pitchFamily="34" charset="0"/>
              </a:rPr>
              <a:t>gradient</a:t>
            </a:r>
          </a:p>
        </p:txBody>
      </p:sp>
      <p:sp>
        <p:nvSpPr>
          <p:cNvPr id="176" name="TextBox176"/>
          <p:cNvSpPr txBox="1"/>
          <p:nvPr/>
        </p:nvSpPr>
        <p:spPr>
          <a:xfrm>
            <a:off x="8437068" y="6401105"/>
            <a:ext cx="2032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21</a:t>
            </a:r>
          </a:p>
        </p:txBody>
      </p:sp>
      <p:sp>
        <p:nvSpPr>
          <p:cNvPr id="177" name="TextBox177"/>
          <p:cNvSpPr txBox="1"/>
          <p:nvPr/>
        </p:nvSpPr>
        <p:spPr>
          <a:xfrm>
            <a:off x="5055385" y="1227430"/>
            <a:ext cx="482600" cy="304800"/>
          </a:xfrm>
          <a:prstGeom prst="rect">
            <a:avLst/>
          </a:prstGeom>
          <a:noFill/>
        </p:spPr>
        <p:txBody>
          <a:bodyPr wrap="square" lIns="0" tIns="0" rIns="0" bIns="0" rtlCol="0">
            <a:spAutoFit/>
          </a:bodyPr>
          <a:lstStyle/>
          <a:p>
            <a:pPr marL="0" marR="0" indent="0" eaLnBrk="0">
              <a:lnSpc>
                <a:spcPct val="113000"/>
              </a:lnSpc>
            </a:pPr>
            <a:r>
              <a:rPr lang="en-US" altLang="zh-CN" sz="1800" kern="0" spc="0" baseline="0" noProof="0" dirty="0">
                <a:solidFill>
                  <a:srgbClr val="3366CC"/>
                </a:solidFill>
                <a:latin typeface="Arial" pitchFamily="34" charset="0"/>
                <a:ea typeface="Arial" pitchFamily="34" charset="0"/>
                <a:cs typeface="Arial" pitchFamily="34" charset="0"/>
              </a:rPr>
              <a:t>J(</a:t>
            </a:r>
            <a:r>
              <a:rPr lang="en-US" altLang="zh-CN" sz="1750" kern="0" spc="0" baseline="0" noProof="0" dirty="0">
                <a:solidFill>
                  <a:srgbClr val="3366CC"/>
                </a:solidFill>
                <a:latin typeface="Arial" pitchFamily="34" charset="0"/>
                <a:ea typeface="Arial" pitchFamily="34" charset="0"/>
                <a:cs typeface="Arial" pitchFamily="34" charset="0"/>
              </a:rPr>
              <a:t>w</a:t>
            </a:r>
            <a:r>
              <a:rPr lang="en-US" altLang="zh-CN" sz="1800" kern="0" spc="0" baseline="0" noProof="0" dirty="0">
                <a:solidFill>
                  <a:srgbClr val="3366CC"/>
                </a:solidFill>
                <a:latin typeface="Arial" pitchFamily="34" charset="0"/>
                <a:ea typeface="Arial" pitchFamily="34" charset="0"/>
                <a:cs typeface="Arial" pitchFamily="34" charset="0"/>
              </a:rPr>
              <a:t>)</a:t>
            </a:r>
          </a:p>
        </p:txBody>
      </p:sp>
      <p:pic>
        <p:nvPicPr>
          <p:cNvPr id="178" name="0F316C82-5D8E-4A79-C4A5-4797518019C8"/>
          <p:cNvPicPr>
            <a:picLocks noChangeAspect="1"/>
          </p:cNvPicPr>
          <p:nvPr/>
        </p:nvPicPr>
        <p:blipFill>
          <a:blip r:embed="rId3" cstate="print">
            <a:extLst>
              <a:ext uri="{6AD1BA53-5D7B-4C58-776B-03083F3C614A}"/>
            </a:extLst>
          </a:blip>
          <a:stretch>
            <a:fillRect/>
          </a:stretch>
        </p:blipFill>
        <p:spPr>
          <a:xfrm>
            <a:off x="5111937" y="1571625"/>
            <a:ext cx="3590925" cy="2667000"/>
          </a:xfrm>
          <a:prstGeom prst="rect">
            <a:avLst/>
          </a:prstGeom>
        </p:spPr>
      </p:pic>
      <p:sp>
        <p:nvSpPr>
          <p:cNvPr id="179" name="TextBox179"/>
          <p:cNvSpPr txBox="1"/>
          <p:nvPr/>
        </p:nvSpPr>
        <p:spPr>
          <a:xfrm>
            <a:off x="8741964" y="3906622"/>
            <a:ext cx="190500" cy="304800"/>
          </a:xfrm>
          <a:prstGeom prst="rect">
            <a:avLst/>
          </a:prstGeom>
          <a:noFill/>
        </p:spPr>
        <p:txBody>
          <a:bodyPr wrap="square" lIns="0" tIns="0" rIns="0" bIns="0" rtlCol="0">
            <a:spAutoFit/>
          </a:bodyPr>
          <a:lstStyle/>
          <a:p>
            <a:pPr marL="0" marR="0" indent="0" eaLnBrk="0">
              <a:lnSpc>
                <a:spcPct val="113000"/>
              </a:lnSpc>
            </a:pPr>
            <a:r>
              <a:rPr lang="en-US" altLang="zh-CN" sz="1800" kern="0" spc="-200" baseline="0" noProof="0" dirty="0">
                <a:solidFill>
                  <a:srgbClr val="3366CC"/>
                </a:solidFill>
                <a:latin typeface="Arial" pitchFamily="34" charset="0"/>
                <a:ea typeface="Arial" pitchFamily="34" charset="0"/>
                <a:cs typeface="Arial" pitchFamily="34" charset="0"/>
              </a:rPr>
              <a:t>w</a:t>
            </a:r>
          </a:p>
        </p:txBody>
      </p:sp>
      <p:pic>
        <p:nvPicPr>
          <p:cNvPr id="180" name="C769A0B4-25C3-4EA2-FEF8-844271AE75EE"/>
          <p:cNvPicPr>
            <a:picLocks noChangeAspect="1"/>
          </p:cNvPicPr>
          <p:nvPr/>
        </p:nvPicPr>
        <p:blipFill>
          <a:blip r:embed="rId4" cstate="print">
            <a:extLst>
              <a:ext uri="{10012D7C-B7EB-459E-EB32-89B531BEEE10}"/>
            </a:extLst>
          </a:blip>
          <a:stretch>
            <a:fillRect/>
          </a:stretch>
        </p:blipFill>
        <p:spPr>
          <a:xfrm>
            <a:off x="5047488" y="4495800"/>
            <a:ext cx="4105275" cy="1381125"/>
          </a:xfrm>
          <a:prstGeom prst="rect">
            <a:avLst/>
          </a:prstGeom>
        </p:spPr>
      </p:pic>
      <p:pic>
        <p:nvPicPr>
          <p:cNvPr id="181" name="4BC0CCBA-9326-4568-B449-16CE86448631"/>
          <p:cNvPicPr>
            <a:picLocks noChangeAspect="1"/>
          </p:cNvPicPr>
          <p:nvPr/>
        </p:nvPicPr>
        <p:blipFill>
          <a:blip r:embed="rId5" cstate="print">
            <a:extLst>
              <a:ext uri="{AC8E8F34-165B-4ABC-22EF-1AB453F0B208}"/>
            </a:extLst>
          </a:blip>
          <a:stretch>
            <a:fillRect/>
          </a:stretch>
        </p:blipFill>
        <p:spPr>
          <a:xfrm>
            <a:off x="5152821" y="4572000"/>
            <a:ext cx="3895725" cy="1228725"/>
          </a:xfrm>
          <a:prstGeom prst="rect">
            <a:avLst/>
          </a:prstGeom>
        </p:spPr>
      </p:pic>
      <p:sp>
        <p:nvSpPr>
          <p:cNvPr id="182" name="TextBox182"/>
          <p:cNvSpPr txBox="1"/>
          <p:nvPr/>
        </p:nvSpPr>
        <p:spPr>
          <a:xfrm>
            <a:off x="5262904" y="4611853"/>
            <a:ext cx="3644900" cy="1143000"/>
          </a:xfrm>
          <a:prstGeom prst="rect">
            <a:avLst/>
          </a:prstGeom>
          <a:noFill/>
        </p:spPr>
        <p:txBody>
          <a:bodyPr wrap="square" lIns="0" tIns="0" rIns="0" bIns="0" rtlCol="0">
            <a:spAutoFit/>
          </a:bodyPr>
          <a:lstStyle/>
          <a:p>
            <a:pPr marL="0" marR="0" indent="0" eaLnBrk="0">
              <a:lnSpc>
                <a:spcPct val="107000"/>
              </a:lnSpc>
            </a:pPr>
            <a:r>
              <a:rPr lang="en-US" altLang="zh-CN" sz="1800" b="1" kern="0" spc="-90" baseline="0" noProof="0" dirty="0">
                <a:solidFill>
                  <a:srgbClr val="3366CC"/>
                </a:solidFill>
                <a:latin typeface="Arial" pitchFamily="34" charset="0"/>
                <a:ea typeface="Arial" pitchFamily="34" charset="0"/>
                <a:cs typeface="Arial" pitchFamily="34" charset="0"/>
              </a:rPr>
              <a:t>Intuition</a:t>
            </a:r>
            <a:r>
              <a:rPr lang="en-US" altLang="zh-CN" sz="1800" kern="0" spc="-90" baseline="0" noProof="0" dirty="0">
                <a:solidFill>
                  <a:srgbClr val="333333"/>
                </a:solidFill>
                <a:latin typeface="Arial" pitchFamily="34" charset="0"/>
                <a:ea typeface="Arial" pitchFamily="34" charset="0"/>
                <a:cs typeface="Arial" pitchFamily="34" charset="0"/>
              </a:rPr>
              <a:t>:</a:t>
            </a:r>
            <a:r>
              <a:rPr lang="en-US" altLang="zh-CN" sz="1800" kern="0" spc="-13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The</a:t>
            </a:r>
            <a:r>
              <a:rPr lang="en-US" altLang="zh-CN" sz="1800" kern="0" spc="-145"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gradient</a:t>
            </a:r>
            <a:r>
              <a:rPr lang="en-US" altLang="zh-CN" sz="1800" kern="0" spc="-120"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is</a:t>
            </a:r>
            <a:r>
              <a:rPr lang="en-US" altLang="zh-CN" sz="1800" kern="0" spc="-16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30" baseline="0" noProof="0" dirty="0">
                <a:solidFill>
                  <a:srgbClr val="333333"/>
                </a:solidFill>
                <a:latin typeface="Arial" pitchFamily="34" charset="0"/>
                <a:ea typeface="Arial" pitchFamily="34" charset="0"/>
                <a:cs typeface="Arial" pitchFamily="34" charset="0"/>
              </a:rPr>
              <a:t>direction</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of</a:t>
            </a:r>
            <a:r>
              <a:rPr lang="en-US" altLang="zh-CN" sz="1800" kern="0" spc="-170" noProof="0" dirty="0">
                <a:latin typeface="Arial" pitchFamily="34" charset="0"/>
                <a:ea typeface="Arial" pitchFamily="34" charset="0"/>
                <a:cs typeface="Arial" pitchFamily="34" charset="0"/>
              </a:rPr>
              <a:t> </a:t>
            </a:r>
            <a:r>
              <a:rPr lang="en-US" altLang="zh-CN" sz="1800" kern="0" spc="-75" baseline="0" noProof="0" dirty="0">
                <a:solidFill>
                  <a:srgbClr val="333333"/>
                </a:solidFill>
                <a:latin typeface="Arial" pitchFamily="34" charset="0"/>
                <a:ea typeface="Arial" pitchFamily="34" charset="0"/>
                <a:cs typeface="Arial" pitchFamily="34" charset="0"/>
              </a:rPr>
              <a:t>steepest</a:t>
            </a:r>
            <a:r>
              <a:rPr lang="en-US" altLang="zh-CN" sz="1800" kern="0" spc="-125" noProof="0" dirty="0">
                <a:latin typeface="Arial" pitchFamily="34" charset="0"/>
                <a:ea typeface="Arial" pitchFamily="34" charset="0"/>
                <a:cs typeface="Arial" pitchFamily="34" charset="0"/>
              </a:rPr>
              <a:t> </a:t>
            </a:r>
            <a:r>
              <a:rPr lang="en-US" altLang="zh-CN" sz="1800" kern="0" spc="-90" baseline="0" noProof="0" dirty="0">
                <a:solidFill>
                  <a:srgbClr val="333333"/>
                </a:solidFill>
                <a:latin typeface="Arial" pitchFamily="34" charset="0"/>
                <a:ea typeface="Arial" pitchFamily="34" charset="0"/>
                <a:cs typeface="Arial" pitchFamily="34" charset="0"/>
              </a:rPr>
              <a:t>increase</a:t>
            </a:r>
            <a:r>
              <a:rPr lang="en-US" altLang="zh-CN" sz="1800" kern="0" spc="-12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2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75" noProof="0" dirty="0">
                <a:latin typeface="Arial" pitchFamily="34" charset="0"/>
                <a:ea typeface="Arial" pitchFamily="34" charset="0"/>
                <a:cs typeface="Arial" pitchFamily="34" charset="0"/>
              </a:rPr>
              <a:t> </a:t>
            </a:r>
            <a:r>
              <a:rPr lang="en-US" altLang="zh-CN" sz="1800" kern="0" spc="-20" baseline="0" noProof="0" dirty="0">
                <a:solidFill>
                  <a:srgbClr val="333333"/>
                </a:solidFill>
                <a:latin typeface="Arial" pitchFamily="34" charset="0"/>
                <a:ea typeface="Arial" pitchFamily="34" charset="0"/>
                <a:cs typeface="Arial" pitchFamily="34" charset="0"/>
              </a:rPr>
              <a:t>function.</a:t>
            </a:r>
            <a:r>
              <a:rPr lang="en-US" altLang="zh-CN" sz="1800" kern="0" spc="-225" noProof="0" dirty="0">
                <a:latin typeface="Arial" pitchFamily="34" charset="0"/>
                <a:ea typeface="Arial" pitchFamily="34" charset="0"/>
                <a:cs typeface="Arial" pitchFamily="34" charset="0"/>
              </a:rPr>
              <a:t> </a:t>
            </a:r>
            <a:r>
              <a:rPr lang="en-US" altLang="zh-CN" sz="1800" kern="0" spc="-200" baseline="0" noProof="0" dirty="0">
                <a:solidFill>
                  <a:srgbClr val="333333"/>
                </a:solidFill>
                <a:latin typeface="Arial" pitchFamily="34" charset="0"/>
                <a:ea typeface="Arial" pitchFamily="34" charset="0"/>
                <a:cs typeface="Arial" pitchFamily="34" charset="0"/>
              </a:rPr>
              <a:t>To</a:t>
            </a:r>
            <a:r>
              <a:rPr lang="en-US" altLang="zh-CN" sz="1800" kern="0" spc="40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get</a:t>
            </a:r>
            <a:r>
              <a:rPr lang="en-US" altLang="zh-CN" sz="1800" kern="0" spc="-15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7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70"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minimum,</a:t>
            </a:r>
            <a:r>
              <a:rPr lang="en-US" altLang="zh-CN" sz="1800" kern="0" spc="-125"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go</a:t>
            </a:r>
            <a:r>
              <a:rPr lang="en-US" altLang="zh-CN" sz="1800" kern="0" spc="-6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3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opposite</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direction</a:t>
            </a:r>
          </a:p>
        </p:txBody>
      </p:sp>
      <p:sp>
        <p:nvSpPr>
          <p:cNvPr id="183" name="TextBox183"/>
          <p:cNvSpPr txBox="1"/>
          <p:nvPr/>
        </p:nvSpPr>
        <p:spPr>
          <a:xfrm>
            <a:off x="6277896" y="1022375"/>
            <a:ext cx="2438400" cy="317500"/>
          </a:xfrm>
          <a:prstGeom prst="rect">
            <a:avLst/>
          </a:prstGeom>
          <a:noFill/>
        </p:spPr>
        <p:txBody>
          <a:bodyPr wrap="square" lIns="0" tIns="0" rIns="0" bIns="0" rtlCol="0">
            <a:spAutoFit/>
          </a:bodyPr>
          <a:lstStyle/>
          <a:p>
            <a:pPr marL="0" marR="0" indent="0" eaLnBrk="0">
              <a:lnSpc>
                <a:spcPct val="116000"/>
              </a:lnSpc>
            </a:pPr>
            <a:r>
              <a:rPr lang="en-US" altLang="zh-CN" sz="1800" kern="0" spc="-200" baseline="0" noProof="0" dirty="0">
                <a:solidFill>
                  <a:srgbClr val="333333"/>
                </a:solidFill>
                <a:latin typeface="Arial" pitchFamily="34" charset="0"/>
                <a:ea typeface="Arial" pitchFamily="34" charset="0"/>
                <a:cs typeface="Arial" pitchFamily="34" charset="0"/>
              </a:rPr>
              <a:t>We</a:t>
            </a:r>
            <a:r>
              <a:rPr lang="en-US" altLang="zh-CN" sz="1800" kern="0" spc="-80" noProof="0" dirty="0">
                <a:latin typeface="Arial" pitchFamily="34" charset="0"/>
                <a:ea typeface="Arial" pitchFamily="34" charset="0"/>
                <a:cs typeface="Arial" pitchFamily="34" charset="0"/>
              </a:rPr>
              <a:t> </a:t>
            </a:r>
            <a:r>
              <a:rPr lang="en-US" altLang="zh-CN" sz="1800" kern="0" spc="-70" baseline="0" noProof="0" dirty="0">
                <a:solidFill>
                  <a:srgbClr val="333333"/>
                </a:solidFill>
                <a:latin typeface="Arial" pitchFamily="34" charset="0"/>
                <a:ea typeface="Arial" pitchFamily="34" charset="0"/>
                <a:cs typeface="Arial" pitchFamily="34" charset="0"/>
              </a:rPr>
              <a:t>are</a:t>
            </a:r>
            <a:r>
              <a:rPr lang="en-US" altLang="zh-CN" sz="1800" kern="0" spc="-190" noProof="0" dirty="0">
                <a:latin typeface="Arial" pitchFamily="34" charset="0"/>
                <a:ea typeface="Arial" pitchFamily="34" charset="0"/>
                <a:cs typeface="Arial" pitchFamily="34" charset="0"/>
              </a:rPr>
              <a:t> </a:t>
            </a:r>
            <a:r>
              <a:rPr lang="en-US" altLang="zh-CN" sz="1800" kern="0" spc="-15" baseline="0" noProof="0" dirty="0">
                <a:solidFill>
                  <a:srgbClr val="333333"/>
                </a:solidFill>
                <a:latin typeface="Arial" pitchFamily="34" charset="0"/>
                <a:ea typeface="Arial" pitchFamily="34" charset="0"/>
                <a:cs typeface="Arial" pitchFamily="34" charset="0"/>
              </a:rPr>
              <a:t>trying</a:t>
            </a:r>
            <a:r>
              <a:rPr lang="en-US" altLang="zh-CN" sz="1800" kern="0" spc="-16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25"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minimize</a:t>
            </a:r>
          </a:p>
        </p:txBody>
      </p:sp>
      <p:pic>
        <p:nvPicPr>
          <p:cNvPr id="184" name="EF376EE9-A4EA-4221-A49C-4732ADD090B4"/>
          <p:cNvPicPr>
            <a:picLocks noChangeAspect="1"/>
          </p:cNvPicPr>
          <p:nvPr/>
        </p:nvPicPr>
        <p:blipFill>
          <a:blip r:embed="rId6" cstate="print">
            <a:extLst>
              <a:ext uri="{F10878B4-5242-47ED-90D8-BB1A6AEA5EC0}"/>
            </a:extLst>
          </a:blip>
          <a:stretch>
            <a:fillRect/>
          </a:stretch>
        </p:blipFill>
        <p:spPr>
          <a:xfrm>
            <a:off x="6227064" y="1285875"/>
            <a:ext cx="2466975" cy="695325"/>
          </a:xfrm>
          <a:prstGeom prst="rect">
            <a:avLst/>
          </a:prstGeom>
        </p:spPr>
      </p:pic>
      <p:sp>
        <p:nvSpPr>
          <p:cNvPr id="13"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8941" marR="0" indent="0" eaLnBrk="0">
              <a:lnSpc>
                <a:spcPct val="116000"/>
              </a:lnSpc>
            </a:pPr>
            <a:r>
              <a:rPr lang="en-US" altLang="zh-CN" kern="0" dirty="0">
                <a:solidFill>
                  <a:srgbClr val="333333"/>
                </a:solidFill>
                <a:latin typeface="Arial" pitchFamily="34" charset="0"/>
                <a:ea typeface="Arial" pitchFamily="34" charset="0"/>
                <a:cs typeface="Arial" pitchFamily="34" charset="0"/>
              </a:rPr>
              <a:t>Gradient</a:t>
            </a:r>
            <a:r>
              <a:rPr lang="en-US" altLang="zh-CN" kern="0" dirty="0">
                <a:latin typeface="Arial" pitchFamily="34" charset="0"/>
                <a:ea typeface="Arial" pitchFamily="34" charset="0"/>
                <a:cs typeface="Arial" pitchFamily="34" charset="0"/>
              </a:rPr>
              <a:t> </a:t>
            </a:r>
            <a:r>
              <a:rPr lang="en-US" altLang="zh-CN" kern="0" dirty="0">
                <a:solidFill>
                  <a:srgbClr val="333333"/>
                </a:solidFill>
                <a:latin typeface="Arial" pitchFamily="34" charset="0"/>
                <a:ea typeface="Arial" pitchFamily="34" charset="0"/>
                <a:cs typeface="Arial" pitchFamily="34" charset="0"/>
              </a:rPr>
              <a:t>descent</a:t>
            </a:r>
          </a:p>
        </p:txBody>
      </p:sp>
      <p:pic>
        <p:nvPicPr>
          <p:cNvPr id="14"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076B9498-C52F-427C-A3A8-EBD5EC215E46}" type="datetime1">
              <a:rPr lang="en-US" smtClean="0"/>
              <a:t>2/8/2022</a:t>
            </a:fld>
            <a:endParaRPr lang="en-US"/>
          </a:p>
        </p:txBody>
      </p:sp>
      <p:sp>
        <p:nvSpPr>
          <p:cNvPr id="3" name="Footer Placeholder 2"/>
          <p:cNvSpPr>
            <a:spLocks noGrp="1"/>
          </p:cNvSpPr>
          <p:nvPr>
            <p:ph type="ftr" sz="quarter" idx="11"/>
          </p:nvPr>
        </p:nvSpPr>
        <p:spPr/>
        <p:txBody>
          <a:bodyPr/>
          <a:lstStyle/>
          <a:p>
            <a:r>
              <a:rPr lang="en-US"/>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67</a:t>
            </a:fld>
            <a:endParaRPr lang="en-US"/>
          </a:p>
        </p:txBody>
      </p:sp>
    </p:spTree>
    <p:extLst>
      <p:ext uri="{BB962C8B-B14F-4D97-AF65-F5344CB8AC3E}">
        <p14:creationId xmlns:p14="http://schemas.microsoft.com/office/powerpoint/2010/main" val="2928456366"/>
      </p:ext>
      <p:ext uri="{FD721EE3-85E2-48BD-A590-1CCFF0F02094}"/>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54E8E031-2DB2-4534-F012-E7A35BEA1A9E"/>
          <p:cNvPicPr>
            <a:picLocks noChangeAspect="1"/>
          </p:cNvPicPr>
          <p:nvPr/>
        </p:nvPicPr>
        <p:blipFill>
          <a:blip r:embed="rId2" cstate="print">
            <a:extLst>
              <a:ext uri="{3C45BF2E-3E4F-40FD-7223-381C57F0D4EB}"/>
            </a:extLst>
          </a:blip>
          <a:stretch>
            <a:fillRect/>
          </a:stretch>
        </p:blipFill>
        <p:spPr>
          <a:xfrm>
            <a:off x="0" y="0"/>
            <a:ext cx="9144000" cy="6858000"/>
          </a:xfrm>
          <a:prstGeom prst="rect">
            <a:avLst/>
          </a:prstGeom>
        </p:spPr>
      </p:pic>
      <p:sp>
        <p:nvSpPr>
          <p:cNvPr id="186" name="TextBox186"/>
          <p:cNvSpPr txBox="1"/>
          <p:nvPr/>
        </p:nvSpPr>
        <p:spPr>
          <a:xfrm>
            <a:off x="152400" y="1379830"/>
            <a:ext cx="4550460" cy="3607526"/>
          </a:xfrm>
          <a:prstGeom prst="rect">
            <a:avLst/>
          </a:prstGeom>
          <a:noFill/>
        </p:spPr>
        <p:txBody>
          <a:bodyPr wrap="square" lIns="0" tIns="0" rIns="0" bIns="0" rtlCol="0">
            <a:spAutoFit/>
          </a:bodyPr>
          <a:lstStyle/>
          <a:p>
            <a:pPr marL="305" marR="81126" indent="-305" eaLnBrk="0">
              <a:lnSpc>
                <a:spcPct val="112000"/>
              </a:lnSpc>
              <a:spcBef>
                <a:spcPts val="4562"/>
              </a:spcBef>
            </a:pPr>
            <a:r>
              <a:rPr lang="en-US" altLang="zh-CN" sz="2200" kern="0" spc="-150" baseline="0" noProof="0" dirty="0">
                <a:solidFill>
                  <a:srgbClr val="333333"/>
                </a:solidFill>
                <a:ea typeface="Arial" pitchFamily="34" charset="0"/>
                <a:cs typeface="Arial" pitchFamily="34" charset="0"/>
              </a:rPr>
              <a:t>General</a:t>
            </a:r>
            <a:r>
              <a:rPr lang="en-US" altLang="zh-CN" sz="2200" kern="0" spc="-170" noProof="0" dirty="0">
                <a:ea typeface="Arial" pitchFamily="34" charset="0"/>
                <a:cs typeface="Arial" pitchFamily="34" charset="0"/>
              </a:rPr>
              <a:t> </a:t>
            </a:r>
            <a:r>
              <a:rPr lang="en-US" altLang="zh-CN" sz="2200" kern="0" spc="-105" baseline="0" noProof="0" dirty="0">
                <a:solidFill>
                  <a:srgbClr val="333333"/>
                </a:solidFill>
                <a:ea typeface="Arial" pitchFamily="34" charset="0"/>
                <a:cs typeface="Arial" pitchFamily="34" charset="0"/>
              </a:rPr>
              <a:t>strategy</a:t>
            </a:r>
            <a:r>
              <a:rPr lang="en-US" altLang="zh-CN" sz="2200" kern="0" spc="-125"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for</a:t>
            </a:r>
            <a:r>
              <a:rPr lang="en-US" altLang="zh-CN" sz="2200" kern="0" spc="-30" noProof="0" dirty="0">
                <a:ea typeface="Arial" pitchFamily="34" charset="0"/>
                <a:cs typeface="Arial" pitchFamily="34" charset="0"/>
              </a:rPr>
              <a:t> </a:t>
            </a:r>
            <a:r>
              <a:rPr lang="en-US" altLang="zh-CN" sz="2200" kern="0" spc="-80" baseline="0" noProof="0" dirty="0">
                <a:solidFill>
                  <a:srgbClr val="333333"/>
                </a:solidFill>
                <a:ea typeface="Arial" pitchFamily="34" charset="0"/>
                <a:cs typeface="Arial" pitchFamily="34" charset="0"/>
              </a:rPr>
              <a:t>minimizing</a:t>
            </a:r>
            <a:r>
              <a:rPr lang="en-US" altLang="zh-CN" sz="2200" kern="0" spc="400" noProof="0" dirty="0">
                <a:ea typeface="Arial" pitchFamily="34" charset="0"/>
                <a:cs typeface="Arial" pitchFamily="34" charset="0"/>
              </a:rPr>
              <a:t> </a:t>
            </a:r>
            <a:r>
              <a:rPr lang="en-US" altLang="zh-CN" sz="2200" kern="0" spc="-400" baseline="0" noProof="0" dirty="0">
                <a:solidFill>
                  <a:srgbClr val="333333"/>
                </a:solidFill>
                <a:ea typeface="Arial" pitchFamily="34" charset="0"/>
                <a:cs typeface="Arial" pitchFamily="34" charset="0"/>
              </a:rPr>
              <a:t>a</a:t>
            </a:r>
            <a:r>
              <a:rPr lang="en-US" altLang="zh-CN" sz="2200" kern="0" spc="-150" noProof="0" dirty="0">
                <a:ea typeface="Arial" pitchFamily="34" charset="0"/>
                <a:cs typeface="Arial" pitchFamily="34" charset="0"/>
              </a:rPr>
              <a:t> </a:t>
            </a:r>
            <a:r>
              <a:rPr lang="en-US" altLang="zh-CN" sz="2200" kern="0" spc="-30" baseline="0" noProof="0" dirty="0">
                <a:solidFill>
                  <a:srgbClr val="333333"/>
                </a:solidFill>
                <a:ea typeface="Arial" pitchFamily="34" charset="0"/>
                <a:cs typeface="Arial" pitchFamily="34" charset="0"/>
              </a:rPr>
              <a:t>function</a:t>
            </a:r>
            <a:r>
              <a:rPr lang="en-US" altLang="zh-CN" sz="2200" kern="0" spc="-260" noProof="0" dirty="0">
                <a:ea typeface="Arial" pitchFamily="34" charset="0"/>
                <a:cs typeface="Arial" pitchFamily="34" charset="0"/>
              </a:rPr>
              <a:t> </a:t>
            </a:r>
            <a:r>
              <a:rPr lang="en-US" altLang="zh-CN" sz="2200" kern="0" spc="-150" baseline="0" noProof="0" dirty="0">
                <a:solidFill>
                  <a:srgbClr val="333333"/>
                </a:solidFill>
                <a:ea typeface="Arial" pitchFamily="34" charset="0"/>
                <a:cs typeface="Arial" pitchFamily="34" charset="0"/>
              </a:rPr>
              <a:t>J(</a:t>
            </a:r>
            <a:r>
              <a:rPr lang="en-US" altLang="zh-CN" sz="2200" b="1" kern="0" spc="-150" baseline="0" noProof="0" dirty="0">
                <a:solidFill>
                  <a:srgbClr val="333333"/>
                </a:solidFill>
                <a:ea typeface="Arial" pitchFamily="34" charset="0"/>
                <a:cs typeface="Arial" pitchFamily="34" charset="0"/>
              </a:rPr>
              <a:t>w</a:t>
            </a:r>
            <a:r>
              <a:rPr lang="en-US" altLang="zh-CN" sz="2200" kern="0" spc="-150" baseline="0" noProof="0" dirty="0">
                <a:solidFill>
                  <a:srgbClr val="333333"/>
                </a:solidFill>
                <a:ea typeface="Arial" pitchFamily="34" charset="0"/>
                <a:cs typeface="Arial" pitchFamily="34" charset="0"/>
              </a:rPr>
              <a:t>)</a:t>
            </a:r>
          </a:p>
          <a:p>
            <a:pPr marL="334670" marR="88930" indent="-331927" eaLnBrk="0">
              <a:lnSpc>
                <a:spcPct val="112000"/>
              </a:lnSpc>
              <a:spcBef>
                <a:spcPts val="2188"/>
              </a:spcBef>
            </a:pPr>
            <a:r>
              <a:rPr lang="en-US" altLang="zh-CN" sz="2200" kern="0" spc="-200" baseline="0" noProof="0" dirty="0">
                <a:solidFill>
                  <a:srgbClr val="333333"/>
                </a:solidFill>
                <a:ea typeface="Arial" pitchFamily="34" charset="0"/>
                <a:cs typeface="Arial" pitchFamily="34" charset="0"/>
              </a:rPr>
              <a:t>•</a:t>
            </a:r>
            <a:r>
              <a:rPr lang="en-US" altLang="zh-CN" sz="2200" kern="0" spc="1205" noProof="0" dirty="0">
                <a:ea typeface="Arial" pitchFamily="34" charset="0"/>
                <a:cs typeface="Arial" pitchFamily="34" charset="0"/>
              </a:rPr>
              <a:t> </a:t>
            </a:r>
            <a:r>
              <a:rPr lang="en-US" altLang="zh-CN" sz="2200" kern="0" spc="-80" baseline="0" noProof="0" dirty="0">
                <a:solidFill>
                  <a:srgbClr val="333333"/>
                </a:solidFill>
                <a:ea typeface="Arial" pitchFamily="34" charset="0"/>
                <a:cs typeface="Arial" pitchFamily="34" charset="0"/>
              </a:rPr>
              <a:t>Start</a:t>
            </a:r>
            <a:r>
              <a:rPr lang="en-US" altLang="zh-CN" sz="2200" kern="0" spc="-20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with</a:t>
            </a:r>
            <a:r>
              <a:rPr lang="en-US" altLang="zh-CN" sz="2200" kern="0" spc="-40" noProof="0" dirty="0">
                <a:ea typeface="Arial" pitchFamily="34" charset="0"/>
                <a:cs typeface="Arial" pitchFamily="34" charset="0"/>
              </a:rPr>
              <a:t> </a:t>
            </a:r>
            <a:r>
              <a:rPr lang="en-US" altLang="zh-CN" sz="2200" kern="0" spc="-150" baseline="0" noProof="0" dirty="0">
                <a:solidFill>
                  <a:srgbClr val="333333"/>
                </a:solidFill>
                <a:ea typeface="Arial" pitchFamily="34" charset="0"/>
                <a:cs typeface="Arial" pitchFamily="34" charset="0"/>
              </a:rPr>
              <a:t>an</a:t>
            </a:r>
            <a:r>
              <a:rPr lang="en-US" altLang="zh-CN" sz="2200" kern="0" spc="-80" noProof="0" dirty="0">
                <a:ea typeface="Arial" pitchFamily="34" charset="0"/>
                <a:cs typeface="Arial" pitchFamily="34" charset="0"/>
              </a:rPr>
              <a:t> </a:t>
            </a:r>
            <a:r>
              <a:rPr lang="en-US" altLang="zh-CN" sz="2200" kern="0" spc="-15" baseline="0" noProof="0" dirty="0">
                <a:solidFill>
                  <a:srgbClr val="333333"/>
                </a:solidFill>
                <a:ea typeface="Arial" pitchFamily="34" charset="0"/>
                <a:cs typeface="Arial" pitchFamily="34" charset="0"/>
              </a:rPr>
              <a:t>initial</a:t>
            </a:r>
            <a:r>
              <a:rPr lang="en-US" altLang="zh-CN" sz="2200" kern="0" spc="-185" noProof="0" dirty="0">
                <a:ea typeface="Arial" pitchFamily="34" charset="0"/>
                <a:cs typeface="Arial" pitchFamily="34" charset="0"/>
              </a:rPr>
              <a:t> </a:t>
            </a:r>
            <a:r>
              <a:rPr lang="en-US" altLang="zh-CN" sz="2200" kern="0" spc="-200" baseline="0" noProof="0" dirty="0">
                <a:solidFill>
                  <a:srgbClr val="333333"/>
                </a:solidFill>
                <a:ea typeface="Arial" pitchFamily="34" charset="0"/>
                <a:cs typeface="Arial" pitchFamily="34" charset="0"/>
              </a:rPr>
              <a:t>guess</a:t>
            </a:r>
            <a:r>
              <a:rPr lang="en-US" altLang="zh-CN" sz="2200" kern="0" spc="-145"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for</a:t>
            </a:r>
            <a:r>
              <a:rPr lang="en-US" altLang="zh-CN" sz="2200" kern="0" spc="400" noProof="0" dirty="0">
                <a:ea typeface="Arial" pitchFamily="34" charset="0"/>
                <a:cs typeface="Arial" pitchFamily="34" charset="0"/>
              </a:rPr>
              <a:t> </a:t>
            </a:r>
            <a:r>
              <a:rPr lang="en-US" altLang="zh-CN" sz="2200" b="1" kern="0" spc="-150" baseline="0" noProof="0" dirty="0">
                <a:solidFill>
                  <a:srgbClr val="333333"/>
                </a:solidFill>
                <a:ea typeface="Arial" pitchFamily="34" charset="0"/>
                <a:cs typeface="Arial" pitchFamily="34" charset="0"/>
              </a:rPr>
              <a:t>w</a:t>
            </a:r>
            <a:r>
              <a:rPr lang="en-US" altLang="zh-CN" sz="2200" kern="0" spc="-150" baseline="0" noProof="0" dirty="0">
                <a:solidFill>
                  <a:srgbClr val="333333"/>
                </a:solidFill>
                <a:ea typeface="Arial" pitchFamily="34" charset="0"/>
                <a:cs typeface="Arial" pitchFamily="34" charset="0"/>
              </a:rPr>
              <a:t>,</a:t>
            </a:r>
            <a:r>
              <a:rPr lang="en-US" altLang="zh-CN" sz="2200" kern="0" spc="-95" noProof="0" dirty="0">
                <a:ea typeface="Arial" pitchFamily="34" charset="0"/>
                <a:cs typeface="Arial" pitchFamily="34" charset="0"/>
              </a:rPr>
              <a:t> </a:t>
            </a:r>
            <a:r>
              <a:rPr lang="en-US" altLang="zh-CN" sz="2200" kern="0" spc="-210" baseline="0" noProof="0" dirty="0">
                <a:solidFill>
                  <a:srgbClr val="333333"/>
                </a:solidFill>
                <a:ea typeface="Arial" pitchFamily="34" charset="0"/>
                <a:cs typeface="Arial" pitchFamily="34" charset="0"/>
              </a:rPr>
              <a:t>say</a:t>
            </a:r>
            <a:r>
              <a:rPr lang="en-US" altLang="zh-CN" sz="2200" kern="0" spc="-180" noProof="0" dirty="0">
                <a:ea typeface="Arial" pitchFamily="34" charset="0"/>
                <a:cs typeface="Arial" pitchFamily="34" charset="0"/>
              </a:rPr>
              <a:t> </a:t>
            </a:r>
            <a:r>
              <a:rPr lang="en-US" altLang="zh-CN" sz="2200" b="1" kern="0" spc="-50" baseline="0" noProof="0" dirty="0">
                <a:solidFill>
                  <a:srgbClr val="333333"/>
                </a:solidFill>
                <a:ea typeface="Arial" pitchFamily="34" charset="0"/>
                <a:cs typeface="Arial" pitchFamily="34" charset="0"/>
              </a:rPr>
              <a:t>w0</a:t>
            </a:r>
          </a:p>
          <a:p>
            <a:pPr marL="2743" marR="0" indent="0" eaLnBrk="0">
              <a:lnSpc>
                <a:spcPct val="118000"/>
              </a:lnSpc>
              <a:spcBef>
                <a:spcPts val="1616"/>
              </a:spcBef>
            </a:pPr>
            <a:r>
              <a:rPr lang="en-US" altLang="zh-CN" sz="2200" kern="0" spc="-200" baseline="0" noProof="0" dirty="0">
                <a:solidFill>
                  <a:srgbClr val="333333"/>
                </a:solidFill>
                <a:ea typeface="Arial" pitchFamily="34" charset="0"/>
                <a:cs typeface="Arial" pitchFamily="34" charset="0"/>
              </a:rPr>
              <a:t>•</a:t>
            </a:r>
            <a:r>
              <a:rPr lang="en-US" altLang="zh-CN" sz="2200" kern="0" spc="1325" noProof="0" dirty="0">
                <a:ea typeface="Arial" pitchFamily="34" charset="0"/>
                <a:cs typeface="Arial" pitchFamily="34" charset="0"/>
              </a:rPr>
              <a:t> </a:t>
            </a:r>
            <a:r>
              <a:rPr lang="en-US" altLang="zh-CN" sz="2200" kern="0" spc="-75" baseline="0" noProof="0" dirty="0">
                <a:solidFill>
                  <a:srgbClr val="333333"/>
                </a:solidFill>
                <a:ea typeface="Arial" pitchFamily="34" charset="0"/>
                <a:cs typeface="Arial" pitchFamily="34" charset="0"/>
              </a:rPr>
              <a:t>Iterate</a:t>
            </a:r>
            <a:r>
              <a:rPr lang="en-US" altLang="zh-CN" sz="2200" kern="0" spc="-18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till</a:t>
            </a:r>
            <a:r>
              <a:rPr lang="en-US" altLang="zh-CN" sz="2200" kern="0" spc="130" noProof="0" dirty="0">
                <a:ea typeface="Arial" pitchFamily="34" charset="0"/>
                <a:cs typeface="Arial" pitchFamily="34" charset="0"/>
              </a:rPr>
              <a:t> </a:t>
            </a:r>
            <a:r>
              <a:rPr lang="en-US" altLang="zh-CN" sz="2200" kern="0" spc="-130" baseline="0" noProof="0" dirty="0">
                <a:solidFill>
                  <a:srgbClr val="333333"/>
                </a:solidFill>
                <a:ea typeface="Arial" pitchFamily="34" charset="0"/>
                <a:cs typeface="Arial" pitchFamily="34" charset="0"/>
              </a:rPr>
              <a:t>convergence:</a:t>
            </a:r>
          </a:p>
          <a:p>
            <a:pPr marL="443535" marR="0" indent="0" eaLnBrk="0">
              <a:lnSpc>
                <a:spcPct val="92000"/>
              </a:lnSpc>
              <a:spcBef>
                <a:spcPts val="159"/>
              </a:spcBef>
            </a:pPr>
            <a:r>
              <a:rPr lang="en-US" altLang="zh-CN" sz="2200" kern="0" spc="-100" baseline="0" noProof="0" dirty="0">
                <a:solidFill>
                  <a:srgbClr val="333333"/>
                </a:solidFill>
                <a:ea typeface="Arial" pitchFamily="34" charset="0"/>
                <a:cs typeface="Arial" pitchFamily="34" charset="0"/>
              </a:rPr>
              <a:t>–</a:t>
            </a:r>
            <a:r>
              <a:rPr lang="en-US" altLang="zh-CN" sz="2200" kern="0" spc="610" noProof="0" dirty="0">
                <a:ea typeface="Arial" pitchFamily="34" charset="0"/>
                <a:cs typeface="Arial" pitchFamily="34" charset="0"/>
              </a:rPr>
              <a:t> </a:t>
            </a:r>
            <a:r>
              <a:rPr lang="en-US" altLang="zh-CN" sz="2200" kern="0" spc="-105" baseline="0" noProof="0" dirty="0">
                <a:solidFill>
                  <a:srgbClr val="333333"/>
                </a:solidFill>
                <a:ea typeface="Arial" pitchFamily="34" charset="0"/>
                <a:cs typeface="Arial" pitchFamily="34" charset="0"/>
              </a:rPr>
              <a:t>Compute</a:t>
            </a:r>
            <a:r>
              <a:rPr lang="en-US" altLang="zh-CN" sz="2200" kern="0" spc="-13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the</a:t>
            </a:r>
            <a:r>
              <a:rPr lang="en-US" altLang="zh-CN" sz="2200" kern="0" spc="-180" noProof="0" dirty="0">
                <a:ea typeface="Arial" pitchFamily="34" charset="0"/>
                <a:cs typeface="Arial" pitchFamily="34" charset="0"/>
              </a:rPr>
              <a:t> </a:t>
            </a:r>
            <a:r>
              <a:rPr lang="en-US" altLang="zh-CN" sz="2200" kern="0" spc="-60" baseline="0" noProof="0" dirty="0">
                <a:solidFill>
                  <a:srgbClr val="333333"/>
                </a:solidFill>
                <a:ea typeface="Arial" pitchFamily="34" charset="0"/>
                <a:cs typeface="Arial" pitchFamily="34" charset="0"/>
              </a:rPr>
              <a:t>gradient</a:t>
            </a:r>
            <a:r>
              <a:rPr lang="en-US" altLang="zh-CN" sz="2200" kern="0" spc="-10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of</a:t>
            </a:r>
            <a:r>
              <a:rPr lang="en-US" altLang="zh-CN" sz="2200" kern="0" spc="-195"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the</a:t>
            </a:r>
            <a:r>
              <a:rPr lang="en-US" altLang="zh-CN" sz="2200" kern="0" spc="1700" noProof="0" dirty="0">
                <a:ea typeface="Arial" pitchFamily="34" charset="0"/>
                <a:cs typeface="Arial" pitchFamily="34" charset="0"/>
              </a:rPr>
              <a:t> </a:t>
            </a:r>
            <a:br>
              <a:rPr lang="zh-CN" altLang="en-US" sz="2200" dirty="0"/>
            </a:br>
            <a:r>
              <a:rPr lang="en-US" altLang="zh-CN" sz="2200" kern="0" spc="1551" noProof="0" dirty="0"/>
              <a:t> </a:t>
            </a:r>
            <a:r>
              <a:rPr lang="en-US" altLang="zh-CN" sz="2200" kern="0" spc="-75" baseline="0" noProof="0" dirty="0">
                <a:solidFill>
                  <a:srgbClr val="333333"/>
                </a:solidFill>
                <a:ea typeface="Arial" pitchFamily="34" charset="0"/>
                <a:cs typeface="Arial" pitchFamily="34" charset="0"/>
              </a:rPr>
              <a:t>gradient</a:t>
            </a:r>
            <a:r>
              <a:rPr lang="en-US" altLang="zh-CN" sz="2200" kern="0" spc="-13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of</a:t>
            </a:r>
            <a:r>
              <a:rPr lang="en-US" altLang="zh-CN" sz="2200" kern="0" spc="-220" noProof="0" dirty="0">
                <a:ea typeface="Arial" pitchFamily="34" charset="0"/>
                <a:cs typeface="Arial" pitchFamily="34" charset="0"/>
              </a:rPr>
              <a:t> </a:t>
            </a:r>
            <a:r>
              <a:rPr lang="en-US" altLang="zh-CN" sz="2200" kern="0" spc="-300" baseline="0" noProof="0" dirty="0">
                <a:solidFill>
                  <a:srgbClr val="333333"/>
                </a:solidFill>
                <a:ea typeface="Arial" pitchFamily="34" charset="0"/>
                <a:cs typeface="Arial" pitchFamily="34" charset="0"/>
              </a:rPr>
              <a:t>J</a:t>
            </a:r>
            <a:r>
              <a:rPr lang="en-US" altLang="zh-CN" sz="2200" kern="0" spc="-90" noProof="0" dirty="0">
                <a:ea typeface="Arial" pitchFamily="34" charset="0"/>
                <a:cs typeface="Arial" pitchFamily="34" charset="0"/>
              </a:rPr>
              <a:t> </a:t>
            </a:r>
            <a:r>
              <a:rPr lang="en-US" altLang="zh-CN" sz="2200" kern="0" spc="-50" baseline="0" noProof="0" dirty="0">
                <a:solidFill>
                  <a:srgbClr val="333333"/>
                </a:solidFill>
                <a:ea typeface="Arial" pitchFamily="34" charset="0"/>
                <a:cs typeface="Arial" pitchFamily="34" charset="0"/>
              </a:rPr>
              <a:t>at</a:t>
            </a:r>
            <a:r>
              <a:rPr lang="en-US" altLang="zh-CN" sz="2200" kern="0" spc="-135" noProof="0" dirty="0">
                <a:ea typeface="Arial" pitchFamily="34" charset="0"/>
                <a:cs typeface="Arial" pitchFamily="34" charset="0"/>
              </a:rPr>
              <a:t> </a:t>
            </a:r>
            <a:r>
              <a:rPr lang="en-US" altLang="zh-CN" sz="2200" b="1" kern="0" spc="0" baseline="0" noProof="0" dirty="0" err="1">
                <a:solidFill>
                  <a:srgbClr val="333333"/>
                </a:solidFill>
                <a:ea typeface="Arial" pitchFamily="34" charset="0"/>
                <a:cs typeface="Arial" pitchFamily="34" charset="0"/>
              </a:rPr>
              <a:t>w</a:t>
            </a:r>
            <a:r>
              <a:rPr lang="en-US" altLang="zh-CN" sz="2200" kern="0" spc="0" baseline="0" noProof="0" dirty="0" err="1">
                <a:solidFill>
                  <a:srgbClr val="333333"/>
                </a:solidFill>
                <a:ea typeface="Arial" pitchFamily="34" charset="0"/>
                <a:cs typeface="Arial" pitchFamily="34" charset="0"/>
              </a:rPr>
              <a:t>t</a:t>
            </a:r>
            <a:r>
              <a:rPr lang="en-US" altLang="zh-CN" sz="2200" kern="0" spc="10725" noProof="0" dirty="0">
                <a:ea typeface="Arial" pitchFamily="34" charset="0"/>
                <a:cs typeface="Arial" pitchFamily="34" charset="0"/>
              </a:rPr>
              <a:t> </a:t>
            </a:r>
          </a:p>
          <a:p>
            <a:pPr marL="443535" marR="0" indent="0" eaLnBrk="0">
              <a:lnSpc>
                <a:spcPct val="92000"/>
              </a:lnSpc>
              <a:spcBef>
                <a:spcPts val="159"/>
              </a:spcBef>
            </a:pPr>
            <a:r>
              <a:rPr lang="en-US" altLang="zh-CN" sz="2200" kern="0" spc="-100" baseline="0" noProof="0" dirty="0">
                <a:solidFill>
                  <a:srgbClr val="333333"/>
                </a:solidFill>
                <a:ea typeface="Arial" pitchFamily="34" charset="0"/>
                <a:cs typeface="Arial" pitchFamily="34" charset="0"/>
              </a:rPr>
              <a:t>–</a:t>
            </a:r>
            <a:r>
              <a:rPr lang="en-US" altLang="zh-CN" sz="2200" kern="0" spc="680" noProof="0" dirty="0">
                <a:ea typeface="Arial" pitchFamily="34" charset="0"/>
                <a:cs typeface="Arial" pitchFamily="34" charset="0"/>
              </a:rPr>
              <a:t> </a:t>
            </a:r>
            <a:r>
              <a:rPr lang="en-US" altLang="zh-CN" sz="2200" kern="0" spc="-90" baseline="0" noProof="0" dirty="0">
                <a:solidFill>
                  <a:srgbClr val="333333"/>
                </a:solidFill>
                <a:ea typeface="Arial" pitchFamily="34" charset="0"/>
                <a:cs typeface="Arial" pitchFamily="34" charset="0"/>
              </a:rPr>
              <a:t>Update</a:t>
            </a:r>
            <a:r>
              <a:rPr lang="en-US" altLang="zh-CN" sz="2200" kern="0" spc="-220" noProof="0" dirty="0">
                <a:ea typeface="Arial" pitchFamily="34" charset="0"/>
                <a:cs typeface="Arial" pitchFamily="34" charset="0"/>
              </a:rPr>
              <a:t> </a:t>
            </a:r>
            <a:r>
              <a:rPr lang="en-US" altLang="zh-CN" sz="2200" b="1" kern="0" spc="0" baseline="0" noProof="0" dirty="0">
                <a:solidFill>
                  <a:srgbClr val="333333"/>
                </a:solidFill>
                <a:ea typeface="Arial" pitchFamily="34" charset="0"/>
                <a:cs typeface="Arial" pitchFamily="34" charset="0"/>
              </a:rPr>
              <a:t>w</a:t>
            </a:r>
            <a:r>
              <a:rPr lang="en-US" altLang="zh-CN" sz="2200" kern="0" spc="0" baseline="0" noProof="0" dirty="0">
                <a:solidFill>
                  <a:srgbClr val="333333"/>
                </a:solidFill>
                <a:ea typeface="Arial" pitchFamily="34" charset="0"/>
                <a:cs typeface="Arial" pitchFamily="34" charset="0"/>
              </a:rPr>
              <a:t>tto</a:t>
            </a:r>
            <a:r>
              <a:rPr lang="en-US" altLang="zh-CN" sz="2200" kern="0" spc="395" noProof="0" dirty="0">
                <a:ea typeface="Arial" pitchFamily="34" charset="0"/>
                <a:cs typeface="Arial" pitchFamily="34" charset="0"/>
              </a:rPr>
              <a:t> </a:t>
            </a:r>
            <a:r>
              <a:rPr lang="en-US" altLang="zh-CN" sz="2200" kern="0" spc="-70" baseline="0" noProof="0" dirty="0">
                <a:solidFill>
                  <a:srgbClr val="333333"/>
                </a:solidFill>
                <a:ea typeface="Arial" pitchFamily="34" charset="0"/>
                <a:cs typeface="Arial" pitchFamily="34" charset="0"/>
              </a:rPr>
              <a:t>get</a:t>
            </a:r>
            <a:r>
              <a:rPr lang="en-US" altLang="zh-CN" sz="2200" kern="0" spc="-145" noProof="0" dirty="0">
                <a:ea typeface="Arial" pitchFamily="34" charset="0"/>
                <a:cs typeface="Arial" pitchFamily="34" charset="0"/>
              </a:rPr>
              <a:t> </a:t>
            </a:r>
            <a:r>
              <a:rPr lang="en-US" altLang="zh-CN" sz="2200" b="1" kern="0" spc="0" baseline="0" noProof="0" dirty="0">
                <a:solidFill>
                  <a:srgbClr val="333333"/>
                </a:solidFill>
                <a:ea typeface="Arial" pitchFamily="34" charset="0"/>
                <a:cs typeface="Arial" pitchFamily="34" charset="0"/>
              </a:rPr>
              <a:t>w</a:t>
            </a:r>
            <a:r>
              <a:rPr lang="en-US" altLang="zh-CN" sz="2200" kern="0" spc="0" baseline="0" noProof="0" dirty="0">
                <a:solidFill>
                  <a:srgbClr val="333333"/>
                </a:solidFill>
                <a:ea typeface="Arial" pitchFamily="34" charset="0"/>
                <a:cs typeface="Arial" pitchFamily="34" charset="0"/>
              </a:rPr>
              <a:t>t+1</a:t>
            </a:r>
            <a:r>
              <a:rPr lang="en-US" altLang="zh-CN" sz="2200" kern="0" spc="150" noProof="0" dirty="0">
                <a:ea typeface="Arial" pitchFamily="34" charset="0"/>
                <a:cs typeface="Arial" pitchFamily="34" charset="0"/>
              </a:rPr>
              <a:t> </a:t>
            </a:r>
            <a:r>
              <a:rPr lang="en-US" altLang="zh-CN" sz="2200" kern="0" spc="-100" baseline="0" noProof="0" dirty="0">
                <a:solidFill>
                  <a:srgbClr val="333333"/>
                </a:solidFill>
                <a:ea typeface="Arial" pitchFamily="34" charset="0"/>
                <a:cs typeface="Arial" pitchFamily="34" charset="0"/>
              </a:rPr>
              <a:t>by</a:t>
            </a:r>
            <a:r>
              <a:rPr lang="en-US" altLang="zh-CN" sz="2200" kern="0" spc="-215" noProof="0" dirty="0">
                <a:ea typeface="Arial" pitchFamily="34" charset="0"/>
                <a:cs typeface="Arial" pitchFamily="34" charset="0"/>
              </a:rPr>
              <a:t> </a:t>
            </a:r>
            <a:r>
              <a:rPr lang="en-US" altLang="zh-CN" sz="2200" kern="0" spc="-60" baseline="0" noProof="0" dirty="0">
                <a:solidFill>
                  <a:srgbClr val="333333"/>
                </a:solidFill>
                <a:ea typeface="Arial" pitchFamily="34" charset="0"/>
                <a:cs typeface="Arial" pitchFamily="34" charset="0"/>
              </a:rPr>
              <a:t>taking</a:t>
            </a:r>
            <a:r>
              <a:rPr lang="en-US" altLang="zh-CN" sz="2200" kern="0" spc="400" noProof="0" dirty="0">
                <a:ea typeface="Arial" pitchFamily="34" charset="0"/>
                <a:cs typeface="Arial" pitchFamily="34" charset="0"/>
              </a:rPr>
              <a:t> </a:t>
            </a:r>
            <a:br>
              <a:rPr lang="zh-CN" altLang="en-US" sz="2200" dirty="0"/>
            </a:br>
            <a:r>
              <a:rPr lang="en-US" altLang="zh-CN" sz="2200" kern="0" spc="1589" noProof="0" dirty="0"/>
              <a:t> </a:t>
            </a:r>
            <a:r>
              <a:rPr lang="en-US" altLang="zh-CN" sz="2200" kern="0" spc="-300" baseline="0" noProof="0" dirty="0">
                <a:solidFill>
                  <a:srgbClr val="333333"/>
                </a:solidFill>
                <a:ea typeface="Arial" pitchFamily="34" charset="0"/>
                <a:cs typeface="Arial" pitchFamily="34" charset="0"/>
              </a:rPr>
              <a:t>a</a:t>
            </a:r>
            <a:r>
              <a:rPr lang="en-US" altLang="zh-CN" sz="2200" kern="0" spc="-135" noProof="0" dirty="0">
                <a:ea typeface="Arial" pitchFamily="34" charset="0"/>
                <a:cs typeface="Arial" pitchFamily="34" charset="0"/>
              </a:rPr>
              <a:t> </a:t>
            </a:r>
            <a:r>
              <a:rPr lang="en-US" altLang="zh-CN" sz="2200" kern="0" spc="-75" baseline="0" noProof="0" dirty="0">
                <a:solidFill>
                  <a:srgbClr val="333333"/>
                </a:solidFill>
                <a:ea typeface="Arial" pitchFamily="34" charset="0"/>
                <a:cs typeface="Arial" pitchFamily="34" charset="0"/>
              </a:rPr>
              <a:t>step</a:t>
            </a:r>
            <a:r>
              <a:rPr lang="en-US" altLang="zh-CN" sz="2200" kern="0" spc="-105" noProof="0" dirty="0">
                <a:ea typeface="Arial" pitchFamily="34" charset="0"/>
                <a:cs typeface="Arial" pitchFamily="34" charset="0"/>
              </a:rPr>
              <a:t> </a:t>
            </a:r>
            <a:r>
              <a:rPr lang="en-US" altLang="zh-CN" sz="2200" kern="0" spc="-50" baseline="0" noProof="0" dirty="0">
                <a:solidFill>
                  <a:srgbClr val="333333"/>
                </a:solidFill>
                <a:ea typeface="Arial" pitchFamily="34" charset="0"/>
                <a:cs typeface="Arial" pitchFamily="34" charset="0"/>
              </a:rPr>
              <a:t>in</a:t>
            </a:r>
            <a:r>
              <a:rPr lang="en-US" altLang="zh-CN" sz="2200" kern="0" spc="-160"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the</a:t>
            </a:r>
            <a:r>
              <a:rPr lang="en-US" altLang="zh-CN" sz="2200" kern="0" spc="-145" noProof="0" dirty="0">
                <a:ea typeface="Arial" pitchFamily="34" charset="0"/>
                <a:cs typeface="Arial" pitchFamily="34" charset="0"/>
              </a:rPr>
              <a:t> </a:t>
            </a:r>
            <a:r>
              <a:rPr lang="en-US" altLang="zh-CN" sz="2200" kern="0" spc="-60" baseline="0" noProof="0" dirty="0">
                <a:solidFill>
                  <a:srgbClr val="333333"/>
                </a:solidFill>
                <a:ea typeface="Arial" pitchFamily="34" charset="0"/>
                <a:cs typeface="Arial" pitchFamily="34" charset="0"/>
              </a:rPr>
              <a:t>opposite</a:t>
            </a:r>
            <a:r>
              <a:rPr lang="en-US" altLang="zh-CN" sz="2200" kern="0" spc="-150" noProof="0" dirty="0">
                <a:ea typeface="Arial" pitchFamily="34" charset="0"/>
                <a:cs typeface="Arial" pitchFamily="34" charset="0"/>
              </a:rPr>
              <a:t> </a:t>
            </a:r>
            <a:r>
              <a:rPr lang="en-US" altLang="zh-CN" sz="2200" kern="0" spc="-30" baseline="0" noProof="0" dirty="0">
                <a:solidFill>
                  <a:srgbClr val="333333"/>
                </a:solidFill>
                <a:ea typeface="Arial" pitchFamily="34" charset="0"/>
                <a:cs typeface="Arial" pitchFamily="34" charset="0"/>
              </a:rPr>
              <a:t>direction</a:t>
            </a:r>
            <a:r>
              <a:rPr lang="en-US" altLang="zh-CN" sz="2200" kern="0" spc="400" noProof="0" dirty="0">
                <a:ea typeface="Arial" pitchFamily="34" charset="0"/>
                <a:cs typeface="Arial" pitchFamily="34" charset="0"/>
              </a:rPr>
              <a:t> </a:t>
            </a:r>
            <a:br>
              <a:rPr lang="zh-CN" altLang="en-US" sz="2200" dirty="0"/>
            </a:br>
            <a:r>
              <a:rPr lang="en-US" altLang="zh-CN" sz="2200" kern="0" spc="1587" noProof="0" dirty="0"/>
              <a:t> </a:t>
            </a:r>
            <a:r>
              <a:rPr lang="en-US" altLang="zh-CN" sz="2200" kern="0" spc="-50" baseline="0" noProof="0" dirty="0">
                <a:solidFill>
                  <a:srgbClr val="333333"/>
                </a:solidFill>
                <a:ea typeface="Arial" pitchFamily="34" charset="0"/>
                <a:cs typeface="Arial" pitchFamily="34" charset="0"/>
              </a:rPr>
              <a:t>of</a:t>
            </a:r>
            <a:r>
              <a:rPr lang="en-US" altLang="zh-CN" sz="2200" kern="0" spc="-245" noProof="0" dirty="0">
                <a:ea typeface="Arial" pitchFamily="34" charset="0"/>
                <a:cs typeface="Arial" pitchFamily="34" charset="0"/>
              </a:rPr>
              <a:t> </a:t>
            </a:r>
            <a:r>
              <a:rPr lang="en-US" altLang="zh-CN" sz="2200" kern="0" spc="0" baseline="0" noProof="0" dirty="0">
                <a:solidFill>
                  <a:srgbClr val="333333"/>
                </a:solidFill>
                <a:ea typeface="Arial" pitchFamily="34" charset="0"/>
                <a:cs typeface="Arial" pitchFamily="34" charset="0"/>
              </a:rPr>
              <a:t>the</a:t>
            </a:r>
            <a:r>
              <a:rPr lang="en-US" altLang="zh-CN" sz="2200" kern="0" spc="-180" noProof="0" dirty="0">
                <a:ea typeface="Arial" pitchFamily="34" charset="0"/>
                <a:cs typeface="Arial" pitchFamily="34" charset="0"/>
              </a:rPr>
              <a:t> </a:t>
            </a:r>
            <a:r>
              <a:rPr lang="en-US" altLang="zh-CN" sz="2200" kern="0" spc="-60" baseline="0" noProof="0" dirty="0">
                <a:solidFill>
                  <a:srgbClr val="333333"/>
                </a:solidFill>
                <a:ea typeface="Arial" pitchFamily="34" charset="0"/>
                <a:cs typeface="Arial" pitchFamily="34" charset="0"/>
              </a:rPr>
              <a:t>gradient</a:t>
            </a:r>
          </a:p>
        </p:txBody>
      </p:sp>
      <p:sp>
        <p:nvSpPr>
          <p:cNvPr id="187" name="TextBox187"/>
          <p:cNvSpPr txBox="1"/>
          <p:nvPr/>
        </p:nvSpPr>
        <p:spPr>
          <a:xfrm>
            <a:off x="8437068" y="6401105"/>
            <a:ext cx="2032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22</a:t>
            </a:r>
          </a:p>
        </p:txBody>
      </p:sp>
      <p:sp>
        <p:nvSpPr>
          <p:cNvPr id="188" name="TextBox188"/>
          <p:cNvSpPr txBox="1"/>
          <p:nvPr/>
        </p:nvSpPr>
        <p:spPr>
          <a:xfrm>
            <a:off x="5055385" y="1227430"/>
            <a:ext cx="482600" cy="304800"/>
          </a:xfrm>
          <a:prstGeom prst="rect">
            <a:avLst/>
          </a:prstGeom>
          <a:noFill/>
        </p:spPr>
        <p:txBody>
          <a:bodyPr wrap="square" lIns="0" tIns="0" rIns="0" bIns="0" rtlCol="0">
            <a:spAutoFit/>
          </a:bodyPr>
          <a:lstStyle/>
          <a:p>
            <a:pPr marL="0" marR="0" indent="0" eaLnBrk="0">
              <a:lnSpc>
                <a:spcPct val="113000"/>
              </a:lnSpc>
            </a:pPr>
            <a:r>
              <a:rPr lang="en-US" altLang="zh-CN" sz="1800" kern="0" spc="0" baseline="0" noProof="0" dirty="0">
                <a:solidFill>
                  <a:srgbClr val="3366CC"/>
                </a:solidFill>
                <a:latin typeface="Arial" pitchFamily="34" charset="0"/>
                <a:ea typeface="Arial" pitchFamily="34" charset="0"/>
                <a:cs typeface="Arial" pitchFamily="34" charset="0"/>
              </a:rPr>
              <a:t>J(</a:t>
            </a:r>
            <a:r>
              <a:rPr lang="en-US" altLang="zh-CN" sz="1750" kern="0" spc="0" baseline="0" noProof="0" dirty="0">
                <a:solidFill>
                  <a:srgbClr val="3366CC"/>
                </a:solidFill>
                <a:latin typeface="Arial" pitchFamily="34" charset="0"/>
                <a:ea typeface="Arial" pitchFamily="34" charset="0"/>
                <a:cs typeface="Arial" pitchFamily="34" charset="0"/>
              </a:rPr>
              <a:t>w</a:t>
            </a:r>
            <a:r>
              <a:rPr lang="en-US" altLang="zh-CN" sz="1800" kern="0" spc="0" baseline="0" noProof="0" dirty="0">
                <a:solidFill>
                  <a:srgbClr val="3366CC"/>
                </a:solidFill>
                <a:latin typeface="Arial" pitchFamily="34" charset="0"/>
                <a:ea typeface="Arial" pitchFamily="34" charset="0"/>
                <a:cs typeface="Arial" pitchFamily="34" charset="0"/>
              </a:rPr>
              <a:t>)</a:t>
            </a:r>
          </a:p>
        </p:txBody>
      </p:sp>
      <p:pic>
        <p:nvPicPr>
          <p:cNvPr id="189" name="B4743660-D766-4490-B8E3-BC430B34FCB4"/>
          <p:cNvPicPr>
            <a:picLocks noChangeAspect="1"/>
          </p:cNvPicPr>
          <p:nvPr/>
        </p:nvPicPr>
        <p:blipFill>
          <a:blip r:embed="rId3" cstate="print">
            <a:extLst>
              <a:ext uri="{E1155A7B-77C4-47B1-4269-F471E515489A}"/>
            </a:extLst>
          </a:blip>
          <a:stretch>
            <a:fillRect/>
          </a:stretch>
        </p:blipFill>
        <p:spPr>
          <a:xfrm>
            <a:off x="5111937" y="1571625"/>
            <a:ext cx="3609975" cy="2667000"/>
          </a:xfrm>
          <a:prstGeom prst="rect">
            <a:avLst/>
          </a:prstGeom>
        </p:spPr>
      </p:pic>
      <p:sp>
        <p:nvSpPr>
          <p:cNvPr id="190" name="TextBox190"/>
          <p:cNvSpPr txBox="1"/>
          <p:nvPr/>
        </p:nvSpPr>
        <p:spPr>
          <a:xfrm>
            <a:off x="8741964" y="3906622"/>
            <a:ext cx="190500" cy="304800"/>
          </a:xfrm>
          <a:prstGeom prst="rect">
            <a:avLst/>
          </a:prstGeom>
          <a:noFill/>
        </p:spPr>
        <p:txBody>
          <a:bodyPr wrap="square" lIns="0" tIns="0" rIns="0" bIns="0" rtlCol="0">
            <a:spAutoFit/>
          </a:bodyPr>
          <a:lstStyle/>
          <a:p>
            <a:pPr marL="0" marR="0" indent="0" eaLnBrk="0">
              <a:lnSpc>
                <a:spcPct val="113000"/>
              </a:lnSpc>
            </a:pPr>
            <a:r>
              <a:rPr lang="en-US" altLang="zh-CN" sz="1800" kern="0" spc="-200" baseline="0" noProof="0" dirty="0">
                <a:solidFill>
                  <a:srgbClr val="3366CC"/>
                </a:solidFill>
                <a:latin typeface="Arial" pitchFamily="34" charset="0"/>
                <a:ea typeface="Arial" pitchFamily="34" charset="0"/>
                <a:cs typeface="Arial" pitchFamily="34" charset="0"/>
              </a:rPr>
              <a:t>w</a:t>
            </a:r>
          </a:p>
        </p:txBody>
      </p:sp>
      <p:sp>
        <p:nvSpPr>
          <p:cNvPr id="191" name="TextBox191"/>
          <p:cNvSpPr txBox="1"/>
          <p:nvPr/>
        </p:nvSpPr>
        <p:spPr>
          <a:xfrm>
            <a:off x="7637601" y="4249332"/>
            <a:ext cx="292100" cy="304800"/>
          </a:xfrm>
          <a:prstGeom prst="rect">
            <a:avLst/>
          </a:prstGeom>
          <a:noFill/>
        </p:spPr>
        <p:txBody>
          <a:bodyPr wrap="square" lIns="0" tIns="0" rIns="0" bIns="0" rtlCol="0">
            <a:spAutoFit/>
          </a:bodyPr>
          <a:lstStyle/>
          <a:p>
            <a:pPr marL="0" marR="0" indent="0" eaLnBrk="0">
              <a:lnSpc>
                <a:spcPct val="114000"/>
              </a:lnSpc>
            </a:pPr>
            <a:r>
              <a:rPr lang="en-US" altLang="zh-CN" sz="1750" kern="0" spc="0" baseline="0" noProof="0" dirty="0">
                <a:solidFill>
                  <a:srgbClr val="333333"/>
                </a:solidFill>
                <a:latin typeface="Arial" pitchFamily="34" charset="0"/>
                <a:ea typeface="Arial" pitchFamily="34" charset="0"/>
                <a:cs typeface="Arial" pitchFamily="34" charset="0"/>
              </a:rPr>
              <a:t>w</a:t>
            </a:r>
            <a:r>
              <a:rPr lang="en-US" altLang="zh-CN" sz="1200" kern="0" spc="0" baseline="0" noProof="0" dirty="0">
                <a:solidFill>
                  <a:srgbClr val="333333"/>
                </a:solidFill>
                <a:latin typeface="Arial" pitchFamily="34" charset="0"/>
                <a:ea typeface="Arial" pitchFamily="34" charset="0"/>
                <a:cs typeface="Arial" pitchFamily="34" charset="0"/>
              </a:rPr>
              <a:t>0</a:t>
            </a:r>
          </a:p>
        </p:txBody>
      </p:sp>
      <p:pic>
        <p:nvPicPr>
          <p:cNvPr id="192" name="80F29F23-C8F7-4150-6D01-EA119D2033CE"/>
          <p:cNvPicPr>
            <a:picLocks noChangeAspect="1"/>
          </p:cNvPicPr>
          <p:nvPr/>
        </p:nvPicPr>
        <p:blipFill>
          <a:blip r:embed="rId4" cstate="print">
            <a:extLst>
              <a:ext uri="{0E04EBBA-6BCF-437C-3485-B75C86F1A903}"/>
            </a:extLst>
          </a:blip>
          <a:stretch>
            <a:fillRect/>
          </a:stretch>
        </p:blipFill>
        <p:spPr>
          <a:xfrm>
            <a:off x="5047488" y="4495800"/>
            <a:ext cx="4105275" cy="1381125"/>
          </a:xfrm>
          <a:prstGeom prst="rect">
            <a:avLst/>
          </a:prstGeom>
        </p:spPr>
      </p:pic>
      <p:pic>
        <p:nvPicPr>
          <p:cNvPr id="193" name="F98C8282-9227-4821-EAA3-DBC6E73FAA85"/>
          <p:cNvPicPr>
            <a:picLocks noChangeAspect="1"/>
          </p:cNvPicPr>
          <p:nvPr/>
        </p:nvPicPr>
        <p:blipFill>
          <a:blip r:embed="rId5" cstate="print">
            <a:extLst>
              <a:ext uri="{A07DD533-4E2E-466C-9364-42D62DAE300E}"/>
            </a:extLst>
          </a:blip>
          <a:stretch>
            <a:fillRect/>
          </a:stretch>
        </p:blipFill>
        <p:spPr>
          <a:xfrm>
            <a:off x="5152821" y="4572000"/>
            <a:ext cx="3895725" cy="1228725"/>
          </a:xfrm>
          <a:prstGeom prst="rect">
            <a:avLst/>
          </a:prstGeom>
        </p:spPr>
      </p:pic>
      <p:sp>
        <p:nvSpPr>
          <p:cNvPr id="194" name="TextBox194"/>
          <p:cNvSpPr txBox="1"/>
          <p:nvPr/>
        </p:nvSpPr>
        <p:spPr>
          <a:xfrm>
            <a:off x="5262904" y="4611853"/>
            <a:ext cx="3644900" cy="1143000"/>
          </a:xfrm>
          <a:prstGeom prst="rect">
            <a:avLst/>
          </a:prstGeom>
          <a:noFill/>
        </p:spPr>
        <p:txBody>
          <a:bodyPr wrap="square" lIns="0" tIns="0" rIns="0" bIns="0" rtlCol="0">
            <a:spAutoFit/>
          </a:bodyPr>
          <a:lstStyle/>
          <a:p>
            <a:pPr marL="0" marR="0" indent="0" eaLnBrk="0">
              <a:lnSpc>
                <a:spcPct val="107000"/>
              </a:lnSpc>
            </a:pPr>
            <a:r>
              <a:rPr lang="en-US" altLang="zh-CN" sz="1800" b="1" kern="0" spc="-90" baseline="0" noProof="0" dirty="0">
                <a:solidFill>
                  <a:srgbClr val="3366CC"/>
                </a:solidFill>
                <a:latin typeface="Arial" pitchFamily="34" charset="0"/>
                <a:ea typeface="Arial" pitchFamily="34" charset="0"/>
                <a:cs typeface="Arial" pitchFamily="34" charset="0"/>
              </a:rPr>
              <a:t>Intuition</a:t>
            </a:r>
            <a:r>
              <a:rPr lang="en-US" altLang="zh-CN" sz="1800" kern="0" spc="-90" baseline="0" noProof="0" dirty="0">
                <a:solidFill>
                  <a:srgbClr val="333333"/>
                </a:solidFill>
                <a:latin typeface="Arial" pitchFamily="34" charset="0"/>
                <a:ea typeface="Arial" pitchFamily="34" charset="0"/>
                <a:cs typeface="Arial" pitchFamily="34" charset="0"/>
              </a:rPr>
              <a:t>:</a:t>
            </a:r>
            <a:r>
              <a:rPr lang="en-US" altLang="zh-CN" sz="1800" kern="0" spc="-13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The</a:t>
            </a:r>
            <a:r>
              <a:rPr lang="en-US" altLang="zh-CN" sz="1800" kern="0" spc="-145"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gradient</a:t>
            </a:r>
            <a:r>
              <a:rPr lang="en-US" altLang="zh-CN" sz="1800" kern="0" spc="-120"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is</a:t>
            </a:r>
            <a:r>
              <a:rPr lang="en-US" altLang="zh-CN" sz="1800" kern="0" spc="-16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30" baseline="0" noProof="0" dirty="0">
                <a:solidFill>
                  <a:srgbClr val="333333"/>
                </a:solidFill>
                <a:latin typeface="Arial" pitchFamily="34" charset="0"/>
                <a:ea typeface="Arial" pitchFamily="34" charset="0"/>
                <a:cs typeface="Arial" pitchFamily="34" charset="0"/>
              </a:rPr>
              <a:t>direction</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of</a:t>
            </a:r>
            <a:r>
              <a:rPr lang="en-US" altLang="zh-CN" sz="1800" kern="0" spc="-170" noProof="0" dirty="0">
                <a:latin typeface="Arial" pitchFamily="34" charset="0"/>
                <a:ea typeface="Arial" pitchFamily="34" charset="0"/>
                <a:cs typeface="Arial" pitchFamily="34" charset="0"/>
              </a:rPr>
              <a:t> </a:t>
            </a:r>
            <a:r>
              <a:rPr lang="en-US" altLang="zh-CN" sz="1800" kern="0" spc="-75" baseline="0" noProof="0" dirty="0">
                <a:solidFill>
                  <a:srgbClr val="333333"/>
                </a:solidFill>
                <a:latin typeface="Arial" pitchFamily="34" charset="0"/>
                <a:ea typeface="Arial" pitchFamily="34" charset="0"/>
                <a:cs typeface="Arial" pitchFamily="34" charset="0"/>
              </a:rPr>
              <a:t>steepest</a:t>
            </a:r>
            <a:r>
              <a:rPr lang="en-US" altLang="zh-CN" sz="1800" kern="0" spc="-125" noProof="0" dirty="0">
                <a:latin typeface="Arial" pitchFamily="34" charset="0"/>
                <a:ea typeface="Arial" pitchFamily="34" charset="0"/>
                <a:cs typeface="Arial" pitchFamily="34" charset="0"/>
              </a:rPr>
              <a:t> </a:t>
            </a:r>
            <a:r>
              <a:rPr lang="en-US" altLang="zh-CN" sz="1800" kern="0" spc="-90" baseline="0" noProof="0" dirty="0">
                <a:solidFill>
                  <a:srgbClr val="333333"/>
                </a:solidFill>
                <a:latin typeface="Arial" pitchFamily="34" charset="0"/>
                <a:ea typeface="Arial" pitchFamily="34" charset="0"/>
                <a:cs typeface="Arial" pitchFamily="34" charset="0"/>
              </a:rPr>
              <a:t>increase</a:t>
            </a:r>
            <a:r>
              <a:rPr lang="en-US" altLang="zh-CN" sz="1800" kern="0" spc="-12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2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75" noProof="0" dirty="0">
                <a:latin typeface="Arial" pitchFamily="34" charset="0"/>
                <a:ea typeface="Arial" pitchFamily="34" charset="0"/>
                <a:cs typeface="Arial" pitchFamily="34" charset="0"/>
              </a:rPr>
              <a:t> </a:t>
            </a:r>
            <a:r>
              <a:rPr lang="en-US" altLang="zh-CN" sz="1800" kern="0" spc="-20" baseline="0" noProof="0" dirty="0">
                <a:solidFill>
                  <a:srgbClr val="333333"/>
                </a:solidFill>
                <a:latin typeface="Arial" pitchFamily="34" charset="0"/>
                <a:ea typeface="Arial" pitchFamily="34" charset="0"/>
                <a:cs typeface="Arial" pitchFamily="34" charset="0"/>
              </a:rPr>
              <a:t>function.</a:t>
            </a:r>
            <a:r>
              <a:rPr lang="en-US" altLang="zh-CN" sz="1800" kern="0" spc="-225" noProof="0" dirty="0">
                <a:latin typeface="Arial" pitchFamily="34" charset="0"/>
                <a:ea typeface="Arial" pitchFamily="34" charset="0"/>
                <a:cs typeface="Arial" pitchFamily="34" charset="0"/>
              </a:rPr>
              <a:t> </a:t>
            </a:r>
            <a:r>
              <a:rPr lang="en-US" altLang="zh-CN" sz="1800" kern="0" spc="-200" baseline="0" noProof="0" dirty="0">
                <a:solidFill>
                  <a:srgbClr val="333333"/>
                </a:solidFill>
                <a:latin typeface="Arial" pitchFamily="34" charset="0"/>
                <a:ea typeface="Arial" pitchFamily="34" charset="0"/>
                <a:cs typeface="Arial" pitchFamily="34" charset="0"/>
              </a:rPr>
              <a:t>To</a:t>
            </a:r>
            <a:r>
              <a:rPr lang="en-US" altLang="zh-CN" sz="1800" kern="0" spc="40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get</a:t>
            </a:r>
            <a:r>
              <a:rPr lang="en-US" altLang="zh-CN" sz="1800" kern="0" spc="-15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7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70"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minimum,</a:t>
            </a:r>
            <a:r>
              <a:rPr lang="en-US" altLang="zh-CN" sz="1800" kern="0" spc="-125"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go</a:t>
            </a:r>
            <a:r>
              <a:rPr lang="en-US" altLang="zh-CN" sz="1800" kern="0" spc="-6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3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opposite</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direction</a:t>
            </a:r>
          </a:p>
        </p:txBody>
      </p:sp>
      <p:sp>
        <p:nvSpPr>
          <p:cNvPr id="195" name="TextBox195"/>
          <p:cNvSpPr txBox="1"/>
          <p:nvPr/>
        </p:nvSpPr>
        <p:spPr>
          <a:xfrm>
            <a:off x="6277896" y="858836"/>
            <a:ext cx="2438400" cy="317500"/>
          </a:xfrm>
          <a:prstGeom prst="rect">
            <a:avLst/>
          </a:prstGeom>
          <a:noFill/>
        </p:spPr>
        <p:txBody>
          <a:bodyPr wrap="square" lIns="0" tIns="0" rIns="0" bIns="0" rtlCol="0">
            <a:spAutoFit/>
          </a:bodyPr>
          <a:lstStyle/>
          <a:p>
            <a:pPr marL="0" marR="0" indent="0" eaLnBrk="0">
              <a:lnSpc>
                <a:spcPct val="116000"/>
              </a:lnSpc>
            </a:pPr>
            <a:r>
              <a:rPr lang="en-US" altLang="zh-CN" sz="1800" kern="0" spc="-200" baseline="0" noProof="0" dirty="0">
                <a:solidFill>
                  <a:srgbClr val="333333"/>
                </a:solidFill>
                <a:latin typeface="Arial" pitchFamily="34" charset="0"/>
                <a:ea typeface="Arial" pitchFamily="34" charset="0"/>
                <a:cs typeface="Arial" pitchFamily="34" charset="0"/>
              </a:rPr>
              <a:t>We</a:t>
            </a:r>
            <a:r>
              <a:rPr lang="en-US" altLang="zh-CN" sz="1800" kern="0" spc="-80" noProof="0" dirty="0">
                <a:latin typeface="Arial" pitchFamily="34" charset="0"/>
                <a:ea typeface="Arial" pitchFamily="34" charset="0"/>
                <a:cs typeface="Arial" pitchFamily="34" charset="0"/>
              </a:rPr>
              <a:t> </a:t>
            </a:r>
            <a:r>
              <a:rPr lang="en-US" altLang="zh-CN" sz="1800" kern="0" spc="-70" baseline="0" noProof="0" dirty="0">
                <a:solidFill>
                  <a:srgbClr val="333333"/>
                </a:solidFill>
                <a:latin typeface="Arial" pitchFamily="34" charset="0"/>
                <a:ea typeface="Arial" pitchFamily="34" charset="0"/>
                <a:cs typeface="Arial" pitchFamily="34" charset="0"/>
              </a:rPr>
              <a:t>are</a:t>
            </a:r>
            <a:r>
              <a:rPr lang="en-US" altLang="zh-CN" sz="1800" kern="0" spc="-190" noProof="0" dirty="0">
                <a:latin typeface="Arial" pitchFamily="34" charset="0"/>
                <a:ea typeface="Arial" pitchFamily="34" charset="0"/>
                <a:cs typeface="Arial" pitchFamily="34" charset="0"/>
              </a:rPr>
              <a:t> </a:t>
            </a:r>
            <a:r>
              <a:rPr lang="en-US" altLang="zh-CN" sz="1800" kern="0" spc="-15" baseline="0" noProof="0" dirty="0">
                <a:solidFill>
                  <a:srgbClr val="333333"/>
                </a:solidFill>
                <a:latin typeface="Arial" pitchFamily="34" charset="0"/>
                <a:ea typeface="Arial" pitchFamily="34" charset="0"/>
                <a:cs typeface="Arial" pitchFamily="34" charset="0"/>
              </a:rPr>
              <a:t>trying</a:t>
            </a:r>
            <a:r>
              <a:rPr lang="en-US" altLang="zh-CN" sz="1800" kern="0" spc="-16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25"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minimize</a:t>
            </a:r>
          </a:p>
        </p:txBody>
      </p:sp>
      <p:pic>
        <p:nvPicPr>
          <p:cNvPr id="196" name="9665576E-DCCD-4346-0F7A-A9149C11F3DB"/>
          <p:cNvPicPr>
            <a:picLocks noChangeAspect="1"/>
          </p:cNvPicPr>
          <p:nvPr/>
        </p:nvPicPr>
        <p:blipFill>
          <a:blip r:embed="rId6" cstate="print">
            <a:extLst>
              <a:ext uri="{D9EBE50A-615B-40DD-5CAA-6A1DE0689C39}"/>
            </a:extLst>
          </a:blip>
          <a:stretch>
            <a:fillRect/>
          </a:stretch>
        </p:blipFill>
        <p:spPr>
          <a:xfrm>
            <a:off x="6249321" y="1259634"/>
            <a:ext cx="2466975" cy="695325"/>
          </a:xfrm>
          <a:prstGeom prst="rect">
            <a:avLst/>
          </a:prstGeom>
        </p:spPr>
      </p:pic>
      <p:sp>
        <p:nvSpPr>
          <p:cNvPr id="14"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8941" marR="0" indent="0" eaLnBrk="0">
              <a:lnSpc>
                <a:spcPct val="116000"/>
              </a:lnSpc>
            </a:pPr>
            <a:r>
              <a:rPr lang="en-US" altLang="zh-CN" kern="0" dirty="0">
                <a:solidFill>
                  <a:srgbClr val="333333"/>
                </a:solidFill>
                <a:latin typeface="Arial" pitchFamily="34" charset="0"/>
                <a:ea typeface="Arial" pitchFamily="34" charset="0"/>
                <a:cs typeface="Arial" pitchFamily="34" charset="0"/>
              </a:rPr>
              <a:t>Gradient</a:t>
            </a:r>
            <a:r>
              <a:rPr lang="en-US" altLang="zh-CN" kern="0" dirty="0">
                <a:latin typeface="Arial" pitchFamily="34" charset="0"/>
                <a:ea typeface="Arial" pitchFamily="34" charset="0"/>
                <a:cs typeface="Arial" pitchFamily="34" charset="0"/>
              </a:rPr>
              <a:t> </a:t>
            </a:r>
            <a:r>
              <a:rPr lang="en-US" altLang="zh-CN" kern="0" dirty="0">
                <a:solidFill>
                  <a:srgbClr val="333333"/>
                </a:solidFill>
                <a:latin typeface="Arial" pitchFamily="34" charset="0"/>
                <a:ea typeface="Arial" pitchFamily="34" charset="0"/>
                <a:cs typeface="Arial" pitchFamily="34" charset="0"/>
              </a:rPr>
              <a:t>descent</a:t>
            </a:r>
          </a:p>
        </p:txBody>
      </p:sp>
      <p:pic>
        <p:nvPicPr>
          <p:cNvPr id="15"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A2F43643-E4D6-4440-A4E6-43E65E8BC3E9}" type="datetime1">
              <a:rPr lang="en-US" smtClean="0"/>
              <a:t>2/8/2022</a:t>
            </a:fld>
            <a:endParaRPr lang="en-US"/>
          </a:p>
        </p:txBody>
      </p:sp>
      <p:sp>
        <p:nvSpPr>
          <p:cNvPr id="3" name="Footer Placeholder 2"/>
          <p:cNvSpPr>
            <a:spLocks noGrp="1"/>
          </p:cNvSpPr>
          <p:nvPr>
            <p:ph type="ftr" sz="quarter" idx="11"/>
          </p:nvPr>
        </p:nvSpPr>
        <p:spPr/>
        <p:txBody>
          <a:bodyPr/>
          <a:lstStyle/>
          <a:p>
            <a:r>
              <a:rPr lang="en-US"/>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68</a:t>
            </a:fld>
            <a:endParaRPr lang="en-US"/>
          </a:p>
        </p:txBody>
      </p:sp>
    </p:spTree>
    <p:extLst>
      <p:ext uri="{BB962C8B-B14F-4D97-AF65-F5344CB8AC3E}">
        <p14:creationId xmlns:p14="http://schemas.microsoft.com/office/powerpoint/2010/main" val="1719816782"/>
      </p:ext>
      <p:ext uri="{802EA602-E9C5-4721-FE96-5AC1D6CF2555}"/>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7BF52CBC-A62C-45B9-1331-07A1E17AB6DA"/>
          <p:cNvPicPr>
            <a:picLocks noChangeAspect="1"/>
          </p:cNvPicPr>
          <p:nvPr/>
        </p:nvPicPr>
        <p:blipFill>
          <a:blip r:embed="rId2" cstate="print">
            <a:extLst>
              <a:ext uri="{92297C7C-73D3-49C5-F204-37FC3313DFA7}"/>
            </a:extLst>
          </a:blip>
          <a:stretch>
            <a:fillRect/>
          </a:stretch>
        </p:blipFill>
        <p:spPr>
          <a:xfrm>
            <a:off x="0" y="0"/>
            <a:ext cx="9144000" cy="6858000"/>
          </a:xfrm>
          <a:prstGeom prst="rect">
            <a:avLst/>
          </a:prstGeom>
        </p:spPr>
      </p:pic>
      <p:sp>
        <p:nvSpPr>
          <p:cNvPr id="198" name="TextBox198"/>
          <p:cNvSpPr txBox="1"/>
          <p:nvPr/>
        </p:nvSpPr>
        <p:spPr>
          <a:xfrm>
            <a:off x="381000" y="1676400"/>
            <a:ext cx="3949700" cy="3607526"/>
          </a:xfrm>
          <a:prstGeom prst="rect">
            <a:avLst/>
          </a:prstGeom>
          <a:noFill/>
        </p:spPr>
        <p:txBody>
          <a:bodyPr wrap="square" lIns="0" tIns="0" rIns="0" bIns="0" rtlCol="0">
            <a:spAutoFit/>
          </a:bodyPr>
          <a:lstStyle/>
          <a:p>
            <a:pPr marL="305" marR="81126" indent="-305" eaLnBrk="0">
              <a:lnSpc>
                <a:spcPct val="112000"/>
              </a:lnSpc>
              <a:spcBef>
                <a:spcPts val="4562"/>
              </a:spcBef>
            </a:pPr>
            <a:r>
              <a:rPr lang="en-US" altLang="zh-CN" sz="2200" kern="0" spc="-150" dirty="0">
                <a:solidFill>
                  <a:srgbClr val="333333"/>
                </a:solidFill>
                <a:ea typeface="Arial" pitchFamily="34" charset="0"/>
                <a:cs typeface="Arial" pitchFamily="34" charset="0"/>
              </a:rPr>
              <a:t>General strategy for minimizing a function J(w)</a:t>
            </a:r>
          </a:p>
          <a:p>
            <a:pPr marL="334670" marR="88930" indent="-331927" eaLnBrk="0">
              <a:lnSpc>
                <a:spcPct val="112000"/>
              </a:lnSpc>
              <a:spcBef>
                <a:spcPts val="2188"/>
              </a:spcBef>
            </a:pPr>
            <a:r>
              <a:rPr lang="en-US" altLang="zh-CN" sz="2200" kern="0" spc="-150" dirty="0">
                <a:solidFill>
                  <a:srgbClr val="333333"/>
                </a:solidFill>
                <a:ea typeface="Arial" pitchFamily="34" charset="0"/>
                <a:cs typeface="Arial" pitchFamily="34" charset="0"/>
              </a:rPr>
              <a:t>• Start with an initial guess for w, say w0</a:t>
            </a:r>
          </a:p>
          <a:p>
            <a:pPr marL="2743" marR="0" indent="0" eaLnBrk="0">
              <a:lnSpc>
                <a:spcPct val="118000"/>
              </a:lnSpc>
              <a:spcBef>
                <a:spcPts val="1616"/>
              </a:spcBef>
            </a:pPr>
            <a:r>
              <a:rPr lang="en-US" altLang="zh-CN" sz="2200" kern="0" spc="-150" dirty="0">
                <a:solidFill>
                  <a:srgbClr val="333333"/>
                </a:solidFill>
                <a:ea typeface="Arial" pitchFamily="34" charset="0"/>
                <a:cs typeface="Arial" pitchFamily="34" charset="0"/>
              </a:rPr>
              <a:t>• Iterate till convergence:</a:t>
            </a:r>
          </a:p>
          <a:p>
            <a:pPr marL="443535" marR="0" indent="0" eaLnBrk="0">
              <a:lnSpc>
                <a:spcPct val="92000"/>
              </a:lnSpc>
              <a:spcBef>
                <a:spcPts val="159"/>
              </a:spcBef>
            </a:pPr>
            <a:r>
              <a:rPr lang="en-US" altLang="zh-CN" sz="2200" kern="0" spc="-150" dirty="0">
                <a:solidFill>
                  <a:srgbClr val="333333"/>
                </a:solidFill>
                <a:ea typeface="Arial" pitchFamily="34" charset="0"/>
                <a:cs typeface="Arial" pitchFamily="34" charset="0"/>
              </a:rPr>
              <a:t>– Compute the gradient of the </a:t>
            </a:r>
            <a:br>
              <a:rPr lang="zh-CN" altLang="en-US" sz="2200" kern="0" spc="-150" dirty="0">
                <a:solidFill>
                  <a:srgbClr val="333333"/>
                </a:solidFill>
                <a:ea typeface="Arial" pitchFamily="34" charset="0"/>
                <a:cs typeface="Arial" pitchFamily="34" charset="0"/>
              </a:rPr>
            </a:br>
            <a:r>
              <a:rPr lang="en-US" altLang="zh-CN" sz="2200" kern="0" spc="-150" dirty="0">
                <a:solidFill>
                  <a:srgbClr val="333333"/>
                </a:solidFill>
                <a:ea typeface="Arial" pitchFamily="34" charset="0"/>
                <a:cs typeface="Arial" pitchFamily="34" charset="0"/>
              </a:rPr>
              <a:t> gradient of J at </a:t>
            </a:r>
            <a:r>
              <a:rPr lang="en-US" altLang="zh-CN" sz="2200" kern="0" spc="-150" dirty="0" err="1">
                <a:solidFill>
                  <a:srgbClr val="333333"/>
                </a:solidFill>
                <a:ea typeface="Arial" pitchFamily="34" charset="0"/>
                <a:cs typeface="Arial" pitchFamily="34" charset="0"/>
              </a:rPr>
              <a:t>wt</a:t>
            </a:r>
            <a:r>
              <a:rPr lang="en-US" altLang="zh-CN" sz="2200" kern="0" spc="-150" dirty="0">
                <a:solidFill>
                  <a:srgbClr val="333333"/>
                </a:solidFill>
                <a:ea typeface="Arial" pitchFamily="34" charset="0"/>
                <a:cs typeface="Arial" pitchFamily="34" charset="0"/>
              </a:rPr>
              <a:t> </a:t>
            </a:r>
          </a:p>
          <a:p>
            <a:pPr marL="443535" marR="0" indent="0" eaLnBrk="0">
              <a:lnSpc>
                <a:spcPct val="92000"/>
              </a:lnSpc>
              <a:spcBef>
                <a:spcPts val="159"/>
              </a:spcBef>
            </a:pPr>
            <a:r>
              <a:rPr lang="en-US" altLang="zh-CN" sz="2200" kern="0" spc="-150" dirty="0">
                <a:solidFill>
                  <a:srgbClr val="333333"/>
                </a:solidFill>
                <a:ea typeface="Arial" pitchFamily="34" charset="0"/>
                <a:cs typeface="Arial" pitchFamily="34" charset="0"/>
              </a:rPr>
              <a:t>– Update wtto get wt+1 by taking </a:t>
            </a:r>
            <a:br>
              <a:rPr lang="zh-CN" altLang="en-US" sz="2200" kern="0" spc="-150" dirty="0">
                <a:solidFill>
                  <a:srgbClr val="333333"/>
                </a:solidFill>
                <a:ea typeface="Arial" pitchFamily="34" charset="0"/>
                <a:cs typeface="Arial" pitchFamily="34" charset="0"/>
              </a:rPr>
            </a:br>
            <a:r>
              <a:rPr lang="en-US" altLang="zh-CN" sz="2200" kern="0" spc="-150" dirty="0">
                <a:solidFill>
                  <a:srgbClr val="333333"/>
                </a:solidFill>
                <a:ea typeface="Arial" pitchFamily="34" charset="0"/>
                <a:cs typeface="Arial" pitchFamily="34" charset="0"/>
              </a:rPr>
              <a:t> a step in the opposite direction </a:t>
            </a:r>
            <a:br>
              <a:rPr lang="zh-CN" altLang="en-US" sz="2200" kern="0" spc="-150" dirty="0">
                <a:solidFill>
                  <a:srgbClr val="333333"/>
                </a:solidFill>
                <a:ea typeface="Arial" pitchFamily="34" charset="0"/>
                <a:cs typeface="Arial" pitchFamily="34" charset="0"/>
              </a:rPr>
            </a:br>
            <a:r>
              <a:rPr lang="en-US" altLang="zh-CN" sz="2200" kern="0" spc="-150" dirty="0">
                <a:solidFill>
                  <a:srgbClr val="333333"/>
                </a:solidFill>
                <a:ea typeface="Arial" pitchFamily="34" charset="0"/>
                <a:cs typeface="Arial" pitchFamily="34" charset="0"/>
              </a:rPr>
              <a:t> of the gradient</a:t>
            </a:r>
          </a:p>
        </p:txBody>
      </p:sp>
      <p:sp>
        <p:nvSpPr>
          <p:cNvPr id="199" name="TextBox199"/>
          <p:cNvSpPr txBox="1"/>
          <p:nvPr/>
        </p:nvSpPr>
        <p:spPr>
          <a:xfrm>
            <a:off x="8437068" y="6401105"/>
            <a:ext cx="203200" cy="266700"/>
          </a:xfrm>
          <a:prstGeom prst="rect">
            <a:avLst/>
          </a:prstGeom>
          <a:noFill/>
        </p:spPr>
        <p:txBody>
          <a:bodyPr wrap="square" lIns="0" tIns="0" rIns="0" bIns="0" rtlCol="0">
            <a:spAutoFit/>
          </a:bodyPr>
          <a:lstStyle/>
          <a:p>
            <a:pPr marL="0" marR="0" indent="0" eaLnBrk="0">
              <a:lnSpc>
                <a:spcPct val="148000"/>
              </a:lnSpc>
            </a:pPr>
            <a:r>
              <a:rPr lang="en-US" altLang="zh-CN" sz="1200" kern="0" spc="-100" baseline="0" noProof="0" dirty="0">
                <a:solidFill>
                  <a:srgbClr val="8F8F8F"/>
                </a:solidFill>
                <a:latin typeface="Arial" pitchFamily="34" charset="0"/>
                <a:ea typeface="Arial" pitchFamily="34" charset="0"/>
                <a:cs typeface="Arial" pitchFamily="34" charset="0"/>
              </a:rPr>
              <a:t>23</a:t>
            </a:r>
          </a:p>
        </p:txBody>
      </p:sp>
      <p:sp>
        <p:nvSpPr>
          <p:cNvPr id="200" name="TextBox200"/>
          <p:cNvSpPr txBox="1"/>
          <p:nvPr/>
        </p:nvSpPr>
        <p:spPr>
          <a:xfrm>
            <a:off x="5055385" y="1227430"/>
            <a:ext cx="482600" cy="304800"/>
          </a:xfrm>
          <a:prstGeom prst="rect">
            <a:avLst/>
          </a:prstGeom>
          <a:noFill/>
        </p:spPr>
        <p:txBody>
          <a:bodyPr wrap="square" lIns="0" tIns="0" rIns="0" bIns="0" rtlCol="0">
            <a:spAutoFit/>
          </a:bodyPr>
          <a:lstStyle/>
          <a:p>
            <a:pPr marL="0" marR="0" indent="0" eaLnBrk="0">
              <a:lnSpc>
                <a:spcPct val="113000"/>
              </a:lnSpc>
            </a:pPr>
            <a:r>
              <a:rPr lang="en-US" altLang="zh-CN" sz="1800" kern="0" spc="0" baseline="0" noProof="0" dirty="0">
                <a:solidFill>
                  <a:srgbClr val="3366CC"/>
                </a:solidFill>
                <a:latin typeface="Arial" pitchFamily="34" charset="0"/>
                <a:ea typeface="Arial" pitchFamily="34" charset="0"/>
                <a:cs typeface="Arial" pitchFamily="34" charset="0"/>
              </a:rPr>
              <a:t>J(</a:t>
            </a:r>
            <a:r>
              <a:rPr lang="en-US" altLang="zh-CN" sz="1750" kern="0" spc="0" baseline="0" noProof="0" dirty="0">
                <a:solidFill>
                  <a:srgbClr val="3366CC"/>
                </a:solidFill>
                <a:latin typeface="Arial" pitchFamily="34" charset="0"/>
                <a:ea typeface="Arial" pitchFamily="34" charset="0"/>
                <a:cs typeface="Arial" pitchFamily="34" charset="0"/>
              </a:rPr>
              <a:t>w</a:t>
            </a:r>
            <a:r>
              <a:rPr lang="en-US" altLang="zh-CN" sz="1800" kern="0" spc="0" baseline="0" noProof="0" dirty="0">
                <a:solidFill>
                  <a:srgbClr val="3366CC"/>
                </a:solidFill>
                <a:latin typeface="Arial" pitchFamily="34" charset="0"/>
                <a:ea typeface="Arial" pitchFamily="34" charset="0"/>
                <a:cs typeface="Arial" pitchFamily="34" charset="0"/>
              </a:rPr>
              <a:t>)</a:t>
            </a:r>
          </a:p>
        </p:txBody>
      </p:sp>
      <p:sp>
        <p:nvSpPr>
          <p:cNvPr id="201" name="TextBox201"/>
          <p:cNvSpPr txBox="1"/>
          <p:nvPr/>
        </p:nvSpPr>
        <p:spPr>
          <a:xfrm>
            <a:off x="8741964" y="3906622"/>
            <a:ext cx="190500" cy="304800"/>
          </a:xfrm>
          <a:prstGeom prst="rect">
            <a:avLst/>
          </a:prstGeom>
          <a:noFill/>
        </p:spPr>
        <p:txBody>
          <a:bodyPr wrap="square" lIns="0" tIns="0" rIns="0" bIns="0" rtlCol="0">
            <a:spAutoFit/>
          </a:bodyPr>
          <a:lstStyle/>
          <a:p>
            <a:pPr marL="0" marR="0" indent="0" eaLnBrk="0">
              <a:lnSpc>
                <a:spcPct val="113000"/>
              </a:lnSpc>
            </a:pPr>
            <a:r>
              <a:rPr lang="en-US" altLang="zh-CN" sz="1800" kern="0" spc="-200" baseline="0" noProof="0" dirty="0">
                <a:solidFill>
                  <a:srgbClr val="3366CC"/>
                </a:solidFill>
                <a:latin typeface="Arial" pitchFamily="34" charset="0"/>
                <a:ea typeface="Arial" pitchFamily="34" charset="0"/>
                <a:cs typeface="Arial" pitchFamily="34" charset="0"/>
              </a:rPr>
              <a:t>w</a:t>
            </a:r>
          </a:p>
        </p:txBody>
      </p:sp>
      <p:pic>
        <p:nvPicPr>
          <p:cNvPr id="202" name="82DBA9A6-97B1-41F5-6997-DDAA245D63AF"/>
          <p:cNvPicPr>
            <a:picLocks noChangeAspect="1"/>
          </p:cNvPicPr>
          <p:nvPr/>
        </p:nvPicPr>
        <p:blipFill>
          <a:blip r:embed="rId3" cstate="print">
            <a:extLst>
              <a:ext uri="{64DBEAC7-A949-40DE-F5B1-0CD0191B3BE8}"/>
            </a:extLst>
          </a:blip>
          <a:stretch>
            <a:fillRect/>
          </a:stretch>
        </p:blipFill>
        <p:spPr>
          <a:xfrm>
            <a:off x="5111937" y="1571625"/>
            <a:ext cx="3609975" cy="2667000"/>
          </a:xfrm>
          <a:prstGeom prst="rect">
            <a:avLst/>
          </a:prstGeom>
        </p:spPr>
      </p:pic>
      <p:sp>
        <p:nvSpPr>
          <p:cNvPr id="203" name="TextBox203"/>
          <p:cNvSpPr txBox="1"/>
          <p:nvPr/>
        </p:nvSpPr>
        <p:spPr>
          <a:xfrm>
            <a:off x="7637601" y="4249332"/>
            <a:ext cx="292100" cy="304800"/>
          </a:xfrm>
          <a:prstGeom prst="rect">
            <a:avLst/>
          </a:prstGeom>
          <a:noFill/>
        </p:spPr>
        <p:txBody>
          <a:bodyPr wrap="square" lIns="0" tIns="0" rIns="0" bIns="0" rtlCol="0">
            <a:spAutoFit/>
          </a:bodyPr>
          <a:lstStyle/>
          <a:p>
            <a:pPr marL="0" marR="0" indent="0" eaLnBrk="0">
              <a:lnSpc>
                <a:spcPct val="114000"/>
              </a:lnSpc>
            </a:pPr>
            <a:r>
              <a:rPr lang="en-US" altLang="zh-CN" sz="1750" kern="0" spc="0" baseline="0" noProof="0" dirty="0">
                <a:solidFill>
                  <a:srgbClr val="333333"/>
                </a:solidFill>
                <a:latin typeface="Arial" pitchFamily="34" charset="0"/>
                <a:ea typeface="Arial" pitchFamily="34" charset="0"/>
                <a:cs typeface="Arial" pitchFamily="34" charset="0"/>
              </a:rPr>
              <a:t>w</a:t>
            </a:r>
            <a:r>
              <a:rPr lang="en-US" altLang="zh-CN" sz="1200" kern="0" spc="0" baseline="0" noProof="0" dirty="0">
                <a:solidFill>
                  <a:srgbClr val="333333"/>
                </a:solidFill>
                <a:latin typeface="Arial" pitchFamily="34" charset="0"/>
                <a:ea typeface="Arial" pitchFamily="34" charset="0"/>
                <a:cs typeface="Arial" pitchFamily="34" charset="0"/>
              </a:rPr>
              <a:t>0</a:t>
            </a:r>
          </a:p>
        </p:txBody>
      </p:sp>
      <p:sp>
        <p:nvSpPr>
          <p:cNvPr id="204" name="TextBox204"/>
          <p:cNvSpPr txBox="1"/>
          <p:nvPr/>
        </p:nvSpPr>
        <p:spPr>
          <a:xfrm>
            <a:off x="7137027" y="4249332"/>
            <a:ext cx="254000" cy="304800"/>
          </a:xfrm>
          <a:prstGeom prst="rect">
            <a:avLst/>
          </a:prstGeom>
          <a:noFill/>
        </p:spPr>
        <p:txBody>
          <a:bodyPr wrap="square" lIns="0" tIns="0" rIns="0" bIns="0" rtlCol="0">
            <a:spAutoFit/>
          </a:bodyPr>
          <a:lstStyle/>
          <a:p>
            <a:pPr marL="0" marR="0" indent="0" eaLnBrk="0">
              <a:lnSpc>
                <a:spcPct val="114000"/>
              </a:lnSpc>
            </a:pPr>
            <a:r>
              <a:rPr lang="en-US" altLang="zh-CN" sz="1750" kern="0" spc="-200" baseline="0" noProof="0" dirty="0">
                <a:solidFill>
                  <a:srgbClr val="333333"/>
                </a:solidFill>
                <a:latin typeface="Arial" pitchFamily="34" charset="0"/>
                <a:ea typeface="Arial" pitchFamily="34" charset="0"/>
                <a:cs typeface="Arial" pitchFamily="34" charset="0"/>
              </a:rPr>
              <a:t>w</a:t>
            </a:r>
            <a:r>
              <a:rPr lang="en-US" altLang="zh-CN" sz="1200" kern="0" spc="-200" baseline="0" noProof="0" dirty="0">
                <a:solidFill>
                  <a:srgbClr val="333333"/>
                </a:solidFill>
                <a:latin typeface="Arial" pitchFamily="34" charset="0"/>
                <a:ea typeface="Arial" pitchFamily="34" charset="0"/>
                <a:cs typeface="Arial" pitchFamily="34" charset="0"/>
              </a:rPr>
              <a:t>1</a:t>
            </a:r>
          </a:p>
        </p:txBody>
      </p:sp>
      <p:pic>
        <p:nvPicPr>
          <p:cNvPr id="205" name="1907A671-9668-4F7B-505B-7E08E0429258"/>
          <p:cNvPicPr>
            <a:picLocks noChangeAspect="1"/>
          </p:cNvPicPr>
          <p:nvPr/>
        </p:nvPicPr>
        <p:blipFill>
          <a:blip r:embed="rId4" cstate="print">
            <a:extLst>
              <a:ext uri="{5233406E-DC35-4748-AAC8-3B16838DD4DB}"/>
            </a:extLst>
          </a:blip>
          <a:stretch>
            <a:fillRect/>
          </a:stretch>
        </p:blipFill>
        <p:spPr>
          <a:xfrm>
            <a:off x="5047488" y="4495800"/>
            <a:ext cx="4105275" cy="1381125"/>
          </a:xfrm>
          <a:prstGeom prst="rect">
            <a:avLst/>
          </a:prstGeom>
        </p:spPr>
      </p:pic>
      <p:pic>
        <p:nvPicPr>
          <p:cNvPr id="206" name="FB22B3E9-F72C-4119-D7C6-8691E43473B3"/>
          <p:cNvPicPr>
            <a:picLocks noChangeAspect="1"/>
          </p:cNvPicPr>
          <p:nvPr/>
        </p:nvPicPr>
        <p:blipFill>
          <a:blip r:embed="rId5" cstate="print">
            <a:extLst>
              <a:ext uri="{374A0747-05F0-4AD2-43EB-7C77D2D9BD8B}"/>
            </a:extLst>
          </a:blip>
          <a:stretch>
            <a:fillRect/>
          </a:stretch>
        </p:blipFill>
        <p:spPr>
          <a:xfrm>
            <a:off x="5152821" y="4572000"/>
            <a:ext cx="3895725" cy="1228725"/>
          </a:xfrm>
          <a:prstGeom prst="rect">
            <a:avLst/>
          </a:prstGeom>
        </p:spPr>
      </p:pic>
      <p:sp>
        <p:nvSpPr>
          <p:cNvPr id="207" name="TextBox207"/>
          <p:cNvSpPr txBox="1"/>
          <p:nvPr/>
        </p:nvSpPr>
        <p:spPr>
          <a:xfrm>
            <a:off x="5262904" y="4611853"/>
            <a:ext cx="3644900" cy="1143000"/>
          </a:xfrm>
          <a:prstGeom prst="rect">
            <a:avLst/>
          </a:prstGeom>
          <a:noFill/>
        </p:spPr>
        <p:txBody>
          <a:bodyPr wrap="square" lIns="0" tIns="0" rIns="0" bIns="0" rtlCol="0">
            <a:spAutoFit/>
          </a:bodyPr>
          <a:lstStyle/>
          <a:p>
            <a:pPr marL="0" marR="0" indent="0" eaLnBrk="0">
              <a:lnSpc>
                <a:spcPct val="107000"/>
              </a:lnSpc>
            </a:pPr>
            <a:r>
              <a:rPr lang="en-US" altLang="zh-CN" sz="1800" b="1" kern="0" spc="-90" baseline="0" noProof="0" dirty="0">
                <a:solidFill>
                  <a:srgbClr val="3366CC"/>
                </a:solidFill>
                <a:latin typeface="Arial" pitchFamily="34" charset="0"/>
                <a:ea typeface="Arial" pitchFamily="34" charset="0"/>
                <a:cs typeface="Arial" pitchFamily="34" charset="0"/>
              </a:rPr>
              <a:t>Intuition</a:t>
            </a:r>
            <a:r>
              <a:rPr lang="en-US" altLang="zh-CN" sz="1800" kern="0" spc="-90" baseline="0" noProof="0" dirty="0">
                <a:solidFill>
                  <a:srgbClr val="333333"/>
                </a:solidFill>
                <a:latin typeface="Arial" pitchFamily="34" charset="0"/>
                <a:ea typeface="Arial" pitchFamily="34" charset="0"/>
                <a:cs typeface="Arial" pitchFamily="34" charset="0"/>
              </a:rPr>
              <a:t>:</a:t>
            </a:r>
            <a:r>
              <a:rPr lang="en-US" altLang="zh-CN" sz="1800" kern="0" spc="-13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The</a:t>
            </a:r>
            <a:r>
              <a:rPr lang="en-US" altLang="zh-CN" sz="1800" kern="0" spc="-145"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gradient</a:t>
            </a:r>
            <a:r>
              <a:rPr lang="en-US" altLang="zh-CN" sz="1800" kern="0" spc="-120"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is</a:t>
            </a:r>
            <a:r>
              <a:rPr lang="en-US" altLang="zh-CN" sz="1800" kern="0" spc="-16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30" baseline="0" noProof="0" dirty="0">
                <a:solidFill>
                  <a:srgbClr val="333333"/>
                </a:solidFill>
                <a:latin typeface="Arial" pitchFamily="34" charset="0"/>
                <a:ea typeface="Arial" pitchFamily="34" charset="0"/>
                <a:cs typeface="Arial" pitchFamily="34" charset="0"/>
              </a:rPr>
              <a:t>direction</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of</a:t>
            </a:r>
            <a:r>
              <a:rPr lang="en-US" altLang="zh-CN" sz="1800" kern="0" spc="-170" noProof="0" dirty="0">
                <a:latin typeface="Arial" pitchFamily="34" charset="0"/>
                <a:ea typeface="Arial" pitchFamily="34" charset="0"/>
                <a:cs typeface="Arial" pitchFamily="34" charset="0"/>
              </a:rPr>
              <a:t> </a:t>
            </a:r>
            <a:r>
              <a:rPr lang="en-US" altLang="zh-CN" sz="1800" kern="0" spc="-75" baseline="0" noProof="0" dirty="0">
                <a:solidFill>
                  <a:srgbClr val="333333"/>
                </a:solidFill>
                <a:latin typeface="Arial" pitchFamily="34" charset="0"/>
                <a:ea typeface="Arial" pitchFamily="34" charset="0"/>
                <a:cs typeface="Arial" pitchFamily="34" charset="0"/>
              </a:rPr>
              <a:t>steepest</a:t>
            </a:r>
            <a:r>
              <a:rPr lang="en-US" altLang="zh-CN" sz="1800" kern="0" spc="-125" noProof="0" dirty="0">
                <a:latin typeface="Arial" pitchFamily="34" charset="0"/>
                <a:ea typeface="Arial" pitchFamily="34" charset="0"/>
                <a:cs typeface="Arial" pitchFamily="34" charset="0"/>
              </a:rPr>
              <a:t> </a:t>
            </a:r>
            <a:r>
              <a:rPr lang="en-US" altLang="zh-CN" sz="1800" kern="0" spc="-90" baseline="0" noProof="0" dirty="0">
                <a:solidFill>
                  <a:srgbClr val="333333"/>
                </a:solidFill>
                <a:latin typeface="Arial" pitchFamily="34" charset="0"/>
                <a:ea typeface="Arial" pitchFamily="34" charset="0"/>
                <a:cs typeface="Arial" pitchFamily="34" charset="0"/>
              </a:rPr>
              <a:t>increase</a:t>
            </a:r>
            <a:r>
              <a:rPr lang="en-US" altLang="zh-CN" sz="1800" kern="0" spc="-12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2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75" noProof="0" dirty="0">
                <a:latin typeface="Arial" pitchFamily="34" charset="0"/>
                <a:ea typeface="Arial" pitchFamily="34" charset="0"/>
                <a:cs typeface="Arial" pitchFamily="34" charset="0"/>
              </a:rPr>
              <a:t> </a:t>
            </a:r>
            <a:r>
              <a:rPr lang="en-US" altLang="zh-CN" sz="1800" kern="0" spc="-20" baseline="0" noProof="0" dirty="0">
                <a:solidFill>
                  <a:srgbClr val="333333"/>
                </a:solidFill>
                <a:latin typeface="Arial" pitchFamily="34" charset="0"/>
                <a:ea typeface="Arial" pitchFamily="34" charset="0"/>
                <a:cs typeface="Arial" pitchFamily="34" charset="0"/>
              </a:rPr>
              <a:t>function.</a:t>
            </a:r>
            <a:r>
              <a:rPr lang="en-US" altLang="zh-CN" sz="1800" kern="0" spc="-225" noProof="0" dirty="0">
                <a:latin typeface="Arial" pitchFamily="34" charset="0"/>
                <a:ea typeface="Arial" pitchFamily="34" charset="0"/>
                <a:cs typeface="Arial" pitchFamily="34" charset="0"/>
              </a:rPr>
              <a:t> </a:t>
            </a:r>
            <a:r>
              <a:rPr lang="en-US" altLang="zh-CN" sz="1800" kern="0" spc="-200" baseline="0" noProof="0" dirty="0">
                <a:solidFill>
                  <a:srgbClr val="333333"/>
                </a:solidFill>
                <a:latin typeface="Arial" pitchFamily="34" charset="0"/>
                <a:ea typeface="Arial" pitchFamily="34" charset="0"/>
                <a:cs typeface="Arial" pitchFamily="34" charset="0"/>
              </a:rPr>
              <a:t>To</a:t>
            </a:r>
            <a:r>
              <a:rPr lang="en-US" altLang="zh-CN" sz="1800" kern="0" spc="400" noProof="0" dirty="0">
                <a:latin typeface="Arial" pitchFamily="34" charset="0"/>
                <a:ea typeface="Arial" pitchFamily="34" charset="0"/>
                <a:cs typeface="Arial" pitchFamily="34" charset="0"/>
              </a:rPr>
              <a:t> </a:t>
            </a:r>
            <a:r>
              <a:rPr lang="en-US" altLang="zh-CN" sz="1800" kern="0" spc="-105" baseline="0" noProof="0" dirty="0">
                <a:solidFill>
                  <a:srgbClr val="333333"/>
                </a:solidFill>
                <a:latin typeface="Arial" pitchFamily="34" charset="0"/>
                <a:ea typeface="Arial" pitchFamily="34" charset="0"/>
                <a:cs typeface="Arial" pitchFamily="34" charset="0"/>
              </a:rPr>
              <a:t>get</a:t>
            </a:r>
            <a:r>
              <a:rPr lang="en-US" altLang="zh-CN" sz="1800" kern="0" spc="-15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75"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70" noProof="0" dirty="0">
                <a:latin typeface="Arial" pitchFamily="34" charset="0"/>
                <a:ea typeface="Arial" pitchFamily="34" charset="0"/>
                <a:cs typeface="Arial" pitchFamily="34" charset="0"/>
              </a:rPr>
              <a:t> </a:t>
            </a:r>
            <a:r>
              <a:rPr lang="en-US" altLang="zh-CN" sz="1800" kern="0" spc="-45" baseline="0" noProof="0" dirty="0">
                <a:solidFill>
                  <a:srgbClr val="333333"/>
                </a:solidFill>
                <a:latin typeface="Arial" pitchFamily="34" charset="0"/>
                <a:ea typeface="Arial" pitchFamily="34" charset="0"/>
                <a:cs typeface="Arial" pitchFamily="34" charset="0"/>
              </a:rPr>
              <a:t>minimum,</a:t>
            </a:r>
            <a:r>
              <a:rPr lang="en-US" altLang="zh-CN" sz="1800" kern="0" spc="-125" noProof="0" dirty="0">
                <a:latin typeface="Arial" pitchFamily="34" charset="0"/>
                <a:ea typeface="Arial" pitchFamily="34" charset="0"/>
                <a:cs typeface="Arial" pitchFamily="34" charset="0"/>
              </a:rPr>
              <a:t> </a:t>
            </a:r>
            <a:r>
              <a:rPr lang="en-US" altLang="zh-CN" sz="1800" kern="0" spc="-100" baseline="0" noProof="0" dirty="0">
                <a:solidFill>
                  <a:srgbClr val="333333"/>
                </a:solidFill>
                <a:latin typeface="Arial" pitchFamily="34" charset="0"/>
                <a:ea typeface="Arial" pitchFamily="34" charset="0"/>
                <a:cs typeface="Arial" pitchFamily="34" charset="0"/>
              </a:rPr>
              <a:t>go</a:t>
            </a:r>
            <a:r>
              <a:rPr lang="en-US" altLang="zh-CN" sz="1800" kern="0" spc="-6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in</a:t>
            </a:r>
            <a:r>
              <a:rPr lang="en-US" altLang="zh-CN" sz="1800" kern="0" spc="-13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the</a:t>
            </a:r>
            <a:r>
              <a:rPr lang="en-US" altLang="zh-CN" sz="1800" kern="0" spc="-120"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opposite</a:t>
            </a:r>
            <a:r>
              <a:rPr lang="en-US" altLang="zh-CN" sz="1800" kern="0" spc="400" noProof="0" dirty="0">
                <a:latin typeface="Arial" pitchFamily="34" charset="0"/>
                <a:ea typeface="Arial" pitchFamily="34" charset="0"/>
                <a:cs typeface="Arial" pitchFamily="34" charset="0"/>
              </a:rPr>
              <a:t> </a:t>
            </a:r>
            <a:r>
              <a:rPr lang="en-US" altLang="zh-CN" sz="1800" kern="0" spc="-50" baseline="0" noProof="0" dirty="0">
                <a:solidFill>
                  <a:srgbClr val="333333"/>
                </a:solidFill>
                <a:latin typeface="Arial" pitchFamily="34" charset="0"/>
                <a:ea typeface="Arial" pitchFamily="34" charset="0"/>
                <a:cs typeface="Arial" pitchFamily="34" charset="0"/>
              </a:rPr>
              <a:t>direction</a:t>
            </a:r>
          </a:p>
        </p:txBody>
      </p:sp>
      <p:sp>
        <p:nvSpPr>
          <p:cNvPr id="208" name="TextBox208"/>
          <p:cNvSpPr txBox="1"/>
          <p:nvPr/>
        </p:nvSpPr>
        <p:spPr>
          <a:xfrm>
            <a:off x="6254604" y="963625"/>
            <a:ext cx="2438400" cy="317500"/>
          </a:xfrm>
          <a:prstGeom prst="rect">
            <a:avLst/>
          </a:prstGeom>
          <a:noFill/>
        </p:spPr>
        <p:txBody>
          <a:bodyPr wrap="square" lIns="0" tIns="0" rIns="0" bIns="0" rtlCol="0">
            <a:spAutoFit/>
          </a:bodyPr>
          <a:lstStyle/>
          <a:p>
            <a:pPr marL="0" marR="0" indent="0" eaLnBrk="0">
              <a:lnSpc>
                <a:spcPct val="116000"/>
              </a:lnSpc>
            </a:pPr>
            <a:r>
              <a:rPr lang="en-US" altLang="zh-CN" sz="1800" kern="0" spc="-200" baseline="0" noProof="0" dirty="0">
                <a:solidFill>
                  <a:srgbClr val="333333"/>
                </a:solidFill>
                <a:latin typeface="Arial" pitchFamily="34" charset="0"/>
                <a:ea typeface="Arial" pitchFamily="34" charset="0"/>
                <a:cs typeface="Arial" pitchFamily="34" charset="0"/>
              </a:rPr>
              <a:t>We</a:t>
            </a:r>
            <a:r>
              <a:rPr lang="en-US" altLang="zh-CN" sz="1800" kern="0" spc="-80" noProof="0" dirty="0">
                <a:latin typeface="Arial" pitchFamily="34" charset="0"/>
                <a:ea typeface="Arial" pitchFamily="34" charset="0"/>
                <a:cs typeface="Arial" pitchFamily="34" charset="0"/>
              </a:rPr>
              <a:t> </a:t>
            </a:r>
            <a:r>
              <a:rPr lang="en-US" altLang="zh-CN" sz="1800" kern="0" spc="-70" baseline="0" noProof="0" dirty="0">
                <a:solidFill>
                  <a:srgbClr val="333333"/>
                </a:solidFill>
                <a:latin typeface="Arial" pitchFamily="34" charset="0"/>
                <a:ea typeface="Arial" pitchFamily="34" charset="0"/>
                <a:cs typeface="Arial" pitchFamily="34" charset="0"/>
              </a:rPr>
              <a:t>are</a:t>
            </a:r>
            <a:r>
              <a:rPr lang="en-US" altLang="zh-CN" sz="1800" kern="0" spc="-190" noProof="0" dirty="0">
                <a:latin typeface="Arial" pitchFamily="34" charset="0"/>
                <a:ea typeface="Arial" pitchFamily="34" charset="0"/>
                <a:cs typeface="Arial" pitchFamily="34" charset="0"/>
              </a:rPr>
              <a:t> </a:t>
            </a:r>
            <a:r>
              <a:rPr lang="en-US" altLang="zh-CN" sz="1800" kern="0" spc="-15" baseline="0" noProof="0" dirty="0">
                <a:solidFill>
                  <a:srgbClr val="333333"/>
                </a:solidFill>
                <a:latin typeface="Arial" pitchFamily="34" charset="0"/>
                <a:ea typeface="Arial" pitchFamily="34" charset="0"/>
                <a:cs typeface="Arial" pitchFamily="34" charset="0"/>
              </a:rPr>
              <a:t>trying</a:t>
            </a:r>
            <a:r>
              <a:rPr lang="en-US" altLang="zh-CN" sz="1800" kern="0" spc="-160" noProof="0" dirty="0">
                <a:latin typeface="Arial" pitchFamily="34" charset="0"/>
                <a:ea typeface="Arial" pitchFamily="34" charset="0"/>
                <a:cs typeface="Arial" pitchFamily="34" charset="0"/>
              </a:rPr>
              <a:t> </a:t>
            </a:r>
            <a:r>
              <a:rPr lang="en-US" altLang="zh-CN" sz="1800" kern="0" spc="0" baseline="0" noProof="0" dirty="0">
                <a:solidFill>
                  <a:srgbClr val="333333"/>
                </a:solidFill>
                <a:latin typeface="Arial" pitchFamily="34" charset="0"/>
                <a:ea typeface="Arial" pitchFamily="34" charset="0"/>
                <a:cs typeface="Arial" pitchFamily="34" charset="0"/>
              </a:rPr>
              <a:t>to</a:t>
            </a:r>
            <a:r>
              <a:rPr lang="en-US" altLang="zh-CN" sz="1800" kern="0" spc="25" noProof="0" dirty="0">
                <a:latin typeface="Arial" pitchFamily="34" charset="0"/>
                <a:ea typeface="Arial" pitchFamily="34" charset="0"/>
                <a:cs typeface="Arial" pitchFamily="34" charset="0"/>
              </a:rPr>
              <a:t> </a:t>
            </a:r>
            <a:r>
              <a:rPr lang="en-US" altLang="zh-CN" sz="1800" kern="0" spc="-60" baseline="0" noProof="0" dirty="0">
                <a:solidFill>
                  <a:srgbClr val="333333"/>
                </a:solidFill>
                <a:latin typeface="Arial" pitchFamily="34" charset="0"/>
                <a:ea typeface="Arial" pitchFamily="34" charset="0"/>
                <a:cs typeface="Arial" pitchFamily="34" charset="0"/>
              </a:rPr>
              <a:t>minimize</a:t>
            </a:r>
          </a:p>
        </p:txBody>
      </p:sp>
      <p:pic>
        <p:nvPicPr>
          <p:cNvPr id="209" name="255AD47F-F2DA-41D6-F0B9-DFAE54040FFB"/>
          <p:cNvPicPr>
            <a:picLocks noChangeAspect="1"/>
          </p:cNvPicPr>
          <p:nvPr/>
        </p:nvPicPr>
        <p:blipFill>
          <a:blip r:embed="rId6" cstate="print">
            <a:extLst>
              <a:ext uri="{BF6481F3-B5B3-417C-BF0A-711CF2B3331B}"/>
            </a:extLst>
          </a:blip>
          <a:stretch>
            <a:fillRect/>
          </a:stretch>
        </p:blipFill>
        <p:spPr>
          <a:xfrm>
            <a:off x="6203772" y="1227125"/>
            <a:ext cx="2466975" cy="695325"/>
          </a:xfrm>
          <a:prstGeom prst="rect">
            <a:avLst/>
          </a:prstGeom>
        </p:spPr>
      </p:pic>
      <p:sp>
        <p:nvSpPr>
          <p:cNvPr id="15" name="Title 1"/>
          <p:cNvSpPr txBox="1">
            <a:spLocks/>
          </p:cNvSpPr>
          <p:nvPr/>
        </p:nvSpPr>
        <p:spPr>
          <a:xfrm>
            <a:off x="1371600" y="0"/>
            <a:ext cx="7485017" cy="685799"/>
          </a:xfrm>
          <a:prstGeom prst="rect">
            <a:avLst/>
          </a:prstGeom>
          <a:gradFill>
            <a:gsLst>
              <a:gs pos="0">
                <a:schemeClr val="accent5">
                  <a:lumMod val="110000"/>
                  <a:satMod val="105000"/>
                  <a:tint val="67000"/>
                </a:schemeClr>
              </a:gs>
              <a:gs pos="86000">
                <a:srgbClr val="00B0F0"/>
              </a:gs>
              <a:gs pos="100000">
                <a:schemeClr val="accent5">
                  <a:lumMod val="105000"/>
                  <a:satMod val="109000"/>
                  <a:tint val="81000"/>
                </a:schemeClr>
              </a:gs>
            </a:gsLst>
          </a:gra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kumimoji="0" sz="2400" b="0" i="0" u="none" strike="noStrike" cap="none" spc="0" normalizeH="0" baseline="0">
                <a:ln>
                  <a:noFill/>
                </a:ln>
                <a:effectLst/>
                <a:uLnTx/>
                <a:uFillTx/>
              </a:defRPr>
            </a:lvl1pPr>
          </a:lstStyle>
          <a:p>
            <a:pPr marL="8941" marR="0" indent="0" eaLnBrk="0">
              <a:lnSpc>
                <a:spcPct val="116000"/>
              </a:lnSpc>
            </a:pPr>
            <a:r>
              <a:rPr lang="en-US" altLang="zh-CN" kern="0" dirty="0">
                <a:solidFill>
                  <a:srgbClr val="333333"/>
                </a:solidFill>
                <a:latin typeface="Arial" pitchFamily="34" charset="0"/>
                <a:ea typeface="Arial" pitchFamily="34" charset="0"/>
                <a:cs typeface="Arial" pitchFamily="34" charset="0"/>
              </a:rPr>
              <a:t>Gradient</a:t>
            </a:r>
            <a:r>
              <a:rPr lang="en-US" altLang="zh-CN" kern="0" dirty="0">
                <a:latin typeface="Arial" pitchFamily="34" charset="0"/>
                <a:ea typeface="Arial" pitchFamily="34" charset="0"/>
                <a:cs typeface="Arial" pitchFamily="34" charset="0"/>
              </a:rPr>
              <a:t> </a:t>
            </a:r>
            <a:r>
              <a:rPr lang="en-US" altLang="zh-CN" kern="0" dirty="0">
                <a:solidFill>
                  <a:srgbClr val="333333"/>
                </a:solidFill>
                <a:latin typeface="Arial" pitchFamily="34" charset="0"/>
                <a:ea typeface="Arial" pitchFamily="34" charset="0"/>
                <a:cs typeface="Arial" pitchFamily="34" charset="0"/>
              </a:rPr>
              <a:t>descent</a:t>
            </a:r>
          </a:p>
        </p:txBody>
      </p:sp>
      <p:pic>
        <p:nvPicPr>
          <p:cNvPr id="16"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1ED41A50-9393-4ACC-BEC2-5F4065789ED0}" type="datetime1">
              <a:rPr lang="en-US" smtClean="0"/>
              <a:t>2/8/2022</a:t>
            </a:fld>
            <a:endParaRPr lang="en-US"/>
          </a:p>
        </p:txBody>
      </p:sp>
      <p:sp>
        <p:nvSpPr>
          <p:cNvPr id="3" name="Footer Placeholder 2"/>
          <p:cNvSpPr>
            <a:spLocks noGrp="1"/>
          </p:cNvSpPr>
          <p:nvPr>
            <p:ph type="ftr" sz="quarter" idx="11"/>
          </p:nvPr>
        </p:nvSpPr>
        <p:spPr/>
        <p:txBody>
          <a:bodyPr/>
          <a:lstStyle/>
          <a:p>
            <a:r>
              <a:rPr lang="en-US"/>
              <a:t>KN SINGH                               MLT(KCS055)                                    UNIT-2</a:t>
            </a:r>
          </a:p>
        </p:txBody>
      </p:sp>
      <p:sp>
        <p:nvSpPr>
          <p:cNvPr id="4" name="Slide Number Placeholder 3"/>
          <p:cNvSpPr>
            <a:spLocks noGrp="1"/>
          </p:cNvSpPr>
          <p:nvPr>
            <p:ph type="sldNum" sz="quarter" idx="12"/>
          </p:nvPr>
        </p:nvSpPr>
        <p:spPr/>
        <p:txBody>
          <a:bodyPr/>
          <a:lstStyle/>
          <a:p>
            <a:fld id="{DD535DB6-9AA5-4DF6-8BB3-90D1D0B22B34}" type="slidenum">
              <a:rPr lang="en-US" smtClean="0"/>
              <a:pPr/>
              <a:t>69</a:t>
            </a:fld>
            <a:endParaRPr lang="en-US"/>
          </a:p>
        </p:txBody>
      </p:sp>
    </p:spTree>
    <p:extLst>
      <p:ext uri="{BB962C8B-B14F-4D97-AF65-F5344CB8AC3E}">
        <p14:creationId xmlns:p14="http://schemas.microsoft.com/office/powerpoint/2010/main" val="2232352433"/>
      </p:ext>
      <p:ext uri="{34F9F457-229C-406D-368B-CF0274B8C3B4}"/>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8528"/>
            <a:ext cx="8534400" cy="5276460"/>
          </a:xfrm>
        </p:spPr>
        <p:txBody>
          <a:bodyPr>
            <a:normAutofit/>
          </a:bodyPr>
          <a:lstStyle/>
          <a:p>
            <a:pPr algn="just">
              <a:spcAft>
                <a:spcPts val="600"/>
              </a:spcAft>
              <a:buFont typeface="Wingdings" pitchFamily="2" charset="2"/>
              <a:buChar char="Ø"/>
            </a:pPr>
            <a:r>
              <a:rPr lang="en-US" sz="2200" dirty="0"/>
              <a:t>This course will serve as a comprehensive introduction to various topics in machine learning</a:t>
            </a:r>
            <a:endParaRPr lang="en-IN" sz="2200" dirty="0"/>
          </a:p>
          <a:p>
            <a:pPr algn="just">
              <a:spcAft>
                <a:spcPts val="600"/>
              </a:spcAft>
              <a:buFont typeface="Wingdings" pitchFamily="2" charset="2"/>
              <a:buChar char="Ø"/>
            </a:pPr>
            <a:r>
              <a:rPr lang="en-US" sz="2200" dirty="0"/>
              <a:t>To introduce students to the basic concepts and techniques of Machine Learning. </a:t>
            </a:r>
          </a:p>
          <a:p>
            <a:pPr algn="just">
              <a:spcAft>
                <a:spcPts val="600"/>
              </a:spcAft>
              <a:buFont typeface="Wingdings" pitchFamily="2" charset="2"/>
              <a:buChar char="Ø"/>
            </a:pPr>
            <a:r>
              <a:rPr lang="en-US" sz="2200" dirty="0"/>
              <a:t>To become familiar with regression methods, classification methods, clustering methods. </a:t>
            </a:r>
          </a:p>
          <a:p>
            <a:pPr algn="just">
              <a:spcAft>
                <a:spcPts val="600"/>
              </a:spcAft>
              <a:buFont typeface="Wingdings" pitchFamily="2" charset="2"/>
              <a:buChar char="Ø"/>
            </a:pPr>
            <a:r>
              <a:rPr lang="en-US" sz="2200" dirty="0"/>
              <a:t>To introduce the concept of Decision Tree Learning and Instance-based Learning</a:t>
            </a:r>
          </a:p>
          <a:p>
            <a:pPr algn="just">
              <a:spcAft>
                <a:spcPts val="600"/>
              </a:spcAft>
              <a:buFont typeface="Wingdings" pitchFamily="2" charset="2"/>
              <a:buChar char="Ø"/>
            </a:pPr>
            <a:r>
              <a:rPr lang="en-US" sz="2200" dirty="0"/>
              <a:t>To become familiar with Artificial Neural Networks and Deep Learning</a:t>
            </a:r>
          </a:p>
          <a:p>
            <a:pPr algn="just">
              <a:spcAft>
                <a:spcPts val="600"/>
              </a:spcAft>
              <a:buFont typeface="Wingdings" pitchFamily="2" charset="2"/>
              <a:buChar char="Ø"/>
            </a:pPr>
            <a:r>
              <a:rPr lang="en-US" sz="2200" dirty="0"/>
              <a:t>To introduce the concept of Reinforcement Learning and Genetic Algorithms</a:t>
            </a:r>
          </a:p>
          <a:p>
            <a:pPr algn="just"/>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31364"/>
            <a:ext cx="7467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1371600" y="6356350"/>
            <a:ext cx="5638800" cy="365125"/>
          </a:xfrm>
        </p:spPr>
        <p:txBody>
          <a:bodyPr/>
          <a:lstStyle/>
          <a:p>
            <a:r>
              <a:rPr lang="en-IN"/>
              <a:t>KN SINGH                               MLT(KCS055)                                    UNIT-2</a:t>
            </a:r>
            <a:endParaRPr lang="en-IN" dirty="0"/>
          </a:p>
        </p:txBody>
      </p:sp>
      <p:sp>
        <p:nvSpPr>
          <p:cNvPr id="4" name="Date Placeholder 3"/>
          <p:cNvSpPr>
            <a:spLocks noGrp="1"/>
          </p:cNvSpPr>
          <p:nvPr>
            <p:ph type="dt" sz="half" idx="10"/>
          </p:nvPr>
        </p:nvSpPr>
        <p:spPr/>
        <p:txBody>
          <a:bodyPr/>
          <a:lstStyle/>
          <a:p>
            <a:fld id="{B482256A-2B86-44BE-8A91-42854D06A1CF}"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511309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Autofit/>
          </a:bodyPr>
          <a:lstStyle/>
          <a:p>
            <a:pPr algn="l" fontAlgn="base"/>
            <a:r>
              <a:rPr lang="en-US" sz="2800" b="1" i="0" dirty="0">
                <a:solidFill>
                  <a:srgbClr val="404041"/>
                </a:solidFill>
                <a:effectLst/>
                <a:latin typeface="Times New Roman" panose="02020603050405020304" pitchFamily="18" charset="0"/>
                <a:cs typeface="Times New Roman" panose="02020603050405020304" pitchFamily="18" charset="0"/>
              </a:rPr>
              <a:t>The Famous Coin Flip Experiment</a:t>
            </a:r>
          </a:p>
          <a:p>
            <a:pPr marL="0" indent="0" algn="just" fontAlgn="base">
              <a:buNone/>
            </a:pPr>
            <a:r>
              <a:rPr lang="en-US" sz="2800" b="0" i="0" dirty="0">
                <a:solidFill>
                  <a:srgbClr val="444444"/>
                </a:solidFill>
                <a:effectLst/>
                <a:latin typeface="Times New Roman" panose="02020603050405020304" pitchFamily="18" charset="0"/>
                <a:cs typeface="Times New Roman" panose="02020603050405020304" pitchFamily="18" charset="0"/>
              </a:rPr>
              <a:t>When we flip a coin, there are two possible outcomes - heads or tails. Of course, there is a third rare possibility where the coin balances on its edge without falling onto either side, which we assume is not a possible outcome of the coin flip for our discussion. We conduct a series of coin flips and record our observations i.e. the number of the heads (or tails) observed for a certain number of coin flips. In this experiment, we are trying to determine the fairness of the coin, using the number of heads (or tails) that we observe.</a:t>
            </a:r>
          </a:p>
          <a:p>
            <a:pPr>
              <a:buNone/>
            </a:pPr>
            <a:endParaRPr lang="en-US" sz="2400" dirty="0"/>
          </a:p>
        </p:txBody>
      </p:sp>
      <p:sp>
        <p:nvSpPr>
          <p:cNvPr id="4" name="Date Placeholder 3"/>
          <p:cNvSpPr>
            <a:spLocks noGrp="1"/>
          </p:cNvSpPr>
          <p:nvPr>
            <p:ph type="dt" sz="half" idx="10"/>
          </p:nvPr>
        </p:nvSpPr>
        <p:spPr/>
        <p:txBody>
          <a:bodyPr/>
          <a:lstStyle/>
          <a:p>
            <a:fld id="{0970F5B2-90D9-46C1-9DE7-E71F072311F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i="0" dirty="0">
                <a:solidFill>
                  <a:srgbClr val="404041"/>
                </a:solidFill>
                <a:effectLst/>
                <a:latin typeface="Times New Roman" panose="02020603050405020304" pitchFamily="18" charset="0"/>
                <a:cs typeface="Times New Roman" panose="02020603050405020304" pitchFamily="18" charset="0"/>
              </a:rPr>
              <a:t>FREQUENTIST STATISTICS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2101163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Autofit/>
          </a:bodyPr>
          <a:lstStyle/>
          <a:p>
            <a:pPr algn="just"/>
            <a:r>
              <a:rPr lang="en-US" sz="2600" dirty="0">
                <a:solidFill>
                  <a:srgbClr val="444444"/>
                </a:solidFill>
                <a:latin typeface="Times New Roman" panose="02020603050405020304" pitchFamily="18" charset="0"/>
                <a:cs typeface="Times New Roman" panose="02020603050405020304" pitchFamily="18" charset="0"/>
              </a:rPr>
              <a:t>W</a:t>
            </a:r>
            <a:r>
              <a:rPr lang="en-US" sz="2600" b="0" i="0" dirty="0">
                <a:solidFill>
                  <a:srgbClr val="444444"/>
                </a:solidFill>
                <a:effectLst/>
                <a:latin typeface="Times New Roman" panose="02020603050405020304" pitchFamily="18" charset="0"/>
                <a:cs typeface="Times New Roman" panose="02020603050405020304" pitchFamily="18" charset="0"/>
              </a:rPr>
              <a:t>e have conducted a sufficient number of coin flip trials, we can determine the frequency or the probability of observing the heads (or tails).</a:t>
            </a:r>
          </a:p>
          <a:p>
            <a:pPr algn="just"/>
            <a:r>
              <a:rPr lang="en-US" sz="2600" b="0" i="0" dirty="0">
                <a:solidFill>
                  <a:srgbClr val="444444"/>
                </a:solidFill>
                <a:effectLst/>
                <a:latin typeface="Times New Roman" panose="02020603050405020304" pitchFamily="18" charset="0"/>
                <a:cs typeface="Times New Roman" panose="02020603050405020304" pitchFamily="18" charset="0"/>
              </a:rPr>
              <a:t>If we observed heads and tails with equal frequencies or the probability of observing heads (or tails) is 0.5</a:t>
            </a:r>
          </a:p>
          <a:p>
            <a:pPr algn="just"/>
            <a:r>
              <a:rPr lang="en-US" sz="2600" b="0" i="0" dirty="0">
                <a:solidFill>
                  <a:srgbClr val="FF0000"/>
                </a:solidFill>
                <a:effectLst/>
                <a:latin typeface="Times New Roman" panose="02020603050405020304" pitchFamily="18" charset="0"/>
                <a:cs typeface="Times New Roman" panose="02020603050405020304" pitchFamily="18" charset="0"/>
              </a:rPr>
              <a:t>Let's denote p as the probability of observing the heads</a:t>
            </a:r>
            <a:r>
              <a:rPr lang="en-US" sz="2600" b="0" i="0" dirty="0">
                <a:solidFill>
                  <a:srgbClr val="444444"/>
                </a:solidFill>
                <a:effectLst/>
                <a:latin typeface="Times New Roman" panose="02020603050405020304" pitchFamily="18" charset="0"/>
                <a:cs typeface="Times New Roman" panose="02020603050405020304" pitchFamily="18" charset="0"/>
              </a:rPr>
              <a:t>.</a:t>
            </a:r>
            <a:endParaRPr lang="en-US" sz="2600" b="1" i="0" dirty="0">
              <a:solidFill>
                <a:srgbClr val="444444"/>
              </a:solidFill>
              <a:effectLst/>
              <a:latin typeface="Times New Roman" panose="02020603050405020304" pitchFamily="18" charset="0"/>
              <a:cs typeface="Times New Roman" panose="02020603050405020304" pitchFamily="18" charset="0"/>
            </a:endParaRPr>
          </a:p>
          <a:p>
            <a:pPr algn="just"/>
            <a:r>
              <a:rPr lang="en-US" sz="2600" b="0" i="0" dirty="0">
                <a:solidFill>
                  <a:srgbClr val="444444"/>
                </a:solidFill>
                <a:effectLst/>
                <a:latin typeface="Times New Roman" panose="02020603050405020304" pitchFamily="18" charset="0"/>
                <a:cs typeface="Times New Roman" panose="02020603050405020304" pitchFamily="18" charset="0"/>
              </a:rPr>
              <a:t>Testing whether a hypothesis is true or false by calculating the probability of an event in a prolonged experiment is known as </a:t>
            </a:r>
            <a:r>
              <a:rPr lang="en-US" sz="2600" b="0" i="1" dirty="0">
                <a:solidFill>
                  <a:srgbClr val="444444"/>
                </a:solidFill>
                <a:effectLst/>
                <a:latin typeface="Times New Roman" panose="02020603050405020304" pitchFamily="18" charset="0"/>
                <a:cs typeface="Times New Roman" panose="02020603050405020304" pitchFamily="18" charset="0"/>
              </a:rPr>
              <a:t>frequentist statistics</a:t>
            </a:r>
            <a:r>
              <a:rPr lang="en-US" sz="2600" b="0" i="0" dirty="0">
                <a:solidFill>
                  <a:srgbClr val="444444"/>
                </a:solidFill>
                <a:effectLst/>
                <a:latin typeface="Times New Roman" panose="02020603050405020304" pitchFamily="18" charset="0"/>
                <a:cs typeface="Times New Roman" panose="02020603050405020304" pitchFamily="18" charset="0"/>
              </a:rPr>
              <a:t>. </a:t>
            </a:r>
          </a:p>
          <a:p>
            <a:pPr algn="just"/>
            <a:r>
              <a:rPr lang="en-US" sz="2600" b="0" i="0" dirty="0">
                <a:solidFill>
                  <a:srgbClr val="444444"/>
                </a:solidFill>
                <a:effectLst/>
                <a:latin typeface="Times New Roman" panose="02020603050405020304" pitchFamily="18" charset="0"/>
                <a:cs typeface="Times New Roman" panose="02020603050405020304" pitchFamily="18" charset="0"/>
              </a:rPr>
              <a:t>As such, determining the fairness of a coin by using the probability of observing the heads is an example of </a:t>
            </a:r>
            <a:r>
              <a:rPr lang="en-US" sz="2600" b="0" i="1" dirty="0">
                <a:solidFill>
                  <a:srgbClr val="444444"/>
                </a:solidFill>
                <a:effectLst/>
                <a:latin typeface="Times New Roman" panose="02020603050405020304" pitchFamily="18" charset="0"/>
                <a:cs typeface="Times New Roman" panose="02020603050405020304" pitchFamily="18" charset="0"/>
              </a:rPr>
              <a:t>frequentist statistics</a:t>
            </a:r>
            <a:r>
              <a:rPr lang="en-US" sz="2600" b="0" i="0" dirty="0">
                <a:solidFill>
                  <a:srgbClr val="444444"/>
                </a:solidFill>
                <a:effectLst/>
                <a:latin typeface="Times New Roman" panose="02020603050405020304" pitchFamily="18" charset="0"/>
                <a:cs typeface="Times New Roman" panose="02020603050405020304" pitchFamily="18" charset="0"/>
              </a:rPr>
              <a:t> (or </a:t>
            </a:r>
            <a:r>
              <a:rPr lang="en-US" sz="2600" b="0" i="1" dirty="0">
                <a:solidFill>
                  <a:srgbClr val="444444"/>
                </a:solidFill>
                <a:effectLst/>
                <a:latin typeface="Times New Roman" panose="02020603050405020304" pitchFamily="18" charset="0"/>
                <a:cs typeface="Times New Roman" panose="02020603050405020304" pitchFamily="18" charset="0"/>
              </a:rPr>
              <a:t>frequentist approach</a:t>
            </a:r>
            <a:r>
              <a:rPr lang="en-US" sz="2600" b="0" i="0" dirty="0">
                <a:solidFill>
                  <a:srgbClr val="444444"/>
                </a:solidFill>
                <a:effectLst/>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424B86-104B-4B44-B337-869685992EB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i="0" dirty="0">
                <a:solidFill>
                  <a:srgbClr val="404041"/>
                </a:solidFill>
                <a:effectLst/>
                <a:latin typeface="Times New Roman" panose="02020603050405020304" pitchFamily="18" charset="0"/>
                <a:cs typeface="Times New Roman" panose="02020603050405020304" pitchFamily="18" charset="0"/>
              </a:rPr>
              <a:t>FREQUENTIST STATISTICS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36231890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Autofit/>
          </a:bodyPr>
          <a:lstStyle/>
          <a:p>
            <a:pPr algn="just"/>
            <a:r>
              <a:rPr lang="en-US" sz="2400" b="0" i="0" dirty="0">
                <a:solidFill>
                  <a:srgbClr val="444444"/>
                </a:solidFill>
                <a:effectLst/>
                <a:latin typeface="Times New Roman" panose="02020603050405020304" pitchFamily="18" charset="0"/>
                <a:cs typeface="Times New Roman" panose="02020603050405020304" pitchFamily="18" charset="0"/>
              </a:rPr>
              <a:t>When we flip the coin 10 times, we observe the heads 6 times. Therefore, the </a:t>
            </a:r>
            <a:r>
              <a:rPr lang="en-US" sz="2400" b="1" i="0" dirty="0">
                <a:solidFill>
                  <a:srgbClr val="444444"/>
                </a:solidFill>
                <a:effectLst/>
                <a:latin typeface="Times New Roman" panose="02020603050405020304" pitchFamily="18" charset="0"/>
                <a:cs typeface="Times New Roman" panose="02020603050405020304" pitchFamily="18" charset="0"/>
              </a:rPr>
              <a:t>p</a:t>
            </a:r>
            <a:r>
              <a:rPr lang="en-US" sz="2400" b="0" i="0" dirty="0">
                <a:solidFill>
                  <a:srgbClr val="444444"/>
                </a:solidFill>
                <a:effectLst/>
                <a:latin typeface="Times New Roman" panose="02020603050405020304" pitchFamily="18" charset="0"/>
                <a:cs typeface="Times New Roman" panose="02020603050405020304" pitchFamily="18" charset="0"/>
              </a:rPr>
              <a:t> is 0.6 (where, p is the number of heads observed over the number of total coin flips). </a:t>
            </a:r>
          </a:p>
          <a:p>
            <a:pPr algn="just"/>
            <a:r>
              <a:rPr lang="en-US" sz="2400" dirty="0">
                <a:solidFill>
                  <a:srgbClr val="444444"/>
                </a:solidFill>
                <a:latin typeface="Times New Roman" panose="02020603050405020304" pitchFamily="18" charset="0"/>
                <a:cs typeface="Times New Roman" panose="02020603050405020304" pitchFamily="18" charset="0"/>
              </a:rPr>
              <a:t>A</a:t>
            </a:r>
            <a:r>
              <a:rPr lang="en-US" sz="2400" b="0" i="0" dirty="0">
                <a:solidFill>
                  <a:srgbClr val="444444"/>
                </a:solidFill>
                <a:effectLst/>
                <a:latin typeface="Times New Roman" panose="02020603050405020304" pitchFamily="18" charset="0"/>
                <a:cs typeface="Times New Roman" panose="02020603050405020304" pitchFamily="18" charset="0"/>
              </a:rPr>
              <a:t>ccording to frequencies statistics, the coin is a biased coin — which opposes our assumption of a fair coin.</a:t>
            </a:r>
          </a:p>
          <a:p>
            <a:pPr algn="just"/>
            <a:r>
              <a:rPr lang="en-US" sz="2400" dirty="0">
                <a:solidFill>
                  <a:srgbClr val="444444"/>
                </a:solidFill>
                <a:latin typeface="Times New Roman" panose="02020603050405020304" pitchFamily="18" charset="0"/>
                <a:cs typeface="Times New Roman" panose="02020603050405020304" pitchFamily="18" charset="0"/>
              </a:rPr>
              <a:t>If </a:t>
            </a:r>
            <a:r>
              <a:rPr lang="en-US" sz="2400" b="0" i="0" dirty="0">
                <a:solidFill>
                  <a:srgbClr val="444444"/>
                </a:solidFill>
                <a:effectLst/>
                <a:latin typeface="Times New Roman" panose="02020603050405020304" pitchFamily="18" charset="0"/>
                <a:cs typeface="Times New Roman" panose="02020603050405020304" pitchFamily="18" charset="0"/>
              </a:rPr>
              <a:t>you extends this experiment to 100 trails using the same coin. Then you observes heads 55 times, which results in a different p with 0.55.</a:t>
            </a:r>
          </a:p>
          <a:p>
            <a:pPr algn="just"/>
            <a:r>
              <a:rPr lang="en-IN" sz="2400" dirty="0">
                <a:solidFill>
                  <a:srgbClr val="444444"/>
                </a:solidFill>
                <a:latin typeface="Times New Roman" panose="02020603050405020304" pitchFamily="18" charset="0"/>
                <a:cs typeface="Times New Roman" panose="02020603050405020304" pitchFamily="18" charset="0"/>
              </a:rPr>
              <a:t>T</a:t>
            </a:r>
            <a:r>
              <a:rPr lang="en-IN" sz="2400" b="0" i="0" dirty="0">
                <a:solidFill>
                  <a:srgbClr val="444444"/>
                </a:solidFill>
                <a:effectLst/>
                <a:latin typeface="Times New Roman" panose="02020603050405020304" pitchFamily="18" charset="0"/>
                <a:cs typeface="Times New Roman" panose="02020603050405020304" pitchFamily="18" charset="0"/>
              </a:rPr>
              <a:t>his observation raises several questions:</a:t>
            </a:r>
          </a:p>
          <a:p>
            <a:pPr algn="l" fontAlgn="base">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How confident are we of</a:t>
            </a:r>
            <a:r>
              <a:rPr lang="en-US" sz="2000" b="1" i="0" dirty="0">
                <a:solidFill>
                  <a:srgbClr val="444444"/>
                </a:solidFill>
                <a:effectLst/>
                <a:latin typeface="Times New Roman" panose="02020603050405020304" pitchFamily="18" charset="0"/>
                <a:cs typeface="Times New Roman" panose="02020603050405020304" pitchFamily="18" charset="0"/>
              </a:rPr>
              <a:t> p </a:t>
            </a:r>
            <a:r>
              <a:rPr lang="en-US" sz="2000" b="0" i="0" dirty="0">
                <a:solidFill>
                  <a:srgbClr val="444444"/>
                </a:solidFill>
                <a:effectLst/>
                <a:latin typeface="Times New Roman" panose="02020603050405020304" pitchFamily="18" charset="0"/>
                <a:cs typeface="Times New Roman" panose="02020603050405020304" pitchFamily="18" charset="0"/>
              </a:rPr>
              <a:t>being 0.6?</a:t>
            </a:r>
          </a:p>
          <a:p>
            <a:pPr algn="l" fontAlgn="base">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How confident are of </a:t>
            </a:r>
            <a:r>
              <a:rPr lang="en-US" sz="2000" b="1" i="0" dirty="0">
                <a:solidFill>
                  <a:srgbClr val="444444"/>
                </a:solidFill>
                <a:effectLst/>
                <a:latin typeface="Times New Roman" panose="02020603050405020304" pitchFamily="18" charset="0"/>
                <a:cs typeface="Times New Roman" panose="02020603050405020304" pitchFamily="18" charset="0"/>
              </a:rPr>
              <a:t>p</a:t>
            </a:r>
            <a:r>
              <a:rPr lang="en-US" sz="2000" b="0" i="0" dirty="0">
                <a:solidFill>
                  <a:srgbClr val="444444"/>
                </a:solidFill>
                <a:effectLst/>
                <a:latin typeface="Times New Roman" panose="02020603050405020304" pitchFamily="18" charset="0"/>
                <a:cs typeface="Times New Roman" panose="02020603050405020304" pitchFamily="18" charset="0"/>
              </a:rPr>
              <a:t> being 0.55?</a:t>
            </a:r>
          </a:p>
          <a:p>
            <a:pPr algn="l" fontAlgn="base">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Which of these values is the accurate estimation of </a:t>
            </a:r>
            <a:r>
              <a:rPr lang="en-US" sz="2000" b="1" i="0" dirty="0">
                <a:solidFill>
                  <a:srgbClr val="444444"/>
                </a:solidFill>
                <a:effectLst/>
                <a:latin typeface="Times New Roman" panose="02020603050405020304" pitchFamily="18" charset="0"/>
                <a:cs typeface="Times New Roman" panose="02020603050405020304" pitchFamily="18" charset="0"/>
              </a:rPr>
              <a:t>p</a:t>
            </a:r>
            <a:r>
              <a:rPr lang="en-US" sz="2000"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Will </a:t>
            </a:r>
            <a:r>
              <a:rPr lang="en-US" sz="2000" b="1" i="0" dirty="0">
                <a:solidFill>
                  <a:srgbClr val="444444"/>
                </a:solidFill>
                <a:effectLst/>
                <a:latin typeface="Times New Roman" panose="02020603050405020304" pitchFamily="18" charset="0"/>
                <a:cs typeface="Times New Roman" panose="02020603050405020304" pitchFamily="18" charset="0"/>
              </a:rPr>
              <a:t>p</a:t>
            </a:r>
            <a:r>
              <a:rPr lang="en-US" sz="2000" b="0" i="0" dirty="0">
                <a:solidFill>
                  <a:srgbClr val="444444"/>
                </a:solidFill>
                <a:effectLst/>
                <a:latin typeface="Times New Roman" panose="02020603050405020304" pitchFamily="18" charset="0"/>
                <a:cs typeface="Times New Roman" panose="02020603050405020304" pitchFamily="18" charset="0"/>
              </a:rPr>
              <a:t> continue to change when we further increase the number of coin flip trails?</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BB147F-696D-4FFC-A33C-833567640C9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i="0" dirty="0">
                <a:solidFill>
                  <a:srgbClr val="404041"/>
                </a:solidFill>
                <a:effectLst/>
                <a:latin typeface="Times New Roman" panose="02020603050405020304" pitchFamily="18" charset="0"/>
                <a:cs typeface="Times New Roman" panose="02020603050405020304" pitchFamily="18" charset="0"/>
              </a:rPr>
              <a:t>FREQUENTIST STATISTICS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2495173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C634938-0B11-47C1-AFF5-E62FF22116E2}"/>
              </a:ext>
            </a:extLst>
          </p:cNvPr>
          <p:cNvGraphicFramePr>
            <a:graphicFrameLocks noGrp="1"/>
          </p:cNvGraphicFramePr>
          <p:nvPr>
            <p:ph idx="1"/>
            <p:extLst>
              <p:ext uri="{D42A27DB-BD31-4B8C-83A1-F6EECF244321}">
                <p14:modId xmlns:p14="http://schemas.microsoft.com/office/powerpoint/2010/main" val="2516373084"/>
              </p:ext>
            </p:extLst>
          </p:nvPr>
        </p:nvGraphicFramePr>
        <p:xfrm>
          <a:off x="558800" y="1064118"/>
          <a:ext cx="7823199" cy="3413326"/>
        </p:xfrm>
        <a:graphic>
          <a:graphicData uri="http://schemas.openxmlformats.org/drawingml/2006/table">
            <a:tbl>
              <a:tblPr/>
              <a:tblGrid>
                <a:gridCol w="2607733">
                  <a:extLst>
                    <a:ext uri="{9D8B030D-6E8A-4147-A177-3AD203B41FA5}">
                      <a16:colId xmlns:a16="http://schemas.microsoft.com/office/drawing/2014/main" val="155727469"/>
                    </a:ext>
                  </a:extLst>
                </a:gridCol>
                <a:gridCol w="2607733">
                  <a:extLst>
                    <a:ext uri="{9D8B030D-6E8A-4147-A177-3AD203B41FA5}">
                      <a16:colId xmlns:a16="http://schemas.microsoft.com/office/drawing/2014/main" val="1925238739"/>
                    </a:ext>
                  </a:extLst>
                </a:gridCol>
                <a:gridCol w="2607733">
                  <a:extLst>
                    <a:ext uri="{9D8B030D-6E8A-4147-A177-3AD203B41FA5}">
                      <a16:colId xmlns:a16="http://schemas.microsoft.com/office/drawing/2014/main" val="46408566"/>
                    </a:ext>
                  </a:extLst>
                </a:gridCol>
              </a:tblGrid>
              <a:tr h="907961">
                <a:tc>
                  <a:txBody>
                    <a:bodyPr/>
                    <a:lstStyle/>
                    <a:p>
                      <a:pPr fontAlgn="t"/>
                      <a:r>
                        <a:rPr lang="en-IN" dirty="0">
                          <a:effectLst/>
                        </a:rPr>
                        <a:t>Number of coin flips</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Number of heads</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Probability of observing heads</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69245936"/>
                  </a:ext>
                </a:extLst>
              </a:tr>
              <a:tr h="501073">
                <a:tc>
                  <a:txBody>
                    <a:bodyPr/>
                    <a:lstStyle/>
                    <a:p>
                      <a:pPr fontAlgn="t"/>
                      <a:r>
                        <a:rPr lang="en-IN">
                          <a:effectLst/>
                        </a:rPr>
                        <a:t>10</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6</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0.6</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48591286"/>
                  </a:ext>
                </a:extLst>
              </a:tr>
              <a:tr h="501073">
                <a:tc>
                  <a:txBody>
                    <a:bodyPr/>
                    <a:lstStyle/>
                    <a:p>
                      <a:pPr fontAlgn="t"/>
                      <a:r>
                        <a:rPr lang="en-IN">
                          <a:effectLst/>
                        </a:rPr>
                        <a:t>50</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29</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0.58</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45409519"/>
                  </a:ext>
                </a:extLst>
              </a:tr>
              <a:tr h="501073">
                <a:tc>
                  <a:txBody>
                    <a:bodyPr/>
                    <a:lstStyle/>
                    <a:p>
                      <a:pPr fontAlgn="t"/>
                      <a:r>
                        <a:rPr lang="en-IN">
                          <a:effectLst/>
                        </a:rPr>
                        <a:t>100</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55</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0.55</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70715332"/>
                  </a:ext>
                </a:extLst>
              </a:tr>
              <a:tr h="501073">
                <a:tc>
                  <a:txBody>
                    <a:bodyPr/>
                    <a:lstStyle/>
                    <a:p>
                      <a:pPr fontAlgn="t"/>
                      <a:r>
                        <a:rPr lang="en-IN">
                          <a:effectLst/>
                        </a:rPr>
                        <a:t>200</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94</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0.47</a:t>
                      </a:r>
                    </a:p>
                  </a:txBody>
                  <a:tcPr marL="31750" marR="31750" marT="31750" marB="31750">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47250084"/>
                  </a:ext>
                </a:extLst>
              </a:tr>
              <a:tr h="501073">
                <a:tc>
                  <a:txBody>
                    <a:bodyPr/>
                    <a:lstStyle/>
                    <a:p>
                      <a:pPr fontAlgn="t"/>
                      <a:r>
                        <a:rPr lang="en-IN">
                          <a:effectLst/>
                        </a:rPr>
                        <a:t>500</a:t>
                      </a:r>
                    </a:p>
                  </a:txBody>
                  <a:tcPr marL="31750" marR="31750" marT="31750" marB="31750">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a:effectLst/>
                        </a:rPr>
                        <a:t>245</a:t>
                      </a:r>
                    </a:p>
                  </a:txBody>
                  <a:tcPr marL="31750" marR="31750" marT="31750" marB="31750">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dirty="0">
                          <a:effectLst/>
                        </a:rPr>
                        <a:t>0.49</a:t>
                      </a:r>
                    </a:p>
                  </a:txBody>
                  <a:tcPr marL="31750" marR="31750" marT="31750" marB="31750">
                    <a:lnL>
                      <a:noFill/>
                    </a:lnL>
                    <a:lnR>
                      <a:noFill/>
                    </a:lnR>
                    <a:lnT w="635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47659513"/>
                  </a:ext>
                </a:extLst>
              </a:tr>
            </a:tbl>
          </a:graphicData>
        </a:graphic>
      </p:graphicFrame>
      <p:sp>
        <p:nvSpPr>
          <p:cNvPr id="4" name="Date Placeholder 3"/>
          <p:cNvSpPr>
            <a:spLocks noGrp="1"/>
          </p:cNvSpPr>
          <p:nvPr>
            <p:ph type="dt" sz="half" idx="10"/>
          </p:nvPr>
        </p:nvSpPr>
        <p:spPr/>
        <p:txBody>
          <a:bodyPr/>
          <a:lstStyle/>
          <a:p>
            <a:fld id="{7D0C580D-7BFF-4A72-A869-DFD5A2F3C07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i="0" dirty="0">
                <a:solidFill>
                  <a:srgbClr val="404041"/>
                </a:solidFill>
                <a:effectLst/>
                <a:latin typeface="Times New Roman" panose="02020603050405020304" pitchFamily="18" charset="0"/>
                <a:cs typeface="Times New Roman" panose="02020603050405020304" pitchFamily="18" charset="0"/>
              </a:rPr>
              <a:t>FREQUENTIST STATISTICS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
        <p:nvSpPr>
          <p:cNvPr id="10" name="TextBox 9">
            <a:extLst>
              <a:ext uri="{FF2B5EF4-FFF2-40B4-BE49-F238E27FC236}">
                <a16:creationId xmlns:a16="http://schemas.microsoft.com/office/drawing/2014/main" id="{20CB906F-C315-461F-A831-BC369AAB1827}"/>
              </a:ext>
            </a:extLst>
          </p:cNvPr>
          <p:cNvSpPr txBox="1"/>
          <p:nvPr/>
        </p:nvSpPr>
        <p:spPr>
          <a:xfrm>
            <a:off x="558800" y="4724400"/>
            <a:ext cx="8051800" cy="1384995"/>
          </a:xfrm>
          <a:prstGeom prst="rect">
            <a:avLst/>
          </a:prstGeom>
          <a:noFill/>
        </p:spPr>
        <p:txBody>
          <a:bodyPr wrap="square">
            <a:spAutoFit/>
          </a:bodyPr>
          <a:lstStyle/>
          <a:p>
            <a:pPr algn="just"/>
            <a:r>
              <a:rPr lang="en-US" sz="2800" b="0" i="0" dirty="0">
                <a:solidFill>
                  <a:srgbClr val="444444"/>
                </a:solidFill>
                <a:effectLst/>
                <a:latin typeface="Times New Roman" panose="02020603050405020304" pitchFamily="18" charset="0"/>
                <a:cs typeface="Times New Roman" panose="02020603050405020304" pitchFamily="18" charset="0"/>
              </a:rPr>
              <a:t>Table: Represents some of the possible outcomes of a hypothetical coin flip experiment when we are increasing the number of trials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849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Autofit/>
          </a:bodyPr>
          <a:lstStyle/>
          <a:p>
            <a:pPr marL="0" indent="0" algn="just" fontAlgn="base">
              <a:buNone/>
            </a:pPr>
            <a:r>
              <a:rPr lang="en-US" sz="2400" b="0" i="0" dirty="0">
                <a:solidFill>
                  <a:srgbClr val="444444"/>
                </a:solidFill>
                <a:effectLst/>
                <a:latin typeface="Times New Roman" panose="02020603050405020304" pitchFamily="18" charset="0"/>
                <a:cs typeface="Times New Roman" panose="02020603050405020304" pitchFamily="18" charset="0"/>
              </a:rPr>
              <a:t>We can understand the importance of such a confident measure by studying the following cases:</a:t>
            </a:r>
          </a:p>
          <a:p>
            <a:pPr algn="just"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An experiment with an infinite number of trials guarantees p with absolute accuracy (100% confidence). Yet, it is not practical to conduct an experiment with an infinite number of trials and we should stop the experiment after a sufficiently large number of trials. However, deciding the value of this sufficient number of trials is a challenge when using </a:t>
            </a:r>
            <a:r>
              <a:rPr lang="en-US" sz="2400" b="0" i="1" dirty="0">
                <a:solidFill>
                  <a:srgbClr val="444444"/>
                </a:solidFill>
                <a:effectLst/>
                <a:latin typeface="Times New Roman" panose="02020603050405020304" pitchFamily="18" charset="0"/>
                <a:cs typeface="Times New Roman" panose="02020603050405020304" pitchFamily="18" charset="0"/>
              </a:rPr>
              <a:t>frequentist statistics</a:t>
            </a:r>
            <a:r>
              <a:rPr lang="en-US" sz="2400" b="0" i="0" dirty="0">
                <a:solidFill>
                  <a:srgbClr val="444444"/>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If we can determine the confidence of the estimated $p$ value or the inferred conclusion, in a situation where the number of trials are limited, this will allow us to decide whether to accept the conclusion or to extend the experiment with more trials until it achieves sufficient confidence.</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93FA25-AEDB-49E7-9145-0440528F747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i="0" dirty="0">
                <a:solidFill>
                  <a:srgbClr val="404041"/>
                </a:solidFill>
                <a:effectLst/>
                <a:latin typeface="Times New Roman" panose="02020603050405020304" pitchFamily="18" charset="0"/>
                <a:cs typeface="Times New Roman" panose="02020603050405020304" pitchFamily="18" charset="0"/>
              </a:rPr>
              <a:t>FREQUENTIST STATISTICS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3026721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7DF44-CE08-4E6B-9970-0C8C3A2007A0}"/>
              </a:ext>
            </a:extLst>
          </p:cNvPr>
          <p:cNvSpPr>
            <a:spLocks noGrp="1"/>
          </p:cNvSpPr>
          <p:nvPr>
            <p:ph idx="1"/>
          </p:nvPr>
        </p:nvSpPr>
        <p:spPr>
          <a:xfrm>
            <a:off x="457200" y="990600"/>
            <a:ext cx="8229600" cy="5234386"/>
          </a:xfrm>
        </p:spPr>
        <p:txBody>
          <a:bodyPr>
            <a:normAutofit fontScale="92500"/>
          </a:bodyPr>
          <a:lstStyle/>
          <a:p>
            <a:pPr algn="just" fontAlgn="base">
              <a:buFont typeface="Arial" panose="020B0604020202020204" pitchFamily="34" charset="0"/>
              <a:buChar char="•"/>
            </a:pPr>
            <a:r>
              <a:rPr lang="en-US" sz="2400" b="1" i="0" u="none" strike="noStrike" dirty="0">
                <a:solidFill>
                  <a:srgbClr val="1846A2"/>
                </a:solidFill>
                <a:effectLst/>
                <a:latin typeface="Times New Roman" panose="02020603050405020304" pitchFamily="18" charset="0"/>
                <a:cs typeface="Times New Roman" panose="02020603050405020304" pitchFamily="18" charset="0"/>
                <a:hlinkClick r:id="rId2"/>
              </a:rPr>
              <a:t>Random variable (Stochastic variable)</a:t>
            </a:r>
            <a:r>
              <a:rPr lang="en-US" sz="2400" b="1" i="0" dirty="0">
                <a:solidFill>
                  <a:srgbClr val="444444"/>
                </a:solidFill>
                <a:effectLst/>
                <a:latin typeface="Times New Roman" panose="02020603050405020304" pitchFamily="18" charset="0"/>
                <a:cs typeface="Times New Roman" panose="02020603050405020304" pitchFamily="18" charset="0"/>
              </a:rPr>
              <a:t> </a:t>
            </a:r>
            <a:r>
              <a:rPr lang="en-US" sz="2400" b="0" i="0" dirty="0">
                <a:solidFill>
                  <a:srgbClr val="444444"/>
                </a:solidFill>
                <a:effectLst/>
                <a:latin typeface="Times New Roman" panose="02020603050405020304" pitchFamily="18" charset="0"/>
                <a:cs typeface="Times New Roman" panose="02020603050405020304" pitchFamily="18" charset="0"/>
              </a:rPr>
              <a:t>- In statistics, the random variable is a variable whose possible values are a result of a random event. Therefore, each possible value of a random variable has some probability attached to it to represent the likelihood of those values.</a:t>
            </a:r>
          </a:p>
          <a:p>
            <a:pPr algn="just" fontAlgn="base">
              <a:buFont typeface="Arial" panose="020B0604020202020204" pitchFamily="34" charset="0"/>
              <a:buChar char="•"/>
            </a:pPr>
            <a:r>
              <a:rPr lang="en-US" sz="2400" b="1" i="0" u="none" strike="noStrike" dirty="0">
                <a:solidFill>
                  <a:srgbClr val="1846A2"/>
                </a:solidFill>
                <a:effectLst/>
                <a:latin typeface="Times New Roman" panose="02020603050405020304" pitchFamily="18" charset="0"/>
                <a:cs typeface="Times New Roman" panose="02020603050405020304" pitchFamily="18" charset="0"/>
                <a:hlinkClick r:id="rId3"/>
              </a:rPr>
              <a:t>Probability distribution</a:t>
            </a:r>
            <a:r>
              <a:rPr lang="en-US" sz="2400" b="1" i="0" dirty="0">
                <a:solidFill>
                  <a:srgbClr val="444444"/>
                </a:solidFill>
                <a:effectLst/>
                <a:latin typeface="Times New Roman" panose="02020603050405020304" pitchFamily="18" charset="0"/>
                <a:cs typeface="Times New Roman" panose="02020603050405020304" pitchFamily="18" charset="0"/>
              </a:rPr>
              <a:t> </a:t>
            </a:r>
            <a:r>
              <a:rPr lang="en-US" sz="2400" b="0" i="0" dirty="0">
                <a:solidFill>
                  <a:srgbClr val="444444"/>
                </a:solidFill>
                <a:effectLst/>
                <a:latin typeface="Times New Roman" panose="02020603050405020304" pitchFamily="18" charset="0"/>
                <a:cs typeface="Times New Roman" panose="02020603050405020304" pitchFamily="18" charset="0"/>
              </a:rPr>
              <a:t>- The function that defines the probability of different outcomes/values of a random variable. The continuous probability distributions are described using probability density functions whereas discrete probability distributions can be represented using probability mass functions.</a:t>
            </a:r>
          </a:p>
          <a:p>
            <a:pPr algn="just" fontAlgn="base"/>
            <a:r>
              <a:rPr lang="en-US" sz="2400" b="1" i="0" u="none" strike="noStrike" dirty="0">
                <a:solidFill>
                  <a:srgbClr val="1B69B2"/>
                </a:solidFill>
                <a:effectLst/>
                <a:latin typeface="Times New Roman" panose="02020603050405020304" pitchFamily="18" charset="0"/>
                <a:cs typeface="Times New Roman" panose="02020603050405020304" pitchFamily="18" charset="0"/>
                <a:hlinkClick r:id="rId4"/>
              </a:rPr>
              <a:t>Conditional probability</a:t>
            </a:r>
            <a:r>
              <a:rPr lang="en-US" sz="2400" b="1" i="0" dirty="0">
                <a:solidFill>
                  <a:srgbClr val="444444"/>
                </a:solidFill>
                <a:effectLst/>
                <a:latin typeface="Times New Roman" panose="02020603050405020304" pitchFamily="18" charset="0"/>
                <a:cs typeface="Times New Roman" panose="02020603050405020304" pitchFamily="18" charset="0"/>
              </a:rPr>
              <a:t> </a:t>
            </a:r>
            <a:r>
              <a:rPr lang="en-US" sz="2400" b="0" i="0" dirty="0">
                <a:solidFill>
                  <a:srgbClr val="444444"/>
                </a:solidFill>
                <a:effectLst/>
                <a:latin typeface="Times New Roman" panose="02020603050405020304" pitchFamily="18" charset="0"/>
                <a:cs typeface="Times New Roman" panose="02020603050405020304" pitchFamily="18" charset="0"/>
              </a:rPr>
              <a:t>- This is a measure of probability P(A|B) of an event A given that another event B has occurred.</a:t>
            </a:r>
          </a:p>
          <a:p>
            <a:pPr algn="just" fontAlgn="base"/>
            <a:r>
              <a:rPr lang="en-IN" sz="2400" b="1" i="0" u="none" strike="noStrike" dirty="0">
                <a:solidFill>
                  <a:srgbClr val="1846A2"/>
                </a:solidFill>
                <a:effectLst/>
                <a:latin typeface="Times New Roman" panose="02020603050405020304" pitchFamily="18" charset="0"/>
                <a:cs typeface="Times New Roman" panose="02020603050405020304" pitchFamily="18" charset="0"/>
                <a:hlinkClick r:id="rId5"/>
              </a:rPr>
              <a:t>Joint probability distribution</a:t>
            </a:r>
            <a:r>
              <a:rPr lang="en-IN" sz="2400" b="1" dirty="0">
                <a:solidFill>
                  <a:srgbClr val="1846A2"/>
                </a:solidFill>
                <a:latin typeface="Times New Roman" panose="02020603050405020304" pitchFamily="18" charset="0"/>
                <a:cs typeface="Times New Roman" panose="02020603050405020304" pitchFamily="18" charset="0"/>
              </a:rPr>
              <a:t> </a:t>
            </a:r>
            <a:r>
              <a:rPr lang="en-IN" sz="2400" dirty="0">
                <a:solidFill>
                  <a:srgbClr val="1846A2"/>
                </a:solidFill>
                <a:latin typeface="Times New Roman" panose="02020603050405020304" pitchFamily="18" charset="0"/>
                <a:cs typeface="Times New Roman" panose="02020603050405020304" pitchFamily="18" charset="0"/>
              </a:rPr>
              <a:t>-</a:t>
            </a:r>
            <a:r>
              <a:rPr lang="en-US" sz="2600" b="0" i="0" dirty="0">
                <a:solidFill>
                  <a:srgbClr val="777777"/>
                </a:solidFill>
                <a:effectLst/>
                <a:latin typeface="Times New Roman" panose="02020603050405020304" pitchFamily="18" charset="0"/>
                <a:cs typeface="Times New Roman" panose="02020603050405020304" pitchFamily="18" charset="0"/>
              </a:rPr>
              <a:t>Joint probability is the probability of two events happening together. The two events are usually designated </a:t>
            </a:r>
            <a:r>
              <a:rPr lang="en-US" sz="2600" b="0" i="1" dirty="0">
                <a:solidFill>
                  <a:srgbClr val="777777"/>
                </a:solidFill>
                <a:effectLst/>
                <a:latin typeface="Times New Roman" panose="02020603050405020304" pitchFamily="18" charset="0"/>
                <a:cs typeface="Times New Roman" panose="02020603050405020304" pitchFamily="18" charset="0"/>
              </a:rPr>
              <a:t>event A </a:t>
            </a:r>
            <a:r>
              <a:rPr lang="en-US" sz="2600" b="0" i="0" dirty="0">
                <a:solidFill>
                  <a:srgbClr val="777777"/>
                </a:solidFill>
                <a:effectLst/>
                <a:latin typeface="Times New Roman" panose="02020603050405020304" pitchFamily="18" charset="0"/>
                <a:cs typeface="Times New Roman" panose="02020603050405020304" pitchFamily="18" charset="0"/>
              </a:rPr>
              <a:t>and </a:t>
            </a:r>
            <a:r>
              <a:rPr lang="en-US" sz="2600" b="0" i="1" dirty="0">
                <a:solidFill>
                  <a:srgbClr val="777777"/>
                </a:solidFill>
                <a:effectLst/>
                <a:latin typeface="Times New Roman" panose="02020603050405020304" pitchFamily="18" charset="0"/>
                <a:cs typeface="Times New Roman" panose="02020603050405020304" pitchFamily="18" charset="0"/>
              </a:rPr>
              <a:t>event B. </a:t>
            </a:r>
            <a:r>
              <a:rPr lang="en-US" sz="2600" b="0" i="1" dirty="0" err="1">
                <a:solidFill>
                  <a:srgbClr val="777777"/>
                </a:solidFill>
                <a:effectLst/>
                <a:latin typeface="Times New Roman" panose="02020603050405020304" pitchFamily="18" charset="0"/>
                <a:cs typeface="Times New Roman" panose="02020603050405020304" pitchFamily="18" charset="0"/>
              </a:rPr>
              <a:t>i.e</a:t>
            </a:r>
            <a:r>
              <a:rPr lang="en-US" sz="2600" b="0" i="1" dirty="0">
                <a:solidFill>
                  <a:srgbClr val="777777"/>
                </a:solidFill>
                <a:effectLst/>
                <a:latin typeface="Times New Roman" panose="02020603050405020304" pitchFamily="18" charset="0"/>
                <a:cs typeface="Times New Roman" panose="02020603050405020304" pitchFamily="18" charset="0"/>
              </a:rPr>
              <a:t> </a:t>
            </a:r>
            <a:r>
              <a:rPr lang="en-US" sz="2600" b="0" i="0" dirty="0">
                <a:solidFill>
                  <a:srgbClr val="777777"/>
                </a:solidFill>
                <a:effectLst/>
                <a:latin typeface="Times New Roman" panose="02020603050405020304" pitchFamily="18" charset="0"/>
                <a:cs typeface="Times New Roman" panose="02020603050405020304" pitchFamily="18" charset="0"/>
              </a:rPr>
              <a:t> P(A∩B)</a:t>
            </a:r>
          </a:p>
          <a:p>
            <a:pPr algn="just" fontAlgn="base"/>
            <a:endParaRPr lang="en-IN" sz="2400" b="0" i="0" dirty="0">
              <a:solidFill>
                <a:srgbClr val="444444"/>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endParaRPr lang="en-US" sz="2400" b="0" i="0" dirty="0">
              <a:solidFill>
                <a:srgbClr val="444444"/>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A5912AB5-041E-43D5-8726-168F6E28908B}"/>
              </a:ext>
            </a:extLst>
          </p:cNvPr>
          <p:cNvSpPr>
            <a:spLocks noGrp="1"/>
          </p:cNvSpPr>
          <p:nvPr>
            <p:ph type="dt" sz="half" idx="10"/>
          </p:nvPr>
        </p:nvSpPr>
        <p:spPr/>
        <p:txBody>
          <a:bodyPr/>
          <a:lstStyle/>
          <a:p>
            <a:fld id="{CCF3E2E4-66D5-40C6-A5D8-FB1FBBFB2B3C}" type="datetime1">
              <a:rPr lang="en-US" smtClean="0"/>
              <a:t>2/8/2022</a:t>
            </a:fld>
            <a:endParaRPr lang="en-US"/>
          </a:p>
        </p:txBody>
      </p:sp>
      <p:sp>
        <p:nvSpPr>
          <p:cNvPr id="5" name="Footer Placeholder 4">
            <a:extLst>
              <a:ext uri="{FF2B5EF4-FFF2-40B4-BE49-F238E27FC236}">
                <a16:creationId xmlns:a16="http://schemas.microsoft.com/office/drawing/2014/main" id="{DE93F301-687F-4145-A5E7-895CB6A76CB4}"/>
              </a:ext>
            </a:extLst>
          </p:cNvPr>
          <p:cNvSpPr>
            <a:spLocks noGrp="1"/>
          </p:cNvSpPr>
          <p:nvPr>
            <p:ph type="ftr" sz="quarter" idx="11"/>
          </p:nvPr>
        </p:nvSpPr>
        <p:spPr>
          <a:xfrm>
            <a:off x="1981200" y="6356350"/>
            <a:ext cx="55626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9279EADC-D05C-4B92-A5F7-B1E25C6CF2F1}"/>
              </a:ext>
            </a:extLst>
          </p:cNvPr>
          <p:cNvSpPr>
            <a:spLocks noGrp="1"/>
          </p:cNvSpPr>
          <p:nvPr>
            <p:ph type="sldNum" sz="quarter" idx="12"/>
          </p:nvPr>
        </p:nvSpPr>
        <p:spPr/>
        <p:txBody>
          <a:bodyPr/>
          <a:lstStyle/>
          <a:p>
            <a:fld id="{DD535DB6-9AA5-4DF6-8BB3-90D1D0B22B34}" type="slidenum">
              <a:rPr lang="en-US" smtClean="0"/>
              <a:pPr/>
              <a:t>75</a:t>
            </a:fld>
            <a:endParaRPr lang="en-US"/>
          </a:p>
        </p:txBody>
      </p:sp>
      <p:sp>
        <p:nvSpPr>
          <p:cNvPr id="7" name="Title 1">
            <a:extLst>
              <a:ext uri="{FF2B5EF4-FFF2-40B4-BE49-F238E27FC236}">
                <a16:creationId xmlns:a16="http://schemas.microsoft.com/office/drawing/2014/main" id="{9AA40BCE-B1C6-475B-9C5E-61822210CC9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3200" b="1" dirty="0">
                <a:solidFill>
                  <a:srgbClr val="404041"/>
                </a:solidFill>
                <a:latin typeface="Times New Roman" panose="02020603050405020304" pitchFamily="18" charset="0"/>
                <a:cs typeface="Times New Roman" panose="02020603050405020304" pitchFamily="18" charset="0"/>
              </a:rPr>
              <a:t>TERMINOLOGIES USED IN BAYESIAN</a:t>
            </a:r>
            <a:endParaRPr lang="en-IN" sz="3200" b="1" i="0" dirty="0">
              <a:solidFill>
                <a:srgbClr val="404041"/>
              </a:solidFill>
              <a:effectLst/>
              <a:latin typeface="Times New Roman" panose="02020603050405020304" pitchFamily="18"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55DDFD8B-2C72-4F6E-906B-32AAD6883B7F}"/>
              </a:ext>
            </a:extLst>
          </p:cNvPr>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165550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1061361"/>
            <a:ext cx="8229600" cy="5234387"/>
          </a:xfrm>
        </p:spPr>
        <p:txBody>
          <a:bodyPr>
            <a:noAutofit/>
          </a:bodyPr>
          <a:lstStyle/>
          <a:p>
            <a:pPr algn="just"/>
            <a:r>
              <a:rPr lang="en-US" sz="2400" b="0" i="0" dirty="0">
                <a:solidFill>
                  <a:srgbClr val="444444"/>
                </a:solidFill>
                <a:effectLst/>
                <a:latin typeface="Times New Roman" panose="02020603050405020304" pitchFamily="18" charset="0"/>
                <a:cs typeface="Times New Roman" panose="02020603050405020304" pitchFamily="18" charset="0"/>
              </a:rPr>
              <a:t>Suppose that you are allowed to flip the coin 10 times in order to determine the fairness of the coin. </a:t>
            </a:r>
          </a:p>
          <a:p>
            <a:pPr algn="just"/>
            <a:r>
              <a:rPr lang="en-US" sz="2400" b="0" i="0" dirty="0">
                <a:solidFill>
                  <a:srgbClr val="444444"/>
                </a:solidFill>
                <a:effectLst/>
                <a:latin typeface="Times New Roman" panose="02020603050405020304" pitchFamily="18" charset="0"/>
                <a:cs typeface="Times New Roman" panose="02020603050405020304" pitchFamily="18" charset="0"/>
              </a:rPr>
              <a:t> </a:t>
            </a:r>
            <a:r>
              <a:rPr lang="en-US" sz="2400" dirty="0">
                <a:solidFill>
                  <a:srgbClr val="444444"/>
                </a:solidFill>
                <a:latin typeface="Times New Roman" panose="02020603050405020304" pitchFamily="18" charset="0"/>
                <a:cs typeface="Times New Roman" panose="02020603050405020304" pitchFamily="18" charset="0"/>
              </a:rPr>
              <a:t>O</a:t>
            </a:r>
            <a:r>
              <a:rPr lang="en-US" sz="2400" b="0" i="0" dirty="0">
                <a:solidFill>
                  <a:srgbClr val="444444"/>
                </a:solidFill>
                <a:effectLst/>
                <a:latin typeface="Times New Roman" panose="02020603050405020304" pitchFamily="18" charset="0"/>
                <a:cs typeface="Times New Roman" panose="02020603050405020304" pitchFamily="18" charset="0"/>
              </a:rPr>
              <a:t>bservations from the experiment will fall under one of the following cases:</a:t>
            </a:r>
            <a:endParaRPr lang="en-US" sz="2400" dirty="0">
              <a:solidFill>
                <a:srgbClr val="444444"/>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Case 1</a:t>
            </a:r>
            <a:r>
              <a:rPr lang="en-US" sz="2400" b="0" i="0" dirty="0">
                <a:solidFill>
                  <a:srgbClr val="444444"/>
                </a:solidFill>
                <a:effectLst/>
                <a:latin typeface="Times New Roman" panose="02020603050405020304" pitchFamily="18" charset="0"/>
                <a:cs typeface="Times New Roman" panose="02020603050405020304" pitchFamily="18" charset="0"/>
              </a:rPr>
              <a:t>: observing 5 heads and 5 tails.</a:t>
            </a:r>
          </a:p>
          <a:p>
            <a:pPr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Case 2</a:t>
            </a:r>
            <a:r>
              <a:rPr lang="en-US" sz="2400" b="0" i="0" dirty="0">
                <a:solidFill>
                  <a:srgbClr val="444444"/>
                </a:solidFill>
                <a:effectLst/>
                <a:latin typeface="Times New Roman" panose="02020603050405020304" pitchFamily="18" charset="0"/>
                <a:cs typeface="Times New Roman" panose="02020603050405020304" pitchFamily="18" charset="0"/>
              </a:rPr>
              <a:t>: observing h heads and 10-h tails.</a:t>
            </a:r>
          </a:p>
          <a:p>
            <a:pPr algn="l" fontAlgn="base">
              <a:buFont typeface="Arial" panose="020B0604020202020204" pitchFamily="34" charset="0"/>
              <a:buChar char="•"/>
            </a:pPr>
            <a:endParaRPr lang="en-US" sz="2000" dirty="0">
              <a:solidFill>
                <a:srgbClr val="444444"/>
              </a:solidFill>
              <a:latin typeface="Times New Roman" panose="02020603050405020304" pitchFamily="18" charset="0"/>
              <a:cs typeface="Times New Roman" panose="02020603050405020304" pitchFamily="18" charset="0"/>
            </a:endParaRPr>
          </a:p>
          <a:p>
            <a:pPr algn="just" fontAlgn="base"/>
            <a:r>
              <a:rPr lang="en-US" sz="2000" b="1" i="1" dirty="0">
                <a:solidFill>
                  <a:srgbClr val="444444"/>
                </a:solidFill>
                <a:effectLst/>
                <a:latin typeface="Times New Roman" panose="02020603050405020304" pitchFamily="18" charset="0"/>
                <a:cs typeface="Times New Roman" panose="02020603050405020304" pitchFamily="18" charset="0"/>
              </a:rPr>
              <a:t>If case 2 is observed you can either:</a:t>
            </a:r>
          </a:p>
          <a:p>
            <a:pPr algn="just" fontAlgn="base">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Neglect your prior beliefs since now you have new data, decide the probability of observing heads </a:t>
            </a:r>
            <a:r>
              <a:rPr lang="en-US" sz="2000" b="0" i="0">
                <a:solidFill>
                  <a:srgbClr val="444444"/>
                </a:solidFill>
                <a:effectLst/>
                <a:latin typeface="Times New Roman" panose="02020603050405020304" pitchFamily="18" charset="0"/>
                <a:cs typeface="Times New Roman" panose="02020603050405020304" pitchFamily="18" charset="0"/>
              </a:rPr>
              <a:t>is h/10 </a:t>
            </a:r>
            <a:r>
              <a:rPr lang="en-US" sz="2000" b="0" i="0" dirty="0">
                <a:solidFill>
                  <a:srgbClr val="444444"/>
                </a:solidFill>
                <a:effectLst/>
                <a:latin typeface="Times New Roman" panose="02020603050405020304" pitchFamily="18" charset="0"/>
                <a:cs typeface="Times New Roman" panose="02020603050405020304" pitchFamily="18" charset="0"/>
              </a:rPr>
              <a:t>by solely depending on recent observations.</a:t>
            </a:r>
          </a:p>
          <a:p>
            <a:pPr algn="just" fontAlgn="base">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Adjust your belief accordingly to the value of h that you have just observed, and decide the probability of observing heads using your recent observations.</a:t>
            </a:r>
          </a:p>
          <a:p>
            <a:pPr algn="l" fontAlgn="base">
              <a:buFont typeface="Arial" panose="020B0604020202020204" pitchFamily="34" charset="0"/>
              <a:buChar char="•"/>
            </a:pPr>
            <a:endParaRPr lang="en-US" sz="2400"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AC8702D-30AE-49ED-A613-A28487421FA7}"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INTRODUCTION TO BAYESIAN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617592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8229600" cy="3352800"/>
          </a:xfrm>
        </p:spPr>
        <p:txBody>
          <a:bodyPr>
            <a:noAutofit/>
          </a:bodyPr>
          <a:lstStyle/>
          <a:p>
            <a:pPr algn="just" fontAlgn="base"/>
            <a:r>
              <a:rPr lang="en-US" sz="2400" b="1" i="0" dirty="0">
                <a:solidFill>
                  <a:srgbClr val="444444"/>
                </a:solidFill>
                <a:effectLst/>
                <a:latin typeface="Times New Roman" panose="02020603050405020304" pitchFamily="18" charset="0"/>
                <a:cs typeface="Times New Roman" panose="02020603050405020304" pitchFamily="18" charset="0"/>
              </a:rPr>
              <a:t>BAYSEIAN LEARNING</a:t>
            </a:r>
            <a:r>
              <a:rPr lang="en-US" sz="2400" b="0" i="0" dirty="0">
                <a:solidFill>
                  <a:srgbClr val="444444"/>
                </a:solidFill>
                <a:effectLst/>
                <a:latin typeface="Times New Roman" panose="02020603050405020304" pitchFamily="18" charset="0"/>
                <a:cs typeface="Times New Roman" panose="02020603050405020304" pitchFamily="18" charset="0"/>
              </a:rPr>
              <a:t>: It is this thinking model which uses </a:t>
            </a:r>
            <a:r>
              <a:rPr lang="en-US" sz="2400" dirty="0">
                <a:solidFill>
                  <a:srgbClr val="444444"/>
                </a:solidFill>
                <a:latin typeface="Times New Roman" panose="02020603050405020304" pitchFamily="18" charset="0"/>
                <a:cs typeface="Times New Roman" panose="02020603050405020304" pitchFamily="18" charset="0"/>
              </a:rPr>
              <a:t>the</a:t>
            </a:r>
            <a:r>
              <a:rPr lang="en-US" sz="2400" b="0" i="0" dirty="0">
                <a:solidFill>
                  <a:srgbClr val="444444"/>
                </a:solidFill>
                <a:effectLst/>
                <a:latin typeface="Times New Roman" panose="02020603050405020304" pitchFamily="18" charset="0"/>
                <a:cs typeface="Times New Roman" panose="02020603050405020304" pitchFamily="18" charset="0"/>
              </a:rPr>
              <a:t> most recent observations together with our beliefs or inclination for critical thinking that is known as Bayesian thinking.</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444444"/>
                </a:solidFill>
                <a:latin typeface="Times New Roman" panose="02020603050405020304" pitchFamily="18" charset="0"/>
                <a:cs typeface="Times New Roman" panose="02020603050405020304" pitchFamily="18" charset="0"/>
              </a:rPr>
              <a:t>I</a:t>
            </a:r>
            <a:r>
              <a:rPr lang="en-US" sz="2400" b="1" i="0" dirty="0">
                <a:solidFill>
                  <a:srgbClr val="444444"/>
                </a:solidFill>
                <a:effectLst/>
                <a:latin typeface="Times New Roman" panose="02020603050405020304" pitchFamily="18" charset="0"/>
                <a:cs typeface="Times New Roman" panose="02020603050405020304" pitchFamily="18" charset="0"/>
              </a:rPr>
              <a:t>NCREMENTAL </a:t>
            </a:r>
            <a:r>
              <a:rPr lang="en-US" sz="2400" b="1" dirty="0">
                <a:solidFill>
                  <a:srgbClr val="444444"/>
                </a:solidFill>
                <a:latin typeface="Times New Roman" panose="02020603050405020304" pitchFamily="18" charset="0"/>
                <a:cs typeface="Times New Roman" panose="02020603050405020304" pitchFamily="18" charset="0"/>
              </a:rPr>
              <a:t>L</a:t>
            </a:r>
            <a:r>
              <a:rPr lang="en-US" sz="2400" b="1" i="0" dirty="0">
                <a:solidFill>
                  <a:srgbClr val="444444"/>
                </a:solidFill>
                <a:effectLst/>
                <a:latin typeface="Times New Roman" panose="02020603050405020304" pitchFamily="18" charset="0"/>
                <a:cs typeface="Times New Roman" panose="02020603050405020304" pitchFamily="18" charset="0"/>
              </a:rPr>
              <a:t>EARNING: </a:t>
            </a:r>
            <a:r>
              <a:rPr lang="en-US" sz="2400" i="0" dirty="0">
                <a:solidFill>
                  <a:srgbClr val="444444"/>
                </a:solidFill>
                <a:effectLst/>
                <a:latin typeface="Times New Roman" panose="02020603050405020304" pitchFamily="18" charset="0"/>
                <a:cs typeface="Times New Roman" panose="02020603050405020304" pitchFamily="18" charset="0"/>
              </a:rPr>
              <a:t>It is a learning ,</a:t>
            </a:r>
            <a:r>
              <a:rPr lang="en-US" sz="2400" b="0" i="0" dirty="0">
                <a:solidFill>
                  <a:srgbClr val="444444"/>
                </a:solidFill>
                <a:effectLst/>
                <a:latin typeface="Times New Roman" panose="02020603050405020304" pitchFamily="18" charset="0"/>
                <a:cs typeface="Times New Roman" panose="02020603050405020304" pitchFamily="18" charset="0"/>
              </a:rPr>
              <a:t>where you update your knowledge incrementally with new evidence.</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3BA41BA-C902-4B54-9E30-32216FF629A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INTRODUCTION TOBAYESIAN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extLst>
      <p:ext uri="{BB962C8B-B14F-4D97-AF65-F5344CB8AC3E}">
        <p14:creationId xmlns:p14="http://schemas.microsoft.com/office/powerpoint/2010/main" val="2585091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Autofit/>
          </a:bodyPr>
          <a:lstStyle/>
          <a:p>
            <a:r>
              <a:rPr lang="en-US" sz="2400" b="1" i="1" dirty="0">
                <a:solidFill>
                  <a:srgbClr val="292929"/>
                </a:solidFill>
                <a:effectLst/>
              </a:rPr>
              <a:t>Bayesian machine learning</a:t>
            </a:r>
            <a:r>
              <a:rPr lang="en-US" sz="2400" b="1" i="0" dirty="0">
                <a:solidFill>
                  <a:srgbClr val="292929"/>
                </a:solidFill>
                <a:effectLst/>
              </a:rPr>
              <a:t> </a:t>
            </a:r>
            <a:r>
              <a:rPr lang="en-US" sz="2400" b="0" i="0" dirty="0">
                <a:solidFill>
                  <a:srgbClr val="292929"/>
                </a:solidFill>
                <a:effectLst/>
              </a:rPr>
              <a:t>is a particular set of approaches to probabilistic machine learning.</a:t>
            </a:r>
          </a:p>
          <a:p>
            <a:pPr algn="l"/>
            <a:r>
              <a:rPr lang="en-US" sz="2400" b="0" i="0" dirty="0">
                <a:solidFill>
                  <a:srgbClr val="292929"/>
                </a:solidFill>
                <a:effectLst/>
              </a:rPr>
              <a:t>Bayesian learning treats model parameters as random variables — in Bayesian learning, parameter estimation amounts to computing post.</a:t>
            </a:r>
          </a:p>
          <a:p>
            <a:pPr algn="l"/>
            <a:r>
              <a:rPr lang="en-US" sz="2400" b="0" i="0" dirty="0">
                <a:solidFill>
                  <a:srgbClr val="292929"/>
                </a:solidFill>
                <a:effectLst/>
              </a:rPr>
              <a:t>Bayesian probability basically talks about the interpretation of </a:t>
            </a:r>
            <a:r>
              <a:rPr lang="en-US" sz="2400" b="1" i="0" dirty="0">
                <a:solidFill>
                  <a:srgbClr val="292929"/>
                </a:solidFill>
                <a:effectLst/>
              </a:rPr>
              <a:t>“partial beliefs”.</a:t>
            </a:r>
            <a:endParaRPr lang="en-US" sz="2400" b="0" i="0" dirty="0">
              <a:solidFill>
                <a:srgbClr val="292929"/>
              </a:solidFill>
              <a:effectLst/>
            </a:endParaRPr>
          </a:p>
          <a:p>
            <a:pPr algn="l"/>
            <a:r>
              <a:rPr lang="en-US" sz="2400" b="0" i="0" dirty="0">
                <a:solidFill>
                  <a:srgbClr val="292929"/>
                </a:solidFill>
                <a:effectLst/>
              </a:rPr>
              <a:t>Bayesian Estimation calculates the validity of the proposition.</a:t>
            </a:r>
          </a:p>
          <a:p>
            <a:pPr algn="l"/>
            <a:endParaRPr lang="en-US" sz="2400" b="1" i="0" dirty="0">
              <a:solidFill>
                <a:srgbClr val="292929"/>
              </a:solidFill>
              <a:effectLst/>
            </a:endParaRPr>
          </a:p>
          <a:p>
            <a:pPr algn="l"/>
            <a:r>
              <a:rPr lang="en-US" sz="2400" b="1" i="0" dirty="0">
                <a:solidFill>
                  <a:srgbClr val="292929"/>
                </a:solidFill>
                <a:effectLst/>
              </a:rPr>
              <a:t>Validity of the Proposition depends on two things:</a:t>
            </a:r>
            <a:endParaRPr lang="en-US" sz="2400" b="0" i="0" dirty="0">
              <a:solidFill>
                <a:srgbClr val="292929"/>
              </a:solidFill>
              <a:effectLst/>
            </a:endParaRPr>
          </a:p>
          <a:p>
            <a:pPr marL="514350" indent="-514350" algn="l">
              <a:buFont typeface="+mj-lt"/>
              <a:buAutoNum type="romanUcPeriod"/>
            </a:pPr>
            <a:r>
              <a:rPr lang="en-US" sz="2400" b="0" i="0" dirty="0">
                <a:solidFill>
                  <a:srgbClr val="292929"/>
                </a:solidFill>
                <a:effectLst/>
              </a:rPr>
              <a:t>Prior Estimate.</a:t>
            </a:r>
          </a:p>
          <a:p>
            <a:pPr marL="514350" indent="-514350" algn="l">
              <a:buFont typeface="+mj-lt"/>
              <a:buAutoNum type="romanUcPeriod"/>
            </a:pPr>
            <a:r>
              <a:rPr lang="en-US" sz="2400" b="0" i="0" dirty="0">
                <a:solidFill>
                  <a:srgbClr val="292929"/>
                </a:solidFill>
                <a:effectLst/>
              </a:rPr>
              <a:t>New Relevant evidence.</a:t>
            </a:r>
          </a:p>
          <a:p>
            <a:pPr>
              <a:buNone/>
            </a:pPr>
            <a:endParaRPr lang="en-US" sz="2400" dirty="0"/>
          </a:p>
        </p:txBody>
      </p:sp>
      <p:sp>
        <p:nvSpPr>
          <p:cNvPr id="4" name="Date Placeholder 3"/>
          <p:cNvSpPr>
            <a:spLocks noGrp="1"/>
          </p:cNvSpPr>
          <p:nvPr>
            <p:ph type="dt" sz="half" idx="10"/>
          </p:nvPr>
        </p:nvSpPr>
        <p:spPr/>
        <p:txBody>
          <a:bodyPr/>
          <a:lstStyle/>
          <a:p>
            <a:fld id="{3FD8DD36-048F-4394-BE21-F2D157A4354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BAYESIAN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D3DE7-98A1-4429-B1A1-1C9EC1793CBB}"/>
              </a:ext>
            </a:extLst>
          </p:cNvPr>
          <p:cNvSpPr>
            <a:spLocks noGrp="1"/>
          </p:cNvSpPr>
          <p:nvPr>
            <p:ph idx="1"/>
          </p:nvPr>
        </p:nvSpPr>
        <p:spPr>
          <a:xfrm>
            <a:off x="457200" y="930275"/>
            <a:ext cx="8229600" cy="5241925"/>
          </a:xfrm>
        </p:spPr>
        <p:txBody>
          <a:bodyPr>
            <a:normAutofit fontScale="70000" lnSpcReduction="20000"/>
          </a:bodyPr>
          <a:lstStyle/>
          <a:p>
            <a:pPr algn="just">
              <a:buFont typeface="Arial" panose="020B0604020202020204" pitchFamily="34" charset="0"/>
              <a:buChar char="•"/>
            </a:pPr>
            <a:r>
              <a:rPr lang="en-US" sz="3100" b="0" dirty="0">
                <a:solidFill>
                  <a:srgbClr val="000000"/>
                </a:solidFill>
                <a:effectLst/>
              </a:rPr>
              <a:t>Naïve Bayes algorithm is a supervised learning algorithm, which is based on </a:t>
            </a:r>
            <a:r>
              <a:rPr lang="en-US" sz="3100" b="1" dirty="0">
                <a:solidFill>
                  <a:srgbClr val="000000"/>
                </a:solidFill>
                <a:effectLst/>
              </a:rPr>
              <a:t>Bayes theorem</a:t>
            </a:r>
            <a:r>
              <a:rPr lang="en-US" sz="3100" b="0" dirty="0">
                <a:solidFill>
                  <a:srgbClr val="000000"/>
                </a:solidFill>
                <a:effectLst/>
              </a:rPr>
              <a:t> and used for solving classification problems.</a:t>
            </a:r>
          </a:p>
          <a:p>
            <a:pPr marL="0" indent="0" algn="just">
              <a:buNone/>
            </a:pPr>
            <a:endParaRPr lang="en-US" sz="3100" b="0" dirty="0">
              <a:solidFill>
                <a:srgbClr val="000000"/>
              </a:solidFill>
              <a:effectLst/>
            </a:endParaRPr>
          </a:p>
          <a:p>
            <a:pPr algn="just">
              <a:buFont typeface="Arial" panose="020B0604020202020204" pitchFamily="34" charset="0"/>
              <a:buChar char="•"/>
            </a:pPr>
            <a:r>
              <a:rPr lang="en-US" sz="3100" b="0" dirty="0">
                <a:solidFill>
                  <a:srgbClr val="000000"/>
                </a:solidFill>
                <a:effectLst/>
              </a:rPr>
              <a:t>It is mainly used in </a:t>
            </a:r>
            <a:r>
              <a:rPr lang="en-US" sz="3100" b="0" i="1" dirty="0">
                <a:solidFill>
                  <a:srgbClr val="000000"/>
                </a:solidFill>
                <a:effectLst/>
              </a:rPr>
              <a:t>text classification</a:t>
            </a:r>
            <a:r>
              <a:rPr lang="en-US" sz="3100" b="0" dirty="0">
                <a:solidFill>
                  <a:srgbClr val="000000"/>
                </a:solidFill>
                <a:effectLst/>
              </a:rPr>
              <a:t> that includes a high-dimensional training dataset.</a:t>
            </a:r>
          </a:p>
          <a:p>
            <a:pPr marL="0" indent="0" algn="just">
              <a:buNone/>
            </a:pPr>
            <a:endParaRPr lang="en-US" sz="3100" b="0" dirty="0">
              <a:solidFill>
                <a:srgbClr val="000000"/>
              </a:solidFill>
              <a:effectLst/>
            </a:endParaRPr>
          </a:p>
          <a:p>
            <a:pPr algn="just">
              <a:buFont typeface="Arial" panose="020B0604020202020204" pitchFamily="34" charset="0"/>
              <a:buChar char="•"/>
            </a:pPr>
            <a:r>
              <a:rPr lang="en-US" sz="3100" b="0" dirty="0">
                <a:solidFill>
                  <a:srgbClr val="000000"/>
                </a:solidFill>
                <a:effectLst/>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endParaRPr lang="en-US" sz="3100" b="0" dirty="0">
              <a:solidFill>
                <a:srgbClr val="000000"/>
              </a:solidFill>
              <a:effectLst/>
            </a:endParaRPr>
          </a:p>
          <a:p>
            <a:pPr algn="just">
              <a:buFont typeface="Arial" panose="020B0604020202020204" pitchFamily="34" charset="0"/>
              <a:buChar char="•"/>
            </a:pPr>
            <a:r>
              <a:rPr lang="en-US" sz="3100" b="1" dirty="0">
                <a:solidFill>
                  <a:srgbClr val="000000"/>
                </a:solidFill>
                <a:effectLst/>
              </a:rPr>
              <a:t>It is a probabilistic classifier, which means it predicts on the basis of the probability of an object</a:t>
            </a:r>
            <a:r>
              <a:rPr lang="en-US" sz="3100" b="0" dirty="0">
                <a:solidFill>
                  <a:srgbClr val="000000"/>
                </a:solidFill>
                <a:effectLst/>
              </a:rPr>
              <a:t>.</a:t>
            </a:r>
          </a:p>
          <a:p>
            <a:pPr algn="just">
              <a:buFont typeface="Arial" panose="020B0604020202020204" pitchFamily="34" charset="0"/>
              <a:buChar char="•"/>
            </a:pPr>
            <a:endParaRPr lang="en-US" sz="3100" b="0" dirty="0">
              <a:solidFill>
                <a:srgbClr val="000000"/>
              </a:solidFill>
              <a:effectLst/>
            </a:endParaRPr>
          </a:p>
          <a:p>
            <a:pPr algn="just">
              <a:buFont typeface="Arial" panose="020B0604020202020204" pitchFamily="34" charset="0"/>
              <a:buChar char="•"/>
            </a:pPr>
            <a:r>
              <a:rPr lang="en-US" sz="3100" b="0" dirty="0">
                <a:solidFill>
                  <a:srgbClr val="000000"/>
                </a:solidFill>
                <a:effectLst/>
              </a:rPr>
              <a:t>Some popular examples of Naïve Bayes Algorithm are </a:t>
            </a:r>
            <a:r>
              <a:rPr lang="en-US" sz="3100" b="1" dirty="0">
                <a:solidFill>
                  <a:srgbClr val="000000"/>
                </a:solidFill>
                <a:effectLst/>
              </a:rPr>
              <a:t>spam filtration, Sentimental analysis, and classifying articles</a:t>
            </a:r>
            <a:r>
              <a:rPr lang="en-US" sz="3100" b="0" dirty="0">
                <a:solidFill>
                  <a:srgbClr val="000000"/>
                </a:solidFill>
                <a:effectLst/>
              </a:rPr>
              <a:t>.</a:t>
            </a:r>
          </a:p>
          <a:p>
            <a:endParaRPr lang="en-IN" dirty="0"/>
          </a:p>
        </p:txBody>
      </p:sp>
      <p:sp>
        <p:nvSpPr>
          <p:cNvPr id="4" name="Date Placeholder 3">
            <a:extLst>
              <a:ext uri="{FF2B5EF4-FFF2-40B4-BE49-F238E27FC236}">
                <a16:creationId xmlns:a16="http://schemas.microsoft.com/office/drawing/2014/main" id="{3366151D-FD3E-488D-8FB8-65EA3AA5546E}"/>
              </a:ext>
            </a:extLst>
          </p:cNvPr>
          <p:cNvSpPr>
            <a:spLocks noGrp="1"/>
          </p:cNvSpPr>
          <p:nvPr>
            <p:ph type="dt" sz="half" idx="10"/>
          </p:nvPr>
        </p:nvSpPr>
        <p:spPr/>
        <p:txBody>
          <a:bodyPr/>
          <a:lstStyle/>
          <a:p>
            <a:fld id="{45E87007-2ED9-4776-98E0-89498EFB368F}" type="datetime1">
              <a:rPr lang="en-US" smtClean="0"/>
              <a:t>2/8/2022</a:t>
            </a:fld>
            <a:endParaRPr lang="en-US"/>
          </a:p>
        </p:txBody>
      </p:sp>
      <p:sp>
        <p:nvSpPr>
          <p:cNvPr id="5" name="Footer Placeholder 4">
            <a:extLst>
              <a:ext uri="{FF2B5EF4-FFF2-40B4-BE49-F238E27FC236}">
                <a16:creationId xmlns:a16="http://schemas.microsoft.com/office/drawing/2014/main" id="{08184653-5402-4C40-83CB-C7E25474FE1B}"/>
              </a:ext>
            </a:extLst>
          </p:cNvPr>
          <p:cNvSpPr>
            <a:spLocks noGrp="1"/>
          </p:cNvSpPr>
          <p:nvPr>
            <p:ph type="ftr" sz="quarter" idx="11"/>
          </p:nvPr>
        </p:nvSpPr>
        <p:spPr>
          <a:xfrm>
            <a:off x="1828800" y="6356350"/>
            <a:ext cx="48768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9742B6FB-0B1A-4C26-8412-5FEDAC8090CD}"/>
              </a:ext>
            </a:extLst>
          </p:cNvPr>
          <p:cNvSpPr>
            <a:spLocks noGrp="1"/>
          </p:cNvSpPr>
          <p:nvPr>
            <p:ph type="sldNum" sz="quarter" idx="12"/>
          </p:nvPr>
        </p:nvSpPr>
        <p:spPr/>
        <p:txBody>
          <a:bodyPr/>
          <a:lstStyle/>
          <a:p>
            <a:fld id="{DD535DB6-9AA5-4DF6-8BB3-90D1D0B22B34}" type="slidenum">
              <a:rPr lang="en-US" smtClean="0"/>
              <a:pPr/>
              <a:t>79</a:t>
            </a:fld>
            <a:endParaRPr lang="en-US"/>
          </a:p>
        </p:txBody>
      </p:sp>
      <p:sp>
        <p:nvSpPr>
          <p:cNvPr id="7" name="Title 1">
            <a:extLst>
              <a:ext uri="{FF2B5EF4-FFF2-40B4-BE49-F238E27FC236}">
                <a16:creationId xmlns:a16="http://schemas.microsoft.com/office/drawing/2014/main" id="{6C4147CD-4CF6-44E2-BEB8-38FFDF4D8FE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200" b="1" i="0" dirty="0">
                <a:solidFill>
                  <a:srgbClr val="610B38"/>
                </a:solidFill>
                <a:effectLst/>
                <a:latin typeface="erdana"/>
              </a:rPr>
              <a:t>NAÏVE BAYES CLASSIFIER ALGORITHM</a:t>
            </a:r>
          </a:p>
        </p:txBody>
      </p:sp>
      <p:pic>
        <p:nvPicPr>
          <p:cNvPr id="8" name="Picture 2" descr="E:\NIET\Project\xLogo11.png.pagespeed.ic.pydHLuCQEZ.png">
            <a:extLst>
              <a:ext uri="{FF2B5EF4-FFF2-40B4-BE49-F238E27FC236}">
                <a16:creationId xmlns:a16="http://schemas.microsoft.com/office/drawing/2014/main" id="{F108C733-13B8-401D-9DB5-2F6530DEC2B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6232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Course</a:t>
            </a:r>
            <a:r>
              <a:rPr kumimoji="0" lang="en-US" sz="3600" b="1" i="0" u="none" strike="noStrike" kern="1200" cap="none" spc="0" normalizeH="0" noProof="0" dirty="0">
                <a:ln>
                  <a:noFill/>
                </a:ln>
                <a:solidFill>
                  <a:schemeClr val="dk1"/>
                </a:solidFill>
                <a:effectLst/>
                <a:uLnTx/>
                <a:uFillTx/>
                <a:latin typeface="+mn-lt"/>
                <a:ea typeface="+mn-ea"/>
                <a:cs typeface="+mn-cs"/>
              </a:rPr>
              <a:t> Outcomes</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a:extLst>
              <a:ext uri="{FF2B5EF4-FFF2-40B4-BE49-F238E27FC236}">
                <a16:creationId xmlns:a16="http://schemas.microsoft.com/office/drawing/2014/main" id="{06B1170D-0CCE-43E0-977D-7438336A57E6}"/>
              </a:ext>
            </a:extLst>
          </p:cNvPr>
          <p:cNvSpPr/>
          <p:nvPr/>
        </p:nvSpPr>
        <p:spPr>
          <a:xfrm>
            <a:off x="457200" y="959490"/>
            <a:ext cx="7239000" cy="461665"/>
          </a:xfrm>
          <a:prstGeom prst="rect">
            <a:avLst/>
          </a:prstGeom>
        </p:spPr>
        <p:txBody>
          <a:bodyPr wrap="square">
            <a:spAutoFit/>
          </a:bodyPr>
          <a:lstStyle/>
          <a:p>
            <a:r>
              <a:rPr lang="en-US" sz="2400" b="1" dirty="0">
                <a:solidFill>
                  <a:srgbClr val="00B0F0"/>
                </a:solidFill>
                <a:latin typeface="Times New Roman" panose="02020603050405020304" pitchFamily="18" charset="0"/>
              </a:rPr>
              <a:t>At the end of the course, the student should be able to</a:t>
            </a:r>
            <a:endParaRPr lang="en-IN" sz="2400" dirty="0">
              <a:solidFill>
                <a:srgbClr val="00B0F0"/>
              </a:solidFill>
            </a:endParaRPr>
          </a:p>
        </p:txBody>
      </p:sp>
      <p:sp>
        <p:nvSpPr>
          <p:cNvPr id="9" name="Footer Placeholder 8"/>
          <p:cNvSpPr>
            <a:spLocks noGrp="1"/>
          </p:cNvSpPr>
          <p:nvPr>
            <p:ph type="ftr" sz="quarter" idx="11"/>
          </p:nvPr>
        </p:nvSpPr>
        <p:spPr>
          <a:xfrm>
            <a:off x="533400" y="6356350"/>
            <a:ext cx="7772400" cy="365125"/>
          </a:xfrm>
        </p:spPr>
        <p:txBody>
          <a:bodyPr/>
          <a:lstStyle/>
          <a:p>
            <a:r>
              <a:rPr lang="en-IN"/>
              <a:t>KN SINGH                               MLT(KCS055)                                    UNIT-2</a:t>
            </a:r>
            <a:endParaRPr lang="en-IN" dirty="0"/>
          </a:p>
        </p:txBody>
      </p:sp>
      <p:sp>
        <p:nvSpPr>
          <p:cNvPr id="11" name="Content Placeholder 10"/>
          <p:cNvSpPr>
            <a:spLocks noGrp="1"/>
          </p:cNvSpPr>
          <p:nvPr>
            <p:ph idx="1"/>
          </p:nvPr>
        </p:nvSpPr>
        <p:spPr/>
        <p:txBody>
          <a:bodyPr/>
          <a:lstStyle/>
          <a:p>
            <a:endParaRPr lang="en-US"/>
          </a:p>
        </p:txBody>
      </p:sp>
      <p:graphicFrame>
        <p:nvGraphicFramePr>
          <p:cNvPr id="12" name="Table 11"/>
          <p:cNvGraphicFramePr>
            <a:graphicFrameLocks noGrp="1"/>
          </p:cNvGraphicFramePr>
          <p:nvPr/>
        </p:nvGraphicFramePr>
        <p:xfrm>
          <a:off x="500034" y="1447800"/>
          <a:ext cx="8286808" cy="4340069"/>
        </p:xfrm>
        <a:graphic>
          <a:graphicData uri="http://schemas.openxmlformats.org/drawingml/2006/table">
            <a:tbl>
              <a:tblPr firstRow="1" bandRow="1">
                <a:tableStyleId>{5C22544A-7EE6-4342-B048-85BDC9FD1C3A}</a:tableStyleId>
              </a:tblPr>
              <a:tblGrid>
                <a:gridCol w="2000264">
                  <a:extLst>
                    <a:ext uri="{9D8B030D-6E8A-4147-A177-3AD203B41FA5}">
                      <a16:colId xmlns:a16="http://schemas.microsoft.com/office/drawing/2014/main" val="20000"/>
                    </a:ext>
                  </a:extLst>
                </a:gridCol>
                <a:gridCol w="6286544">
                  <a:extLst>
                    <a:ext uri="{9D8B030D-6E8A-4147-A177-3AD203B41FA5}">
                      <a16:colId xmlns:a16="http://schemas.microsoft.com/office/drawing/2014/main" val="20001"/>
                    </a:ext>
                  </a:extLst>
                </a:gridCol>
              </a:tblGrid>
              <a:tr h="642942">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591033">
                <a:tc>
                  <a:txBody>
                    <a:bodyPr/>
                    <a:lstStyle/>
                    <a:p>
                      <a:pPr algn="ctr"/>
                      <a:r>
                        <a:rPr lang="en-US" sz="2200" b="1" dirty="0">
                          <a:solidFill>
                            <a:schemeClr val="tx1"/>
                          </a:solidFill>
                          <a:latin typeface="+mn-lt"/>
                        </a:rPr>
                        <a:t>CO1</a:t>
                      </a:r>
                      <a:endParaRPr lang="en-IN" sz="2200" b="1" dirty="0">
                        <a:solidFill>
                          <a:schemeClr val="tx1"/>
                        </a:solidFill>
                        <a:latin typeface="+mn-lt"/>
                      </a:endParaRPr>
                    </a:p>
                  </a:txBody>
                  <a:tcPr>
                    <a:solidFill>
                      <a:schemeClr val="bg1">
                        <a:lumMod val="85000"/>
                      </a:schemeClr>
                    </a:solidFill>
                  </a:tcPr>
                </a:tc>
                <a:tc>
                  <a:txBody>
                    <a:bodyPr/>
                    <a:lstStyle/>
                    <a:p>
                      <a:pPr marL="27305" marR="0" indent="-274320" algn="just" defTabSz="914400" rtl="0" eaLnBrk="1" fontAlgn="auto" latinLnBrk="0" hangingPunct="1">
                        <a:lnSpc>
                          <a:spcPct val="100000"/>
                        </a:lnSpc>
                        <a:spcBef>
                          <a:spcPts val="0"/>
                        </a:spcBef>
                        <a:spcAft>
                          <a:spcPts val="0"/>
                        </a:spcAft>
                        <a:buClrTx/>
                        <a:buSzTx/>
                        <a:buFontTx/>
                        <a:buNone/>
                        <a:tabLst/>
                        <a:defRPr/>
                      </a:pPr>
                      <a:r>
                        <a:rPr lang="en-US" sz="2200" b="0" kern="1200" dirty="0">
                          <a:solidFill>
                            <a:srgbClr val="000000"/>
                          </a:solidFill>
                          <a:latin typeface="+mn-lt"/>
                          <a:ea typeface="Times New Roman"/>
                        </a:rPr>
                        <a:t> To understand the need for machine learning for various problem solving</a:t>
                      </a:r>
                      <a:endParaRPr lang="en-IN" sz="2200" b="0" kern="1200" dirty="0">
                        <a:solidFill>
                          <a:srgbClr val="000000"/>
                        </a:solidFill>
                        <a:latin typeface="+mn-lt"/>
                        <a:ea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759134">
                <a:tc>
                  <a:txBody>
                    <a:bodyPr/>
                    <a:lstStyle/>
                    <a:p>
                      <a:pPr algn="ctr"/>
                      <a:r>
                        <a:rPr lang="en-US" sz="2200" b="1" dirty="0">
                          <a:solidFill>
                            <a:schemeClr val="tx1"/>
                          </a:solidFill>
                          <a:latin typeface="+mn-lt"/>
                        </a:rPr>
                        <a:t>CO2</a:t>
                      </a:r>
                      <a:endParaRPr lang="en-IN" sz="2200" b="1" dirty="0">
                        <a:solidFill>
                          <a:schemeClr val="tx1"/>
                        </a:solidFill>
                        <a:latin typeface="+mn-lt"/>
                      </a:endParaRPr>
                    </a:p>
                  </a:txBody>
                  <a:tcPr>
                    <a:solidFill>
                      <a:schemeClr val="bg2">
                        <a:lumMod val="75000"/>
                      </a:schemeClr>
                    </a:solidFill>
                  </a:tcPr>
                </a:tc>
                <a:tc>
                  <a:txBody>
                    <a:bodyPr/>
                    <a:lstStyle/>
                    <a:p>
                      <a:pPr marL="27305" indent="-274320" algn="just">
                        <a:lnSpc>
                          <a:spcPct val="100000"/>
                        </a:lnSpc>
                        <a:spcAft>
                          <a:spcPts val="0"/>
                        </a:spcAft>
                      </a:pPr>
                      <a:r>
                        <a:rPr lang="en-US" sz="2200" dirty="0"/>
                        <a:t>To understand a wide variety of learning algorithms and how to evaluate models generated from data</a:t>
                      </a:r>
                      <a:endParaRPr lang="en-IN" sz="2200" b="0" kern="1200" dirty="0">
                        <a:solidFill>
                          <a:srgbClr val="000000"/>
                        </a:solidFill>
                        <a:latin typeface="+mn-lt"/>
                        <a:ea typeface="Times New Roman"/>
                      </a:endParaRPr>
                    </a:p>
                  </a:txBody>
                  <a:tcPr marL="68580" marR="68580" marT="0" marB="0">
                    <a:solidFill>
                      <a:schemeClr val="bg2">
                        <a:lumMod val="75000"/>
                      </a:schemeClr>
                    </a:solidFill>
                  </a:tcPr>
                </a:tc>
                <a:extLst>
                  <a:ext uri="{0D108BD9-81ED-4DB2-BD59-A6C34878D82A}">
                    <a16:rowId xmlns:a16="http://schemas.microsoft.com/office/drawing/2014/main" val="10002"/>
                  </a:ext>
                </a:extLst>
              </a:tr>
              <a:tr h="591033">
                <a:tc>
                  <a:txBody>
                    <a:bodyPr/>
                    <a:lstStyle/>
                    <a:p>
                      <a:pPr algn="ctr"/>
                      <a:r>
                        <a:rPr lang="en-US" sz="2200" b="1" dirty="0">
                          <a:latin typeface="+mn-lt"/>
                        </a:rPr>
                        <a:t>CO3</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understand the latest trends in machine learning</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591033">
                <a:tc>
                  <a:txBody>
                    <a:bodyPr/>
                    <a:lstStyle/>
                    <a:p>
                      <a:pPr algn="ctr"/>
                      <a:r>
                        <a:rPr lang="en-US" sz="2200" b="1" dirty="0">
                          <a:latin typeface="+mn-lt"/>
                        </a:rPr>
                        <a:t>CO4</a:t>
                      </a:r>
                      <a:endParaRPr lang="en-IN" sz="2200" b="1" dirty="0">
                        <a:latin typeface="+mn-lt"/>
                      </a:endParaRPr>
                    </a:p>
                  </a:txBody>
                  <a:tcPr>
                    <a:solidFill>
                      <a:schemeClr val="bg2">
                        <a:lumMod val="90000"/>
                      </a:schemeClr>
                    </a:solidFill>
                  </a:tcPr>
                </a:tc>
                <a:tc>
                  <a:txBody>
                    <a:bodyPr/>
                    <a:lstStyle/>
                    <a:p>
                      <a:pPr marL="27305" indent="-274320" algn="just">
                        <a:lnSpc>
                          <a:spcPct val="100000"/>
                        </a:lnSpc>
                        <a:spcAft>
                          <a:spcPts val="0"/>
                        </a:spcAft>
                      </a:pPr>
                      <a:r>
                        <a:rPr lang="en-US" sz="2200" dirty="0"/>
                        <a:t>To design appropriate machine learning algorithms and apply the algorithms to a real-world problems</a:t>
                      </a:r>
                      <a:endParaRPr lang="en-IN" sz="2200" b="0" kern="1200" dirty="0">
                        <a:solidFill>
                          <a:srgbClr val="000000"/>
                        </a:solidFill>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591033">
                <a:tc>
                  <a:txBody>
                    <a:bodyPr/>
                    <a:lstStyle/>
                    <a:p>
                      <a:pPr algn="ctr"/>
                      <a:r>
                        <a:rPr lang="en-US" sz="2200" b="1" dirty="0">
                          <a:latin typeface="+mn-lt"/>
                        </a:rPr>
                        <a:t>CO5</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optimize the models learned and report on the expected accuracy that can be achieved by applying the models</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3422517B-F392-4ECC-AB8D-8265D4858392}" type="datetime1">
              <a:rPr lang="en-US" smtClean="0"/>
              <a:t>2/8/2022</a:t>
            </a:fld>
            <a:endParaRPr lang="en-US"/>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66596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b="0" i="0" dirty="0">
                <a:solidFill>
                  <a:srgbClr val="000000"/>
                </a:solidFill>
                <a:effectLst/>
              </a:rPr>
              <a:t>The Naïve Bayes algorithm is comprised of two words Naïve and Bayes, Which can be described as:</a:t>
            </a:r>
          </a:p>
          <a:p>
            <a:pPr marL="0" indent="0" algn="just">
              <a:buNone/>
            </a:pPr>
            <a:endParaRPr lang="en-US" sz="2400" b="0" i="0" dirty="0">
              <a:solidFill>
                <a:srgbClr val="000000"/>
              </a:solidFill>
              <a:effectLst/>
            </a:endParaRPr>
          </a:p>
          <a:p>
            <a:pPr algn="just">
              <a:buFont typeface="Arial" panose="020B0604020202020204" pitchFamily="34" charset="0"/>
              <a:buChar char="•"/>
            </a:pPr>
            <a:r>
              <a:rPr lang="en-US" sz="2400" b="1" dirty="0">
                <a:solidFill>
                  <a:srgbClr val="000000"/>
                </a:solidFill>
                <a:effectLst/>
              </a:rPr>
              <a:t>Naïve</a:t>
            </a:r>
            <a:r>
              <a:rPr lang="en-US" sz="2400" b="0" dirty="0">
                <a:solidFill>
                  <a:srgbClr val="000000"/>
                </a:solidFill>
                <a:effectLst/>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sz="2400" b="1" dirty="0">
                <a:solidFill>
                  <a:srgbClr val="000000"/>
                </a:solidFill>
                <a:effectLst/>
              </a:rPr>
              <a:t>Bayes</a:t>
            </a:r>
            <a:r>
              <a:rPr lang="en-US" sz="2400" b="0" dirty="0">
                <a:solidFill>
                  <a:srgbClr val="000000"/>
                </a:solidFill>
                <a:effectLst/>
              </a:rPr>
              <a:t>: It is called Bayes because it depends on the principle of </a:t>
            </a:r>
            <a:r>
              <a:rPr lang="en-US" sz="2400" b="0" u="none" strike="noStrike" dirty="0">
                <a:effectLst/>
              </a:rPr>
              <a:t>Bayes' Theorem</a:t>
            </a:r>
            <a:r>
              <a:rPr lang="en-US" sz="2400" b="0" dirty="0">
                <a:solidFill>
                  <a:srgbClr val="000000"/>
                </a:solidFill>
                <a:effectLst/>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5DC2B68-6EDE-4CFD-8082-874DC5F10AB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WHY IT IS CALLED NAÏVE BAYES</a:t>
            </a: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KN SINGH                               MLT(KCS055)                                    UNIT-2</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B556C-A36E-4418-9832-7366177B2472}"/>
              </a:ext>
            </a:extLst>
          </p:cNvPr>
          <p:cNvSpPr>
            <a:spLocks noGrp="1"/>
          </p:cNvSpPr>
          <p:nvPr>
            <p:ph idx="1"/>
          </p:nvPr>
        </p:nvSpPr>
        <p:spPr>
          <a:xfrm>
            <a:off x="588714" y="914400"/>
            <a:ext cx="8080872" cy="1476373"/>
          </a:xfrm>
        </p:spPr>
        <p:txBody>
          <a:bodyPr>
            <a:normAutofit fontScale="92500" lnSpcReduction="10000"/>
          </a:bodyPr>
          <a:lstStyle/>
          <a:p>
            <a:pPr algn="l">
              <a:buFont typeface="Arial" panose="020B0604020202020204" pitchFamily="34" charset="0"/>
              <a:buChar char="•"/>
            </a:pPr>
            <a:r>
              <a:rPr lang="en-US" sz="2400" b="0" dirty="0">
                <a:solidFill>
                  <a:srgbClr val="000000"/>
                </a:solidFill>
                <a:effectLst/>
              </a:rPr>
              <a:t>Bayes' theorem is also known as </a:t>
            </a:r>
            <a:r>
              <a:rPr lang="en-US" sz="2400" b="1" dirty="0">
                <a:solidFill>
                  <a:srgbClr val="000000"/>
                </a:solidFill>
                <a:effectLst/>
              </a:rPr>
              <a:t>Bayes' Rule</a:t>
            </a:r>
            <a:r>
              <a:rPr lang="en-US" sz="2400" b="0" dirty="0">
                <a:solidFill>
                  <a:srgbClr val="000000"/>
                </a:solidFill>
                <a:effectLst/>
              </a:rPr>
              <a:t> or </a:t>
            </a:r>
            <a:r>
              <a:rPr lang="en-US" sz="2400" b="1" dirty="0">
                <a:solidFill>
                  <a:srgbClr val="000000"/>
                </a:solidFill>
                <a:effectLst/>
              </a:rPr>
              <a:t>Bayes' law</a:t>
            </a:r>
            <a:r>
              <a:rPr lang="en-US" sz="2400" b="0" dirty="0">
                <a:solidFill>
                  <a:srgbClr val="000000"/>
                </a:solidFill>
                <a:effectLst/>
              </a:rPr>
              <a:t>, which is used to determine the probability of a hypothesis with prior knowledge. It depends on the conditional probability.</a:t>
            </a:r>
          </a:p>
          <a:p>
            <a:pPr algn="l">
              <a:buFont typeface="Arial" panose="020B0604020202020204" pitchFamily="34" charset="0"/>
              <a:buChar char="•"/>
            </a:pPr>
            <a:r>
              <a:rPr lang="en-US" sz="2400" b="0" dirty="0">
                <a:solidFill>
                  <a:srgbClr val="000000"/>
                </a:solidFill>
                <a:effectLst/>
              </a:rPr>
              <a:t>The formula for Bayes' theorem is given as:</a:t>
            </a:r>
          </a:p>
          <a:p>
            <a:endParaRPr lang="en-IN" dirty="0"/>
          </a:p>
        </p:txBody>
      </p:sp>
      <p:sp>
        <p:nvSpPr>
          <p:cNvPr id="4" name="Date Placeholder 3">
            <a:extLst>
              <a:ext uri="{FF2B5EF4-FFF2-40B4-BE49-F238E27FC236}">
                <a16:creationId xmlns:a16="http://schemas.microsoft.com/office/drawing/2014/main" id="{72FAABFF-6052-4E42-9B1E-F9581C555334}"/>
              </a:ext>
            </a:extLst>
          </p:cNvPr>
          <p:cNvSpPr>
            <a:spLocks noGrp="1"/>
          </p:cNvSpPr>
          <p:nvPr>
            <p:ph type="dt" sz="half" idx="10"/>
          </p:nvPr>
        </p:nvSpPr>
        <p:spPr/>
        <p:txBody>
          <a:bodyPr/>
          <a:lstStyle/>
          <a:p>
            <a:fld id="{BF52D805-1C38-4192-94A0-BB73C4B1F07E}" type="datetime1">
              <a:rPr lang="en-US" smtClean="0"/>
              <a:t>2/8/2022</a:t>
            </a:fld>
            <a:endParaRPr lang="en-US"/>
          </a:p>
        </p:txBody>
      </p:sp>
      <p:sp>
        <p:nvSpPr>
          <p:cNvPr id="5" name="Footer Placeholder 4">
            <a:extLst>
              <a:ext uri="{FF2B5EF4-FFF2-40B4-BE49-F238E27FC236}">
                <a16:creationId xmlns:a16="http://schemas.microsoft.com/office/drawing/2014/main" id="{9DD6903F-0DE8-4746-859B-24C64E0CD64E}"/>
              </a:ext>
            </a:extLst>
          </p:cNvPr>
          <p:cNvSpPr>
            <a:spLocks noGrp="1"/>
          </p:cNvSpPr>
          <p:nvPr>
            <p:ph type="ftr" sz="quarter" idx="11"/>
          </p:nvPr>
        </p:nvSpPr>
        <p:spPr/>
        <p:txBody>
          <a:bodyPr/>
          <a:lstStyle/>
          <a:p>
            <a:r>
              <a:rPr lang="en-US"/>
              <a:t>KN SINGH                               MLT(KCS055)                                    UNIT-2</a:t>
            </a:r>
          </a:p>
        </p:txBody>
      </p:sp>
      <p:sp>
        <p:nvSpPr>
          <p:cNvPr id="6" name="Slide Number Placeholder 5">
            <a:extLst>
              <a:ext uri="{FF2B5EF4-FFF2-40B4-BE49-F238E27FC236}">
                <a16:creationId xmlns:a16="http://schemas.microsoft.com/office/drawing/2014/main" id="{9E65CFC2-3C01-42D0-AD5D-C7DB97A016E3}"/>
              </a:ext>
            </a:extLst>
          </p:cNvPr>
          <p:cNvSpPr>
            <a:spLocks noGrp="1"/>
          </p:cNvSpPr>
          <p:nvPr>
            <p:ph type="sldNum" sz="quarter" idx="12"/>
          </p:nvPr>
        </p:nvSpPr>
        <p:spPr/>
        <p:txBody>
          <a:bodyPr/>
          <a:lstStyle/>
          <a:p>
            <a:fld id="{DD535DB6-9AA5-4DF6-8BB3-90D1D0B22B34}" type="slidenum">
              <a:rPr lang="en-US" smtClean="0"/>
              <a:pPr/>
              <a:t>81</a:t>
            </a:fld>
            <a:endParaRPr lang="en-US"/>
          </a:p>
        </p:txBody>
      </p:sp>
      <p:sp>
        <p:nvSpPr>
          <p:cNvPr id="13" name="Title 1">
            <a:extLst>
              <a:ext uri="{FF2B5EF4-FFF2-40B4-BE49-F238E27FC236}">
                <a16:creationId xmlns:a16="http://schemas.microsoft.com/office/drawing/2014/main" id="{9124D646-51F2-4F41-B5DF-2E90C96E0F8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a:t>
            </a: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BAYES THEOREM</a:t>
            </a:r>
          </a:p>
        </p:txBody>
      </p:sp>
      <p:pic>
        <p:nvPicPr>
          <p:cNvPr id="14" name="Picture 2" descr="E:\NIET\Project\xLogo11.png.pagespeed.ic.pydHLuCQEZ.png">
            <a:extLst>
              <a:ext uri="{FF2B5EF4-FFF2-40B4-BE49-F238E27FC236}">
                <a16:creationId xmlns:a16="http://schemas.microsoft.com/office/drawing/2014/main" id="{08CFD262-3D6D-49CE-B4F6-9E5AAA188245}"/>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3318" name="Picture 6" descr="Naïve Bayes Classifier Algorithm">
            <a:extLst>
              <a:ext uri="{FF2B5EF4-FFF2-40B4-BE49-F238E27FC236}">
                <a16:creationId xmlns:a16="http://schemas.microsoft.com/office/drawing/2014/main" id="{0FD7ACEA-A230-4BDC-9F72-7FED50964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680" y="2381687"/>
            <a:ext cx="3352800" cy="64138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AED0ADB-5018-404C-8C78-8DE030F7786A}"/>
              </a:ext>
            </a:extLst>
          </p:cNvPr>
          <p:cNvSpPr txBox="1"/>
          <p:nvPr/>
        </p:nvSpPr>
        <p:spPr>
          <a:xfrm>
            <a:off x="588714" y="3028156"/>
            <a:ext cx="8098086" cy="3693319"/>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Where,</a:t>
            </a:r>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P(A|B) is Posterior probability</a:t>
            </a:r>
            <a:r>
              <a:rPr lang="en-US" b="0" i="0" dirty="0">
                <a:solidFill>
                  <a:srgbClr val="000000"/>
                </a:solidFill>
                <a:effectLst/>
                <a:latin typeface="verdana" panose="020B0604030504040204" pitchFamily="34" charset="0"/>
              </a:rPr>
              <a:t>: Probability of hypothesis A on the observed event B.</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P(B|A) is Likelihood probability</a:t>
            </a:r>
            <a:r>
              <a:rPr lang="en-US" b="0" i="0" dirty="0">
                <a:solidFill>
                  <a:srgbClr val="000000"/>
                </a:solidFill>
                <a:effectLst/>
                <a:latin typeface="verdana" panose="020B0604030504040204" pitchFamily="34" charset="0"/>
              </a:rPr>
              <a:t>: Probability of the evidence given that the probability of a hypothesis is true.</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P(A) is Prior Probability</a:t>
            </a:r>
            <a:r>
              <a:rPr lang="en-US" b="0" i="0" dirty="0">
                <a:solidFill>
                  <a:srgbClr val="000000"/>
                </a:solidFill>
                <a:effectLst/>
                <a:latin typeface="verdana" panose="020B0604030504040204" pitchFamily="34" charset="0"/>
              </a:rPr>
              <a:t>: Probability of hypothesis before observing the evidence.</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P(B) is Marginal Probability</a:t>
            </a:r>
            <a:r>
              <a:rPr lang="en-US" b="0" i="0" dirty="0">
                <a:solidFill>
                  <a:srgbClr val="000000"/>
                </a:solidFill>
                <a:effectLst/>
                <a:latin typeface="verdana" panose="020B0604030504040204" pitchFamily="34" charset="0"/>
              </a:rPr>
              <a:t>: Probability of Evidence.</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970420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024E4-E9D6-4F43-BE6B-6027AA33EB9C}"/>
              </a:ext>
            </a:extLst>
          </p:cNvPr>
          <p:cNvSpPr>
            <a:spLocks noGrp="1"/>
          </p:cNvSpPr>
          <p:nvPr>
            <p:ph idx="1"/>
          </p:nvPr>
        </p:nvSpPr>
        <p:spPr>
          <a:xfrm>
            <a:off x="457200" y="1219200"/>
            <a:ext cx="8229600" cy="4906963"/>
          </a:xfrm>
        </p:spPr>
        <p:txBody>
          <a:bodyPr>
            <a:normAutofit fontScale="92500" lnSpcReduction="20000"/>
          </a:bodyPr>
          <a:lstStyle/>
          <a:p>
            <a:pPr algn="l"/>
            <a:r>
              <a:rPr lang="en-US" sz="2800" b="0" i="0" dirty="0">
                <a:solidFill>
                  <a:srgbClr val="000000"/>
                </a:solidFill>
                <a:effectLst/>
              </a:rPr>
              <a:t>Suppose we have a dataset of </a:t>
            </a:r>
            <a:r>
              <a:rPr lang="en-US" sz="2800" b="1" i="0" dirty="0">
                <a:solidFill>
                  <a:srgbClr val="000000"/>
                </a:solidFill>
                <a:effectLst/>
              </a:rPr>
              <a:t>weather conditions</a:t>
            </a:r>
            <a:r>
              <a:rPr lang="en-US" sz="2800" b="0" i="0" dirty="0">
                <a:solidFill>
                  <a:srgbClr val="000000"/>
                </a:solidFill>
                <a:effectLst/>
              </a:rPr>
              <a:t> and corresponding target variable "</a:t>
            </a:r>
            <a:r>
              <a:rPr lang="en-US" sz="2800" b="1" i="0" dirty="0">
                <a:solidFill>
                  <a:srgbClr val="000000"/>
                </a:solidFill>
                <a:effectLst/>
              </a:rPr>
              <a:t>Play</a:t>
            </a:r>
            <a:r>
              <a:rPr lang="en-US" sz="2800" b="0" i="0" dirty="0">
                <a:solidFill>
                  <a:srgbClr val="000000"/>
                </a:solidFill>
                <a:effectLst/>
              </a:rPr>
              <a:t>". So using this dataset we need to decide that whether we should play or not on a particular day according to the weather conditions. So to solve this problem, we need to follow the below steps:</a:t>
            </a:r>
          </a:p>
          <a:p>
            <a:pPr algn="l">
              <a:buFont typeface="+mj-lt"/>
              <a:buAutoNum type="arabicPeriod"/>
            </a:pPr>
            <a:r>
              <a:rPr lang="en-US" sz="2800" b="0" i="0" dirty="0">
                <a:solidFill>
                  <a:srgbClr val="000000"/>
                </a:solidFill>
                <a:effectLst/>
              </a:rPr>
              <a:t>Convert the given dataset into frequency tables.</a:t>
            </a:r>
          </a:p>
          <a:p>
            <a:pPr algn="l">
              <a:buFont typeface="+mj-lt"/>
              <a:buAutoNum type="arabicPeriod"/>
            </a:pPr>
            <a:r>
              <a:rPr lang="en-US" sz="2800" b="0" i="0" dirty="0">
                <a:solidFill>
                  <a:srgbClr val="000000"/>
                </a:solidFill>
                <a:effectLst/>
              </a:rPr>
              <a:t>Generate Likelihood table by finding the probabilities of given features.</a:t>
            </a:r>
          </a:p>
          <a:p>
            <a:pPr algn="l">
              <a:buFont typeface="+mj-lt"/>
              <a:buAutoNum type="arabicPeriod"/>
            </a:pPr>
            <a:r>
              <a:rPr lang="en-US" sz="2800" b="0" i="0" dirty="0">
                <a:solidFill>
                  <a:srgbClr val="000000"/>
                </a:solidFill>
                <a:effectLst/>
              </a:rPr>
              <a:t>Now, use Bayes theorem to calculate the posterior probability.</a:t>
            </a:r>
          </a:p>
          <a:p>
            <a:pPr algn="l"/>
            <a:r>
              <a:rPr lang="en-US" sz="2800" b="1" i="0" dirty="0">
                <a:solidFill>
                  <a:srgbClr val="000000"/>
                </a:solidFill>
                <a:effectLst/>
              </a:rPr>
              <a:t>Problem</a:t>
            </a:r>
            <a:r>
              <a:rPr lang="en-US" sz="2800" b="0" i="0" dirty="0">
                <a:solidFill>
                  <a:srgbClr val="000000"/>
                </a:solidFill>
                <a:effectLst/>
              </a:rPr>
              <a:t>: If the weather is sunny, then the Player should play or not?</a:t>
            </a:r>
          </a:p>
          <a:p>
            <a:pPr algn="l"/>
            <a:endParaRPr lang="en-US" sz="2800" b="0" i="0" dirty="0">
              <a:solidFill>
                <a:srgbClr val="000000"/>
              </a:solidFill>
              <a:effectLst/>
            </a:endParaRPr>
          </a:p>
          <a:p>
            <a:endParaRPr lang="en-IN" dirty="0"/>
          </a:p>
        </p:txBody>
      </p:sp>
      <p:sp>
        <p:nvSpPr>
          <p:cNvPr id="4" name="Date Placeholder 3">
            <a:extLst>
              <a:ext uri="{FF2B5EF4-FFF2-40B4-BE49-F238E27FC236}">
                <a16:creationId xmlns:a16="http://schemas.microsoft.com/office/drawing/2014/main" id="{D2D88C0F-FF7E-4815-A467-407C488945F5}"/>
              </a:ext>
            </a:extLst>
          </p:cNvPr>
          <p:cNvSpPr>
            <a:spLocks noGrp="1"/>
          </p:cNvSpPr>
          <p:nvPr>
            <p:ph type="dt" sz="half" idx="10"/>
          </p:nvPr>
        </p:nvSpPr>
        <p:spPr/>
        <p:txBody>
          <a:bodyPr/>
          <a:lstStyle/>
          <a:p>
            <a:fld id="{0AADE6E5-1694-4D78-B3D7-551D1A9B400B}" type="datetime1">
              <a:rPr lang="en-US" smtClean="0"/>
              <a:t>2/8/2022</a:t>
            </a:fld>
            <a:endParaRPr lang="en-US"/>
          </a:p>
        </p:txBody>
      </p:sp>
      <p:sp>
        <p:nvSpPr>
          <p:cNvPr id="5" name="Footer Placeholder 4">
            <a:extLst>
              <a:ext uri="{FF2B5EF4-FFF2-40B4-BE49-F238E27FC236}">
                <a16:creationId xmlns:a16="http://schemas.microsoft.com/office/drawing/2014/main" id="{5CD6FE92-1CB3-4ED3-9A85-8D779CC18851}"/>
              </a:ext>
            </a:extLst>
          </p:cNvPr>
          <p:cNvSpPr>
            <a:spLocks noGrp="1"/>
          </p:cNvSpPr>
          <p:nvPr>
            <p:ph type="ftr" sz="quarter" idx="11"/>
          </p:nvPr>
        </p:nvSpPr>
        <p:spPr>
          <a:xfrm>
            <a:off x="3124200" y="6356350"/>
            <a:ext cx="47244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61C225D-F95B-489B-A328-F68480EC1E6B}"/>
              </a:ext>
            </a:extLst>
          </p:cNvPr>
          <p:cNvSpPr>
            <a:spLocks noGrp="1"/>
          </p:cNvSpPr>
          <p:nvPr>
            <p:ph type="sldNum" sz="quarter" idx="12"/>
          </p:nvPr>
        </p:nvSpPr>
        <p:spPr/>
        <p:txBody>
          <a:bodyPr/>
          <a:lstStyle/>
          <a:p>
            <a:fld id="{DD535DB6-9AA5-4DF6-8BB3-90D1D0B22B34}" type="slidenum">
              <a:rPr lang="en-US" smtClean="0"/>
              <a:pPr/>
              <a:t>82</a:t>
            </a:fld>
            <a:endParaRPr lang="en-US"/>
          </a:p>
        </p:txBody>
      </p:sp>
      <p:sp>
        <p:nvSpPr>
          <p:cNvPr id="7" name="Title 1">
            <a:extLst>
              <a:ext uri="{FF2B5EF4-FFF2-40B4-BE49-F238E27FC236}">
                <a16:creationId xmlns:a16="http://schemas.microsoft.com/office/drawing/2014/main" id="{E66F639B-0C5D-4B1D-A1B2-9F753A68D71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8" name="Picture 2" descr="E:\NIET\Project\xLogo11.png.pagespeed.ic.pydHLuCQEZ.png">
            <a:extLst>
              <a:ext uri="{FF2B5EF4-FFF2-40B4-BE49-F238E27FC236}">
                <a16:creationId xmlns:a16="http://schemas.microsoft.com/office/drawing/2014/main" id="{9163209E-1691-47FD-97AA-A8E166507D1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6260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E137C-73B9-4150-89B1-734D68CB4400}"/>
              </a:ext>
            </a:extLst>
          </p:cNvPr>
          <p:cNvSpPr>
            <a:spLocks noGrp="1"/>
          </p:cNvSpPr>
          <p:nvPr>
            <p:ph idx="1"/>
          </p:nvPr>
        </p:nvSpPr>
        <p:spPr>
          <a:xfrm>
            <a:off x="457200" y="1066800"/>
            <a:ext cx="8229600" cy="4525963"/>
          </a:xfrm>
        </p:spPr>
        <p:txBody>
          <a:bodyPr>
            <a:normAutofit/>
          </a:bodyPr>
          <a:lstStyle/>
          <a:p>
            <a:pPr algn="just"/>
            <a:r>
              <a:rPr lang="en-US" sz="2000" b="1" i="0" dirty="0">
                <a:effectLst/>
              </a:rPr>
              <a:t>Solution</a:t>
            </a:r>
            <a:r>
              <a:rPr lang="en-US" sz="2000" b="0" i="0" dirty="0">
                <a:solidFill>
                  <a:srgbClr val="000000"/>
                </a:solidFill>
                <a:effectLst/>
              </a:rPr>
              <a:t>: To solve this, first consider the below dataset:</a:t>
            </a:r>
            <a:endParaRPr lang="en-IN" sz="2000" dirty="0"/>
          </a:p>
        </p:txBody>
      </p:sp>
      <p:sp>
        <p:nvSpPr>
          <p:cNvPr id="4" name="Date Placeholder 3">
            <a:extLst>
              <a:ext uri="{FF2B5EF4-FFF2-40B4-BE49-F238E27FC236}">
                <a16:creationId xmlns:a16="http://schemas.microsoft.com/office/drawing/2014/main" id="{34473836-255C-4B09-AFE6-A9B07C0D6450}"/>
              </a:ext>
            </a:extLst>
          </p:cNvPr>
          <p:cNvSpPr>
            <a:spLocks noGrp="1"/>
          </p:cNvSpPr>
          <p:nvPr>
            <p:ph type="dt" sz="half" idx="10"/>
          </p:nvPr>
        </p:nvSpPr>
        <p:spPr/>
        <p:txBody>
          <a:bodyPr/>
          <a:lstStyle/>
          <a:p>
            <a:fld id="{58CA3B13-26A7-4699-A6D5-0602A83B1FE2}" type="datetime1">
              <a:rPr lang="en-US" smtClean="0"/>
              <a:t>2/8/2022</a:t>
            </a:fld>
            <a:endParaRPr lang="en-US"/>
          </a:p>
        </p:txBody>
      </p:sp>
      <p:sp>
        <p:nvSpPr>
          <p:cNvPr id="5" name="Footer Placeholder 4">
            <a:extLst>
              <a:ext uri="{FF2B5EF4-FFF2-40B4-BE49-F238E27FC236}">
                <a16:creationId xmlns:a16="http://schemas.microsoft.com/office/drawing/2014/main" id="{4B6F489A-980B-4DA3-B079-2CBF4BAF9A46}"/>
              </a:ext>
            </a:extLst>
          </p:cNvPr>
          <p:cNvSpPr>
            <a:spLocks noGrp="1"/>
          </p:cNvSpPr>
          <p:nvPr>
            <p:ph type="ftr" sz="quarter" idx="11"/>
          </p:nvPr>
        </p:nvSpPr>
        <p:spPr>
          <a:xfrm>
            <a:off x="3124200" y="6356350"/>
            <a:ext cx="47244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36B9460-6889-4265-9152-5BF2C2575AE5}"/>
              </a:ext>
            </a:extLst>
          </p:cNvPr>
          <p:cNvSpPr>
            <a:spLocks noGrp="1"/>
          </p:cNvSpPr>
          <p:nvPr>
            <p:ph type="sldNum" sz="quarter" idx="12"/>
          </p:nvPr>
        </p:nvSpPr>
        <p:spPr/>
        <p:txBody>
          <a:bodyPr/>
          <a:lstStyle/>
          <a:p>
            <a:fld id="{DD535DB6-9AA5-4DF6-8BB3-90D1D0B22B34}" type="slidenum">
              <a:rPr lang="en-US" smtClean="0"/>
              <a:pPr/>
              <a:t>83</a:t>
            </a:fld>
            <a:endParaRPr lang="en-US"/>
          </a:p>
        </p:txBody>
      </p:sp>
      <p:sp>
        <p:nvSpPr>
          <p:cNvPr id="7" name="Title 1">
            <a:extLst>
              <a:ext uri="{FF2B5EF4-FFF2-40B4-BE49-F238E27FC236}">
                <a16:creationId xmlns:a16="http://schemas.microsoft.com/office/drawing/2014/main" id="{710AABD8-B092-4E51-91E4-6567B52C483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8" name="Picture 2" descr="E:\NIET\Project\xLogo11.png.pagespeed.ic.pydHLuCQEZ.png">
            <a:extLst>
              <a:ext uri="{FF2B5EF4-FFF2-40B4-BE49-F238E27FC236}">
                <a16:creationId xmlns:a16="http://schemas.microsoft.com/office/drawing/2014/main" id="{872F56F8-CE81-4407-A586-F07E0CE111B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naive bayes, probability, example">
            <a:extLst>
              <a:ext uri="{FF2B5EF4-FFF2-40B4-BE49-F238E27FC236}">
                <a16:creationId xmlns:a16="http://schemas.microsoft.com/office/drawing/2014/main" id="{AED4EAA0-2468-4E54-8EC7-737D13D67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 y="1580750"/>
            <a:ext cx="8201025" cy="439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7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024E4-E9D6-4F43-BE6B-6027AA33EB9C}"/>
              </a:ext>
            </a:extLst>
          </p:cNvPr>
          <p:cNvSpPr>
            <a:spLocks noGrp="1"/>
          </p:cNvSpPr>
          <p:nvPr>
            <p:ph idx="1"/>
          </p:nvPr>
        </p:nvSpPr>
        <p:spPr>
          <a:xfrm>
            <a:off x="457200" y="1219200"/>
            <a:ext cx="8229600" cy="4906963"/>
          </a:xfrm>
        </p:spPr>
        <p:txBody>
          <a:bodyPr>
            <a:normAutofit/>
          </a:bodyPr>
          <a:lstStyle/>
          <a:p>
            <a:pPr algn="just"/>
            <a:r>
              <a:rPr lang="en-US" sz="2400" b="0" i="0" dirty="0">
                <a:solidFill>
                  <a:srgbClr val="595858"/>
                </a:solidFill>
                <a:effectLst/>
              </a:rPr>
              <a:t>We can solve it using above discussed method of posterior probability.</a:t>
            </a:r>
          </a:p>
          <a:p>
            <a:pPr algn="just"/>
            <a:r>
              <a:rPr lang="en-US" sz="2400" b="0" i="0" dirty="0">
                <a:solidFill>
                  <a:srgbClr val="595858"/>
                </a:solidFill>
                <a:effectLst/>
              </a:rPr>
              <a:t>P(Yes | Sunny) = P( Sunny | Yes) * P(Yes) / P (Sunny)</a:t>
            </a:r>
          </a:p>
          <a:p>
            <a:pPr algn="just"/>
            <a:r>
              <a:rPr lang="en-US" sz="2400" b="0" i="0" dirty="0">
                <a:solidFill>
                  <a:srgbClr val="595858"/>
                </a:solidFill>
                <a:effectLst/>
              </a:rPr>
              <a:t>Here we have P (Sunny |Yes) = 3/9 = 0.33, P(Sunny) = 5/14 = 0.36, P( Yes)= 9/14 = 0.64</a:t>
            </a:r>
          </a:p>
          <a:p>
            <a:pPr algn="just"/>
            <a:r>
              <a:rPr lang="en-US" sz="2400" b="0" i="0" dirty="0">
                <a:solidFill>
                  <a:srgbClr val="595858"/>
                </a:solidFill>
                <a:effectLst/>
              </a:rPr>
              <a:t>Now, P (Yes | Sunny) = 0.33 * 0.64 / 0.36 = 0.60, which has higher probability.</a:t>
            </a:r>
          </a:p>
          <a:p>
            <a:pPr marL="0" indent="0" algn="l">
              <a:buNone/>
            </a:pPr>
            <a:endParaRPr lang="en-US" sz="2800" b="0" i="0" dirty="0">
              <a:solidFill>
                <a:srgbClr val="000000"/>
              </a:solidFill>
              <a:effectLst/>
            </a:endParaRPr>
          </a:p>
          <a:p>
            <a:pPr marL="0" indent="0" algn="l">
              <a:buNone/>
            </a:pPr>
            <a:r>
              <a:rPr lang="en-US" sz="2800" dirty="0">
                <a:solidFill>
                  <a:srgbClr val="000000"/>
                </a:solidFill>
              </a:rPr>
              <a:t>Thus, A player can play on a sunny day.</a:t>
            </a:r>
            <a:endParaRPr lang="en-US" sz="2800" b="0" i="0" dirty="0">
              <a:solidFill>
                <a:srgbClr val="000000"/>
              </a:solidFill>
              <a:effectLst/>
            </a:endParaRPr>
          </a:p>
          <a:p>
            <a:endParaRPr lang="en-IN" dirty="0"/>
          </a:p>
        </p:txBody>
      </p:sp>
      <p:sp>
        <p:nvSpPr>
          <p:cNvPr id="4" name="Date Placeholder 3">
            <a:extLst>
              <a:ext uri="{FF2B5EF4-FFF2-40B4-BE49-F238E27FC236}">
                <a16:creationId xmlns:a16="http://schemas.microsoft.com/office/drawing/2014/main" id="{D2D88C0F-FF7E-4815-A467-407C488945F5}"/>
              </a:ext>
            </a:extLst>
          </p:cNvPr>
          <p:cNvSpPr>
            <a:spLocks noGrp="1"/>
          </p:cNvSpPr>
          <p:nvPr>
            <p:ph type="dt" sz="half" idx="10"/>
          </p:nvPr>
        </p:nvSpPr>
        <p:spPr/>
        <p:txBody>
          <a:bodyPr/>
          <a:lstStyle/>
          <a:p>
            <a:fld id="{0901A790-F361-4C12-8F04-57956BB26337}" type="datetime1">
              <a:rPr lang="en-US" smtClean="0"/>
              <a:t>2/8/2022</a:t>
            </a:fld>
            <a:endParaRPr lang="en-US"/>
          </a:p>
        </p:txBody>
      </p:sp>
      <p:sp>
        <p:nvSpPr>
          <p:cNvPr id="5" name="Footer Placeholder 4">
            <a:extLst>
              <a:ext uri="{FF2B5EF4-FFF2-40B4-BE49-F238E27FC236}">
                <a16:creationId xmlns:a16="http://schemas.microsoft.com/office/drawing/2014/main" id="{5CD6FE92-1CB3-4ED3-9A85-8D779CC18851}"/>
              </a:ext>
            </a:extLst>
          </p:cNvPr>
          <p:cNvSpPr>
            <a:spLocks noGrp="1"/>
          </p:cNvSpPr>
          <p:nvPr>
            <p:ph type="ftr" sz="quarter" idx="11"/>
          </p:nvPr>
        </p:nvSpPr>
        <p:spPr>
          <a:xfrm>
            <a:off x="3124200" y="6356350"/>
            <a:ext cx="47244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B61C225D-F95B-489B-A328-F68480EC1E6B}"/>
              </a:ext>
            </a:extLst>
          </p:cNvPr>
          <p:cNvSpPr>
            <a:spLocks noGrp="1"/>
          </p:cNvSpPr>
          <p:nvPr>
            <p:ph type="sldNum" sz="quarter" idx="12"/>
          </p:nvPr>
        </p:nvSpPr>
        <p:spPr/>
        <p:txBody>
          <a:bodyPr/>
          <a:lstStyle/>
          <a:p>
            <a:fld id="{DD535DB6-9AA5-4DF6-8BB3-90D1D0B22B34}" type="slidenum">
              <a:rPr lang="en-US" smtClean="0"/>
              <a:pPr/>
              <a:t>84</a:t>
            </a:fld>
            <a:endParaRPr lang="en-US"/>
          </a:p>
        </p:txBody>
      </p:sp>
      <p:sp>
        <p:nvSpPr>
          <p:cNvPr id="7" name="Title 1">
            <a:extLst>
              <a:ext uri="{FF2B5EF4-FFF2-40B4-BE49-F238E27FC236}">
                <a16:creationId xmlns:a16="http://schemas.microsoft.com/office/drawing/2014/main" id="{E66F639B-0C5D-4B1D-A1B2-9F753A68D71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8" name="Picture 2" descr="E:\NIET\Project\xLogo11.png.pagespeed.ic.pydHLuCQEZ.png">
            <a:extLst>
              <a:ext uri="{FF2B5EF4-FFF2-40B4-BE49-F238E27FC236}">
                <a16:creationId xmlns:a16="http://schemas.microsoft.com/office/drawing/2014/main" id="{9163209E-1691-47FD-97AA-A8E166507D1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47762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81044-A538-43E2-94F8-44A5ADF12A29}"/>
              </a:ext>
            </a:extLst>
          </p:cNvPr>
          <p:cNvSpPr>
            <a:spLocks noGrp="1"/>
          </p:cNvSpPr>
          <p:nvPr>
            <p:ph type="dt" sz="half" idx="10"/>
          </p:nvPr>
        </p:nvSpPr>
        <p:spPr/>
        <p:txBody>
          <a:bodyPr/>
          <a:lstStyle/>
          <a:p>
            <a:fld id="{B27B4DA0-D942-4FC3-9E4E-94990658707A}" type="datetime1">
              <a:rPr lang="en-US" smtClean="0"/>
              <a:t>2/8/2022</a:t>
            </a:fld>
            <a:endParaRPr lang="en-US"/>
          </a:p>
        </p:txBody>
      </p:sp>
      <p:sp>
        <p:nvSpPr>
          <p:cNvPr id="5" name="Footer Placeholder 4">
            <a:extLst>
              <a:ext uri="{FF2B5EF4-FFF2-40B4-BE49-F238E27FC236}">
                <a16:creationId xmlns:a16="http://schemas.microsoft.com/office/drawing/2014/main" id="{BCCA3262-6431-436D-ACBE-0F524E5218B4}"/>
              </a:ext>
            </a:extLst>
          </p:cNvPr>
          <p:cNvSpPr>
            <a:spLocks noGrp="1"/>
          </p:cNvSpPr>
          <p:nvPr>
            <p:ph type="ftr" sz="quarter" idx="11"/>
          </p:nvPr>
        </p:nvSpPr>
        <p:spPr>
          <a:xfrm>
            <a:off x="2057400" y="6248400"/>
            <a:ext cx="48006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43EC22CA-5C69-4300-A667-18345B98BD51}"/>
              </a:ext>
            </a:extLst>
          </p:cNvPr>
          <p:cNvSpPr>
            <a:spLocks noGrp="1"/>
          </p:cNvSpPr>
          <p:nvPr>
            <p:ph type="sldNum" sz="quarter" idx="12"/>
          </p:nvPr>
        </p:nvSpPr>
        <p:spPr/>
        <p:txBody>
          <a:bodyPr/>
          <a:lstStyle/>
          <a:p>
            <a:fld id="{DD535DB6-9AA5-4DF6-8BB3-90D1D0B22B34}" type="slidenum">
              <a:rPr lang="en-US" smtClean="0"/>
              <a:pPr/>
              <a:t>85</a:t>
            </a:fld>
            <a:endParaRPr lang="en-US"/>
          </a:p>
        </p:txBody>
      </p:sp>
      <p:pic>
        <p:nvPicPr>
          <p:cNvPr id="1026" name="Picture 2">
            <a:extLst>
              <a:ext uri="{FF2B5EF4-FFF2-40B4-BE49-F238E27FC236}">
                <a16:creationId xmlns:a16="http://schemas.microsoft.com/office/drawing/2014/main" id="{2E945931-DACF-435F-99E5-6D23609203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00775" cy="3952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208528-9EBD-4226-9A13-953226B31921}"/>
              </a:ext>
            </a:extLst>
          </p:cNvPr>
          <p:cNvSpPr txBox="1"/>
          <p:nvPr/>
        </p:nvSpPr>
        <p:spPr>
          <a:xfrm>
            <a:off x="533400" y="1021737"/>
            <a:ext cx="8229600" cy="646331"/>
          </a:xfrm>
          <a:prstGeom prst="rect">
            <a:avLst/>
          </a:prstGeom>
          <a:noFill/>
        </p:spPr>
        <p:txBody>
          <a:bodyPr wrap="square">
            <a:spAutoFit/>
          </a:bodyPr>
          <a:lstStyle/>
          <a:p>
            <a:r>
              <a:rPr lang="en-US" b="0" i="0" dirty="0">
                <a:solidFill>
                  <a:srgbClr val="111111"/>
                </a:solidFill>
                <a:effectLst/>
                <a:latin typeface="Open Sans" panose="020B0606030504020204" pitchFamily="34" charset="0"/>
              </a:rPr>
              <a:t>Consider the car theft problem with attributes Color, Type, Origin, and the target, Stolen can be either Yes or No.</a:t>
            </a:r>
            <a:endParaRPr lang="en-IN" dirty="0"/>
          </a:p>
        </p:txBody>
      </p:sp>
      <p:sp>
        <p:nvSpPr>
          <p:cNvPr id="10" name="Title 1">
            <a:extLst>
              <a:ext uri="{FF2B5EF4-FFF2-40B4-BE49-F238E27FC236}">
                <a16:creationId xmlns:a16="http://schemas.microsoft.com/office/drawing/2014/main" id="{26C3E6F4-6436-4246-B8B6-E171BF311F66}"/>
              </a:ext>
            </a:extLst>
          </p:cNvPr>
          <p:cNvSpPr txBox="1">
            <a:spLocks/>
          </p:cNvSpPr>
          <p:nvPr/>
        </p:nvSpPr>
        <p:spPr>
          <a:xfrm>
            <a:off x="1371600" y="280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11" name="Picture 2" descr="E:\NIET\Project\xLogo11.png.pagespeed.ic.pydHLuCQEZ.png">
            <a:extLst>
              <a:ext uri="{FF2B5EF4-FFF2-40B4-BE49-F238E27FC236}">
                <a16:creationId xmlns:a16="http://schemas.microsoft.com/office/drawing/2014/main" id="{4F93C8C3-7158-4B9B-BA92-13D5F053734E}"/>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369680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614F99-2840-4F1D-80F0-4C6DF17B2B7A}"/>
              </a:ext>
            </a:extLst>
          </p:cNvPr>
          <p:cNvSpPr>
            <a:spLocks noGrp="1"/>
          </p:cNvSpPr>
          <p:nvPr>
            <p:ph type="dt" sz="half" idx="10"/>
          </p:nvPr>
        </p:nvSpPr>
        <p:spPr/>
        <p:txBody>
          <a:bodyPr/>
          <a:lstStyle/>
          <a:p>
            <a:fld id="{A59D1EA0-BEEF-4717-AEEF-2335557CA625}" type="datetime1">
              <a:rPr lang="en-US" smtClean="0"/>
              <a:t>2/8/2022</a:t>
            </a:fld>
            <a:endParaRPr lang="en-US"/>
          </a:p>
        </p:txBody>
      </p:sp>
      <p:sp>
        <p:nvSpPr>
          <p:cNvPr id="5" name="Footer Placeholder 4">
            <a:extLst>
              <a:ext uri="{FF2B5EF4-FFF2-40B4-BE49-F238E27FC236}">
                <a16:creationId xmlns:a16="http://schemas.microsoft.com/office/drawing/2014/main" id="{495FC4BC-839B-4301-B906-ACD47D736E44}"/>
              </a:ext>
            </a:extLst>
          </p:cNvPr>
          <p:cNvSpPr>
            <a:spLocks noGrp="1"/>
          </p:cNvSpPr>
          <p:nvPr>
            <p:ph type="ftr" sz="quarter" idx="11"/>
          </p:nvPr>
        </p:nvSpPr>
        <p:spPr>
          <a:xfrm>
            <a:off x="1828800" y="6356350"/>
            <a:ext cx="4953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FE3ED166-683D-4942-87A5-0CA82D2B8280}"/>
              </a:ext>
            </a:extLst>
          </p:cNvPr>
          <p:cNvSpPr>
            <a:spLocks noGrp="1"/>
          </p:cNvSpPr>
          <p:nvPr>
            <p:ph type="sldNum" sz="quarter" idx="12"/>
          </p:nvPr>
        </p:nvSpPr>
        <p:spPr/>
        <p:txBody>
          <a:bodyPr/>
          <a:lstStyle/>
          <a:p>
            <a:fld id="{DD535DB6-9AA5-4DF6-8BB3-90D1D0B22B34}" type="slidenum">
              <a:rPr lang="en-US" smtClean="0"/>
              <a:pPr/>
              <a:t>86</a:t>
            </a:fld>
            <a:endParaRPr lang="en-US"/>
          </a:p>
        </p:txBody>
      </p:sp>
      <p:pic>
        <p:nvPicPr>
          <p:cNvPr id="2050" name="Picture 2">
            <a:extLst>
              <a:ext uri="{FF2B5EF4-FFF2-40B4-BE49-F238E27FC236}">
                <a16:creationId xmlns:a16="http://schemas.microsoft.com/office/drawing/2014/main" id="{D10ECD27-CC3D-4551-AFA6-9862F46F4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2EC70C1-C2D2-49B8-9FAC-B77A7ACF38D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9" name="Picture 2" descr="E:\NIET\Project\xLogo11.png.pagespeed.ic.pydHLuCQEZ.png">
            <a:extLst>
              <a:ext uri="{FF2B5EF4-FFF2-40B4-BE49-F238E27FC236}">
                <a16:creationId xmlns:a16="http://schemas.microsoft.com/office/drawing/2014/main" id="{E9040662-C011-415F-866B-28D342BDB220}"/>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078201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DCA298-C0BB-47A4-A97D-2F4F1BCE6049}"/>
              </a:ext>
            </a:extLst>
          </p:cNvPr>
          <p:cNvSpPr>
            <a:spLocks noGrp="1"/>
          </p:cNvSpPr>
          <p:nvPr>
            <p:ph type="dt" sz="half" idx="10"/>
          </p:nvPr>
        </p:nvSpPr>
        <p:spPr/>
        <p:txBody>
          <a:bodyPr/>
          <a:lstStyle/>
          <a:p>
            <a:fld id="{AC518ADF-0010-4B2E-8C9B-10372F95BAED}" type="datetime1">
              <a:rPr lang="en-US" smtClean="0"/>
              <a:t>2/8/2022</a:t>
            </a:fld>
            <a:endParaRPr lang="en-US"/>
          </a:p>
        </p:txBody>
      </p:sp>
      <p:sp>
        <p:nvSpPr>
          <p:cNvPr id="5" name="Footer Placeholder 4">
            <a:extLst>
              <a:ext uri="{FF2B5EF4-FFF2-40B4-BE49-F238E27FC236}">
                <a16:creationId xmlns:a16="http://schemas.microsoft.com/office/drawing/2014/main" id="{D7A9A088-F929-4192-BC77-FE66599BC2DA}"/>
              </a:ext>
            </a:extLst>
          </p:cNvPr>
          <p:cNvSpPr>
            <a:spLocks noGrp="1"/>
          </p:cNvSpPr>
          <p:nvPr>
            <p:ph type="ftr" sz="quarter" idx="11"/>
          </p:nvPr>
        </p:nvSpPr>
        <p:spPr>
          <a:xfrm>
            <a:off x="1905000" y="6356350"/>
            <a:ext cx="49530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3E2D8E7E-3E59-4711-B158-9B7EF26195EF}"/>
              </a:ext>
            </a:extLst>
          </p:cNvPr>
          <p:cNvSpPr>
            <a:spLocks noGrp="1"/>
          </p:cNvSpPr>
          <p:nvPr>
            <p:ph type="sldNum" sz="quarter" idx="12"/>
          </p:nvPr>
        </p:nvSpPr>
        <p:spPr/>
        <p:txBody>
          <a:bodyPr/>
          <a:lstStyle/>
          <a:p>
            <a:fld id="{DD535DB6-9AA5-4DF6-8BB3-90D1D0B22B34}" type="slidenum">
              <a:rPr lang="en-US" smtClean="0"/>
              <a:pPr/>
              <a:t>87</a:t>
            </a:fld>
            <a:endParaRPr lang="en-US"/>
          </a:p>
        </p:txBody>
      </p:sp>
      <p:pic>
        <p:nvPicPr>
          <p:cNvPr id="3074" name="Picture 2">
            <a:extLst>
              <a:ext uri="{FF2B5EF4-FFF2-40B4-BE49-F238E27FC236}">
                <a16:creationId xmlns:a16="http://schemas.microsoft.com/office/drawing/2014/main" id="{5DF79420-C1C8-44F5-948B-474DF335C9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6E5AAC0-C11A-47FC-B5A6-DAEAAAC2FF6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9" name="Picture 2" descr="E:\NIET\Project\xLogo11.png.pagespeed.ic.pydHLuCQEZ.png">
            <a:extLst>
              <a:ext uri="{FF2B5EF4-FFF2-40B4-BE49-F238E27FC236}">
                <a16:creationId xmlns:a16="http://schemas.microsoft.com/office/drawing/2014/main" id="{AEB25910-73AA-4A8A-A392-D07563A0A1D1}"/>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068138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12D3D-0633-4208-A0E0-8787759D4120}"/>
              </a:ext>
            </a:extLst>
          </p:cNvPr>
          <p:cNvSpPr>
            <a:spLocks noGrp="1"/>
          </p:cNvSpPr>
          <p:nvPr>
            <p:ph type="dt" sz="half" idx="10"/>
          </p:nvPr>
        </p:nvSpPr>
        <p:spPr/>
        <p:txBody>
          <a:bodyPr/>
          <a:lstStyle/>
          <a:p>
            <a:fld id="{71D2E55D-0A28-4E46-BD2D-C3730245F710}" type="datetime1">
              <a:rPr lang="en-US" smtClean="0"/>
              <a:t>2/8/2022</a:t>
            </a:fld>
            <a:endParaRPr lang="en-US"/>
          </a:p>
        </p:txBody>
      </p:sp>
      <p:sp>
        <p:nvSpPr>
          <p:cNvPr id="5" name="Footer Placeholder 4">
            <a:extLst>
              <a:ext uri="{FF2B5EF4-FFF2-40B4-BE49-F238E27FC236}">
                <a16:creationId xmlns:a16="http://schemas.microsoft.com/office/drawing/2014/main" id="{E3F317EF-0B00-463C-8C8E-0E9B24E53DDE}"/>
              </a:ext>
            </a:extLst>
          </p:cNvPr>
          <p:cNvSpPr>
            <a:spLocks noGrp="1"/>
          </p:cNvSpPr>
          <p:nvPr>
            <p:ph type="ftr" sz="quarter" idx="11"/>
          </p:nvPr>
        </p:nvSpPr>
        <p:spPr/>
        <p:txBody>
          <a:bodyPr/>
          <a:lstStyle/>
          <a:p>
            <a:r>
              <a:rPr lang="en-US"/>
              <a:t>KN SINGH                               MLT(KCS055)                                    UNIT-2</a:t>
            </a:r>
          </a:p>
        </p:txBody>
      </p:sp>
      <p:sp>
        <p:nvSpPr>
          <p:cNvPr id="6" name="Slide Number Placeholder 5">
            <a:extLst>
              <a:ext uri="{FF2B5EF4-FFF2-40B4-BE49-F238E27FC236}">
                <a16:creationId xmlns:a16="http://schemas.microsoft.com/office/drawing/2014/main" id="{9AA451EF-4F0B-40CA-A39F-EA10E5122540}"/>
              </a:ext>
            </a:extLst>
          </p:cNvPr>
          <p:cNvSpPr>
            <a:spLocks noGrp="1"/>
          </p:cNvSpPr>
          <p:nvPr>
            <p:ph type="sldNum" sz="quarter" idx="12"/>
          </p:nvPr>
        </p:nvSpPr>
        <p:spPr/>
        <p:txBody>
          <a:bodyPr/>
          <a:lstStyle/>
          <a:p>
            <a:fld id="{DD535DB6-9AA5-4DF6-8BB3-90D1D0B22B34}" type="slidenum">
              <a:rPr lang="en-US" smtClean="0"/>
              <a:pPr/>
              <a:t>88</a:t>
            </a:fld>
            <a:endParaRPr lang="en-US"/>
          </a:p>
        </p:txBody>
      </p:sp>
      <p:pic>
        <p:nvPicPr>
          <p:cNvPr id="4098" name="Picture 2">
            <a:extLst>
              <a:ext uri="{FF2B5EF4-FFF2-40B4-BE49-F238E27FC236}">
                <a16:creationId xmlns:a16="http://schemas.microsoft.com/office/drawing/2014/main" id="{FC02A796-A641-4BDD-81E6-0066A2DE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1905000"/>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A9EA2E3-4A69-4D3A-A879-CFE01F93DB4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9" name="Picture 2" descr="E:\NIET\Project\xLogo11.png.pagespeed.ic.pydHLuCQEZ.png">
            <a:extLst>
              <a:ext uri="{FF2B5EF4-FFF2-40B4-BE49-F238E27FC236}">
                <a16:creationId xmlns:a16="http://schemas.microsoft.com/office/drawing/2014/main" id="{724CCF3C-96B9-4BC4-8173-011BCEE7B0A7}"/>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01832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76566-03FA-493F-8521-9CB7762483D9}"/>
              </a:ext>
            </a:extLst>
          </p:cNvPr>
          <p:cNvSpPr>
            <a:spLocks noGrp="1"/>
          </p:cNvSpPr>
          <p:nvPr>
            <p:ph idx="1"/>
          </p:nvPr>
        </p:nvSpPr>
        <p:spPr>
          <a:xfrm>
            <a:off x="487680" y="1443038"/>
            <a:ext cx="8229600" cy="6098135"/>
          </a:xfrm>
        </p:spPr>
        <p:txBody>
          <a:bodyPr>
            <a:normAutofit/>
          </a:bodyPr>
          <a:lstStyle/>
          <a:p>
            <a:r>
              <a:rPr lang="en-US" sz="2800" b="0" i="0" dirty="0">
                <a:solidFill>
                  <a:srgbClr val="111111"/>
                </a:solidFill>
                <a:effectLst/>
                <a:latin typeface="Times New Roman" panose="02020603050405020304" pitchFamily="18" charset="0"/>
                <a:cs typeface="Times New Roman" panose="02020603050405020304" pitchFamily="18" charset="0"/>
              </a:rPr>
              <a:t>So in our example, we have 3 predictors </a:t>
            </a:r>
            <a:r>
              <a:rPr lang="en-US" sz="2800" b="1" i="0" dirty="0">
                <a:solidFill>
                  <a:srgbClr val="111111"/>
                </a:solidFill>
                <a:effectLst/>
                <a:latin typeface="Times New Roman" panose="02020603050405020304" pitchFamily="18" charset="0"/>
                <a:cs typeface="Times New Roman" panose="02020603050405020304" pitchFamily="18" charset="0"/>
              </a:rPr>
              <a:t>X</a:t>
            </a:r>
            <a:r>
              <a:rPr lang="en-US" sz="2800" b="0" i="0" dirty="0">
                <a:solidFill>
                  <a:srgbClr val="111111"/>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43333AB-57EF-496C-A669-D21D95883B8A}"/>
              </a:ext>
            </a:extLst>
          </p:cNvPr>
          <p:cNvSpPr>
            <a:spLocks noGrp="1"/>
          </p:cNvSpPr>
          <p:nvPr>
            <p:ph type="dt" sz="half" idx="10"/>
          </p:nvPr>
        </p:nvSpPr>
        <p:spPr/>
        <p:txBody>
          <a:bodyPr/>
          <a:lstStyle/>
          <a:p>
            <a:fld id="{949ABB3D-C32C-46B8-B92F-9398E6867B43}" type="datetime1">
              <a:rPr lang="en-US" smtClean="0"/>
              <a:t>2/8/2022</a:t>
            </a:fld>
            <a:endParaRPr lang="en-US"/>
          </a:p>
        </p:txBody>
      </p:sp>
      <p:sp>
        <p:nvSpPr>
          <p:cNvPr id="5" name="Footer Placeholder 4">
            <a:extLst>
              <a:ext uri="{FF2B5EF4-FFF2-40B4-BE49-F238E27FC236}">
                <a16:creationId xmlns:a16="http://schemas.microsoft.com/office/drawing/2014/main" id="{4B956067-B990-4ABA-858A-889E7EC06CA9}"/>
              </a:ext>
            </a:extLst>
          </p:cNvPr>
          <p:cNvSpPr>
            <a:spLocks noGrp="1"/>
          </p:cNvSpPr>
          <p:nvPr>
            <p:ph type="ftr" sz="quarter" idx="11"/>
          </p:nvPr>
        </p:nvSpPr>
        <p:spPr>
          <a:xfrm>
            <a:off x="1981200" y="6356350"/>
            <a:ext cx="56388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0862BAFC-DBF1-49EE-8692-8272D7747D1C}"/>
              </a:ext>
            </a:extLst>
          </p:cNvPr>
          <p:cNvSpPr>
            <a:spLocks noGrp="1"/>
          </p:cNvSpPr>
          <p:nvPr>
            <p:ph type="sldNum" sz="quarter" idx="12"/>
          </p:nvPr>
        </p:nvSpPr>
        <p:spPr/>
        <p:txBody>
          <a:bodyPr/>
          <a:lstStyle/>
          <a:p>
            <a:fld id="{DD535DB6-9AA5-4DF6-8BB3-90D1D0B22B34}" type="slidenum">
              <a:rPr lang="en-US" smtClean="0"/>
              <a:pPr/>
              <a:t>89</a:t>
            </a:fld>
            <a:endParaRPr lang="en-US"/>
          </a:p>
        </p:txBody>
      </p:sp>
      <p:pic>
        <p:nvPicPr>
          <p:cNvPr id="5122" name="Picture 2">
            <a:extLst>
              <a:ext uri="{FF2B5EF4-FFF2-40B4-BE49-F238E27FC236}">
                <a16:creationId xmlns:a16="http://schemas.microsoft.com/office/drawing/2014/main" id="{0919E6AE-0D83-4391-A08C-0284A6572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1" y="2096296"/>
            <a:ext cx="5400675" cy="12191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BCF598-DE1E-45EB-A63A-31360B101B92}"/>
              </a:ext>
            </a:extLst>
          </p:cNvPr>
          <p:cNvSpPr txBox="1"/>
          <p:nvPr/>
        </p:nvSpPr>
        <p:spPr>
          <a:xfrm>
            <a:off x="558800" y="3599634"/>
            <a:ext cx="8168640" cy="1200329"/>
          </a:xfrm>
          <a:prstGeom prst="rect">
            <a:avLst/>
          </a:prstGeom>
          <a:noFill/>
        </p:spPr>
        <p:txBody>
          <a:bodyPr wrap="square">
            <a:spAutoFit/>
          </a:bodyPr>
          <a:lstStyle/>
          <a:p>
            <a:pPr algn="l"/>
            <a:r>
              <a:rPr lang="en-US" b="0" i="0" dirty="0">
                <a:solidFill>
                  <a:srgbClr val="111111"/>
                </a:solidFill>
                <a:effectLst/>
                <a:latin typeface="Open Sans" panose="020B0606030504020204" pitchFamily="34" charset="0"/>
              </a:rPr>
              <a:t>As per the equations discussed above, we can calculate the posterior probability P(Yes | X) as :</a:t>
            </a:r>
          </a:p>
          <a:p>
            <a:br>
              <a:rPr lang="en-US" dirty="0"/>
            </a:br>
            <a:endParaRPr lang="en-IN" dirty="0"/>
          </a:p>
        </p:txBody>
      </p:sp>
      <p:pic>
        <p:nvPicPr>
          <p:cNvPr id="5124" name="Picture 4">
            <a:extLst>
              <a:ext uri="{FF2B5EF4-FFF2-40B4-BE49-F238E27FC236}">
                <a16:creationId xmlns:a16="http://schemas.microsoft.com/office/drawing/2014/main" id="{BB90C4B2-BAFA-4509-9F35-126050E29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821" y="4501653"/>
            <a:ext cx="5867400" cy="136574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921E2891-5606-4592-8468-E4063199030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12" name="Picture 2" descr="E:\NIET\Project\xLogo11.png.pagespeed.ic.pydHLuCQEZ.png">
            <a:extLst>
              <a:ext uri="{FF2B5EF4-FFF2-40B4-BE49-F238E27FC236}">
                <a16:creationId xmlns:a16="http://schemas.microsoft.com/office/drawing/2014/main" id="{3B8A2889-1C76-4AB2-8B12-4A2ACC43B560}"/>
              </a:ext>
            </a:extLst>
          </p:cNvPr>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1263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dk1"/>
                </a:solidFill>
                <a:effectLst/>
                <a:uLnTx/>
                <a:uFillTx/>
                <a:latin typeface="+mn-lt"/>
                <a:ea typeface="+mn-ea"/>
                <a:cs typeface="+mn-cs"/>
              </a:rPr>
              <a:t>Course</a:t>
            </a:r>
            <a:r>
              <a:rPr kumimoji="0" lang="en-US" sz="2200" b="1" i="0" u="none" strike="noStrike" kern="1200" cap="none" spc="0" normalizeH="0" noProof="0" dirty="0">
                <a:ln>
                  <a:noFill/>
                </a:ln>
                <a:solidFill>
                  <a:schemeClr val="dk1"/>
                </a:solidFill>
                <a:effectLst/>
                <a:uLnTx/>
                <a:uFillTx/>
                <a:latin typeface="+mn-lt"/>
                <a:ea typeface="+mn-ea"/>
                <a:cs typeface="+mn-cs"/>
              </a:rPr>
              <a:t> Outcomes</a:t>
            </a:r>
            <a:endParaRPr kumimoji="0" lang="en-US" sz="2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533400" y="6356350"/>
            <a:ext cx="7772400" cy="365125"/>
          </a:xfrm>
        </p:spPr>
        <p:txBody>
          <a:bodyPr/>
          <a:lstStyle/>
          <a:p>
            <a:r>
              <a:rPr lang="en-IN"/>
              <a:t>KN SINGH                               MLT(KCS055)                                    UNIT-2</a:t>
            </a:r>
            <a:endParaRPr lang="en-IN" dirty="0"/>
          </a:p>
        </p:txBody>
      </p:sp>
      <p:sp>
        <p:nvSpPr>
          <p:cNvPr id="11" name="Content Placeholder 10"/>
          <p:cNvSpPr>
            <a:spLocks noGrp="1"/>
          </p:cNvSpPr>
          <p:nvPr>
            <p:ph idx="1"/>
          </p:nvPr>
        </p:nvSpPr>
        <p:spPr/>
        <p:txBody>
          <a:bodyPr>
            <a:normAutofit fontScale="70000" lnSpcReduction="20000"/>
          </a:bodyPr>
          <a:lstStyle/>
          <a:p>
            <a:pPr marL="0" indent="0">
              <a:buNone/>
            </a:pPr>
            <a:r>
              <a:rPr lang="en-US" dirty="0"/>
              <a:t>1. Engineering knowledge</a:t>
            </a:r>
          </a:p>
          <a:p>
            <a:pPr marL="0" indent="0">
              <a:buNone/>
            </a:pPr>
            <a:r>
              <a:rPr lang="en-US" dirty="0"/>
              <a:t>2. </a:t>
            </a:r>
            <a:r>
              <a:rPr lang="en-US" dirty="0">
                <a:solidFill>
                  <a:srgbClr val="00B0F0"/>
                </a:solidFill>
              </a:rPr>
              <a:t>Problem analysis</a:t>
            </a:r>
          </a:p>
          <a:p>
            <a:pPr marL="0" indent="0">
              <a:buNone/>
            </a:pPr>
            <a:r>
              <a:rPr lang="en-US" dirty="0"/>
              <a:t>3. Design/development of solutions </a:t>
            </a:r>
          </a:p>
          <a:p>
            <a:pPr marL="0" indent="0">
              <a:buNone/>
            </a:pPr>
            <a:r>
              <a:rPr lang="en-US" dirty="0"/>
              <a:t>4. </a:t>
            </a:r>
            <a:r>
              <a:rPr lang="en-US" dirty="0">
                <a:solidFill>
                  <a:srgbClr val="00B0F0"/>
                </a:solidFill>
              </a:rPr>
              <a:t>Conduct investigations of complex problems</a:t>
            </a:r>
          </a:p>
          <a:p>
            <a:pPr marL="0" indent="0">
              <a:buNone/>
            </a:pPr>
            <a:r>
              <a:rPr lang="en-US" dirty="0"/>
              <a:t>5. Modern tool usage</a:t>
            </a:r>
          </a:p>
          <a:p>
            <a:pPr marL="0" indent="0">
              <a:buNone/>
            </a:pPr>
            <a:r>
              <a:rPr lang="en-US" dirty="0"/>
              <a:t>6. </a:t>
            </a:r>
            <a:r>
              <a:rPr lang="en-US" dirty="0">
                <a:solidFill>
                  <a:srgbClr val="00B0F0"/>
                </a:solidFill>
              </a:rPr>
              <a:t>The engineer and society</a:t>
            </a:r>
          </a:p>
          <a:p>
            <a:pPr marL="0" indent="0">
              <a:buNone/>
            </a:pPr>
            <a:r>
              <a:rPr lang="en-US" dirty="0"/>
              <a:t>7. Environment and sustainability</a:t>
            </a:r>
          </a:p>
          <a:p>
            <a:pPr marL="0" indent="0">
              <a:buNone/>
            </a:pPr>
            <a:r>
              <a:rPr lang="en-US" dirty="0"/>
              <a:t> 8. </a:t>
            </a:r>
            <a:r>
              <a:rPr lang="en-US" dirty="0">
                <a:solidFill>
                  <a:srgbClr val="00B0F0"/>
                </a:solidFill>
              </a:rPr>
              <a:t>Ethics</a:t>
            </a:r>
          </a:p>
          <a:p>
            <a:pPr marL="0" indent="0">
              <a:buNone/>
            </a:pPr>
            <a:r>
              <a:rPr lang="en-US" dirty="0"/>
              <a:t>9. Individual and team work</a:t>
            </a:r>
          </a:p>
          <a:p>
            <a:pPr marL="0" indent="0">
              <a:buNone/>
            </a:pPr>
            <a:r>
              <a:rPr lang="en-US" dirty="0"/>
              <a:t>10. </a:t>
            </a:r>
            <a:r>
              <a:rPr lang="en-US" dirty="0">
                <a:solidFill>
                  <a:srgbClr val="00B0F0"/>
                </a:solidFill>
              </a:rPr>
              <a:t>Communication</a:t>
            </a:r>
          </a:p>
          <a:p>
            <a:pPr marL="0" indent="0">
              <a:buNone/>
            </a:pPr>
            <a:r>
              <a:rPr lang="en-US" dirty="0"/>
              <a:t>11. Project management and finance</a:t>
            </a:r>
          </a:p>
          <a:p>
            <a:pPr marL="0" indent="0">
              <a:buNone/>
            </a:pPr>
            <a:r>
              <a:rPr lang="en-US" dirty="0"/>
              <a:t>12. </a:t>
            </a:r>
            <a:r>
              <a:rPr lang="en-US" dirty="0">
                <a:solidFill>
                  <a:srgbClr val="00B0F0"/>
                </a:solidFill>
              </a:rPr>
              <a:t>Life-long learning</a:t>
            </a:r>
          </a:p>
        </p:txBody>
      </p:sp>
      <p:sp>
        <p:nvSpPr>
          <p:cNvPr id="2" name="Date Placeholder 1"/>
          <p:cNvSpPr>
            <a:spLocks noGrp="1"/>
          </p:cNvSpPr>
          <p:nvPr>
            <p:ph type="dt" sz="half" idx="10"/>
          </p:nvPr>
        </p:nvSpPr>
        <p:spPr/>
        <p:txBody>
          <a:bodyPr/>
          <a:lstStyle/>
          <a:p>
            <a:fld id="{69FDF452-4A5E-4A42-8C78-7C64F1532E36}"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6944056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BAC61-D4CD-4D6A-81C2-C5462C949A48}"/>
              </a:ext>
            </a:extLst>
          </p:cNvPr>
          <p:cNvSpPr>
            <a:spLocks noGrp="1"/>
          </p:cNvSpPr>
          <p:nvPr>
            <p:ph idx="1"/>
          </p:nvPr>
        </p:nvSpPr>
        <p:spPr>
          <a:xfrm>
            <a:off x="457200" y="1600201"/>
            <a:ext cx="8229600" cy="2286000"/>
          </a:xfrm>
        </p:spPr>
        <p:txBody>
          <a:bodyPr>
            <a:normAutofit/>
          </a:bodyPr>
          <a:lstStyle/>
          <a:p>
            <a:r>
              <a:rPr lang="en-IN" sz="2800" b="0" i="0" dirty="0">
                <a:solidFill>
                  <a:srgbClr val="111111"/>
                </a:solidFill>
                <a:effectLst/>
                <a:latin typeface="Times New Roman" panose="02020603050405020304" pitchFamily="18" charset="0"/>
                <a:cs typeface="Times New Roman" panose="02020603050405020304" pitchFamily="18" charset="0"/>
              </a:rPr>
              <a:t>and, P(No | X):</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5F2924-7CF4-4EA2-9300-7B74206EB7CE}"/>
              </a:ext>
            </a:extLst>
          </p:cNvPr>
          <p:cNvSpPr>
            <a:spLocks noGrp="1"/>
          </p:cNvSpPr>
          <p:nvPr>
            <p:ph type="dt" sz="half" idx="10"/>
          </p:nvPr>
        </p:nvSpPr>
        <p:spPr/>
        <p:txBody>
          <a:bodyPr/>
          <a:lstStyle/>
          <a:p>
            <a:fld id="{2434E121-F02A-4D1C-B30D-4EDB91F9FF00}" type="datetime1">
              <a:rPr lang="en-US" smtClean="0"/>
              <a:t>2/8/2022</a:t>
            </a:fld>
            <a:endParaRPr lang="en-US"/>
          </a:p>
        </p:txBody>
      </p:sp>
      <p:sp>
        <p:nvSpPr>
          <p:cNvPr id="5" name="Footer Placeholder 4">
            <a:extLst>
              <a:ext uri="{FF2B5EF4-FFF2-40B4-BE49-F238E27FC236}">
                <a16:creationId xmlns:a16="http://schemas.microsoft.com/office/drawing/2014/main" id="{32E3B143-7FF7-47CB-AD3A-FA0A04456818}"/>
              </a:ext>
            </a:extLst>
          </p:cNvPr>
          <p:cNvSpPr>
            <a:spLocks noGrp="1"/>
          </p:cNvSpPr>
          <p:nvPr>
            <p:ph type="ftr" sz="quarter" idx="11"/>
          </p:nvPr>
        </p:nvSpPr>
        <p:spPr>
          <a:xfrm>
            <a:off x="3124200" y="6248400"/>
            <a:ext cx="44958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10F4D236-32DA-4D83-BE51-C959D198985A}"/>
              </a:ext>
            </a:extLst>
          </p:cNvPr>
          <p:cNvSpPr>
            <a:spLocks noGrp="1"/>
          </p:cNvSpPr>
          <p:nvPr>
            <p:ph type="sldNum" sz="quarter" idx="12"/>
          </p:nvPr>
        </p:nvSpPr>
        <p:spPr/>
        <p:txBody>
          <a:bodyPr/>
          <a:lstStyle/>
          <a:p>
            <a:fld id="{DD535DB6-9AA5-4DF6-8BB3-90D1D0B22B34}" type="slidenum">
              <a:rPr lang="en-US" smtClean="0"/>
              <a:pPr/>
              <a:t>90</a:t>
            </a:fld>
            <a:endParaRPr lang="en-US"/>
          </a:p>
        </p:txBody>
      </p:sp>
      <p:sp>
        <p:nvSpPr>
          <p:cNvPr id="7" name="Title 1">
            <a:extLst>
              <a:ext uri="{FF2B5EF4-FFF2-40B4-BE49-F238E27FC236}">
                <a16:creationId xmlns:a16="http://schemas.microsoft.com/office/drawing/2014/main" id="{E1230771-A4BA-43A3-9516-D9A2EAB1CC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EXAMPLE</a:t>
            </a:r>
          </a:p>
        </p:txBody>
      </p:sp>
      <p:pic>
        <p:nvPicPr>
          <p:cNvPr id="8" name="Picture 2" descr="E:\NIET\Project\xLogo11.png.pagespeed.ic.pydHLuCQEZ.png">
            <a:extLst>
              <a:ext uri="{FF2B5EF4-FFF2-40B4-BE49-F238E27FC236}">
                <a16:creationId xmlns:a16="http://schemas.microsoft.com/office/drawing/2014/main" id="{E5A3EB71-1908-47BA-8CF7-5BD92191BE0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6146" name="Picture 2">
            <a:extLst>
              <a:ext uri="{FF2B5EF4-FFF2-40B4-BE49-F238E27FC236}">
                <a16:creationId xmlns:a16="http://schemas.microsoft.com/office/drawing/2014/main" id="{1B943D40-12D8-4242-9E9F-A0E40AC7B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09800"/>
            <a:ext cx="6662737" cy="15192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461F0C6-86CA-4187-BC94-78E65E8F43F3}"/>
              </a:ext>
            </a:extLst>
          </p:cNvPr>
          <p:cNvSpPr txBox="1"/>
          <p:nvPr/>
        </p:nvSpPr>
        <p:spPr>
          <a:xfrm>
            <a:off x="457200" y="4200438"/>
            <a:ext cx="8077200" cy="1200329"/>
          </a:xfrm>
          <a:prstGeom prst="rect">
            <a:avLst/>
          </a:prstGeom>
          <a:noFill/>
        </p:spPr>
        <p:txBody>
          <a:bodyPr wrap="square">
            <a:spAutoFit/>
          </a:bodyPr>
          <a:lstStyle/>
          <a:p>
            <a:pPr algn="just"/>
            <a:r>
              <a:rPr lang="en-US" sz="2400" b="0" i="0" dirty="0">
                <a:solidFill>
                  <a:srgbClr val="111111"/>
                </a:solidFill>
                <a:effectLst/>
                <a:latin typeface="Times New Roman" panose="02020603050405020304" pitchFamily="18" charset="0"/>
                <a:cs typeface="Times New Roman" panose="02020603050405020304" pitchFamily="18" charset="0"/>
              </a:rPr>
              <a:t>Since 0.144 &gt; 0.048, Which means given the features RED SUV and Domestic, our example gets classified as ’NO’ the car is not stolen.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443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371600" y="0"/>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Naïve Bayes for continuous valued features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p:txBody>
          <a:bodyPr/>
          <a:lstStyle/>
          <a:p>
            <a:r>
              <a:rPr lang="en-US"/>
              <a:t>KN SINGH                               MLT(KCS055)                                    UNIT-2</a:t>
            </a:r>
            <a:endParaRPr lang="en-IN"/>
          </a:p>
        </p:txBody>
      </p:sp>
      <p:pic>
        <p:nvPicPr>
          <p:cNvPr id="9218" name="Picture 2"/>
          <p:cNvPicPr>
            <a:picLocks noChangeAspect="1" noChangeArrowheads="1"/>
          </p:cNvPicPr>
          <p:nvPr/>
        </p:nvPicPr>
        <p:blipFill>
          <a:blip r:embed="rId3"/>
          <a:srcRect/>
          <a:stretch>
            <a:fillRect/>
          </a:stretch>
        </p:blipFill>
        <p:spPr bwMode="auto">
          <a:xfrm>
            <a:off x="381000" y="2387166"/>
            <a:ext cx="7096125" cy="2286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04800" y="5257800"/>
            <a:ext cx="4572000" cy="990599"/>
          </a:xfrm>
          <a:prstGeom prst="rect">
            <a:avLst/>
          </a:prstGeom>
          <a:noFill/>
          <a:ln w="9525">
            <a:noFill/>
            <a:miter lim="800000"/>
            <a:headEnd/>
            <a:tailEnd/>
          </a:ln>
          <a:effectLst/>
        </p:spPr>
      </p:pic>
      <p:sp>
        <p:nvSpPr>
          <p:cNvPr id="2" name="Rectangle 1"/>
          <p:cNvSpPr/>
          <p:nvPr/>
        </p:nvSpPr>
        <p:spPr>
          <a:xfrm>
            <a:off x="243609" y="1156201"/>
            <a:ext cx="8519391" cy="646331"/>
          </a:xfrm>
          <a:prstGeom prst="rect">
            <a:avLst/>
          </a:prstGeom>
        </p:spPr>
        <p:txBody>
          <a:bodyPr wrap="square">
            <a:spAutoFit/>
          </a:bodyPr>
          <a:lstStyle/>
          <a:p>
            <a:r>
              <a:rPr lang="en-US" dirty="0">
                <a:solidFill>
                  <a:srgbClr val="292929"/>
                </a:solidFill>
                <a:latin typeface="charter"/>
              </a:rPr>
              <a:t>A Gaussian distribution is usually chosen to represent the class-conditional probability for continuous attributes.</a:t>
            </a:r>
            <a:endParaRPr lang="en-IN" dirty="0"/>
          </a:p>
        </p:txBody>
      </p:sp>
      <p:sp>
        <p:nvSpPr>
          <p:cNvPr id="3" name="Date Placeholder 2"/>
          <p:cNvSpPr>
            <a:spLocks noGrp="1"/>
          </p:cNvSpPr>
          <p:nvPr>
            <p:ph type="dt" sz="half" idx="10"/>
          </p:nvPr>
        </p:nvSpPr>
        <p:spPr/>
        <p:txBody>
          <a:bodyPr/>
          <a:lstStyle/>
          <a:p>
            <a:fld id="{AA97CC51-B157-485A-B989-9FB6E623CE02}" type="datetime1">
              <a:rPr lang="en-US" smtClean="0"/>
              <a:t>2/8/2022</a:t>
            </a:fld>
            <a:endParaRPr lang="en-US"/>
          </a:p>
        </p:txBody>
      </p:sp>
    </p:spTree>
    <p:extLst>
      <p:ext uri="{BB962C8B-B14F-4D97-AF65-F5344CB8AC3E}">
        <p14:creationId xmlns:p14="http://schemas.microsoft.com/office/powerpoint/2010/main" val="8948503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3124200" y="6356350"/>
            <a:ext cx="4419600" cy="365125"/>
          </a:xfrm>
        </p:spPr>
        <p:txBody>
          <a:bodyPr/>
          <a:lstStyle/>
          <a:p>
            <a:r>
              <a:rPr lang="en-US" dirty="0"/>
              <a:t>KN SINGH                               MLT(KCS055)                                    UNIT-2</a:t>
            </a:r>
          </a:p>
        </p:txBody>
      </p:sp>
      <p:pic>
        <p:nvPicPr>
          <p:cNvPr id="10242" name="Picture 2"/>
          <p:cNvPicPr>
            <a:picLocks noChangeAspect="1" noChangeArrowheads="1"/>
          </p:cNvPicPr>
          <p:nvPr/>
        </p:nvPicPr>
        <p:blipFill>
          <a:blip r:embed="rId3"/>
          <a:srcRect/>
          <a:stretch>
            <a:fillRect/>
          </a:stretch>
        </p:blipFill>
        <p:spPr bwMode="auto">
          <a:xfrm>
            <a:off x="152400" y="1295400"/>
            <a:ext cx="8915400" cy="47244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379DBB01-CD4B-4B56-86F2-C752F45F1C89}" type="datetime1">
              <a:rPr lang="en-US" smtClean="0"/>
              <a:t>2/8/2022</a:t>
            </a:fld>
            <a:endParaRPr lang="en-US"/>
          </a:p>
        </p:txBody>
      </p:sp>
    </p:spTree>
    <p:extLst>
      <p:ext uri="{BB962C8B-B14F-4D97-AF65-F5344CB8AC3E}">
        <p14:creationId xmlns:p14="http://schemas.microsoft.com/office/powerpoint/2010/main" val="27085069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1828800" y="6356350"/>
            <a:ext cx="5791200" cy="365125"/>
          </a:xfrm>
        </p:spPr>
        <p:txBody>
          <a:bodyPr/>
          <a:lstStyle/>
          <a:p>
            <a:r>
              <a:rPr lang="en-US" dirty="0"/>
              <a:t>KN SINGH                               MLT(KCS055)                                    UNIT-2</a:t>
            </a:r>
          </a:p>
        </p:txBody>
      </p:sp>
      <p:pic>
        <p:nvPicPr>
          <p:cNvPr id="2050" name="Picture 2" descr="https://miro.medium.com/max/875/1*5jkJmcNaXL7UmkK_PDoa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244903"/>
            <a:ext cx="8334375" cy="48387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FED4718C-2DC7-49BA-AA5D-7DA3690FFC61}" type="datetime1">
              <a:rPr lang="en-US" smtClean="0"/>
              <a:t>2/8/2022</a:t>
            </a:fld>
            <a:endParaRPr lang="en-US"/>
          </a:p>
        </p:txBody>
      </p:sp>
    </p:spTree>
    <p:extLst>
      <p:ext uri="{BB962C8B-B14F-4D97-AF65-F5344CB8AC3E}">
        <p14:creationId xmlns:p14="http://schemas.microsoft.com/office/powerpoint/2010/main" val="2959705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1828800" y="6356350"/>
            <a:ext cx="5105400" cy="365125"/>
          </a:xfrm>
        </p:spPr>
        <p:txBody>
          <a:bodyPr/>
          <a:lstStyle/>
          <a:p>
            <a:r>
              <a:rPr lang="en-US" dirty="0"/>
              <a:t>KN SINGH                               MLT(KCS055)                                    UNIT-2</a:t>
            </a:r>
          </a:p>
        </p:txBody>
      </p:sp>
      <p:pic>
        <p:nvPicPr>
          <p:cNvPr id="1026" name="Picture 2" descr="https://miro.medium.com/max/875/1*TK5vlVMD_7ToJc7NIdD-2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334375" cy="340995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4B7A961A-B2DC-4D49-9ADD-8FF951106BE1}" type="datetime1">
              <a:rPr lang="en-US" smtClean="0"/>
              <a:t>2/8/2022</a:t>
            </a:fld>
            <a:endParaRPr lang="en-US"/>
          </a:p>
        </p:txBody>
      </p:sp>
    </p:spTree>
    <p:extLst>
      <p:ext uri="{BB962C8B-B14F-4D97-AF65-F5344CB8AC3E}">
        <p14:creationId xmlns:p14="http://schemas.microsoft.com/office/powerpoint/2010/main" val="738081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371600" y="91949"/>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Solution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7790"/>
            <a:ext cx="1447800" cy="817163"/>
          </a:xfrm>
          <a:prstGeom prst="rect">
            <a:avLst/>
          </a:prstGeom>
          <a:noFill/>
        </p:spPr>
      </p:pic>
      <p:sp>
        <p:nvSpPr>
          <p:cNvPr id="9" name="Footer Placeholder 8"/>
          <p:cNvSpPr>
            <a:spLocks noGrp="1"/>
          </p:cNvSpPr>
          <p:nvPr>
            <p:ph type="ftr" sz="quarter" idx="11"/>
          </p:nvPr>
        </p:nvSpPr>
        <p:spPr>
          <a:xfrm>
            <a:off x="2667000" y="6356350"/>
            <a:ext cx="5029200" cy="365125"/>
          </a:xfrm>
        </p:spPr>
        <p:txBody>
          <a:bodyPr/>
          <a:lstStyle/>
          <a:p>
            <a:r>
              <a:rPr lang="en-US" dirty="0"/>
              <a:t>KN SINGH                               MLT(KCS055)                                    UNIT-2</a:t>
            </a:r>
          </a:p>
        </p:txBody>
      </p:sp>
      <p:sp>
        <p:nvSpPr>
          <p:cNvPr id="2" name="Rectangle 1"/>
          <p:cNvSpPr/>
          <p:nvPr/>
        </p:nvSpPr>
        <p:spPr>
          <a:xfrm>
            <a:off x="457200" y="1219200"/>
            <a:ext cx="6400800" cy="923330"/>
          </a:xfrm>
          <a:prstGeom prst="rect">
            <a:avLst/>
          </a:prstGeom>
        </p:spPr>
        <p:txBody>
          <a:bodyPr wrap="square">
            <a:spAutoFit/>
          </a:bodyPr>
          <a:lstStyle/>
          <a:p>
            <a:r>
              <a:rPr lang="en-US" dirty="0">
                <a:solidFill>
                  <a:srgbClr val="292929"/>
                </a:solidFill>
                <a:latin typeface="charter"/>
              </a:rPr>
              <a:t>likelihood for</a:t>
            </a:r>
            <a:r>
              <a:rPr lang="en-US" dirty="0">
                <a:solidFill>
                  <a:srgbClr val="FF0000"/>
                </a:solidFill>
                <a:latin typeface="charter"/>
              </a:rPr>
              <a:t> </a:t>
            </a:r>
            <a:r>
              <a:rPr lang="en-US" i="1" dirty="0">
                <a:solidFill>
                  <a:srgbClr val="FF0000"/>
                </a:solidFill>
                <a:latin typeface="charter"/>
              </a:rPr>
              <a:t>play=yes</a:t>
            </a:r>
            <a:endParaRPr lang="en-US" dirty="0">
              <a:solidFill>
                <a:srgbClr val="FF0000"/>
              </a:solidFill>
              <a:latin typeface="charter"/>
            </a:endParaRPr>
          </a:p>
          <a:p>
            <a:r>
              <a:rPr lang="en-US" dirty="0">
                <a:solidFill>
                  <a:srgbClr val="292929"/>
                </a:solidFill>
                <a:latin typeface="charter"/>
              </a:rPr>
              <a:t>P(</a:t>
            </a:r>
            <a:r>
              <a:rPr lang="en-US" i="1" dirty="0">
                <a:solidFill>
                  <a:srgbClr val="292929"/>
                </a:solidFill>
                <a:latin typeface="charter"/>
              </a:rPr>
              <a:t>x</a:t>
            </a:r>
            <a:r>
              <a:rPr lang="en-US" dirty="0">
                <a:solidFill>
                  <a:srgbClr val="292929"/>
                </a:solidFill>
                <a:latin typeface="charter"/>
              </a:rPr>
              <a:t>/yes) * P(yes) = P(sunny/yes) * P(Temperature=66/yes) * P(Humidity=90/yes) * P(True/yes) * P(yes)</a:t>
            </a:r>
            <a:endParaRPr lang="en-US" b="0" i="0" dirty="0">
              <a:solidFill>
                <a:srgbClr val="292929"/>
              </a:solidFill>
              <a:effectLst/>
              <a:latin typeface="charter"/>
            </a:endParaRPr>
          </a:p>
        </p:txBody>
      </p:sp>
      <p:sp>
        <p:nvSpPr>
          <p:cNvPr id="3" name="Rectangle 2"/>
          <p:cNvSpPr/>
          <p:nvPr/>
        </p:nvSpPr>
        <p:spPr>
          <a:xfrm>
            <a:off x="457200" y="2420917"/>
            <a:ext cx="6858000" cy="923330"/>
          </a:xfrm>
          <a:prstGeom prst="rect">
            <a:avLst/>
          </a:prstGeom>
        </p:spPr>
        <p:txBody>
          <a:bodyPr wrap="square">
            <a:spAutoFit/>
          </a:bodyPr>
          <a:lstStyle/>
          <a:p>
            <a:r>
              <a:rPr lang="en-US" dirty="0"/>
              <a:t>likelihood for </a:t>
            </a:r>
            <a:r>
              <a:rPr lang="en-US" dirty="0">
                <a:solidFill>
                  <a:srgbClr val="FF0000"/>
                </a:solidFill>
              </a:rPr>
              <a:t>play=no</a:t>
            </a:r>
          </a:p>
          <a:p>
            <a:r>
              <a:rPr lang="en-US" dirty="0"/>
              <a:t>P(x/no) * P(no) = P(sunny/no) * P(Temperature=66/no) * P(Humidity=90/no) * P(True/no) * P(no)</a:t>
            </a:r>
            <a:endParaRPr lang="en-IN" dirty="0"/>
          </a:p>
        </p:txBody>
      </p:sp>
      <p:sp>
        <p:nvSpPr>
          <p:cNvPr id="4" name="Rectangle 3"/>
          <p:cNvSpPr/>
          <p:nvPr/>
        </p:nvSpPr>
        <p:spPr>
          <a:xfrm>
            <a:off x="502227" y="3980992"/>
            <a:ext cx="4572000" cy="2585323"/>
          </a:xfrm>
          <a:prstGeom prst="rect">
            <a:avLst/>
          </a:prstGeom>
        </p:spPr>
        <p:txBody>
          <a:bodyPr>
            <a:spAutoFit/>
          </a:bodyPr>
          <a:lstStyle/>
          <a:p>
            <a:r>
              <a:rPr lang="en-IN" dirty="0"/>
              <a:t>P(sunny/yes) = 2/9</a:t>
            </a:r>
          </a:p>
          <a:p>
            <a:r>
              <a:rPr lang="en-IN" dirty="0"/>
              <a:t>P(Temperature=66/yes) = 0.034</a:t>
            </a:r>
          </a:p>
          <a:p>
            <a:r>
              <a:rPr lang="en-IN" dirty="0"/>
              <a:t>P(Humidity=90/yes) = 0.0221</a:t>
            </a:r>
          </a:p>
          <a:p>
            <a:r>
              <a:rPr lang="en-IN" dirty="0"/>
              <a:t>P(True/yes) = 3/9</a:t>
            </a:r>
          </a:p>
          <a:p>
            <a:r>
              <a:rPr lang="en-IN" dirty="0"/>
              <a:t>and</a:t>
            </a:r>
          </a:p>
          <a:p>
            <a:r>
              <a:rPr lang="en-IN" dirty="0"/>
              <a:t>P(sunny/no) = 3/5</a:t>
            </a:r>
          </a:p>
          <a:p>
            <a:r>
              <a:rPr lang="en-IN" dirty="0"/>
              <a:t>P(Temperature=66/no) = 0.0279</a:t>
            </a:r>
          </a:p>
          <a:p>
            <a:r>
              <a:rPr lang="en-IN" dirty="0"/>
              <a:t>P(Humidity=90/no) = 0.0381</a:t>
            </a:r>
          </a:p>
          <a:p>
            <a:r>
              <a:rPr lang="en-IN" dirty="0"/>
              <a:t>P(True/no) = 3/5</a:t>
            </a:r>
          </a:p>
        </p:txBody>
      </p:sp>
      <p:sp>
        <p:nvSpPr>
          <p:cNvPr id="5" name="Rectangle 1"/>
          <p:cNvSpPr>
            <a:spLocks noChangeArrowheads="1"/>
          </p:cNvSpPr>
          <p:nvPr/>
        </p:nvSpPr>
        <p:spPr bwMode="auto">
          <a:xfrm>
            <a:off x="3886200" y="4485561"/>
            <a:ext cx="525549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/yes) * P(yes) = (2/9) * 0.034 * 0.0221 * (3/9) * (9/14) = 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/no) * P(no) = (3/5) * 0.0279* 0.0381* (3/5) * (5/14) = 0.008137</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a:ln>
                  <a:noFill/>
                </a:ln>
                <a:solidFill>
                  <a:srgbClr val="292929"/>
                </a:solidFill>
                <a:effectLst/>
                <a:latin typeface="charter"/>
              </a:rPr>
              <a:t>0.008137</a:t>
            </a:r>
            <a:r>
              <a:rPr kumimoji="0" lang="en-US" altLang="en-US" sz="1500" b="0" i="0" u="none" strike="noStrike" cap="none" normalizeH="0" baseline="0">
                <a:ln>
                  <a:noFill/>
                </a:ln>
                <a:solidFill>
                  <a:srgbClr val="292929"/>
                </a:solidFill>
                <a:effectLst/>
                <a:latin typeface="charter"/>
              </a:rPr>
              <a:t> &gt; </a:t>
            </a:r>
            <a:r>
              <a:rPr kumimoji="0" lang="en-US" altLang="en-US" sz="1500" b="0" i="1" u="none" strike="noStrike" cap="none" normalizeH="0" baseline="0">
                <a:ln>
                  <a:noFill/>
                </a:ln>
                <a:solidFill>
                  <a:srgbClr val="292929"/>
                </a:solidFill>
                <a:effectLst/>
                <a:latin typeface="charter"/>
              </a:rPr>
              <a:t>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92929"/>
                </a:solidFill>
                <a:effectLst/>
                <a:latin typeface="charter"/>
              </a:rPr>
              <a:t>Classification — 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Date Placeholder 9"/>
          <p:cNvSpPr>
            <a:spLocks noGrp="1"/>
          </p:cNvSpPr>
          <p:nvPr>
            <p:ph type="dt" sz="half" idx="10"/>
          </p:nvPr>
        </p:nvSpPr>
        <p:spPr/>
        <p:txBody>
          <a:bodyPr/>
          <a:lstStyle/>
          <a:p>
            <a:fld id="{8A1843C2-04F4-48B4-8959-ED07B4BF63C1}" type="datetime1">
              <a:rPr lang="en-US" smtClean="0"/>
              <a:t>2/8/2022</a:t>
            </a:fld>
            <a:endParaRPr lang="en-US"/>
          </a:p>
        </p:txBody>
      </p:sp>
    </p:spTree>
    <p:extLst>
      <p:ext uri="{BB962C8B-B14F-4D97-AF65-F5344CB8AC3E}">
        <p14:creationId xmlns:p14="http://schemas.microsoft.com/office/powerpoint/2010/main" val="31855302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9D8DD-159D-47F6-9285-E1FAFB830CC7}"/>
              </a:ext>
            </a:extLst>
          </p:cNvPr>
          <p:cNvSpPr>
            <a:spLocks noGrp="1"/>
          </p:cNvSpPr>
          <p:nvPr>
            <p:ph idx="1"/>
          </p:nvPr>
        </p:nvSpPr>
        <p:spPr>
          <a:xfrm>
            <a:off x="457200" y="1295400"/>
            <a:ext cx="8229600" cy="4830763"/>
          </a:xfrm>
        </p:spPr>
        <p:txBody>
          <a:bodyPr>
            <a:normAutofit lnSpcReduction="10000"/>
          </a:bodyPr>
          <a:lstStyle/>
          <a:p>
            <a:pPr algn="just"/>
            <a:r>
              <a:rPr lang="en-US" sz="2800" b="1" i="1" dirty="0">
                <a:solidFill>
                  <a:srgbClr val="333333"/>
                </a:solidFill>
                <a:effectLst/>
              </a:rPr>
              <a:t>Pros:</a:t>
            </a:r>
            <a:endParaRPr lang="en-US" sz="2800" b="0" i="0" dirty="0">
              <a:solidFill>
                <a:srgbClr val="595858"/>
              </a:solidFill>
              <a:effectLst/>
            </a:endParaRPr>
          </a:p>
          <a:p>
            <a:pPr algn="just">
              <a:buFont typeface="Arial" panose="020B0604020202020204" pitchFamily="34" charset="0"/>
              <a:buChar char="•"/>
            </a:pPr>
            <a:r>
              <a:rPr lang="en-US" sz="2800" b="0" i="0" dirty="0">
                <a:solidFill>
                  <a:srgbClr val="595858"/>
                </a:solidFill>
                <a:effectLst/>
              </a:rPr>
              <a:t>It is easy and fast to predict class of test data set. It also perform well in multi class prediction</a:t>
            </a:r>
          </a:p>
          <a:p>
            <a:pPr algn="just">
              <a:buFont typeface="Arial" panose="020B0604020202020204" pitchFamily="34" charset="0"/>
              <a:buChar char="•"/>
            </a:pPr>
            <a:r>
              <a:rPr lang="en-US" sz="2800" b="0" i="0" dirty="0">
                <a:solidFill>
                  <a:srgbClr val="595858"/>
                </a:solidFill>
                <a:effectLst/>
              </a:rPr>
              <a:t>When assumption of independence holds, a Naive Bayes classifier performs better compare to other models like logistic regression and you need less training data.</a:t>
            </a:r>
          </a:p>
          <a:p>
            <a:pPr algn="just">
              <a:buFont typeface="Arial" panose="020B0604020202020204" pitchFamily="34" charset="0"/>
              <a:buChar char="•"/>
            </a:pPr>
            <a:r>
              <a:rPr lang="en-US" sz="2800" b="0" i="0" dirty="0">
                <a:solidFill>
                  <a:srgbClr val="595858"/>
                </a:solidFill>
                <a:effectLst/>
              </a:rPr>
              <a:t>It perform well in case of categorical input variables compared to numerical variable(s). For numerical variable, normal distribution is assumed (bell curve, which is a strong assumption).</a:t>
            </a:r>
          </a:p>
          <a:p>
            <a:endParaRPr lang="en-IN" dirty="0"/>
          </a:p>
        </p:txBody>
      </p:sp>
      <p:sp>
        <p:nvSpPr>
          <p:cNvPr id="4" name="Date Placeholder 3">
            <a:extLst>
              <a:ext uri="{FF2B5EF4-FFF2-40B4-BE49-F238E27FC236}">
                <a16:creationId xmlns:a16="http://schemas.microsoft.com/office/drawing/2014/main" id="{93B3855D-8D56-4DAC-A426-7F58E58F4E1C}"/>
              </a:ext>
            </a:extLst>
          </p:cNvPr>
          <p:cNvSpPr>
            <a:spLocks noGrp="1"/>
          </p:cNvSpPr>
          <p:nvPr>
            <p:ph type="dt" sz="half" idx="10"/>
          </p:nvPr>
        </p:nvSpPr>
        <p:spPr/>
        <p:txBody>
          <a:bodyPr/>
          <a:lstStyle/>
          <a:p>
            <a:fld id="{A61DB6EF-C53B-4C9F-9058-D621703DD819}" type="datetime1">
              <a:rPr lang="en-US" smtClean="0"/>
              <a:t>2/8/2022</a:t>
            </a:fld>
            <a:endParaRPr lang="en-US"/>
          </a:p>
        </p:txBody>
      </p:sp>
      <p:sp>
        <p:nvSpPr>
          <p:cNvPr id="5" name="Footer Placeholder 4">
            <a:extLst>
              <a:ext uri="{FF2B5EF4-FFF2-40B4-BE49-F238E27FC236}">
                <a16:creationId xmlns:a16="http://schemas.microsoft.com/office/drawing/2014/main" id="{2214DBC3-9753-4194-A352-2FAE70952C65}"/>
              </a:ext>
            </a:extLst>
          </p:cNvPr>
          <p:cNvSpPr>
            <a:spLocks noGrp="1"/>
          </p:cNvSpPr>
          <p:nvPr>
            <p:ph type="ftr" sz="quarter" idx="11"/>
          </p:nvPr>
        </p:nvSpPr>
        <p:spPr>
          <a:xfrm>
            <a:off x="20574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4F887CB-274A-4C27-8A59-4A79B8727BD3}"/>
              </a:ext>
            </a:extLst>
          </p:cNvPr>
          <p:cNvSpPr>
            <a:spLocks noGrp="1"/>
          </p:cNvSpPr>
          <p:nvPr>
            <p:ph type="sldNum" sz="quarter" idx="12"/>
          </p:nvPr>
        </p:nvSpPr>
        <p:spPr/>
        <p:txBody>
          <a:bodyPr/>
          <a:lstStyle/>
          <a:p>
            <a:fld id="{DD535DB6-9AA5-4DF6-8BB3-90D1D0B22B34}" type="slidenum">
              <a:rPr lang="en-US" smtClean="0"/>
              <a:pPr/>
              <a:t>96</a:t>
            </a:fld>
            <a:endParaRPr lang="en-US"/>
          </a:p>
        </p:txBody>
      </p:sp>
      <p:sp>
        <p:nvSpPr>
          <p:cNvPr id="7" name="Title 1">
            <a:extLst>
              <a:ext uri="{FF2B5EF4-FFF2-40B4-BE49-F238E27FC236}">
                <a16:creationId xmlns:a16="http://schemas.microsoft.com/office/drawing/2014/main" id="{042BA95D-F623-4CBF-9EA8-A819F92E26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200" b="1" dirty="0">
                <a:latin typeface="Times New Roman" pitchFamily="18" charset="0"/>
                <a:cs typeface="Times New Roman" pitchFamily="18" charset="0"/>
              </a:rPr>
              <a:t>PROS AND CONS OF NAÏVE’S BAYES</a:t>
            </a:r>
            <a:endParaRPr kumimoji="0" lang="en-US" sz="2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C8DA537-A3A6-4C6D-B8F4-DE41ED4D90E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901361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9D8DD-159D-47F6-9285-E1FAFB830CC7}"/>
              </a:ext>
            </a:extLst>
          </p:cNvPr>
          <p:cNvSpPr>
            <a:spLocks noGrp="1"/>
          </p:cNvSpPr>
          <p:nvPr>
            <p:ph idx="1"/>
          </p:nvPr>
        </p:nvSpPr>
        <p:spPr>
          <a:xfrm>
            <a:off x="457200" y="1295400"/>
            <a:ext cx="8229600" cy="4830763"/>
          </a:xfrm>
        </p:spPr>
        <p:txBody>
          <a:bodyPr>
            <a:normAutofit/>
          </a:bodyPr>
          <a:lstStyle/>
          <a:p>
            <a:pPr marL="0" indent="0" algn="just">
              <a:buNone/>
            </a:pPr>
            <a:r>
              <a:rPr lang="en-IN" sz="2800" b="1" i="1" dirty="0">
                <a:solidFill>
                  <a:srgbClr val="333333"/>
                </a:solidFill>
                <a:effectLst/>
              </a:rPr>
              <a:t>Cons:</a:t>
            </a:r>
            <a:endParaRPr lang="en-US" sz="2800" b="1" i="0" dirty="0">
              <a:solidFill>
                <a:srgbClr val="595858"/>
              </a:solidFill>
              <a:effectLst/>
            </a:endParaRPr>
          </a:p>
          <a:p>
            <a:pPr algn="just"/>
            <a:r>
              <a:rPr lang="en-US" sz="2800" b="0" i="0" dirty="0">
                <a:solidFill>
                  <a:srgbClr val="595858"/>
                </a:solidFill>
                <a:effectLst/>
              </a:rPr>
              <a:t>If categorical variable has a category (in test data set), which was not observed in training data set, then model will assign a 0 (zero) probability and will be unable to make a prediction. This is often known as “Zero Frequency”. </a:t>
            </a:r>
          </a:p>
          <a:p>
            <a:pPr marL="0" indent="0">
              <a:buNone/>
            </a:pPr>
            <a:endParaRPr lang="en-IN" dirty="0"/>
          </a:p>
        </p:txBody>
      </p:sp>
      <p:sp>
        <p:nvSpPr>
          <p:cNvPr id="4" name="Date Placeholder 3">
            <a:extLst>
              <a:ext uri="{FF2B5EF4-FFF2-40B4-BE49-F238E27FC236}">
                <a16:creationId xmlns:a16="http://schemas.microsoft.com/office/drawing/2014/main" id="{93B3855D-8D56-4DAC-A426-7F58E58F4E1C}"/>
              </a:ext>
            </a:extLst>
          </p:cNvPr>
          <p:cNvSpPr>
            <a:spLocks noGrp="1"/>
          </p:cNvSpPr>
          <p:nvPr>
            <p:ph type="dt" sz="half" idx="10"/>
          </p:nvPr>
        </p:nvSpPr>
        <p:spPr/>
        <p:txBody>
          <a:bodyPr/>
          <a:lstStyle/>
          <a:p>
            <a:fld id="{C99B6463-CD49-4553-BAAB-1FEF3A91E6EE}" type="datetime1">
              <a:rPr lang="en-US" smtClean="0"/>
              <a:t>2/8/2022</a:t>
            </a:fld>
            <a:endParaRPr lang="en-US"/>
          </a:p>
        </p:txBody>
      </p:sp>
      <p:sp>
        <p:nvSpPr>
          <p:cNvPr id="5" name="Footer Placeholder 4">
            <a:extLst>
              <a:ext uri="{FF2B5EF4-FFF2-40B4-BE49-F238E27FC236}">
                <a16:creationId xmlns:a16="http://schemas.microsoft.com/office/drawing/2014/main" id="{2214DBC3-9753-4194-A352-2FAE70952C65}"/>
              </a:ext>
            </a:extLst>
          </p:cNvPr>
          <p:cNvSpPr>
            <a:spLocks noGrp="1"/>
          </p:cNvSpPr>
          <p:nvPr>
            <p:ph type="ftr" sz="quarter" idx="11"/>
          </p:nvPr>
        </p:nvSpPr>
        <p:spPr>
          <a:xfrm>
            <a:off x="2057400" y="6356350"/>
            <a:ext cx="5029200" cy="36512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C4F887CB-274A-4C27-8A59-4A79B8727BD3}"/>
              </a:ext>
            </a:extLst>
          </p:cNvPr>
          <p:cNvSpPr>
            <a:spLocks noGrp="1"/>
          </p:cNvSpPr>
          <p:nvPr>
            <p:ph type="sldNum" sz="quarter" idx="12"/>
          </p:nvPr>
        </p:nvSpPr>
        <p:spPr/>
        <p:txBody>
          <a:bodyPr/>
          <a:lstStyle/>
          <a:p>
            <a:fld id="{DD535DB6-9AA5-4DF6-8BB3-90D1D0B22B34}" type="slidenum">
              <a:rPr lang="en-US" smtClean="0"/>
              <a:pPr/>
              <a:t>97</a:t>
            </a:fld>
            <a:endParaRPr lang="en-US"/>
          </a:p>
        </p:txBody>
      </p:sp>
      <p:sp>
        <p:nvSpPr>
          <p:cNvPr id="7" name="Title 1">
            <a:extLst>
              <a:ext uri="{FF2B5EF4-FFF2-40B4-BE49-F238E27FC236}">
                <a16:creationId xmlns:a16="http://schemas.microsoft.com/office/drawing/2014/main" id="{042BA95D-F623-4CBF-9EA8-A819F92E26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PROS AND CONS OF NAÏVE’S BAYES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2C8DA537-A3A6-4C6D-B8F4-DE41ED4D90E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960783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81F7-EAF3-429B-865A-8B92081B13BE}"/>
              </a:ext>
            </a:extLst>
          </p:cNvPr>
          <p:cNvSpPr>
            <a:spLocks noGrp="1"/>
          </p:cNvSpPr>
          <p:nvPr>
            <p:ph idx="1"/>
          </p:nvPr>
        </p:nvSpPr>
        <p:spPr>
          <a:xfrm>
            <a:off x="472440" y="948527"/>
            <a:ext cx="8229600" cy="5407823"/>
          </a:xfrm>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A Bayesian network is a probabilistic graphical model which represents a set of variables and their conditional dependencies using a directed acyclic graph.</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is also called a </a:t>
            </a:r>
            <a:r>
              <a:rPr lang="en-US" sz="2400" b="1" i="0" dirty="0">
                <a:solidFill>
                  <a:srgbClr val="333333"/>
                </a:solidFill>
                <a:effectLst/>
                <a:latin typeface="Times New Roman" panose="02020603050405020304" pitchFamily="18" charset="0"/>
                <a:cs typeface="Times New Roman" panose="02020603050405020304" pitchFamily="18" charset="0"/>
              </a:rPr>
              <a:t>Bayes network, belief network, decision network</a:t>
            </a:r>
            <a:r>
              <a:rPr lang="en-US" sz="2400" b="0" i="0" dirty="0">
                <a:solidFill>
                  <a:srgbClr val="333333"/>
                </a:solidFill>
                <a:effectLst/>
                <a:latin typeface="Times New Roman" panose="02020603050405020304" pitchFamily="18" charset="0"/>
                <a:cs typeface="Times New Roman" panose="02020603050405020304" pitchFamily="18" charset="0"/>
              </a:rPr>
              <a:t>, or </a:t>
            </a:r>
            <a:r>
              <a:rPr lang="en-US" sz="2400" b="1" i="0" dirty="0">
                <a:solidFill>
                  <a:srgbClr val="333333"/>
                </a:solidFill>
                <a:effectLst/>
                <a:latin typeface="Times New Roman" panose="02020603050405020304" pitchFamily="18" charset="0"/>
                <a:cs typeface="Times New Roman" panose="02020603050405020304" pitchFamily="18" charset="0"/>
              </a:rPr>
              <a:t>Bayesian model</a:t>
            </a:r>
            <a:r>
              <a:rPr lang="en-US" sz="24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Bayesian networks are probabilistic, because these networks are built from a </a:t>
            </a:r>
            <a:r>
              <a:rPr lang="en-US" sz="2400" b="1" i="0" dirty="0">
                <a:solidFill>
                  <a:srgbClr val="333333"/>
                </a:solidFill>
                <a:effectLst/>
                <a:latin typeface="Times New Roman" panose="02020603050405020304" pitchFamily="18" charset="0"/>
                <a:cs typeface="Times New Roman" panose="02020603050405020304" pitchFamily="18" charset="0"/>
              </a:rPr>
              <a:t>probability distribution</a:t>
            </a:r>
            <a:r>
              <a:rPr lang="en-US" sz="2400" b="0" i="0" dirty="0">
                <a:solidFill>
                  <a:srgbClr val="333333"/>
                </a:solidFill>
                <a:effectLst/>
                <a:latin typeface="Times New Roman" panose="02020603050405020304" pitchFamily="18" charset="0"/>
                <a:cs typeface="Times New Roman" panose="02020603050405020304" pitchFamily="18" charset="0"/>
              </a:rPr>
              <a:t>, and also use probability theory for prediction and anomaly detection.</a:t>
            </a:r>
          </a:p>
          <a:p>
            <a:pPr marL="0" indent="0" algn="just">
              <a:buNone/>
            </a:pP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Bayesian Network can be used for building models from data and experts opinions, and it consists of two parts:</a:t>
            </a:r>
          </a:p>
          <a:p>
            <a:pPr algn="just">
              <a:buFont typeface="Wingdings" panose="05000000000000000000" pitchFamily="2" charset="2"/>
              <a:buChar char="Ø"/>
            </a:pPr>
            <a:r>
              <a:rPr lang="en-US" sz="2400" b="1" i="0" dirty="0">
                <a:solidFill>
                  <a:srgbClr val="000000"/>
                </a:solidFill>
                <a:effectLst/>
                <a:latin typeface="Times New Roman" panose="02020603050405020304" pitchFamily="18" charset="0"/>
                <a:cs typeface="Times New Roman" panose="02020603050405020304" pitchFamily="18" charset="0"/>
              </a:rPr>
              <a:t>Directed Acyclic Graph</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i="0" dirty="0">
                <a:solidFill>
                  <a:srgbClr val="000000"/>
                </a:solidFill>
                <a:effectLst/>
                <a:latin typeface="Times New Roman" panose="02020603050405020304" pitchFamily="18" charset="0"/>
                <a:cs typeface="Times New Roman" panose="02020603050405020304" pitchFamily="18" charset="0"/>
              </a:rPr>
              <a:t>Table of conditional probabilities.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889C5C-D415-4C76-B700-6A051CC1B40B}"/>
              </a:ext>
            </a:extLst>
          </p:cNvPr>
          <p:cNvSpPr>
            <a:spLocks noGrp="1"/>
          </p:cNvSpPr>
          <p:nvPr>
            <p:ph type="dt" sz="half" idx="10"/>
          </p:nvPr>
        </p:nvSpPr>
        <p:spPr/>
        <p:txBody>
          <a:bodyPr/>
          <a:lstStyle/>
          <a:p>
            <a:fld id="{A952A06B-E8EB-4932-A728-28595950DC48}" type="datetime1">
              <a:rPr lang="en-US" smtClean="0"/>
              <a:t>2/8/2022</a:t>
            </a:fld>
            <a:endParaRPr lang="en-US"/>
          </a:p>
        </p:txBody>
      </p:sp>
      <p:sp>
        <p:nvSpPr>
          <p:cNvPr id="5" name="Footer Placeholder 4">
            <a:extLst>
              <a:ext uri="{FF2B5EF4-FFF2-40B4-BE49-F238E27FC236}">
                <a16:creationId xmlns:a16="http://schemas.microsoft.com/office/drawing/2014/main" id="{32418ECE-B4C8-4A4F-86ED-EA2446B354D7}"/>
              </a:ext>
            </a:extLst>
          </p:cNvPr>
          <p:cNvSpPr>
            <a:spLocks noGrp="1"/>
          </p:cNvSpPr>
          <p:nvPr>
            <p:ph type="ftr" sz="quarter" idx="11"/>
          </p:nvPr>
        </p:nvSpPr>
        <p:spPr>
          <a:xfrm>
            <a:off x="3124200" y="6487714"/>
            <a:ext cx="4495800" cy="233761"/>
          </a:xfrm>
        </p:spPr>
        <p:txBody>
          <a:bodyPr/>
          <a:lstStyle/>
          <a:p>
            <a:r>
              <a:rPr lang="en-US" dirty="0"/>
              <a:t>KN SINGH                               MLT(KCS055)                                    UNIT-2</a:t>
            </a:r>
          </a:p>
        </p:txBody>
      </p:sp>
      <p:sp>
        <p:nvSpPr>
          <p:cNvPr id="6" name="Slide Number Placeholder 5">
            <a:extLst>
              <a:ext uri="{FF2B5EF4-FFF2-40B4-BE49-F238E27FC236}">
                <a16:creationId xmlns:a16="http://schemas.microsoft.com/office/drawing/2014/main" id="{96E5CDF0-B282-4F53-B203-3E487B4F6186}"/>
              </a:ext>
            </a:extLst>
          </p:cNvPr>
          <p:cNvSpPr>
            <a:spLocks noGrp="1"/>
          </p:cNvSpPr>
          <p:nvPr>
            <p:ph type="sldNum" sz="quarter" idx="12"/>
          </p:nvPr>
        </p:nvSpPr>
        <p:spPr/>
        <p:txBody>
          <a:bodyPr/>
          <a:lstStyle/>
          <a:p>
            <a:fld id="{DD535DB6-9AA5-4DF6-8BB3-90D1D0B22B34}" type="slidenum">
              <a:rPr lang="en-US" smtClean="0"/>
              <a:pPr/>
              <a:t>98</a:t>
            </a:fld>
            <a:endParaRPr lang="en-US"/>
          </a:p>
        </p:txBody>
      </p:sp>
      <p:sp>
        <p:nvSpPr>
          <p:cNvPr id="7" name="Title 1">
            <a:extLst>
              <a:ext uri="{FF2B5EF4-FFF2-40B4-BE49-F238E27FC236}">
                <a16:creationId xmlns:a16="http://schemas.microsoft.com/office/drawing/2014/main"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i="0" dirty="0">
                <a:solidFill>
                  <a:srgbClr val="40424E"/>
                </a:solidFill>
                <a:effectLst/>
                <a:latin typeface="+mj-lt"/>
              </a:rPr>
              <a:t>BAYESIAN BELIEF NETWORK </a:t>
            </a:r>
            <a:endParaRPr kumimoji="0" lang="en-US" sz="3200" b="0" i="0" u="none" strike="noStrike" kern="1200" cap="none" spc="0" normalizeH="0" baseline="0" noProof="0" dirty="0">
              <a:ln>
                <a:noFill/>
              </a:ln>
              <a:solidFill>
                <a:schemeClr val="dk1"/>
              </a:solidFill>
              <a:effectLst/>
              <a:uLnTx/>
              <a:uFillTx/>
              <a:latin typeface="+mj-lt"/>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E7E78D5A-DA47-4A17-BB05-AA1779F5A41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876485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89C5C-D415-4C76-B700-6A051CC1B40B}"/>
              </a:ext>
            </a:extLst>
          </p:cNvPr>
          <p:cNvSpPr>
            <a:spLocks noGrp="1"/>
          </p:cNvSpPr>
          <p:nvPr>
            <p:ph type="dt" sz="half" idx="10"/>
          </p:nvPr>
        </p:nvSpPr>
        <p:spPr/>
        <p:txBody>
          <a:bodyPr/>
          <a:lstStyle/>
          <a:p>
            <a:fld id="{A7664F52-B202-47EB-8976-5D27C03EBA78}" type="datetime1">
              <a:rPr lang="en-US" smtClean="0"/>
              <a:t>2/8/2022</a:t>
            </a:fld>
            <a:endParaRPr lang="en-US"/>
          </a:p>
        </p:txBody>
      </p:sp>
      <p:sp>
        <p:nvSpPr>
          <p:cNvPr id="5" name="Footer Placeholder 4">
            <a:extLst>
              <a:ext uri="{FF2B5EF4-FFF2-40B4-BE49-F238E27FC236}">
                <a16:creationId xmlns:a16="http://schemas.microsoft.com/office/drawing/2014/main" id="{32418ECE-B4C8-4A4F-86ED-EA2446B354D7}"/>
              </a:ext>
            </a:extLst>
          </p:cNvPr>
          <p:cNvSpPr>
            <a:spLocks noGrp="1"/>
          </p:cNvSpPr>
          <p:nvPr>
            <p:ph type="ftr" sz="quarter" idx="11"/>
          </p:nvPr>
        </p:nvSpPr>
        <p:spPr>
          <a:xfrm>
            <a:off x="3124200" y="6248400"/>
            <a:ext cx="4724400" cy="473075"/>
          </a:xfrm>
        </p:spPr>
        <p:txBody>
          <a:bodyPr/>
          <a:lstStyle/>
          <a:p>
            <a:r>
              <a:rPr lang="en-US"/>
              <a:t>KN SINGH                               MLT(KCS055)                                    UNIT-2</a:t>
            </a:r>
            <a:endParaRPr lang="en-US" dirty="0"/>
          </a:p>
        </p:txBody>
      </p:sp>
      <p:sp>
        <p:nvSpPr>
          <p:cNvPr id="6" name="Slide Number Placeholder 5">
            <a:extLst>
              <a:ext uri="{FF2B5EF4-FFF2-40B4-BE49-F238E27FC236}">
                <a16:creationId xmlns:a16="http://schemas.microsoft.com/office/drawing/2014/main" id="{96E5CDF0-B282-4F53-B203-3E487B4F6186}"/>
              </a:ext>
            </a:extLst>
          </p:cNvPr>
          <p:cNvSpPr>
            <a:spLocks noGrp="1"/>
          </p:cNvSpPr>
          <p:nvPr>
            <p:ph type="sldNum" sz="quarter" idx="12"/>
          </p:nvPr>
        </p:nvSpPr>
        <p:spPr/>
        <p:txBody>
          <a:bodyPr/>
          <a:lstStyle/>
          <a:p>
            <a:fld id="{DD535DB6-9AA5-4DF6-8BB3-90D1D0B22B34}" type="slidenum">
              <a:rPr lang="en-US" smtClean="0"/>
              <a:pPr/>
              <a:t>99</a:t>
            </a:fld>
            <a:endParaRPr lang="en-US"/>
          </a:p>
        </p:txBody>
      </p:sp>
      <p:sp>
        <p:nvSpPr>
          <p:cNvPr id="7" name="Title 1">
            <a:extLst>
              <a:ext uri="{FF2B5EF4-FFF2-40B4-BE49-F238E27FC236}">
                <a16:creationId xmlns:a16="http://schemas.microsoft.com/office/drawing/2014/main"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i="0" dirty="0">
                <a:solidFill>
                  <a:srgbClr val="40424E"/>
                </a:solidFill>
                <a:effectLst/>
                <a:latin typeface="+mj-lt"/>
              </a:rPr>
              <a:t>BAYESIAN BELIEF NETWORK(EXAMPLE) </a:t>
            </a:r>
            <a:endParaRPr kumimoji="0" lang="en-US" sz="3200" b="0" i="0" u="none" strike="noStrike" kern="1200" cap="none" spc="0" normalizeH="0" baseline="0" noProof="0" dirty="0">
              <a:ln>
                <a:noFill/>
              </a:ln>
              <a:solidFill>
                <a:schemeClr val="dk1"/>
              </a:solidFill>
              <a:effectLst/>
              <a:uLnTx/>
              <a:uFillTx/>
              <a:latin typeface="+mj-lt"/>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E7E78D5A-DA47-4A17-BB05-AA1779F5A41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8484F152-F31C-4CA4-8B01-D54BE2E979F8}"/>
              </a:ext>
            </a:extLst>
          </p:cNvPr>
          <p:cNvSpPr txBox="1"/>
          <p:nvPr/>
        </p:nvSpPr>
        <p:spPr>
          <a:xfrm>
            <a:off x="457200" y="1295400"/>
            <a:ext cx="8382000" cy="830997"/>
          </a:xfrm>
          <a:prstGeom prst="rect">
            <a:avLst/>
          </a:prstGeom>
          <a:noFill/>
        </p:spPr>
        <p:txBody>
          <a:bodyPr wrap="square">
            <a:spAutoFit/>
          </a:bodyPr>
          <a:lstStyle/>
          <a:p>
            <a:r>
              <a:rPr lang="en-US" sz="2400" b="1" i="0" dirty="0">
                <a:solidFill>
                  <a:srgbClr val="333333"/>
                </a:solidFill>
                <a:effectLst/>
                <a:latin typeface="Times New Roman" panose="02020603050405020304" pitchFamily="18" charset="0"/>
                <a:cs typeface="Times New Roman" panose="02020603050405020304" pitchFamily="18" charset="0"/>
              </a:rPr>
              <a:t>A Bayesian network graph is made up of nodes and Arcs (directed links), where:</a:t>
            </a:r>
            <a:endParaRPr lang="en-IN" sz="2400" dirty="0">
              <a:latin typeface="Times New Roman" panose="02020603050405020304" pitchFamily="18" charset="0"/>
              <a:cs typeface="Times New Roman" panose="02020603050405020304" pitchFamily="18" charset="0"/>
            </a:endParaRPr>
          </a:p>
        </p:txBody>
      </p:sp>
      <p:pic>
        <p:nvPicPr>
          <p:cNvPr id="1026" name="Picture 2" descr="Bayesian Belief Network">
            <a:extLst>
              <a:ext uri="{FF2B5EF4-FFF2-40B4-BE49-F238E27FC236}">
                <a16:creationId xmlns:a16="http://schemas.microsoft.com/office/drawing/2014/main" id="{AA921651-6C3E-4CE0-8E69-85F842006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316552"/>
            <a:ext cx="5048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77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4000</TotalTime>
  <Words>11963</Words>
  <Application>Microsoft Office PowerPoint</Application>
  <PresentationFormat>On-screen Show (4:3)</PresentationFormat>
  <Paragraphs>1819</Paragraphs>
  <Slides>161</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161</vt:i4>
      </vt:variant>
    </vt:vector>
  </HeadingPairs>
  <TitlesOfParts>
    <vt:vector size="177" baseType="lpstr">
      <vt:lpstr>Arial</vt:lpstr>
      <vt:lpstr>Calibri</vt:lpstr>
      <vt:lpstr>Cambria Math</vt:lpstr>
      <vt:lpstr>charter</vt:lpstr>
      <vt:lpstr>Courier New</vt:lpstr>
      <vt:lpstr>erdana</vt:lpstr>
      <vt:lpstr>Georgia</vt:lpstr>
      <vt:lpstr>Georgia</vt:lpstr>
      <vt:lpstr>inter-bold</vt:lpstr>
      <vt:lpstr>inter-regular</vt:lpstr>
      <vt:lpstr>Open Sans</vt:lpstr>
      <vt:lpstr>Times New Roman</vt:lpstr>
      <vt:lpstr>Times New Roman</vt:lpstr>
      <vt:lpstr>Verdana</vt:lpstr>
      <vt:lpstr>Wingdings</vt:lpstr>
      <vt:lpstr>Office Theme</vt:lpstr>
      <vt:lpstr>Noida Institute of Engineering and Technology, Greater Noida</vt:lpstr>
      <vt:lpstr> Faculty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Robert Downey Jr</dc:creator>
  <cp:lastModifiedBy>Alisha Sikri</cp:lastModifiedBy>
  <cp:revision>262</cp:revision>
  <dcterms:created xsi:type="dcterms:W3CDTF">2020-05-07T16:49:56Z</dcterms:created>
  <dcterms:modified xsi:type="dcterms:W3CDTF">2022-02-08T07:36:05Z</dcterms:modified>
</cp:coreProperties>
</file>