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8" r:id="rId2"/>
    <p:sldId id="418" r:id="rId3"/>
    <p:sldId id="509" r:id="rId4"/>
    <p:sldId id="510" r:id="rId5"/>
    <p:sldId id="511"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287" r:id="rId23"/>
    <p:sldId id="356" r:id="rId24"/>
    <p:sldId id="279" r:id="rId25"/>
    <p:sldId id="507" r:id="rId26"/>
    <p:sldId id="528" r:id="rId27"/>
    <p:sldId id="266" r:id="rId28"/>
    <p:sldId id="288" r:id="rId29"/>
    <p:sldId id="368" r:id="rId30"/>
    <p:sldId id="367" r:id="rId31"/>
    <p:sldId id="369" r:id="rId32"/>
    <p:sldId id="370" r:id="rId33"/>
    <p:sldId id="267" r:id="rId34"/>
    <p:sldId id="268" r:id="rId35"/>
    <p:sldId id="269" r:id="rId36"/>
    <p:sldId id="270" r:id="rId37"/>
    <p:sldId id="271" r:id="rId38"/>
    <p:sldId id="272" r:id="rId39"/>
    <p:sldId id="371" r:id="rId40"/>
    <p:sldId id="372" r:id="rId41"/>
    <p:sldId id="373" r:id="rId42"/>
    <p:sldId id="374" r:id="rId43"/>
    <p:sldId id="376" r:id="rId44"/>
    <p:sldId id="377" r:id="rId45"/>
    <p:sldId id="378" r:id="rId46"/>
    <p:sldId id="379" r:id="rId47"/>
    <p:sldId id="375" r:id="rId48"/>
    <p:sldId id="380" r:id="rId49"/>
    <p:sldId id="385" r:id="rId50"/>
    <p:sldId id="474" r:id="rId51"/>
    <p:sldId id="475" r:id="rId52"/>
    <p:sldId id="273" r:id="rId53"/>
    <p:sldId id="386" r:id="rId54"/>
    <p:sldId id="388" r:id="rId55"/>
    <p:sldId id="387" r:id="rId56"/>
    <p:sldId id="289" r:id="rId57"/>
    <p:sldId id="274" r:id="rId58"/>
    <p:sldId id="290" r:id="rId59"/>
    <p:sldId id="275" r:id="rId60"/>
    <p:sldId id="291" r:id="rId61"/>
    <p:sldId id="276" r:id="rId62"/>
    <p:sldId id="277" r:id="rId63"/>
    <p:sldId id="292" r:id="rId64"/>
    <p:sldId id="293" r:id="rId65"/>
    <p:sldId id="477" r:id="rId66"/>
    <p:sldId id="476" r:id="rId67"/>
    <p:sldId id="478" r:id="rId68"/>
    <p:sldId id="390" r:id="rId69"/>
    <p:sldId id="391" r:id="rId70"/>
    <p:sldId id="294" r:id="rId71"/>
    <p:sldId id="296" r:id="rId72"/>
    <p:sldId id="297" r:id="rId73"/>
    <p:sldId id="479" r:id="rId74"/>
    <p:sldId id="480" r:id="rId75"/>
    <p:sldId id="481" r:id="rId76"/>
    <p:sldId id="482" r:id="rId77"/>
    <p:sldId id="484" r:id="rId78"/>
    <p:sldId id="485" r:id="rId79"/>
    <p:sldId id="486" r:id="rId80"/>
    <p:sldId id="487" r:id="rId81"/>
    <p:sldId id="488" r:id="rId82"/>
    <p:sldId id="489" r:id="rId83"/>
    <p:sldId id="490" r:id="rId84"/>
    <p:sldId id="491" r:id="rId85"/>
    <p:sldId id="492" r:id="rId86"/>
    <p:sldId id="483" r:id="rId87"/>
    <p:sldId id="332" r:id="rId88"/>
    <p:sldId id="333" r:id="rId89"/>
    <p:sldId id="334" r:id="rId90"/>
    <p:sldId id="529" r:id="rId91"/>
    <p:sldId id="530" r:id="rId92"/>
    <p:sldId id="335" r:id="rId93"/>
    <p:sldId id="336" r:id="rId94"/>
    <p:sldId id="337" r:id="rId95"/>
    <p:sldId id="338" r:id="rId96"/>
    <p:sldId id="531" r:id="rId97"/>
    <p:sldId id="532" r:id="rId98"/>
    <p:sldId id="533" r:id="rId99"/>
    <p:sldId id="534" r:id="rId100"/>
    <p:sldId id="535" r:id="rId101"/>
    <p:sldId id="536" r:id="rId102"/>
    <p:sldId id="537" r:id="rId103"/>
    <p:sldId id="538" r:id="rId104"/>
    <p:sldId id="539" r:id="rId105"/>
    <p:sldId id="342" r:id="rId106"/>
    <p:sldId id="343" r:id="rId107"/>
    <p:sldId id="351" r:id="rId108"/>
    <p:sldId id="540" r:id="rId109"/>
    <p:sldId id="541" r:id="rId110"/>
    <p:sldId id="344" r:id="rId111"/>
    <p:sldId id="345"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4C1F5A-719A-4F2B-A97C-71A67551876F}" v="98" dt="2021-04-30T07:35:46.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varScale="1">
        <p:scale>
          <a:sx n="56" d="100"/>
          <a:sy n="56" d="100"/>
        </p:scale>
        <p:origin x="15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19"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a Mayor" userId="86eda4f52a034106" providerId="LiveId" clId="{E9D14015-2ADC-4479-AB11-033CE8E7F038}"/>
    <pc:docChg chg="undo custSel addSld delSld modSld sldOrd">
      <pc:chgData name="Shweta Mayor" userId="86eda4f52a034106" providerId="LiveId" clId="{E9D14015-2ADC-4479-AB11-033CE8E7F038}" dt="2021-04-19T13:30:59.905" v="571" actId="14100"/>
      <pc:docMkLst>
        <pc:docMk/>
      </pc:docMkLst>
      <pc:sldChg chg="modSp mod">
        <pc:chgData name="Shweta Mayor" userId="86eda4f52a034106" providerId="LiveId" clId="{E9D14015-2ADC-4479-AB11-033CE8E7F038}" dt="2021-04-19T12:28:01.509" v="63" actId="20577"/>
        <pc:sldMkLst>
          <pc:docMk/>
          <pc:sldMk cId="0" sldId="258"/>
        </pc:sldMkLst>
        <pc:spChg chg="mod">
          <ac:chgData name="Shweta Mayor" userId="86eda4f52a034106" providerId="LiveId" clId="{E9D14015-2ADC-4479-AB11-033CE8E7F038}" dt="2021-04-19T12:24:08.642" v="50" actId="27636"/>
          <ac:spMkLst>
            <pc:docMk/>
            <pc:sldMk cId="0" sldId="258"/>
            <ac:spMk id="6" creationId="{00000000-0000-0000-0000-000000000000}"/>
          </ac:spMkLst>
        </pc:spChg>
        <pc:spChg chg="mod">
          <ac:chgData name="Shweta Mayor" userId="86eda4f52a034106" providerId="LiveId" clId="{E9D14015-2ADC-4479-AB11-033CE8E7F038}" dt="2021-04-19T12:28:01.509" v="63" actId="20577"/>
          <ac:spMkLst>
            <pc:docMk/>
            <pc:sldMk cId="0" sldId="258"/>
            <ac:spMk id="15" creationId="{00000000-0000-0000-0000-000000000000}"/>
          </ac:spMkLst>
        </pc:spChg>
      </pc:sldChg>
      <pc:sldChg chg="addSp delSp modSp mod">
        <pc:chgData name="Shweta Mayor" userId="86eda4f52a034106" providerId="LiveId" clId="{E9D14015-2ADC-4479-AB11-033CE8E7F038}" dt="2021-04-19T12:33:06.407" v="158" actId="27309"/>
        <pc:sldMkLst>
          <pc:docMk/>
          <pc:sldMk cId="0" sldId="266"/>
        </pc:sldMkLst>
        <pc:graphicFrameChg chg="add del modGraphic">
          <ac:chgData name="Shweta Mayor" userId="86eda4f52a034106" providerId="LiveId" clId="{E9D14015-2ADC-4479-AB11-033CE8E7F038}" dt="2021-04-19T12:33:06.407" v="158" actId="27309"/>
          <ac:graphicFrameMkLst>
            <pc:docMk/>
            <pc:sldMk cId="0" sldId="266"/>
            <ac:graphicFrameMk id="9" creationId="{141180A0-67B8-4FBD-B7D5-8BADF00DC340}"/>
          </ac:graphicFrameMkLst>
        </pc:graphicFrameChg>
      </pc:sldChg>
      <pc:sldChg chg="modSp mod">
        <pc:chgData name="Shweta Mayor" userId="86eda4f52a034106" providerId="LiveId" clId="{E9D14015-2ADC-4479-AB11-033CE8E7F038}" dt="2021-04-19T12:31:40.568" v="146" actId="14100"/>
        <pc:sldMkLst>
          <pc:docMk/>
          <pc:sldMk cId="0" sldId="287"/>
        </pc:sldMkLst>
        <pc:spChg chg="mod">
          <ac:chgData name="Shweta Mayor" userId="86eda4f52a034106" providerId="LiveId" clId="{E9D14015-2ADC-4479-AB11-033CE8E7F038}" dt="2021-04-19T12:31:35.781" v="145" actId="20577"/>
          <ac:spMkLst>
            <pc:docMk/>
            <pc:sldMk cId="0" sldId="287"/>
            <ac:spMk id="3" creationId="{00000000-0000-0000-0000-000000000000}"/>
          </ac:spMkLst>
        </pc:spChg>
        <pc:spChg chg="mod">
          <ac:chgData name="Shweta Mayor" userId="86eda4f52a034106" providerId="LiveId" clId="{E9D14015-2ADC-4479-AB11-033CE8E7F038}" dt="2021-04-19T12:31:40.568" v="146" actId="14100"/>
          <ac:spMkLst>
            <pc:docMk/>
            <pc:sldMk cId="0" sldId="287"/>
            <ac:spMk id="11" creationId="{00000000-0000-0000-0000-000000000000}"/>
          </ac:spMkLst>
        </pc:spChg>
      </pc:sldChg>
      <pc:sldChg chg="del">
        <pc:chgData name="Shweta Mayor" userId="86eda4f52a034106" providerId="LiveId" clId="{E9D14015-2ADC-4479-AB11-033CE8E7F038}" dt="2021-04-19T12:32:24.298" v="156" actId="2696"/>
        <pc:sldMkLst>
          <pc:docMk/>
          <pc:sldMk cId="0" sldId="295"/>
        </pc:sldMkLst>
      </pc:sldChg>
      <pc:sldChg chg="addSp delSp modSp new mod">
        <pc:chgData name="Shweta Mayor" userId="86eda4f52a034106" providerId="LiveId" clId="{E9D14015-2ADC-4479-AB11-033CE8E7F038}" dt="2021-04-19T12:32:13.097" v="155" actId="14100"/>
        <pc:sldMkLst>
          <pc:docMk/>
          <pc:sldMk cId="100944586" sldId="356"/>
        </pc:sldMkLst>
        <pc:spChg chg="del">
          <ac:chgData name="Shweta Mayor" userId="86eda4f52a034106" providerId="LiveId" clId="{E9D14015-2ADC-4479-AB11-033CE8E7F038}" dt="2021-04-19T12:31:57.422" v="152" actId="21"/>
          <ac:spMkLst>
            <pc:docMk/>
            <pc:sldMk cId="100944586" sldId="356"/>
            <ac:spMk id="2" creationId="{C6032339-6928-4ACC-B92E-5806AD0CB5EC}"/>
          </ac:spMkLst>
        </pc:spChg>
        <pc:spChg chg="mod">
          <ac:chgData name="Shweta Mayor" userId="86eda4f52a034106" providerId="LiveId" clId="{E9D14015-2ADC-4479-AB11-033CE8E7F038}" dt="2021-04-19T12:31:53.217" v="151" actId="20577"/>
          <ac:spMkLst>
            <pc:docMk/>
            <pc:sldMk cId="100944586" sldId="356"/>
            <ac:spMk id="3" creationId="{1D276AA1-792D-4B3D-ACD1-6D9E2CC7E254}"/>
          </ac:spMkLst>
        </pc:spChg>
        <pc:spChg chg="mod">
          <ac:chgData name="Shweta Mayor" userId="86eda4f52a034106" providerId="LiveId" clId="{E9D14015-2ADC-4479-AB11-033CE8E7F038}" dt="2021-04-19T12:32:13.097" v="155" actId="14100"/>
          <ac:spMkLst>
            <pc:docMk/>
            <pc:sldMk cId="100944586" sldId="356"/>
            <ac:spMk id="5" creationId="{2E338A7F-C2F2-4BB1-B7C4-401536431810}"/>
          </ac:spMkLst>
        </pc:spChg>
        <pc:spChg chg="add mod">
          <ac:chgData name="Shweta Mayor" userId="86eda4f52a034106" providerId="LiveId" clId="{E9D14015-2ADC-4479-AB11-033CE8E7F038}" dt="2021-04-19T12:32:04.781" v="153"/>
          <ac:spMkLst>
            <pc:docMk/>
            <pc:sldMk cId="100944586" sldId="356"/>
            <ac:spMk id="7" creationId="{78134DA5-7668-4D97-9261-D6252835742E}"/>
          </ac:spMkLst>
        </pc:spChg>
        <pc:picChg chg="add mod">
          <ac:chgData name="Shweta Mayor" userId="86eda4f52a034106" providerId="LiveId" clId="{E9D14015-2ADC-4479-AB11-033CE8E7F038}" dt="2021-04-19T12:32:04.781" v="153"/>
          <ac:picMkLst>
            <pc:docMk/>
            <pc:sldMk cId="100944586" sldId="356"/>
            <ac:picMk id="8" creationId="{773B8688-A62C-467A-8BA1-5EFAE7F45CD8}"/>
          </ac:picMkLst>
        </pc:picChg>
      </pc:sldChg>
      <pc:sldChg chg="addSp delSp modSp new mod">
        <pc:chgData name="Shweta Mayor" userId="86eda4f52a034106" providerId="LiveId" clId="{E9D14015-2ADC-4479-AB11-033CE8E7F038}" dt="2021-04-19T12:54:32.532" v="237" actId="27636"/>
        <pc:sldMkLst>
          <pc:docMk/>
          <pc:sldMk cId="4077045632" sldId="357"/>
        </pc:sldMkLst>
        <pc:spChg chg="del">
          <ac:chgData name="Shweta Mayor" userId="86eda4f52a034106" providerId="LiveId" clId="{E9D14015-2ADC-4479-AB11-033CE8E7F038}" dt="2021-04-19T12:33:25.944" v="162" actId="21"/>
          <ac:spMkLst>
            <pc:docMk/>
            <pc:sldMk cId="4077045632" sldId="357"/>
            <ac:spMk id="2" creationId="{26434115-A7FF-487A-985D-BAA488A1B318}"/>
          </ac:spMkLst>
        </pc:spChg>
        <pc:spChg chg="mod">
          <ac:chgData name="Shweta Mayor" userId="86eda4f52a034106" providerId="LiveId" clId="{E9D14015-2ADC-4479-AB11-033CE8E7F038}" dt="2021-04-19T12:54:32.532" v="237" actId="27636"/>
          <ac:spMkLst>
            <pc:docMk/>
            <pc:sldMk cId="4077045632" sldId="357"/>
            <ac:spMk id="3" creationId="{8B945893-9495-4752-AA6D-2D7A7CB2CCFA}"/>
          </ac:spMkLst>
        </pc:spChg>
        <pc:spChg chg="mod">
          <ac:chgData name="Shweta Mayor" userId="86eda4f52a034106" providerId="LiveId" clId="{E9D14015-2ADC-4479-AB11-033CE8E7F038}" dt="2021-04-19T12:53:35.680" v="231" actId="14100"/>
          <ac:spMkLst>
            <pc:docMk/>
            <pc:sldMk cId="4077045632" sldId="357"/>
            <ac:spMk id="5" creationId="{37C83CD2-372E-4005-97ED-A1E72C432C60}"/>
          </ac:spMkLst>
        </pc:spChg>
        <pc:spChg chg="add mod">
          <ac:chgData name="Shweta Mayor" userId="86eda4f52a034106" providerId="LiveId" clId="{E9D14015-2ADC-4479-AB11-033CE8E7F038}" dt="2021-04-19T12:34:13.717" v="191" actId="20577"/>
          <ac:spMkLst>
            <pc:docMk/>
            <pc:sldMk cId="4077045632" sldId="357"/>
            <ac:spMk id="7" creationId="{A938C567-1853-4C68-942A-92B026378282}"/>
          </ac:spMkLst>
        </pc:spChg>
        <pc:picChg chg="add mod">
          <ac:chgData name="Shweta Mayor" userId="86eda4f52a034106" providerId="LiveId" clId="{E9D14015-2ADC-4479-AB11-033CE8E7F038}" dt="2021-04-19T12:33:50.915" v="167"/>
          <ac:picMkLst>
            <pc:docMk/>
            <pc:sldMk cId="4077045632" sldId="357"/>
            <ac:picMk id="8" creationId="{63ED0529-1107-4C3B-B25F-E72BC1A7EB01}"/>
          </ac:picMkLst>
        </pc:picChg>
      </pc:sldChg>
      <pc:sldChg chg="addSp delSp modSp new mod">
        <pc:chgData name="Shweta Mayor" userId="86eda4f52a034106" providerId="LiveId" clId="{E9D14015-2ADC-4479-AB11-033CE8E7F038}" dt="2021-04-19T13:06:32.778" v="351" actId="14100"/>
        <pc:sldMkLst>
          <pc:docMk/>
          <pc:sldMk cId="417878887" sldId="358"/>
        </pc:sldMkLst>
        <pc:spChg chg="del">
          <ac:chgData name="Shweta Mayor" userId="86eda4f52a034106" providerId="LiveId" clId="{E9D14015-2ADC-4479-AB11-033CE8E7F038}" dt="2021-04-19T12:33:38.399" v="165" actId="21"/>
          <ac:spMkLst>
            <pc:docMk/>
            <pc:sldMk cId="417878887" sldId="358"/>
            <ac:spMk id="2" creationId="{7CDE3CA8-A618-4C17-B573-A991EB3A1DE8}"/>
          </ac:spMkLst>
        </pc:spChg>
        <pc:spChg chg="add del mod">
          <ac:chgData name="Shweta Mayor" userId="86eda4f52a034106" providerId="LiveId" clId="{E9D14015-2ADC-4479-AB11-033CE8E7F038}" dt="2021-04-19T13:06:10.967" v="345" actId="21"/>
          <ac:spMkLst>
            <pc:docMk/>
            <pc:sldMk cId="417878887" sldId="358"/>
            <ac:spMk id="3" creationId="{D30D5D72-0822-4DFA-9BC8-44A30C220518}"/>
          </ac:spMkLst>
        </pc:spChg>
        <pc:spChg chg="mod">
          <ac:chgData name="Shweta Mayor" userId="86eda4f52a034106" providerId="LiveId" clId="{E9D14015-2ADC-4479-AB11-033CE8E7F038}" dt="2021-04-19T13:06:32.778" v="351" actId="14100"/>
          <ac:spMkLst>
            <pc:docMk/>
            <pc:sldMk cId="417878887" sldId="358"/>
            <ac:spMk id="5" creationId="{0A8B2F4A-7542-4F53-9220-D43028198C18}"/>
          </ac:spMkLst>
        </pc:spChg>
        <pc:spChg chg="add mod">
          <ac:chgData name="Shweta Mayor" userId="86eda4f52a034106" providerId="LiveId" clId="{E9D14015-2ADC-4479-AB11-033CE8E7F038}" dt="2021-04-19T12:34:26.409" v="215" actId="20577"/>
          <ac:spMkLst>
            <pc:docMk/>
            <pc:sldMk cId="417878887" sldId="358"/>
            <ac:spMk id="7" creationId="{DE97A56E-E0FE-4E21-A35C-E3A83ECBD383}"/>
          </ac:spMkLst>
        </pc:spChg>
        <pc:picChg chg="add mod">
          <ac:chgData name="Shweta Mayor" userId="86eda4f52a034106" providerId="LiveId" clId="{E9D14015-2ADC-4479-AB11-033CE8E7F038}" dt="2021-04-19T12:33:53.791" v="168"/>
          <ac:picMkLst>
            <pc:docMk/>
            <pc:sldMk cId="417878887" sldId="358"/>
            <ac:picMk id="8" creationId="{527BBCAD-C0B1-4387-AB06-8C8F6BD62328}"/>
          </ac:picMkLst>
        </pc:picChg>
        <pc:picChg chg="add mod">
          <ac:chgData name="Shweta Mayor" userId="86eda4f52a034106" providerId="LiveId" clId="{E9D14015-2ADC-4479-AB11-033CE8E7F038}" dt="2021-04-19T13:06:25.662" v="349" actId="14100"/>
          <ac:picMkLst>
            <pc:docMk/>
            <pc:sldMk cId="417878887" sldId="358"/>
            <ac:picMk id="1026" creationId="{CA9E3E03-70F9-46A6-AE9F-22528473C43A}"/>
          </ac:picMkLst>
        </pc:picChg>
      </pc:sldChg>
      <pc:sldChg chg="addSp delSp modSp new mod ord">
        <pc:chgData name="Shweta Mayor" userId="86eda4f52a034106" providerId="LiveId" clId="{E9D14015-2ADC-4479-AB11-033CE8E7F038}" dt="2021-04-19T13:02:13.124" v="294" actId="20577"/>
        <pc:sldMkLst>
          <pc:docMk/>
          <pc:sldMk cId="3847293971" sldId="359"/>
        </pc:sldMkLst>
        <pc:spChg chg="del">
          <ac:chgData name="Shweta Mayor" userId="86eda4f52a034106" providerId="LiveId" clId="{E9D14015-2ADC-4479-AB11-033CE8E7F038}" dt="2021-04-19T12:33:43.401" v="166" actId="21"/>
          <ac:spMkLst>
            <pc:docMk/>
            <pc:sldMk cId="3847293971" sldId="359"/>
            <ac:spMk id="2" creationId="{E1030F4A-2B5C-4D53-B348-934A00AD180A}"/>
          </ac:spMkLst>
        </pc:spChg>
        <pc:spChg chg="mod">
          <ac:chgData name="Shweta Mayor" userId="86eda4f52a034106" providerId="LiveId" clId="{E9D14015-2ADC-4479-AB11-033CE8E7F038}" dt="2021-04-19T13:02:13.124" v="294" actId="20577"/>
          <ac:spMkLst>
            <pc:docMk/>
            <pc:sldMk cId="3847293971" sldId="359"/>
            <ac:spMk id="3" creationId="{39695980-EEB5-4273-A835-092BD9FEEA40}"/>
          </ac:spMkLst>
        </pc:spChg>
        <pc:spChg chg="mod">
          <ac:chgData name="Shweta Mayor" userId="86eda4f52a034106" providerId="LiveId" clId="{E9D14015-2ADC-4479-AB11-033CE8E7F038}" dt="2021-04-19T12:55:22.671" v="267" actId="14100"/>
          <ac:spMkLst>
            <pc:docMk/>
            <pc:sldMk cId="3847293971" sldId="359"/>
            <ac:spMk id="5" creationId="{7CBDF943-496F-4165-8C7A-0EB06309A32C}"/>
          </ac:spMkLst>
        </pc:spChg>
        <pc:spChg chg="add mod">
          <ac:chgData name="Shweta Mayor" userId="86eda4f52a034106" providerId="LiveId" clId="{E9D14015-2ADC-4479-AB11-033CE8E7F038}" dt="2021-04-19T12:55:02.681" v="265" actId="20577"/>
          <ac:spMkLst>
            <pc:docMk/>
            <pc:sldMk cId="3847293971" sldId="359"/>
            <ac:spMk id="7" creationId="{EFDAB2F7-4952-4EAE-926C-E7305A0C1D55}"/>
          </ac:spMkLst>
        </pc:spChg>
        <pc:picChg chg="add mod">
          <ac:chgData name="Shweta Mayor" userId="86eda4f52a034106" providerId="LiveId" clId="{E9D14015-2ADC-4479-AB11-033CE8E7F038}" dt="2021-04-19T12:33:56.592" v="169"/>
          <ac:picMkLst>
            <pc:docMk/>
            <pc:sldMk cId="3847293971" sldId="359"/>
            <ac:picMk id="8" creationId="{C554F600-EC3B-4FFC-BEEE-7ECCCBE98428}"/>
          </ac:picMkLst>
        </pc:picChg>
      </pc:sldChg>
      <pc:sldChg chg="addSp delSp modSp new mod">
        <pc:chgData name="Shweta Mayor" userId="86eda4f52a034106" providerId="LiveId" clId="{E9D14015-2ADC-4479-AB11-033CE8E7F038}" dt="2021-04-19T13:05:16.383" v="342" actId="14100"/>
        <pc:sldMkLst>
          <pc:docMk/>
          <pc:sldMk cId="392226817" sldId="360"/>
        </pc:sldMkLst>
        <pc:spChg chg="del">
          <ac:chgData name="Shweta Mayor" userId="86eda4f52a034106" providerId="LiveId" clId="{E9D14015-2ADC-4479-AB11-033CE8E7F038}" dt="2021-04-19T13:04:14.301" v="308" actId="21"/>
          <ac:spMkLst>
            <pc:docMk/>
            <pc:sldMk cId="392226817" sldId="360"/>
            <ac:spMk id="2" creationId="{23A71A9A-A163-4654-B025-2E1E596996E9}"/>
          </ac:spMkLst>
        </pc:spChg>
        <pc:spChg chg="add del mod">
          <ac:chgData name="Shweta Mayor" userId="86eda4f52a034106" providerId="LiveId" clId="{E9D14015-2ADC-4479-AB11-033CE8E7F038}" dt="2021-04-19T13:05:16.383" v="342" actId="14100"/>
          <ac:spMkLst>
            <pc:docMk/>
            <pc:sldMk cId="392226817" sldId="360"/>
            <ac:spMk id="3" creationId="{53168AED-523C-4BCB-AC52-E45E702CCF3A}"/>
          </ac:spMkLst>
        </pc:spChg>
        <pc:spChg chg="mod">
          <ac:chgData name="Shweta Mayor" userId="86eda4f52a034106" providerId="LiveId" clId="{E9D14015-2ADC-4479-AB11-033CE8E7F038}" dt="2021-04-19T13:03:59.584" v="305" actId="14100"/>
          <ac:spMkLst>
            <pc:docMk/>
            <pc:sldMk cId="392226817" sldId="360"/>
            <ac:spMk id="5" creationId="{57FFF159-F006-4F7A-B902-A8B21F237D4B}"/>
          </ac:spMkLst>
        </pc:spChg>
        <pc:spChg chg="add del mod">
          <ac:chgData name="Shweta Mayor" userId="86eda4f52a034106" providerId="LiveId" clId="{E9D14015-2ADC-4479-AB11-033CE8E7F038}" dt="2021-04-19T13:04:08.325" v="307" actId="21"/>
          <ac:spMkLst>
            <pc:docMk/>
            <pc:sldMk cId="392226817" sldId="360"/>
            <ac:spMk id="8" creationId="{36D0FD24-A19B-40EF-B525-19FC8A80A2E4}"/>
          </ac:spMkLst>
        </pc:spChg>
        <pc:spChg chg="add mod">
          <ac:chgData name="Shweta Mayor" userId="86eda4f52a034106" providerId="LiveId" clId="{E9D14015-2ADC-4479-AB11-033CE8E7F038}" dt="2021-04-19T13:04:49.854" v="335" actId="20577"/>
          <ac:spMkLst>
            <pc:docMk/>
            <pc:sldMk cId="392226817" sldId="360"/>
            <ac:spMk id="9" creationId="{034EB9FD-90E8-44B4-AA8B-F1F9636764D9}"/>
          </ac:spMkLst>
        </pc:spChg>
        <pc:picChg chg="add mod">
          <ac:chgData name="Shweta Mayor" userId="86eda4f52a034106" providerId="LiveId" clId="{E9D14015-2ADC-4479-AB11-033CE8E7F038}" dt="2021-04-19T13:04:23.636" v="309"/>
          <ac:picMkLst>
            <pc:docMk/>
            <pc:sldMk cId="392226817" sldId="360"/>
            <ac:picMk id="10" creationId="{3899FF12-A68E-43C1-8785-98092B97F335}"/>
          </ac:picMkLst>
        </pc:picChg>
      </pc:sldChg>
      <pc:sldChg chg="addSp delSp modSp new mod">
        <pc:chgData name="Shweta Mayor" userId="86eda4f52a034106" providerId="LiveId" clId="{E9D14015-2ADC-4479-AB11-033CE8E7F038}" dt="2021-04-19T13:11:12.462" v="404" actId="14100"/>
        <pc:sldMkLst>
          <pc:docMk/>
          <pc:sldMk cId="1818584702" sldId="361"/>
        </pc:sldMkLst>
        <pc:spChg chg="del">
          <ac:chgData name="Shweta Mayor" userId="86eda4f52a034106" providerId="LiveId" clId="{E9D14015-2ADC-4479-AB11-033CE8E7F038}" dt="2021-04-19T13:09:38.298" v="355" actId="21"/>
          <ac:spMkLst>
            <pc:docMk/>
            <pc:sldMk cId="1818584702" sldId="361"/>
            <ac:spMk id="2" creationId="{FD108D4C-7712-4259-B7B4-40C239B90704}"/>
          </ac:spMkLst>
        </pc:spChg>
        <pc:spChg chg="mod">
          <ac:chgData name="Shweta Mayor" userId="86eda4f52a034106" providerId="LiveId" clId="{E9D14015-2ADC-4479-AB11-033CE8E7F038}" dt="2021-04-19T13:11:12.462" v="404" actId="14100"/>
          <ac:spMkLst>
            <pc:docMk/>
            <pc:sldMk cId="1818584702" sldId="361"/>
            <ac:spMk id="3" creationId="{6997D998-6CF8-433E-BB0E-9B6A4EB0E39E}"/>
          </ac:spMkLst>
        </pc:spChg>
        <pc:spChg chg="mod">
          <ac:chgData name="Shweta Mayor" userId="86eda4f52a034106" providerId="LiveId" clId="{E9D14015-2ADC-4479-AB11-033CE8E7F038}" dt="2021-04-19T13:10:52.782" v="399" actId="14100"/>
          <ac:spMkLst>
            <pc:docMk/>
            <pc:sldMk cId="1818584702" sldId="361"/>
            <ac:spMk id="5" creationId="{6F7DE1C3-4009-4A54-BAFC-A8F42D88C569}"/>
          </ac:spMkLst>
        </pc:spChg>
        <pc:spChg chg="add mod">
          <ac:chgData name="Shweta Mayor" userId="86eda4f52a034106" providerId="LiveId" clId="{E9D14015-2ADC-4479-AB11-033CE8E7F038}" dt="2021-04-19T13:10:00.755" v="365" actId="20577"/>
          <ac:spMkLst>
            <pc:docMk/>
            <pc:sldMk cId="1818584702" sldId="361"/>
            <ac:spMk id="7" creationId="{43F81BE0-0DE9-4894-96AA-37603A9B1BB4}"/>
          </ac:spMkLst>
        </pc:spChg>
        <pc:picChg chg="add mod">
          <ac:chgData name="Shweta Mayor" userId="86eda4f52a034106" providerId="LiveId" clId="{E9D14015-2ADC-4479-AB11-033CE8E7F038}" dt="2021-04-19T13:09:51.584" v="356"/>
          <ac:picMkLst>
            <pc:docMk/>
            <pc:sldMk cId="1818584702" sldId="361"/>
            <ac:picMk id="8" creationId="{E87E1BCC-B9B3-41D0-9D0C-D78BE5295DFB}"/>
          </ac:picMkLst>
        </pc:picChg>
      </pc:sldChg>
      <pc:sldChg chg="addSp delSp modSp new mod">
        <pc:chgData name="Shweta Mayor" userId="86eda4f52a034106" providerId="LiveId" clId="{E9D14015-2ADC-4479-AB11-033CE8E7F038}" dt="2021-04-19T13:16:13.121" v="448" actId="122"/>
        <pc:sldMkLst>
          <pc:docMk/>
          <pc:sldMk cId="391795210" sldId="362"/>
        </pc:sldMkLst>
        <pc:spChg chg="del">
          <ac:chgData name="Shweta Mayor" userId="86eda4f52a034106" providerId="LiveId" clId="{E9D14015-2ADC-4479-AB11-033CE8E7F038}" dt="2021-04-19T13:11:38.694" v="406" actId="21"/>
          <ac:spMkLst>
            <pc:docMk/>
            <pc:sldMk cId="391795210" sldId="362"/>
            <ac:spMk id="2" creationId="{949FD693-6637-468F-92B7-0C1DF71CA138}"/>
          </ac:spMkLst>
        </pc:spChg>
        <pc:spChg chg="del mod">
          <ac:chgData name="Shweta Mayor" userId="86eda4f52a034106" providerId="LiveId" clId="{E9D14015-2ADC-4479-AB11-033CE8E7F038}" dt="2021-04-19T13:14:48.055" v="436" actId="21"/>
          <ac:spMkLst>
            <pc:docMk/>
            <pc:sldMk cId="391795210" sldId="362"/>
            <ac:spMk id="3" creationId="{A8E9C45F-70EE-4EF5-BC36-11885B0B678E}"/>
          </ac:spMkLst>
        </pc:spChg>
        <pc:spChg chg="mod">
          <ac:chgData name="Shweta Mayor" userId="86eda4f52a034106" providerId="LiveId" clId="{E9D14015-2ADC-4479-AB11-033CE8E7F038}" dt="2021-04-19T13:13:22.898" v="424" actId="14100"/>
          <ac:spMkLst>
            <pc:docMk/>
            <pc:sldMk cId="391795210" sldId="362"/>
            <ac:spMk id="5" creationId="{8BB5217F-D371-43F9-9E77-B6B045095FFD}"/>
          </ac:spMkLst>
        </pc:spChg>
        <pc:spChg chg="add mod">
          <ac:chgData name="Shweta Mayor" userId="86eda4f52a034106" providerId="LiveId" clId="{E9D14015-2ADC-4479-AB11-033CE8E7F038}" dt="2021-04-19T13:12:47.669" v="417"/>
          <ac:spMkLst>
            <pc:docMk/>
            <pc:sldMk cId="391795210" sldId="362"/>
            <ac:spMk id="7" creationId="{4B652DF9-6D37-4C42-9119-FE3EBD0EF4CA}"/>
          </ac:spMkLst>
        </pc:spChg>
        <pc:spChg chg="add mod">
          <ac:chgData name="Shweta Mayor" userId="86eda4f52a034106" providerId="LiveId" clId="{E9D14015-2ADC-4479-AB11-033CE8E7F038}" dt="2021-04-19T13:16:13.121" v="448" actId="122"/>
          <ac:spMkLst>
            <pc:docMk/>
            <pc:sldMk cId="391795210" sldId="362"/>
            <ac:spMk id="11" creationId="{20E1AB32-1E6B-409F-90E6-B6CAB2584271}"/>
          </ac:spMkLst>
        </pc:spChg>
        <pc:picChg chg="add mod">
          <ac:chgData name="Shweta Mayor" userId="86eda4f52a034106" providerId="LiveId" clId="{E9D14015-2ADC-4479-AB11-033CE8E7F038}" dt="2021-04-19T13:12:47.669" v="417"/>
          <ac:picMkLst>
            <pc:docMk/>
            <pc:sldMk cId="391795210" sldId="362"/>
            <ac:picMk id="8" creationId="{6E157068-377B-4D99-82EC-03D3E868E17A}"/>
          </ac:picMkLst>
        </pc:picChg>
        <pc:picChg chg="add mod">
          <ac:chgData name="Shweta Mayor" userId="86eda4f52a034106" providerId="LiveId" clId="{E9D14015-2ADC-4479-AB11-033CE8E7F038}" dt="2021-04-19T13:14:44.804" v="435" actId="1076"/>
          <ac:picMkLst>
            <pc:docMk/>
            <pc:sldMk cId="391795210" sldId="362"/>
            <ac:picMk id="7170" creationId="{EBA553D1-5BE1-49A5-A2AC-C29CEB2E1996}"/>
          </ac:picMkLst>
        </pc:picChg>
      </pc:sldChg>
      <pc:sldChg chg="addSp delSp modSp new mod">
        <pc:chgData name="Shweta Mayor" userId="86eda4f52a034106" providerId="LiveId" clId="{E9D14015-2ADC-4479-AB11-033CE8E7F038}" dt="2021-04-19T13:19:01.013" v="467" actId="255"/>
        <pc:sldMkLst>
          <pc:docMk/>
          <pc:sldMk cId="697020773" sldId="363"/>
        </pc:sldMkLst>
        <pc:spChg chg="del">
          <ac:chgData name="Shweta Mayor" userId="86eda4f52a034106" providerId="LiveId" clId="{E9D14015-2ADC-4479-AB11-033CE8E7F038}" dt="2021-04-19T13:12:11.483" v="412" actId="21"/>
          <ac:spMkLst>
            <pc:docMk/>
            <pc:sldMk cId="697020773" sldId="363"/>
            <ac:spMk id="2" creationId="{881C75F6-01C5-489F-9BC3-5F12AC6F7D0F}"/>
          </ac:spMkLst>
        </pc:spChg>
        <pc:spChg chg="mod">
          <ac:chgData name="Shweta Mayor" userId="86eda4f52a034106" providerId="LiveId" clId="{E9D14015-2ADC-4479-AB11-033CE8E7F038}" dt="2021-04-19T13:19:01.013" v="467" actId="255"/>
          <ac:spMkLst>
            <pc:docMk/>
            <pc:sldMk cId="697020773" sldId="363"/>
            <ac:spMk id="3" creationId="{E08C7D11-B1E5-43B0-B9CD-38959F121454}"/>
          </ac:spMkLst>
        </pc:spChg>
        <pc:spChg chg="mod">
          <ac:chgData name="Shweta Mayor" userId="86eda4f52a034106" providerId="LiveId" clId="{E9D14015-2ADC-4479-AB11-033CE8E7F038}" dt="2021-04-19T13:13:31.819" v="426" actId="14100"/>
          <ac:spMkLst>
            <pc:docMk/>
            <pc:sldMk cId="697020773" sldId="363"/>
            <ac:spMk id="5" creationId="{D48D4C48-78E5-4BB0-8A26-55B2FA798823}"/>
          </ac:spMkLst>
        </pc:spChg>
        <pc:spChg chg="add mod">
          <ac:chgData name="Shweta Mayor" userId="86eda4f52a034106" providerId="LiveId" clId="{E9D14015-2ADC-4479-AB11-033CE8E7F038}" dt="2021-04-19T13:12:51.321" v="418"/>
          <ac:spMkLst>
            <pc:docMk/>
            <pc:sldMk cId="697020773" sldId="363"/>
            <ac:spMk id="7" creationId="{FE1DA09F-1FB0-47C7-9BE0-8CC3D200F066}"/>
          </ac:spMkLst>
        </pc:spChg>
        <pc:picChg chg="add mod">
          <ac:chgData name="Shweta Mayor" userId="86eda4f52a034106" providerId="LiveId" clId="{E9D14015-2ADC-4479-AB11-033CE8E7F038}" dt="2021-04-19T13:12:51.321" v="418"/>
          <ac:picMkLst>
            <pc:docMk/>
            <pc:sldMk cId="697020773" sldId="363"/>
            <ac:picMk id="8" creationId="{8FCCBD4D-E1AF-4206-B7DD-EE05F467A0E4}"/>
          </ac:picMkLst>
        </pc:picChg>
      </pc:sldChg>
      <pc:sldChg chg="addSp delSp modSp new mod">
        <pc:chgData name="Shweta Mayor" userId="86eda4f52a034106" providerId="LiveId" clId="{E9D14015-2ADC-4479-AB11-033CE8E7F038}" dt="2021-04-19T13:21:55.101" v="485" actId="255"/>
        <pc:sldMkLst>
          <pc:docMk/>
          <pc:sldMk cId="1857184775" sldId="364"/>
        </pc:sldMkLst>
        <pc:spChg chg="del">
          <ac:chgData name="Shweta Mayor" userId="86eda4f52a034106" providerId="LiveId" clId="{E9D14015-2ADC-4479-AB11-033CE8E7F038}" dt="2021-04-19T13:12:20.566" v="413" actId="21"/>
          <ac:spMkLst>
            <pc:docMk/>
            <pc:sldMk cId="1857184775" sldId="364"/>
            <ac:spMk id="2" creationId="{456832E0-0DCE-41B0-B1CB-50354465DD4D}"/>
          </ac:spMkLst>
        </pc:spChg>
        <pc:spChg chg="del">
          <ac:chgData name="Shweta Mayor" userId="86eda4f52a034106" providerId="LiveId" clId="{E9D14015-2ADC-4479-AB11-033CE8E7F038}" dt="2021-04-19T13:19:07.603" v="468" actId="21"/>
          <ac:spMkLst>
            <pc:docMk/>
            <pc:sldMk cId="1857184775" sldId="364"/>
            <ac:spMk id="3" creationId="{0B340BF8-738D-48CB-9CD7-C486B5073F44}"/>
          </ac:spMkLst>
        </pc:spChg>
        <pc:spChg chg="mod">
          <ac:chgData name="Shweta Mayor" userId="86eda4f52a034106" providerId="LiveId" clId="{E9D14015-2ADC-4479-AB11-033CE8E7F038}" dt="2021-04-19T13:13:43.215" v="428" actId="14100"/>
          <ac:spMkLst>
            <pc:docMk/>
            <pc:sldMk cId="1857184775" sldId="364"/>
            <ac:spMk id="5" creationId="{EFD1A6D9-D7F4-463E-BA13-FA6E46C13E6F}"/>
          </ac:spMkLst>
        </pc:spChg>
        <pc:spChg chg="add mod">
          <ac:chgData name="Shweta Mayor" userId="86eda4f52a034106" providerId="LiveId" clId="{E9D14015-2ADC-4479-AB11-033CE8E7F038}" dt="2021-04-19T13:12:54.761" v="419"/>
          <ac:spMkLst>
            <pc:docMk/>
            <pc:sldMk cId="1857184775" sldId="364"/>
            <ac:spMk id="7" creationId="{EEA928F6-6686-4FE4-AFC2-F515F0CBA6C3}"/>
          </ac:spMkLst>
        </pc:spChg>
        <pc:spChg chg="add mod">
          <ac:chgData name="Shweta Mayor" userId="86eda4f52a034106" providerId="LiveId" clId="{E9D14015-2ADC-4479-AB11-033CE8E7F038}" dt="2021-04-19T13:21:55.101" v="485" actId="255"/>
          <ac:spMkLst>
            <pc:docMk/>
            <pc:sldMk cId="1857184775" sldId="364"/>
            <ac:spMk id="11" creationId="{71EF450A-4C10-4D96-AE18-683682EA5CE1}"/>
          </ac:spMkLst>
        </pc:spChg>
        <pc:picChg chg="add mod">
          <ac:chgData name="Shweta Mayor" userId="86eda4f52a034106" providerId="LiveId" clId="{E9D14015-2ADC-4479-AB11-033CE8E7F038}" dt="2021-04-19T13:12:54.761" v="419"/>
          <ac:picMkLst>
            <pc:docMk/>
            <pc:sldMk cId="1857184775" sldId="364"/>
            <ac:picMk id="8" creationId="{08188065-CB73-4AD4-B5F5-6787AB18A53F}"/>
          </ac:picMkLst>
        </pc:picChg>
        <pc:picChg chg="add mod">
          <ac:chgData name="Shweta Mayor" userId="86eda4f52a034106" providerId="LiveId" clId="{E9D14015-2ADC-4479-AB11-033CE8E7F038}" dt="2021-04-19T13:21:34.973" v="484" actId="1076"/>
          <ac:picMkLst>
            <pc:docMk/>
            <pc:sldMk cId="1857184775" sldId="364"/>
            <ac:picMk id="5122" creationId="{2E337B27-E244-4652-B366-00AC7615C379}"/>
          </ac:picMkLst>
        </pc:picChg>
      </pc:sldChg>
      <pc:sldChg chg="addSp delSp modSp new mod">
        <pc:chgData name="Shweta Mayor" userId="86eda4f52a034106" providerId="LiveId" clId="{E9D14015-2ADC-4479-AB11-033CE8E7F038}" dt="2021-04-19T13:25:47.160" v="542" actId="14100"/>
        <pc:sldMkLst>
          <pc:docMk/>
          <pc:sldMk cId="283623209" sldId="365"/>
        </pc:sldMkLst>
        <pc:spChg chg="del">
          <ac:chgData name="Shweta Mayor" userId="86eda4f52a034106" providerId="LiveId" clId="{E9D14015-2ADC-4479-AB11-033CE8E7F038}" dt="2021-04-19T13:12:29.073" v="414" actId="21"/>
          <ac:spMkLst>
            <pc:docMk/>
            <pc:sldMk cId="283623209" sldId="365"/>
            <ac:spMk id="2" creationId="{DC57E78B-8007-45B6-A9C9-B7C1494E8543}"/>
          </ac:spMkLst>
        </pc:spChg>
        <pc:spChg chg="mod">
          <ac:chgData name="Shweta Mayor" userId="86eda4f52a034106" providerId="LiveId" clId="{E9D14015-2ADC-4479-AB11-033CE8E7F038}" dt="2021-04-19T13:25:47.160" v="542" actId="14100"/>
          <ac:spMkLst>
            <pc:docMk/>
            <pc:sldMk cId="283623209" sldId="365"/>
            <ac:spMk id="3" creationId="{E76429F5-0380-449B-8997-A21729A3E504}"/>
          </ac:spMkLst>
        </pc:spChg>
        <pc:spChg chg="mod">
          <ac:chgData name="Shweta Mayor" userId="86eda4f52a034106" providerId="LiveId" clId="{E9D14015-2ADC-4479-AB11-033CE8E7F038}" dt="2021-04-19T13:13:53.726" v="430" actId="14100"/>
          <ac:spMkLst>
            <pc:docMk/>
            <pc:sldMk cId="283623209" sldId="365"/>
            <ac:spMk id="5" creationId="{6C70E1E2-6915-474F-BA8D-48879A9D8647}"/>
          </ac:spMkLst>
        </pc:spChg>
        <pc:spChg chg="add mod">
          <ac:chgData name="Shweta Mayor" userId="86eda4f52a034106" providerId="LiveId" clId="{E9D14015-2ADC-4479-AB11-033CE8E7F038}" dt="2021-04-19T13:13:00.575" v="420"/>
          <ac:spMkLst>
            <pc:docMk/>
            <pc:sldMk cId="283623209" sldId="365"/>
            <ac:spMk id="7" creationId="{0D4B1458-C424-44AC-A916-3986A1C73850}"/>
          </ac:spMkLst>
        </pc:spChg>
        <pc:picChg chg="add mod">
          <ac:chgData name="Shweta Mayor" userId="86eda4f52a034106" providerId="LiveId" clId="{E9D14015-2ADC-4479-AB11-033CE8E7F038}" dt="2021-04-19T13:13:00.575" v="420"/>
          <ac:picMkLst>
            <pc:docMk/>
            <pc:sldMk cId="283623209" sldId="365"/>
            <ac:picMk id="8" creationId="{E9301273-E89F-444A-B2A1-C5D86416D857}"/>
          </ac:picMkLst>
        </pc:picChg>
      </pc:sldChg>
      <pc:sldChg chg="addSp delSp modSp new mod">
        <pc:chgData name="Shweta Mayor" userId="86eda4f52a034106" providerId="LiveId" clId="{E9D14015-2ADC-4479-AB11-033CE8E7F038}" dt="2021-04-19T13:28:54.011" v="569" actId="1076"/>
        <pc:sldMkLst>
          <pc:docMk/>
          <pc:sldMk cId="2505465232" sldId="366"/>
        </pc:sldMkLst>
        <pc:spChg chg="del">
          <ac:chgData name="Shweta Mayor" userId="86eda4f52a034106" providerId="LiveId" clId="{E9D14015-2ADC-4479-AB11-033CE8E7F038}" dt="2021-04-19T13:12:32.994" v="415" actId="21"/>
          <ac:spMkLst>
            <pc:docMk/>
            <pc:sldMk cId="2505465232" sldId="366"/>
            <ac:spMk id="2" creationId="{E7AA1AD8-6E84-4D8C-9398-3E47FBE4F35A}"/>
          </ac:spMkLst>
        </pc:spChg>
        <pc:spChg chg="mod">
          <ac:chgData name="Shweta Mayor" userId="86eda4f52a034106" providerId="LiveId" clId="{E9D14015-2ADC-4479-AB11-033CE8E7F038}" dt="2021-04-19T13:26:23.510" v="550" actId="255"/>
          <ac:spMkLst>
            <pc:docMk/>
            <pc:sldMk cId="2505465232" sldId="366"/>
            <ac:spMk id="3" creationId="{28008BB5-337C-4068-9AB3-B8E3FB17D24C}"/>
          </ac:spMkLst>
        </pc:spChg>
        <pc:spChg chg="mod">
          <ac:chgData name="Shweta Mayor" userId="86eda4f52a034106" providerId="LiveId" clId="{E9D14015-2ADC-4479-AB11-033CE8E7F038}" dt="2021-04-19T13:27:10.133" v="554" actId="14100"/>
          <ac:spMkLst>
            <pc:docMk/>
            <pc:sldMk cId="2505465232" sldId="366"/>
            <ac:spMk id="5" creationId="{CD867EC7-EBA0-4492-B762-9E4344322738}"/>
          </ac:spMkLst>
        </pc:spChg>
        <pc:spChg chg="add mod">
          <ac:chgData name="Shweta Mayor" userId="86eda4f52a034106" providerId="LiveId" clId="{E9D14015-2ADC-4479-AB11-033CE8E7F038}" dt="2021-04-19T13:13:03.318" v="421"/>
          <ac:spMkLst>
            <pc:docMk/>
            <pc:sldMk cId="2505465232" sldId="366"/>
            <ac:spMk id="7" creationId="{B0FF5A5F-3A7A-4CC9-B29A-3E3FC9C8BBA1}"/>
          </ac:spMkLst>
        </pc:spChg>
        <pc:spChg chg="add mod">
          <ac:chgData name="Shweta Mayor" userId="86eda4f52a034106" providerId="LiveId" clId="{E9D14015-2ADC-4479-AB11-033CE8E7F038}" dt="2021-04-19T13:28:07.328" v="568" actId="14100"/>
          <ac:spMkLst>
            <pc:docMk/>
            <pc:sldMk cId="2505465232" sldId="366"/>
            <ac:spMk id="11" creationId="{9BD0441F-CD57-4210-863F-F291C38CC61A}"/>
          </ac:spMkLst>
        </pc:spChg>
        <pc:picChg chg="add mod">
          <ac:chgData name="Shweta Mayor" userId="86eda4f52a034106" providerId="LiveId" clId="{E9D14015-2ADC-4479-AB11-033CE8E7F038}" dt="2021-04-19T13:13:03.318" v="421"/>
          <ac:picMkLst>
            <pc:docMk/>
            <pc:sldMk cId="2505465232" sldId="366"/>
            <ac:picMk id="8" creationId="{98993070-2F1B-4188-86C4-76CD60E1A3C3}"/>
          </ac:picMkLst>
        </pc:picChg>
        <pc:picChg chg="add mod">
          <ac:chgData name="Shweta Mayor" userId="86eda4f52a034106" providerId="LiveId" clId="{E9D14015-2ADC-4479-AB11-033CE8E7F038}" dt="2021-04-19T13:28:54.011" v="569" actId="1076"/>
          <ac:picMkLst>
            <pc:docMk/>
            <pc:sldMk cId="2505465232" sldId="366"/>
            <ac:picMk id="3074" creationId="{0FB43523-AB2A-4B24-9C08-9469AF32EDA7}"/>
          </ac:picMkLst>
        </pc:picChg>
        <pc:cxnChg chg="add mod">
          <ac:chgData name="Shweta Mayor" userId="86eda4f52a034106" providerId="LiveId" clId="{E9D14015-2ADC-4479-AB11-033CE8E7F038}" dt="2021-04-19T13:27:53.303" v="556" actId="11529"/>
          <ac:cxnSpMkLst>
            <pc:docMk/>
            <pc:sldMk cId="2505465232" sldId="366"/>
            <ac:cxnSpMk id="10" creationId="{E68FEFC1-7BC0-43B9-920A-BCBD10B30248}"/>
          </ac:cxnSpMkLst>
        </pc:cxnChg>
      </pc:sldChg>
      <pc:sldChg chg="addSp delSp modSp new mod">
        <pc:chgData name="Shweta Mayor" userId="86eda4f52a034106" providerId="LiveId" clId="{E9D14015-2ADC-4479-AB11-033CE8E7F038}" dt="2021-04-19T13:30:59.905" v="571" actId="14100"/>
        <pc:sldMkLst>
          <pc:docMk/>
          <pc:sldMk cId="1570190643" sldId="367"/>
        </pc:sldMkLst>
        <pc:spChg chg="del">
          <ac:chgData name="Shweta Mayor" userId="86eda4f52a034106" providerId="LiveId" clId="{E9D14015-2ADC-4479-AB11-033CE8E7F038}" dt="2021-04-19T13:12:38.174" v="416" actId="21"/>
          <ac:spMkLst>
            <pc:docMk/>
            <pc:sldMk cId="1570190643" sldId="367"/>
            <ac:spMk id="2" creationId="{685DAB8C-EAF0-4AA3-8F6D-7CEEB69EEBC7}"/>
          </ac:spMkLst>
        </pc:spChg>
        <pc:spChg chg="mod">
          <ac:chgData name="Shweta Mayor" userId="86eda4f52a034106" providerId="LiveId" clId="{E9D14015-2ADC-4479-AB11-033CE8E7F038}" dt="2021-04-19T13:30:59.905" v="571" actId="14100"/>
          <ac:spMkLst>
            <pc:docMk/>
            <pc:sldMk cId="1570190643" sldId="367"/>
            <ac:spMk id="5" creationId="{868062D8-BDD5-43E1-8775-9B0E6BE214E8}"/>
          </ac:spMkLst>
        </pc:spChg>
        <pc:spChg chg="add mod">
          <ac:chgData name="Shweta Mayor" userId="86eda4f52a034106" providerId="LiveId" clId="{E9D14015-2ADC-4479-AB11-033CE8E7F038}" dt="2021-04-19T13:13:05.928" v="422"/>
          <ac:spMkLst>
            <pc:docMk/>
            <pc:sldMk cId="1570190643" sldId="367"/>
            <ac:spMk id="7" creationId="{219A1172-BD4A-40B6-A19F-AD482B22C36C}"/>
          </ac:spMkLst>
        </pc:spChg>
        <pc:picChg chg="add mod">
          <ac:chgData name="Shweta Mayor" userId="86eda4f52a034106" providerId="LiveId" clId="{E9D14015-2ADC-4479-AB11-033CE8E7F038}" dt="2021-04-19T13:13:05.928" v="422"/>
          <ac:picMkLst>
            <pc:docMk/>
            <pc:sldMk cId="1570190643" sldId="367"/>
            <ac:picMk id="8" creationId="{16A06B67-895F-4740-A6B3-5885539C7D9E}"/>
          </ac:picMkLst>
        </pc:picChg>
      </pc:sldChg>
    </pc:docChg>
  </pc:docChgLst>
  <pc:docChgLst>
    <pc:chgData name="Shweta Mayor" userId="86eda4f52a034106" providerId="LiveId" clId="{8B4C1F5A-719A-4F2B-A97C-71A67551876F}"/>
    <pc:docChg chg="undo redo custSel addSld delSld modSld sldOrd">
      <pc:chgData name="Shweta Mayor" userId="86eda4f52a034106" providerId="LiveId" clId="{8B4C1F5A-719A-4F2B-A97C-71A67551876F}" dt="2021-06-04T08:47:27.988" v="5494" actId="14734"/>
      <pc:docMkLst>
        <pc:docMk/>
      </pc:docMkLst>
      <pc:sldChg chg="modSp mod">
        <pc:chgData name="Shweta Mayor" userId="86eda4f52a034106" providerId="LiveId" clId="{8B4C1F5A-719A-4F2B-A97C-71A67551876F}" dt="2021-05-12T09:21:17.585" v="3046" actId="20577"/>
        <pc:sldMkLst>
          <pc:docMk/>
          <pc:sldMk cId="0" sldId="258"/>
        </pc:sldMkLst>
        <pc:spChg chg="mod">
          <ac:chgData name="Shweta Mayor" userId="86eda4f52a034106" providerId="LiveId" clId="{8B4C1F5A-719A-4F2B-A97C-71A67551876F}" dt="2021-05-12T09:21:17.585" v="3046" actId="20577"/>
          <ac:spMkLst>
            <pc:docMk/>
            <pc:sldMk cId="0" sldId="258"/>
            <ac:spMk id="3" creationId="{00000000-0000-0000-0000-000000000000}"/>
          </ac:spMkLst>
        </pc:spChg>
      </pc:sldChg>
      <pc:sldChg chg="modSp mod">
        <pc:chgData name="Shweta Mayor" userId="86eda4f52a034106" providerId="LiveId" clId="{8B4C1F5A-719A-4F2B-A97C-71A67551876F}" dt="2021-04-20T09:37:20.527" v="25" actId="20577"/>
        <pc:sldMkLst>
          <pc:docMk/>
          <pc:sldMk cId="0" sldId="266"/>
        </pc:sldMkLst>
        <pc:spChg chg="mod">
          <ac:chgData name="Shweta Mayor" userId="86eda4f52a034106" providerId="LiveId" clId="{8B4C1F5A-719A-4F2B-A97C-71A67551876F}" dt="2021-04-20T09:37:20.527" v="25" actId="20577"/>
          <ac:spMkLst>
            <pc:docMk/>
            <pc:sldMk cId="0" sldId="266"/>
            <ac:spMk id="3" creationId="{00000000-0000-0000-0000-000000000000}"/>
          </ac:spMkLst>
        </pc:spChg>
      </pc:sldChg>
      <pc:sldChg chg="modSp mod">
        <pc:chgData name="Shweta Mayor" userId="86eda4f52a034106" providerId="LiveId" clId="{8B4C1F5A-719A-4F2B-A97C-71A67551876F}" dt="2021-05-07T05:41:14.661" v="2150" actId="1076"/>
        <pc:sldMkLst>
          <pc:docMk/>
          <pc:sldMk cId="0" sldId="267"/>
        </pc:sldMkLst>
        <pc:picChg chg="mod">
          <ac:chgData name="Shweta Mayor" userId="86eda4f52a034106" providerId="LiveId" clId="{8B4C1F5A-719A-4F2B-A97C-71A67551876F}" dt="2021-05-07T05:41:14.661" v="2150" actId="1076"/>
          <ac:picMkLst>
            <pc:docMk/>
            <pc:sldMk cId="0" sldId="267"/>
            <ac:picMk id="9" creationId="{00000000-0000-0000-0000-000000000000}"/>
          </ac:picMkLst>
        </pc:picChg>
      </pc:sldChg>
      <pc:sldChg chg="addSp delSp modSp mod">
        <pc:chgData name="Shweta Mayor" userId="86eda4f52a034106" providerId="LiveId" clId="{8B4C1F5A-719A-4F2B-A97C-71A67551876F}" dt="2021-04-27T12:57:42.641" v="265" actId="5793"/>
        <pc:sldMkLst>
          <pc:docMk/>
          <pc:sldMk cId="0" sldId="268"/>
        </pc:sldMkLst>
        <pc:spChg chg="add mod">
          <ac:chgData name="Shweta Mayor" userId="86eda4f52a034106" providerId="LiveId" clId="{8B4C1F5A-719A-4F2B-A97C-71A67551876F}" dt="2021-04-27T12:57:34.437" v="262" actId="20577"/>
          <ac:spMkLst>
            <pc:docMk/>
            <pc:sldMk cId="0" sldId="268"/>
            <ac:spMk id="3" creationId="{90A4B782-DB91-4650-AD65-FB12C19A7D64}"/>
          </ac:spMkLst>
        </pc:spChg>
        <pc:spChg chg="add del mod">
          <ac:chgData name="Shweta Mayor" userId="86eda4f52a034106" providerId="LiveId" clId="{8B4C1F5A-719A-4F2B-A97C-71A67551876F}" dt="2021-04-27T12:52:13.070" v="233"/>
          <ac:spMkLst>
            <pc:docMk/>
            <pc:sldMk cId="0" sldId="268"/>
            <ac:spMk id="9" creationId="{8543D959-FAE7-47EF-9F8E-3B90EE446B43}"/>
          </ac:spMkLst>
        </pc:spChg>
        <pc:spChg chg="add mod">
          <ac:chgData name="Shweta Mayor" userId="86eda4f52a034106" providerId="LiveId" clId="{8B4C1F5A-719A-4F2B-A97C-71A67551876F}" dt="2021-04-27T12:57:42.641" v="265" actId="5793"/>
          <ac:spMkLst>
            <pc:docMk/>
            <pc:sldMk cId="0" sldId="268"/>
            <ac:spMk id="12" creationId="{07880719-A3C8-4078-A6E9-E67D77BF971D}"/>
          </ac:spMkLst>
        </pc:spChg>
        <pc:picChg chg="del">
          <ac:chgData name="Shweta Mayor" userId="86eda4f52a034106" providerId="LiveId" clId="{8B4C1F5A-719A-4F2B-A97C-71A67551876F}" dt="2021-04-27T08:52:53.332" v="218" actId="21"/>
          <ac:picMkLst>
            <pc:docMk/>
            <pc:sldMk cId="0" sldId="268"/>
            <ac:picMk id="11" creationId="{00000000-0000-0000-0000-000000000000}"/>
          </ac:picMkLst>
        </pc:picChg>
      </pc:sldChg>
      <pc:sldChg chg="addSp delSp modSp mod">
        <pc:chgData name="Shweta Mayor" userId="86eda4f52a034106" providerId="LiveId" clId="{8B4C1F5A-719A-4F2B-A97C-71A67551876F}" dt="2021-04-27T12:58:28.798" v="276" actId="14100"/>
        <pc:sldMkLst>
          <pc:docMk/>
          <pc:sldMk cId="0" sldId="269"/>
        </pc:sldMkLst>
        <pc:spChg chg="add mod">
          <ac:chgData name="Shweta Mayor" userId="86eda4f52a034106" providerId="LiveId" clId="{8B4C1F5A-719A-4F2B-A97C-71A67551876F}" dt="2021-04-27T12:58:28.798" v="276" actId="14100"/>
          <ac:spMkLst>
            <pc:docMk/>
            <pc:sldMk cId="0" sldId="269"/>
            <ac:spMk id="3" creationId="{584958AE-F189-474A-81A2-F6FE9B2B1E64}"/>
          </ac:spMkLst>
        </pc:spChg>
        <pc:spChg chg="mod">
          <ac:chgData name="Shweta Mayor" userId="86eda4f52a034106" providerId="LiveId" clId="{8B4C1F5A-719A-4F2B-A97C-71A67551876F}" dt="2021-04-27T12:55:17.062" v="250" actId="255"/>
          <ac:spMkLst>
            <pc:docMk/>
            <pc:sldMk cId="0" sldId="269"/>
            <ac:spMk id="7" creationId="{00000000-0000-0000-0000-000000000000}"/>
          </ac:spMkLst>
        </pc:spChg>
        <pc:spChg chg="del">
          <ac:chgData name="Shweta Mayor" userId="86eda4f52a034106" providerId="LiveId" clId="{8B4C1F5A-719A-4F2B-A97C-71A67551876F}" dt="2021-04-27T08:53:05.129" v="219" actId="21"/>
          <ac:spMkLst>
            <pc:docMk/>
            <pc:sldMk cId="0" sldId="269"/>
            <ac:spMk id="9" creationId="{00000000-0000-0000-0000-000000000000}"/>
          </ac:spMkLst>
        </pc:spChg>
      </pc:sldChg>
      <pc:sldChg chg="addSp delSp modSp mod">
        <pc:chgData name="Shweta Mayor" userId="86eda4f52a034106" providerId="LiveId" clId="{8B4C1F5A-719A-4F2B-A97C-71A67551876F}" dt="2021-04-27T13:01:55.300" v="349" actId="255"/>
        <pc:sldMkLst>
          <pc:docMk/>
          <pc:sldMk cId="0" sldId="270"/>
        </pc:sldMkLst>
        <pc:spChg chg="add mod">
          <ac:chgData name="Shweta Mayor" userId="86eda4f52a034106" providerId="LiveId" clId="{8B4C1F5A-719A-4F2B-A97C-71A67551876F}" dt="2021-04-27T13:00:17.759" v="341" actId="2711"/>
          <ac:spMkLst>
            <pc:docMk/>
            <pc:sldMk cId="0" sldId="270"/>
            <ac:spMk id="3" creationId="{BA6F7787-F60A-4972-94AB-6D7289C70C95}"/>
          </ac:spMkLst>
        </pc:spChg>
        <pc:spChg chg="mod">
          <ac:chgData name="Shweta Mayor" userId="86eda4f52a034106" providerId="LiveId" clId="{8B4C1F5A-719A-4F2B-A97C-71A67551876F}" dt="2021-04-27T13:01:55.300" v="349" actId="255"/>
          <ac:spMkLst>
            <pc:docMk/>
            <pc:sldMk cId="0" sldId="270"/>
            <ac:spMk id="7" creationId="{00000000-0000-0000-0000-000000000000}"/>
          </ac:spMkLst>
        </pc:spChg>
        <pc:picChg chg="del">
          <ac:chgData name="Shweta Mayor" userId="86eda4f52a034106" providerId="LiveId" clId="{8B4C1F5A-719A-4F2B-A97C-71A67551876F}" dt="2021-04-27T08:53:13.066" v="220" actId="21"/>
          <ac:picMkLst>
            <pc:docMk/>
            <pc:sldMk cId="0" sldId="270"/>
            <ac:picMk id="10" creationId="{00000000-0000-0000-0000-000000000000}"/>
          </ac:picMkLst>
        </pc:picChg>
      </pc:sldChg>
      <pc:sldChg chg="addSp delSp modSp mod ord">
        <pc:chgData name="Shweta Mayor" userId="86eda4f52a034106" providerId="LiveId" clId="{8B4C1F5A-719A-4F2B-A97C-71A67551876F}" dt="2021-04-27T13:04:35.882" v="412" actId="20577"/>
        <pc:sldMkLst>
          <pc:docMk/>
          <pc:sldMk cId="0" sldId="271"/>
        </pc:sldMkLst>
        <pc:spChg chg="add del mod">
          <ac:chgData name="Shweta Mayor" userId="86eda4f52a034106" providerId="LiveId" clId="{8B4C1F5A-719A-4F2B-A97C-71A67551876F}" dt="2021-04-27T13:04:35.882" v="412" actId="20577"/>
          <ac:spMkLst>
            <pc:docMk/>
            <pc:sldMk cId="0" sldId="271"/>
            <ac:spMk id="3" creationId="{536DEDAC-5A57-4A53-A1CC-CBA580C1B720}"/>
          </ac:spMkLst>
        </pc:spChg>
        <pc:spChg chg="mod">
          <ac:chgData name="Shweta Mayor" userId="86eda4f52a034106" providerId="LiveId" clId="{8B4C1F5A-719A-4F2B-A97C-71A67551876F}" dt="2021-04-27T13:01:40.689" v="347"/>
          <ac:spMkLst>
            <pc:docMk/>
            <pc:sldMk cId="0" sldId="271"/>
            <ac:spMk id="7" creationId="{00000000-0000-0000-0000-000000000000}"/>
          </ac:spMkLst>
        </pc:spChg>
        <pc:spChg chg="del">
          <ac:chgData name="Shweta Mayor" userId="86eda4f52a034106" providerId="LiveId" clId="{8B4C1F5A-719A-4F2B-A97C-71A67551876F}" dt="2021-04-27T13:00:51.529" v="342" actId="21"/>
          <ac:spMkLst>
            <pc:docMk/>
            <pc:sldMk cId="0" sldId="271"/>
            <ac:spMk id="9" creationId="{00000000-0000-0000-0000-000000000000}"/>
          </ac:spMkLst>
        </pc:spChg>
        <pc:spChg chg="add del mod">
          <ac:chgData name="Shweta Mayor" userId="86eda4f52a034106" providerId="LiveId" clId="{8B4C1F5A-719A-4F2B-A97C-71A67551876F}" dt="2021-04-27T13:03:11.928" v="351"/>
          <ac:spMkLst>
            <pc:docMk/>
            <pc:sldMk cId="0" sldId="271"/>
            <ac:spMk id="10" creationId="{7446583C-C5ED-4188-B7BC-A9BA4A428AB7}"/>
          </ac:spMkLst>
        </pc:spChg>
      </pc:sldChg>
      <pc:sldChg chg="addSp delSp modSp mod">
        <pc:chgData name="Shweta Mayor" userId="86eda4f52a034106" providerId="LiveId" clId="{8B4C1F5A-719A-4F2B-A97C-71A67551876F}" dt="2021-04-27T13:06:32.216" v="468" actId="5793"/>
        <pc:sldMkLst>
          <pc:docMk/>
          <pc:sldMk cId="0" sldId="272"/>
        </pc:sldMkLst>
        <pc:spChg chg="add del mod">
          <ac:chgData name="Shweta Mayor" userId="86eda4f52a034106" providerId="LiveId" clId="{8B4C1F5A-719A-4F2B-A97C-71A67551876F}" dt="2021-04-27T13:06:32.216" v="468" actId="5793"/>
          <ac:spMkLst>
            <pc:docMk/>
            <pc:sldMk cId="0" sldId="272"/>
            <ac:spMk id="3" creationId="{3371EB54-D775-4258-9C5F-905BE8AFCAEA}"/>
          </ac:spMkLst>
        </pc:spChg>
        <pc:spChg chg="mod">
          <ac:chgData name="Shweta Mayor" userId="86eda4f52a034106" providerId="LiveId" clId="{8B4C1F5A-719A-4F2B-A97C-71A67551876F}" dt="2021-04-27T13:01:46.617" v="348"/>
          <ac:spMkLst>
            <pc:docMk/>
            <pc:sldMk cId="0" sldId="272"/>
            <ac:spMk id="7" creationId="{00000000-0000-0000-0000-000000000000}"/>
          </ac:spMkLst>
        </pc:spChg>
        <pc:spChg chg="del">
          <ac:chgData name="Shweta Mayor" userId="86eda4f52a034106" providerId="LiveId" clId="{8B4C1F5A-719A-4F2B-A97C-71A67551876F}" dt="2021-04-27T13:01:03.221" v="343" actId="21"/>
          <ac:spMkLst>
            <pc:docMk/>
            <pc:sldMk cId="0" sldId="272"/>
            <ac:spMk id="9" creationId="{00000000-0000-0000-0000-000000000000}"/>
          </ac:spMkLst>
        </pc:spChg>
        <pc:spChg chg="add del mod">
          <ac:chgData name="Shweta Mayor" userId="86eda4f52a034106" providerId="LiveId" clId="{8B4C1F5A-719A-4F2B-A97C-71A67551876F}" dt="2021-04-27T13:05:32.922" v="414"/>
          <ac:spMkLst>
            <pc:docMk/>
            <pc:sldMk cId="0" sldId="272"/>
            <ac:spMk id="10" creationId="{636F2B4B-6C56-46FD-A88E-A8904AB9D7E4}"/>
          </ac:spMkLst>
        </pc:spChg>
      </pc:sldChg>
      <pc:sldChg chg="modSp mod">
        <pc:chgData name="Shweta Mayor" userId="86eda4f52a034106" providerId="LiveId" clId="{8B4C1F5A-719A-4F2B-A97C-71A67551876F}" dt="2021-05-03T13:14:17.796" v="1761" actId="20577"/>
        <pc:sldMkLst>
          <pc:docMk/>
          <pc:sldMk cId="0" sldId="273"/>
        </pc:sldMkLst>
        <pc:spChg chg="mod">
          <ac:chgData name="Shweta Mayor" userId="86eda4f52a034106" providerId="LiveId" clId="{8B4C1F5A-719A-4F2B-A97C-71A67551876F}" dt="2021-05-01T16:03:55.590" v="1195" actId="20577"/>
          <ac:spMkLst>
            <pc:docMk/>
            <pc:sldMk cId="0" sldId="273"/>
            <ac:spMk id="7" creationId="{00000000-0000-0000-0000-000000000000}"/>
          </ac:spMkLst>
        </pc:spChg>
        <pc:spChg chg="mod">
          <ac:chgData name="Shweta Mayor" userId="86eda4f52a034106" providerId="LiveId" clId="{8B4C1F5A-719A-4F2B-A97C-71A67551876F}" dt="2021-05-03T13:14:17.796" v="1761" actId="20577"/>
          <ac:spMkLst>
            <pc:docMk/>
            <pc:sldMk cId="0" sldId="273"/>
            <ac:spMk id="9" creationId="{00000000-0000-0000-0000-000000000000}"/>
          </ac:spMkLst>
        </pc:spChg>
      </pc:sldChg>
      <pc:sldChg chg="addSp delSp modSp mod">
        <pc:chgData name="Shweta Mayor" userId="86eda4f52a034106" providerId="LiveId" clId="{8B4C1F5A-719A-4F2B-A97C-71A67551876F}" dt="2021-05-01T16:17:50.541" v="1267"/>
        <pc:sldMkLst>
          <pc:docMk/>
          <pc:sldMk cId="0" sldId="274"/>
        </pc:sldMkLst>
        <pc:spChg chg="mod">
          <ac:chgData name="Shweta Mayor" userId="86eda4f52a034106" providerId="LiveId" clId="{8B4C1F5A-719A-4F2B-A97C-71A67551876F}" dt="2021-05-01T16:17:50.541" v="1267"/>
          <ac:spMkLst>
            <pc:docMk/>
            <pc:sldMk cId="0" sldId="274"/>
            <ac:spMk id="7" creationId="{00000000-0000-0000-0000-000000000000}"/>
          </ac:spMkLst>
        </pc:spChg>
        <pc:spChg chg="mod">
          <ac:chgData name="Shweta Mayor" userId="86eda4f52a034106" providerId="LiveId" clId="{8B4C1F5A-719A-4F2B-A97C-71A67551876F}" dt="2021-05-01T16:05:58.742" v="1238"/>
          <ac:spMkLst>
            <pc:docMk/>
            <pc:sldMk cId="0" sldId="274"/>
            <ac:spMk id="9" creationId="{00000000-0000-0000-0000-000000000000}"/>
          </ac:spMkLst>
        </pc:spChg>
        <pc:spChg chg="add del">
          <ac:chgData name="Shweta Mayor" userId="86eda4f52a034106" providerId="LiveId" clId="{8B4C1F5A-719A-4F2B-A97C-71A67551876F}" dt="2021-05-01T16:17:47.944" v="1266" actId="22"/>
          <ac:spMkLst>
            <pc:docMk/>
            <pc:sldMk cId="0" sldId="274"/>
            <ac:spMk id="10" creationId="{172A1C92-4EAD-42E9-85D9-3DDEC041EC1F}"/>
          </ac:spMkLst>
        </pc:spChg>
      </pc:sldChg>
      <pc:sldChg chg="addSp modSp mod">
        <pc:chgData name="Shweta Mayor" userId="86eda4f52a034106" providerId="LiveId" clId="{8B4C1F5A-719A-4F2B-A97C-71A67551876F}" dt="2021-05-01T16:21:53.656" v="1299" actId="20577"/>
        <pc:sldMkLst>
          <pc:docMk/>
          <pc:sldMk cId="0" sldId="275"/>
        </pc:sldMkLst>
        <pc:spChg chg="mod">
          <ac:chgData name="Shweta Mayor" userId="86eda4f52a034106" providerId="LiveId" clId="{8B4C1F5A-719A-4F2B-A97C-71A67551876F}" dt="2021-05-01T16:21:53.656" v="1299" actId="20577"/>
          <ac:spMkLst>
            <pc:docMk/>
            <pc:sldMk cId="0" sldId="275"/>
            <ac:spMk id="7" creationId="{00000000-0000-0000-0000-000000000000}"/>
          </ac:spMkLst>
        </pc:spChg>
        <pc:spChg chg="mod">
          <ac:chgData name="Shweta Mayor" userId="86eda4f52a034106" providerId="LiveId" clId="{8B4C1F5A-719A-4F2B-A97C-71A67551876F}" dt="2021-05-01T16:21:12.802" v="1281" actId="14100"/>
          <ac:spMkLst>
            <pc:docMk/>
            <pc:sldMk cId="0" sldId="275"/>
            <ac:spMk id="9" creationId="{00000000-0000-0000-0000-000000000000}"/>
          </ac:spMkLst>
        </pc:spChg>
        <pc:picChg chg="add mod">
          <ac:chgData name="Shweta Mayor" userId="86eda4f52a034106" providerId="LiveId" clId="{8B4C1F5A-719A-4F2B-A97C-71A67551876F}" dt="2021-05-01T16:21:25.953" v="1285" actId="14100"/>
          <ac:picMkLst>
            <pc:docMk/>
            <pc:sldMk cId="0" sldId="275"/>
            <ac:picMk id="1026" creationId="{CF6ECC82-775D-4969-8BF1-C4AB4B82A3FA}"/>
          </ac:picMkLst>
        </pc:picChg>
      </pc:sldChg>
      <pc:sldChg chg="addSp delSp modSp mod">
        <pc:chgData name="Shweta Mayor" userId="86eda4f52a034106" providerId="LiveId" clId="{8B4C1F5A-719A-4F2B-A97C-71A67551876F}" dt="2021-05-01T16:27:06.667" v="1391" actId="12"/>
        <pc:sldMkLst>
          <pc:docMk/>
          <pc:sldMk cId="0" sldId="276"/>
        </pc:sldMkLst>
        <pc:spChg chg="add del mod">
          <ac:chgData name="Shweta Mayor" userId="86eda4f52a034106" providerId="LiveId" clId="{8B4C1F5A-719A-4F2B-A97C-71A67551876F}" dt="2021-05-01T16:24:46.107" v="1367" actId="21"/>
          <ac:spMkLst>
            <pc:docMk/>
            <pc:sldMk cId="0" sldId="276"/>
            <ac:spMk id="3" creationId="{1C77AA66-098E-462C-A95D-D7909E861807}"/>
          </ac:spMkLst>
        </pc:spChg>
        <pc:spChg chg="mod">
          <ac:chgData name="Shweta Mayor" userId="86eda4f52a034106" providerId="LiveId" clId="{8B4C1F5A-719A-4F2B-A97C-71A67551876F}" dt="2021-05-01T16:24:55.771" v="1368"/>
          <ac:spMkLst>
            <pc:docMk/>
            <pc:sldMk cId="0" sldId="276"/>
            <ac:spMk id="7" creationId="{00000000-0000-0000-0000-000000000000}"/>
          </ac:spMkLst>
        </pc:spChg>
        <pc:spChg chg="del mod">
          <ac:chgData name="Shweta Mayor" userId="86eda4f52a034106" providerId="LiveId" clId="{8B4C1F5A-719A-4F2B-A97C-71A67551876F}" dt="2021-05-01T16:24:42.153" v="1366" actId="21"/>
          <ac:spMkLst>
            <pc:docMk/>
            <pc:sldMk cId="0" sldId="276"/>
            <ac:spMk id="9" creationId="{00000000-0000-0000-0000-000000000000}"/>
          </ac:spMkLst>
        </pc:spChg>
        <pc:spChg chg="add mod">
          <ac:chgData name="Shweta Mayor" userId="86eda4f52a034106" providerId="LiveId" clId="{8B4C1F5A-719A-4F2B-A97C-71A67551876F}" dt="2021-05-01T16:27:06.667" v="1391" actId="12"/>
          <ac:spMkLst>
            <pc:docMk/>
            <pc:sldMk cId="0" sldId="276"/>
            <ac:spMk id="11" creationId="{087BA687-9D7F-4A3C-B1A5-1AD6AA8902A4}"/>
          </ac:spMkLst>
        </pc:spChg>
        <pc:spChg chg="add mod">
          <ac:chgData name="Shweta Mayor" userId="86eda4f52a034106" providerId="LiveId" clId="{8B4C1F5A-719A-4F2B-A97C-71A67551876F}" dt="2021-05-01T16:27:01.657" v="1389" actId="12"/>
          <ac:spMkLst>
            <pc:docMk/>
            <pc:sldMk cId="0" sldId="276"/>
            <ac:spMk id="14" creationId="{66B5B00D-7C6A-4841-B514-290BD8CB7CDE}"/>
          </ac:spMkLst>
        </pc:spChg>
        <pc:picChg chg="add mod">
          <ac:chgData name="Shweta Mayor" userId="86eda4f52a034106" providerId="LiveId" clId="{8B4C1F5A-719A-4F2B-A97C-71A67551876F}" dt="2021-05-01T16:26:57.044" v="1388" actId="14100"/>
          <ac:picMkLst>
            <pc:docMk/>
            <pc:sldMk cId="0" sldId="276"/>
            <ac:picMk id="3074" creationId="{8370949E-9057-4DD6-B761-C3BEF9A6D3E2}"/>
          </ac:picMkLst>
        </pc:picChg>
      </pc:sldChg>
      <pc:sldChg chg="modSp mod">
        <pc:chgData name="Shweta Mayor" userId="86eda4f52a034106" providerId="LiveId" clId="{8B4C1F5A-719A-4F2B-A97C-71A67551876F}" dt="2021-05-24T03:23:06.537" v="3473" actId="20577"/>
        <pc:sldMkLst>
          <pc:docMk/>
          <pc:sldMk cId="0" sldId="277"/>
        </pc:sldMkLst>
        <pc:spChg chg="mod">
          <ac:chgData name="Shweta Mayor" userId="86eda4f52a034106" providerId="LiveId" clId="{8B4C1F5A-719A-4F2B-A97C-71A67551876F}" dt="2021-05-02T11:06:17.635" v="1443" actId="113"/>
          <ac:spMkLst>
            <pc:docMk/>
            <pc:sldMk cId="0" sldId="277"/>
            <ac:spMk id="7" creationId="{00000000-0000-0000-0000-000000000000}"/>
          </ac:spMkLst>
        </pc:spChg>
        <pc:spChg chg="mod">
          <ac:chgData name="Shweta Mayor" userId="86eda4f52a034106" providerId="LiveId" clId="{8B4C1F5A-719A-4F2B-A97C-71A67551876F}" dt="2021-05-24T03:23:06.537" v="3473" actId="20577"/>
          <ac:spMkLst>
            <pc:docMk/>
            <pc:sldMk cId="0" sldId="277"/>
            <ac:spMk id="9" creationId="{00000000-0000-0000-0000-000000000000}"/>
          </ac:spMkLst>
        </pc:spChg>
      </pc:sldChg>
      <pc:sldChg chg="delSp modSp add del mod">
        <pc:chgData name="Shweta Mayor" userId="86eda4f52a034106" providerId="LiveId" clId="{8B4C1F5A-719A-4F2B-A97C-71A67551876F}" dt="2021-05-14T13:38:26.780" v="3115" actId="2696"/>
        <pc:sldMkLst>
          <pc:docMk/>
          <pc:sldMk cId="0" sldId="282"/>
        </pc:sldMkLst>
        <pc:spChg chg="mod">
          <ac:chgData name="Shweta Mayor" userId="86eda4f52a034106" providerId="LiveId" clId="{8B4C1F5A-719A-4F2B-A97C-71A67551876F}" dt="2021-05-14T08:09:10.942" v="3049" actId="14100"/>
          <ac:spMkLst>
            <pc:docMk/>
            <pc:sldMk cId="0" sldId="282"/>
            <ac:spMk id="9" creationId="{00000000-0000-0000-0000-000000000000}"/>
          </ac:spMkLst>
        </pc:spChg>
        <pc:graphicFrameChg chg="del">
          <ac:chgData name="Shweta Mayor" userId="86eda4f52a034106" providerId="LiveId" clId="{8B4C1F5A-719A-4F2B-A97C-71A67551876F}" dt="2021-05-14T08:11:56.801" v="3101" actId="21"/>
          <ac:graphicFrameMkLst>
            <pc:docMk/>
            <pc:sldMk cId="0" sldId="282"/>
            <ac:graphicFrameMk id="10" creationId="{00000000-0000-0000-0000-000000000000}"/>
          </ac:graphicFrameMkLst>
        </pc:graphicFrameChg>
      </pc:sldChg>
      <pc:sldChg chg="modSp mod">
        <pc:chgData name="Shweta Mayor" userId="86eda4f52a034106" providerId="LiveId" clId="{8B4C1F5A-719A-4F2B-A97C-71A67551876F}" dt="2021-05-14T13:38:20.224" v="3111" actId="2165"/>
        <pc:sldMkLst>
          <pc:docMk/>
          <pc:sldMk cId="0" sldId="283"/>
        </pc:sldMkLst>
        <pc:spChg chg="mod">
          <ac:chgData name="Shweta Mayor" userId="86eda4f52a034106" providerId="LiveId" clId="{8B4C1F5A-719A-4F2B-A97C-71A67551876F}" dt="2021-04-20T09:29:47.307" v="1" actId="14100"/>
          <ac:spMkLst>
            <pc:docMk/>
            <pc:sldMk cId="0" sldId="283"/>
            <ac:spMk id="14" creationId="{00000000-0000-0000-0000-000000000000}"/>
          </ac:spMkLst>
        </pc:spChg>
        <pc:graphicFrameChg chg="mod modGraphic">
          <ac:chgData name="Shweta Mayor" userId="86eda4f52a034106" providerId="LiveId" clId="{8B4C1F5A-719A-4F2B-A97C-71A67551876F}" dt="2021-05-14T13:38:20.224" v="3111" actId="2165"/>
          <ac:graphicFrameMkLst>
            <pc:docMk/>
            <pc:sldMk cId="0" sldId="283"/>
            <ac:graphicFrameMk id="10" creationId="{00000000-0000-0000-0000-000000000000}"/>
          </ac:graphicFrameMkLst>
        </pc:graphicFrameChg>
      </pc:sldChg>
      <pc:sldChg chg="modSp mod">
        <pc:chgData name="Shweta Mayor" userId="86eda4f52a034106" providerId="LiveId" clId="{8B4C1F5A-719A-4F2B-A97C-71A67551876F}" dt="2021-04-27T08:00:53.263" v="160" actId="20577"/>
        <pc:sldMkLst>
          <pc:docMk/>
          <pc:sldMk cId="0" sldId="286"/>
        </pc:sldMkLst>
        <pc:spChg chg="mod">
          <ac:chgData name="Shweta Mayor" userId="86eda4f52a034106" providerId="LiveId" clId="{8B4C1F5A-719A-4F2B-A97C-71A67551876F}" dt="2021-04-27T08:00:53.263" v="160" actId="20577"/>
          <ac:spMkLst>
            <pc:docMk/>
            <pc:sldMk cId="0" sldId="286"/>
            <ac:spMk id="7" creationId="{00000000-0000-0000-0000-000000000000}"/>
          </ac:spMkLst>
        </pc:spChg>
      </pc:sldChg>
      <pc:sldChg chg="modSp mod">
        <pc:chgData name="Shweta Mayor" userId="86eda4f52a034106" providerId="LiveId" clId="{8B4C1F5A-719A-4F2B-A97C-71A67551876F}" dt="2021-04-20T09:39:55.411" v="64" actId="115"/>
        <pc:sldMkLst>
          <pc:docMk/>
          <pc:sldMk cId="0" sldId="288"/>
        </pc:sldMkLst>
        <pc:spChg chg="mod">
          <ac:chgData name="Shweta Mayor" userId="86eda4f52a034106" providerId="LiveId" clId="{8B4C1F5A-719A-4F2B-A97C-71A67551876F}" dt="2021-04-20T09:39:55.411" v="64" actId="115"/>
          <ac:spMkLst>
            <pc:docMk/>
            <pc:sldMk cId="0" sldId="288"/>
            <ac:spMk id="3" creationId="{00000000-0000-0000-0000-000000000000}"/>
          </ac:spMkLst>
        </pc:spChg>
        <pc:spChg chg="mod">
          <ac:chgData name="Shweta Mayor" userId="86eda4f52a034106" providerId="LiveId" clId="{8B4C1F5A-719A-4F2B-A97C-71A67551876F}" dt="2021-04-20T09:37:56.755" v="39" actId="20577"/>
          <ac:spMkLst>
            <pc:docMk/>
            <pc:sldMk cId="0" sldId="288"/>
            <ac:spMk id="7" creationId="{00000000-0000-0000-0000-000000000000}"/>
          </ac:spMkLst>
        </pc:spChg>
      </pc:sldChg>
      <pc:sldChg chg="modSp mod">
        <pc:chgData name="Shweta Mayor" userId="86eda4f52a034106" providerId="LiveId" clId="{8B4C1F5A-719A-4F2B-A97C-71A67551876F}" dt="2021-05-01T16:06:15.892" v="1240" actId="313"/>
        <pc:sldMkLst>
          <pc:docMk/>
          <pc:sldMk cId="0" sldId="289"/>
        </pc:sldMkLst>
        <pc:spChg chg="mod">
          <ac:chgData name="Shweta Mayor" userId="86eda4f52a034106" providerId="LiveId" clId="{8B4C1F5A-719A-4F2B-A97C-71A67551876F}" dt="2021-05-01T16:04:53.755" v="1230" actId="20577"/>
          <ac:spMkLst>
            <pc:docMk/>
            <pc:sldMk cId="0" sldId="289"/>
            <ac:spMk id="7" creationId="{00000000-0000-0000-0000-000000000000}"/>
          </ac:spMkLst>
        </pc:spChg>
        <pc:spChg chg="mod">
          <ac:chgData name="Shweta Mayor" userId="86eda4f52a034106" providerId="LiveId" clId="{8B4C1F5A-719A-4F2B-A97C-71A67551876F}" dt="2021-05-01T16:06:15.892" v="1240" actId="313"/>
          <ac:spMkLst>
            <pc:docMk/>
            <pc:sldMk cId="0" sldId="289"/>
            <ac:spMk id="9" creationId="{00000000-0000-0000-0000-000000000000}"/>
          </ac:spMkLst>
        </pc:spChg>
      </pc:sldChg>
      <pc:sldChg chg="addSp delSp modSp mod">
        <pc:chgData name="Shweta Mayor" userId="86eda4f52a034106" providerId="LiveId" clId="{8B4C1F5A-719A-4F2B-A97C-71A67551876F}" dt="2021-05-01T16:17:17.947" v="1263" actId="20577"/>
        <pc:sldMkLst>
          <pc:docMk/>
          <pc:sldMk cId="0" sldId="290"/>
        </pc:sldMkLst>
        <pc:spChg chg="mod">
          <ac:chgData name="Shweta Mayor" userId="86eda4f52a034106" providerId="LiveId" clId="{8B4C1F5A-719A-4F2B-A97C-71A67551876F}" dt="2021-05-01T16:17:17.947" v="1263" actId="20577"/>
          <ac:spMkLst>
            <pc:docMk/>
            <pc:sldMk cId="0" sldId="290"/>
            <ac:spMk id="7" creationId="{00000000-0000-0000-0000-000000000000}"/>
          </ac:spMkLst>
        </pc:spChg>
        <pc:spChg chg="add mod">
          <ac:chgData name="Shweta Mayor" userId="86eda4f52a034106" providerId="LiveId" clId="{8B4C1F5A-719A-4F2B-A97C-71A67551876F}" dt="2021-05-01T16:17:05.144" v="1249" actId="1076"/>
          <ac:spMkLst>
            <pc:docMk/>
            <pc:sldMk cId="0" sldId="290"/>
            <ac:spMk id="9" creationId="{8EECB2AB-7701-48A1-9D1C-FFD145424C33}"/>
          </ac:spMkLst>
        </pc:spChg>
        <pc:picChg chg="del mod">
          <ac:chgData name="Shweta Mayor" userId="86eda4f52a034106" providerId="LiveId" clId="{8B4C1F5A-719A-4F2B-A97C-71A67551876F}" dt="2021-05-01T16:16:38.916" v="1244" actId="21"/>
          <ac:picMkLst>
            <pc:docMk/>
            <pc:sldMk cId="0" sldId="290"/>
            <ac:picMk id="10" creationId="{00000000-0000-0000-0000-000000000000}"/>
          </ac:picMkLst>
        </pc:picChg>
      </pc:sldChg>
      <pc:sldChg chg="addSp delSp modSp mod">
        <pc:chgData name="Shweta Mayor" userId="86eda4f52a034106" providerId="LiveId" clId="{8B4C1F5A-719A-4F2B-A97C-71A67551876F}" dt="2021-05-01T16:24:20.687" v="1364" actId="14100"/>
        <pc:sldMkLst>
          <pc:docMk/>
          <pc:sldMk cId="0" sldId="291"/>
        </pc:sldMkLst>
        <pc:spChg chg="mod">
          <ac:chgData name="Shweta Mayor" userId="86eda4f52a034106" providerId="LiveId" clId="{8B4C1F5A-719A-4F2B-A97C-71A67551876F}" dt="2021-05-01T16:22:12.895" v="1342"/>
          <ac:spMkLst>
            <pc:docMk/>
            <pc:sldMk cId="0" sldId="291"/>
            <ac:spMk id="7" creationId="{00000000-0000-0000-0000-000000000000}"/>
          </ac:spMkLst>
        </pc:spChg>
        <pc:spChg chg="mod">
          <ac:chgData name="Shweta Mayor" userId="86eda4f52a034106" providerId="LiveId" clId="{8B4C1F5A-719A-4F2B-A97C-71A67551876F}" dt="2021-05-01T16:23:46.450" v="1356" actId="14100"/>
          <ac:spMkLst>
            <pc:docMk/>
            <pc:sldMk cId="0" sldId="291"/>
            <ac:spMk id="9" creationId="{00000000-0000-0000-0000-000000000000}"/>
          </ac:spMkLst>
        </pc:spChg>
        <pc:spChg chg="add mod">
          <ac:chgData name="Shweta Mayor" userId="86eda4f52a034106" providerId="LiveId" clId="{8B4C1F5A-719A-4F2B-A97C-71A67551876F}" dt="2021-05-01T16:23:55.022" v="1358" actId="5793"/>
          <ac:spMkLst>
            <pc:docMk/>
            <pc:sldMk cId="0" sldId="291"/>
            <ac:spMk id="10" creationId="{52A9E8A7-4961-4A44-98E2-53DB811A5B47}"/>
          </ac:spMkLst>
        </pc:spChg>
        <pc:picChg chg="del">
          <ac:chgData name="Shweta Mayor" userId="86eda4f52a034106" providerId="LiveId" clId="{8B4C1F5A-719A-4F2B-A97C-71A67551876F}" dt="2021-05-01T16:22:00" v="1300" actId="21"/>
          <ac:picMkLst>
            <pc:docMk/>
            <pc:sldMk cId="0" sldId="291"/>
            <ac:picMk id="11" creationId="{00000000-0000-0000-0000-000000000000}"/>
          </ac:picMkLst>
        </pc:picChg>
        <pc:picChg chg="add del mod">
          <ac:chgData name="Shweta Mayor" userId="86eda4f52a034106" providerId="LiveId" clId="{8B4C1F5A-719A-4F2B-A97C-71A67551876F}" dt="2021-05-01T16:23:47.051" v="1357"/>
          <ac:picMkLst>
            <pc:docMk/>
            <pc:sldMk cId="0" sldId="291"/>
            <ac:picMk id="2050" creationId="{0CCDEC06-2BFA-46D3-A22A-1E769EFED85F}"/>
          </ac:picMkLst>
        </pc:picChg>
        <pc:picChg chg="add mod">
          <ac:chgData name="Shweta Mayor" userId="86eda4f52a034106" providerId="LiveId" clId="{8B4C1F5A-719A-4F2B-A97C-71A67551876F}" dt="2021-05-01T16:24:20.687" v="1364" actId="14100"/>
          <ac:picMkLst>
            <pc:docMk/>
            <pc:sldMk cId="0" sldId="291"/>
            <ac:picMk id="2052" creationId="{D77CDE0E-5EE7-4EDC-B3EB-BD7705932E97}"/>
          </ac:picMkLst>
        </pc:picChg>
      </pc:sldChg>
      <pc:sldChg chg="addSp delSp modSp mod">
        <pc:chgData name="Shweta Mayor" userId="86eda4f52a034106" providerId="LiveId" clId="{8B4C1F5A-719A-4F2B-A97C-71A67551876F}" dt="2021-06-04T08:47:27.988" v="5494" actId="14734"/>
        <pc:sldMkLst>
          <pc:docMk/>
          <pc:sldMk cId="0" sldId="292"/>
        </pc:sldMkLst>
        <pc:spChg chg="add mod">
          <ac:chgData name="Shweta Mayor" userId="86eda4f52a034106" providerId="LiveId" clId="{8B4C1F5A-719A-4F2B-A97C-71A67551876F}" dt="2021-05-03T04:44:16.978" v="1600" actId="20577"/>
          <ac:spMkLst>
            <pc:docMk/>
            <pc:sldMk cId="0" sldId="292"/>
            <ac:spMk id="3" creationId="{487A8100-A4CF-436B-AC61-6C302639B364}"/>
          </ac:spMkLst>
        </pc:spChg>
        <pc:spChg chg="mod">
          <ac:chgData name="Shweta Mayor" userId="86eda4f52a034106" providerId="LiveId" clId="{8B4C1F5A-719A-4F2B-A97C-71A67551876F}" dt="2021-05-02T11:08:04.237" v="1471" actId="113"/>
          <ac:spMkLst>
            <pc:docMk/>
            <pc:sldMk cId="0" sldId="292"/>
            <ac:spMk id="7" creationId="{00000000-0000-0000-0000-000000000000}"/>
          </ac:spMkLst>
        </pc:spChg>
        <pc:spChg chg="del mod">
          <ac:chgData name="Shweta Mayor" userId="86eda4f52a034106" providerId="LiveId" clId="{8B4C1F5A-719A-4F2B-A97C-71A67551876F}" dt="2021-05-03T04:42:24.422" v="1472" actId="3680"/>
          <ac:spMkLst>
            <pc:docMk/>
            <pc:sldMk cId="0" sldId="292"/>
            <ac:spMk id="9" creationId="{00000000-0000-0000-0000-000000000000}"/>
          </ac:spMkLst>
        </pc:spChg>
        <pc:spChg chg="add mod">
          <ac:chgData name="Shweta Mayor" userId="86eda4f52a034106" providerId="LiveId" clId="{8B4C1F5A-719A-4F2B-A97C-71A67551876F}" dt="2021-05-03T04:55:11.741" v="1735" actId="1076"/>
          <ac:spMkLst>
            <pc:docMk/>
            <pc:sldMk cId="0" sldId="292"/>
            <ac:spMk id="10" creationId="{0A6C3925-F5A5-4FF4-BB1C-D060FA24922C}"/>
          </ac:spMkLst>
        </pc:spChg>
        <pc:spChg chg="add mod">
          <ac:chgData name="Shweta Mayor" userId="86eda4f52a034106" providerId="LiveId" clId="{8B4C1F5A-719A-4F2B-A97C-71A67551876F}" dt="2021-05-03T04:46:47.195" v="1687" actId="1076"/>
          <ac:spMkLst>
            <pc:docMk/>
            <pc:sldMk cId="0" sldId="292"/>
            <ac:spMk id="11" creationId="{ADBA2470-0945-4F1A-83B8-D4BA206CD185}"/>
          </ac:spMkLst>
        </pc:spChg>
        <pc:graphicFrameChg chg="add mod ord modGraphic">
          <ac:chgData name="Shweta Mayor" userId="86eda4f52a034106" providerId="LiveId" clId="{8B4C1F5A-719A-4F2B-A97C-71A67551876F}" dt="2021-06-04T08:47:27.988" v="5494" actId="14734"/>
          <ac:graphicFrameMkLst>
            <pc:docMk/>
            <pc:sldMk cId="0" sldId="292"/>
            <ac:graphicFrameMk id="2" creationId="{D4EC9352-73DF-48C8-88AD-DF8498EC40C5}"/>
          </ac:graphicFrameMkLst>
        </pc:graphicFrameChg>
        <pc:picChg chg="del">
          <ac:chgData name="Shweta Mayor" userId="86eda4f52a034106" providerId="LiveId" clId="{8B4C1F5A-719A-4F2B-A97C-71A67551876F}" dt="2021-05-02T11:07:04.416" v="1444" actId="21"/>
          <ac:picMkLst>
            <pc:docMk/>
            <pc:sldMk cId="0" sldId="292"/>
            <ac:picMk id="10" creationId="{00000000-0000-0000-0000-000000000000}"/>
          </ac:picMkLst>
        </pc:picChg>
        <pc:picChg chg="add mod">
          <ac:chgData name="Shweta Mayor" userId="86eda4f52a034106" providerId="LiveId" clId="{8B4C1F5A-719A-4F2B-A97C-71A67551876F}" dt="2021-05-03T04:55:44.722" v="1743" actId="1076"/>
          <ac:picMkLst>
            <pc:docMk/>
            <pc:sldMk cId="0" sldId="292"/>
            <ac:picMk id="1026" creationId="{6750AB2E-DBD0-4BEF-A360-CA2EB8C12197}"/>
          </ac:picMkLst>
        </pc:picChg>
      </pc:sldChg>
      <pc:sldChg chg="addSp delSp modSp mod">
        <pc:chgData name="Shweta Mayor" userId="86eda4f52a034106" providerId="LiveId" clId="{8B4C1F5A-719A-4F2B-A97C-71A67551876F}" dt="2021-05-04T12:39:00.635" v="2145" actId="12"/>
        <pc:sldMkLst>
          <pc:docMk/>
          <pc:sldMk cId="0" sldId="293"/>
        </pc:sldMkLst>
        <pc:spChg chg="mod">
          <ac:chgData name="Shweta Mayor" userId="86eda4f52a034106" providerId="LiveId" clId="{8B4C1F5A-719A-4F2B-A97C-71A67551876F}" dt="2021-05-04T12:38:49.898" v="2143"/>
          <ac:spMkLst>
            <pc:docMk/>
            <pc:sldMk cId="0" sldId="293"/>
            <ac:spMk id="7" creationId="{00000000-0000-0000-0000-000000000000}"/>
          </ac:spMkLst>
        </pc:spChg>
        <pc:spChg chg="mod">
          <ac:chgData name="Shweta Mayor" userId="86eda4f52a034106" providerId="LiveId" clId="{8B4C1F5A-719A-4F2B-A97C-71A67551876F}" dt="2021-05-04T12:39:00.635" v="2145" actId="12"/>
          <ac:spMkLst>
            <pc:docMk/>
            <pc:sldMk cId="0" sldId="293"/>
            <ac:spMk id="9" creationId="{00000000-0000-0000-0000-000000000000}"/>
          </ac:spMkLst>
        </pc:spChg>
        <pc:spChg chg="add del mod">
          <ac:chgData name="Shweta Mayor" userId="86eda4f52a034106" providerId="LiveId" clId="{8B4C1F5A-719A-4F2B-A97C-71A67551876F}" dt="2021-05-04T12:36:06.405" v="2063"/>
          <ac:spMkLst>
            <pc:docMk/>
            <pc:sldMk cId="0" sldId="293"/>
            <ac:spMk id="14" creationId="{7A0F0557-933F-4D2E-97B0-A83A083D9BCE}"/>
          </ac:spMkLst>
        </pc:spChg>
        <pc:spChg chg="add mod">
          <ac:chgData name="Shweta Mayor" userId="86eda4f52a034106" providerId="LiveId" clId="{8B4C1F5A-719A-4F2B-A97C-71A67551876F}" dt="2021-05-04T12:36:07.053" v="2064"/>
          <ac:spMkLst>
            <pc:docMk/>
            <pc:sldMk cId="0" sldId="293"/>
            <ac:spMk id="15" creationId="{C76B9723-5119-4317-A738-D7697EE45C0C}"/>
          </ac:spMkLst>
        </pc:spChg>
        <pc:spChg chg="add mod">
          <ac:chgData name="Shweta Mayor" userId="86eda4f52a034106" providerId="LiveId" clId="{8B4C1F5A-719A-4F2B-A97C-71A67551876F}" dt="2021-05-04T12:37:24.567" v="2088" actId="113"/>
          <ac:spMkLst>
            <pc:docMk/>
            <pc:sldMk cId="0" sldId="293"/>
            <ac:spMk id="16" creationId="{03683BE1-7CAE-4C0B-849B-42111C3F61B1}"/>
          </ac:spMkLst>
        </pc:spChg>
        <pc:spChg chg="add mod">
          <ac:chgData name="Shweta Mayor" userId="86eda4f52a034106" providerId="LiveId" clId="{8B4C1F5A-719A-4F2B-A97C-71A67551876F}" dt="2021-05-04T12:37:19.583" v="2087" actId="113"/>
          <ac:spMkLst>
            <pc:docMk/>
            <pc:sldMk cId="0" sldId="293"/>
            <ac:spMk id="17" creationId="{8A1A428E-072C-4246-A42A-2480A96E0DF6}"/>
          </ac:spMkLst>
        </pc:spChg>
        <pc:spChg chg="add mod">
          <ac:chgData name="Shweta Mayor" userId="86eda4f52a034106" providerId="LiveId" clId="{8B4C1F5A-719A-4F2B-A97C-71A67551876F}" dt="2021-05-04T12:37:12.758" v="2086" actId="122"/>
          <ac:spMkLst>
            <pc:docMk/>
            <pc:sldMk cId="0" sldId="293"/>
            <ac:spMk id="18" creationId="{3009DAC2-044D-4477-8282-8B6F8F16C288}"/>
          </ac:spMkLst>
        </pc:spChg>
        <pc:spChg chg="add mod">
          <ac:chgData name="Shweta Mayor" userId="86eda4f52a034106" providerId="LiveId" clId="{8B4C1F5A-719A-4F2B-A97C-71A67551876F}" dt="2021-05-04T12:38:33.526" v="2142" actId="207"/>
          <ac:spMkLst>
            <pc:docMk/>
            <pc:sldMk cId="0" sldId="293"/>
            <ac:spMk id="19" creationId="{BB90D869-76F0-4218-BBB8-D9F8F95C8D69}"/>
          </ac:spMkLst>
        </pc:spChg>
        <pc:cxnChg chg="add">
          <ac:chgData name="Shweta Mayor" userId="86eda4f52a034106" providerId="LiveId" clId="{8B4C1F5A-719A-4F2B-A97C-71A67551876F}" dt="2021-05-04T12:35:01.913" v="2056" actId="11529"/>
          <ac:cxnSpMkLst>
            <pc:docMk/>
            <pc:sldMk cId="0" sldId="293"/>
            <ac:cxnSpMk id="3" creationId="{AAAD40C0-2D57-4BEF-BE82-82AB1046AEF0}"/>
          </ac:cxnSpMkLst>
        </pc:cxnChg>
        <pc:cxnChg chg="add">
          <ac:chgData name="Shweta Mayor" userId="86eda4f52a034106" providerId="LiveId" clId="{8B4C1F5A-719A-4F2B-A97C-71A67551876F}" dt="2021-05-04T12:35:11.308" v="2057" actId="11529"/>
          <ac:cxnSpMkLst>
            <pc:docMk/>
            <pc:sldMk cId="0" sldId="293"/>
            <ac:cxnSpMk id="11" creationId="{3EE09B72-5791-43DF-8D58-63536112D64D}"/>
          </ac:cxnSpMkLst>
        </pc:cxnChg>
        <pc:cxnChg chg="add">
          <ac:chgData name="Shweta Mayor" userId="86eda4f52a034106" providerId="LiveId" clId="{8B4C1F5A-719A-4F2B-A97C-71A67551876F}" dt="2021-05-04T12:35:16.883" v="2058" actId="11529"/>
          <ac:cxnSpMkLst>
            <pc:docMk/>
            <pc:sldMk cId="0" sldId="293"/>
            <ac:cxnSpMk id="13" creationId="{28A51929-0117-44D1-A616-109C3D80EA61}"/>
          </ac:cxnSpMkLst>
        </pc:cxnChg>
      </pc:sldChg>
      <pc:sldChg chg="modSp mod">
        <pc:chgData name="Shweta Mayor" userId="86eda4f52a034106" providerId="LiveId" clId="{8B4C1F5A-719A-4F2B-A97C-71A67551876F}" dt="2021-05-10T11:11:54.201" v="2213" actId="14100"/>
        <pc:sldMkLst>
          <pc:docMk/>
          <pc:sldMk cId="0" sldId="294"/>
        </pc:sldMkLst>
        <pc:spChg chg="mod">
          <ac:chgData name="Shweta Mayor" userId="86eda4f52a034106" providerId="LiveId" clId="{8B4C1F5A-719A-4F2B-A97C-71A67551876F}" dt="2021-05-10T11:09:58.396" v="2179" actId="20577"/>
          <ac:spMkLst>
            <pc:docMk/>
            <pc:sldMk cId="0" sldId="294"/>
            <ac:spMk id="7" creationId="{00000000-0000-0000-0000-000000000000}"/>
          </ac:spMkLst>
        </pc:spChg>
        <pc:spChg chg="mod">
          <ac:chgData name="Shweta Mayor" userId="86eda4f52a034106" providerId="LiveId" clId="{8B4C1F5A-719A-4F2B-A97C-71A67551876F}" dt="2021-05-10T11:11:54.201" v="2213" actId="14100"/>
          <ac:spMkLst>
            <pc:docMk/>
            <pc:sldMk cId="0" sldId="294"/>
            <ac:spMk id="9" creationId="{00000000-0000-0000-0000-000000000000}"/>
          </ac:spMkLst>
        </pc:spChg>
      </pc:sldChg>
      <pc:sldChg chg="delSp modSp mod">
        <pc:chgData name="Shweta Mayor" userId="86eda4f52a034106" providerId="LiveId" clId="{8B4C1F5A-719A-4F2B-A97C-71A67551876F}" dt="2021-05-10T11:12:44.932" v="2224" actId="20577"/>
        <pc:sldMkLst>
          <pc:docMk/>
          <pc:sldMk cId="0" sldId="296"/>
        </pc:sldMkLst>
        <pc:spChg chg="mod">
          <ac:chgData name="Shweta Mayor" userId="86eda4f52a034106" providerId="LiveId" clId="{8B4C1F5A-719A-4F2B-A97C-71A67551876F}" dt="2021-05-10T11:12:19.499" v="2217" actId="113"/>
          <ac:spMkLst>
            <pc:docMk/>
            <pc:sldMk cId="0" sldId="296"/>
            <ac:spMk id="7" creationId="{00000000-0000-0000-0000-000000000000}"/>
          </ac:spMkLst>
        </pc:spChg>
        <pc:spChg chg="mod">
          <ac:chgData name="Shweta Mayor" userId="86eda4f52a034106" providerId="LiveId" clId="{8B4C1F5A-719A-4F2B-A97C-71A67551876F}" dt="2021-05-10T11:12:44.932" v="2224" actId="20577"/>
          <ac:spMkLst>
            <pc:docMk/>
            <pc:sldMk cId="0" sldId="296"/>
            <ac:spMk id="9" creationId="{00000000-0000-0000-0000-000000000000}"/>
          </ac:spMkLst>
        </pc:spChg>
        <pc:picChg chg="del">
          <ac:chgData name="Shweta Mayor" userId="86eda4f52a034106" providerId="LiveId" clId="{8B4C1F5A-719A-4F2B-A97C-71A67551876F}" dt="2021-05-04T12:10:48.763" v="1767" actId="21"/>
          <ac:picMkLst>
            <pc:docMk/>
            <pc:sldMk cId="0" sldId="296"/>
            <ac:picMk id="10" creationId="{00000000-0000-0000-0000-000000000000}"/>
          </ac:picMkLst>
        </pc:picChg>
      </pc:sldChg>
      <pc:sldChg chg="addSp delSp modSp mod">
        <pc:chgData name="Shweta Mayor" userId="86eda4f52a034106" providerId="LiveId" clId="{8B4C1F5A-719A-4F2B-A97C-71A67551876F}" dt="2021-05-10T11:14:24.226" v="2253" actId="113"/>
        <pc:sldMkLst>
          <pc:docMk/>
          <pc:sldMk cId="0" sldId="297"/>
        </pc:sldMkLst>
        <pc:spChg chg="add del mod">
          <ac:chgData name="Shweta Mayor" userId="86eda4f52a034106" providerId="LiveId" clId="{8B4C1F5A-719A-4F2B-A97C-71A67551876F}" dt="2021-05-04T12:11:12.708" v="1770" actId="21"/>
          <ac:spMkLst>
            <pc:docMk/>
            <pc:sldMk cId="0" sldId="297"/>
            <ac:spMk id="3" creationId="{5C1A1708-8ED7-4B69-9630-D6D07CF363DA}"/>
          </ac:spMkLst>
        </pc:spChg>
        <pc:spChg chg="mod">
          <ac:chgData name="Shweta Mayor" userId="86eda4f52a034106" providerId="LiveId" clId="{8B4C1F5A-719A-4F2B-A97C-71A67551876F}" dt="2021-05-10T11:14:24.226" v="2253" actId="113"/>
          <ac:spMkLst>
            <pc:docMk/>
            <pc:sldMk cId="0" sldId="297"/>
            <ac:spMk id="7" creationId="{00000000-0000-0000-0000-000000000000}"/>
          </ac:spMkLst>
        </pc:spChg>
        <pc:spChg chg="add mod">
          <ac:chgData name="Shweta Mayor" userId="86eda4f52a034106" providerId="LiveId" clId="{8B4C1F5A-719A-4F2B-A97C-71A67551876F}" dt="2021-05-10T11:14:04.125" v="2233" actId="20577"/>
          <ac:spMkLst>
            <pc:docMk/>
            <pc:sldMk cId="0" sldId="297"/>
            <ac:spMk id="9" creationId="{B7E81F22-6FDE-4ABA-B174-6A4A1C2727AA}"/>
          </ac:spMkLst>
        </pc:spChg>
        <pc:spChg chg="del">
          <ac:chgData name="Shweta Mayor" userId="86eda4f52a034106" providerId="LiveId" clId="{8B4C1F5A-719A-4F2B-A97C-71A67551876F}" dt="2021-05-04T12:11:19.075" v="1771" actId="21"/>
          <ac:spMkLst>
            <pc:docMk/>
            <pc:sldMk cId="0" sldId="297"/>
            <ac:spMk id="11" creationId="{00000000-0000-0000-0000-000000000000}"/>
          </ac:spMkLst>
        </pc:spChg>
        <pc:picChg chg="del">
          <ac:chgData name="Shweta Mayor" userId="86eda4f52a034106" providerId="LiveId" clId="{8B4C1F5A-719A-4F2B-A97C-71A67551876F}" dt="2021-05-04T12:11:01.980" v="1769" actId="21"/>
          <ac:picMkLst>
            <pc:docMk/>
            <pc:sldMk cId="0" sldId="297"/>
            <ac:picMk id="10" creationId="{00000000-0000-0000-0000-000000000000}"/>
          </ac:picMkLst>
        </pc:picChg>
      </pc:sldChg>
      <pc:sldChg chg="addSp delSp modSp del mod">
        <pc:chgData name="Shweta Mayor" userId="86eda4f52a034106" providerId="LiveId" clId="{8B4C1F5A-719A-4F2B-A97C-71A67551876F}" dt="2021-05-10T11:17:12.963" v="2254" actId="47"/>
        <pc:sldMkLst>
          <pc:docMk/>
          <pc:sldMk cId="0" sldId="298"/>
        </pc:sldMkLst>
        <pc:spChg chg="add mod">
          <ac:chgData name="Shweta Mayor" userId="86eda4f52a034106" providerId="LiveId" clId="{8B4C1F5A-719A-4F2B-A97C-71A67551876F}" dt="2021-05-04T12:11:32.135" v="1773" actId="21"/>
          <ac:spMkLst>
            <pc:docMk/>
            <pc:sldMk cId="0" sldId="298"/>
            <ac:spMk id="3" creationId="{FF290177-2B83-4C36-B769-40D0F5AABB77}"/>
          </ac:spMkLst>
        </pc:spChg>
        <pc:picChg chg="del">
          <ac:chgData name="Shweta Mayor" userId="86eda4f52a034106" providerId="LiveId" clId="{8B4C1F5A-719A-4F2B-A97C-71A67551876F}" dt="2021-05-04T12:11:32.135" v="1773" actId="21"/>
          <ac:picMkLst>
            <pc:docMk/>
            <pc:sldMk cId="0" sldId="298"/>
            <ac:picMk id="10" creationId="{00000000-0000-0000-0000-000000000000}"/>
          </ac:picMkLst>
        </pc:picChg>
      </pc:sldChg>
      <pc:sldChg chg="delSp modSp del mod">
        <pc:chgData name="Shweta Mayor" userId="86eda4f52a034106" providerId="LiveId" clId="{8B4C1F5A-719A-4F2B-A97C-71A67551876F}" dt="2021-05-12T09:17:52.322" v="2859" actId="47"/>
        <pc:sldMkLst>
          <pc:docMk/>
          <pc:sldMk cId="0" sldId="299"/>
        </pc:sldMkLst>
        <pc:spChg chg="mod">
          <ac:chgData name="Shweta Mayor" userId="86eda4f52a034106" providerId="LiveId" clId="{8B4C1F5A-719A-4F2B-A97C-71A67551876F}" dt="2021-05-04T12:12:12.136" v="1804" actId="20577"/>
          <ac:spMkLst>
            <pc:docMk/>
            <pc:sldMk cId="0" sldId="299"/>
            <ac:spMk id="7" creationId="{00000000-0000-0000-0000-000000000000}"/>
          </ac:spMkLst>
        </pc:spChg>
        <pc:spChg chg="mod">
          <ac:chgData name="Shweta Mayor" userId="86eda4f52a034106" providerId="LiveId" clId="{8B4C1F5A-719A-4F2B-A97C-71A67551876F}" dt="2021-05-04T12:12:03.383" v="1779" actId="20577"/>
          <ac:spMkLst>
            <pc:docMk/>
            <pc:sldMk cId="0" sldId="299"/>
            <ac:spMk id="9" creationId="{00000000-0000-0000-0000-000000000000}"/>
          </ac:spMkLst>
        </pc:spChg>
        <pc:picChg chg="del">
          <ac:chgData name="Shweta Mayor" userId="86eda4f52a034106" providerId="LiveId" clId="{8B4C1F5A-719A-4F2B-A97C-71A67551876F}" dt="2021-05-04T12:12:00.514" v="1778" actId="21"/>
          <ac:picMkLst>
            <pc:docMk/>
            <pc:sldMk cId="0" sldId="299"/>
            <ac:picMk id="10" creationId="{00000000-0000-0000-0000-000000000000}"/>
          </ac:picMkLst>
        </pc:picChg>
        <pc:picChg chg="del">
          <ac:chgData name="Shweta Mayor" userId="86eda4f52a034106" providerId="LiveId" clId="{8B4C1F5A-719A-4F2B-A97C-71A67551876F}" dt="2021-05-04T12:12:06.429" v="1780" actId="21"/>
          <ac:picMkLst>
            <pc:docMk/>
            <pc:sldMk cId="0" sldId="299"/>
            <ac:picMk id="12" creationId="{00000000-0000-0000-0000-000000000000}"/>
          </ac:picMkLst>
        </pc:picChg>
      </pc:sldChg>
      <pc:sldChg chg="del">
        <pc:chgData name="Shweta Mayor" userId="86eda4f52a034106" providerId="LiveId" clId="{8B4C1F5A-719A-4F2B-A97C-71A67551876F}" dt="2021-05-04T12:13:01.583" v="1805" actId="47"/>
        <pc:sldMkLst>
          <pc:docMk/>
          <pc:sldMk cId="0" sldId="300"/>
        </pc:sldMkLst>
      </pc:sldChg>
      <pc:sldChg chg="del">
        <pc:chgData name="Shweta Mayor" userId="86eda4f52a034106" providerId="LiveId" clId="{8B4C1F5A-719A-4F2B-A97C-71A67551876F}" dt="2021-05-04T12:13:01.583" v="1805" actId="47"/>
        <pc:sldMkLst>
          <pc:docMk/>
          <pc:sldMk cId="0" sldId="301"/>
        </pc:sldMkLst>
      </pc:sldChg>
      <pc:sldChg chg="del">
        <pc:chgData name="Shweta Mayor" userId="86eda4f52a034106" providerId="LiveId" clId="{8B4C1F5A-719A-4F2B-A97C-71A67551876F}" dt="2021-05-04T12:13:01.583" v="1805" actId="47"/>
        <pc:sldMkLst>
          <pc:docMk/>
          <pc:sldMk cId="0" sldId="302"/>
        </pc:sldMkLst>
      </pc:sldChg>
      <pc:sldChg chg="del">
        <pc:chgData name="Shweta Mayor" userId="86eda4f52a034106" providerId="LiveId" clId="{8B4C1F5A-719A-4F2B-A97C-71A67551876F}" dt="2021-05-04T12:13:01.583" v="1805" actId="47"/>
        <pc:sldMkLst>
          <pc:docMk/>
          <pc:sldMk cId="0" sldId="303"/>
        </pc:sldMkLst>
      </pc:sldChg>
      <pc:sldChg chg="del">
        <pc:chgData name="Shweta Mayor" userId="86eda4f52a034106" providerId="LiveId" clId="{8B4C1F5A-719A-4F2B-A97C-71A67551876F}" dt="2021-05-04T12:13:01.583" v="1805" actId="47"/>
        <pc:sldMkLst>
          <pc:docMk/>
          <pc:sldMk cId="0" sldId="304"/>
        </pc:sldMkLst>
      </pc:sldChg>
      <pc:sldChg chg="del">
        <pc:chgData name="Shweta Mayor" userId="86eda4f52a034106" providerId="LiveId" clId="{8B4C1F5A-719A-4F2B-A97C-71A67551876F}" dt="2021-05-04T12:13:01.583" v="1805" actId="47"/>
        <pc:sldMkLst>
          <pc:docMk/>
          <pc:sldMk cId="0" sldId="305"/>
        </pc:sldMkLst>
      </pc:sldChg>
      <pc:sldChg chg="del">
        <pc:chgData name="Shweta Mayor" userId="86eda4f52a034106" providerId="LiveId" clId="{8B4C1F5A-719A-4F2B-A97C-71A67551876F}" dt="2021-05-04T12:13:01.583" v="1805" actId="47"/>
        <pc:sldMkLst>
          <pc:docMk/>
          <pc:sldMk cId="0" sldId="306"/>
        </pc:sldMkLst>
      </pc:sldChg>
      <pc:sldChg chg="del">
        <pc:chgData name="Shweta Mayor" userId="86eda4f52a034106" providerId="LiveId" clId="{8B4C1F5A-719A-4F2B-A97C-71A67551876F}" dt="2021-05-04T12:13:16.706" v="1808" actId="47"/>
        <pc:sldMkLst>
          <pc:docMk/>
          <pc:sldMk cId="0" sldId="307"/>
        </pc:sldMkLst>
      </pc:sldChg>
      <pc:sldChg chg="del">
        <pc:chgData name="Shweta Mayor" userId="86eda4f52a034106" providerId="LiveId" clId="{8B4C1F5A-719A-4F2B-A97C-71A67551876F}" dt="2021-05-04T12:13:16.706" v="1808" actId="47"/>
        <pc:sldMkLst>
          <pc:docMk/>
          <pc:sldMk cId="0" sldId="308"/>
        </pc:sldMkLst>
      </pc:sldChg>
      <pc:sldChg chg="del">
        <pc:chgData name="Shweta Mayor" userId="86eda4f52a034106" providerId="LiveId" clId="{8B4C1F5A-719A-4F2B-A97C-71A67551876F}" dt="2021-05-10T11:18:20.721" v="2255" actId="47"/>
        <pc:sldMkLst>
          <pc:docMk/>
          <pc:sldMk cId="0" sldId="309"/>
        </pc:sldMkLst>
      </pc:sldChg>
      <pc:sldChg chg="del">
        <pc:chgData name="Shweta Mayor" userId="86eda4f52a034106" providerId="LiveId" clId="{8B4C1F5A-719A-4F2B-A97C-71A67551876F}" dt="2021-05-10T11:18:21.921" v="2257" actId="47"/>
        <pc:sldMkLst>
          <pc:docMk/>
          <pc:sldMk cId="0" sldId="310"/>
        </pc:sldMkLst>
      </pc:sldChg>
      <pc:sldChg chg="del">
        <pc:chgData name="Shweta Mayor" userId="86eda4f52a034106" providerId="LiveId" clId="{8B4C1F5A-719A-4F2B-A97C-71A67551876F}" dt="2021-05-04T12:13:01.583" v="1805" actId="47"/>
        <pc:sldMkLst>
          <pc:docMk/>
          <pc:sldMk cId="0" sldId="328"/>
        </pc:sldMkLst>
      </pc:sldChg>
      <pc:sldChg chg="del">
        <pc:chgData name="Shweta Mayor" userId="86eda4f52a034106" providerId="LiveId" clId="{8B4C1F5A-719A-4F2B-A97C-71A67551876F}" dt="2021-05-04T12:13:12.182" v="1807" actId="47"/>
        <pc:sldMkLst>
          <pc:docMk/>
          <pc:sldMk cId="0" sldId="329"/>
        </pc:sldMkLst>
      </pc:sldChg>
      <pc:sldChg chg="del">
        <pc:chgData name="Shweta Mayor" userId="86eda4f52a034106" providerId="LiveId" clId="{8B4C1F5A-719A-4F2B-A97C-71A67551876F}" dt="2021-05-04T12:13:07.484" v="1806" actId="47"/>
        <pc:sldMkLst>
          <pc:docMk/>
          <pc:sldMk cId="0" sldId="330"/>
        </pc:sldMkLst>
      </pc:sldChg>
      <pc:sldChg chg="del">
        <pc:chgData name="Shweta Mayor" userId="86eda4f52a034106" providerId="LiveId" clId="{8B4C1F5A-719A-4F2B-A97C-71A67551876F}" dt="2021-05-04T12:13:07.484" v="1806" actId="47"/>
        <pc:sldMkLst>
          <pc:docMk/>
          <pc:sldMk cId="0" sldId="331"/>
        </pc:sldMkLst>
      </pc:sldChg>
      <pc:sldChg chg="modSp mod">
        <pc:chgData name="Shweta Mayor" userId="86eda4f52a034106" providerId="LiveId" clId="{8B4C1F5A-719A-4F2B-A97C-71A67551876F}" dt="2021-05-14T08:11:30.203" v="3100" actId="14100"/>
        <pc:sldMkLst>
          <pc:docMk/>
          <pc:sldMk cId="0" sldId="336"/>
        </pc:sldMkLst>
        <pc:spChg chg="mod">
          <ac:chgData name="Shweta Mayor" userId="86eda4f52a034106" providerId="LiveId" clId="{8B4C1F5A-719A-4F2B-A97C-71A67551876F}" dt="2021-05-14T08:11:30.203" v="3100" actId="14100"/>
          <ac:spMkLst>
            <pc:docMk/>
            <pc:sldMk cId="0" sldId="336"/>
            <ac:spMk id="5" creationId="{00000000-0000-0000-0000-000000000000}"/>
          </ac:spMkLst>
        </pc:spChg>
        <pc:spChg chg="mod">
          <ac:chgData name="Shweta Mayor" userId="86eda4f52a034106" providerId="LiveId" clId="{8B4C1F5A-719A-4F2B-A97C-71A67551876F}" dt="2021-05-14T08:11:22.674" v="3099" actId="20577"/>
          <ac:spMkLst>
            <pc:docMk/>
            <pc:sldMk cId="0" sldId="336"/>
            <ac:spMk id="1028" creationId="{00000000-0000-0000-0000-000000000000}"/>
          </ac:spMkLst>
        </pc:spChg>
      </pc:sldChg>
      <pc:sldChg chg="modSp mod">
        <pc:chgData name="Shweta Mayor" userId="86eda4f52a034106" providerId="LiveId" clId="{8B4C1F5A-719A-4F2B-A97C-71A67551876F}" dt="2021-05-14T08:10:05.618" v="3050" actId="14100"/>
        <pc:sldMkLst>
          <pc:docMk/>
          <pc:sldMk cId="0" sldId="339"/>
        </pc:sldMkLst>
        <pc:spChg chg="mod">
          <ac:chgData name="Shweta Mayor" userId="86eda4f52a034106" providerId="LiveId" clId="{8B4C1F5A-719A-4F2B-A97C-71A67551876F}" dt="2021-05-14T08:10:05.618" v="3050" actId="14100"/>
          <ac:spMkLst>
            <pc:docMk/>
            <pc:sldMk cId="0" sldId="339"/>
            <ac:spMk id="9" creationId="{00000000-0000-0000-0000-000000000000}"/>
          </ac:spMkLst>
        </pc:spChg>
      </pc:sldChg>
      <pc:sldChg chg="modSp mod">
        <pc:chgData name="Shweta Mayor" userId="86eda4f52a034106" providerId="LiveId" clId="{8B4C1F5A-719A-4F2B-A97C-71A67551876F}" dt="2021-05-12T09:19:48.925" v="2979" actId="20577"/>
        <pc:sldMkLst>
          <pc:docMk/>
          <pc:sldMk cId="0" sldId="342"/>
        </pc:sldMkLst>
        <pc:spChg chg="mod">
          <ac:chgData name="Shweta Mayor" userId="86eda4f52a034106" providerId="LiveId" clId="{8B4C1F5A-719A-4F2B-A97C-71A67551876F}" dt="2021-05-12T09:19:48.925" v="2979" actId="20577"/>
          <ac:spMkLst>
            <pc:docMk/>
            <pc:sldMk cId="0" sldId="342"/>
            <ac:spMk id="3" creationId="{00000000-0000-0000-0000-000000000000}"/>
          </ac:spMkLst>
        </pc:spChg>
        <pc:spChg chg="mod">
          <ac:chgData name="Shweta Mayor" userId="86eda4f52a034106" providerId="LiveId" clId="{8B4C1F5A-719A-4F2B-A97C-71A67551876F}" dt="2021-05-12T09:18:48.643" v="2863" actId="14100"/>
          <ac:spMkLst>
            <pc:docMk/>
            <pc:sldMk cId="0" sldId="342"/>
            <ac:spMk id="9" creationId="{00000000-0000-0000-0000-000000000000}"/>
          </ac:spMkLst>
        </pc:spChg>
      </pc:sldChg>
      <pc:sldChg chg="delSp modSp del mod">
        <pc:chgData name="Shweta Mayor" userId="86eda4f52a034106" providerId="LiveId" clId="{8B4C1F5A-719A-4F2B-A97C-71A67551876F}" dt="2021-05-12T09:17:49.915" v="2858" actId="47"/>
        <pc:sldMkLst>
          <pc:docMk/>
          <pc:sldMk cId="0" sldId="346"/>
        </pc:sldMkLst>
        <pc:spChg chg="mod">
          <ac:chgData name="Shweta Mayor" userId="86eda4f52a034106" providerId="LiveId" clId="{8B4C1F5A-719A-4F2B-A97C-71A67551876F}" dt="2021-05-04T12:11:52.652" v="1777" actId="20577"/>
          <ac:spMkLst>
            <pc:docMk/>
            <pc:sldMk cId="0" sldId="346"/>
            <ac:spMk id="7" creationId="{00000000-0000-0000-0000-000000000000}"/>
          </ac:spMkLst>
        </pc:spChg>
        <pc:spChg chg="mod">
          <ac:chgData name="Shweta Mayor" userId="86eda4f52a034106" providerId="LiveId" clId="{8B4C1F5A-719A-4F2B-A97C-71A67551876F}" dt="2021-05-04T12:11:43.498" v="1775" actId="20577"/>
          <ac:spMkLst>
            <pc:docMk/>
            <pc:sldMk cId="0" sldId="346"/>
            <ac:spMk id="9" creationId="{00000000-0000-0000-0000-000000000000}"/>
          </ac:spMkLst>
        </pc:spChg>
        <pc:picChg chg="del">
          <ac:chgData name="Shweta Mayor" userId="86eda4f52a034106" providerId="LiveId" clId="{8B4C1F5A-719A-4F2B-A97C-71A67551876F}" dt="2021-05-04T12:11:46.957" v="1776" actId="21"/>
          <ac:picMkLst>
            <pc:docMk/>
            <pc:sldMk cId="0" sldId="346"/>
            <ac:picMk id="11" creationId="{00000000-0000-0000-0000-000000000000}"/>
          </ac:picMkLst>
        </pc:picChg>
        <pc:picChg chg="del">
          <ac:chgData name="Shweta Mayor" userId="86eda4f52a034106" providerId="LiveId" clId="{8B4C1F5A-719A-4F2B-A97C-71A67551876F}" dt="2021-05-04T12:11:39.382" v="1774" actId="21"/>
          <ac:picMkLst>
            <pc:docMk/>
            <pc:sldMk cId="0" sldId="346"/>
            <ac:picMk id="13" creationId="{00000000-0000-0000-0000-000000000000}"/>
          </ac:picMkLst>
        </pc:picChg>
      </pc:sldChg>
      <pc:sldChg chg="del">
        <pc:chgData name="Shweta Mayor" userId="86eda4f52a034106" providerId="LiveId" clId="{8B4C1F5A-719A-4F2B-A97C-71A67551876F}" dt="2021-05-04T12:13:01.583" v="1805" actId="47"/>
        <pc:sldMkLst>
          <pc:docMk/>
          <pc:sldMk cId="0" sldId="347"/>
        </pc:sldMkLst>
      </pc:sldChg>
      <pc:sldChg chg="del">
        <pc:chgData name="Shweta Mayor" userId="86eda4f52a034106" providerId="LiveId" clId="{8B4C1F5A-719A-4F2B-A97C-71A67551876F}" dt="2021-05-04T12:13:12.182" v="1807" actId="47"/>
        <pc:sldMkLst>
          <pc:docMk/>
          <pc:sldMk cId="0" sldId="348"/>
        </pc:sldMkLst>
      </pc:sldChg>
      <pc:sldChg chg="del">
        <pc:chgData name="Shweta Mayor" userId="86eda4f52a034106" providerId="LiveId" clId="{8B4C1F5A-719A-4F2B-A97C-71A67551876F}" dt="2021-05-10T11:18:21.197" v="2256" actId="47"/>
        <pc:sldMkLst>
          <pc:docMk/>
          <pc:sldMk cId="0" sldId="349"/>
        </pc:sldMkLst>
      </pc:sldChg>
      <pc:sldChg chg="del">
        <pc:chgData name="Shweta Mayor" userId="86eda4f52a034106" providerId="LiveId" clId="{8B4C1F5A-719A-4F2B-A97C-71A67551876F}" dt="2021-05-10T11:18:22.755" v="2258" actId="47"/>
        <pc:sldMkLst>
          <pc:docMk/>
          <pc:sldMk cId="0" sldId="350"/>
        </pc:sldMkLst>
      </pc:sldChg>
      <pc:sldChg chg="modSp del mod">
        <pc:chgData name="Shweta Mayor" userId="86eda4f52a034106" providerId="LiveId" clId="{8B4C1F5A-719A-4F2B-A97C-71A67551876F}" dt="2021-05-14T13:55:54.557" v="3217" actId="47"/>
        <pc:sldMkLst>
          <pc:docMk/>
          <pc:sldMk cId="0" sldId="354"/>
        </pc:sldMkLst>
        <pc:spChg chg="mod">
          <ac:chgData name="Shweta Mayor" userId="86eda4f52a034106" providerId="LiveId" clId="{8B4C1F5A-719A-4F2B-A97C-71A67551876F}" dt="2021-04-20T09:29:59.949" v="3" actId="14100"/>
          <ac:spMkLst>
            <pc:docMk/>
            <pc:sldMk cId="0" sldId="354"/>
            <ac:spMk id="11" creationId="{00000000-0000-0000-0000-000000000000}"/>
          </ac:spMkLst>
        </pc:spChg>
      </pc:sldChg>
      <pc:sldChg chg="modSp del mod">
        <pc:chgData name="Shweta Mayor" userId="86eda4f52a034106" providerId="LiveId" clId="{8B4C1F5A-719A-4F2B-A97C-71A67551876F}" dt="2021-05-14T13:55:57.213" v="3218" actId="47"/>
        <pc:sldMkLst>
          <pc:docMk/>
          <pc:sldMk cId="0" sldId="355"/>
        </pc:sldMkLst>
        <pc:spChg chg="mod">
          <ac:chgData name="Shweta Mayor" userId="86eda4f52a034106" providerId="LiveId" clId="{8B4C1F5A-719A-4F2B-A97C-71A67551876F}" dt="2021-04-20T09:29:54.038" v="2" actId="14100"/>
          <ac:spMkLst>
            <pc:docMk/>
            <pc:sldMk cId="0" sldId="355"/>
            <ac:spMk id="11" creationId="{00000000-0000-0000-0000-000000000000}"/>
          </ac:spMkLst>
        </pc:spChg>
      </pc:sldChg>
      <pc:sldChg chg="modSp mod">
        <pc:chgData name="Shweta Mayor" userId="86eda4f52a034106" providerId="LiveId" clId="{8B4C1F5A-719A-4F2B-A97C-71A67551876F}" dt="2021-04-28T17:08:17.410" v="990" actId="115"/>
        <pc:sldMkLst>
          <pc:docMk/>
          <pc:sldMk cId="1818584702" sldId="361"/>
        </pc:sldMkLst>
        <pc:spChg chg="mod">
          <ac:chgData name="Shweta Mayor" userId="86eda4f52a034106" providerId="LiveId" clId="{8B4C1F5A-719A-4F2B-A97C-71A67551876F}" dt="2021-04-28T17:08:17.410" v="990" actId="115"/>
          <ac:spMkLst>
            <pc:docMk/>
            <pc:sldMk cId="1818584702" sldId="361"/>
            <ac:spMk id="3" creationId="{6997D998-6CF8-433E-BB0E-9B6A4EB0E39E}"/>
          </ac:spMkLst>
        </pc:spChg>
      </pc:sldChg>
      <pc:sldChg chg="modSp mod">
        <pc:chgData name="Shweta Mayor" userId="86eda4f52a034106" providerId="LiveId" clId="{8B4C1F5A-719A-4F2B-A97C-71A67551876F}" dt="2021-04-29T06:06:45.612" v="1043" actId="2711"/>
        <pc:sldMkLst>
          <pc:docMk/>
          <pc:sldMk cId="391795210" sldId="362"/>
        </pc:sldMkLst>
        <pc:spChg chg="mod">
          <ac:chgData name="Shweta Mayor" userId="86eda4f52a034106" providerId="LiveId" clId="{8B4C1F5A-719A-4F2B-A97C-71A67551876F}" dt="2021-04-29T06:06:45.612" v="1043" actId="2711"/>
          <ac:spMkLst>
            <pc:docMk/>
            <pc:sldMk cId="391795210" sldId="362"/>
            <ac:spMk id="11" creationId="{20E1AB32-1E6B-409F-90E6-B6CAB2584271}"/>
          </ac:spMkLst>
        </pc:spChg>
      </pc:sldChg>
      <pc:sldChg chg="modSp mod">
        <pc:chgData name="Shweta Mayor" userId="86eda4f52a034106" providerId="LiveId" clId="{8B4C1F5A-719A-4F2B-A97C-71A67551876F}" dt="2021-05-05T04:54:45.313" v="2146" actId="115"/>
        <pc:sldMkLst>
          <pc:docMk/>
          <pc:sldMk cId="283623209" sldId="365"/>
        </pc:sldMkLst>
        <pc:spChg chg="mod">
          <ac:chgData name="Shweta Mayor" userId="86eda4f52a034106" providerId="LiveId" clId="{8B4C1F5A-719A-4F2B-A97C-71A67551876F}" dt="2021-05-05T04:54:45.313" v="2146" actId="115"/>
          <ac:spMkLst>
            <pc:docMk/>
            <pc:sldMk cId="283623209" sldId="365"/>
            <ac:spMk id="3" creationId="{E76429F5-0380-449B-8997-A21729A3E504}"/>
          </ac:spMkLst>
        </pc:spChg>
      </pc:sldChg>
      <pc:sldChg chg="modSp mod ord">
        <pc:chgData name="Shweta Mayor" userId="86eda4f52a034106" providerId="LiveId" clId="{8B4C1F5A-719A-4F2B-A97C-71A67551876F}" dt="2021-04-23T07:46:33.529" v="134" actId="5793"/>
        <pc:sldMkLst>
          <pc:docMk/>
          <pc:sldMk cId="1570190643" sldId="367"/>
        </pc:sldMkLst>
        <pc:spChg chg="mod">
          <ac:chgData name="Shweta Mayor" userId="86eda4f52a034106" providerId="LiveId" clId="{8B4C1F5A-719A-4F2B-A97C-71A67551876F}" dt="2021-04-23T07:46:33.529" v="134" actId="5793"/>
          <ac:spMkLst>
            <pc:docMk/>
            <pc:sldMk cId="1570190643" sldId="367"/>
            <ac:spMk id="3" creationId="{6CB54F83-0036-4DAF-BA21-6DDF10ACEFBE}"/>
          </ac:spMkLst>
        </pc:spChg>
        <pc:spChg chg="mod">
          <ac:chgData name="Shweta Mayor" userId="86eda4f52a034106" providerId="LiveId" clId="{8B4C1F5A-719A-4F2B-A97C-71A67551876F}" dt="2021-04-21T10:58:50.137" v="106" actId="20577"/>
          <ac:spMkLst>
            <pc:docMk/>
            <pc:sldMk cId="1570190643" sldId="367"/>
            <ac:spMk id="7" creationId="{219A1172-BD4A-40B6-A19F-AD482B22C36C}"/>
          </ac:spMkLst>
        </pc:spChg>
      </pc:sldChg>
      <pc:sldChg chg="addSp delSp modSp new mod">
        <pc:chgData name="Shweta Mayor" userId="86eda4f52a034106" providerId="LiveId" clId="{8B4C1F5A-719A-4F2B-A97C-71A67551876F}" dt="2021-04-20T09:39:15.849" v="49"/>
        <pc:sldMkLst>
          <pc:docMk/>
          <pc:sldMk cId="3137711069" sldId="368"/>
        </pc:sldMkLst>
        <pc:spChg chg="del">
          <ac:chgData name="Shweta Mayor" userId="86eda4f52a034106" providerId="LiveId" clId="{8B4C1F5A-719A-4F2B-A97C-71A67551876F}" dt="2021-04-20T09:38:58.936" v="46" actId="21"/>
          <ac:spMkLst>
            <pc:docMk/>
            <pc:sldMk cId="3137711069" sldId="368"/>
            <ac:spMk id="2" creationId="{2C5E2623-22D8-4C07-9897-14B19E7D0EEB}"/>
          </ac:spMkLst>
        </pc:spChg>
        <pc:spChg chg="del mod">
          <ac:chgData name="Shweta Mayor" userId="86eda4f52a034106" providerId="LiveId" clId="{8B4C1F5A-719A-4F2B-A97C-71A67551876F}" dt="2021-04-20T09:38:45.374" v="43" actId="21"/>
          <ac:spMkLst>
            <pc:docMk/>
            <pc:sldMk cId="3137711069" sldId="368"/>
            <ac:spMk id="3" creationId="{082CE6AC-59AA-4C84-8097-D4389A9B336C}"/>
          </ac:spMkLst>
        </pc:spChg>
        <pc:spChg chg="mod">
          <ac:chgData name="Shweta Mayor" userId="86eda4f52a034106" providerId="LiveId" clId="{8B4C1F5A-719A-4F2B-A97C-71A67551876F}" dt="2021-04-20T09:39:06.648" v="48" actId="14100"/>
          <ac:spMkLst>
            <pc:docMk/>
            <pc:sldMk cId="3137711069" sldId="368"/>
            <ac:spMk id="5" creationId="{FF21E977-B830-45D1-AAD8-429F1DDA5C18}"/>
          </ac:spMkLst>
        </pc:spChg>
        <pc:spChg chg="add mod">
          <ac:chgData name="Shweta Mayor" userId="86eda4f52a034106" providerId="LiveId" clId="{8B4C1F5A-719A-4F2B-A97C-71A67551876F}" dt="2021-04-20T09:39:15.849" v="49"/>
          <ac:spMkLst>
            <pc:docMk/>
            <pc:sldMk cId="3137711069" sldId="368"/>
            <ac:spMk id="8" creationId="{5E1E96D0-D149-468D-82E2-92A332556A25}"/>
          </ac:spMkLst>
        </pc:spChg>
        <pc:picChg chg="add mod">
          <ac:chgData name="Shweta Mayor" userId="86eda4f52a034106" providerId="LiveId" clId="{8B4C1F5A-719A-4F2B-A97C-71A67551876F}" dt="2021-04-20T09:39:15.849" v="49"/>
          <ac:picMkLst>
            <pc:docMk/>
            <pc:sldMk cId="3137711069" sldId="368"/>
            <ac:picMk id="9" creationId="{4DCADB89-D6C2-4E3B-91A4-08C75E486967}"/>
          </ac:picMkLst>
        </pc:picChg>
        <pc:picChg chg="add mod">
          <ac:chgData name="Shweta Mayor" userId="86eda4f52a034106" providerId="LiveId" clId="{8B4C1F5A-719A-4F2B-A97C-71A67551876F}" dt="2021-04-20T09:38:51.876" v="45" actId="14100"/>
          <ac:picMkLst>
            <pc:docMk/>
            <pc:sldMk cId="3137711069" sldId="368"/>
            <ac:picMk id="1026" creationId="{6E694DDF-54D5-4B3A-A699-DD8898C82A82}"/>
          </ac:picMkLst>
        </pc:picChg>
      </pc:sldChg>
      <pc:sldChg chg="addSp delSp modSp new mod">
        <pc:chgData name="Shweta Mayor" userId="86eda4f52a034106" providerId="LiveId" clId="{8B4C1F5A-719A-4F2B-A97C-71A67551876F}" dt="2021-04-23T08:05:49.112" v="158" actId="14100"/>
        <pc:sldMkLst>
          <pc:docMk/>
          <pc:sldMk cId="3280160698" sldId="369"/>
        </pc:sldMkLst>
        <pc:spChg chg="del">
          <ac:chgData name="Shweta Mayor" userId="86eda4f52a034106" providerId="LiveId" clId="{8B4C1F5A-719A-4F2B-A97C-71A67551876F}" dt="2021-04-23T08:04:14.774" v="144" actId="21"/>
          <ac:spMkLst>
            <pc:docMk/>
            <pc:sldMk cId="3280160698" sldId="369"/>
            <ac:spMk id="2" creationId="{88C32493-DD9C-4DB0-BE28-DBB9747AD0FF}"/>
          </ac:spMkLst>
        </pc:spChg>
        <pc:spChg chg="mod">
          <ac:chgData name="Shweta Mayor" userId="86eda4f52a034106" providerId="LiveId" clId="{8B4C1F5A-719A-4F2B-A97C-71A67551876F}" dt="2021-04-23T08:05:34.536" v="156" actId="20577"/>
          <ac:spMkLst>
            <pc:docMk/>
            <pc:sldMk cId="3280160698" sldId="369"/>
            <ac:spMk id="3" creationId="{7400DDD7-2E70-4076-B6E1-3D994FC38992}"/>
          </ac:spMkLst>
        </pc:spChg>
        <pc:spChg chg="mod">
          <ac:chgData name="Shweta Mayor" userId="86eda4f52a034106" providerId="LiveId" clId="{8B4C1F5A-719A-4F2B-A97C-71A67551876F}" dt="2021-04-23T08:04:46.942" v="151" actId="14100"/>
          <ac:spMkLst>
            <pc:docMk/>
            <pc:sldMk cId="3280160698" sldId="369"/>
            <ac:spMk id="5" creationId="{2B91D069-852D-459F-9F9A-D724A2B6EE74}"/>
          </ac:spMkLst>
        </pc:spChg>
        <pc:spChg chg="add mod">
          <ac:chgData name="Shweta Mayor" userId="86eda4f52a034106" providerId="LiveId" clId="{8B4C1F5A-719A-4F2B-A97C-71A67551876F}" dt="2021-04-23T08:04:58.956" v="152"/>
          <ac:spMkLst>
            <pc:docMk/>
            <pc:sldMk cId="3280160698" sldId="369"/>
            <ac:spMk id="8" creationId="{EC18C673-CA63-48FF-83A4-60663316DB19}"/>
          </ac:spMkLst>
        </pc:spChg>
        <pc:picChg chg="add mod">
          <ac:chgData name="Shweta Mayor" userId="86eda4f52a034106" providerId="LiveId" clId="{8B4C1F5A-719A-4F2B-A97C-71A67551876F}" dt="2021-04-23T08:04:58.956" v="152"/>
          <ac:picMkLst>
            <pc:docMk/>
            <pc:sldMk cId="3280160698" sldId="369"/>
            <ac:picMk id="9" creationId="{8DFA2FFF-8E8F-4E4A-84E0-22A93C5CBA5B}"/>
          </ac:picMkLst>
        </pc:picChg>
        <pc:picChg chg="add mod">
          <ac:chgData name="Shweta Mayor" userId="86eda4f52a034106" providerId="LiveId" clId="{8B4C1F5A-719A-4F2B-A97C-71A67551876F}" dt="2021-04-23T08:05:49.112" v="158" actId="14100"/>
          <ac:picMkLst>
            <pc:docMk/>
            <pc:sldMk cId="3280160698" sldId="369"/>
            <ac:picMk id="1026" creationId="{3F2F3EAD-E029-4A6D-AD5D-DF351385352B}"/>
          </ac:picMkLst>
        </pc:picChg>
      </pc:sldChg>
      <pc:sldChg chg="addSp delSp modSp new mod">
        <pc:chgData name="Shweta Mayor" userId="86eda4f52a034106" providerId="LiveId" clId="{8B4C1F5A-719A-4F2B-A97C-71A67551876F}" dt="2021-04-30T07:43:21.914" v="1158" actId="1076"/>
        <pc:sldMkLst>
          <pc:docMk/>
          <pc:sldMk cId="164133032" sldId="370"/>
        </pc:sldMkLst>
        <pc:spChg chg="del">
          <ac:chgData name="Shweta Mayor" userId="86eda4f52a034106" providerId="LiveId" clId="{8B4C1F5A-719A-4F2B-A97C-71A67551876F}" dt="2021-04-27T08:02:35.266" v="161" actId="21"/>
          <ac:spMkLst>
            <pc:docMk/>
            <pc:sldMk cId="164133032" sldId="370"/>
            <ac:spMk id="2" creationId="{043A5DA5-6BAA-474E-9AC2-F61E2D02D201}"/>
          </ac:spMkLst>
        </pc:spChg>
        <pc:spChg chg="mod">
          <ac:chgData name="Shweta Mayor" userId="86eda4f52a034106" providerId="LiveId" clId="{8B4C1F5A-719A-4F2B-A97C-71A67551876F}" dt="2021-04-27T08:22:23.359" v="217" actId="20577"/>
          <ac:spMkLst>
            <pc:docMk/>
            <pc:sldMk cId="164133032" sldId="370"/>
            <ac:spMk id="3" creationId="{107C5C8A-4B36-4405-9B3A-CA9C6B51F8FF}"/>
          </ac:spMkLst>
        </pc:spChg>
        <pc:spChg chg="mod">
          <ac:chgData name="Shweta Mayor" userId="86eda4f52a034106" providerId="LiveId" clId="{8B4C1F5A-719A-4F2B-A97C-71A67551876F}" dt="2021-04-27T08:02:53.837" v="164" actId="14100"/>
          <ac:spMkLst>
            <pc:docMk/>
            <pc:sldMk cId="164133032" sldId="370"/>
            <ac:spMk id="5" creationId="{213E533C-E4EE-4366-A506-652D7EB5557C}"/>
          </ac:spMkLst>
        </pc:spChg>
        <pc:spChg chg="add mod">
          <ac:chgData name="Shweta Mayor" userId="86eda4f52a034106" providerId="LiveId" clId="{8B4C1F5A-719A-4F2B-A97C-71A67551876F}" dt="2021-04-27T08:02:45.663" v="162"/>
          <ac:spMkLst>
            <pc:docMk/>
            <pc:sldMk cId="164133032" sldId="370"/>
            <ac:spMk id="7" creationId="{D09497AA-862C-4FA9-B1D0-BBE393C45E4C}"/>
          </ac:spMkLst>
        </pc:spChg>
        <pc:spChg chg="add del">
          <ac:chgData name="Shweta Mayor" userId="86eda4f52a034106" providerId="LiveId" clId="{8B4C1F5A-719A-4F2B-A97C-71A67551876F}" dt="2021-04-27T08:06:41.584" v="168"/>
          <ac:spMkLst>
            <pc:docMk/>
            <pc:sldMk cId="164133032" sldId="370"/>
            <ac:spMk id="9" creationId="{923C4D46-5C13-490A-9558-6920BB8CCC70}"/>
          </ac:spMkLst>
        </pc:spChg>
        <pc:spChg chg="add del">
          <ac:chgData name="Shweta Mayor" userId="86eda4f52a034106" providerId="LiveId" clId="{8B4C1F5A-719A-4F2B-A97C-71A67551876F}" dt="2021-04-27T08:06:41.584" v="168"/>
          <ac:spMkLst>
            <pc:docMk/>
            <pc:sldMk cId="164133032" sldId="370"/>
            <ac:spMk id="10" creationId="{C4A70C0B-8FB9-4590-A5F1-9636192D2795}"/>
          </ac:spMkLst>
        </pc:spChg>
        <pc:spChg chg="add del mod">
          <ac:chgData name="Shweta Mayor" userId="86eda4f52a034106" providerId="LiveId" clId="{8B4C1F5A-719A-4F2B-A97C-71A67551876F}" dt="2021-04-27T08:06:40.847" v="167"/>
          <ac:spMkLst>
            <pc:docMk/>
            <pc:sldMk cId="164133032" sldId="370"/>
            <ac:spMk id="11" creationId="{214F3C06-FA28-469A-B652-1619652009B4}"/>
          </ac:spMkLst>
        </pc:spChg>
        <pc:spChg chg="add del mod">
          <ac:chgData name="Shweta Mayor" userId="86eda4f52a034106" providerId="LiveId" clId="{8B4C1F5A-719A-4F2B-A97C-71A67551876F}" dt="2021-04-27T08:06:40.847" v="167"/>
          <ac:spMkLst>
            <pc:docMk/>
            <pc:sldMk cId="164133032" sldId="370"/>
            <ac:spMk id="12" creationId="{CDFDF5CB-1625-4EE7-8361-23419F02566C}"/>
          </ac:spMkLst>
        </pc:spChg>
        <pc:spChg chg="add del">
          <ac:chgData name="Shweta Mayor" userId="86eda4f52a034106" providerId="LiveId" clId="{8B4C1F5A-719A-4F2B-A97C-71A67551876F}" dt="2021-04-27T08:06:46.617" v="170"/>
          <ac:spMkLst>
            <pc:docMk/>
            <pc:sldMk cId="164133032" sldId="370"/>
            <ac:spMk id="13" creationId="{407B1AF8-641B-4636-B23A-88D059647C81}"/>
          </ac:spMkLst>
        </pc:spChg>
        <pc:spChg chg="add del">
          <ac:chgData name="Shweta Mayor" userId="86eda4f52a034106" providerId="LiveId" clId="{8B4C1F5A-719A-4F2B-A97C-71A67551876F}" dt="2021-04-27T08:06:46.617" v="170"/>
          <ac:spMkLst>
            <pc:docMk/>
            <pc:sldMk cId="164133032" sldId="370"/>
            <ac:spMk id="14" creationId="{4CB26345-9A32-4D20-85C5-5F1342096796}"/>
          </ac:spMkLst>
        </pc:spChg>
        <pc:spChg chg="add del">
          <ac:chgData name="Shweta Mayor" userId="86eda4f52a034106" providerId="LiveId" clId="{8B4C1F5A-719A-4F2B-A97C-71A67551876F}" dt="2021-04-27T08:06:55.073" v="173"/>
          <ac:spMkLst>
            <pc:docMk/>
            <pc:sldMk cId="164133032" sldId="370"/>
            <ac:spMk id="15" creationId="{A1C74391-8BD3-4073-ACAE-85568F50FF7E}"/>
          </ac:spMkLst>
        </pc:spChg>
        <pc:spChg chg="add del">
          <ac:chgData name="Shweta Mayor" userId="86eda4f52a034106" providerId="LiveId" clId="{8B4C1F5A-719A-4F2B-A97C-71A67551876F}" dt="2021-04-27T08:06:55.073" v="173"/>
          <ac:spMkLst>
            <pc:docMk/>
            <pc:sldMk cId="164133032" sldId="370"/>
            <ac:spMk id="16" creationId="{9B74FF20-8C14-4119-BED5-D20D4120A41B}"/>
          </ac:spMkLst>
        </pc:spChg>
        <pc:spChg chg="add del mod">
          <ac:chgData name="Shweta Mayor" userId="86eda4f52a034106" providerId="LiveId" clId="{8B4C1F5A-719A-4F2B-A97C-71A67551876F}" dt="2021-04-27T08:16:19.858" v="183"/>
          <ac:spMkLst>
            <pc:docMk/>
            <pc:sldMk cId="164133032" sldId="370"/>
            <ac:spMk id="17" creationId="{1E828838-DB71-4B4C-ABF8-D6A002D21E5E}"/>
          </ac:spMkLst>
        </pc:spChg>
        <pc:spChg chg="add del mod">
          <ac:chgData name="Shweta Mayor" userId="86eda4f52a034106" providerId="LiveId" clId="{8B4C1F5A-719A-4F2B-A97C-71A67551876F}" dt="2021-04-27T08:16:19.858" v="183"/>
          <ac:spMkLst>
            <pc:docMk/>
            <pc:sldMk cId="164133032" sldId="370"/>
            <ac:spMk id="18" creationId="{43482416-9BDF-4C5A-BC20-84123C3FE48C}"/>
          </ac:spMkLst>
        </pc:spChg>
        <pc:spChg chg="add del mod">
          <ac:chgData name="Shweta Mayor" userId="86eda4f52a034106" providerId="LiveId" clId="{8B4C1F5A-719A-4F2B-A97C-71A67551876F}" dt="2021-04-27T08:17:56.440" v="191"/>
          <ac:spMkLst>
            <pc:docMk/>
            <pc:sldMk cId="164133032" sldId="370"/>
            <ac:spMk id="19" creationId="{C6616F35-C0C9-4729-AC85-E70E8C86AF92}"/>
          </ac:spMkLst>
        </pc:spChg>
        <pc:spChg chg="add mod">
          <ac:chgData name="Shweta Mayor" userId="86eda4f52a034106" providerId="LiveId" clId="{8B4C1F5A-719A-4F2B-A97C-71A67551876F}" dt="2021-04-30T07:43:21.914" v="1158" actId="1076"/>
          <ac:spMkLst>
            <pc:docMk/>
            <pc:sldMk cId="164133032" sldId="370"/>
            <ac:spMk id="22" creationId="{9D9A8BD6-2EB8-4629-B496-A6A90848435D}"/>
          </ac:spMkLst>
        </pc:spChg>
        <pc:picChg chg="add mod">
          <ac:chgData name="Shweta Mayor" userId="86eda4f52a034106" providerId="LiveId" clId="{8B4C1F5A-719A-4F2B-A97C-71A67551876F}" dt="2021-04-27T08:02:45.663" v="162"/>
          <ac:picMkLst>
            <pc:docMk/>
            <pc:sldMk cId="164133032" sldId="370"/>
            <ac:picMk id="8" creationId="{4D17655A-7BF1-4965-87CE-5ABA15E0D2E8}"/>
          </ac:picMkLst>
        </pc:picChg>
        <pc:picChg chg="add del mod">
          <ac:chgData name="Shweta Mayor" userId="86eda4f52a034106" providerId="LiveId" clId="{8B4C1F5A-719A-4F2B-A97C-71A67551876F}" dt="2021-04-27T08:54:06.678" v="221" actId="21"/>
          <ac:picMkLst>
            <pc:docMk/>
            <pc:sldMk cId="164133032" sldId="370"/>
            <ac:picMk id="1038" creationId="{F77A7A37-2D31-49A4-B8A3-E45D3357BDCA}"/>
          </ac:picMkLst>
        </pc:picChg>
      </pc:sldChg>
      <pc:sldChg chg="addSp delSp modSp new mod">
        <pc:chgData name="Shweta Mayor" userId="86eda4f52a034106" providerId="LiveId" clId="{8B4C1F5A-719A-4F2B-A97C-71A67551876F}" dt="2021-04-27T13:11:08.846" v="497" actId="255"/>
        <pc:sldMkLst>
          <pc:docMk/>
          <pc:sldMk cId="1911264934" sldId="371"/>
        </pc:sldMkLst>
        <pc:spChg chg="del">
          <ac:chgData name="Shweta Mayor" userId="86eda4f52a034106" providerId="LiveId" clId="{8B4C1F5A-719A-4F2B-A97C-71A67551876F}" dt="2021-04-27T13:06:57.017" v="472" actId="21"/>
          <ac:spMkLst>
            <pc:docMk/>
            <pc:sldMk cId="1911264934" sldId="371"/>
            <ac:spMk id="2" creationId="{A7447109-B680-42A9-B9BE-BD5BE4448D00}"/>
          </ac:spMkLst>
        </pc:spChg>
        <pc:spChg chg="add del mod">
          <ac:chgData name="Shweta Mayor" userId="86eda4f52a034106" providerId="LiveId" clId="{8B4C1F5A-719A-4F2B-A97C-71A67551876F}" dt="2021-04-27T13:08:43.371" v="484" actId="27636"/>
          <ac:spMkLst>
            <pc:docMk/>
            <pc:sldMk cId="1911264934" sldId="371"/>
            <ac:spMk id="3" creationId="{92282DEE-B5B3-4B19-B7DD-D80674965FD1}"/>
          </ac:spMkLst>
        </pc:spChg>
        <pc:spChg chg="mod">
          <ac:chgData name="Shweta Mayor" userId="86eda4f52a034106" providerId="LiveId" clId="{8B4C1F5A-719A-4F2B-A97C-71A67551876F}" dt="2021-04-27T13:09:11.333" v="488" actId="14100"/>
          <ac:spMkLst>
            <pc:docMk/>
            <pc:sldMk cId="1911264934" sldId="371"/>
            <ac:spMk id="5" creationId="{E2CE8FA1-3922-462A-814F-C7C75DA3234D}"/>
          </ac:spMkLst>
        </pc:spChg>
        <pc:spChg chg="add mod">
          <ac:chgData name="Shweta Mayor" userId="86eda4f52a034106" providerId="LiveId" clId="{8B4C1F5A-719A-4F2B-A97C-71A67551876F}" dt="2021-04-27T13:07:03.392" v="473"/>
          <ac:spMkLst>
            <pc:docMk/>
            <pc:sldMk cId="1911264934" sldId="371"/>
            <ac:spMk id="7" creationId="{487E729F-6AD7-4A0F-B5CA-C4773DF6F559}"/>
          </ac:spMkLst>
        </pc:spChg>
        <pc:spChg chg="add mod">
          <ac:chgData name="Shweta Mayor" userId="86eda4f52a034106" providerId="LiveId" clId="{8B4C1F5A-719A-4F2B-A97C-71A67551876F}" dt="2021-04-27T13:11:08.846" v="497" actId="255"/>
          <ac:spMkLst>
            <pc:docMk/>
            <pc:sldMk cId="1911264934" sldId="371"/>
            <ac:spMk id="11" creationId="{5F24031D-F281-41A1-AEBF-EB9F8F17D8F5}"/>
          </ac:spMkLst>
        </pc:spChg>
        <pc:picChg chg="add mod">
          <ac:chgData name="Shweta Mayor" userId="86eda4f52a034106" providerId="LiveId" clId="{8B4C1F5A-719A-4F2B-A97C-71A67551876F}" dt="2021-04-27T13:07:03.392" v="473"/>
          <ac:picMkLst>
            <pc:docMk/>
            <pc:sldMk cId="1911264934" sldId="371"/>
            <ac:picMk id="8" creationId="{34002325-D451-40BF-8DB1-DA2C1E70CB43}"/>
          </ac:picMkLst>
        </pc:picChg>
        <pc:picChg chg="add mod">
          <ac:chgData name="Shweta Mayor" userId="86eda4f52a034106" providerId="LiveId" clId="{8B4C1F5A-719A-4F2B-A97C-71A67551876F}" dt="2021-04-27T13:10:38.860" v="490" actId="14100"/>
          <ac:picMkLst>
            <pc:docMk/>
            <pc:sldMk cId="1911264934" sldId="371"/>
            <ac:picMk id="9218" creationId="{ACE9EF31-C070-4A6F-8173-2C4E5807CE4B}"/>
          </ac:picMkLst>
        </pc:picChg>
      </pc:sldChg>
      <pc:sldChg chg="addSp delSp modSp add mod">
        <pc:chgData name="Shweta Mayor" userId="86eda4f52a034106" providerId="LiveId" clId="{8B4C1F5A-719A-4F2B-A97C-71A67551876F}" dt="2021-04-27T13:19:38.117" v="598" actId="5793"/>
        <pc:sldMkLst>
          <pc:docMk/>
          <pc:sldMk cId="1110496243" sldId="372"/>
        </pc:sldMkLst>
        <pc:spChg chg="mod">
          <ac:chgData name="Shweta Mayor" userId="86eda4f52a034106" providerId="LiveId" clId="{8B4C1F5A-719A-4F2B-A97C-71A67551876F}" dt="2021-04-27T13:19:27.596" v="595" actId="20577"/>
          <ac:spMkLst>
            <pc:docMk/>
            <pc:sldMk cId="1110496243" sldId="372"/>
            <ac:spMk id="3" creationId="{92282DEE-B5B3-4B19-B7DD-D80674965FD1}"/>
          </ac:spMkLst>
        </pc:spChg>
        <pc:spChg chg="mod">
          <ac:chgData name="Shweta Mayor" userId="86eda4f52a034106" providerId="LiveId" clId="{8B4C1F5A-719A-4F2B-A97C-71A67551876F}" dt="2021-04-27T13:14:16.834" v="505" actId="14100"/>
          <ac:spMkLst>
            <pc:docMk/>
            <pc:sldMk cId="1110496243" sldId="372"/>
            <ac:spMk id="5" creationId="{E2CE8FA1-3922-462A-814F-C7C75DA3234D}"/>
          </ac:spMkLst>
        </pc:spChg>
        <pc:spChg chg="add mod">
          <ac:chgData name="Shweta Mayor" userId="86eda4f52a034106" providerId="LiveId" clId="{8B4C1F5A-719A-4F2B-A97C-71A67551876F}" dt="2021-04-27T13:19:38.117" v="598" actId="5793"/>
          <ac:spMkLst>
            <pc:docMk/>
            <pc:sldMk cId="1110496243" sldId="372"/>
            <ac:spMk id="9" creationId="{C2BD74BD-11A8-4C75-975E-EB0703EBE651}"/>
          </ac:spMkLst>
        </pc:spChg>
        <pc:spChg chg="add del">
          <ac:chgData name="Shweta Mayor" userId="86eda4f52a034106" providerId="LiveId" clId="{8B4C1F5A-719A-4F2B-A97C-71A67551876F}" dt="2021-04-27T13:16:24.517" v="515" actId="21"/>
          <ac:spMkLst>
            <pc:docMk/>
            <pc:sldMk cId="1110496243" sldId="372"/>
            <ac:spMk id="11" creationId="{64BA2082-F57F-4F16-B2B3-2C6944513B92}"/>
          </ac:spMkLst>
        </pc:spChg>
      </pc:sldChg>
      <pc:sldChg chg="addSp delSp modSp add mod">
        <pc:chgData name="Shweta Mayor" userId="86eda4f52a034106" providerId="LiveId" clId="{8B4C1F5A-719A-4F2B-A97C-71A67551876F}" dt="2021-04-27T13:19:00.002" v="588" actId="5793"/>
        <pc:sldMkLst>
          <pc:docMk/>
          <pc:sldMk cId="3724438518" sldId="373"/>
        </pc:sldMkLst>
        <pc:spChg chg="del">
          <ac:chgData name="Shweta Mayor" userId="86eda4f52a034106" providerId="LiveId" clId="{8B4C1F5A-719A-4F2B-A97C-71A67551876F}" dt="2021-04-27T13:16:35.904" v="516"/>
          <ac:spMkLst>
            <pc:docMk/>
            <pc:sldMk cId="3724438518" sldId="373"/>
            <ac:spMk id="3" creationId="{92282DEE-B5B3-4B19-B7DD-D80674965FD1}"/>
          </ac:spMkLst>
        </pc:spChg>
        <pc:spChg chg="mod">
          <ac:chgData name="Shweta Mayor" userId="86eda4f52a034106" providerId="LiveId" clId="{8B4C1F5A-719A-4F2B-A97C-71A67551876F}" dt="2021-04-27T13:17:31.179" v="531" actId="14100"/>
          <ac:spMkLst>
            <pc:docMk/>
            <pc:sldMk cId="3724438518" sldId="373"/>
            <ac:spMk id="5" creationId="{E2CE8FA1-3922-462A-814F-C7C75DA3234D}"/>
          </ac:spMkLst>
        </pc:spChg>
        <pc:spChg chg="add mod">
          <ac:chgData name="Shweta Mayor" userId="86eda4f52a034106" providerId="LiveId" clId="{8B4C1F5A-719A-4F2B-A97C-71A67551876F}" dt="2021-04-27T13:19:00.002" v="588" actId="5793"/>
          <ac:spMkLst>
            <pc:docMk/>
            <pc:sldMk cId="3724438518" sldId="373"/>
            <ac:spMk id="10" creationId="{4C7FA96E-4168-4FFA-8EA6-138AC8913AB5}"/>
          </ac:spMkLst>
        </pc:spChg>
        <pc:picChg chg="add del mod">
          <ac:chgData name="Shweta Mayor" userId="86eda4f52a034106" providerId="LiveId" clId="{8B4C1F5A-719A-4F2B-A97C-71A67551876F}" dt="2021-04-27T13:16:55.928" v="521" actId="21"/>
          <ac:picMkLst>
            <pc:docMk/>
            <pc:sldMk cId="3724438518" sldId="373"/>
            <ac:picMk id="2" creationId="{AAE72680-93D8-4AD7-80D9-03A7274E283A}"/>
          </ac:picMkLst>
        </pc:picChg>
      </pc:sldChg>
      <pc:sldChg chg="modSp add mod">
        <pc:chgData name="Shweta Mayor" userId="86eda4f52a034106" providerId="LiveId" clId="{8B4C1F5A-719A-4F2B-A97C-71A67551876F}" dt="2021-04-27T13:21:30.077" v="652" actId="5793"/>
        <pc:sldMkLst>
          <pc:docMk/>
          <pc:sldMk cId="1573821911" sldId="374"/>
        </pc:sldMkLst>
        <pc:spChg chg="mod">
          <ac:chgData name="Shweta Mayor" userId="86eda4f52a034106" providerId="LiveId" clId="{8B4C1F5A-719A-4F2B-A97C-71A67551876F}" dt="2021-04-27T13:21:30.077" v="652" actId="5793"/>
          <ac:spMkLst>
            <pc:docMk/>
            <pc:sldMk cId="1573821911" sldId="374"/>
            <ac:spMk id="3" creationId="{92282DEE-B5B3-4B19-B7DD-D80674965FD1}"/>
          </ac:spMkLst>
        </pc:spChg>
        <pc:spChg chg="mod">
          <ac:chgData name="Shweta Mayor" userId="86eda4f52a034106" providerId="LiveId" clId="{8B4C1F5A-719A-4F2B-A97C-71A67551876F}" dt="2021-04-27T13:21:09.392" v="615" actId="14100"/>
          <ac:spMkLst>
            <pc:docMk/>
            <pc:sldMk cId="1573821911" sldId="374"/>
            <ac:spMk id="5" creationId="{E2CE8FA1-3922-462A-814F-C7C75DA3234D}"/>
          </ac:spMkLst>
        </pc:spChg>
      </pc:sldChg>
      <pc:sldChg chg="modSp add mod">
        <pc:chgData name="Shweta Mayor" userId="86eda4f52a034106" providerId="LiveId" clId="{8B4C1F5A-719A-4F2B-A97C-71A67551876F}" dt="2021-04-27T13:34:16.854" v="892" actId="14100"/>
        <pc:sldMkLst>
          <pc:docMk/>
          <pc:sldMk cId="3885071108" sldId="375"/>
        </pc:sldMkLst>
        <pc:spChg chg="mod">
          <ac:chgData name="Shweta Mayor" userId="86eda4f52a034106" providerId="LiveId" clId="{8B4C1F5A-719A-4F2B-A97C-71A67551876F}" dt="2021-04-27T13:34:09.410" v="890" actId="5793"/>
          <ac:spMkLst>
            <pc:docMk/>
            <pc:sldMk cId="3885071108" sldId="375"/>
            <ac:spMk id="3" creationId="{92282DEE-B5B3-4B19-B7DD-D80674965FD1}"/>
          </ac:spMkLst>
        </pc:spChg>
        <pc:spChg chg="mod">
          <ac:chgData name="Shweta Mayor" userId="86eda4f52a034106" providerId="LiveId" clId="{8B4C1F5A-719A-4F2B-A97C-71A67551876F}" dt="2021-04-27T13:34:16.854" v="892" actId="14100"/>
          <ac:spMkLst>
            <pc:docMk/>
            <pc:sldMk cId="3885071108" sldId="375"/>
            <ac:spMk id="5" creationId="{E2CE8FA1-3922-462A-814F-C7C75DA3234D}"/>
          </ac:spMkLst>
        </pc:spChg>
      </pc:sldChg>
      <pc:sldChg chg="modSp add mod">
        <pc:chgData name="Shweta Mayor" userId="86eda4f52a034106" providerId="LiveId" clId="{8B4C1F5A-719A-4F2B-A97C-71A67551876F}" dt="2021-04-27T13:24:53.188" v="713" actId="2711"/>
        <pc:sldMkLst>
          <pc:docMk/>
          <pc:sldMk cId="3696168862" sldId="376"/>
        </pc:sldMkLst>
        <pc:spChg chg="mod">
          <ac:chgData name="Shweta Mayor" userId="86eda4f52a034106" providerId="LiveId" clId="{8B4C1F5A-719A-4F2B-A97C-71A67551876F}" dt="2021-04-27T13:24:53.188" v="713" actId="2711"/>
          <ac:spMkLst>
            <pc:docMk/>
            <pc:sldMk cId="3696168862" sldId="376"/>
            <ac:spMk id="3" creationId="{92282DEE-B5B3-4B19-B7DD-D80674965FD1}"/>
          </ac:spMkLst>
        </pc:spChg>
        <pc:spChg chg="mod">
          <ac:chgData name="Shweta Mayor" userId="86eda4f52a034106" providerId="LiveId" clId="{8B4C1F5A-719A-4F2B-A97C-71A67551876F}" dt="2021-04-27T13:23:34.530" v="657" actId="14100"/>
          <ac:spMkLst>
            <pc:docMk/>
            <pc:sldMk cId="3696168862" sldId="376"/>
            <ac:spMk id="5" creationId="{E2CE8FA1-3922-462A-814F-C7C75DA3234D}"/>
          </ac:spMkLst>
        </pc:spChg>
        <pc:spChg chg="mod">
          <ac:chgData name="Shweta Mayor" userId="86eda4f52a034106" providerId="LiveId" clId="{8B4C1F5A-719A-4F2B-A97C-71A67551876F}" dt="2021-04-27T13:24:03.295" v="667" actId="20577"/>
          <ac:spMkLst>
            <pc:docMk/>
            <pc:sldMk cId="3696168862" sldId="376"/>
            <ac:spMk id="7" creationId="{487E729F-6AD7-4A0F-B5CA-C4773DF6F559}"/>
          </ac:spMkLst>
        </pc:spChg>
      </pc:sldChg>
      <pc:sldChg chg="addSp modSp add mod">
        <pc:chgData name="Shweta Mayor" userId="86eda4f52a034106" providerId="LiveId" clId="{8B4C1F5A-719A-4F2B-A97C-71A67551876F}" dt="2021-05-07T05:58:24.122" v="2151" actId="1076"/>
        <pc:sldMkLst>
          <pc:docMk/>
          <pc:sldMk cId="1970033236" sldId="377"/>
        </pc:sldMkLst>
        <pc:spChg chg="mod">
          <ac:chgData name="Shweta Mayor" userId="86eda4f52a034106" providerId="LiveId" clId="{8B4C1F5A-719A-4F2B-A97C-71A67551876F}" dt="2021-04-27T13:27:31.179" v="734" actId="1076"/>
          <ac:spMkLst>
            <pc:docMk/>
            <pc:sldMk cId="1970033236" sldId="377"/>
            <ac:spMk id="3" creationId="{92282DEE-B5B3-4B19-B7DD-D80674965FD1}"/>
          </ac:spMkLst>
        </pc:spChg>
        <pc:spChg chg="mod">
          <ac:chgData name="Shweta Mayor" userId="86eda4f52a034106" providerId="LiveId" clId="{8B4C1F5A-719A-4F2B-A97C-71A67551876F}" dt="2021-04-27T13:26:37.725" v="733" actId="14100"/>
          <ac:spMkLst>
            <pc:docMk/>
            <pc:sldMk cId="1970033236" sldId="377"/>
            <ac:spMk id="5" creationId="{E2CE8FA1-3922-462A-814F-C7C75DA3234D}"/>
          </ac:spMkLst>
        </pc:spChg>
        <pc:spChg chg="add mod">
          <ac:chgData name="Shweta Mayor" userId="86eda4f52a034106" providerId="LiveId" clId="{8B4C1F5A-719A-4F2B-A97C-71A67551876F}" dt="2021-04-27T13:28:15.675" v="744" actId="123"/>
          <ac:spMkLst>
            <pc:docMk/>
            <pc:sldMk cId="1970033236" sldId="377"/>
            <ac:spMk id="10" creationId="{570D72A5-B2B0-4A1F-8B45-B9CF201F84AF}"/>
          </ac:spMkLst>
        </pc:spChg>
        <pc:picChg chg="add mod">
          <ac:chgData name="Shweta Mayor" userId="86eda4f52a034106" providerId="LiveId" clId="{8B4C1F5A-719A-4F2B-A97C-71A67551876F}" dt="2021-05-07T05:58:24.122" v="2151" actId="1076"/>
          <ac:picMkLst>
            <pc:docMk/>
            <pc:sldMk cId="1970033236" sldId="377"/>
            <ac:picMk id="12290" creationId="{C6FD17B8-701D-4CEC-82BE-6BE06039422F}"/>
          </ac:picMkLst>
        </pc:picChg>
      </pc:sldChg>
      <pc:sldChg chg="modSp add mod">
        <pc:chgData name="Shweta Mayor" userId="86eda4f52a034106" providerId="LiveId" clId="{8B4C1F5A-719A-4F2B-A97C-71A67551876F}" dt="2021-04-27T13:30:59.053" v="778" actId="255"/>
        <pc:sldMkLst>
          <pc:docMk/>
          <pc:sldMk cId="3608922433" sldId="378"/>
        </pc:sldMkLst>
        <pc:spChg chg="mod">
          <ac:chgData name="Shweta Mayor" userId="86eda4f52a034106" providerId="LiveId" clId="{8B4C1F5A-719A-4F2B-A97C-71A67551876F}" dt="2021-04-27T13:30:59.053" v="778" actId="255"/>
          <ac:spMkLst>
            <pc:docMk/>
            <pc:sldMk cId="3608922433" sldId="378"/>
            <ac:spMk id="3" creationId="{92282DEE-B5B3-4B19-B7DD-D80674965FD1}"/>
          </ac:spMkLst>
        </pc:spChg>
        <pc:spChg chg="mod">
          <ac:chgData name="Shweta Mayor" userId="86eda4f52a034106" providerId="LiveId" clId="{8B4C1F5A-719A-4F2B-A97C-71A67551876F}" dt="2021-04-27T13:29:19.767" v="752" actId="14100"/>
          <ac:spMkLst>
            <pc:docMk/>
            <pc:sldMk cId="3608922433" sldId="378"/>
            <ac:spMk id="5" creationId="{E2CE8FA1-3922-462A-814F-C7C75DA3234D}"/>
          </ac:spMkLst>
        </pc:spChg>
      </pc:sldChg>
      <pc:sldChg chg="modSp add mod">
        <pc:chgData name="Shweta Mayor" userId="86eda4f52a034106" providerId="LiveId" clId="{8B4C1F5A-719A-4F2B-A97C-71A67551876F}" dt="2021-04-27T13:33:00.819" v="838" actId="5793"/>
        <pc:sldMkLst>
          <pc:docMk/>
          <pc:sldMk cId="2269919403" sldId="379"/>
        </pc:sldMkLst>
        <pc:spChg chg="mod">
          <ac:chgData name="Shweta Mayor" userId="86eda4f52a034106" providerId="LiveId" clId="{8B4C1F5A-719A-4F2B-A97C-71A67551876F}" dt="2021-04-27T13:33:00.819" v="838" actId="5793"/>
          <ac:spMkLst>
            <pc:docMk/>
            <pc:sldMk cId="2269919403" sldId="379"/>
            <ac:spMk id="3" creationId="{92282DEE-B5B3-4B19-B7DD-D80674965FD1}"/>
          </ac:spMkLst>
        </pc:spChg>
        <pc:spChg chg="mod">
          <ac:chgData name="Shweta Mayor" userId="86eda4f52a034106" providerId="LiveId" clId="{8B4C1F5A-719A-4F2B-A97C-71A67551876F}" dt="2021-04-27T13:31:42.542" v="783" actId="14100"/>
          <ac:spMkLst>
            <pc:docMk/>
            <pc:sldMk cId="2269919403" sldId="379"/>
            <ac:spMk id="5" creationId="{E2CE8FA1-3922-462A-814F-C7C75DA3234D}"/>
          </ac:spMkLst>
        </pc:spChg>
      </pc:sldChg>
      <pc:sldChg chg="addSp delSp modSp add mod">
        <pc:chgData name="Shweta Mayor" userId="86eda4f52a034106" providerId="LiveId" clId="{8B4C1F5A-719A-4F2B-A97C-71A67551876F}" dt="2021-05-10T14:12:31.653" v="2260" actId="22"/>
        <pc:sldMkLst>
          <pc:docMk/>
          <pc:sldMk cId="838867286" sldId="380"/>
        </pc:sldMkLst>
        <pc:spChg chg="del">
          <ac:chgData name="Shweta Mayor" userId="86eda4f52a034106" providerId="LiveId" clId="{8B4C1F5A-719A-4F2B-A97C-71A67551876F}" dt="2021-04-27T13:34:40.299" v="894" actId="21"/>
          <ac:spMkLst>
            <pc:docMk/>
            <pc:sldMk cId="838867286" sldId="380"/>
            <ac:spMk id="3" creationId="{92282DEE-B5B3-4B19-B7DD-D80674965FD1}"/>
          </ac:spMkLst>
        </pc:spChg>
        <pc:spChg chg="mod">
          <ac:chgData name="Shweta Mayor" userId="86eda4f52a034106" providerId="LiveId" clId="{8B4C1F5A-719A-4F2B-A97C-71A67551876F}" dt="2021-04-27T13:36:18.180" v="908"/>
          <ac:spMkLst>
            <pc:docMk/>
            <pc:sldMk cId="838867286" sldId="380"/>
            <ac:spMk id="7" creationId="{487E729F-6AD7-4A0F-B5CA-C4773DF6F559}"/>
          </ac:spMkLst>
        </pc:spChg>
        <pc:spChg chg="add del mod">
          <ac:chgData name="Shweta Mayor" userId="86eda4f52a034106" providerId="LiveId" clId="{8B4C1F5A-719A-4F2B-A97C-71A67551876F}" dt="2021-04-27T13:34:48.752" v="895" actId="21"/>
          <ac:spMkLst>
            <pc:docMk/>
            <pc:sldMk cId="838867286" sldId="380"/>
            <ac:spMk id="9" creationId="{0A2F8D90-F1D0-4DF2-89E4-B2A3FF353A7C}"/>
          </ac:spMkLst>
        </pc:spChg>
        <pc:spChg chg="add del">
          <ac:chgData name="Shweta Mayor" userId="86eda4f52a034106" providerId="LiveId" clId="{8B4C1F5A-719A-4F2B-A97C-71A67551876F}" dt="2021-05-10T14:12:31.653" v="2260" actId="22"/>
          <ac:spMkLst>
            <pc:docMk/>
            <pc:sldMk cId="838867286" sldId="380"/>
            <ac:spMk id="11" creationId="{5B1CB5B1-57B6-48AB-97C2-5158277ABED7}"/>
          </ac:spMkLst>
        </pc:spChg>
        <pc:spChg chg="add mod">
          <ac:chgData name="Shweta Mayor" userId="86eda4f52a034106" providerId="LiveId" clId="{8B4C1F5A-719A-4F2B-A97C-71A67551876F}" dt="2021-04-27T13:36:31.184" v="913" actId="14100"/>
          <ac:spMkLst>
            <pc:docMk/>
            <pc:sldMk cId="838867286" sldId="380"/>
            <ac:spMk id="12" creationId="{A4580615-D585-4C4D-B309-BA48B38721A2}"/>
          </ac:spMkLst>
        </pc:spChg>
        <pc:picChg chg="add mod">
          <ac:chgData name="Shweta Mayor" userId="86eda4f52a034106" providerId="LiveId" clId="{8B4C1F5A-719A-4F2B-A97C-71A67551876F}" dt="2021-04-27T13:36:38.258" v="915" actId="14100"/>
          <ac:picMkLst>
            <pc:docMk/>
            <pc:sldMk cId="838867286" sldId="380"/>
            <ac:picMk id="10" creationId="{50976E5C-D3E0-41D2-BE74-E24B11CE555B}"/>
          </ac:picMkLst>
        </pc:picChg>
      </pc:sldChg>
      <pc:sldChg chg="addSp delSp modSp new mod">
        <pc:chgData name="Shweta Mayor" userId="86eda4f52a034106" providerId="LiveId" clId="{8B4C1F5A-719A-4F2B-A97C-71A67551876F}" dt="2021-04-29T02:41:49.856" v="994" actId="20577"/>
        <pc:sldMkLst>
          <pc:docMk/>
          <pc:sldMk cId="2460363847" sldId="381"/>
        </pc:sldMkLst>
        <pc:spChg chg="del">
          <ac:chgData name="Shweta Mayor" userId="86eda4f52a034106" providerId="LiveId" clId="{8B4C1F5A-719A-4F2B-A97C-71A67551876F}" dt="2021-04-28T17:06:09.236" v="924" actId="21"/>
          <ac:spMkLst>
            <pc:docMk/>
            <pc:sldMk cId="2460363847" sldId="381"/>
            <ac:spMk id="2" creationId="{8750ED67-21F8-4192-BE0C-CB6AB8C065B2}"/>
          </ac:spMkLst>
        </pc:spChg>
        <pc:spChg chg="mod">
          <ac:chgData name="Shweta Mayor" userId="86eda4f52a034106" providerId="LiveId" clId="{8B4C1F5A-719A-4F2B-A97C-71A67551876F}" dt="2021-04-29T02:41:49.856" v="994" actId="20577"/>
          <ac:spMkLst>
            <pc:docMk/>
            <pc:sldMk cId="2460363847" sldId="381"/>
            <ac:spMk id="3" creationId="{095F2DEB-5B3C-4F65-8F69-410EF5196311}"/>
          </ac:spMkLst>
        </pc:spChg>
        <pc:spChg chg="mod">
          <ac:chgData name="Shweta Mayor" userId="86eda4f52a034106" providerId="LiveId" clId="{8B4C1F5A-719A-4F2B-A97C-71A67551876F}" dt="2021-04-28T17:06:17.740" v="926" actId="14100"/>
          <ac:spMkLst>
            <pc:docMk/>
            <pc:sldMk cId="2460363847" sldId="381"/>
            <ac:spMk id="5" creationId="{BB186031-9A9F-4953-A73B-DCAE5E0F29E8}"/>
          </ac:spMkLst>
        </pc:spChg>
        <pc:spChg chg="add mod">
          <ac:chgData name="Shweta Mayor" userId="86eda4f52a034106" providerId="LiveId" clId="{8B4C1F5A-719A-4F2B-A97C-71A67551876F}" dt="2021-04-28T17:07:22.283" v="936"/>
          <ac:spMkLst>
            <pc:docMk/>
            <pc:sldMk cId="2460363847" sldId="381"/>
            <ac:spMk id="7" creationId="{E9C37DBB-FC2E-45BB-9CD2-FAB0304637AC}"/>
          </ac:spMkLst>
        </pc:spChg>
        <pc:picChg chg="add mod">
          <ac:chgData name="Shweta Mayor" userId="86eda4f52a034106" providerId="LiveId" clId="{8B4C1F5A-719A-4F2B-A97C-71A67551876F}" dt="2021-04-28T17:07:22.283" v="936"/>
          <ac:picMkLst>
            <pc:docMk/>
            <pc:sldMk cId="2460363847" sldId="381"/>
            <ac:picMk id="8" creationId="{6ABBBC62-5539-44C8-96FC-DEB1638A61E7}"/>
          </ac:picMkLst>
        </pc:picChg>
      </pc:sldChg>
      <pc:sldChg chg="addSp delSp modSp new mod">
        <pc:chgData name="Shweta Mayor" userId="86eda4f52a034106" providerId="LiveId" clId="{8B4C1F5A-719A-4F2B-A97C-71A67551876F}" dt="2021-04-30T07:18:38.045" v="1113" actId="115"/>
        <pc:sldMkLst>
          <pc:docMk/>
          <pc:sldMk cId="1225538804" sldId="382"/>
        </pc:sldMkLst>
        <pc:spChg chg="del">
          <ac:chgData name="Shweta Mayor" userId="86eda4f52a034106" providerId="LiveId" clId="{8B4C1F5A-719A-4F2B-A97C-71A67551876F}" dt="2021-04-30T07:16:23.620" v="1053" actId="21"/>
          <ac:spMkLst>
            <pc:docMk/>
            <pc:sldMk cId="1225538804" sldId="382"/>
            <ac:spMk id="2" creationId="{57E68AEF-EF1B-43E5-B034-E8A215451518}"/>
          </ac:spMkLst>
        </pc:spChg>
        <pc:spChg chg="mod">
          <ac:chgData name="Shweta Mayor" userId="86eda4f52a034106" providerId="LiveId" clId="{8B4C1F5A-719A-4F2B-A97C-71A67551876F}" dt="2021-04-30T07:18:38.045" v="1113" actId="115"/>
          <ac:spMkLst>
            <pc:docMk/>
            <pc:sldMk cId="1225538804" sldId="382"/>
            <ac:spMk id="3" creationId="{B4E315FD-32CE-4C5C-813F-841692221046}"/>
          </ac:spMkLst>
        </pc:spChg>
        <pc:spChg chg="mod">
          <ac:chgData name="Shweta Mayor" userId="86eda4f52a034106" providerId="LiveId" clId="{8B4C1F5A-719A-4F2B-A97C-71A67551876F}" dt="2021-04-30T07:17:43.827" v="1099" actId="14100"/>
          <ac:spMkLst>
            <pc:docMk/>
            <pc:sldMk cId="1225538804" sldId="382"/>
            <ac:spMk id="5" creationId="{1EC26491-5EC2-4062-A1F9-13F08B87AFB1}"/>
          </ac:spMkLst>
        </pc:spChg>
        <pc:spChg chg="add mod">
          <ac:chgData name="Shweta Mayor" userId="86eda4f52a034106" providerId="LiveId" clId="{8B4C1F5A-719A-4F2B-A97C-71A67551876F}" dt="2021-04-30T07:16:58.080" v="1056"/>
          <ac:spMkLst>
            <pc:docMk/>
            <pc:sldMk cId="1225538804" sldId="382"/>
            <ac:spMk id="7" creationId="{ED37A80F-D335-4278-B41B-4F202E688754}"/>
          </ac:spMkLst>
        </pc:spChg>
        <pc:picChg chg="add mod">
          <ac:chgData name="Shweta Mayor" userId="86eda4f52a034106" providerId="LiveId" clId="{8B4C1F5A-719A-4F2B-A97C-71A67551876F}" dt="2021-04-30T07:16:58.080" v="1056"/>
          <ac:picMkLst>
            <pc:docMk/>
            <pc:sldMk cId="1225538804" sldId="382"/>
            <ac:picMk id="8" creationId="{948260C9-0DEA-4786-A740-9E25AB0E5965}"/>
          </ac:picMkLst>
        </pc:picChg>
      </pc:sldChg>
      <pc:sldChg chg="addSp delSp modSp add mod">
        <pc:chgData name="Shweta Mayor" userId="86eda4f52a034106" providerId="LiveId" clId="{8B4C1F5A-719A-4F2B-A97C-71A67551876F}" dt="2021-04-30T07:21:05.331" v="1124" actId="14100"/>
        <pc:sldMkLst>
          <pc:docMk/>
          <pc:sldMk cId="1100806659" sldId="383"/>
        </pc:sldMkLst>
        <pc:spChg chg="del">
          <ac:chgData name="Shweta Mayor" userId="86eda4f52a034106" providerId="LiveId" clId="{8B4C1F5A-719A-4F2B-A97C-71A67551876F}" dt="2021-04-30T07:20:09.325" v="1115" actId="21"/>
          <ac:spMkLst>
            <pc:docMk/>
            <pc:sldMk cId="1100806659" sldId="383"/>
            <ac:spMk id="3" creationId="{B4E315FD-32CE-4C5C-813F-841692221046}"/>
          </ac:spMkLst>
        </pc:spChg>
        <pc:spChg chg="add del mod">
          <ac:chgData name="Shweta Mayor" userId="86eda4f52a034106" providerId="LiveId" clId="{8B4C1F5A-719A-4F2B-A97C-71A67551876F}" dt="2021-04-30T07:20:14.755" v="1116" actId="21"/>
          <ac:spMkLst>
            <pc:docMk/>
            <pc:sldMk cId="1100806659" sldId="383"/>
            <ac:spMk id="9" creationId="{E7A37AD2-C896-4887-94F7-9012E0083CBB}"/>
          </ac:spMkLst>
        </pc:spChg>
        <pc:spChg chg="add mod">
          <ac:chgData name="Shweta Mayor" userId="86eda4f52a034106" providerId="LiveId" clId="{8B4C1F5A-719A-4F2B-A97C-71A67551876F}" dt="2021-04-30T07:21:05.331" v="1124" actId="14100"/>
          <ac:spMkLst>
            <pc:docMk/>
            <pc:sldMk cId="1100806659" sldId="383"/>
            <ac:spMk id="12" creationId="{78FB3D0D-3243-4FF7-8126-1267853925C2}"/>
          </ac:spMkLst>
        </pc:spChg>
        <pc:picChg chg="add mod">
          <ac:chgData name="Shweta Mayor" userId="86eda4f52a034106" providerId="LiveId" clId="{8B4C1F5A-719A-4F2B-A97C-71A67551876F}" dt="2021-04-30T07:20:43.224" v="1121" actId="14100"/>
          <ac:picMkLst>
            <pc:docMk/>
            <pc:sldMk cId="1100806659" sldId="383"/>
            <ac:picMk id="1026" creationId="{7CA146E7-79FB-4056-BD52-52DB13973B0B}"/>
          </ac:picMkLst>
        </pc:picChg>
      </pc:sldChg>
      <pc:sldChg chg="addSp delSp modSp new mod">
        <pc:chgData name="Shweta Mayor" userId="86eda4f52a034106" providerId="LiveId" clId="{8B4C1F5A-719A-4F2B-A97C-71A67551876F}" dt="2021-04-30T07:35:46.333" v="1151"/>
        <pc:sldMkLst>
          <pc:docMk/>
          <pc:sldMk cId="1942148559" sldId="384"/>
        </pc:sldMkLst>
        <pc:spChg chg="del">
          <ac:chgData name="Shweta Mayor" userId="86eda4f52a034106" providerId="LiveId" clId="{8B4C1F5A-719A-4F2B-A97C-71A67551876F}" dt="2021-04-30T07:28:48.616" v="1133" actId="21"/>
          <ac:spMkLst>
            <pc:docMk/>
            <pc:sldMk cId="1942148559" sldId="384"/>
            <ac:spMk id="2" creationId="{231ED997-297B-4E51-AF3B-50FACA39C8E9}"/>
          </ac:spMkLst>
        </pc:spChg>
        <pc:spChg chg="mod">
          <ac:chgData name="Shweta Mayor" userId="86eda4f52a034106" providerId="LiveId" clId="{8B4C1F5A-719A-4F2B-A97C-71A67551876F}" dt="2021-04-30T07:34:21.260" v="1138" actId="27636"/>
          <ac:spMkLst>
            <pc:docMk/>
            <pc:sldMk cId="1942148559" sldId="384"/>
            <ac:spMk id="3" creationId="{AAF2DE13-E41F-42C2-9D73-206CFD14FB1F}"/>
          </ac:spMkLst>
        </pc:spChg>
        <pc:spChg chg="mod">
          <ac:chgData name="Shweta Mayor" userId="86eda4f52a034106" providerId="LiveId" clId="{8B4C1F5A-719A-4F2B-A97C-71A67551876F}" dt="2021-04-30T07:34:40.331" v="1144" actId="14100"/>
          <ac:spMkLst>
            <pc:docMk/>
            <pc:sldMk cId="1942148559" sldId="384"/>
            <ac:spMk id="5" creationId="{F6F36DF1-0F1A-47C6-AC84-62C7E54906F7}"/>
          </ac:spMkLst>
        </pc:spChg>
        <pc:spChg chg="add mod">
          <ac:chgData name="Shweta Mayor" userId="86eda4f52a034106" providerId="LiveId" clId="{8B4C1F5A-719A-4F2B-A97C-71A67551876F}" dt="2021-04-30T07:35:46.333" v="1151"/>
          <ac:spMkLst>
            <pc:docMk/>
            <pc:sldMk cId="1942148559" sldId="384"/>
            <ac:spMk id="8" creationId="{BB8206D0-3107-4CAE-919F-952A8A92A514}"/>
          </ac:spMkLst>
        </pc:spChg>
        <pc:picChg chg="add mod">
          <ac:chgData name="Shweta Mayor" userId="86eda4f52a034106" providerId="LiveId" clId="{8B4C1F5A-719A-4F2B-A97C-71A67551876F}" dt="2021-04-30T07:35:46.333" v="1151"/>
          <ac:picMkLst>
            <pc:docMk/>
            <pc:sldMk cId="1942148559" sldId="384"/>
            <ac:picMk id="9" creationId="{4E97EF08-6701-4E94-BAF6-992F15B7E475}"/>
          </ac:picMkLst>
        </pc:picChg>
        <pc:picChg chg="add mod">
          <ac:chgData name="Shweta Mayor" userId="86eda4f52a034106" providerId="LiveId" clId="{8B4C1F5A-719A-4F2B-A97C-71A67551876F}" dt="2021-04-30T07:35:36.267" v="1150" actId="14100"/>
          <ac:picMkLst>
            <pc:docMk/>
            <pc:sldMk cId="1942148559" sldId="384"/>
            <ac:picMk id="2050" creationId="{8B8D9273-ED68-44F1-B48C-E70B6C5128E8}"/>
          </ac:picMkLst>
        </pc:picChg>
      </pc:sldChg>
      <pc:sldChg chg="addSp delSp modSp new mod">
        <pc:chgData name="Shweta Mayor" userId="86eda4f52a034106" providerId="LiveId" clId="{8B4C1F5A-719A-4F2B-A97C-71A67551876F}" dt="2021-05-10T14:27:27.024" v="2746" actId="20577"/>
        <pc:sldMkLst>
          <pc:docMk/>
          <pc:sldMk cId="3818364105" sldId="385"/>
        </pc:sldMkLst>
        <pc:spChg chg="del mod">
          <ac:chgData name="Shweta Mayor" userId="86eda4f52a034106" providerId="LiveId" clId="{8B4C1F5A-719A-4F2B-A97C-71A67551876F}" dt="2021-05-10T14:13:09.332" v="2277" actId="21"/>
          <ac:spMkLst>
            <pc:docMk/>
            <pc:sldMk cId="3818364105" sldId="385"/>
            <ac:spMk id="2" creationId="{31918DFB-E223-4DDA-B0A7-85ACB45AB154}"/>
          </ac:spMkLst>
        </pc:spChg>
        <pc:spChg chg="del mod">
          <ac:chgData name="Shweta Mayor" userId="86eda4f52a034106" providerId="LiveId" clId="{8B4C1F5A-719A-4F2B-A97C-71A67551876F}" dt="2021-05-10T14:14:31.804" v="2336" actId="3680"/>
          <ac:spMkLst>
            <pc:docMk/>
            <pc:sldMk cId="3818364105" sldId="385"/>
            <ac:spMk id="3" creationId="{44CA9A5A-5208-4A62-9521-F23BAB031BEA}"/>
          </ac:spMkLst>
        </pc:spChg>
        <pc:spChg chg="mod">
          <ac:chgData name="Shweta Mayor" userId="86eda4f52a034106" providerId="LiveId" clId="{8B4C1F5A-719A-4F2B-A97C-71A67551876F}" dt="2021-05-10T14:12:56.378" v="2275" actId="14100"/>
          <ac:spMkLst>
            <pc:docMk/>
            <pc:sldMk cId="3818364105" sldId="385"/>
            <ac:spMk id="5" creationId="{01500E83-1297-40E6-8F9A-FBAE22853374}"/>
          </ac:spMkLst>
        </pc:spChg>
        <pc:spChg chg="add mod">
          <ac:chgData name="Shweta Mayor" userId="86eda4f52a034106" providerId="LiveId" clId="{8B4C1F5A-719A-4F2B-A97C-71A67551876F}" dt="2021-05-10T14:13:56.117" v="2334"/>
          <ac:spMkLst>
            <pc:docMk/>
            <pc:sldMk cId="3818364105" sldId="385"/>
            <ac:spMk id="7" creationId="{DFA30B70-C259-4FA8-B6F0-0CBC0B4F9DFB}"/>
          </ac:spMkLst>
        </pc:spChg>
        <pc:spChg chg="add mod">
          <ac:chgData name="Shweta Mayor" userId="86eda4f52a034106" providerId="LiveId" clId="{8B4C1F5A-719A-4F2B-A97C-71A67551876F}" dt="2021-05-10T14:27:27.024" v="2746" actId="20577"/>
          <ac:spMkLst>
            <pc:docMk/>
            <pc:sldMk cId="3818364105" sldId="385"/>
            <ac:spMk id="10" creationId="{A4AE1FFA-1064-4243-AFE3-E971F3DC4255}"/>
          </ac:spMkLst>
        </pc:spChg>
        <pc:graphicFrameChg chg="add mod ord modGraphic">
          <ac:chgData name="Shweta Mayor" userId="86eda4f52a034106" providerId="LiveId" clId="{8B4C1F5A-719A-4F2B-A97C-71A67551876F}" dt="2021-05-10T14:26:05.999" v="2680" actId="20577"/>
          <ac:graphicFrameMkLst>
            <pc:docMk/>
            <pc:sldMk cId="3818364105" sldId="385"/>
            <ac:graphicFrameMk id="9" creationId="{8B7C103F-E163-4351-80B3-353C7DD8F149}"/>
          </ac:graphicFrameMkLst>
        </pc:graphicFrameChg>
        <pc:picChg chg="add mod">
          <ac:chgData name="Shweta Mayor" userId="86eda4f52a034106" providerId="LiveId" clId="{8B4C1F5A-719A-4F2B-A97C-71A67551876F}" dt="2021-05-10T14:26:30.216" v="2681" actId="1076"/>
          <ac:picMkLst>
            <pc:docMk/>
            <pc:sldMk cId="3818364105" sldId="385"/>
            <ac:picMk id="8" creationId="{99F0383E-435A-4EFE-BA7A-B2B79F3B61B1}"/>
          </ac:picMkLst>
        </pc:picChg>
      </pc:sldChg>
      <pc:sldChg chg="addSp delSp modSp new mod">
        <pc:chgData name="Shweta Mayor" userId="86eda4f52a034106" providerId="LiveId" clId="{8B4C1F5A-719A-4F2B-A97C-71A67551876F}" dt="2021-05-26T10:50:47.173" v="3538" actId="113"/>
        <pc:sldMkLst>
          <pc:docMk/>
          <pc:sldMk cId="1820956343" sldId="386"/>
        </pc:sldMkLst>
        <pc:spChg chg="del mod">
          <ac:chgData name="Shweta Mayor" userId="86eda4f52a034106" providerId="LiveId" clId="{8B4C1F5A-719A-4F2B-A97C-71A67551876F}" dt="2021-05-10T14:38:40.320" v="2768" actId="21"/>
          <ac:spMkLst>
            <pc:docMk/>
            <pc:sldMk cId="1820956343" sldId="386"/>
            <ac:spMk id="2" creationId="{25A1C8E6-79F3-4555-ABA3-43EF09AA4487}"/>
          </ac:spMkLst>
        </pc:spChg>
        <pc:spChg chg="mod">
          <ac:chgData name="Shweta Mayor" userId="86eda4f52a034106" providerId="LiveId" clId="{8B4C1F5A-719A-4F2B-A97C-71A67551876F}" dt="2021-05-10T14:40:26.899" v="2811" actId="27636"/>
          <ac:spMkLst>
            <pc:docMk/>
            <pc:sldMk cId="1820956343" sldId="386"/>
            <ac:spMk id="3" creationId="{D7E3A6D7-719E-475E-8703-66F3F3307C2A}"/>
          </ac:spMkLst>
        </pc:spChg>
        <pc:spChg chg="mod">
          <ac:chgData name="Shweta Mayor" userId="86eda4f52a034106" providerId="LiveId" clId="{8B4C1F5A-719A-4F2B-A97C-71A67551876F}" dt="2021-05-10T14:39:27.367" v="2797" actId="14100"/>
          <ac:spMkLst>
            <pc:docMk/>
            <pc:sldMk cId="1820956343" sldId="386"/>
            <ac:spMk id="5" creationId="{B44851E6-B8A4-4EA9-B577-965B656E8B9F}"/>
          </ac:spMkLst>
        </pc:spChg>
        <pc:spChg chg="add mod">
          <ac:chgData name="Shweta Mayor" userId="86eda4f52a034106" providerId="LiveId" clId="{8B4C1F5A-719A-4F2B-A97C-71A67551876F}" dt="2021-05-26T10:50:47.173" v="3538" actId="113"/>
          <ac:spMkLst>
            <pc:docMk/>
            <pc:sldMk cId="1820956343" sldId="386"/>
            <ac:spMk id="7" creationId="{F27AA5CB-028E-4FE1-8349-EFDD95949D24}"/>
          </ac:spMkLst>
        </pc:spChg>
        <pc:picChg chg="add mod">
          <ac:chgData name="Shweta Mayor" userId="86eda4f52a034106" providerId="LiveId" clId="{8B4C1F5A-719A-4F2B-A97C-71A67551876F}" dt="2021-05-10T14:38:47.031" v="2769"/>
          <ac:picMkLst>
            <pc:docMk/>
            <pc:sldMk cId="1820956343" sldId="386"/>
            <ac:picMk id="8" creationId="{CCAA8411-1D6C-4D40-8330-3C5BB5023D1A}"/>
          </ac:picMkLst>
        </pc:picChg>
      </pc:sldChg>
      <pc:sldChg chg="addSp delSp modSp new mod">
        <pc:chgData name="Shweta Mayor" userId="86eda4f52a034106" providerId="LiveId" clId="{8B4C1F5A-719A-4F2B-A97C-71A67551876F}" dt="2021-05-10T14:45:42.330" v="2855" actId="20577"/>
        <pc:sldMkLst>
          <pc:docMk/>
          <pc:sldMk cId="2026680247" sldId="387"/>
        </pc:sldMkLst>
        <pc:spChg chg="del">
          <ac:chgData name="Shweta Mayor" userId="86eda4f52a034106" providerId="LiveId" clId="{8B4C1F5A-719A-4F2B-A97C-71A67551876F}" dt="2021-05-10T14:43:46.117" v="2817" actId="21"/>
          <ac:spMkLst>
            <pc:docMk/>
            <pc:sldMk cId="2026680247" sldId="387"/>
            <ac:spMk id="2" creationId="{E1F1A104-54EA-46E1-AF46-5C55E5926E33}"/>
          </ac:spMkLst>
        </pc:spChg>
        <pc:spChg chg="mod">
          <ac:chgData name="Shweta Mayor" userId="86eda4f52a034106" providerId="LiveId" clId="{8B4C1F5A-719A-4F2B-A97C-71A67551876F}" dt="2021-05-10T14:44:54.295" v="2835" actId="5793"/>
          <ac:spMkLst>
            <pc:docMk/>
            <pc:sldMk cId="2026680247" sldId="387"/>
            <ac:spMk id="3" creationId="{65CC824E-9292-4CDD-B447-BA95CBF14541}"/>
          </ac:spMkLst>
        </pc:spChg>
        <pc:spChg chg="mod">
          <ac:chgData name="Shweta Mayor" userId="86eda4f52a034106" providerId="LiveId" clId="{8B4C1F5A-719A-4F2B-A97C-71A67551876F}" dt="2021-05-10T14:44:29.758" v="2826" actId="14100"/>
          <ac:spMkLst>
            <pc:docMk/>
            <pc:sldMk cId="2026680247" sldId="387"/>
            <ac:spMk id="5" creationId="{9F4D7849-CB26-4E2A-81C6-119F1AB83037}"/>
          </ac:spMkLst>
        </pc:spChg>
        <pc:spChg chg="add mod">
          <ac:chgData name="Shweta Mayor" userId="86eda4f52a034106" providerId="LiveId" clId="{8B4C1F5A-719A-4F2B-A97C-71A67551876F}" dt="2021-05-10T14:45:42.330" v="2855" actId="20577"/>
          <ac:spMkLst>
            <pc:docMk/>
            <pc:sldMk cId="2026680247" sldId="387"/>
            <ac:spMk id="7" creationId="{451E5773-3E31-4978-BA9E-F14D429BFA4C}"/>
          </ac:spMkLst>
        </pc:spChg>
        <pc:picChg chg="add mod">
          <ac:chgData name="Shweta Mayor" userId="86eda4f52a034106" providerId="LiveId" clId="{8B4C1F5A-719A-4F2B-A97C-71A67551876F}" dt="2021-05-10T14:43:52.226" v="2818"/>
          <ac:picMkLst>
            <pc:docMk/>
            <pc:sldMk cId="2026680247" sldId="387"/>
            <ac:picMk id="8" creationId="{98629F80-7187-40BB-A9DE-954D48CE4883}"/>
          </ac:picMkLst>
        </pc:picChg>
      </pc:sldChg>
      <pc:sldChg chg="addSp delSp modSp new mod ord">
        <pc:chgData name="Shweta Mayor" userId="86eda4f52a034106" providerId="LiveId" clId="{8B4C1F5A-719A-4F2B-A97C-71A67551876F}" dt="2021-05-20T17:01:14.272" v="3341"/>
        <pc:sldMkLst>
          <pc:docMk/>
          <pc:sldMk cId="3934316126" sldId="388"/>
        </pc:sldMkLst>
        <pc:spChg chg="del">
          <ac:chgData name="Shweta Mayor" userId="86eda4f52a034106" providerId="LiveId" clId="{8B4C1F5A-719A-4F2B-A97C-71A67551876F}" dt="2021-05-10T14:45:14.351" v="2838" actId="21"/>
          <ac:spMkLst>
            <pc:docMk/>
            <pc:sldMk cId="3934316126" sldId="388"/>
            <ac:spMk id="2" creationId="{8CDF9DA2-3010-4277-B35A-AE3CA1B1AD77}"/>
          </ac:spMkLst>
        </pc:spChg>
        <pc:spChg chg="mod">
          <ac:chgData name="Shweta Mayor" userId="86eda4f52a034106" providerId="LiveId" clId="{8B4C1F5A-719A-4F2B-A97C-71A67551876F}" dt="2021-05-10T14:45:07.896" v="2837" actId="255"/>
          <ac:spMkLst>
            <pc:docMk/>
            <pc:sldMk cId="3934316126" sldId="388"/>
            <ac:spMk id="3" creationId="{E0042261-2341-4F1A-9DC3-C4FA4ED78111}"/>
          </ac:spMkLst>
        </pc:spChg>
        <pc:spChg chg="mod">
          <ac:chgData name="Shweta Mayor" userId="86eda4f52a034106" providerId="LiveId" clId="{8B4C1F5A-719A-4F2B-A97C-71A67551876F}" dt="2021-05-10T14:45:59.325" v="2857" actId="14100"/>
          <ac:spMkLst>
            <pc:docMk/>
            <pc:sldMk cId="3934316126" sldId="388"/>
            <ac:spMk id="5" creationId="{A4D2A453-691F-4511-82BC-E4E2C8425AF4}"/>
          </ac:spMkLst>
        </pc:spChg>
        <pc:spChg chg="add mod">
          <ac:chgData name="Shweta Mayor" userId="86eda4f52a034106" providerId="LiveId" clId="{8B4C1F5A-719A-4F2B-A97C-71A67551876F}" dt="2021-05-10T14:45:24.980" v="2839"/>
          <ac:spMkLst>
            <pc:docMk/>
            <pc:sldMk cId="3934316126" sldId="388"/>
            <ac:spMk id="7" creationId="{30349BA9-61C8-4083-945C-260FCB84CE7E}"/>
          </ac:spMkLst>
        </pc:spChg>
        <pc:picChg chg="add mod">
          <ac:chgData name="Shweta Mayor" userId="86eda4f52a034106" providerId="LiveId" clId="{8B4C1F5A-719A-4F2B-A97C-71A67551876F}" dt="2021-05-10T14:45:24.980" v="2839"/>
          <ac:picMkLst>
            <pc:docMk/>
            <pc:sldMk cId="3934316126" sldId="388"/>
            <ac:picMk id="8" creationId="{76BB1700-F5D6-4085-A3A0-6A474D1C6A70}"/>
          </ac:picMkLst>
        </pc:picChg>
      </pc:sldChg>
      <pc:sldChg chg="add del">
        <pc:chgData name="Shweta Mayor" userId="86eda4f52a034106" providerId="LiveId" clId="{8B4C1F5A-719A-4F2B-A97C-71A67551876F}" dt="2021-05-14T13:38:25.727" v="3114"/>
        <pc:sldMkLst>
          <pc:docMk/>
          <pc:sldMk cId="0" sldId="389"/>
        </pc:sldMkLst>
      </pc:sldChg>
      <pc:sldChg chg="addSp delSp modSp new mod">
        <pc:chgData name="Shweta Mayor" userId="86eda4f52a034106" providerId="LiveId" clId="{8B4C1F5A-719A-4F2B-A97C-71A67551876F}" dt="2021-05-14T13:42:18.635" v="3195" actId="12"/>
        <pc:sldMkLst>
          <pc:docMk/>
          <pc:sldMk cId="3747200030" sldId="390"/>
        </pc:sldMkLst>
        <pc:spChg chg="del">
          <ac:chgData name="Shweta Mayor" userId="86eda4f52a034106" providerId="LiveId" clId="{8B4C1F5A-719A-4F2B-A97C-71A67551876F}" dt="2021-05-14T13:40:45.053" v="3138" actId="21"/>
          <ac:spMkLst>
            <pc:docMk/>
            <pc:sldMk cId="3747200030" sldId="390"/>
            <ac:spMk id="2" creationId="{0AE870BA-FEDD-4FFB-AD09-69BA7CE52833}"/>
          </ac:spMkLst>
        </pc:spChg>
        <pc:spChg chg="mod">
          <ac:chgData name="Shweta Mayor" userId="86eda4f52a034106" providerId="LiveId" clId="{8B4C1F5A-719A-4F2B-A97C-71A67551876F}" dt="2021-05-14T13:42:18.635" v="3195" actId="12"/>
          <ac:spMkLst>
            <pc:docMk/>
            <pc:sldMk cId="3747200030" sldId="390"/>
            <ac:spMk id="3" creationId="{CDDE1DD3-31A4-4249-AEA6-D1D3E6B52956}"/>
          </ac:spMkLst>
        </pc:spChg>
        <pc:spChg chg="mod">
          <ac:chgData name="Shweta Mayor" userId="86eda4f52a034106" providerId="LiveId" clId="{8B4C1F5A-719A-4F2B-A97C-71A67551876F}" dt="2021-05-14T13:41:00.310" v="3141" actId="14100"/>
          <ac:spMkLst>
            <pc:docMk/>
            <pc:sldMk cId="3747200030" sldId="390"/>
            <ac:spMk id="5" creationId="{0A85B6AE-8FB8-4BAA-9BEC-E2D734CB0EB5}"/>
          </ac:spMkLst>
        </pc:spChg>
        <pc:spChg chg="add mod">
          <ac:chgData name="Shweta Mayor" userId="86eda4f52a034106" providerId="LiveId" clId="{8B4C1F5A-719A-4F2B-A97C-71A67551876F}" dt="2021-05-14T13:41:16.760" v="3184" actId="20577"/>
          <ac:spMkLst>
            <pc:docMk/>
            <pc:sldMk cId="3747200030" sldId="390"/>
            <ac:spMk id="7" creationId="{2846C850-C6E0-485A-92BF-4CA9324D00DC}"/>
          </ac:spMkLst>
        </pc:spChg>
        <pc:picChg chg="add mod">
          <ac:chgData name="Shweta Mayor" userId="86eda4f52a034106" providerId="LiveId" clId="{8B4C1F5A-719A-4F2B-A97C-71A67551876F}" dt="2021-05-14T13:40:51.509" v="3139"/>
          <ac:picMkLst>
            <pc:docMk/>
            <pc:sldMk cId="3747200030" sldId="390"/>
            <ac:picMk id="8" creationId="{9D82616E-7AB1-49B0-AC59-68ADDEEFB69D}"/>
          </ac:picMkLst>
        </pc:picChg>
      </pc:sldChg>
      <pc:sldChg chg="addSp delSp modSp new mod">
        <pc:chgData name="Shweta Mayor" userId="86eda4f52a034106" providerId="LiveId" clId="{8B4C1F5A-719A-4F2B-A97C-71A67551876F}" dt="2021-05-14T13:43:46.041" v="3209" actId="14100"/>
        <pc:sldMkLst>
          <pc:docMk/>
          <pc:sldMk cId="3226636958" sldId="391"/>
        </pc:sldMkLst>
        <pc:spChg chg="del">
          <ac:chgData name="Shweta Mayor" userId="86eda4f52a034106" providerId="LiveId" clId="{8B4C1F5A-719A-4F2B-A97C-71A67551876F}" dt="2021-05-14T13:43:00.517" v="3200" actId="21"/>
          <ac:spMkLst>
            <pc:docMk/>
            <pc:sldMk cId="3226636958" sldId="391"/>
            <ac:spMk id="2" creationId="{E0E2405F-7CD6-43E9-8340-A42745FF34EE}"/>
          </ac:spMkLst>
        </pc:spChg>
        <pc:spChg chg="del">
          <ac:chgData name="Shweta Mayor" userId="86eda4f52a034106" providerId="LiveId" clId="{8B4C1F5A-719A-4F2B-A97C-71A67551876F}" dt="2021-05-14T13:42:48.981" v="3197"/>
          <ac:spMkLst>
            <pc:docMk/>
            <pc:sldMk cId="3226636958" sldId="391"/>
            <ac:spMk id="3" creationId="{B8FE0D7B-B67B-4117-978C-653CB1FFBBAE}"/>
          </ac:spMkLst>
        </pc:spChg>
        <pc:spChg chg="mod">
          <ac:chgData name="Shweta Mayor" userId="86eda4f52a034106" providerId="LiveId" clId="{8B4C1F5A-719A-4F2B-A97C-71A67551876F}" dt="2021-05-14T13:43:46.041" v="3209" actId="14100"/>
          <ac:spMkLst>
            <pc:docMk/>
            <pc:sldMk cId="3226636958" sldId="391"/>
            <ac:spMk id="5" creationId="{119E69F8-46E3-49A7-BCBA-2DC42EAAEA04}"/>
          </ac:spMkLst>
        </pc:spChg>
        <pc:spChg chg="add mod">
          <ac:chgData name="Shweta Mayor" userId="86eda4f52a034106" providerId="LiveId" clId="{8B4C1F5A-719A-4F2B-A97C-71A67551876F}" dt="2021-05-14T13:43:08.464" v="3201"/>
          <ac:spMkLst>
            <pc:docMk/>
            <pc:sldMk cId="3226636958" sldId="391"/>
            <ac:spMk id="8" creationId="{7162ACB0-9331-4B2A-96B4-36113A25CC3F}"/>
          </ac:spMkLst>
        </pc:spChg>
        <pc:spChg chg="add mod">
          <ac:chgData name="Shweta Mayor" userId="86eda4f52a034106" providerId="LiveId" clId="{8B4C1F5A-719A-4F2B-A97C-71A67551876F}" dt="2021-05-14T13:43:39.774" v="3207" actId="1076"/>
          <ac:spMkLst>
            <pc:docMk/>
            <pc:sldMk cId="3226636958" sldId="391"/>
            <ac:spMk id="11" creationId="{9393EF79-0A28-4024-BA86-B250AD81D692}"/>
          </ac:spMkLst>
        </pc:spChg>
        <pc:picChg chg="add mod">
          <ac:chgData name="Shweta Mayor" userId="86eda4f52a034106" providerId="LiveId" clId="{8B4C1F5A-719A-4F2B-A97C-71A67551876F}" dt="2021-05-14T13:43:08.464" v="3201"/>
          <ac:picMkLst>
            <pc:docMk/>
            <pc:sldMk cId="3226636958" sldId="391"/>
            <ac:picMk id="9" creationId="{B97B9832-BC22-4EB4-AA5B-E85D32667F81}"/>
          </ac:picMkLst>
        </pc:picChg>
        <pc:picChg chg="add mod">
          <ac:chgData name="Shweta Mayor" userId="86eda4f52a034106" providerId="LiveId" clId="{8B4C1F5A-719A-4F2B-A97C-71A67551876F}" dt="2021-05-14T13:43:13.138" v="3202" actId="1076"/>
          <ac:picMkLst>
            <pc:docMk/>
            <pc:sldMk cId="3226636958" sldId="391"/>
            <ac:picMk id="1026" creationId="{5466AFE7-4E43-4CB3-A4C7-5505DA8D9017}"/>
          </ac:picMkLst>
        </pc:picChg>
      </pc:sldChg>
      <pc:sldChg chg="add del">
        <pc:chgData name="Shweta Mayor" userId="86eda4f52a034106" providerId="LiveId" clId="{8B4C1F5A-719A-4F2B-A97C-71A67551876F}" dt="2021-05-26T13:15:49.712" v="3940" actId="47"/>
        <pc:sldMkLst>
          <pc:docMk/>
          <pc:sldMk cId="0" sldId="473"/>
        </pc:sldMkLst>
      </pc:sldChg>
      <pc:sldChg chg="addSp delSp modSp new mod">
        <pc:chgData name="Shweta Mayor" userId="86eda4f52a034106" providerId="LiveId" clId="{8B4C1F5A-719A-4F2B-A97C-71A67551876F}" dt="2021-05-21T04:56:59.355" v="3467" actId="12"/>
        <pc:sldMkLst>
          <pc:docMk/>
          <pc:sldMk cId="696776334" sldId="474"/>
        </pc:sldMkLst>
        <pc:spChg chg="del">
          <ac:chgData name="Shweta Mayor" userId="86eda4f52a034106" providerId="LiveId" clId="{8B4C1F5A-719A-4F2B-A97C-71A67551876F}" dt="2021-05-14T13:58:41.130" v="3239" actId="21"/>
          <ac:spMkLst>
            <pc:docMk/>
            <pc:sldMk cId="696776334" sldId="474"/>
            <ac:spMk id="2" creationId="{E5B7DECC-78D4-429A-A968-B9781D8F6584}"/>
          </ac:spMkLst>
        </pc:spChg>
        <pc:spChg chg="mod">
          <ac:chgData name="Shweta Mayor" userId="86eda4f52a034106" providerId="LiveId" clId="{8B4C1F5A-719A-4F2B-A97C-71A67551876F}" dt="2021-05-21T04:56:59.355" v="3467" actId="12"/>
          <ac:spMkLst>
            <pc:docMk/>
            <pc:sldMk cId="696776334" sldId="474"/>
            <ac:spMk id="3" creationId="{2EE9B4FE-28B4-4159-98F2-F4E69501DB01}"/>
          </ac:spMkLst>
        </pc:spChg>
        <pc:spChg chg="mod">
          <ac:chgData name="Shweta Mayor" userId="86eda4f52a034106" providerId="LiveId" clId="{8B4C1F5A-719A-4F2B-A97C-71A67551876F}" dt="2021-05-14T13:58:36.568" v="3238" actId="14100"/>
          <ac:spMkLst>
            <pc:docMk/>
            <pc:sldMk cId="696776334" sldId="474"/>
            <ac:spMk id="5" creationId="{65BDE7D2-7BE8-4D78-BFCF-D5AE56C390B4}"/>
          </ac:spMkLst>
        </pc:spChg>
        <pc:spChg chg="add mod">
          <ac:chgData name="Shweta Mayor" userId="86eda4f52a034106" providerId="LiveId" clId="{8B4C1F5A-719A-4F2B-A97C-71A67551876F}" dt="2021-05-14T13:59:16.293" v="3294" actId="14100"/>
          <ac:spMkLst>
            <pc:docMk/>
            <pc:sldMk cId="696776334" sldId="474"/>
            <ac:spMk id="7" creationId="{296C685D-331A-4E58-AA38-CC3D765D30ED}"/>
          </ac:spMkLst>
        </pc:spChg>
        <pc:picChg chg="add mod">
          <ac:chgData name="Shweta Mayor" userId="86eda4f52a034106" providerId="LiveId" clId="{8B4C1F5A-719A-4F2B-A97C-71A67551876F}" dt="2021-05-14T13:58:48.644" v="3240"/>
          <ac:picMkLst>
            <pc:docMk/>
            <pc:sldMk cId="696776334" sldId="474"/>
            <ac:picMk id="8" creationId="{656FA469-1670-445D-92A2-D32F26E77549}"/>
          </ac:picMkLst>
        </pc:picChg>
      </pc:sldChg>
      <pc:sldChg chg="add del">
        <pc:chgData name="Shweta Mayor" userId="86eda4f52a034106" providerId="LiveId" clId="{8B4C1F5A-719A-4F2B-A97C-71A67551876F}" dt="2021-05-14T13:55:02.536" v="3214" actId="2890"/>
        <pc:sldMkLst>
          <pc:docMk/>
          <pc:sldMk cId="2998784834" sldId="474"/>
        </pc:sldMkLst>
      </pc:sldChg>
      <pc:sldChg chg="add del replId">
        <pc:chgData name="Shweta Mayor" userId="86eda4f52a034106" providerId="LiveId" clId="{8B4C1F5A-719A-4F2B-A97C-71A67551876F}" dt="2021-05-14T13:55:02.536" v="3214" actId="2890"/>
        <pc:sldMkLst>
          <pc:docMk/>
          <pc:sldMk cId="1568373647" sldId="475"/>
        </pc:sldMkLst>
      </pc:sldChg>
      <pc:sldChg chg="addSp delSp modSp new mod">
        <pc:chgData name="Shweta Mayor" userId="86eda4f52a034106" providerId="LiveId" clId="{8B4C1F5A-719A-4F2B-A97C-71A67551876F}" dt="2021-05-21T04:45:17.932" v="3453" actId="1076"/>
        <pc:sldMkLst>
          <pc:docMk/>
          <pc:sldMk cId="3115813195" sldId="475"/>
        </pc:sldMkLst>
        <pc:spChg chg="del">
          <ac:chgData name="Shweta Mayor" userId="86eda4f52a034106" providerId="LiveId" clId="{8B4C1F5A-719A-4F2B-A97C-71A67551876F}" dt="2021-05-14T14:01:31.138" v="3333" actId="21"/>
          <ac:spMkLst>
            <pc:docMk/>
            <pc:sldMk cId="3115813195" sldId="475"/>
            <ac:spMk id="2" creationId="{52B83A91-9A61-4D51-967E-32751859105A}"/>
          </ac:spMkLst>
        </pc:spChg>
        <pc:spChg chg="mod">
          <ac:chgData name="Shweta Mayor" userId="86eda4f52a034106" providerId="LiveId" clId="{8B4C1F5A-719A-4F2B-A97C-71A67551876F}" dt="2021-05-21T04:45:17.932" v="3453" actId="1076"/>
          <ac:spMkLst>
            <pc:docMk/>
            <pc:sldMk cId="3115813195" sldId="475"/>
            <ac:spMk id="3" creationId="{0A8297FC-D1B0-4A10-94DB-D31A0C4EA210}"/>
          </ac:spMkLst>
        </pc:spChg>
        <pc:spChg chg="mod">
          <ac:chgData name="Shweta Mayor" userId="86eda4f52a034106" providerId="LiveId" clId="{8B4C1F5A-719A-4F2B-A97C-71A67551876F}" dt="2021-05-14T14:01:55.647" v="3339" actId="14100"/>
          <ac:spMkLst>
            <pc:docMk/>
            <pc:sldMk cId="3115813195" sldId="475"/>
            <ac:spMk id="5" creationId="{7D1FFEF5-0C59-4AFE-8D97-53EBACEB7EB6}"/>
          </ac:spMkLst>
        </pc:spChg>
        <pc:spChg chg="add mod">
          <ac:chgData name="Shweta Mayor" userId="86eda4f52a034106" providerId="LiveId" clId="{8B4C1F5A-719A-4F2B-A97C-71A67551876F}" dt="2021-05-21T04:45:07.001" v="3451" actId="14100"/>
          <ac:spMkLst>
            <pc:docMk/>
            <pc:sldMk cId="3115813195" sldId="475"/>
            <ac:spMk id="7" creationId="{22195B72-261F-4340-BC91-A0E7FF10D9E0}"/>
          </ac:spMkLst>
        </pc:spChg>
        <pc:picChg chg="add mod">
          <ac:chgData name="Shweta Mayor" userId="86eda4f52a034106" providerId="LiveId" clId="{8B4C1F5A-719A-4F2B-A97C-71A67551876F}" dt="2021-05-21T04:45:11.756" v="3452" actId="14100"/>
          <ac:picMkLst>
            <pc:docMk/>
            <pc:sldMk cId="3115813195" sldId="475"/>
            <ac:picMk id="8" creationId="{970091A8-86CF-4BBB-B87C-D91BDE04DB75}"/>
          </ac:picMkLst>
        </pc:picChg>
      </pc:sldChg>
      <pc:sldChg chg="addSp delSp modSp new mod">
        <pc:chgData name="Shweta Mayor" userId="86eda4f52a034106" providerId="LiveId" clId="{8B4C1F5A-719A-4F2B-A97C-71A67551876F}" dt="2021-05-24T03:34:06.334" v="3498" actId="14100"/>
        <pc:sldMkLst>
          <pc:docMk/>
          <pc:sldMk cId="510756647" sldId="476"/>
        </pc:sldMkLst>
        <pc:spChg chg="del">
          <ac:chgData name="Shweta Mayor" userId="86eda4f52a034106" providerId="LiveId" clId="{8B4C1F5A-719A-4F2B-A97C-71A67551876F}" dt="2021-05-24T03:32:28.889" v="3478" actId="21"/>
          <ac:spMkLst>
            <pc:docMk/>
            <pc:sldMk cId="510756647" sldId="476"/>
            <ac:spMk id="2" creationId="{6E839B19-6930-4CF2-AB27-6282E333942E}"/>
          </ac:spMkLst>
        </pc:spChg>
        <pc:spChg chg="del">
          <ac:chgData name="Shweta Mayor" userId="86eda4f52a034106" providerId="LiveId" clId="{8B4C1F5A-719A-4F2B-A97C-71A67551876F}" dt="2021-05-24T03:32:16.132" v="3475"/>
          <ac:spMkLst>
            <pc:docMk/>
            <pc:sldMk cId="510756647" sldId="476"/>
            <ac:spMk id="3" creationId="{5E4FF75C-4358-41F8-A020-EAA1393B5114}"/>
          </ac:spMkLst>
        </pc:spChg>
        <pc:spChg chg="mod">
          <ac:chgData name="Shweta Mayor" userId="86eda4f52a034106" providerId="LiveId" clId="{8B4C1F5A-719A-4F2B-A97C-71A67551876F}" dt="2021-05-24T03:32:51.875" v="3490" actId="14100"/>
          <ac:spMkLst>
            <pc:docMk/>
            <pc:sldMk cId="510756647" sldId="476"/>
            <ac:spMk id="5" creationId="{DFA181E6-8F6C-4FDD-AC14-9CE3167AE2C5}"/>
          </ac:spMkLst>
        </pc:spChg>
        <pc:spChg chg="add mod">
          <ac:chgData name="Shweta Mayor" userId="86eda4f52a034106" providerId="LiveId" clId="{8B4C1F5A-719A-4F2B-A97C-71A67551876F}" dt="2021-05-24T03:32:43.984" v="3488" actId="20577"/>
          <ac:spMkLst>
            <pc:docMk/>
            <pc:sldMk cId="510756647" sldId="476"/>
            <ac:spMk id="8" creationId="{F94E22B7-3580-4FE1-8BCF-3C82CBB75172}"/>
          </ac:spMkLst>
        </pc:spChg>
        <pc:spChg chg="add mod">
          <ac:chgData name="Shweta Mayor" userId="86eda4f52a034106" providerId="LiveId" clId="{8B4C1F5A-719A-4F2B-A97C-71A67551876F}" dt="2021-05-24T03:33:53.166" v="3495" actId="14100"/>
          <ac:spMkLst>
            <pc:docMk/>
            <pc:sldMk cId="510756647" sldId="476"/>
            <ac:spMk id="11" creationId="{EAC92D47-94EC-424D-85A9-FBB0C02573B7}"/>
          </ac:spMkLst>
        </pc:spChg>
        <pc:graphicFrameChg chg="add mod modGraphic">
          <ac:chgData name="Shweta Mayor" userId="86eda4f52a034106" providerId="LiveId" clId="{8B4C1F5A-719A-4F2B-A97C-71A67551876F}" dt="2021-05-24T03:34:06.334" v="3498" actId="14100"/>
          <ac:graphicFrameMkLst>
            <pc:docMk/>
            <pc:sldMk cId="510756647" sldId="476"/>
            <ac:graphicFrameMk id="7" creationId="{FA1DE680-13C6-428E-9BF9-ECCA7BC48ADF}"/>
          </ac:graphicFrameMkLst>
        </pc:graphicFrameChg>
        <pc:picChg chg="add mod">
          <ac:chgData name="Shweta Mayor" userId="86eda4f52a034106" providerId="LiveId" clId="{8B4C1F5A-719A-4F2B-A97C-71A67551876F}" dt="2021-05-24T03:32:37.483" v="3479"/>
          <ac:picMkLst>
            <pc:docMk/>
            <pc:sldMk cId="510756647" sldId="476"/>
            <ac:picMk id="9" creationId="{AC43549D-9D98-4066-A980-5B79F5494562}"/>
          </ac:picMkLst>
        </pc:picChg>
      </pc:sldChg>
      <pc:sldChg chg="add del">
        <pc:chgData name="Shweta Mayor" userId="86eda4f52a034106" providerId="LiveId" clId="{8B4C1F5A-719A-4F2B-A97C-71A67551876F}" dt="2021-05-14T13:55:01.512" v="3213" actId="2890"/>
        <pc:sldMkLst>
          <pc:docMk/>
          <pc:sldMk cId="1563465366" sldId="476"/>
        </pc:sldMkLst>
      </pc:sldChg>
      <pc:sldChg chg="modSp add mod">
        <pc:chgData name="Shweta Mayor" userId="86eda4f52a034106" providerId="LiveId" clId="{8B4C1F5A-719A-4F2B-A97C-71A67551876F}" dt="2021-05-24T03:37:58.437" v="3537" actId="1076"/>
        <pc:sldMkLst>
          <pc:docMk/>
          <pc:sldMk cId="542247923" sldId="477"/>
        </pc:sldMkLst>
        <pc:spChg chg="mod">
          <ac:chgData name="Shweta Mayor" userId="86eda4f52a034106" providerId="LiveId" clId="{8B4C1F5A-719A-4F2B-A97C-71A67551876F}" dt="2021-05-24T03:37:22.728" v="3530" actId="20577"/>
          <ac:spMkLst>
            <pc:docMk/>
            <pc:sldMk cId="542247923" sldId="477"/>
            <ac:spMk id="7" creationId="{00000000-0000-0000-0000-000000000000}"/>
          </ac:spMkLst>
        </pc:spChg>
        <pc:spChg chg="mod">
          <ac:chgData name="Shweta Mayor" userId="86eda4f52a034106" providerId="LiveId" clId="{8B4C1F5A-719A-4F2B-A97C-71A67551876F}" dt="2021-05-24T03:37:58.437" v="3537" actId="1076"/>
          <ac:spMkLst>
            <pc:docMk/>
            <pc:sldMk cId="542247923" sldId="477"/>
            <ac:spMk id="9" creationId="{00000000-0000-0000-0000-000000000000}"/>
          </ac:spMkLst>
        </pc:spChg>
      </pc:sldChg>
      <pc:sldChg chg="add del replId">
        <pc:chgData name="Shweta Mayor" userId="86eda4f52a034106" providerId="LiveId" clId="{8B4C1F5A-719A-4F2B-A97C-71A67551876F}" dt="2021-05-14T13:55:01.512" v="3213" actId="2890"/>
        <pc:sldMkLst>
          <pc:docMk/>
          <pc:sldMk cId="3006087961" sldId="477"/>
        </pc:sldMkLst>
      </pc:sldChg>
      <pc:sldChg chg="modSp add mod">
        <pc:chgData name="Shweta Mayor" userId="86eda4f52a034106" providerId="LiveId" clId="{8B4C1F5A-719A-4F2B-A97C-71A67551876F}" dt="2021-05-26T12:37:39.627" v="3939" actId="255"/>
        <pc:sldMkLst>
          <pc:docMk/>
          <pc:sldMk cId="4107349084" sldId="478"/>
        </pc:sldMkLst>
        <pc:spChg chg="mod">
          <ac:chgData name="Shweta Mayor" userId="86eda4f52a034106" providerId="LiveId" clId="{8B4C1F5A-719A-4F2B-A97C-71A67551876F}" dt="2021-05-26T12:37:39.627" v="3939" actId="255"/>
          <ac:spMkLst>
            <pc:docMk/>
            <pc:sldMk cId="4107349084" sldId="478"/>
            <ac:spMk id="3" creationId="{CDDE1DD3-31A4-4249-AEA6-D1D3E6B52956}"/>
          </ac:spMkLst>
        </pc:spChg>
        <pc:spChg chg="mod">
          <ac:chgData name="Shweta Mayor" userId="86eda4f52a034106" providerId="LiveId" clId="{8B4C1F5A-719A-4F2B-A97C-71A67551876F}" dt="2021-05-26T12:30:03.454" v="3581" actId="20577"/>
          <ac:spMkLst>
            <pc:docMk/>
            <pc:sldMk cId="4107349084" sldId="478"/>
            <ac:spMk id="7" creationId="{2846C850-C6E0-485A-92BF-4CA9324D00DC}"/>
          </ac:spMkLst>
        </pc:spChg>
      </pc:sldChg>
      <pc:sldChg chg="addSp delSp modSp add mod">
        <pc:chgData name="Shweta Mayor" userId="86eda4f52a034106" providerId="LiveId" clId="{8B4C1F5A-719A-4F2B-A97C-71A67551876F}" dt="2021-05-27T17:01:07.909" v="4713" actId="20577"/>
        <pc:sldMkLst>
          <pc:docMk/>
          <pc:sldMk cId="946194406" sldId="479"/>
        </pc:sldMkLst>
        <pc:spChg chg="mod">
          <ac:chgData name="Shweta Mayor" userId="86eda4f52a034106" providerId="LiveId" clId="{8B4C1F5A-719A-4F2B-A97C-71A67551876F}" dt="2021-05-27T17:01:07.909" v="4713" actId="20577"/>
          <ac:spMkLst>
            <pc:docMk/>
            <pc:sldMk cId="946194406" sldId="479"/>
            <ac:spMk id="7" creationId="{00000000-0000-0000-0000-000000000000}"/>
          </ac:spMkLst>
        </pc:spChg>
        <pc:spChg chg="mod">
          <ac:chgData name="Shweta Mayor" userId="86eda4f52a034106" providerId="LiveId" clId="{8B4C1F5A-719A-4F2B-A97C-71A67551876F}" dt="2021-05-27T16:43:28.253" v="4362" actId="20577"/>
          <ac:spMkLst>
            <pc:docMk/>
            <pc:sldMk cId="946194406" sldId="479"/>
            <ac:spMk id="9" creationId="{B7E81F22-6FDE-4ABA-B174-6A4A1C2727AA}"/>
          </ac:spMkLst>
        </pc:spChg>
        <pc:spChg chg="add del mod">
          <ac:chgData name="Shweta Mayor" userId="86eda4f52a034106" providerId="LiveId" clId="{8B4C1F5A-719A-4F2B-A97C-71A67551876F}" dt="2021-05-27T16:42:50.109" v="4346"/>
          <ac:spMkLst>
            <pc:docMk/>
            <pc:sldMk cId="946194406" sldId="479"/>
            <ac:spMk id="10" creationId="{1917DA19-D616-4A92-B449-B2A0F286C789}"/>
          </ac:spMkLst>
        </pc:spChg>
        <pc:spChg chg="add del mod">
          <ac:chgData name="Shweta Mayor" userId="86eda4f52a034106" providerId="LiveId" clId="{8B4C1F5A-719A-4F2B-A97C-71A67551876F}" dt="2021-05-27T16:43:00.696" v="4348" actId="21"/>
          <ac:spMkLst>
            <pc:docMk/>
            <pc:sldMk cId="946194406" sldId="479"/>
            <ac:spMk id="11" creationId="{ED4A343D-3BB1-4899-8FC8-4C3D7522EDCF}"/>
          </ac:spMkLst>
        </pc:spChg>
        <pc:graphicFrameChg chg="add mod modGraphic">
          <ac:chgData name="Shweta Mayor" userId="86eda4f52a034106" providerId="LiveId" clId="{8B4C1F5A-719A-4F2B-A97C-71A67551876F}" dt="2021-05-27T16:41:27.547" v="4344" actId="20577"/>
          <ac:graphicFrameMkLst>
            <pc:docMk/>
            <pc:sldMk cId="946194406" sldId="479"/>
            <ac:graphicFrameMk id="2" creationId="{01EBF0B7-93C6-4BE9-8EB0-987B8A1794D3}"/>
          </ac:graphicFrameMkLst>
        </pc:graphicFrameChg>
      </pc:sldChg>
      <pc:sldChg chg="addSp delSp modSp add mod">
        <pc:chgData name="Shweta Mayor" userId="86eda4f52a034106" providerId="LiveId" clId="{8B4C1F5A-719A-4F2B-A97C-71A67551876F}" dt="2021-05-27T17:02:10.723" v="4717" actId="21"/>
        <pc:sldMkLst>
          <pc:docMk/>
          <pc:sldMk cId="4208989855" sldId="480"/>
        </pc:sldMkLst>
        <pc:spChg chg="add mod">
          <ac:chgData name="Shweta Mayor" userId="86eda4f52a034106" providerId="LiveId" clId="{8B4C1F5A-719A-4F2B-A97C-71A67551876F}" dt="2021-05-27T16:51:48.040" v="4584" actId="14100"/>
          <ac:spMkLst>
            <pc:docMk/>
            <pc:sldMk cId="4208989855" sldId="480"/>
            <ac:spMk id="3" creationId="{0E8A2326-BE0A-45E5-9EDE-27274A223175}"/>
          </ac:spMkLst>
        </pc:spChg>
        <pc:spChg chg="mod">
          <ac:chgData name="Shweta Mayor" userId="86eda4f52a034106" providerId="LiveId" clId="{8B4C1F5A-719A-4F2B-A97C-71A67551876F}" dt="2021-05-27T16:43:47.759" v="4372" actId="20577"/>
          <ac:spMkLst>
            <pc:docMk/>
            <pc:sldMk cId="4208989855" sldId="480"/>
            <ac:spMk id="7" creationId="{00000000-0000-0000-0000-000000000000}"/>
          </ac:spMkLst>
        </pc:spChg>
        <pc:spChg chg="del mod">
          <ac:chgData name="Shweta Mayor" userId="86eda4f52a034106" providerId="LiveId" clId="{8B4C1F5A-719A-4F2B-A97C-71A67551876F}" dt="2021-05-27T16:48:19.025" v="4477"/>
          <ac:spMkLst>
            <pc:docMk/>
            <pc:sldMk cId="4208989855" sldId="480"/>
            <ac:spMk id="9" creationId="{B7E81F22-6FDE-4ABA-B174-6A4A1C2727AA}"/>
          </ac:spMkLst>
        </pc:spChg>
        <pc:spChg chg="add mod">
          <ac:chgData name="Shweta Mayor" userId="86eda4f52a034106" providerId="LiveId" clId="{8B4C1F5A-719A-4F2B-A97C-71A67551876F}" dt="2021-05-27T16:55:20.959" v="4708" actId="207"/>
          <ac:spMkLst>
            <pc:docMk/>
            <pc:sldMk cId="4208989855" sldId="480"/>
            <ac:spMk id="14" creationId="{E861FF34-61DD-4AF0-9F62-6C821D5C4402}"/>
          </ac:spMkLst>
        </pc:spChg>
        <pc:graphicFrameChg chg="mod modGraphic">
          <ac:chgData name="Shweta Mayor" userId="86eda4f52a034106" providerId="LiveId" clId="{8B4C1F5A-719A-4F2B-A97C-71A67551876F}" dt="2021-05-27T16:55:50.228" v="4709" actId="122"/>
          <ac:graphicFrameMkLst>
            <pc:docMk/>
            <pc:sldMk cId="4208989855" sldId="480"/>
            <ac:graphicFrameMk id="2" creationId="{01EBF0B7-93C6-4BE9-8EB0-987B8A1794D3}"/>
          </ac:graphicFrameMkLst>
        </pc:graphicFrameChg>
        <pc:picChg chg="add del">
          <ac:chgData name="Shweta Mayor" userId="86eda4f52a034106" providerId="LiveId" clId="{8B4C1F5A-719A-4F2B-A97C-71A67551876F}" dt="2021-05-27T17:02:10.723" v="4717" actId="21"/>
          <ac:picMkLst>
            <pc:docMk/>
            <pc:sldMk cId="4208989855" sldId="480"/>
            <ac:picMk id="1026" creationId="{F56BB3E7-497F-4B6B-A794-3DE7AE2AA139}"/>
          </ac:picMkLst>
        </pc:picChg>
        <pc:cxnChg chg="add mod">
          <ac:chgData name="Shweta Mayor" userId="86eda4f52a034106" providerId="LiveId" clId="{8B4C1F5A-719A-4F2B-A97C-71A67551876F}" dt="2021-05-27T16:53:00.264" v="4586" actId="13822"/>
          <ac:cxnSpMkLst>
            <pc:docMk/>
            <pc:sldMk cId="4208989855" sldId="480"/>
            <ac:cxnSpMk id="11" creationId="{7CB6DB5D-2FC9-437E-9DBD-8410DF0AA6DD}"/>
          </ac:cxnSpMkLst>
        </pc:cxnChg>
        <pc:cxnChg chg="add mod">
          <ac:chgData name="Shweta Mayor" userId="86eda4f52a034106" providerId="LiveId" clId="{8B4C1F5A-719A-4F2B-A97C-71A67551876F}" dt="2021-05-27T16:53:24.927" v="4589" actId="13822"/>
          <ac:cxnSpMkLst>
            <pc:docMk/>
            <pc:sldMk cId="4208989855" sldId="480"/>
            <ac:cxnSpMk id="13" creationId="{496E16F2-2468-4DE3-8403-1E01207BFE0B}"/>
          </ac:cxnSpMkLst>
        </pc:cxnChg>
      </pc:sldChg>
      <pc:sldChg chg="addSp delSp modSp add mod">
        <pc:chgData name="Shweta Mayor" userId="86eda4f52a034106" providerId="LiveId" clId="{8B4C1F5A-719A-4F2B-A97C-71A67551876F}" dt="2021-05-27T17:14:37.878" v="4847" actId="20577"/>
        <pc:sldMkLst>
          <pc:docMk/>
          <pc:sldMk cId="532008611" sldId="481"/>
        </pc:sldMkLst>
        <pc:spChg chg="mod">
          <ac:chgData name="Shweta Mayor" userId="86eda4f52a034106" providerId="LiveId" clId="{8B4C1F5A-719A-4F2B-A97C-71A67551876F}" dt="2021-05-27T17:14:37.878" v="4847" actId="20577"/>
          <ac:spMkLst>
            <pc:docMk/>
            <pc:sldMk cId="532008611" sldId="481"/>
            <ac:spMk id="7" creationId="{00000000-0000-0000-0000-000000000000}"/>
          </ac:spMkLst>
        </pc:spChg>
        <pc:spChg chg="mod">
          <ac:chgData name="Shweta Mayor" userId="86eda4f52a034106" providerId="LiveId" clId="{8B4C1F5A-719A-4F2B-A97C-71A67551876F}" dt="2021-05-27T17:14:33.358" v="4845" actId="20577"/>
          <ac:spMkLst>
            <pc:docMk/>
            <pc:sldMk cId="532008611" sldId="481"/>
            <ac:spMk id="9" creationId="{B7E81F22-6FDE-4ABA-B174-6A4A1C2727AA}"/>
          </ac:spMkLst>
        </pc:spChg>
        <pc:graphicFrameChg chg="del">
          <ac:chgData name="Shweta Mayor" userId="86eda4f52a034106" providerId="LiveId" clId="{8B4C1F5A-719A-4F2B-A97C-71A67551876F}" dt="2021-05-27T17:02:02.634" v="4716" actId="21"/>
          <ac:graphicFrameMkLst>
            <pc:docMk/>
            <pc:sldMk cId="532008611" sldId="481"/>
            <ac:graphicFrameMk id="2" creationId="{01EBF0B7-93C6-4BE9-8EB0-987B8A1794D3}"/>
          </ac:graphicFrameMkLst>
        </pc:graphicFrameChg>
        <pc:picChg chg="add del mod">
          <ac:chgData name="Shweta Mayor" userId="86eda4f52a034106" providerId="LiveId" clId="{8B4C1F5A-719A-4F2B-A97C-71A67551876F}" dt="2021-05-27T17:12:35.888" v="4784" actId="21"/>
          <ac:picMkLst>
            <pc:docMk/>
            <pc:sldMk cId="532008611" sldId="481"/>
            <ac:picMk id="10" creationId="{D25371B9-1CEC-49F1-B3E0-43AD2371B922}"/>
          </ac:picMkLst>
        </pc:picChg>
        <pc:picChg chg="add mod">
          <ac:chgData name="Shweta Mayor" userId="86eda4f52a034106" providerId="LiveId" clId="{8B4C1F5A-719A-4F2B-A97C-71A67551876F}" dt="2021-05-27T17:12:48.067" v="4788" actId="14100"/>
          <ac:picMkLst>
            <pc:docMk/>
            <pc:sldMk cId="532008611" sldId="481"/>
            <ac:picMk id="2050" creationId="{5F78655E-EA39-49E4-AEC5-4C9F586EE6A8}"/>
          </ac:picMkLst>
        </pc:picChg>
      </pc:sldChg>
      <pc:sldChg chg="addSp delSp modSp new mod">
        <pc:chgData name="Shweta Mayor" userId="86eda4f52a034106" providerId="LiveId" clId="{8B4C1F5A-719A-4F2B-A97C-71A67551876F}" dt="2021-05-27T17:22:22.153" v="5137" actId="207"/>
        <pc:sldMkLst>
          <pc:docMk/>
          <pc:sldMk cId="357485423" sldId="482"/>
        </pc:sldMkLst>
        <pc:spChg chg="del">
          <ac:chgData name="Shweta Mayor" userId="86eda4f52a034106" providerId="LiveId" clId="{8B4C1F5A-719A-4F2B-A97C-71A67551876F}" dt="2021-05-27T17:15:39.810" v="4855" actId="21"/>
          <ac:spMkLst>
            <pc:docMk/>
            <pc:sldMk cId="357485423" sldId="482"/>
            <ac:spMk id="2" creationId="{9B89FC5E-4472-440D-B52C-C213EDD034A8}"/>
          </ac:spMkLst>
        </pc:spChg>
        <pc:spChg chg="del">
          <ac:chgData name="Shweta Mayor" userId="86eda4f52a034106" providerId="LiveId" clId="{8B4C1F5A-719A-4F2B-A97C-71A67551876F}" dt="2021-05-27T17:15:20.716" v="4849"/>
          <ac:spMkLst>
            <pc:docMk/>
            <pc:sldMk cId="357485423" sldId="482"/>
            <ac:spMk id="3" creationId="{14DC15D7-B3FB-423A-9620-50622A7628F2}"/>
          </ac:spMkLst>
        </pc:spChg>
        <pc:spChg chg="mod">
          <ac:chgData name="Shweta Mayor" userId="86eda4f52a034106" providerId="LiveId" clId="{8B4C1F5A-719A-4F2B-A97C-71A67551876F}" dt="2021-05-27T17:16:08.563" v="4858" actId="14100"/>
          <ac:spMkLst>
            <pc:docMk/>
            <pc:sldMk cId="357485423" sldId="482"/>
            <ac:spMk id="5" creationId="{8933E630-1C03-43A9-A3A9-AB8E343DBAAE}"/>
          </ac:spMkLst>
        </pc:spChg>
        <pc:spChg chg="add mod">
          <ac:chgData name="Shweta Mayor" userId="86eda4f52a034106" providerId="LiveId" clId="{8B4C1F5A-719A-4F2B-A97C-71A67551876F}" dt="2021-05-27T17:15:59.927" v="4856"/>
          <ac:spMkLst>
            <pc:docMk/>
            <pc:sldMk cId="357485423" sldId="482"/>
            <ac:spMk id="8" creationId="{C82377AE-7CA5-40E2-ADFF-6A750B67E5DE}"/>
          </ac:spMkLst>
        </pc:spChg>
        <pc:spChg chg="add mod">
          <ac:chgData name="Shweta Mayor" userId="86eda4f52a034106" providerId="LiveId" clId="{8B4C1F5A-719A-4F2B-A97C-71A67551876F}" dt="2021-05-27T17:19:11.926" v="4916" actId="20577"/>
          <ac:spMkLst>
            <pc:docMk/>
            <pc:sldMk cId="357485423" sldId="482"/>
            <ac:spMk id="19" creationId="{CA726490-57DE-42EA-8A0D-6E1E44484EC7}"/>
          </ac:spMkLst>
        </pc:spChg>
        <pc:spChg chg="add del mod">
          <ac:chgData name="Shweta Mayor" userId="86eda4f52a034106" providerId="LiveId" clId="{8B4C1F5A-719A-4F2B-A97C-71A67551876F}" dt="2021-05-27T17:20:02.034" v="5016" actId="767"/>
          <ac:spMkLst>
            <pc:docMk/>
            <pc:sldMk cId="357485423" sldId="482"/>
            <ac:spMk id="20" creationId="{7542C572-31C5-4BD1-9AB1-5A05BB61E176}"/>
          </ac:spMkLst>
        </pc:spChg>
        <pc:spChg chg="add mod">
          <ac:chgData name="Shweta Mayor" userId="86eda4f52a034106" providerId="LiveId" clId="{8B4C1F5A-719A-4F2B-A97C-71A67551876F}" dt="2021-05-27T17:20:57.422" v="5061" actId="14100"/>
          <ac:spMkLst>
            <pc:docMk/>
            <pc:sldMk cId="357485423" sldId="482"/>
            <ac:spMk id="25" creationId="{2BE8CE74-6BF2-424F-B89D-9E787F6EC391}"/>
          </ac:spMkLst>
        </pc:spChg>
        <pc:spChg chg="add mod">
          <ac:chgData name="Shweta Mayor" userId="86eda4f52a034106" providerId="LiveId" clId="{8B4C1F5A-719A-4F2B-A97C-71A67551876F}" dt="2021-05-27T17:21:20.252" v="5098" actId="20577"/>
          <ac:spMkLst>
            <pc:docMk/>
            <pc:sldMk cId="357485423" sldId="482"/>
            <ac:spMk id="26" creationId="{28A60E5F-AEE8-4B21-A1EA-EA7803563B69}"/>
          </ac:spMkLst>
        </pc:spChg>
        <pc:spChg chg="add del">
          <ac:chgData name="Shweta Mayor" userId="86eda4f52a034106" providerId="LiveId" clId="{8B4C1F5A-719A-4F2B-A97C-71A67551876F}" dt="2021-05-27T17:21:35.916" v="5100" actId="11529"/>
          <ac:spMkLst>
            <pc:docMk/>
            <pc:sldMk cId="357485423" sldId="482"/>
            <ac:spMk id="27" creationId="{0DAB4D4F-C21A-400B-8F0B-1B4BDD6C91E6}"/>
          </ac:spMkLst>
        </pc:spChg>
        <pc:spChg chg="add">
          <ac:chgData name="Shweta Mayor" userId="86eda4f52a034106" providerId="LiveId" clId="{8B4C1F5A-719A-4F2B-A97C-71A67551876F}" dt="2021-05-27T17:21:51.756" v="5101" actId="11529"/>
          <ac:spMkLst>
            <pc:docMk/>
            <pc:sldMk cId="357485423" sldId="482"/>
            <ac:spMk id="28" creationId="{6FAB43A1-433B-4689-B62D-F88A5D252A32}"/>
          </ac:spMkLst>
        </pc:spChg>
        <pc:spChg chg="add mod">
          <ac:chgData name="Shweta Mayor" userId="86eda4f52a034106" providerId="LiveId" clId="{8B4C1F5A-719A-4F2B-A97C-71A67551876F}" dt="2021-05-27T17:22:22.153" v="5137" actId="207"/>
          <ac:spMkLst>
            <pc:docMk/>
            <pc:sldMk cId="357485423" sldId="482"/>
            <ac:spMk id="29" creationId="{430B88B5-7673-4547-8F2B-73A410E386E5}"/>
          </ac:spMkLst>
        </pc:spChg>
        <pc:picChg chg="add mod">
          <ac:chgData name="Shweta Mayor" userId="86eda4f52a034106" providerId="LiveId" clId="{8B4C1F5A-719A-4F2B-A97C-71A67551876F}" dt="2021-05-27T17:15:59.927" v="4856"/>
          <ac:picMkLst>
            <pc:docMk/>
            <pc:sldMk cId="357485423" sldId="482"/>
            <ac:picMk id="9" creationId="{DE690349-54D2-4707-A614-D251BB481C9C}"/>
          </ac:picMkLst>
        </pc:picChg>
        <pc:picChg chg="add mod">
          <ac:chgData name="Shweta Mayor" userId="86eda4f52a034106" providerId="LiveId" clId="{8B4C1F5A-719A-4F2B-A97C-71A67551876F}" dt="2021-05-27T17:17:56.824" v="4862" actId="1076"/>
          <ac:picMkLst>
            <pc:docMk/>
            <pc:sldMk cId="357485423" sldId="482"/>
            <ac:picMk id="3074" creationId="{48D353D8-73FC-46A5-BF28-811350F66389}"/>
          </ac:picMkLst>
        </pc:picChg>
        <pc:cxnChg chg="add mod">
          <ac:chgData name="Shweta Mayor" userId="86eda4f52a034106" providerId="LiveId" clId="{8B4C1F5A-719A-4F2B-A97C-71A67551876F}" dt="2021-05-27T17:17:24.572" v="4860" actId="11529"/>
          <ac:cxnSpMkLst>
            <pc:docMk/>
            <pc:sldMk cId="357485423" sldId="482"/>
            <ac:cxnSpMk id="10" creationId="{9A3F3259-4175-4197-BEB2-23A62014F7BA}"/>
          </ac:cxnSpMkLst>
        </pc:cxnChg>
        <pc:cxnChg chg="add">
          <ac:chgData name="Shweta Mayor" userId="86eda4f52a034106" providerId="LiveId" clId="{8B4C1F5A-719A-4F2B-A97C-71A67551876F}" dt="2021-05-27T17:17:40.138" v="4861" actId="11529"/>
          <ac:cxnSpMkLst>
            <pc:docMk/>
            <pc:sldMk cId="357485423" sldId="482"/>
            <ac:cxnSpMk id="12" creationId="{81153013-4EA6-4ECB-8CEA-A50402C5FAB4}"/>
          </ac:cxnSpMkLst>
        </pc:cxnChg>
        <pc:cxnChg chg="add mod">
          <ac:chgData name="Shweta Mayor" userId="86eda4f52a034106" providerId="LiveId" clId="{8B4C1F5A-719A-4F2B-A97C-71A67551876F}" dt="2021-05-27T17:18:03.493" v="4863" actId="11529"/>
          <ac:cxnSpMkLst>
            <pc:docMk/>
            <pc:sldMk cId="357485423" sldId="482"/>
            <ac:cxnSpMk id="14" creationId="{B5C976A5-4993-4346-92C8-FD64567C9DC2}"/>
          </ac:cxnSpMkLst>
        </pc:cxnChg>
        <pc:cxnChg chg="add mod">
          <ac:chgData name="Shweta Mayor" userId="86eda4f52a034106" providerId="LiveId" clId="{8B4C1F5A-719A-4F2B-A97C-71A67551876F}" dt="2021-05-27T17:20:17.319" v="5019" actId="14100"/>
          <ac:cxnSpMkLst>
            <pc:docMk/>
            <pc:sldMk cId="357485423" sldId="482"/>
            <ac:cxnSpMk id="16" creationId="{BD897EC5-7F56-481F-B94A-8A5C848C791F}"/>
          </ac:cxnSpMkLst>
        </pc:cxnChg>
        <pc:cxnChg chg="add del">
          <ac:chgData name="Shweta Mayor" userId="86eda4f52a034106" providerId="LiveId" clId="{8B4C1F5A-719A-4F2B-A97C-71A67551876F}" dt="2021-05-27T17:20:08.207" v="5017" actId="21"/>
          <ac:cxnSpMkLst>
            <pc:docMk/>
            <pc:sldMk cId="357485423" sldId="482"/>
            <ac:cxnSpMk id="18" creationId="{A3974926-130B-42DB-9F57-F74841C6CC05}"/>
          </ac:cxnSpMkLst>
        </pc:cxnChg>
        <pc:cxnChg chg="add">
          <ac:chgData name="Shweta Mayor" userId="86eda4f52a034106" providerId="LiveId" clId="{8B4C1F5A-719A-4F2B-A97C-71A67551876F}" dt="2021-05-27T17:20:23.398" v="5020" actId="11529"/>
          <ac:cxnSpMkLst>
            <pc:docMk/>
            <pc:sldMk cId="357485423" sldId="482"/>
            <ac:cxnSpMk id="24" creationId="{0779EEC2-9972-4E96-8BB8-3486FF308A21}"/>
          </ac:cxnSpMkLst>
        </pc:cxnChg>
      </pc:sldChg>
      <pc:sldChg chg="addSp delSp modSp new mod">
        <pc:chgData name="Shweta Mayor" userId="86eda4f52a034106" providerId="LiveId" clId="{8B4C1F5A-719A-4F2B-A97C-71A67551876F}" dt="2021-05-29T03:56:10.764" v="5224" actId="20577"/>
        <pc:sldMkLst>
          <pc:docMk/>
          <pc:sldMk cId="3433628676" sldId="483"/>
        </pc:sldMkLst>
        <pc:spChg chg="del">
          <ac:chgData name="Shweta Mayor" userId="86eda4f52a034106" providerId="LiveId" clId="{8B4C1F5A-719A-4F2B-A97C-71A67551876F}" dt="2021-05-29T03:39:08.932" v="5146" actId="21"/>
          <ac:spMkLst>
            <pc:docMk/>
            <pc:sldMk cId="3433628676" sldId="483"/>
            <ac:spMk id="2" creationId="{BFFAB2C7-15F4-4FA5-93D0-C325DD5FC60F}"/>
          </ac:spMkLst>
        </pc:spChg>
        <pc:spChg chg="del">
          <ac:chgData name="Shweta Mayor" userId="86eda4f52a034106" providerId="LiveId" clId="{8B4C1F5A-719A-4F2B-A97C-71A67551876F}" dt="2021-05-29T03:38:18.042" v="5139"/>
          <ac:spMkLst>
            <pc:docMk/>
            <pc:sldMk cId="3433628676" sldId="483"/>
            <ac:spMk id="3" creationId="{10306761-BD2D-4020-B56A-E6A0D2A6DE27}"/>
          </ac:spMkLst>
        </pc:spChg>
        <pc:spChg chg="mod">
          <ac:chgData name="Shweta Mayor" userId="86eda4f52a034106" providerId="LiveId" clId="{8B4C1F5A-719A-4F2B-A97C-71A67551876F}" dt="2021-05-29T03:38:44.259" v="5145" actId="1076"/>
          <ac:spMkLst>
            <pc:docMk/>
            <pc:sldMk cId="3433628676" sldId="483"/>
            <ac:spMk id="5" creationId="{A511D98B-DCFD-463D-8484-D8A32B43CE13}"/>
          </ac:spMkLst>
        </pc:spChg>
        <pc:spChg chg="add mod">
          <ac:chgData name="Shweta Mayor" userId="86eda4f52a034106" providerId="LiveId" clId="{8B4C1F5A-719A-4F2B-A97C-71A67551876F}" dt="2021-05-29T03:41:43.550" v="5212" actId="20577"/>
          <ac:spMkLst>
            <pc:docMk/>
            <pc:sldMk cId="3433628676" sldId="483"/>
            <ac:spMk id="7" creationId="{2B6C7AB1-2CB9-4D54-B6DB-054108649704}"/>
          </ac:spMkLst>
        </pc:spChg>
        <pc:spChg chg="add mod">
          <ac:chgData name="Shweta Mayor" userId="86eda4f52a034106" providerId="LiveId" clId="{8B4C1F5A-719A-4F2B-A97C-71A67551876F}" dt="2021-05-29T03:56:10.764" v="5224" actId="20577"/>
          <ac:spMkLst>
            <pc:docMk/>
            <pc:sldMk cId="3433628676" sldId="483"/>
            <ac:spMk id="8" creationId="{18846054-9835-4290-9A10-629235DB3E5A}"/>
          </ac:spMkLst>
        </pc:spChg>
        <pc:picChg chg="add mod">
          <ac:chgData name="Shweta Mayor" userId="86eda4f52a034106" providerId="LiveId" clId="{8B4C1F5A-719A-4F2B-A97C-71A67551876F}" dt="2021-05-29T03:39:26.410" v="5147"/>
          <ac:picMkLst>
            <pc:docMk/>
            <pc:sldMk cId="3433628676" sldId="483"/>
            <ac:picMk id="9" creationId="{B7F0FAB2-0BED-4198-815E-68DCA256D508}"/>
          </ac:picMkLst>
        </pc:picChg>
        <pc:picChg chg="add mod">
          <ac:chgData name="Shweta Mayor" userId="86eda4f52a034106" providerId="LiveId" clId="{8B4C1F5A-719A-4F2B-A97C-71A67551876F}" dt="2021-05-29T03:50:55.213" v="5214" actId="14100"/>
          <ac:picMkLst>
            <pc:docMk/>
            <pc:sldMk cId="3433628676" sldId="483"/>
            <ac:picMk id="1026" creationId="{AA9650B6-B8AE-4265-9D66-133FAD8DA07B}"/>
          </ac:picMkLst>
        </pc:picChg>
      </pc:sldChg>
      <pc:sldChg chg="addSp delSp modSp new mod">
        <pc:chgData name="Shweta Mayor" userId="86eda4f52a034106" providerId="LiveId" clId="{8B4C1F5A-719A-4F2B-A97C-71A67551876F}" dt="2021-05-29T03:57:04.044" v="5242" actId="20577"/>
        <pc:sldMkLst>
          <pc:docMk/>
          <pc:sldMk cId="4120015202" sldId="484"/>
        </pc:sldMkLst>
        <pc:spChg chg="del">
          <ac:chgData name="Shweta Mayor" userId="86eda4f52a034106" providerId="LiveId" clId="{8B4C1F5A-719A-4F2B-A97C-71A67551876F}" dt="2021-05-29T03:55:53.508" v="5221" actId="21"/>
          <ac:spMkLst>
            <pc:docMk/>
            <pc:sldMk cId="4120015202" sldId="484"/>
            <ac:spMk id="2" creationId="{85D0CC11-57D0-4A37-8B6E-408D2714C84B}"/>
          </ac:spMkLst>
        </pc:spChg>
        <pc:spChg chg="del">
          <ac:chgData name="Shweta Mayor" userId="86eda4f52a034106" providerId="LiveId" clId="{8B4C1F5A-719A-4F2B-A97C-71A67551876F}" dt="2021-05-29T03:55:34.737" v="5216"/>
          <ac:spMkLst>
            <pc:docMk/>
            <pc:sldMk cId="4120015202" sldId="484"/>
            <ac:spMk id="3" creationId="{8B8A648D-ADEB-44BF-ADB9-E2DF6623D473}"/>
          </ac:spMkLst>
        </pc:spChg>
        <pc:spChg chg="mod">
          <ac:chgData name="Shweta Mayor" userId="86eda4f52a034106" providerId="LiveId" clId="{8B4C1F5A-719A-4F2B-A97C-71A67551876F}" dt="2021-05-29T03:55:48.984" v="5220" actId="14100"/>
          <ac:spMkLst>
            <pc:docMk/>
            <pc:sldMk cId="4120015202" sldId="484"/>
            <ac:spMk id="5" creationId="{256DF3EC-EAA2-4772-B8E8-81D325A0581E}"/>
          </ac:spMkLst>
        </pc:spChg>
        <pc:spChg chg="add mod">
          <ac:chgData name="Shweta Mayor" userId="86eda4f52a034106" providerId="LiveId" clId="{8B4C1F5A-719A-4F2B-A97C-71A67551876F}" dt="2021-05-29T03:56:02.366" v="5222"/>
          <ac:spMkLst>
            <pc:docMk/>
            <pc:sldMk cId="4120015202" sldId="484"/>
            <ac:spMk id="8" creationId="{771BC6D1-C26C-499A-A7F8-EBB40DDAC3CF}"/>
          </ac:spMkLst>
        </pc:spChg>
        <pc:spChg chg="add mod">
          <ac:chgData name="Shweta Mayor" userId="86eda4f52a034106" providerId="LiveId" clId="{8B4C1F5A-719A-4F2B-A97C-71A67551876F}" dt="2021-05-29T03:57:04.044" v="5242" actId="20577"/>
          <ac:spMkLst>
            <pc:docMk/>
            <pc:sldMk cId="4120015202" sldId="484"/>
            <ac:spMk id="11" creationId="{E5825373-C9B4-43CD-8378-9A3EFFD65D6E}"/>
          </ac:spMkLst>
        </pc:spChg>
        <pc:picChg chg="add mod">
          <ac:chgData name="Shweta Mayor" userId="86eda4f52a034106" providerId="LiveId" clId="{8B4C1F5A-719A-4F2B-A97C-71A67551876F}" dt="2021-05-29T03:56:02.366" v="5222"/>
          <ac:picMkLst>
            <pc:docMk/>
            <pc:sldMk cId="4120015202" sldId="484"/>
            <ac:picMk id="9" creationId="{F0343FCE-2DDD-476F-A815-5EB85C739909}"/>
          </ac:picMkLst>
        </pc:picChg>
        <pc:picChg chg="add mod">
          <ac:chgData name="Shweta Mayor" userId="86eda4f52a034106" providerId="LiveId" clId="{8B4C1F5A-719A-4F2B-A97C-71A67551876F}" dt="2021-05-29T03:55:42.835" v="5218" actId="14100"/>
          <ac:picMkLst>
            <pc:docMk/>
            <pc:sldMk cId="4120015202" sldId="484"/>
            <ac:picMk id="2050" creationId="{A9728616-2186-43AD-83B7-F2AA8A04210E}"/>
          </ac:picMkLst>
        </pc:picChg>
      </pc:sldChg>
      <pc:sldChg chg="addSp delSp modSp new mod">
        <pc:chgData name="Shweta Mayor" userId="86eda4f52a034106" providerId="LiveId" clId="{8B4C1F5A-719A-4F2B-A97C-71A67551876F}" dt="2021-05-29T03:58:50.682" v="5261" actId="1076"/>
        <pc:sldMkLst>
          <pc:docMk/>
          <pc:sldMk cId="2027728433" sldId="485"/>
        </pc:sldMkLst>
        <pc:spChg chg="del">
          <ac:chgData name="Shweta Mayor" userId="86eda4f52a034106" providerId="LiveId" clId="{8B4C1F5A-719A-4F2B-A97C-71A67551876F}" dt="2021-05-29T03:57:50.426" v="5248" actId="21"/>
          <ac:spMkLst>
            <pc:docMk/>
            <pc:sldMk cId="2027728433" sldId="485"/>
            <ac:spMk id="2" creationId="{C47D9E84-B01F-490D-92B9-612BFBDCB727}"/>
          </ac:spMkLst>
        </pc:spChg>
        <pc:spChg chg="mod">
          <ac:chgData name="Shweta Mayor" userId="86eda4f52a034106" providerId="LiveId" clId="{8B4C1F5A-719A-4F2B-A97C-71A67551876F}" dt="2021-05-29T03:58:50.682" v="5261" actId="1076"/>
          <ac:spMkLst>
            <pc:docMk/>
            <pc:sldMk cId="2027728433" sldId="485"/>
            <ac:spMk id="3" creationId="{78B83D73-8824-4535-A7D8-D759E3EAD624}"/>
          </ac:spMkLst>
        </pc:spChg>
        <pc:spChg chg="mod">
          <ac:chgData name="Shweta Mayor" userId="86eda4f52a034106" providerId="LiveId" clId="{8B4C1F5A-719A-4F2B-A97C-71A67551876F}" dt="2021-05-29T03:58:02.210" v="5251" actId="14100"/>
          <ac:spMkLst>
            <pc:docMk/>
            <pc:sldMk cId="2027728433" sldId="485"/>
            <ac:spMk id="5" creationId="{C35EC7FE-D851-4717-B01A-E08D165972FC}"/>
          </ac:spMkLst>
        </pc:spChg>
        <pc:spChg chg="add mod">
          <ac:chgData name="Shweta Mayor" userId="86eda4f52a034106" providerId="LiveId" clId="{8B4C1F5A-719A-4F2B-A97C-71A67551876F}" dt="2021-05-29T03:58:44.393" v="5260" actId="14100"/>
          <ac:spMkLst>
            <pc:docMk/>
            <pc:sldMk cId="2027728433" sldId="485"/>
            <ac:spMk id="7" creationId="{CDF4CB39-C781-4E3C-8777-AE65F6B6EE2E}"/>
          </ac:spMkLst>
        </pc:spChg>
        <pc:picChg chg="add mod">
          <ac:chgData name="Shweta Mayor" userId="86eda4f52a034106" providerId="LiveId" clId="{8B4C1F5A-719A-4F2B-A97C-71A67551876F}" dt="2021-05-29T03:58:16.689" v="5253"/>
          <ac:picMkLst>
            <pc:docMk/>
            <pc:sldMk cId="2027728433" sldId="485"/>
            <ac:picMk id="8" creationId="{3DE780CD-03D6-4778-9DFE-8499A69A5DFA}"/>
          </ac:picMkLst>
        </pc:picChg>
      </pc:sldChg>
      <pc:sldChg chg="new del">
        <pc:chgData name="Shweta Mayor" userId="86eda4f52a034106" providerId="LiveId" clId="{8B4C1F5A-719A-4F2B-A97C-71A67551876F}" dt="2021-05-29T03:57:37.747" v="5244" actId="2696"/>
        <pc:sldMkLst>
          <pc:docMk/>
          <pc:sldMk cId="4242309774" sldId="485"/>
        </pc:sldMkLst>
      </pc:sldChg>
      <pc:sldChg chg="addSp delSp modSp new mod">
        <pc:chgData name="Shweta Mayor" userId="86eda4f52a034106" providerId="LiveId" clId="{8B4C1F5A-719A-4F2B-A97C-71A67551876F}" dt="2021-05-29T04:01:42.688" v="5326" actId="20577"/>
        <pc:sldMkLst>
          <pc:docMk/>
          <pc:sldMk cId="583979539" sldId="486"/>
        </pc:sldMkLst>
        <pc:spChg chg="del">
          <ac:chgData name="Shweta Mayor" userId="86eda4f52a034106" providerId="LiveId" clId="{8B4C1F5A-719A-4F2B-A97C-71A67551876F}" dt="2021-05-29T04:01:18.422" v="5286" actId="21"/>
          <ac:spMkLst>
            <pc:docMk/>
            <pc:sldMk cId="583979539" sldId="486"/>
            <ac:spMk id="2" creationId="{79B4748F-68C8-4FDC-8C6A-AFA45ABFAA56}"/>
          </ac:spMkLst>
        </pc:spChg>
        <pc:spChg chg="mod">
          <ac:chgData name="Shweta Mayor" userId="86eda4f52a034106" providerId="LiveId" clId="{8B4C1F5A-719A-4F2B-A97C-71A67551876F}" dt="2021-05-29T04:00:05.549" v="5271" actId="2711"/>
          <ac:spMkLst>
            <pc:docMk/>
            <pc:sldMk cId="583979539" sldId="486"/>
            <ac:spMk id="3" creationId="{B136C913-711D-47DA-8BFE-3AD784567820}"/>
          </ac:spMkLst>
        </pc:spChg>
        <pc:spChg chg="mod">
          <ac:chgData name="Shweta Mayor" userId="86eda4f52a034106" providerId="LiveId" clId="{8B4C1F5A-719A-4F2B-A97C-71A67551876F}" dt="2021-05-29T04:00:14.958" v="5273" actId="14100"/>
          <ac:spMkLst>
            <pc:docMk/>
            <pc:sldMk cId="583979539" sldId="486"/>
            <ac:spMk id="5" creationId="{7EAA6E87-81C6-47DB-9473-07C0004B4333}"/>
          </ac:spMkLst>
        </pc:spChg>
        <pc:spChg chg="add del mod">
          <ac:chgData name="Shweta Mayor" userId="86eda4f52a034106" providerId="LiveId" clId="{8B4C1F5A-719A-4F2B-A97C-71A67551876F}" dt="2021-05-29T03:59:28.795" v="5266"/>
          <ac:spMkLst>
            <pc:docMk/>
            <pc:sldMk cId="583979539" sldId="486"/>
            <ac:spMk id="7" creationId="{F1D3CAA0-C0B2-4598-B590-0B9482964165}"/>
          </ac:spMkLst>
        </pc:spChg>
        <pc:spChg chg="add mod">
          <ac:chgData name="Shweta Mayor" userId="86eda4f52a034106" providerId="LiveId" clId="{8B4C1F5A-719A-4F2B-A97C-71A67551876F}" dt="2021-05-29T04:01:42.688" v="5326" actId="20577"/>
          <ac:spMkLst>
            <pc:docMk/>
            <pc:sldMk cId="583979539" sldId="486"/>
            <ac:spMk id="12" creationId="{3961CCD8-F559-46C6-9D01-4A66007B551B}"/>
          </ac:spMkLst>
        </pc:spChg>
        <pc:picChg chg="add mod">
          <ac:chgData name="Shweta Mayor" userId="86eda4f52a034106" providerId="LiveId" clId="{8B4C1F5A-719A-4F2B-A97C-71A67551876F}" dt="2021-05-29T04:01:27.567" v="5287"/>
          <ac:picMkLst>
            <pc:docMk/>
            <pc:sldMk cId="583979539" sldId="486"/>
            <ac:picMk id="13" creationId="{DA2AE740-EE5E-4075-B67F-C39ABA65F328}"/>
          </ac:picMkLst>
        </pc:picChg>
        <pc:picChg chg="add del mod">
          <ac:chgData name="Shweta Mayor" userId="86eda4f52a034106" providerId="LiveId" clId="{8B4C1F5A-719A-4F2B-A97C-71A67551876F}" dt="2021-05-29T03:59:28.795" v="5266"/>
          <ac:picMkLst>
            <pc:docMk/>
            <pc:sldMk cId="583979539" sldId="486"/>
            <ac:picMk id="3074" creationId="{AF2A2686-5449-4B24-AB07-4193C75299A4}"/>
          </ac:picMkLst>
        </pc:picChg>
        <pc:picChg chg="add del mod">
          <ac:chgData name="Shweta Mayor" userId="86eda4f52a034106" providerId="LiveId" clId="{8B4C1F5A-719A-4F2B-A97C-71A67551876F}" dt="2021-05-29T03:59:28.795" v="5266"/>
          <ac:picMkLst>
            <pc:docMk/>
            <pc:sldMk cId="583979539" sldId="486"/>
            <ac:picMk id="3075" creationId="{E26851FA-B6B0-4E0B-9AB9-38ED38DB4E52}"/>
          </ac:picMkLst>
        </pc:picChg>
        <pc:picChg chg="add mod">
          <ac:chgData name="Shweta Mayor" userId="86eda4f52a034106" providerId="LiveId" clId="{8B4C1F5A-719A-4F2B-A97C-71A67551876F}" dt="2021-05-29T04:00:56.904" v="5280" actId="1076"/>
          <ac:picMkLst>
            <pc:docMk/>
            <pc:sldMk cId="583979539" sldId="486"/>
            <ac:picMk id="3077" creationId="{41908E5B-8676-4547-8AFE-5E4F48A3F90C}"/>
          </ac:picMkLst>
        </pc:picChg>
        <pc:picChg chg="add mod">
          <ac:chgData name="Shweta Mayor" userId="86eda4f52a034106" providerId="LiveId" clId="{8B4C1F5A-719A-4F2B-A97C-71A67551876F}" dt="2021-05-29T04:01:14.181" v="5285" actId="14100"/>
          <ac:picMkLst>
            <pc:docMk/>
            <pc:sldMk cId="583979539" sldId="486"/>
            <ac:picMk id="3079" creationId="{735650EF-B74C-4055-9BB8-4CA57F760FF9}"/>
          </ac:picMkLst>
        </pc:picChg>
      </pc:sldChg>
      <pc:sldChg chg="addSp delSp modSp new mod">
        <pc:chgData name="Shweta Mayor" userId="86eda4f52a034106" providerId="LiveId" clId="{8B4C1F5A-719A-4F2B-A97C-71A67551876F}" dt="2021-05-29T04:04:27.091" v="5353" actId="1076"/>
        <pc:sldMkLst>
          <pc:docMk/>
          <pc:sldMk cId="2233814064" sldId="487"/>
        </pc:sldMkLst>
        <pc:spChg chg="del">
          <ac:chgData name="Shweta Mayor" userId="86eda4f52a034106" providerId="LiveId" clId="{8B4C1F5A-719A-4F2B-A97C-71A67551876F}" dt="2021-05-29T04:02:37.987" v="5334" actId="21"/>
          <ac:spMkLst>
            <pc:docMk/>
            <pc:sldMk cId="2233814064" sldId="487"/>
            <ac:spMk id="2" creationId="{44C5E599-BC9C-496B-9A5C-064F8B64D692}"/>
          </ac:spMkLst>
        </pc:spChg>
        <pc:spChg chg="mod">
          <ac:chgData name="Shweta Mayor" userId="86eda4f52a034106" providerId="LiveId" clId="{8B4C1F5A-719A-4F2B-A97C-71A67551876F}" dt="2021-05-29T04:04:21.610" v="5351" actId="14100"/>
          <ac:spMkLst>
            <pc:docMk/>
            <pc:sldMk cId="2233814064" sldId="487"/>
            <ac:spMk id="3" creationId="{521B6F8F-A352-4C2F-A98C-1FD87808092C}"/>
          </ac:spMkLst>
        </pc:spChg>
        <pc:spChg chg="mod">
          <ac:chgData name="Shweta Mayor" userId="86eda4f52a034106" providerId="LiveId" clId="{8B4C1F5A-719A-4F2B-A97C-71A67551876F}" dt="2021-05-29T04:03:37.188" v="5344" actId="1076"/>
          <ac:spMkLst>
            <pc:docMk/>
            <pc:sldMk cId="2233814064" sldId="487"/>
            <ac:spMk id="5" creationId="{A5C0F07B-CB51-4F83-8D79-BAC0E7569FCE}"/>
          </ac:spMkLst>
        </pc:spChg>
        <pc:spChg chg="add mod">
          <ac:chgData name="Shweta Mayor" userId="86eda4f52a034106" providerId="LiveId" clId="{8B4C1F5A-719A-4F2B-A97C-71A67551876F}" dt="2021-05-29T04:02:46.123" v="5335"/>
          <ac:spMkLst>
            <pc:docMk/>
            <pc:sldMk cId="2233814064" sldId="487"/>
            <ac:spMk id="7" creationId="{27E08839-08B2-42E8-B7F0-57DB259F7BD9}"/>
          </ac:spMkLst>
        </pc:spChg>
        <pc:picChg chg="add mod">
          <ac:chgData name="Shweta Mayor" userId="86eda4f52a034106" providerId="LiveId" clId="{8B4C1F5A-719A-4F2B-A97C-71A67551876F}" dt="2021-05-29T04:02:46.123" v="5335"/>
          <ac:picMkLst>
            <pc:docMk/>
            <pc:sldMk cId="2233814064" sldId="487"/>
            <ac:picMk id="8" creationId="{E4C756AA-FB6B-45AA-9F5E-5EEB7E7158EF}"/>
          </ac:picMkLst>
        </pc:picChg>
        <pc:picChg chg="add mod">
          <ac:chgData name="Shweta Mayor" userId="86eda4f52a034106" providerId="LiveId" clId="{8B4C1F5A-719A-4F2B-A97C-71A67551876F}" dt="2021-05-29T04:04:24.238" v="5352" actId="1076"/>
          <ac:picMkLst>
            <pc:docMk/>
            <pc:sldMk cId="2233814064" sldId="487"/>
            <ac:picMk id="8194" creationId="{E8D2ADFB-19C0-46C3-B2B0-6E1F9F1B113E}"/>
          </ac:picMkLst>
        </pc:picChg>
        <pc:picChg chg="add mod">
          <ac:chgData name="Shweta Mayor" userId="86eda4f52a034106" providerId="LiveId" clId="{8B4C1F5A-719A-4F2B-A97C-71A67551876F}" dt="2021-05-29T04:04:27.091" v="5353" actId="1076"/>
          <ac:picMkLst>
            <pc:docMk/>
            <pc:sldMk cId="2233814064" sldId="487"/>
            <ac:picMk id="8196" creationId="{FF9DF4E8-3EBA-48A7-8222-6192A6D9758A}"/>
          </ac:picMkLst>
        </pc:picChg>
      </pc:sldChg>
      <pc:sldChg chg="addSp modSp add mod">
        <pc:chgData name="Shweta Mayor" userId="86eda4f52a034106" providerId="LiveId" clId="{8B4C1F5A-719A-4F2B-A97C-71A67551876F}" dt="2021-05-29T04:06:22.985" v="5376" actId="14100"/>
        <pc:sldMkLst>
          <pc:docMk/>
          <pc:sldMk cId="2559690731" sldId="488"/>
        </pc:sldMkLst>
        <pc:spChg chg="mod">
          <ac:chgData name="Shweta Mayor" userId="86eda4f52a034106" providerId="LiveId" clId="{8B4C1F5A-719A-4F2B-A97C-71A67551876F}" dt="2021-05-29T04:05:13.963" v="5360" actId="255"/>
          <ac:spMkLst>
            <pc:docMk/>
            <pc:sldMk cId="2559690731" sldId="488"/>
            <ac:spMk id="3" creationId="{521B6F8F-A352-4C2F-A98C-1FD87808092C}"/>
          </ac:spMkLst>
        </pc:spChg>
        <pc:spChg chg="mod">
          <ac:chgData name="Shweta Mayor" userId="86eda4f52a034106" providerId="LiveId" clId="{8B4C1F5A-719A-4F2B-A97C-71A67551876F}" dt="2021-05-29T04:05:38.553" v="5366"/>
          <ac:spMkLst>
            <pc:docMk/>
            <pc:sldMk cId="2559690731" sldId="488"/>
            <ac:spMk id="5" creationId="{A5C0F07B-CB51-4F83-8D79-BAC0E7569FCE}"/>
          </ac:spMkLst>
        </pc:spChg>
        <pc:spChg chg="add mod">
          <ac:chgData name="Shweta Mayor" userId="86eda4f52a034106" providerId="LiveId" clId="{8B4C1F5A-719A-4F2B-A97C-71A67551876F}" dt="2021-05-29T04:05:57.371" v="5370" actId="14100"/>
          <ac:spMkLst>
            <pc:docMk/>
            <pc:sldMk cId="2559690731" sldId="488"/>
            <ac:spMk id="10" creationId="{E1E33669-6034-42F2-BC8D-808F101E1281}"/>
          </ac:spMkLst>
        </pc:spChg>
        <pc:picChg chg="add mod">
          <ac:chgData name="Shweta Mayor" userId="86eda4f52a034106" providerId="LiveId" clId="{8B4C1F5A-719A-4F2B-A97C-71A67551876F}" dt="2021-05-29T04:05:19.317" v="5362" actId="14100"/>
          <ac:picMkLst>
            <pc:docMk/>
            <pc:sldMk cId="2559690731" sldId="488"/>
            <ac:picMk id="7170" creationId="{55364AB8-A0C6-46C4-B054-5020D85C5E3D}"/>
          </ac:picMkLst>
        </pc:picChg>
        <pc:picChg chg="add mod">
          <ac:chgData name="Shweta Mayor" userId="86eda4f52a034106" providerId="LiveId" clId="{8B4C1F5A-719A-4F2B-A97C-71A67551876F}" dt="2021-05-29T04:06:22.985" v="5376" actId="14100"/>
          <ac:picMkLst>
            <pc:docMk/>
            <pc:sldMk cId="2559690731" sldId="488"/>
            <ac:picMk id="7172" creationId="{324FEEEC-3231-4CE4-A42A-BD365D6608EF}"/>
          </ac:picMkLst>
        </pc:picChg>
      </pc:sldChg>
      <pc:sldChg chg="addSp modSp add mod">
        <pc:chgData name="Shweta Mayor" userId="86eda4f52a034106" providerId="LiveId" clId="{8B4C1F5A-719A-4F2B-A97C-71A67551876F}" dt="2021-05-29T04:08:57.377" v="5395" actId="14100"/>
        <pc:sldMkLst>
          <pc:docMk/>
          <pc:sldMk cId="324352050" sldId="489"/>
        </pc:sldMkLst>
        <pc:spChg chg="mod">
          <ac:chgData name="Shweta Mayor" userId="86eda4f52a034106" providerId="LiveId" clId="{8B4C1F5A-719A-4F2B-A97C-71A67551876F}" dt="2021-05-29T04:08:45.597" v="5392" actId="1076"/>
          <ac:spMkLst>
            <pc:docMk/>
            <pc:sldMk cId="324352050" sldId="489"/>
            <ac:spMk id="3" creationId="{521B6F8F-A352-4C2F-A98C-1FD87808092C}"/>
          </ac:spMkLst>
        </pc:spChg>
        <pc:spChg chg="mod">
          <ac:chgData name="Shweta Mayor" userId="86eda4f52a034106" providerId="LiveId" clId="{8B4C1F5A-719A-4F2B-A97C-71A67551876F}" dt="2021-05-29T04:08:25.942" v="5388" actId="14100"/>
          <ac:spMkLst>
            <pc:docMk/>
            <pc:sldMk cId="324352050" sldId="489"/>
            <ac:spMk id="5" creationId="{A5C0F07B-CB51-4F83-8D79-BAC0E7569FCE}"/>
          </ac:spMkLst>
        </pc:spChg>
        <pc:picChg chg="add mod">
          <ac:chgData name="Shweta Mayor" userId="86eda4f52a034106" providerId="LiveId" clId="{8B4C1F5A-719A-4F2B-A97C-71A67551876F}" dt="2021-05-29T04:08:57.377" v="5395" actId="14100"/>
          <ac:picMkLst>
            <pc:docMk/>
            <pc:sldMk cId="324352050" sldId="489"/>
            <ac:picMk id="6146" creationId="{C37AF13B-F56E-4B31-B786-48D7991691F5}"/>
          </ac:picMkLst>
        </pc:picChg>
      </pc:sldChg>
      <pc:sldChg chg="addSp delSp modSp add mod">
        <pc:chgData name="Shweta Mayor" userId="86eda4f52a034106" providerId="LiveId" clId="{8B4C1F5A-719A-4F2B-A97C-71A67551876F}" dt="2021-05-29T04:10:54.459" v="5416" actId="255"/>
        <pc:sldMkLst>
          <pc:docMk/>
          <pc:sldMk cId="2472750401" sldId="490"/>
        </pc:sldMkLst>
        <pc:spChg chg="mod">
          <ac:chgData name="Shweta Mayor" userId="86eda4f52a034106" providerId="LiveId" clId="{8B4C1F5A-719A-4F2B-A97C-71A67551876F}" dt="2021-05-29T04:10:54.459" v="5416" actId="255"/>
          <ac:spMkLst>
            <pc:docMk/>
            <pc:sldMk cId="2472750401" sldId="490"/>
            <ac:spMk id="3" creationId="{521B6F8F-A352-4C2F-A98C-1FD87808092C}"/>
          </ac:spMkLst>
        </pc:spChg>
        <pc:spChg chg="mod">
          <ac:chgData name="Shweta Mayor" userId="86eda4f52a034106" providerId="LiveId" clId="{8B4C1F5A-719A-4F2B-A97C-71A67551876F}" dt="2021-05-29T04:10:10.619" v="5407" actId="14100"/>
          <ac:spMkLst>
            <pc:docMk/>
            <pc:sldMk cId="2472750401" sldId="490"/>
            <ac:spMk id="5" creationId="{A5C0F07B-CB51-4F83-8D79-BAC0E7569FCE}"/>
          </ac:spMkLst>
        </pc:spChg>
        <pc:spChg chg="add del mod">
          <ac:chgData name="Shweta Mayor" userId="86eda4f52a034106" providerId="LiveId" clId="{8B4C1F5A-719A-4F2B-A97C-71A67551876F}" dt="2021-05-29T04:09:39.041" v="5400"/>
          <ac:spMkLst>
            <pc:docMk/>
            <pc:sldMk cId="2472750401" sldId="490"/>
            <ac:spMk id="9" creationId="{F56C94E0-7CF2-4399-8CCB-1D78E5D52EB6}"/>
          </ac:spMkLst>
        </pc:spChg>
        <pc:picChg chg="add mod">
          <ac:chgData name="Shweta Mayor" userId="86eda4f52a034106" providerId="LiveId" clId="{8B4C1F5A-719A-4F2B-A97C-71A67551876F}" dt="2021-05-29T04:10:47.289" v="5415" actId="14100"/>
          <ac:picMkLst>
            <pc:docMk/>
            <pc:sldMk cId="2472750401" sldId="490"/>
            <ac:picMk id="5122" creationId="{84D67CEF-0DE6-496E-BB04-E33D46C47535}"/>
          </ac:picMkLst>
        </pc:picChg>
      </pc:sldChg>
      <pc:sldChg chg="addSp modSp add mod">
        <pc:chgData name="Shweta Mayor" userId="86eda4f52a034106" providerId="LiveId" clId="{8B4C1F5A-719A-4F2B-A97C-71A67551876F}" dt="2021-05-29T04:12:34.714" v="5439" actId="14100"/>
        <pc:sldMkLst>
          <pc:docMk/>
          <pc:sldMk cId="13416548" sldId="491"/>
        </pc:sldMkLst>
        <pc:spChg chg="mod">
          <ac:chgData name="Shweta Mayor" userId="86eda4f52a034106" providerId="LiveId" clId="{8B4C1F5A-719A-4F2B-A97C-71A67551876F}" dt="2021-05-29T04:12:07.288" v="5433" actId="27636"/>
          <ac:spMkLst>
            <pc:docMk/>
            <pc:sldMk cId="13416548" sldId="491"/>
            <ac:spMk id="3" creationId="{521B6F8F-A352-4C2F-A98C-1FD87808092C}"/>
          </ac:spMkLst>
        </pc:spChg>
        <pc:spChg chg="mod">
          <ac:chgData name="Shweta Mayor" userId="86eda4f52a034106" providerId="LiveId" clId="{8B4C1F5A-719A-4F2B-A97C-71A67551876F}" dt="2021-05-29T04:12:17.299" v="5435" actId="14100"/>
          <ac:spMkLst>
            <pc:docMk/>
            <pc:sldMk cId="13416548" sldId="491"/>
            <ac:spMk id="5" creationId="{A5C0F07B-CB51-4F83-8D79-BAC0E7569FCE}"/>
          </ac:spMkLst>
        </pc:spChg>
        <pc:picChg chg="add mod">
          <ac:chgData name="Shweta Mayor" userId="86eda4f52a034106" providerId="LiveId" clId="{8B4C1F5A-719A-4F2B-A97C-71A67551876F}" dt="2021-05-29T04:12:34.714" v="5439" actId="14100"/>
          <ac:picMkLst>
            <pc:docMk/>
            <pc:sldMk cId="13416548" sldId="491"/>
            <ac:picMk id="11266" creationId="{EA7DB0CE-BAFC-4BB7-A182-A497A4076F75}"/>
          </ac:picMkLst>
        </pc:picChg>
      </pc:sldChg>
      <pc:sldChg chg="addSp delSp modSp add mod">
        <pc:chgData name="Shweta Mayor" userId="86eda4f52a034106" providerId="LiveId" clId="{8B4C1F5A-719A-4F2B-A97C-71A67551876F}" dt="2021-05-29T04:18:19.334" v="5491" actId="14100"/>
        <pc:sldMkLst>
          <pc:docMk/>
          <pc:sldMk cId="3684217302" sldId="492"/>
        </pc:sldMkLst>
        <pc:spChg chg="mod">
          <ac:chgData name="Shweta Mayor" userId="86eda4f52a034106" providerId="LiveId" clId="{8B4C1F5A-719A-4F2B-A97C-71A67551876F}" dt="2021-05-29T04:13:06.754" v="5443" actId="2711"/>
          <ac:spMkLst>
            <pc:docMk/>
            <pc:sldMk cId="3684217302" sldId="492"/>
            <ac:spMk id="3" creationId="{521B6F8F-A352-4C2F-A98C-1FD87808092C}"/>
          </ac:spMkLst>
        </pc:spChg>
        <pc:spChg chg="mod">
          <ac:chgData name="Shweta Mayor" userId="86eda4f52a034106" providerId="LiveId" clId="{8B4C1F5A-719A-4F2B-A97C-71A67551876F}" dt="2021-05-29T04:18:19.334" v="5491" actId="14100"/>
          <ac:spMkLst>
            <pc:docMk/>
            <pc:sldMk cId="3684217302" sldId="492"/>
            <ac:spMk id="5" creationId="{A5C0F07B-CB51-4F83-8D79-BAC0E7569FCE}"/>
          </ac:spMkLst>
        </pc:spChg>
        <pc:picChg chg="add mod">
          <ac:chgData name="Shweta Mayor" userId="86eda4f52a034106" providerId="LiveId" clId="{8B4C1F5A-719A-4F2B-A97C-71A67551876F}" dt="2021-05-29T04:15:29.890" v="5459" actId="1076"/>
          <ac:picMkLst>
            <pc:docMk/>
            <pc:sldMk cId="3684217302" sldId="492"/>
            <ac:picMk id="10242" creationId="{A76A1311-2B8E-465E-A125-7FE5D45D531A}"/>
          </ac:picMkLst>
        </pc:picChg>
        <pc:cxnChg chg="add mod">
          <ac:chgData name="Shweta Mayor" userId="86eda4f52a034106" providerId="LiveId" clId="{8B4C1F5A-719A-4F2B-A97C-71A67551876F}" dt="2021-05-29T04:14:18.841" v="5450" actId="1582"/>
          <ac:cxnSpMkLst>
            <pc:docMk/>
            <pc:sldMk cId="3684217302" sldId="492"/>
            <ac:cxnSpMk id="9" creationId="{E3BA6A2E-C86A-43E4-8F7D-D9F0D5250506}"/>
          </ac:cxnSpMkLst>
        </pc:cxnChg>
        <pc:cxnChg chg="add mod">
          <ac:chgData name="Shweta Mayor" userId="86eda4f52a034106" providerId="LiveId" clId="{8B4C1F5A-719A-4F2B-A97C-71A67551876F}" dt="2021-05-29T04:14:50.156" v="5453" actId="1582"/>
          <ac:cxnSpMkLst>
            <pc:docMk/>
            <pc:sldMk cId="3684217302" sldId="492"/>
            <ac:cxnSpMk id="11" creationId="{7B25FE96-78BE-4594-A94C-A9D575BA3B41}"/>
          </ac:cxnSpMkLst>
        </pc:cxnChg>
        <pc:cxnChg chg="add mod">
          <ac:chgData name="Shweta Mayor" userId="86eda4f52a034106" providerId="LiveId" clId="{8B4C1F5A-719A-4F2B-A97C-71A67551876F}" dt="2021-05-29T04:15:11.584" v="5456" actId="1582"/>
          <ac:cxnSpMkLst>
            <pc:docMk/>
            <pc:sldMk cId="3684217302" sldId="492"/>
            <ac:cxnSpMk id="13" creationId="{7A1ACC6F-BD62-450C-A512-DF32BA6722BD}"/>
          </ac:cxnSpMkLst>
        </pc:cxnChg>
        <pc:cxnChg chg="add del">
          <ac:chgData name="Shweta Mayor" userId="86eda4f52a034106" providerId="LiveId" clId="{8B4C1F5A-719A-4F2B-A97C-71A67551876F}" dt="2021-05-29T04:15:25.648" v="5458" actId="11529"/>
          <ac:cxnSpMkLst>
            <pc:docMk/>
            <pc:sldMk cId="3684217302" sldId="492"/>
            <ac:cxnSpMk id="15" creationId="{77A90C56-E779-413E-A09B-4BF0CB1F20A0}"/>
          </ac:cxnSpMkLst>
        </pc:cxnChg>
        <pc:cxnChg chg="add mod">
          <ac:chgData name="Shweta Mayor" userId="86eda4f52a034106" providerId="LiveId" clId="{8B4C1F5A-719A-4F2B-A97C-71A67551876F}" dt="2021-05-29T04:16:11.922" v="5466" actId="13822"/>
          <ac:cxnSpMkLst>
            <pc:docMk/>
            <pc:sldMk cId="3684217302" sldId="492"/>
            <ac:cxnSpMk id="17" creationId="{195929F5-B7FE-46A3-9B3F-E48EF2E9AE69}"/>
          </ac:cxnSpMkLst>
        </pc:cxnChg>
        <pc:cxnChg chg="add mod">
          <ac:chgData name="Shweta Mayor" userId="86eda4f52a034106" providerId="LiveId" clId="{8B4C1F5A-719A-4F2B-A97C-71A67551876F}" dt="2021-05-29T04:15:55.772" v="5463" actId="13822"/>
          <ac:cxnSpMkLst>
            <pc:docMk/>
            <pc:sldMk cId="3684217302" sldId="492"/>
            <ac:cxnSpMk id="20" creationId="{F39204F3-2BD0-45D8-8EEB-C7C8A1FD16AA}"/>
          </ac:cxnSpMkLst>
        </pc:cxnChg>
        <pc:cxnChg chg="add mod">
          <ac:chgData name="Shweta Mayor" userId="86eda4f52a034106" providerId="LiveId" clId="{8B4C1F5A-719A-4F2B-A97C-71A67551876F}" dt="2021-05-29T04:16:19.791" v="5468" actId="13822"/>
          <ac:cxnSpMkLst>
            <pc:docMk/>
            <pc:sldMk cId="3684217302" sldId="492"/>
            <ac:cxnSpMk id="22" creationId="{F8CE55D7-03EB-4D24-8C5B-437591217366}"/>
          </ac:cxnSpMkLst>
        </pc:cxnChg>
        <pc:cxnChg chg="add mod">
          <ac:chgData name="Shweta Mayor" userId="86eda4f52a034106" providerId="LiveId" clId="{8B4C1F5A-719A-4F2B-A97C-71A67551876F}" dt="2021-05-29T04:17:41.069" v="5486" actId="1582"/>
          <ac:cxnSpMkLst>
            <pc:docMk/>
            <pc:sldMk cId="3684217302" sldId="492"/>
            <ac:cxnSpMk id="24" creationId="{ABFD398F-EF8A-430F-8C5E-8AD559DA6D7A}"/>
          </ac:cxnSpMkLst>
        </pc:cxnChg>
        <pc:cxnChg chg="add mod">
          <ac:chgData name="Shweta Mayor" userId="86eda4f52a034106" providerId="LiveId" clId="{8B4C1F5A-719A-4F2B-A97C-71A67551876F}" dt="2021-05-29T04:17:48.784" v="5487" actId="1582"/>
          <ac:cxnSpMkLst>
            <pc:docMk/>
            <pc:sldMk cId="3684217302" sldId="492"/>
            <ac:cxnSpMk id="26" creationId="{7E69DC4A-2B5F-4CD2-A362-EBF72248531C}"/>
          </ac:cxnSpMkLst>
        </pc:cxnChg>
        <pc:cxnChg chg="add mod">
          <ac:chgData name="Shweta Mayor" userId="86eda4f52a034106" providerId="LiveId" clId="{8B4C1F5A-719A-4F2B-A97C-71A67551876F}" dt="2021-05-29T04:17:58.160" v="5488" actId="1582"/>
          <ac:cxnSpMkLst>
            <pc:docMk/>
            <pc:sldMk cId="3684217302" sldId="492"/>
            <ac:cxnSpMk id="28" creationId="{846CB4EE-ED64-48A0-A08E-DCBCBDF40D39}"/>
          </ac:cxnSpMkLst>
        </pc:cxnChg>
        <pc:cxnChg chg="add mod">
          <ac:chgData name="Shweta Mayor" userId="86eda4f52a034106" providerId="LiveId" clId="{8B4C1F5A-719A-4F2B-A97C-71A67551876F}" dt="2021-05-29T04:18:06.212" v="5489" actId="1582"/>
          <ac:cxnSpMkLst>
            <pc:docMk/>
            <pc:sldMk cId="3684217302" sldId="492"/>
            <ac:cxnSpMk id="30" creationId="{92B008B8-49E3-4DEE-8478-013838D6168D}"/>
          </ac:cxnSpMkLst>
        </pc:cxnChg>
        <pc:cxnChg chg="add mod">
          <ac:chgData name="Shweta Mayor" userId="86eda4f52a034106" providerId="LiveId" clId="{8B4C1F5A-719A-4F2B-A97C-71A67551876F}" dt="2021-05-29T04:17:08.825" v="5479" actId="13822"/>
          <ac:cxnSpMkLst>
            <pc:docMk/>
            <pc:sldMk cId="3684217302" sldId="492"/>
            <ac:cxnSpMk id="32" creationId="{1F854CE6-6E40-4B72-BBA5-1DEC7684C8AE}"/>
          </ac:cxnSpMkLst>
        </pc:cxnChg>
        <pc:cxnChg chg="add mod">
          <ac:chgData name="Shweta Mayor" userId="86eda4f52a034106" providerId="LiveId" clId="{8B4C1F5A-719A-4F2B-A97C-71A67551876F}" dt="2021-05-29T04:17:16.779" v="5481" actId="13822"/>
          <ac:cxnSpMkLst>
            <pc:docMk/>
            <pc:sldMk cId="3684217302" sldId="492"/>
            <ac:cxnSpMk id="35" creationId="{EC3C41A9-23C5-4293-9339-8BC61D0E84A9}"/>
          </ac:cxnSpMkLst>
        </pc:cxnChg>
        <pc:cxnChg chg="add mod">
          <ac:chgData name="Shweta Mayor" userId="86eda4f52a034106" providerId="LiveId" clId="{8B4C1F5A-719A-4F2B-A97C-71A67551876F}" dt="2021-05-29T04:17:25.494" v="5483" actId="13822"/>
          <ac:cxnSpMkLst>
            <pc:docMk/>
            <pc:sldMk cId="3684217302" sldId="492"/>
            <ac:cxnSpMk id="37" creationId="{29F2F637-3B5C-4387-8C39-2778A15C57C4}"/>
          </ac:cxnSpMkLst>
        </pc:cxnChg>
        <pc:cxnChg chg="add mod">
          <ac:chgData name="Shweta Mayor" userId="86eda4f52a034106" providerId="LiveId" clId="{8B4C1F5A-719A-4F2B-A97C-71A67551876F}" dt="2021-05-29T04:17:32.737" v="5485" actId="13822"/>
          <ac:cxnSpMkLst>
            <pc:docMk/>
            <pc:sldMk cId="3684217302" sldId="492"/>
            <ac:cxnSpMk id="39" creationId="{68D52223-A8A2-4BE0-8F92-336CF672F2F7}"/>
          </ac:cxnSpMkLst>
        </pc:cxnChg>
      </pc:sldChg>
      <pc:sldChg chg="add del">
        <pc:chgData name="Shweta Mayor" userId="86eda4f52a034106" providerId="LiveId" clId="{8B4C1F5A-719A-4F2B-A97C-71A67551876F}" dt="2021-05-29T04:18:30.107" v="5492" actId="2696"/>
        <pc:sldMkLst>
          <pc:docMk/>
          <pc:sldMk cId="980651348" sldId="4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B1A379-0FF4-40DC-8123-2E79B6E0A9AF}" type="datetimeFigureOut">
              <a:rPr lang="en-US" smtClean="0"/>
              <a:pPr/>
              <a:t>4/15/2022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62CAA-E193-4C48-B0B4-59D82C5703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62CAA-E193-4C48-B0B4-59D82C5703A1}" type="slidenum">
              <a:rPr lang="en-US" smtClean="0"/>
              <a:pPr/>
              <a:t>45</a:t>
            </a:fld>
            <a:endParaRPr lang="en-US"/>
          </a:p>
        </p:txBody>
      </p:sp>
    </p:spTree>
    <p:extLst>
      <p:ext uri="{BB962C8B-B14F-4D97-AF65-F5344CB8AC3E}">
        <p14:creationId xmlns:p14="http://schemas.microsoft.com/office/powerpoint/2010/main" val="46202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62CAA-E193-4C48-B0B4-59D82C5703A1}" type="slidenum">
              <a:rPr lang="en-US" smtClean="0"/>
              <a:pPr/>
              <a:t>46</a:t>
            </a:fld>
            <a:endParaRPr lang="en-US"/>
          </a:p>
        </p:txBody>
      </p:sp>
    </p:spTree>
    <p:extLst>
      <p:ext uri="{BB962C8B-B14F-4D97-AF65-F5344CB8AC3E}">
        <p14:creationId xmlns:p14="http://schemas.microsoft.com/office/powerpoint/2010/main" val="1367089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62CAA-E193-4C48-B0B4-59D82C5703A1}" type="slidenum">
              <a:rPr lang="en-US" smtClean="0"/>
              <a:pPr/>
              <a:t>47</a:t>
            </a:fld>
            <a:endParaRPr lang="en-US"/>
          </a:p>
        </p:txBody>
      </p:sp>
    </p:spTree>
    <p:extLst>
      <p:ext uri="{BB962C8B-B14F-4D97-AF65-F5344CB8AC3E}">
        <p14:creationId xmlns:p14="http://schemas.microsoft.com/office/powerpoint/2010/main" val="3261099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62CAA-E193-4C48-B0B4-59D82C5703A1}" type="slidenum">
              <a:rPr lang="en-US" smtClean="0"/>
              <a:pPr/>
              <a:t>48</a:t>
            </a:fld>
            <a:endParaRPr lang="en-US"/>
          </a:p>
        </p:txBody>
      </p:sp>
    </p:spTree>
    <p:extLst>
      <p:ext uri="{BB962C8B-B14F-4D97-AF65-F5344CB8AC3E}">
        <p14:creationId xmlns:p14="http://schemas.microsoft.com/office/powerpoint/2010/main" val="4138858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a:p>
        </p:txBody>
      </p:sp>
    </p:spTree>
    <p:extLst>
      <p:ext uri="{BB962C8B-B14F-4D97-AF65-F5344CB8AC3E}">
        <p14:creationId xmlns:p14="http://schemas.microsoft.com/office/powerpoint/2010/main" val="59878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62CAA-E193-4C48-B0B4-59D82C5703A1}" type="slidenum">
              <a:rPr lang="en-US" smtClean="0"/>
              <a:pPr/>
              <a:t>39</a:t>
            </a:fld>
            <a:endParaRPr lang="en-US"/>
          </a:p>
        </p:txBody>
      </p:sp>
    </p:spTree>
    <p:extLst>
      <p:ext uri="{BB962C8B-B14F-4D97-AF65-F5344CB8AC3E}">
        <p14:creationId xmlns:p14="http://schemas.microsoft.com/office/powerpoint/2010/main" val="305436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62CAA-E193-4C48-B0B4-59D82C5703A1}" type="slidenum">
              <a:rPr lang="en-US" smtClean="0"/>
              <a:pPr/>
              <a:t>40</a:t>
            </a:fld>
            <a:endParaRPr lang="en-US"/>
          </a:p>
        </p:txBody>
      </p:sp>
    </p:spTree>
    <p:extLst>
      <p:ext uri="{BB962C8B-B14F-4D97-AF65-F5344CB8AC3E}">
        <p14:creationId xmlns:p14="http://schemas.microsoft.com/office/powerpoint/2010/main" val="357648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62CAA-E193-4C48-B0B4-59D82C5703A1}" type="slidenum">
              <a:rPr lang="en-US" smtClean="0"/>
              <a:pPr/>
              <a:t>41</a:t>
            </a:fld>
            <a:endParaRPr lang="en-US"/>
          </a:p>
        </p:txBody>
      </p:sp>
    </p:spTree>
    <p:extLst>
      <p:ext uri="{BB962C8B-B14F-4D97-AF65-F5344CB8AC3E}">
        <p14:creationId xmlns:p14="http://schemas.microsoft.com/office/powerpoint/2010/main" val="3282239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62CAA-E193-4C48-B0B4-59D82C5703A1}" type="slidenum">
              <a:rPr lang="en-US" smtClean="0"/>
              <a:pPr/>
              <a:t>42</a:t>
            </a:fld>
            <a:endParaRPr lang="en-US"/>
          </a:p>
        </p:txBody>
      </p:sp>
    </p:spTree>
    <p:extLst>
      <p:ext uri="{BB962C8B-B14F-4D97-AF65-F5344CB8AC3E}">
        <p14:creationId xmlns:p14="http://schemas.microsoft.com/office/powerpoint/2010/main" val="1845064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62CAA-E193-4C48-B0B4-59D82C5703A1}" type="slidenum">
              <a:rPr lang="en-US" smtClean="0"/>
              <a:pPr/>
              <a:t>43</a:t>
            </a:fld>
            <a:endParaRPr lang="en-US"/>
          </a:p>
        </p:txBody>
      </p:sp>
    </p:spTree>
    <p:extLst>
      <p:ext uri="{BB962C8B-B14F-4D97-AF65-F5344CB8AC3E}">
        <p14:creationId xmlns:p14="http://schemas.microsoft.com/office/powerpoint/2010/main" val="291069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962CAA-E193-4C48-B0B4-59D82C5703A1}" type="slidenum">
              <a:rPr lang="en-US" smtClean="0"/>
              <a:pPr/>
              <a:t>44</a:t>
            </a:fld>
            <a:endParaRPr lang="en-US"/>
          </a:p>
        </p:txBody>
      </p:sp>
    </p:spTree>
    <p:extLst>
      <p:ext uri="{BB962C8B-B14F-4D97-AF65-F5344CB8AC3E}">
        <p14:creationId xmlns:p14="http://schemas.microsoft.com/office/powerpoint/2010/main" val="1307684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169386-334B-48FC-A035-383E1DE5F7D4}" type="datetime1">
              <a:rPr lang="en-US" smtClean="0"/>
              <a:t>4/15/2022</a:t>
            </a:fld>
            <a:endParaRPr lang="en-US"/>
          </a:p>
        </p:txBody>
      </p:sp>
      <p:sp>
        <p:nvSpPr>
          <p:cNvPr id="5" name="Footer Placeholder 4"/>
          <p:cNvSpPr>
            <a:spLocks noGrp="1"/>
          </p:cNvSpPr>
          <p:nvPr>
            <p:ph type="ftr" sz="quarter" idx="11"/>
          </p:nvPr>
        </p:nvSpPr>
        <p:spPr/>
        <p:txBody>
          <a:bodyPr/>
          <a:lstStyle/>
          <a:p>
            <a:r>
              <a:rPr lang="en-US"/>
              <a:t>Alisha Sikri         ACSML0401                             Unit-3</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02349A-64AF-4D64-8E45-FC6E59C65360}" type="datetime1">
              <a:rPr lang="en-US" smtClean="0"/>
              <a:t>4/15/2022</a:t>
            </a:fld>
            <a:endParaRPr lang="en-US"/>
          </a:p>
        </p:txBody>
      </p:sp>
      <p:sp>
        <p:nvSpPr>
          <p:cNvPr id="5" name="Footer Placeholder 4"/>
          <p:cNvSpPr>
            <a:spLocks noGrp="1"/>
          </p:cNvSpPr>
          <p:nvPr>
            <p:ph type="ftr" sz="quarter" idx="11"/>
          </p:nvPr>
        </p:nvSpPr>
        <p:spPr/>
        <p:txBody>
          <a:bodyPr/>
          <a:lstStyle/>
          <a:p>
            <a:r>
              <a:rPr lang="en-US"/>
              <a:t>Alisha Sikri         ACSML0401                             Unit-3</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699A72-54E4-41BC-88BD-772EC64E0B56}" type="datetime1">
              <a:rPr lang="en-US" smtClean="0"/>
              <a:t>4/15/2022</a:t>
            </a:fld>
            <a:endParaRPr lang="en-US"/>
          </a:p>
        </p:txBody>
      </p:sp>
      <p:sp>
        <p:nvSpPr>
          <p:cNvPr id="5" name="Footer Placeholder 4"/>
          <p:cNvSpPr>
            <a:spLocks noGrp="1"/>
          </p:cNvSpPr>
          <p:nvPr>
            <p:ph type="ftr" sz="quarter" idx="11"/>
          </p:nvPr>
        </p:nvSpPr>
        <p:spPr/>
        <p:txBody>
          <a:bodyPr/>
          <a:lstStyle/>
          <a:p>
            <a:r>
              <a:rPr lang="en-US"/>
              <a:t>Alisha Sikri         ACSML0401                             Unit-3</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EC4267-4011-44CF-B0ED-D226417BEFB5}" type="datetime1">
              <a:rPr lang="en-US" smtClean="0"/>
              <a:t>4/15/2022</a:t>
            </a:fld>
            <a:endParaRPr lang="en-US"/>
          </a:p>
        </p:txBody>
      </p:sp>
      <p:sp>
        <p:nvSpPr>
          <p:cNvPr id="5" name="Footer Placeholder 4"/>
          <p:cNvSpPr>
            <a:spLocks noGrp="1"/>
          </p:cNvSpPr>
          <p:nvPr>
            <p:ph type="ftr" sz="quarter" idx="11"/>
          </p:nvPr>
        </p:nvSpPr>
        <p:spPr/>
        <p:txBody>
          <a:bodyPr/>
          <a:lstStyle/>
          <a:p>
            <a:r>
              <a:rPr lang="en-US"/>
              <a:t>Alisha Sikri         ACSML0401                             Unit-3</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62715-AAF4-4578-AB09-C3DDEF7D814E}" type="datetime1">
              <a:rPr lang="en-US" smtClean="0"/>
              <a:t>4/15/2022</a:t>
            </a:fld>
            <a:endParaRPr lang="en-US"/>
          </a:p>
        </p:txBody>
      </p:sp>
      <p:sp>
        <p:nvSpPr>
          <p:cNvPr id="5" name="Footer Placeholder 4"/>
          <p:cNvSpPr>
            <a:spLocks noGrp="1"/>
          </p:cNvSpPr>
          <p:nvPr>
            <p:ph type="ftr" sz="quarter" idx="11"/>
          </p:nvPr>
        </p:nvSpPr>
        <p:spPr/>
        <p:txBody>
          <a:bodyPr/>
          <a:lstStyle/>
          <a:p>
            <a:r>
              <a:rPr lang="en-US"/>
              <a:t>Alisha Sikri         ACSML0401                             Unit-3</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182937-B378-462F-BDC7-D62D78D34908}" type="datetime1">
              <a:rPr lang="en-US" smtClean="0"/>
              <a:t>4/15/2022</a:t>
            </a:fld>
            <a:endParaRPr lang="en-US"/>
          </a:p>
        </p:txBody>
      </p:sp>
      <p:sp>
        <p:nvSpPr>
          <p:cNvPr id="6" name="Footer Placeholder 5"/>
          <p:cNvSpPr>
            <a:spLocks noGrp="1"/>
          </p:cNvSpPr>
          <p:nvPr>
            <p:ph type="ftr" sz="quarter" idx="11"/>
          </p:nvPr>
        </p:nvSpPr>
        <p:spPr/>
        <p:txBody>
          <a:bodyPr/>
          <a:lstStyle/>
          <a:p>
            <a:r>
              <a:rPr lang="en-US"/>
              <a:t>Alisha Sikri         ACSML0401                             Unit-3</a:t>
            </a:r>
          </a:p>
        </p:txBody>
      </p:sp>
      <p:sp>
        <p:nvSpPr>
          <p:cNvPr id="7" name="Slide Number Placeholder 6"/>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4F6000-F00B-4B7F-B4E3-F8608E9042C8}" type="datetime1">
              <a:rPr lang="en-US" smtClean="0"/>
              <a:t>4/15/2022</a:t>
            </a:fld>
            <a:endParaRPr lang="en-US"/>
          </a:p>
        </p:txBody>
      </p:sp>
      <p:sp>
        <p:nvSpPr>
          <p:cNvPr id="8" name="Footer Placeholder 7"/>
          <p:cNvSpPr>
            <a:spLocks noGrp="1"/>
          </p:cNvSpPr>
          <p:nvPr>
            <p:ph type="ftr" sz="quarter" idx="11"/>
          </p:nvPr>
        </p:nvSpPr>
        <p:spPr/>
        <p:txBody>
          <a:bodyPr/>
          <a:lstStyle/>
          <a:p>
            <a:r>
              <a:rPr lang="en-US"/>
              <a:t>Alisha Sikri         ACSML0401                             Unit-3</a:t>
            </a:r>
          </a:p>
        </p:txBody>
      </p:sp>
      <p:sp>
        <p:nvSpPr>
          <p:cNvPr id="9" name="Slide Number Placeholder 8"/>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9E2EDD-746E-4ECD-8E49-BF992F924321}" type="datetime1">
              <a:rPr lang="en-US" smtClean="0"/>
              <a:t>4/15/2022</a:t>
            </a:fld>
            <a:endParaRPr lang="en-US"/>
          </a:p>
        </p:txBody>
      </p:sp>
      <p:sp>
        <p:nvSpPr>
          <p:cNvPr id="4" name="Footer Placeholder 3"/>
          <p:cNvSpPr>
            <a:spLocks noGrp="1"/>
          </p:cNvSpPr>
          <p:nvPr>
            <p:ph type="ftr" sz="quarter" idx="11"/>
          </p:nvPr>
        </p:nvSpPr>
        <p:spPr/>
        <p:txBody>
          <a:bodyPr/>
          <a:lstStyle/>
          <a:p>
            <a:r>
              <a:rPr lang="en-US"/>
              <a:t>Alisha Sikri         ACSML0401                             Unit-3</a:t>
            </a:r>
          </a:p>
        </p:txBody>
      </p:sp>
      <p:sp>
        <p:nvSpPr>
          <p:cNvPr id="5" name="Slide Number Placeholder 4"/>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5B67-B327-40A1-88C0-B6B249A98F00}" type="datetime1">
              <a:rPr lang="en-US" smtClean="0"/>
              <a:t>4/15/2022</a:t>
            </a:fld>
            <a:endParaRPr lang="en-US"/>
          </a:p>
        </p:txBody>
      </p:sp>
      <p:sp>
        <p:nvSpPr>
          <p:cNvPr id="3" name="Footer Placeholder 2"/>
          <p:cNvSpPr>
            <a:spLocks noGrp="1"/>
          </p:cNvSpPr>
          <p:nvPr>
            <p:ph type="ftr" sz="quarter" idx="11"/>
          </p:nvPr>
        </p:nvSpPr>
        <p:spPr/>
        <p:txBody>
          <a:bodyPr/>
          <a:lstStyle/>
          <a:p>
            <a:r>
              <a:rPr lang="en-US"/>
              <a:t>Alisha Sikri         ACSML0401                             Unit-3</a:t>
            </a:r>
          </a:p>
        </p:txBody>
      </p:sp>
      <p:sp>
        <p:nvSpPr>
          <p:cNvPr id="4" name="Slide Number Placeholder 3"/>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23A8A3-8A29-4C32-9FDB-90DFAC3E88BE}" type="datetime1">
              <a:rPr lang="en-US" smtClean="0"/>
              <a:t>4/15/2022</a:t>
            </a:fld>
            <a:endParaRPr lang="en-US"/>
          </a:p>
        </p:txBody>
      </p:sp>
      <p:sp>
        <p:nvSpPr>
          <p:cNvPr id="6" name="Footer Placeholder 5"/>
          <p:cNvSpPr>
            <a:spLocks noGrp="1"/>
          </p:cNvSpPr>
          <p:nvPr>
            <p:ph type="ftr" sz="quarter" idx="11"/>
          </p:nvPr>
        </p:nvSpPr>
        <p:spPr/>
        <p:txBody>
          <a:bodyPr/>
          <a:lstStyle/>
          <a:p>
            <a:r>
              <a:rPr lang="en-US"/>
              <a:t>Alisha Sikri         ACSML0401                             Unit-3</a:t>
            </a:r>
          </a:p>
        </p:txBody>
      </p:sp>
      <p:sp>
        <p:nvSpPr>
          <p:cNvPr id="7" name="Slide Number Placeholder 6"/>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5B10D-1A6C-4CA4-9D1B-560E3550413D}" type="datetime1">
              <a:rPr lang="en-US" smtClean="0"/>
              <a:t>4/15/2022</a:t>
            </a:fld>
            <a:endParaRPr lang="en-US"/>
          </a:p>
        </p:txBody>
      </p:sp>
      <p:sp>
        <p:nvSpPr>
          <p:cNvPr id="6" name="Footer Placeholder 5"/>
          <p:cNvSpPr>
            <a:spLocks noGrp="1"/>
          </p:cNvSpPr>
          <p:nvPr>
            <p:ph type="ftr" sz="quarter" idx="11"/>
          </p:nvPr>
        </p:nvSpPr>
        <p:spPr/>
        <p:txBody>
          <a:bodyPr/>
          <a:lstStyle/>
          <a:p>
            <a:r>
              <a:rPr lang="en-US"/>
              <a:t>Alisha Sikri         ACSML0401                             Unit-3</a:t>
            </a:r>
          </a:p>
        </p:txBody>
      </p:sp>
      <p:sp>
        <p:nvSpPr>
          <p:cNvPr id="7" name="Slide Number Placeholder 6"/>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70559-72AE-424B-8225-9912D24F0288}" type="datetime1">
              <a:rPr lang="en-US" smtClean="0"/>
              <a:t>4/15/2022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Alisha Sikri         ACSML0401                             Unit-3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35DB6-9AA5-4DF6-8BB3-90D1D0B22B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0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8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8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youtube.com/watch?v=EWmCkVfPnJ8&amp;list=PLlGkyYYWOSOsGU-XARWdIFsRAJQkyBrVj&amp;index=2" TargetMode="External"/><Relationship Id="rId2" Type="http://schemas.openxmlformats.org/officeDocument/2006/relationships/hyperlink" Target="https://www.youtube.com/watch?v=fC7V8QsPBec&amp;feature=youtu.be"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upgrad.com/machine-learning-ai-pgd-iiitb/" TargetMode="Externa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2800" b="1" dirty="0">
                <a:solidFill>
                  <a:schemeClr val="tx1"/>
                </a:solidFill>
              </a:rPr>
              <a:t>DECISION TREES</a:t>
            </a:r>
          </a:p>
          <a:p>
            <a:r>
              <a:rPr lang="en-US" sz="2800" b="1" dirty="0">
                <a:solidFill>
                  <a:schemeClr val="tx1"/>
                </a:solidFill>
              </a:rPr>
              <a:t> AND </a:t>
            </a:r>
          </a:p>
          <a:p>
            <a:r>
              <a:rPr lang="en-US" sz="2800" b="1" dirty="0">
                <a:solidFill>
                  <a:schemeClr val="tx1"/>
                </a:solidFill>
              </a:rPr>
              <a:t>INSTANCE BASED LEARNING </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181600" y="3962400"/>
            <a:ext cx="36576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tx1"/>
                </a:solidFill>
              </a:rPr>
              <a:t>Faculty Details:</a:t>
            </a:r>
          </a:p>
          <a:p>
            <a:pPr algn="ctr">
              <a:lnSpc>
                <a:spcPct val="110000"/>
              </a:lnSpc>
              <a:spcBef>
                <a:spcPct val="20000"/>
              </a:spcBef>
              <a:defRPr/>
            </a:pPr>
            <a:r>
              <a:rPr lang="en-US" sz="2000" dirty="0">
                <a:solidFill>
                  <a:schemeClr val="tx1"/>
                </a:solidFill>
              </a:rPr>
              <a:t>Alisha Sikri</a:t>
            </a:r>
          </a:p>
          <a:p>
            <a:pPr algn="ctr">
              <a:lnSpc>
                <a:spcPct val="110000"/>
              </a:lnSpc>
              <a:spcBef>
                <a:spcPct val="20000"/>
              </a:spcBef>
              <a:defRPr/>
            </a:pPr>
            <a:r>
              <a:rPr lang="en-US" sz="2000" dirty="0">
                <a:solidFill>
                  <a:schemeClr val="tx1"/>
                </a:solidFill>
              </a:rPr>
              <a:t>Assistant professor</a:t>
            </a:r>
          </a:p>
          <a:p>
            <a:pPr algn="ctr">
              <a:lnSpc>
                <a:spcPct val="110000"/>
              </a:lnSpc>
              <a:spcBef>
                <a:spcPct val="20000"/>
              </a:spcBef>
              <a:defRPr/>
            </a:pPr>
            <a:r>
              <a:rPr lang="en-US" sz="2000" dirty="0">
                <a:solidFill>
                  <a:schemeClr val="tx1"/>
                </a:solidFill>
              </a:rPr>
              <a:t>AIML</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03A72FF3-5BD8-47A4-B92A-BD13E6ED53CF}" type="datetime1">
              <a:rPr lang="en-US" b="1" smtClean="0">
                <a:solidFill>
                  <a:schemeClr val="tx1"/>
                </a:solidFill>
              </a:rPr>
              <a:t>4/15/2022</a:t>
            </a:fld>
            <a:endParaRPr lang="en-US" b="1" dirty="0">
              <a:solidFill>
                <a:schemeClr val="tx1"/>
              </a:solidFill>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3</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752600" y="6248400"/>
            <a:ext cx="6019800" cy="365125"/>
          </a:xfrm>
        </p:spPr>
        <p:txBody>
          <a:bodyPr/>
          <a:lstStyle/>
          <a:p>
            <a:r>
              <a:rPr lang="en-US" b="1">
                <a:solidFill>
                  <a:schemeClr val="tx1"/>
                </a:solidFill>
              </a:rPr>
              <a:t>Alisha Sikri         ACSML0401                             Unit-3</a:t>
            </a:r>
            <a:endParaRPr lang="en-US" b="1" dirty="0">
              <a:solidFill>
                <a:schemeClr val="tx1"/>
              </a:solidFill>
            </a:endParaRPr>
          </a:p>
        </p:txBody>
      </p:sp>
      <p:sp>
        <p:nvSpPr>
          <p:cNvPr id="14" name="Subtitle 2"/>
          <p:cNvSpPr txBox="1">
            <a:spLocks/>
          </p:cNvSpPr>
          <p:nvPr/>
        </p:nvSpPr>
        <p:spPr>
          <a:xfrm>
            <a:off x="304800" y="3825766"/>
            <a:ext cx="3429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Subject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2000" b="1" dirty="0">
                <a:solidFill>
                  <a:schemeClr val="tx1"/>
                </a:solidFill>
              </a:rPr>
              <a:t>ACSML0401</a:t>
            </a:r>
            <a:endParaRPr lang="en-US" sz="2000" b="1" dirty="0">
              <a:solidFill>
                <a:schemeClr val="tx1"/>
              </a:solidFill>
            </a:endParaRPr>
          </a:p>
          <a:p>
            <a:pPr lvl="0" algn="ctr">
              <a:spcBef>
                <a:spcPct val="20000"/>
              </a:spcBef>
              <a:defRPr/>
            </a:pPr>
            <a:r>
              <a:rPr lang="en-US" sz="2000" dirty="0">
                <a:solidFill>
                  <a:schemeClr val="tx1"/>
                </a:solidFill>
              </a:rPr>
              <a:t>Machine Learning Techniques </a:t>
            </a:r>
          </a:p>
          <a:p>
            <a:pPr lvl="0" algn="ctr">
              <a:spcBef>
                <a:spcPct val="20000"/>
              </a:spcBef>
              <a:defRPr/>
            </a:pPr>
            <a:endParaRPr lang="en-US" sz="2000" dirty="0">
              <a:solidFill>
                <a:schemeClr val="tx1"/>
              </a:solidFill>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Course</a:t>
            </a:r>
            <a:r>
              <a:rPr kumimoji="0" lang="en-US" sz="2000" b="1"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 </a:t>
            </a:r>
            <a:r>
              <a:rPr lang="en-US" sz="2000" dirty="0" err="1">
                <a:solidFill>
                  <a:schemeClr val="tx1"/>
                </a:solidFill>
              </a:rPr>
              <a:t>B.Tech</a:t>
            </a:r>
            <a:r>
              <a:rPr lang="en-US" sz="2000" dirty="0">
                <a:solidFill>
                  <a:schemeClr val="tx1"/>
                </a:solidFill>
              </a:rPr>
              <a:t>  V-</a:t>
            </a:r>
            <a:r>
              <a:rPr lang="en-US" sz="2000" dirty="0" err="1">
                <a:solidFill>
                  <a:schemeClr val="tx1"/>
                </a:solidFill>
              </a:rPr>
              <a:t>Sem</a:t>
            </a:r>
            <a:r>
              <a:rPr lang="en-US" sz="2000" dirty="0">
                <a:solidFill>
                  <a:schemeClr val="tx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rmAutofit/>
          </a:bodyPr>
          <a:lstStyle/>
          <a:p>
            <a:pPr algn="just">
              <a:buNone/>
            </a:pPr>
            <a:r>
              <a:rPr lang="en-US" sz="2000" b="1" dirty="0"/>
              <a:t>CO MAPPING WITH PO</a:t>
            </a:r>
            <a:endParaRPr lang="en-US" sz="2000" dirty="0"/>
          </a:p>
          <a:p>
            <a:pPr>
              <a:buNone/>
            </a:pPr>
            <a:endParaRPr lang="en-US" sz="2000" dirty="0"/>
          </a:p>
        </p:txBody>
      </p:sp>
      <p:sp>
        <p:nvSpPr>
          <p:cNvPr id="4" name="Date Placeholder 3"/>
          <p:cNvSpPr>
            <a:spLocks noGrp="1"/>
          </p:cNvSpPr>
          <p:nvPr>
            <p:ph type="dt" sz="half" idx="10"/>
          </p:nvPr>
        </p:nvSpPr>
        <p:spPr/>
        <p:txBody>
          <a:bodyPr/>
          <a:lstStyle/>
          <a:p>
            <a:fld id="{D24E4A8B-F42B-4B83-846F-5F5624056E80}"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CO-PO  Mapping</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a:spLocks noGrp="1"/>
          </p:cNvSpPr>
          <p:nvPr>
            <p:ph type="ftr" sz="quarter" idx="11"/>
          </p:nvPr>
        </p:nvSpPr>
        <p:spPr>
          <a:xfrm>
            <a:off x="1981200" y="6248400"/>
            <a:ext cx="5562600" cy="365125"/>
          </a:xfrm>
        </p:spPr>
        <p:txBody>
          <a:bodyPr/>
          <a:lstStyle/>
          <a:p>
            <a:r>
              <a:rPr lang="en-US"/>
              <a:t>Alisha Sikri         ACSML0401                             Unit-3</a:t>
            </a:r>
            <a:endParaRPr lang="en-US" dirty="0"/>
          </a:p>
        </p:txBody>
      </p:sp>
      <p:graphicFrame>
        <p:nvGraphicFramePr>
          <p:cNvPr id="10" name="Table 9"/>
          <p:cNvGraphicFramePr>
            <a:graphicFrameLocks noGrp="1"/>
          </p:cNvGraphicFramePr>
          <p:nvPr/>
        </p:nvGraphicFramePr>
        <p:xfrm>
          <a:off x="609606" y="1676396"/>
          <a:ext cx="7924800" cy="2658535"/>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609600">
                  <a:extLst>
                    <a:ext uri="{9D8B030D-6E8A-4147-A177-3AD203B41FA5}">
                      <a16:colId xmlns:a16="http://schemas.microsoft.com/office/drawing/2014/main" val="20012"/>
                    </a:ext>
                  </a:extLst>
                </a:gridCol>
              </a:tblGrid>
              <a:tr h="440267">
                <a:tc>
                  <a:txBody>
                    <a:bodyPr/>
                    <a:lstStyle/>
                    <a:p>
                      <a:pPr algn="ctr"/>
                      <a:r>
                        <a:rPr lang="en-US" sz="1200" b="1" kern="1200" dirty="0">
                          <a:solidFill>
                            <a:schemeClr val="lt1"/>
                          </a:solidFill>
                          <a:latin typeface="Times New Roman" pitchFamily="18" charset="0"/>
                          <a:ea typeface="+mn-ea"/>
                          <a:cs typeface="Times New Roman" pitchFamily="18" charset="0"/>
                        </a:rPr>
                        <a:t>CO. No.</a:t>
                      </a:r>
                      <a:endParaRPr lang="en-US" sz="1200" b="1" dirty="0">
                        <a:latin typeface="Times New Roman" pitchFamily="18" charset="0"/>
                        <a:cs typeface="Times New Roman" pitchFamily="18" charset="0"/>
                      </a:endParaRPr>
                    </a:p>
                  </a:txBody>
                  <a:tcPr/>
                </a:tc>
                <a:tc>
                  <a:txBody>
                    <a:bodyPr/>
                    <a:lstStyle/>
                    <a:p>
                      <a:pPr marL="1206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PO1</a:t>
                      </a:r>
                    </a:p>
                  </a:txBody>
                  <a:tcPr marL="0" marR="0" marT="0" marB="0"/>
                </a:tc>
                <a:tc>
                  <a:txBody>
                    <a:bodyPr/>
                    <a:lstStyle/>
                    <a:p>
                      <a:pPr marL="0" marR="99695"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PO2</a:t>
                      </a:r>
                    </a:p>
                  </a:txBody>
                  <a:tcPr marL="0" marR="0" marT="0" marB="0"/>
                </a:tc>
                <a:tc>
                  <a:txBody>
                    <a:bodyPr/>
                    <a:lstStyle/>
                    <a:p>
                      <a:pPr marL="1714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3</a:t>
                      </a:r>
                    </a:p>
                  </a:txBody>
                  <a:tcPr marL="0" marR="0" marT="0" marB="0"/>
                </a:tc>
                <a:tc>
                  <a:txBody>
                    <a:bodyPr/>
                    <a:lstStyle/>
                    <a:p>
                      <a:pPr marL="1524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4</a:t>
                      </a:r>
                    </a:p>
                  </a:txBody>
                  <a:tcPr marL="0" marR="0" marT="0" marB="0"/>
                </a:tc>
                <a:tc>
                  <a:txBody>
                    <a:bodyPr/>
                    <a:lstStyle/>
                    <a:p>
                      <a:pPr marL="1524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5</a:t>
                      </a:r>
                    </a:p>
                  </a:txBody>
                  <a:tcPr marL="0" marR="0" marT="0" marB="0"/>
                </a:tc>
                <a:tc>
                  <a:txBody>
                    <a:bodyPr/>
                    <a:lstStyle/>
                    <a:p>
                      <a:pPr marL="14605" marR="0" algn="ctr">
                        <a:lnSpc>
                          <a:spcPct val="115000"/>
                        </a:lnSpc>
                        <a:spcBef>
                          <a:spcPts val="0"/>
                        </a:spcBef>
                        <a:spcAft>
                          <a:spcPts val="0"/>
                        </a:spcAft>
                      </a:pPr>
                      <a:r>
                        <a:rPr lang="en-US" sz="1200" b="1">
                          <a:latin typeface="Times New Roman" pitchFamily="18" charset="0"/>
                          <a:ea typeface="Times New Roman"/>
                          <a:cs typeface="Times New Roman" pitchFamily="18" charset="0"/>
                        </a:rPr>
                        <a:t>PO 6</a:t>
                      </a:r>
                    </a:p>
                  </a:txBody>
                  <a:tcPr marL="0" marR="0" marT="0" marB="0"/>
                </a:tc>
                <a:tc>
                  <a:txBody>
                    <a:bodyPr/>
                    <a:lstStyle/>
                    <a:p>
                      <a:pPr marL="1460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7</a:t>
                      </a:r>
                    </a:p>
                  </a:txBody>
                  <a:tcPr marL="0" marR="0" marT="0" marB="0"/>
                </a:tc>
                <a:tc>
                  <a:txBody>
                    <a:bodyPr/>
                    <a:lstStyle/>
                    <a:p>
                      <a:pPr marL="1397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8</a:t>
                      </a:r>
                    </a:p>
                  </a:txBody>
                  <a:tcPr marL="0" marR="0" marT="0" marB="0"/>
                </a:tc>
                <a:tc>
                  <a:txBody>
                    <a:bodyPr/>
                    <a:lstStyle/>
                    <a:p>
                      <a:pPr marL="12192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9</a:t>
                      </a:r>
                    </a:p>
                  </a:txBody>
                  <a:tcPr marL="0" marR="0" marT="0" marB="0"/>
                </a:tc>
                <a:tc>
                  <a:txBody>
                    <a:bodyPr/>
                    <a:lstStyle/>
                    <a:p>
                      <a:pPr marL="12446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10</a:t>
                      </a:r>
                    </a:p>
                  </a:txBody>
                  <a:tcPr marL="0" marR="0" marT="0" marB="0"/>
                </a:tc>
                <a:tc>
                  <a:txBody>
                    <a:bodyPr/>
                    <a:lstStyle/>
                    <a:p>
                      <a:pPr marL="8953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11</a:t>
                      </a:r>
                    </a:p>
                  </a:txBody>
                  <a:tcPr marL="0" marR="0" marT="0" marB="0"/>
                </a:tc>
                <a:tc>
                  <a:txBody>
                    <a:bodyPr/>
                    <a:lstStyle/>
                    <a:p>
                      <a:pPr marL="10922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12</a:t>
                      </a:r>
                    </a:p>
                  </a:txBody>
                  <a:tcPr marL="0" marR="0" marT="0" marB="0"/>
                </a:tc>
                <a:extLst>
                  <a:ext uri="{0D108BD9-81ED-4DB2-BD59-A6C34878D82A}">
                    <a16:rowId xmlns:a16="http://schemas.microsoft.com/office/drawing/2014/main" val="10000"/>
                  </a:ext>
                </a:extLst>
              </a:tr>
              <a:tr h="440267">
                <a:tc>
                  <a:txBody>
                    <a:bodyPr/>
                    <a:lstStyle/>
                    <a:p>
                      <a:pPr marL="67945" marR="0" algn="ctr">
                        <a:lnSpc>
                          <a:spcPct val="115000"/>
                        </a:lnSpc>
                        <a:spcBef>
                          <a:spcPts val="0"/>
                        </a:spcBef>
                        <a:spcAft>
                          <a:spcPts val="0"/>
                        </a:spcAft>
                      </a:pPr>
                      <a:endParaRPr lang="en-US" sz="1200" b="1" dirty="0">
                        <a:latin typeface="Times New Roman"/>
                        <a:ea typeface="Times New Roman"/>
                        <a:cs typeface="Times New Roman"/>
                      </a:endParaRPr>
                    </a:p>
                    <a:p>
                      <a:pPr marL="67945"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12065" marR="0" algn="ctr">
                        <a:lnSpc>
                          <a:spcPct val="115000"/>
                        </a:lnSpc>
                        <a:spcBef>
                          <a:spcPts val="0"/>
                        </a:spcBef>
                        <a:spcAft>
                          <a:spcPts val="0"/>
                        </a:spcAft>
                      </a:pPr>
                      <a:endParaRPr lang="en-US" sz="1200" b="1" dirty="0">
                        <a:latin typeface="Times New Roman"/>
                        <a:ea typeface="Times New Roman"/>
                        <a:cs typeface="Times New Roman"/>
                      </a:endParaRPr>
                    </a:p>
                    <a:p>
                      <a:pPr marL="12065" marR="0" algn="ctr">
                        <a:lnSpc>
                          <a:spcPct val="11500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ct val="115000"/>
                        </a:lnSpc>
                        <a:spcBef>
                          <a:spcPts val="0"/>
                        </a:spcBef>
                        <a:spcAft>
                          <a:spcPts val="0"/>
                        </a:spcAft>
                      </a:pPr>
                      <a:endParaRPr lang="en-US" sz="1200" b="1" dirty="0">
                        <a:latin typeface="Times New Roman"/>
                        <a:ea typeface="Times New Roman"/>
                        <a:cs typeface="Times New Roman"/>
                      </a:endParaRPr>
                    </a:p>
                    <a:p>
                      <a:pPr marL="0" marR="99695" algn="ctr">
                        <a:lnSpc>
                          <a:spcPct val="11500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ct val="115000"/>
                        </a:lnSpc>
                        <a:spcBef>
                          <a:spcPts val="0"/>
                        </a:spcBef>
                        <a:spcAft>
                          <a:spcPts val="0"/>
                        </a:spcAft>
                      </a:pPr>
                      <a:endParaRPr lang="en-US" sz="1200" b="1" dirty="0">
                        <a:latin typeface="Times New Roman"/>
                        <a:ea typeface="Times New Roman"/>
                        <a:cs typeface="Times New Roman"/>
                      </a:endParaRPr>
                    </a:p>
                    <a:p>
                      <a:pPr marL="17145" marR="0" algn="ctr">
                        <a:lnSpc>
                          <a:spcPct val="11500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ct val="115000"/>
                        </a:lnSpc>
                        <a:spcBef>
                          <a:spcPts val="0"/>
                        </a:spcBef>
                        <a:spcAft>
                          <a:spcPts val="0"/>
                        </a:spcAft>
                      </a:pPr>
                      <a:endParaRPr lang="en-US" sz="1200" b="1" dirty="0">
                        <a:latin typeface="Times New Roman"/>
                        <a:ea typeface="Times New Roman"/>
                        <a:cs typeface="Times New Roman"/>
                      </a:endParaRPr>
                    </a:p>
                    <a:p>
                      <a:pPr marL="15240"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ct val="115000"/>
                        </a:lnSpc>
                        <a:spcBef>
                          <a:spcPts val="0"/>
                        </a:spcBef>
                        <a:spcAft>
                          <a:spcPts val="0"/>
                        </a:spcAft>
                      </a:pPr>
                      <a:endParaRPr lang="en-US" sz="1200" b="1" dirty="0">
                        <a:latin typeface="Times New Roman"/>
                        <a:ea typeface="Times New Roman"/>
                        <a:cs typeface="Times New Roman"/>
                      </a:endParaRPr>
                    </a:p>
                    <a:p>
                      <a:pPr marL="121920"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ct val="115000"/>
                        </a:lnSpc>
                        <a:spcBef>
                          <a:spcPts val="0"/>
                        </a:spcBef>
                        <a:spcAft>
                          <a:spcPts val="0"/>
                        </a:spcAft>
                      </a:pPr>
                      <a:endParaRPr lang="en-US" sz="1200" b="1" dirty="0">
                        <a:latin typeface="Times New Roman"/>
                        <a:ea typeface="Times New Roman"/>
                        <a:cs typeface="Times New Roman"/>
                      </a:endParaRPr>
                    </a:p>
                    <a:p>
                      <a:pPr marL="139700" marR="0" algn="ctr">
                        <a:lnSpc>
                          <a:spcPct val="115000"/>
                        </a:lnSpc>
                        <a:spcBef>
                          <a:spcPts val="0"/>
                        </a:spcBef>
                        <a:spcAft>
                          <a:spcPts val="0"/>
                        </a:spcAft>
                      </a:pPr>
                      <a:r>
                        <a:rPr lang="en-US" sz="1200" b="1" dirty="0">
                          <a:latin typeface="Times New Roman"/>
                          <a:ea typeface="Times New Roman"/>
                          <a:cs typeface="Times New Roman"/>
                        </a:rPr>
                        <a:t>2</a:t>
                      </a:r>
                    </a:p>
                  </a:txBody>
                  <a:tcPr marL="0" marR="0" marT="0" marB="0" anchor="ctr" anchorCtr="1"/>
                </a:tc>
                <a:extLst>
                  <a:ext uri="{0D108BD9-81ED-4DB2-BD59-A6C34878D82A}">
                    <a16:rowId xmlns:a16="http://schemas.microsoft.com/office/drawing/2014/main" val="10001"/>
                  </a:ext>
                </a:extLst>
              </a:tr>
              <a:tr h="440267">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2</a:t>
                      </a:r>
                    </a:p>
                  </a:txBody>
                  <a:tcPr marL="0" marR="0" marT="0" marB="0" anchor="ctr" anchorCtr="1"/>
                </a:tc>
                <a:tc>
                  <a:txBody>
                    <a:bodyPr/>
                    <a:lstStyle/>
                    <a:p>
                      <a:pPr marL="12065" marR="0" algn="ctr">
                        <a:lnSpc>
                          <a:spcPts val="1140"/>
                        </a:lnSpc>
                        <a:spcBef>
                          <a:spcPts val="0"/>
                        </a:spcBef>
                        <a:spcAft>
                          <a:spcPts val="0"/>
                        </a:spcAft>
                      </a:pPr>
                      <a:endParaRPr lang="en-US" sz="1200" b="1" dirty="0">
                        <a:latin typeface="Times New Roman"/>
                        <a:ea typeface="Times New Roman"/>
                        <a:cs typeface="Times New Roman"/>
                      </a:endParaRPr>
                    </a:p>
                    <a:p>
                      <a:pPr marL="1206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40"/>
                        </a:lnSpc>
                        <a:spcBef>
                          <a:spcPts val="0"/>
                        </a:spcBef>
                        <a:spcAft>
                          <a:spcPts val="0"/>
                        </a:spcAft>
                      </a:pPr>
                      <a:endParaRPr lang="en-US" sz="1200" b="1" dirty="0">
                        <a:latin typeface="Times New Roman"/>
                        <a:ea typeface="Times New Roman"/>
                        <a:cs typeface="Times New Roman"/>
                      </a:endParaRPr>
                    </a:p>
                    <a:p>
                      <a:pPr marL="0" marR="99695"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40"/>
                        </a:lnSpc>
                        <a:spcBef>
                          <a:spcPts val="0"/>
                        </a:spcBef>
                        <a:spcAft>
                          <a:spcPts val="0"/>
                        </a:spcAft>
                      </a:pPr>
                      <a:endParaRPr lang="en-US" sz="1200" b="1" dirty="0">
                        <a:latin typeface="Times New Roman"/>
                        <a:ea typeface="Times New Roman"/>
                        <a:cs typeface="Times New Roman"/>
                      </a:endParaRPr>
                    </a:p>
                    <a:p>
                      <a:pPr marL="171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40"/>
                        </a:lnSpc>
                        <a:spcBef>
                          <a:spcPts val="0"/>
                        </a:spcBef>
                        <a:spcAft>
                          <a:spcPts val="0"/>
                        </a:spcAft>
                      </a:pPr>
                      <a:endParaRPr lang="en-US" sz="1200" b="1" dirty="0">
                        <a:latin typeface="Times New Roman"/>
                        <a:ea typeface="Times New Roman"/>
                        <a:cs typeface="Times New Roman"/>
                      </a:endParaRPr>
                    </a:p>
                    <a:p>
                      <a:pPr marL="1524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ts val="1140"/>
                        </a:lnSpc>
                        <a:spcBef>
                          <a:spcPts val="0"/>
                        </a:spcBef>
                        <a:spcAft>
                          <a:spcPts val="0"/>
                        </a:spcAft>
                      </a:pPr>
                      <a:endParaRPr lang="en-US" sz="1200" b="1" dirty="0">
                        <a:latin typeface="Times New Roman"/>
                        <a:ea typeface="Times New Roman"/>
                        <a:cs typeface="Times New Roman"/>
                      </a:endParaRPr>
                    </a:p>
                    <a:p>
                      <a:pPr marL="12192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ts val="1140"/>
                        </a:lnSpc>
                        <a:spcBef>
                          <a:spcPts val="0"/>
                        </a:spcBef>
                        <a:spcAft>
                          <a:spcPts val="0"/>
                        </a:spcAft>
                      </a:pPr>
                      <a:endParaRPr lang="en-US" sz="1200" b="1" dirty="0">
                        <a:latin typeface="Times New Roman"/>
                        <a:ea typeface="Times New Roman"/>
                        <a:cs typeface="Times New Roman"/>
                      </a:endParaRPr>
                    </a:p>
                    <a:p>
                      <a:pPr marL="13970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extLst>
                  <a:ext uri="{0D108BD9-81ED-4DB2-BD59-A6C34878D82A}">
                    <a16:rowId xmlns:a16="http://schemas.microsoft.com/office/drawing/2014/main" val="10002"/>
                  </a:ext>
                </a:extLst>
              </a:tr>
              <a:tr h="440267">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2065" marR="0" algn="ctr">
                        <a:lnSpc>
                          <a:spcPts val="1140"/>
                        </a:lnSpc>
                        <a:spcBef>
                          <a:spcPts val="0"/>
                        </a:spcBef>
                        <a:spcAft>
                          <a:spcPts val="0"/>
                        </a:spcAft>
                      </a:pPr>
                      <a:endParaRPr lang="en-US" sz="1200" b="1" dirty="0">
                        <a:latin typeface="Times New Roman"/>
                        <a:ea typeface="Times New Roman"/>
                        <a:cs typeface="Times New Roman"/>
                      </a:endParaRPr>
                    </a:p>
                    <a:p>
                      <a:pPr marL="1206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40"/>
                        </a:lnSpc>
                        <a:spcBef>
                          <a:spcPts val="0"/>
                        </a:spcBef>
                        <a:spcAft>
                          <a:spcPts val="0"/>
                        </a:spcAft>
                      </a:pPr>
                      <a:endParaRPr lang="en-US" sz="1200" b="1" dirty="0">
                        <a:latin typeface="Times New Roman"/>
                        <a:ea typeface="Times New Roman"/>
                        <a:cs typeface="Times New Roman"/>
                      </a:endParaRPr>
                    </a:p>
                    <a:p>
                      <a:pPr marL="0" marR="99695"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40"/>
                        </a:lnSpc>
                        <a:spcBef>
                          <a:spcPts val="0"/>
                        </a:spcBef>
                        <a:spcAft>
                          <a:spcPts val="0"/>
                        </a:spcAft>
                      </a:pPr>
                      <a:endParaRPr lang="en-US" sz="1200" b="1" dirty="0">
                        <a:latin typeface="Times New Roman"/>
                        <a:ea typeface="Times New Roman"/>
                        <a:cs typeface="Times New Roman"/>
                      </a:endParaRPr>
                    </a:p>
                    <a:p>
                      <a:pPr marL="171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40"/>
                        </a:lnSpc>
                        <a:spcBef>
                          <a:spcPts val="0"/>
                        </a:spcBef>
                        <a:spcAft>
                          <a:spcPts val="0"/>
                        </a:spcAft>
                      </a:pPr>
                      <a:endParaRPr lang="en-US" sz="1200" b="1" dirty="0">
                        <a:latin typeface="Times New Roman"/>
                        <a:ea typeface="Times New Roman"/>
                        <a:cs typeface="Times New Roman"/>
                      </a:endParaRPr>
                    </a:p>
                    <a:p>
                      <a:pPr marL="1524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14605" marR="0" algn="ctr">
                        <a:lnSpc>
                          <a:spcPts val="1140"/>
                        </a:lnSpc>
                        <a:spcBef>
                          <a:spcPts val="0"/>
                        </a:spcBef>
                        <a:spcAft>
                          <a:spcPts val="0"/>
                        </a:spcAft>
                      </a:pPr>
                      <a:endParaRPr lang="en-US" sz="1200" b="1" dirty="0">
                        <a:latin typeface="Times New Roman"/>
                        <a:ea typeface="Times New Roman"/>
                        <a:cs typeface="Times New Roman"/>
                      </a:endParaRPr>
                    </a:p>
                    <a:p>
                      <a:pPr marL="14605"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ts val="1140"/>
                        </a:lnSpc>
                        <a:spcBef>
                          <a:spcPts val="0"/>
                        </a:spcBef>
                        <a:spcAft>
                          <a:spcPts val="0"/>
                        </a:spcAft>
                      </a:pPr>
                      <a:endParaRPr lang="en-US" sz="1200" b="1" dirty="0">
                        <a:latin typeface="Times New Roman"/>
                        <a:ea typeface="Times New Roman"/>
                        <a:cs typeface="Times New Roman"/>
                      </a:endParaRPr>
                    </a:p>
                    <a:p>
                      <a:pPr marL="12192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ts val="1140"/>
                        </a:lnSpc>
                        <a:spcBef>
                          <a:spcPts val="0"/>
                        </a:spcBef>
                        <a:spcAft>
                          <a:spcPts val="0"/>
                        </a:spcAft>
                      </a:pPr>
                      <a:endParaRPr lang="en-US" sz="1200" b="1" dirty="0">
                        <a:latin typeface="Times New Roman"/>
                        <a:ea typeface="Times New Roman"/>
                        <a:cs typeface="Times New Roman"/>
                      </a:endParaRPr>
                    </a:p>
                    <a:p>
                      <a:pPr marL="13970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extLst>
                  <a:ext uri="{0D108BD9-81ED-4DB2-BD59-A6C34878D82A}">
                    <a16:rowId xmlns:a16="http://schemas.microsoft.com/office/drawing/2014/main" val="10003"/>
                  </a:ext>
                </a:extLst>
              </a:tr>
              <a:tr h="440267">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4</a:t>
                      </a:r>
                    </a:p>
                  </a:txBody>
                  <a:tcPr marL="0" marR="0" marT="0" marB="0" anchor="ctr" anchorCtr="1"/>
                </a:tc>
                <a:tc>
                  <a:txBody>
                    <a:bodyPr/>
                    <a:lstStyle/>
                    <a:p>
                      <a:pPr marL="12065" marR="0" algn="ctr">
                        <a:lnSpc>
                          <a:spcPts val="1140"/>
                        </a:lnSpc>
                        <a:spcBef>
                          <a:spcPts val="0"/>
                        </a:spcBef>
                        <a:spcAft>
                          <a:spcPts val="0"/>
                        </a:spcAft>
                      </a:pPr>
                      <a:endParaRPr lang="en-US" sz="1200" b="1" dirty="0">
                        <a:latin typeface="Times New Roman"/>
                        <a:ea typeface="Times New Roman"/>
                        <a:cs typeface="Times New Roman"/>
                      </a:endParaRPr>
                    </a:p>
                    <a:p>
                      <a:pPr marL="1206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40"/>
                        </a:lnSpc>
                        <a:spcBef>
                          <a:spcPts val="0"/>
                        </a:spcBef>
                        <a:spcAft>
                          <a:spcPts val="0"/>
                        </a:spcAft>
                      </a:pPr>
                      <a:endParaRPr lang="en-US" sz="1200" b="1" dirty="0">
                        <a:latin typeface="Times New Roman"/>
                        <a:ea typeface="Times New Roman"/>
                        <a:cs typeface="Times New Roman"/>
                      </a:endParaRPr>
                    </a:p>
                    <a:p>
                      <a:pPr marL="0" marR="99695"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40"/>
                        </a:lnSpc>
                        <a:spcBef>
                          <a:spcPts val="0"/>
                        </a:spcBef>
                        <a:spcAft>
                          <a:spcPts val="0"/>
                        </a:spcAft>
                      </a:pPr>
                      <a:endParaRPr lang="en-US" sz="1200" b="1" dirty="0">
                        <a:latin typeface="Times New Roman"/>
                        <a:ea typeface="Times New Roman"/>
                        <a:cs typeface="Times New Roman"/>
                      </a:endParaRPr>
                    </a:p>
                    <a:p>
                      <a:pPr marL="171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40"/>
                        </a:lnSpc>
                        <a:spcBef>
                          <a:spcPts val="0"/>
                        </a:spcBef>
                        <a:spcAft>
                          <a:spcPts val="0"/>
                        </a:spcAft>
                      </a:pPr>
                      <a:endParaRPr lang="en-US" sz="1200" b="1" dirty="0">
                        <a:latin typeface="Times New Roman"/>
                        <a:ea typeface="Times New Roman"/>
                        <a:cs typeface="Times New Roman"/>
                      </a:endParaRPr>
                    </a:p>
                    <a:p>
                      <a:pPr marL="1524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ts val="1140"/>
                        </a:lnSpc>
                        <a:spcBef>
                          <a:spcPts val="0"/>
                        </a:spcBef>
                        <a:spcAft>
                          <a:spcPts val="0"/>
                        </a:spcAft>
                      </a:pPr>
                      <a:endParaRPr lang="en-US" sz="1200" b="1" dirty="0">
                        <a:latin typeface="Times New Roman"/>
                        <a:ea typeface="Times New Roman"/>
                        <a:cs typeface="Times New Roman"/>
                      </a:endParaRPr>
                    </a:p>
                    <a:p>
                      <a:pPr marL="12192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ts val="1140"/>
                        </a:lnSpc>
                        <a:spcBef>
                          <a:spcPts val="0"/>
                        </a:spcBef>
                        <a:spcAft>
                          <a:spcPts val="0"/>
                        </a:spcAft>
                      </a:pPr>
                      <a:endParaRPr lang="en-US" sz="1200" b="1" dirty="0">
                        <a:latin typeface="Times New Roman"/>
                        <a:ea typeface="Times New Roman"/>
                        <a:cs typeface="Times New Roman"/>
                      </a:endParaRPr>
                    </a:p>
                    <a:p>
                      <a:pPr marL="139700" marR="0" algn="ctr">
                        <a:lnSpc>
                          <a:spcPts val="1140"/>
                        </a:lnSpc>
                        <a:spcBef>
                          <a:spcPts val="0"/>
                        </a:spcBef>
                        <a:spcAft>
                          <a:spcPts val="0"/>
                        </a:spcAft>
                      </a:pPr>
                      <a:r>
                        <a:rPr lang="en-US" sz="1200" b="1" dirty="0">
                          <a:latin typeface="Times New Roman"/>
                          <a:ea typeface="Times New Roman"/>
                          <a:cs typeface="Times New Roman"/>
                        </a:rPr>
                        <a:t>2</a:t>
                      </a:r>
                    </a:p>
                  </a:txBody>
                  <a:tcPr marL="0" marR="0" marT="0" marB="0" anchor="ctr" anchorCtr="1"/>
                </a:tc>
                <a:extLst>
                  <a:ext uri="{0D108BD9-81ED-4DB2-BD59-A6C34878D82A}">
                    <a16:rowId xmlns:a16="http://schemas.microsoft.com/office/drawing/2014/main" val="10004"/>
                  </a:ext>
                </a:extLst>
              </a:tr>
              <a:tr h="440267">
                <a:tc>
                  <a:txBody>
                    <a:bodyPr/>
                    <a:lstStyle/>
                    <a:p>
                      <a:pPr marL="67945" marR="0" algn="ctr">
                        <a:lnSpc>
                          <a:spcPts val="1135"/>
                        </a:lnSpc>
                        <a:spcBef>
                          <a:spcPts val="0"/>
                        </a:spcBef>
                        <a:spcAft>
                          <a:spcPts val="0"/>
                        </a:spcAft>
                      </a:pPr>
                      <a:endParaRPr lang="en-US" sz="1200" b="1" dirty="0">
                        <a:latin typeface="Times New Roman"/>
                        <a:ea typeface="Times New Roman"/>
                        <a:cs typeface="Times New Roman"/>
                      </a:endParaRPr>
                    </a:p>
                    <a:p>
                      <a:pPr marL="67945" marR="0" algn="ctr">
                        <a:lnSpc>
                          <a:spcPts val="1135"/>
                        </a:lnSpc>
                        <a:spcBef>
                          <a:spcPts val="0"/>
                        </a:spcBef>
                        <a:spcAft>
                          <a:spcPts val="0"/>
                        </a:spcAft>
                      </a:pPr>
                      <a:r>
                        <a:rPr lang="en-US" sz="1200" b="1" dirty="0">
                          <a:latin typeface="Times New Roman"/>
                          <a:ea typeface="Times New Roman"/>
                          <a:cs typeface="Times New Roman"/>
                        </a:rPr>
                        <a:t>5</a:t>
                      </a:r>
                    </a:p>
                  </a:txBody>
                  <a:tcPr marL="0" marR="0" marT="0" marB="0" anchor="ctr" anchorCtr="1"/>
                </a:tc>
                <a:tc>
                  <a:txBody>
                    <a:bodyPr/>
                    <a:lstStyle/>
                    <a:p>
                      <a:pPr marL="12065" marR="0" algn="ctr">
                        <a:lnSpc>
                          <a:spcPts val="1135"/>
                        </a:lnSpc>
                        <a:spcBef>
                          <a:spcPts val="0"/>
                        </a:spcBef>
                        <a:spcAft>
                          <a:spcPts val="0"/>
                        </a:spcAft>
                      </a:pPr>
                      <a:endParaRPr lang="en-US" sz="1200" b="1" dirty="0">
                        <a:latin typeface="Times New Roman"/>
                        <a:ea typeface="Times New Roman"/>
                        <a:cs typeface="Times New Roman"/>
                      </a:endParaRPr>
                    </a:p>
                    <a:p>
                      <a:pPr marL="12065" marR="0" algn="ctr">
                        <a:lnSpc>
                          <a:spcPts val="1135"/>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35"/>
                        </a:lnSpc>
                        <a:spcBef>
                          <a:spcPts val="0"/>
                        </a:spcBef>
                        <a:spcAft>
                          <a:spcPts val="0"/>
                        </a:spcAft>
                      </a:pPr>
                      <a:endParaRPr lang="en-US" sz="1200" b="1" dirty="0">
                        <a:latin typeface="Times New Roman"/>
                        <a:ea typeface="Times New Roman"/>
                        <a:cs typeface="Times New Roman"/>
                      </a:endParaRPr>
                    </a:p>
                    <a:p>
                      <a:pPr marL="0" marR="99695" algn="ctr">
                        <a:lnSpc>
                          <a:spcPts val="1135"/>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35"/>
                        </a:lnSpc>
                        <a:spcBef>
                          <a:spcPts val="0"/>
                        </a:spcBef>
                        <a:spcAft>
                          <a:spcPts val="0"/>
                        </a:spcAft>
                      </a:pPr>
                      <a:endParaRPr lang="en-US" sz="1200" b="1" dirty="0">
                        <a:latin typeface="Times New Roman"/>
                        <a:ea typeface="Times New Roman"/>
                        <a:cs typeface="Times New Roman"/>
                      </a:endParaRPr>
                    </a:p>
                    <a:p>
                      <a:pPr marL="17145" marR="0" algn="ctr">
                        <a:lnSpc>
                          <a:spcPts val="1135"/>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35"/>
                        </a:lnSpc>
                        <a:spcBef>
                          <a:spcPts val="0"/>
                        </a:spcBef>
                        <a:spcAft>
                          <a:spcPts val="0"/>
                        </a:spcAft>
                      </a:pPr>
                      <a:endParaRPr lang="en-US" sz="1200" b="1" dirty="0">
                        <a:latin typeface="Times New Roman"/>
                        <a:ea typeface="Times New Roman"/>
                        <a:cs typeface="Times New Roman"/>
                      </a:endParaRPr>
                    </a:p>
                    <a:p>
                      <a:pPr marL="15240" marR="0" algn="ctr">
                        <a:lnSpc>
                          <a:spcPts val="1135"/>
                        </a:lnSpc>
                        <a:spcBef>
                          <a:spcPts val="0"/>
                        </a:spcBef>
                        <a:spcAft>
                          <a:spcPts val="0"/>
                        </a:spcAft>
                      </a:pPr>
                      <a:r>
                        <a:rPr lang="en-US" sz="1200" b="1" dirty="0">
                          <a:latin typeface="Times New Roman"/>
                          <a:ea typeface="Times New Roman"/>
                          <a:cs typeface="Times New Roman"/>
                        </a:rPr>
                        <a:t>2</a:t>
                      </a: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extLst>
                  <a:ext uri="{0D108BD9-81ED-4DB2-BD59-A6C34878D82A}">
                    <a16:rowId xmlns:a16="http://schemas.microsoft.com/office/drawing/2014/main" val="10005"/>
                  </a:ext>
                </a:extLst>
              </a:tr>
            </a:tbl>
          </a:graphicData>
        </a:graphic>
      </p:graphicFrame>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2931250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3C9ECA-2903-47BB-834D-C602CDCCF84E}"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p:cNvPicPr>
            <a:picLocks noChangeAspect="1"/>
          </p:cNvPicPr>
          <p:nvPr/>
        </p:nvPicPr>
        <p:blipFill>
          <a:blip r:embed="rId3"/>
          <a:stretch>
            <a:fillRect/>
          </a:stretch>
        </p:blipFill>
        <p:spPr>
          <a:xfrm>
            <a:off x="914399" y="914400"/>
            <a:ext cx="7588201" cy="1929391"/>
          </a:xfrm>
          <a:prstGeom prst="rect">
            <a:avLst/>
          </a:prstGeom>
        </p:spPr>
      </p:pic>
      <p:pic>
        <p:nvPicPr>
          <p:cNvPr id="11" name="Picture 10"/>
          <p:cNvPicPr>
            <a:picLocks noChangeAspect="1"/>
          </p:cNvPicPr>
          <p:nvPr/>
        </p:nvPicPr>
        <p:blipFill>
          <a:blip r:embed="rId4"/>
          <a:stretch>
            <a:fillRect/>
          </a:stretch>
        </p:blipFill>
        <p:spPr>
          <a:xfrm>
            <a:off x="914399" y="1686160"/>
            <a:ext cx="7588201" cy="4456622"/>
          </a:xfrm>
          <a:prstGeom prst="rect">
            <a:avLst/>
          </a:prstGeom>
        </p:spPr>
      </p:pic>
    </p:spTree>
    <p:extLst>
      <p:ext uri="{BB962C8B-B14F-4D97-AF65-F5344CB8AC3E}">
        <p14:creationId xmlns:p14="http://schemas.microsoft.com/office/powerpoint/2010/main" val="40269043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810FBD-AD03-4EE3-84FF-13AE222FD3BF}"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3"/>
          <a:stretch>
            <a:fillRect/>
          </a:stretch>
        </p:blipFill>
        <p:spPr>
          <a:xfrm>
            <a:off x="1028700" y="990600"/>
            <a:ext cx="7086600" cy="5342659"/>
          </a:xfrm>
          <a:prstGeom prst="rect">
            <a:avLst/>
          </a:prstGeom>
        </p:spPr>
      </p:pic>
    </p:spTree>
    <p:extLst>
      <p:ext uri="{BB962C8B-B14F-4D97-AF65-F5344CB8AC3E}">
        <p14:creationId xmlns:p14="http://schemas.microsoft.com/office/powerpoint/2010/main" val="608085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032E86-59FF-42EE-9620-4F038D71FAFC}"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Sessional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 name="Picture 1"/>
          <p:cNvPicPr>
            <a:picLocks noChangeAspect="1"/>
          </p:cNvPicPr>
          <p:nvPr/>
        </p:nvPicPr>
        <p:blipFill>
          <a:blip r:embed="rId3"/>
          <a:stretch>
            <a:fillRect/>
          </a:stretch>
        </p:blipFill>
        <p:spPr>
          <a:xfrm>
            <a:off x="724944" y="711250"/>
            <a:ext cx="8315325" cy="2388399"/>
          </a:xfrm>
          <a:prstGeom prst="rect">
            <a:avLst/>
          </a:prstGeom>
        </p:spPr>
      </p:pic>
      <p:pic>
        <p:nvPicPr>
          <p:cNvPr id="3" name="Picture 2"/>
          <p:cNvPicPr>
            <a:picLocks noChangeAspect="1"/>
          </p:cNvPicPr>
          <p:nvPr/>
        </p:nvPicPr>
        <p:blipFill>
          <a:blip r:embed="rId4"/>
          <a:stretch>
            <a:fillRect/>
          </a:stretch>
        </p:blipFill>
        <p:spPr>
          <a:xfrm>
            <a:off x="724944" y="3101134"/>
            <a:ext cx="8315325" cy="3123852"/>
          </a:xfrm>
          <a:prstGeom prst="rect">
            <a:avLst/>
          </a:prstGeom>
        </p:spPr>
      </p:pic>
    </p:spTree>
    <p:extLst>
      <p:ext uri="{BB962C8B-B14F-4D97-AF65-F5344CB8AC3E}">
        <p14:creationId xmlns:p14="http://schemas.microsoft.com/office/powerpoint/2010/main" val="42431027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F60741-0748-4BC3-B5C8-26C8F1D9E695}"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Sessional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5" name="Picture 4"/>
          <p:cNvPicPr>
            <a:picLocks noChangeAspect="1"/>
          </p:cNvPicPr>
          <p:nvPr/>
        </p:nvPicPr>
        <p:blipFill>
          <a:blip r:embed="rId3"/>
          <a:stretch>
            <a:fillRect/>
          </a:stretch>
        </p:blipFill>
        <p:spPr>
          <a:xfrm>
            <a:off x="428625" y="817163"/>
            <a:ext cx="8715375" cy="5441950"/>
          </a:xfrm>
          <a:prstGeom prst="rect">
            <a:avLst/>
          </a:prstGeom>
        </p:spPr>
      </p:pic>
    </p:spTree>
    <p:extLst>
      <p:ext uri="{BB962C8B-B14F-4D97-AF65-F5344CB8AC3E}">
        <p14:creationId xmlns:p14="http://schemas.microsoft.com/office/powerpoint/2010/main" val="25513694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F52760-AD68-4116-8E6A-CF47870A7C20}"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Sessional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 name="Picture 1"/>
          <p:cNvPicPr>
            <a:picLocks noChangeAspect="1"/>
          </p:cNvPicPr>
          <p:nvPr/>
        </p:nvPicPr>
        <p:blipFill>
          <a:blip r:embed="rId3"/>
          <a:stretch>
            <a:fillRect/>
          </a:stretch>
        </p:blipFill>
        <p:spPr>
          <a:xfrm>
            <a:off x="200025" y="895350"/>
            <a:ext cx="8743950" cy="5067300"/>
          </a:xfrm>
          <a:prstGeom prst="rect">
            <a:avLst/>
          </a:prstGeom>
        </p:spPr>
      </p:pic>
    </p:spTree>
    <p:extLst>
      <p:ext uri="{BB962C8B-B14F-4D97-AF65-F5344CB8AC3E}">
        <p14:creationId xmlns:p14="http://schemas.microsoft.com/office/powerpoint/2010/main" val="25473822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80274"/>
            <a:ext cx="8229600" cy="5344713"/>
          </a:xfrm>
        </p:spPr>
        <p:txBody>
          <a:bodyPr/>
          <a:lstStyle/>
          <a:p>
            <a:pPr marL="457200" indent="-457200" algn="just">
              <a:lnSpc>
                <a:spcPct val="150000"/>
              </a:lnSpc>
              <a:buFont typeface="+mj-lt"/>
              <a:buAutoNum type="arabicPeriod"/>
            </a:pPr>
            <a:r>
              <a:rPr lang="en-US" sz="2400" dirty="0">
                <a:latin typeface="Times New Roman" pitchFamily="18" charset="0"/>
                <a:cs typeface="Times New Roman" pitchFamily="18" charset="0"/>
              </a:rPr>
              <a:t>Explain the various types of issues in machine learning.</a:t>
            </a:r>
          </a:p>
          <a:p>
            <a:pPr marL="457200" indent="-457200" algn="just">
              <a:lnSpc>
                <a:spcPct val="150000"/>
              </a:lnSpc>
              <a:buFont typeface="+mj-lt"/>
              <a:buAutoNum type="arabicPeriod"/>
            </a:pPr>
            <a:r>
              <a:rPr lang="en-US" sz="2400" dirty="0">
                <a:latin typeface="Times New Roman" pitchFamily="18" charset="0"/>
                <a:cs typeface="Times New Roman" pitchFamily="18" charset="0"/>
              </a:rPr>
              <a:t>Define the learning classifiers.</a:t>
            </a:r>
          </a:p>
          <a:p>
            <a:pPr marL="457200" indent="-457200" algn="just">
              <a:lnSpc>
                <a:spcPct val="150000"/>
              </a:lnSpc>
              <a:buFont typeface="+mj-lt"/>
              <a:buAutoNum type="arabicPeriod"/>
            </a:pPr>
            <a:r>
              <a:rPr lang="en-US" sz="2400" dirty="0">
                <a:latin typeface="Times New Roman" pitchFamily="18" charset="0"/>
                <a:cs typeface="Times New Roman" pitchFamily="18" charset="0"/>
              </a:rPr>
              <a:t>Explain pruning in decision tree.</a:t>
            </a:r>
          </a:p>
          <a:p>
            <a:pPr marL="457200" indent="-457200" algn="just">
              <a:lnSpc>
                <a:spcPct val="150000"/>
              </a:lnSpc>
              <a:buFont typeface="+mj-lt"/>
              <a:buAutoNum type="arabicPeriod"/>
            </a:pPr>
            <a:r>
              <a:rPr lang="en-US" sz="2400" dirty="0">
                <a:latin typeface="Times New Roman" pitchFamily="18" charset="0"/>
                <a:cs typeface="Times New Roman" pitchFamily="18" charset="0"/>
              </a:rPr>
              <a:t>Discuss the steps in KNN algorithm and its applications of it.</a:t>
            </a:r>
          </a:p>
          <a:p>
            <a:pPr marL="457200" indent="-457200" algn="just">
              <a:lnSpc>
                <a:spcPct val="150000"/>
              </a:lnSpc>
              <a:buFont typeface="+mj-lt"/>
              <a:buAutoNum type="arabicPeriod"/>
            </a:pPr>
            <a:r>
              <a:rPr lang="en-US" sz="2400" dirty="0">
                <a:latin typeface="Times New Roman" pitchFamily="18" charset="0"/>
                <a:cs typeface="Times New Roman" pitchFamily="18" charset="0"/>
              </a:rPr>
              <a:t>Explain overfitting and under fitting.</a:t>
            </a:r>
          </a:p>
          <a:p>
            <a:pPr marL="457200" indent="-457200" algn="just">
              <a:lnSpc>
                <a:spcPct val="150000"/>
              </a:lnSpc>
              <a:buFont typeface="+mj-lt"/>
              <a:buAutoNum type="arabicPeriod"/>
            </a:pPr>
            <a:r>
              <a:rPr lang="en-US" sz="2400" dirty="0">
                <a:latin typeface="Times New Roman" pitchFamily="18" charset="0"/>
                <a:cs typeface="Times New Roman" pitchFamily="18" charset="0"/>
              </a:rPr>
              <a:t>Describe the ID3 Algorithm with a proper example.</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8B157DF-25F8-4901-BD7A-D936C5964C4B}"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Expected Questions for University Exam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1600200" y="6550824"/>
            <a:ext cx="5791200" cy="15477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EDF76F-DD55-4DC0-9550-E8208D277173}"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Summary</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p:cNvSpPr/>
          <p:nvPr/>
        </p:nvSpPr>
        <p:spPr>
          <a:xfrm>
            <a:off x="609600" y="1295400"/>
            <a:ext cx="8305800" cy="5041380"/>
          </a:xfrm>
          <a:prstGeom prst="rect">
            <a:avLst/>
          </a:prstGeom>
        </p:spPr>
        <p:txBody>
          <a:bodyPr wrap="square">
            <a:spAutoFit/>
          </a:bodyPr>
          <a:lstStyle/>
          <a:p>
            <a:pPr marL="342900" indent="-342900" algn="just">
              <a:lnSpc>
                <a:spcPct val="150000"/>
              </a:lnSpc>
              <a:spcBef>
                <a:spcPct val="20000"/>
              </a:spcBef>
            </a:pPr>
            <a:r>
              <a:rPr lang="en-US" sz="2400" b="1" dirty="0" err="1">
                <a:latin typeface="Times New Roman" pitchFamily="18" charset="0"/>
                <a:cs typeface="Times New Roman" pitchFamily="18" charset="0"/>
              </a:rPr>
              <a:t>Perceptron</a:t>
            </a:r>
            <a:r>
              <a:rPr lang="en-US" sz="2400" b="1" dirty="0">
                <a:latin typeface="Times New Roman" pitchFamily="18" charset="0"/>
                <a:cs typeface="Times New Roman" pitchFamily="18" charset="0"/>
              </a:rPr>
              <a:t> training rule guaranteed to succeed if</a:t>
            </a:r>
          </a:p>
          <a:p>
            <a:pPr marL="342900" indent="-342900" algn="just">
              <a:lnSpc>
                <a:spcPct val="150000"/>
              </a:lnSpc>
              <a:spcBef>
                <a:spcPct val="20000"/>
              </a:spcBef>
            </a:pPr>
            <a:r>
              <a:rPr lang="en-US" sz="2400" dirty="0">
                <a:latin typeface="Times New Roman" pitchFamily="18" charset="0"/>
                <a:cs typeface="Times New Roman" pitchFamily="18" charset="0"/>
              </a:rPr>
              <a:t>1. Training examples are linearly separable</a:t>
            </a:r>
          </a:p>
          <a:p>
            <a:pPr marL="342900" indent="-342900" algn="just">
              <a:lnSpc>
                <a:spcPct val="150000"/>
              </a:lnSpc>
              <a:spcBef>
                <a:spcPct val="20000"/>
              </a:spcBef>
            </a:pPr>
            <a:r>
              <a:rPr lang="en-US" sz="2400" dirty="0">
                <a:latin typeface="Times New Roman" pitchFamily="18" charset="0"/>
                <a:cs typeface="Times New Roman" pitchFamily="18" charset="0"/>
              </a:rPr>
              <a:t>2. Sufficiently small learning rate η</a:t>
            </a:r>
          </a:p>
          <a:p>
            <a:pPr marL="342900" indent="-342900" algn="just">
              <a:lnSpc>
                <a:spcPct val="150000"/>
              </a:lnSpc>
              <a:spcBef>
                <a:spcPct val="20000"/>
              </a:spcBef>
            </a:pPr>
            <a:endParaRPr lang="en-US" sz="2400" dirty="0">
              <a:latin typeface="Times New Roman" pitchFamily="18" charset="0"/>
              <a:cs typeface="Times New Roman" pitchFamily="18" charset="0"/>
            </a:endParaRPr>
          </a:p>
          <a:p>
            <a:pPr marL="342900" indent="-342900" algn="just">
              <a:lnSpc>
                <a:spcPct val="150000"/>
              </a:lnSpc>
              <a:spcBef>
                <a:spcPct val="20000"/>
              </a:spcBef>
            </a:pPr>
            <a:r>
              <a:rPr lang="en-US" sz="2400" b="1" dirty="0" err="1">
                <a:latin typeface="Times New Roman" pitchFamily="18" charset="0"/>
                <a:cs typeface="Times New Roman" pitchFamily="18" charset="0"/>
              </a:rPr>
              <a:t>Adaline</a:t>
            </a:r>
            <a:r>
              <a:rPr lang="en-US" sz="2400" b="1" dirty="0">
                <a:latin typeface="Times New Roman" pitchFamily="18" charset="0"/>
                <a:cs typeface="Times New Roman" pitchFamily="18" charset="0"/>
              </a:rPr>
              <a:t> training rule uses gradient descent</a:t>
            </a:r>
          </a:p>
          <a:p>
            <a:pPr marL="457200" indent="-457200" algn="just">
              <a:lnSpc>
                <a:spcPct val="150000"/>
              </a:lnSpc>
              <a:spcBef>
                <a:spcPct val="20000"/>
              </a:spcBef>
              <a:buAutoNum type="arabicPeriod"/>
            </a:pPr>
            <a:r>
              <a:rPr lang="en-US" sz="2400" dirty="0">
                <a:latin typeface="Times New Roman" pitchFamily="18" charset="0"/>
                <a:cs typeface="Times New Roman" pitchFamily="18" charset="0"/>
              </a:rPr>
              <a:t>Guaranteed to converge to hypothesis with minimum</a:t>
            </a:r>
          </a:p>
          <a:p>
            <a:pPr marL="457200" indent="-457200" algn="just">
              <a:lnSpc>
                <a:spcPct val="150000"/>
              </a:lnSpc>
              <a:spcBef>
                <a:spcPct val="20000"/>
              </a:spcBef>
              <a:buAutoNum type="arabicPeriod"/>
            </a:pPr>
            <a:r>
              <a:rPr lang="en-US" sz="2400" dirty="0">
                <a:latin typeface="Times New Roman" pitchFamily="18" charset="0"/>
                <a:cs typeface="Times New Roman" pitchFamily="18" charset="0"/>
              </a:rPr>
              <a:t>Given sufficiently small learning rate η</a:t>
            </a:r>
          </a:p>
          <a:p>
            <a:pPr marL="457200" indent="-457200" algn="just">
              <a:lnSpc>
                <a:spcPct val="150000"/>
              </a:lnSpc>
              <a:spcBef>
                <a:spcPct val="20000"/>
              </a:spcBef>
            </a:pPr>
            <a:endParaRPr lang="en-US" sz="2400" dirty="0">
              <a:latin typeface="Times New Roman" pitchFamily="18" charset="0"/>
              <a:cs typeface="Times New Roman"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D42A4A-699C-44CD-9DC4-2ED41152C59C}"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Summary</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p:cNvSpPr/>
          <p:nvPr/>
        </p:nvSpPr>
        <p:spPr>
          <a:xfrm>
            <a:off x="609600" y="1295400"/>
            <a:ext cx="8305800" cy="2529923"/>
          </a:xfrm>
          <a:prstGeom prst="rect">
            <a:avLst/>
          </a:prstGeom>
        </p:spPr>
        <p:txBody>
          <a:bodyPr wrap="square">
            <a:spAutoFit/>
          </a:bodyPr>
          <a:lstStyle/>
          <a:p>
            <a:pPr marL="342900" indent="-342900" algn="just">
              <a:lnSpc>
                <a:spcPct val="150000"/>
              </a:lnSpc>
              <a:spcBef>
                <a:spcPct val="20000"/>
              </a:spcBef>
            </a:pPr>
            <a:r>
              <a:rPr lang="en-US" sz="2400" dirty="0">
                <a:latin typeface="Times New Roman" pitchFamily="18" charset="0"/>
                <a:cs typeface="Times New Roman" pitchFamily="18" charset="0"/>
              </a:rPr>
              <a:t>3. Even when training data contains noise</a:t>
            </a:r>
          </a:p>
          <a:p>
            <a:pPr marL="342900" indent="-342900" algn="just">
              <a:lnSpc>
                <a:spcPct val="150000"/>
              </a:lnSpc>
              <a:spcBef>
                <a:spcPct val="20000"/>
              </a:spcBef>
            </a:pPr>
            <a:r>
              <a:rPr lang="en-US" sz="2400" dirty="0">
                <a:latin typeface="Times New Roman" pitchFamily="18" charset="0"/>
                <a:cs typeface="Times New Roman" pitchFamily="18" charset="0"/>
              </a:rPr>
              <a:t>4. Even when training data not separable by H Problems</a:t>
            </a:r>
          </a:p>
          <a:p>
            <a:pPr marL="342900" indent="-342900" algn="just">
              <a:lnSpc>
                <a:spcPct val="150000"/>
              </a:lnSpc>
              <a:spcBef>
                <a:spcPct val="20000"/>
              </a:spcBef>
            </a:pPr>
            <a:endParaRPr lang="en-US" sz="2400" dirty="0">
              <a:latin typeface="Times New Roman" pitchFamily="18" charset="0"/>
              <a:cs typeface="Times New Roman" pitchFamily="18" charset="0"/>
            </a:endParaRPr>
          </a:p>
          <a:p>
            <a:pPr marL="342900" indent="-342900" algn="just">
              <a:lnSpc>
                <a:spcPct val="150000"/>
              </a:lnSpc>
              <a:spcBef>
                <a:spcPct val="20000"/>
              </a:spcBef>
            </a:pPr>
            <a:r>
              <a:rPr lang="en-US" sz="2400" b="1" dirty="0">
                <a:latin typeface="Times New Roman" pitchFamily="18" charset="0"/>
                <a:cs typeface="Times New Roman" pitchFamily="18" charset="0"/>
              </a:rPr>
              <a:t>Slow convergence to local or global minimum</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9B2EC93-8B67-46ED-A809-DADCEC9F2852}" type="datetime1">
              <a:rPr lang="en-US" smtClean="0"/>
              <a:t>4/15/2022</a:t>
            </a:fld>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7E277D-FF66-4212-9B78-103782DE5147}" type="slidenum">
              <a:rPr lang="en-US" altLang="en-US">
                <a:solidFill>
                  <a:srgbClr val="898989"/>
                </a:solidFill>
                <a:latin typeface="Calibri" panose="020F0502020204030204" pitchFamily="34" charset="0"/>
              </a:rPr>
              <a:pPr eaLnBrk="1" hangingPunct="1"/>
              <a:t>108</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Questions</a:t>
            </a:r>
          </a:p>
        </p:txBody>
      </p:sp>
      <p:pic>
        <p:nvPicPr>
          <p:cNvPr id="5427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a:t>Alisha Sikri         ACSML0401                             Unit-3</a:t>
            </a:r>
            <a:endParaRPr lang="en-US" dirty="0"/>
          </a:p>
        </p:txBody>
      </p:sp>
      <p:sp>
        <p:nvSpPr>
          <p:cNvPr id="54279" name="Content Placeholder 2"/>
          <p:cNvSpPr>
            <a:spLocks noGrp="1"/>
          </p:cNvSpPr>
          <p:nvPr>
            <p:ph idx="1"/>
          </p:nvPr>
        </p:nvSpPr>
        <p:spPr>
          <a:xfrm>
            <a:off x="152400" y="990600"/>
            <a:ext cx="8991600" cy="5486400"/>
          </a:xfrm>
        </p:spPr>
        <p:txBody>
          <a:bodyPr>
            <a:normAutofit/>
          </a:bodyPr>
          <a:lstStyle/>
          <a:p>
            <a:pPr eaLnBrk="1" hangingPunct="1">
              <a:buFont typeface="Arial" panose="020B0604020202020204" pitchFamily="34" charset="0"/>
              <a:buNone/>
            </a:pPr>
            <a:r>
              <a:rPr lang="en-US" altLang="en-US" sz="2200" dirty="0"/>
              <a:t>1. Choose correct option</a:t>
            </a:r>
          </a:p>
          <a:p>
            <a:pPr>
              <a:buNone/>
            </a:pPr>
            <a:r>
              <a:rPr lang="en-US" altLang="en-US" sz="2200" dirty="0"/>
              <a:t>     </a:t>
            </a:r>
            <a:r>
              <a:rPr lang="en-US" altLang="en-US" sz="2200" dirty="0" err="1"/>
              <a:t>i</a:t>
            </a:r>
            <a:r>
              <a:rPr lang="en-US" altLang="en-US" sz="2200" dirty="0"/>
              <a:t>. Squares ii. Circle iii. Classification </a:t>
            </a:r>
          </a:p>
          <a:p>
            <a:pPr marL="457200" indent="-457200">
              <a:buAutoNum type="alphaLcPeriod"/>
            </a:pPr>
            <a:r>
              <a:rPr lang="en-US" altLang="en-US" sz="2200" dirty="0"/>
              <a:t>Decision Trees can be used for …………Tasks</a:t>
            </a:r>
          </a:p>
          <a:p>
            <a:pPr marL="457200" indent="-457200">
              <a:buAutoNum type="alphaLcPeriod"/>
            </a:pPr>
            <a:r>
              <a:rPr lang="en-US" altLang="en-US" sz="2200" dirty="0"/>
              <a:t>chance Nodes are represented by…</a:t>
            </a:r>
          </a:p>
          <a:p>
            <a:pPr marL="0" indent="0">
              <a:buNone/>
            </a:pPr>
            <a:r>
              <a:rPr lang="en-US" sz="2200" dirty="0"/>
              <a:t>c. End Nodes are represented by……</a:t>
            </a:r>
          </a:p>
          <a:p>
            <a:pPr marL="0" indent="0">
              <a:buNone/>
            </a:pPr>
            <a:r>
              <a:rPr lang="en-US" altLang="en-US" sz="2200" dirty="0"/>
              <a:t>d. Decision Nodes are represented by…..</a:t>
            </a:r>
          </a:p>
          <a:p>
            <a:pPr marL="0" indent="0">
              <a:buNone/>
            </a:pPr>
            <a:r>
              <a:rPr lang="en-US" altLang="en-US" sz="2200" dirty="0"/>
              <a:t>2. Choose correct option</a:t>
            </a:r>
          </a:p>
          <a:p>
            <a:pPr marL="0" indent="0">
              <a:buNone/>
            </a:pPr>
            <a:r>
              <a:rPr lang="en-US" altLang="en-US" sz="2200" dirty="0" err="1"/>
              <a:t>i</a:t>
            </a:r>
            <a:r>
              <a:rPr lang="en-US" altLang="en-US" sz="2200" dirty="0"/>
              <a:t>) averaging the values of the k nearest </a:t>
            </a:r>
            <a:r>
              <a:rPr lang="en-US" altLang="en-US" sz="2200" dirty="0" err="1"/>
              <a:t>neighbours</a:t>
            </a:r>
            <a:r>
              <a:rPr lang="en-US" altLang="en-US" sz="2200" dirty="0"/>
              <a:t> ii )Hamming Distance iii)classification iv) regression</a:t>
            </a:r>
          </a:p>
          <a:p>
            <a:pPr marL="0" indent="0">
              <a:buNone/>
            </a:pPr>
            <a:r>
              <a:rPr lang="en-US" altLang="en-US" sz="2200" dirty="0"/>
              <a:t>a) distance measure do we use in case of categorical variables in k-NN…</a:t>
            </a:r>
          </a:p>
          <a:p>
            <a:pPr marL="0" indent="0">
              <a:buNone/>
            </a:pPr>
            <a:r>
              <a:rPr lang="en-US" altLang="en-US" sz="2200" dirty="0"/>
              <a:t>b) When the k Nearest </a:t>
            </a:r>
            <a:r>
              <a:rPr lang="en-US" altLang="en-US" sz="2200" dirty="0" err="1"/>
              <a:t>Neighbours</a:t>
            </a:r>
            <a:r>
              <a:rPr lang="en-US" altLang="en-US" sz="2200" dirty="0"/>
              <a:t> algorithm is used for prediction, the values are calculated by----</a:t>
            </a:r>
          </a:p>
          <a:p>
            <a:pPr marL="0" indent="0">
              <a:buNone/>
            </a:pPr>
            <a:r>
              <a:rPr lang="en-US" altLang="en-US" sz="2200" dirty="0"/>
              <a:t>c) </a:t>
            </a:r>
            <a:r>
              <a:rPr lang="en-US" altLang="en-US" sz="2200" dirty="0" err="1"/>
              <a:t>kNN</a:t>
            </a:r>
            <a:r>
              <a:rPr lang="en-US" altLang="en-US" sz="2200" dirty="0"/>
              <a:t> is used for …….problems</a:t>
            </a:r>
          </a:p>
        </p:txBody>
      </p:sp>
    </p:spTree>
    <p:extLst>
      <p:ext uri="{BB962C8B-B14F-4D97-AF65-F5344CB8AC3E}">
        <p14:creationId xmlns:p14="http://schemas.microsoft.com/office/powerpoint/2010/main" val="9566243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93B622A-E51A-40A4-AA26-0BF3E9992506}" type="datetime1">
              <a:rPr lang="en-US" smtClean="0"/>
              <a:t>4/15/2022</a:t>
            </a:fld>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7E277D-FF66-4212-9B78-103782DE5147}" type="slidenum">
              <a:rPr lang="en-US" altLang="en-US">
                <a:solidFill>
                  <a:srgbClr val="898989"/>
                </a:solidFill>
                <a:latin typeface="Calibri" panose="020F0502020204030204" pitchFamily="34" charset="0"/>
              </a:rPr>
              <a:pPr eaLnBrk="1" hangingPunct="1"/>
              <a:t>109</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Recap</a:t>
            </a:r>
          </a:p>
        </p:txBody>
      </p:sp>
      <p:pic>
        <p:nvPicPr>
          <p:cNvPr id="5427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a:t>Alisha Sikri         ACSML0401                             Unit-3</a:t>
            </a:r>
            <a:endParaRPr lang="en-US" dirty="0"/>
          </a:p>
        </p:txBody>
      </p:sp>
      <p:sp>
        <p:nvSpPr>
          <p:cNvPr id="54279" name="Content Placeholder 2"/>
          <p:cNvSpPr>
            <a:spLocks noGrp="1"/>
          </p:cNvSpPr>
          <p:nvPr>
            <p:ph idx="1"/>
          </p:nvPr>
        </p:nvSpPr>
        <p:spPr>
          <a:xfrm>
            <a:off x="152400" y="990600"/>
            <a:ext cx="8991600" cy="5486400"/>
          </a:xfrm>
        </p:spPr>
        <p:txBody>
          <a:bodyPr>
            <a:normAutofit/>
          </a:bodyPr>
          <a:lstStyle/>
          <a:p>
            <a:pPr marL="457200" indent="-457200" eaLnBrk="1" hangingPunct="1">
              <a:buFont typeface="Arial" panose="020B0604020202020204" pitchFamily="34" charset="0"/>
              <a:buAutoNum type="arabicPeriod"/>
            </a:pPr>
            <a:r>
              <a:rPr lang="en-US" altLang="en-US" sz="2200" dirty="0"/>
              <a:t>ID3 algorithm</a:t>
            </a:r>
          </a:p>
          <a:p>
            <a:pPr marL="457200" indent="-457200" eaLnBrk="1" hangingPunct="1">
              <a:buFont typeface="Arial" panose="020B0604020202020204" pitchFamily="34" charset="0"/>
              <a:buAutoNum type="arabicPeriod"/>
            </a:pPr>
            <a:r>
              <a:rPr lang="en-US" altLang="en-US" sz="2200" dirty="0"/>
              <a:t>Decision tree</a:t>
            </a:r>
          </a:p>
          <a:p>
            <a:pPr marL="457200" indent="-457200">
              <a:buFont typeface="Arial" panose="020B0604020202020204" pitchFamily="34" charset="0"/>
              <a:buAutoNum type="arabicPeriod"/>
            </a:pPr>
            <a:r>
              <a:rPr lang="en-US" sz="2400" dirty="0">
                <a:solidFill>
                  <a:srgbClr val="00B0F0"/>
                </a:solidFill>
              </a:rPr>
              <a:t>Inductive bias, </a:t>
            </a:r>
          </a:p>
          <a:p>
            <a:pPr marL="457200" indent="-457200">
              <a:buFont typeface="Arial" panose="020B0604020202020204" pitchFamily="34" charset="0"/>
              <a:buAutoNum type="arabicPeriod"/>
            </a:pPr>
            <a:r>
              <a:rPr lang="en-US" sz="2400" dirty="0">
                <a:solidFill>
                  <a:srgbClr val="00B0F0"/>
                </a:solidFill>
              </a:rPr>
              <a:t>Inductive inference with decision trees, </a:t>
            </a:r>
          </a:p>
          <a:p>
            <a:pPr marL="457200" indent="-457200">
              <a:buFont typeface="Arial" panose="020B0604020202020204" pitchFamily="34" charset="0"/>
              <a:buAutoNum type="arabicPeriod"/>
            </a:pPr>
            <a:r>
              <a:rPr lang="en-US" sz="2400" dirty="0">
                <a:solidFill>
                  <a:srgbClr val="00B0F0"/>
                </a:solidFill>
              </a:rPr>
              <a:t>Entropy and information theory, Information gain, </a:t>
            </a:r>
          </a:p>
          <a:p>
            <a:pPr marL="457200" indent="-457200">
              <a:buFont typeface="Arial" panose="020B0604020202020204" pitchFamily="34" charset="0"/>
              <a:buAutoNum type="arabicPeriod"/>
            </a:pPr>
            <a:r>
              <a:rPr lang="en-US" sz="2400" dirty="0">
                <a:solidFill>
                  <a:srgbClr val="00B0F0"/>
                </a:solidFill>
              </a:rPr>
              <a:t>INSTANCE-BASED LEARNING </a:t>
            </a:r>
            <a:endParaRPr lang="en-US" altLang="en-US" sz="2200" dirty="0"/>
          </a:p>
        </p:txBody>
      </p:sp>
    </p:spTree>
    <p:extLst>
      <p:ext uri="{BB962C8B-B14F-4D97-AF65-F5344CB8AC3E}">
        <p14:creationId xmlns:p14="http://schemas.microsoft.com/office/powerpoint/2010/main" val="4029482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765608-1BD8-4408-893F-0D2BAFDBA42C}" type="datetime1">
              <a:rPr lang="en-US" smtClean="0"/>
              <a:t>4/15/2022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lgn="l"/>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anose="02020603050405020304" pitchFamily="18" charset="0"/>
                <a:cs typeface="Times New Roman" panose="02020603050405020304" pitchFamily="18" charset="0"/>
              </a:rPr>
              <a:t>Program Specific Outcome (</a:t>
            </a:r>
            <a:r>
              <a:rPr kumimoji="0" lang="en-US" sz="3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PSO)</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
        <p:nvSpPr>
          <p:cNvPr id="9" name="Content Placeholder 2"/>
          <p:cNvSpPr txBox="1">
            <a:spLocks/>
          </p:cNvSpPr>
          <p:nvPr/>
        </p:nvSpPr>
        <p:spPr bwMode="auto">
          <a:xfrm>
            <a:off x="381000" y="1143000"/>
            <a:ext cx="8531225"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dirty="0"/>
              <a:t>On successful completion of graduation degree, The computer Science &amp; Engineering graduates will be able to:</a:t>
            </a:r>
          </a:p>
          <a:p>
            <a:pPr algn="just" eaLnBrk="1" hangingPunct="1"/>
            <a:r>
              <a:rPr lang="en-US" altLang="en-US" dirty="0"/>
              <a:t> </a:t>
            </a:r>
          </a:p>
          <a:p>
            <a:pPr algn="just" eaLnBrk="1" hangingPunct="1"/>
            <a:r>
              <a:rPr lang="en-US" altLang="en-US" b="1" dirty="0"/>
              <a:t>PSO1: </a:t>
            </a:r>
            <a:r>
              <a:rPr lang="en-US" altLang="en-US" dirty="0"/>
              <a:t> identify, analyze real world problems and design their ethical solutions using artificial intelligence, robotics, virtual/augmented reality, data analytics, block chain technology, and cloud computing.</a:t>
            </a:r>
          </a:p>
          <a:p>
            <a:pPr algn="just" eaLnBrk="1" hangingPunct="1"/>
            <a:r>
              <a:rPr lang="en-US" altLang="en-US" b="1" dirty="0"/>
              <a:t> </a:t>
            </a:r>
            <a:endParaRPr lang="en-US" altLang="en-US" dirty="0"/>
          </a:p>
          <a:p>
            <a:pPr algn="just" eaLnBrk="1" hangingPunct="1"/>
            <a:r>
              <a:rPr lang="en-US" altLang="en-US" b="1" dirty="0"/>
              <a:t>PSO2: </a:t>
            </a:r>
            <a:r>
              <a:rPr lang="en-US" altLang="en-US" dirty="0"/>
              <a:t> design and develop the hardware sensor devices and related interfacing software systems for solving complex engineering problems.</a:t>
            </a:r>
          </a:p>
          <a:p>
            <a:pPr algn="just" eaLnBrk="1" hangingPunct="1"/>
            <a:r>
              <a:rPr lang="en-US" altLang="en-US" b="1" dirty="0"/>
              <a:t> </a:t>
            </a:r>
            <a:endParaRPr lang="en-US" altLang="en-US" dirty="0"/>
          </a:p>
          <a:p>
            <a:pPr algn="just" eaLnBrk="1" hangingPunct="1"/>
            <a:r>
              <a:rPr lang="en-US" altLang="en-US" b="1" dirty="0"/>
              <a:t>PSO 3: </a:t>
            </a:r>
            <a:r>
              <a:rPr lang="en-US" altLang="en-US" dirty="0"/>
              <a:t>understand inter-disciplinary computing techniques and to apply them in the design of advanced computing.</a:t>
            </a:r>
          </a:p>
          <a:p>
            <a:pPr algn="just" eaLnBrk="1" hangingPunct="1"/>
            <a:r>
              <a:rPr lang="en-US" altLang="en-US" b="1" dirty="0"/>
              <a:t> </a:t>
            </a:r>
            <a:endParaRPr lang="en-US" altLang="en-US" dirty="0"/>
          </a:p>
          <a:p>
            <a:pPr algn="just" eaLnBrk="1" hangingPunct="1"/>
            <a:r>
              <a:rPr lang="en-US" altLang="en-US" b="1" dirty="0"/>
              <a:t>PSO 4:</a:t>
            </a:r>
            <a:r>
              <a:rPr lang="en-US" altLang="en-US" dirty="0"/>
              <a:t> conduct investigation of complex problem with the help of technical, managerial, leadership qualities, and modern engineering tools provided by industry sponsored laboratories.</a:t>
            </a:r>
          </a:p>
          <a:p>
            <a:pPr eaLnBrk="1" hangingPunct="1"/>
            <a:r>
              <a:rPr lang="en-US" altLang="en-US" dirty="0"/>
              <a:t> </a:t>
            </a:r>
          </a:p>
        </p:txBody>
      </p:sp>
    </p:spTree>
    <p:extLst>
      <p:ext uri="{BB962C8B-B14F-4D97-AF65-F5344CB8AC3E}">
        <p14:creationId xmlns:p14="http://schemas.microsoft.com/office/powerpoint/2010/main" val="21546863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44CF1C-7036-402D-A014-164712ABF734}"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References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1066800" y="1219200"/>
            <a:ext cx="7239000" cy="4708981"/>
          </a:xfrm>
          <a:prstGeom prst="rect">
            <a:avLst/>
          </a:prstGeom>
        </p:spPr>
        <p:txBody>
          <a:bodyPr wrap="square">
            <a:spAutoFit/>
          </a:bodyPr>
          <a:lstStyle/>
          <a:p>
            <a:r>
              <a:rPr lang="en-US" sz="2000" b="1" dirty="0">
                <a:latin typeface="Times New Roman" pitchFamily="18" charset="0"/>
                <a:cs typeface="Times New Roman" pitchFamily="18" charset="0"/>
              </a:rPr>
              <a:t>Reference Books:</a:t>
            </a:r>
          </a:p>
          <a:p>
            <a:pPr algn="just">
              <a:buFont typeface="Wingdings" pitchFamily="2" charset="2"/>
              <a:buChar char="Ø"/>
            </a:pPr>
            <a:r>
              <a:rPr lang="en-US" sz="2000" dirty="0">
                <a:latin typeface="Times New Roman" pitchFamily="18" charset="0"/>
                <a:cs typeface="Times New Roman" pitchFamily="18" charset="0"/>
              </a:rPr>
              <a:t>Introduction to Statistical Learning, Springer, 2013 By Gareth James, Daniela Witten, Trevor Hastie, Robert </a:t>
            </a:r>
            <a:r>
              <a:rPr lang="en-US" sz="2000" dirty="0" err="1">
                <a:latin typeface="Times New Roman" pitchFamily="18" charset="0"/>
                <a:cs typeface="Times New Roman" pitchFamily="18" charset="0"/>
              </a:rPr>
              <a:t>Tibshirani</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Pattern Classification, 2nd Ed., John Wiley &amp; Sons, 2001, Richard </a:t>
            </a:r>
            <a:r>
              <a:rPr lang="en-US" sz="2000" dirty="0" err="1">
                <a:latin typeface="Times New Roman" pitchFamily="18" charset="0"/>
                <a:cs typeface="Times New Roman" pitchFamily="18" charset="0"/>
              </a:rPr>
              <a:t>Duda</a:t>
            </a:r>
            <a:r>
              <a:rPr lang="en-US" sz="2000" dirty="0">
                <a:latin typeface="Times New Roman" pitchFamily="18" charset="0"/>
                <a:cs typeface="Times New Roman" pitchFamily="18" charset="0"/>
              </a:rPr>
              <a:t>, Peter Hart, David Stork.</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Machine Learning, McGraw Hill International Edition, by </a:t>
            </a:r>
            <a:r>
              <a:rPr lang="en-US" sz="2000" dirty="0" err="1">
                <a:latin typeface="Times New Roman" pitchFamily="18" charset="0"/>
                <a:cs typeface="Times New Roman" pitchFamily="18" charset="0"/>
              </a:rPr>
              <a:t>Tom.M.Mitchell</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Introduction to Machine Learning, Eastern Economy Edition, Prentice Hall of India, 2005 By </a:t>
            </a:r>
            <a:r>
              <a:rPr lang="en-US" sz="2000" dirty="0" err="1">
                <a:latin typeface="Times New Roman" pitchFamily="18" charset="0"/>
                <a:cs typeface="Times New Roman" pitchFamily="18" charset="0"/>
              </a:rPr>
              <a:t>Ethern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Alpaydin</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Pattern Recognition and Machine Learning. Berlin: Springer-</a:t>
            </a:r>
            <a:r>
              <a:rPr lang="en-US" sz="2000" dirty="0" err="1">
                <a:latin typeface="Times New Roman" pitchFamily="18" charset="0"/>
                <a:cs typeface="Times New Roman" pitchFamily="18" charset="0"/>
              </a:rPr>
              <a:t>Verlag</a:t>
            </a:r>
            <a:r>
              <a:rPr lang="en-US" sz="2000" dirty="0">
                <a:latin typeface="Times New Roman" pitchFamily="18" charset="0"/>
                <a:cs typeface="Times New Roman" pitchFamily="18" charset="0"/>
              </a:rPr>
              <a:t>., Bishop, C.</a:t>
            </a:r>
          </a:p>
        </p:txBody>
      </p:sp>
      <p:sp>
        <p:nvSpPr>
          <p:cNvPr id="10"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a:p>
            <a:endParaRPr lang="en-US" dirty="0"/>
          </a:p>
        </p:txBody>
      </p:sp>
      <p:sp>
        <p:nvSpPr>
          <p:cNvPr id="4" name="Date Placeholder 3"/>
          <p:cNvSpPr>
            <a:spLocks noGrp="1"/>
          </p:cNvSpPr>
          <p:nvPr>
            <p:ph type="dt" sz="half" idx="10"/>
          </p:nvPr>
        </p:nvSpPr>
        <p:spPr/>
        <p:txBody>
          <a:bodyPr/>
          <a:lstStyle/>
          <a:p>
            <a:fld id="{A2D656BA-D3D3-4475-913B-87B718545611}" type="datetime1">
              <a:rPr lang="en-US" smtClean="0"/>
              <a:t>4/15/2022</a:t>
            </a:fld>
            <a:endParaRPr lang="en-US"/>
          </a:p>
        </p:txBody>
      </p:sp>
      <p:sp>
        <p:nvSpPr>
          <p:cNvPr id="5" name="Footer Placeholder 4"/>
          <p:cNvSpPr>
            <a:spLocks noGrp="1"/>
          </p:cNvSpPr>
          <p:nvPr>
            <p:ph type="ftr" sz="quarter" idx="11"/>
          </p:nvPr>
        </p:nvSpPr>
        <p:spPr>
          <a:xfrm>
            <a:off x="2209800" y="6356350"/>
            <a:ext cx="51054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rmAutofit/>
          </a:bodyPr>
          <a:lstStyle/>
          <a:p>
            <a:pPr algn="just">
              <a:buNone/>
            </a:pPr>
            <a:r>
              <a:rPr lang="en-US" sz="2000" b="1" dirty="0"/>
              <a:t>CO MAPPING WITH PSO</a:t>
            </a:r>
            <a:endParaRPr lang="en-US" sz="2000" dirty="0"/>
          </a:p>
          <a:p>
            <a:pPr>
              <a:buNone/>
            </a:pPr>
            <a:endParaRPr lang="en-US" sz="2000" dirty="0"/>
          </a:p>
        </p:txBody>
      </p:sp>
      <p:sp>
        <p:nvSpPr>
          <p:cNvPr id="4" name="Date Placeholder 3"/>
          <p:cNvSpPr>
            <a:spLocks noGrp="1"/>
          </p:cNvSpPr>
          <p:nvPr>
            <p:ph type="dt" sz="half" idx="10"/>
          </p:nvPr>
        </p:nvSpPr>
        <p:spPr/>
        <p:txBody>
          <a:bodyPr/>
          <a:lstStyle/>
          <a:p>
            <a:fld id="{AEE5FDA3-B7FF-46D2-8B0C-C7B5185E23A2}"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2046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CO-PSO Mapping</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
        <p:nvSpPr>
          <p:cNvPr id="9" name="Footer Placeholder 12"/>
          <p:cNvSpPr>
            <a:spLocks noGrp="1"/>
          </p:cNvSpPr>
          <p:nvPr>
            <p:ph type="ftr" sz="quarter" idx="11"/>
          </p:nvPr>
        </p:nvSpPr>
        <p:spPr>
          <a:xfrm>
            <a:off x="1981200" y="6324601"/>
            <a:ext cx="5831160" cy="288924"/>
          </a:xfrm>
        </p:spPr>
        <p:txBody>
          <a:bodyPr/>
          <a:lstStyle/>
          <a:p>
            <a:r>
              <a:rPr lang="en-US"/>
              <a:t>Alisha Sikri         ACSML0401                             Unit-3</a:t>
            </a:r>
            <a:endParaRPr lang="en-US" dirty="0"/>
          </a:p>
        </p:txBody>
      </p:sp>
      <p:graphicFrame>
        <p:nvGraphicFramePr>
          <p:cNvPr id="10" name="Table 9"/>
          <p:cNvGraphicFramePr>
            <a:graphicFrameLocks noGrp="1"/>
          </p:cNvGraphicFramePr>
          <p:nvPr/>
        </p:nvGraphicFramePr>
        <p:xfrm>
          <a:off x="2133600" y="2057401"/>
          <a:ext cx="5410200" cy="3937401"/>
        </p:xfrm>
        <a:graphic>
          <a:graphicData uri="http://schemas.openxmlformats.org/drawingml/2006/table">
            <a:tbl>
              <a:tblPr firstRow="1" bandRow="1">
                <a:tableStyleId>{5C22544A-7EE6-4342-B048-85BDC9FD1C3A}</a:tableStyleId>
              </a:tblPr>
              <a:tblGrid>
                <a:gridCol w="1487805">
                  <a:extLst>
                    <a:ext uri="{9D8B030D-6E8A-4147-A177-3AD203B41FA5}">
                      <a16:colId xmlns:a16="http://schemas.microsoft.com/office/drawing/2014/main" val="2894517304"/>
                    </a:ext>
                  </a:extLst>
                </a:gridCol>
                <a:gridCol w="946785">
                  <a:extLst>
                    <a:ext uri="{9D8B030D-6E8A-4147-A177-3AD203B41FA5}">
                      <a16:colId xmlns:a16="http://schemas.microsoft.com/office/drawing/2014/main" val="2111015651"/>
                    </a:ext>
                  </a:extLst>
                </a:gridCol>
                <a:gridCol w="946785">
                  <a:extLst>
                    <a:ext uri="{9D8B030D-6E8A-4147-A177-3AD203B41FA5}">
                      <a16:colId xmlns:a16="http://schemas.microsoft.com/office/drawing/2014/main" val="2548499303"/>
                    </a:ext>
                  </a:extLst>
                </a:gridCol>
                <a:gridCol w="946785">
                  <a:extLst>
                    <a:ext uri="{9D8B030D-6E8A-4147-A177-3AD203B41FA5}">
                      <a16:colId xmlns:a16="http://schemas.microsoft.com/office/drawing/2014/main" val="63371974"/>
                    </a:ext>
                  </a:extLst>
                </a:gridCol>
                <a:gridCol w="1082040">
                  <a:extLst>
                    <a:ext uri="{9D8B030D-6E8A-4147-A177-3AD203B41FA5}">
                      <a16:colId xmlns:a16="http://schemas.microsoft.com/office/drawing/2014/main" val="3617861919"/>
                    </a:ext>
                  </a:extLst>
                </a:gridCol>
              </a:tblGrid>
              <a:tr h="813371">
                <a:tc>
                  <a:txBody>
                    <a:bodyPr/>
                    <a:lstStyle/>
                    <a:p>
                      <a:pPr algn="ctr"/>
                      <a:r>
                        <a:rPr lang="en-US" dirty="0"/>
                        <a:t>CO/PSO</a:t>
                      </a:r>
                    </a:p>
                  </a:txBody>
                  <a:tcPr/>
                </a:tc>
                <a:tc>
                  <a:txBody>
                    <a:bodyPr/>
                    <a:lstStyle/>
                    <a:p>
                      <a:pPr algn="ctr"/>
                      <a:r>
                        <a:rPr lang="en-US" dirty="0"/>
                        <a:t>POS1</a:t>
                      </a:r>
                    </a:p>
                  </a:txBody>
                  <a:tcPr/>
                </a:tc>
                <a:tc>
                  <a:txBody>
                    <a:bodyPr/>
                    <a:lstStyle/>
                    <a:p>
                      <a:pPr algn="ctr"/>
                      <a:r>
                        <a:rPr lang="en-US" dirty="0"/>
                        <a:t>POS2</a:t>
                      </a:r>
                    </a:p>
                  </a:txBody>
                  <a:tcPr/>
                </a:tc>
                <a:tc>
                  <a:txBody>
                    <a:bodyPr/>
                    <a:lstStyle/>
                    <a:p>
                      <a:pPr algn="ctr"/>
                      <a:r>
                        <a:rPr lang="en-US" dirty="0"/>
                        <a:t>POS3</a:t>
                      </a:r>
                    </a:p>
                  </a:txBody>
                  <a:tcPr/>
                </a:tc>
                <a:tc>
                  <a:txBody>
                    <a:bodyPr/>
                    <a:lstStyle/>
                    <a:p>
                      <a:pPr algn="ctr"/>
                      <a:r>
                        <a:rPr lang="en-US" dirty="0"/>
                        <a:t>POS4</a:t>
                      </a:r>
                    </a:p>
                  </a:txBody>
                  <a:tcPr/>
                </a:tc>
                <a:extLst>
                  <a:ext uri="{0D108BD9-81ED-4DB2-BD59-A6C34878D82A}">
                    <a16:rowId xmlns:a16="http://schemas.microsoft.com/office/drawing/2014/main" val="207700183"/>
                  </a:ext>
                </a:extLst>
              </a:tr>
              <a:tr h="624806">
                <a:tc>
                  <a:txBody>
                    <a:bodyPr/>
                    <a:lstStyle/>
                    <a:p>
                      <a:pPr algn="ctr"/>
                      <a:r>
                        <a:rPr lang="en-US" b="1" dirty="0"/>
                        <a:t>CO 1</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2952422578"/>
                  </a:ext>
                </a:extLst>
              </a:tr>
              <a:tr h="624806">
                <a:tc>
                  <a:txBody>
                    <a:bodyPr/>
                    <a:lstStyle/>
                    <a:p>
                      <a:pPr algn="ctr"/>
                      <a:r>
                        <a:rPr lang="en-US" b="1" dirty="0"/>
                        <a:t>CO 2</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328557753"/>
                  </a:ext>
                </a:extLst>
              </a:tr>
              <a:tr h="624806">
                <a:tc>
                  <a:txBody>
                    <a:bodyPr/>
                    <a:lstStyle/>
                    <a:p>
                      <a:pPr algn="ctr"/>
                      <a:r>
                        <a:rPr lang="en-US" b="1" dirty="0"/>
                        <a:t>CO 3</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115439708"/>
                  </a:ext>
                </a:extLst>
              </a:tr>
              <a:tr h="624806">
                <a:tc>
                  <a:txBody>
                    <a:bodyPr/>
                    <a:lstStyle/>
                    <a:p>
                      <a:pPr algn="ctr"/>
                      <a:r>
                        <a:rPr lang="en-US" b="1" dirty="0"/>
                        <a:t>CO 4</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339419643"/>
                  </a:ext>
                </a:extLst>
              </a:tr>
              <a:tr h="624806">
                <a:tc>
                  <a:txBody>
                    <a:bodyPr/>
                    <a:lstStyle/>
                    <a:p>
                      <a:pPr algn="ctr"/>
                      <a:r>
                        <a:rPr lang="en-US" b="1" dirty="0"/>
                        <a:t>CO 5</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596995992"/>
                  </a:ext>
                </a:extLst>
              </a:tr>
            </a:tbl>
          </a:graphicData>
        </a:graphic>
      </p:graphicFrame>
    </p:spTree>
    <p:extLst>
      <p:ext uri="{BB962C8B-B14F-4D97-AF65-F5344CB8AC3E}">
        <p14:creationId xmlns:p14="http://schemas.microsoft.com/office/powerpoint/2010/main" val="419377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C3A3A6-9ED6-49EB-847B-39B742390DA4}"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2046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PEOs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
        <p:nvSpPr>
          <p:cNvPr id="9" name="Footer Placeholder 12"/>
          <p:cNvSpPr>
            <a:spLocks noGrp="1"/>
          </p:cNvSpPr>
          <p:nvPr>
            <p:ph type="ftr" sz="quarter" idx="11"/>
          </p:nvPr>
        </p:nvSpPr>
        <p:spPr>
          <a:xfrm>
            <a:off x="1981200" y="6324601"/>
            <a:ext cx="5831160" cy="288924"/>
          </a:xfrm>
        </p:spPr>
        <p:txBody>
          <a:bodyPr/>
          <a:lstStyle/>
          <a:p>
            <a:r>
              <a:rPr lang="en-US"/>
              <a:t>Alisha Sikri         ACSML0401                             Unit-3</a:t>
            </a:r>
            <a:endParaRPr lang="en-US" dirty="0"/>
          </a:p>
        </p:txBody>
      </p:sp>
      <p:sp>
        <p:nvSpPr>
          <p:cNvPr id="11" name="Rectangle 9"/>
          <p:cNvSpPr>
            <a:spLocks noChangeArrowheads="1"/>
          </p:cNvSpPr>
          <p:nvPr/>
        </p:nvSpPr>
        <p:spPr bwMode="auto">
          <a:xfrm>
            <a:off x="304800" y="1119188"/>
            <a:ext cx="8582025"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PEO 1: </a:t>
            </a:r>
            <a:r>
              <a:rPr lang="en-US" altLang="en-US" dirty="0">
                <a:latin typeface="Times New Roman" panose="02020603050405020304" pitchFamily="18" charset="0"/>
                <a:cs typeface="Times New Roman" panose="02020603050405020304" pitchFamily="18" charset="0"/>
              </a:rPr>
              <a:t>To have an excellent scientific and engineering breadth so as to comprehend, analyze, design and provide sustainable solutions for real-life problems using state-of-the-art technologies.</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PEO 2: </a:t>
            </a:r>
            <a:r>
              <a:rPr lang="en-US" altLang="en-US" dirty="0">
                <a:latin typeface="Times New Roman" panose="02020603050405020304" pitchFamily="18" charset="0"/>
                <a:cs typeface="Times New Roman" panose="02020603050405020304" pitchFamily="18" charset="0"/>
              </a:rPr>
              <a:t>To have a successful career in industries, to pursue higher studies or to support entrepreneurial endeavors and to face the global challenges.</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PEO 3:</a:t>
            </a:r>
            <a:r>
              <a:rPr lang="en-US" altLang="en-US" dirty="0">
                <a:latin typeface="Times New Roman" panose="02020603050405020304" pitchFamily="18" charset="0"/>
                <a:cs typeface="Times New Roman" panose="02020603050405020304"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a:t>
            </a:r>
            <a:endParaRPr lang="en-US" altLang="en-US" dirty="0">
              <a:latin typeface="Calibri" panose="020F0502020204030204" pitchFamily="34" charset="0"/>
              <a:cs typeface="Times New Roman" panose="02020603050405020304" pitchFamily="18" charset="0"/>
            </a:endParaRPr>
          </a:p>
          <a:p>
            <a:pPr algn="just" eaLnBrk="1" hangingPunct="1"/>
            <a:r>
              <a:rPr lang="en-US" altLang="en-US" b="1" dirty="0">
                <a:latin typeface="Times New Roman" panose="02020603050405020304" pitchFamily="18" charset="0"/>
                <a:cs typeface="Times New Roman" panose="02020603050405020304" pitchFamily="18" charset="0"/>
              </a:rPr>
              <a:t>PEO 4:  </a:t>
            </a:r>
            <a:r>
              <a:rPr lang="en-US" altLang="en-US" dirty="0">
                <a:latin typeface="Times New Roman" panose="02020603050405020304" pitchFamily="18" charset="0"/>
                <a:cs typeface="Times New Roman" panose="02020603050405020304" pitchFamily="18" charset="0"/>
              </a:rPr>
              <a:t>To have life-long learning for up-skilling and re-skilling for successful professional career as engineer, scientist, entrepreneur and bureaucrat for betterment of society.</a:t>
            </a:r>
            <a:endParaRPr lang="en-US" altLang="en-US" dirty="0"/>
          </a:p>
        </p:txBody>
      </p:sp>
    </p:spTree>
    <p:extLst>
      <p:ext uri="{BB962C8B-B14F-4D97-AF65-F5344CB8AC3E}">
        <p14:creationId xmlns:p14="http://schemas.microsoft.com/office/powerpoint/2010/main" val="2467774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dirty="0"/>
          </a:p>
          <a:p>
            <a:endParaRPr lang="en-US" dirty="0"/>
          </a:p>
        </p:txBody>
      </p:sp>
      <p:sp>
        <p:nvSpPr>
          <p:cNvPr id="4" name="Date Placeholder 3"/>
          <p:cNvSpPr>
            <a:spLocks noGrp="1"/>
          </p:cNvSpPr>
          <p:nvPr>
            <p:ph type="dt" sz="half" idx="10"/>
          </p:nvPr>
        </p:nvSpPr>
        <p:spPr/>
        <p:txBody>
          <a:bodyPr/>
          <a:lstStyle/>
          <a:p>
            <a:fld id="{508D0241-29C3-4BAA-85D7-BB840313CBF8}"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CO-PSO Mapping</a:t>
            </a:r>
          </a:p>
        </p:txBody>
      </p:sp>
      <p:sp>
        <p:nvSpPr>
          <p:cNvPr id="9" name="Rectangle 8"/>
          <p:cNvSpPr/>
          <p:nvPr/>
        </p:nvSpPr>
        <p:spPr>
          <a:xfrm>
            <a:off x="1143000" y="1371600"/>
            <a:ext cx="7010400" cy="369332"/>
          </a:xfrm>
          <a:prstGeom prst="rect">
            <a:avLst/>
          </a:prstGeom>
        </p:spPr>
        <p:txBody>
          <a:bodyPr wrap="square">
            <a:spAutoFit/>
          </a:bodyPr>
          <a:lstStyle/>
          <a:p>
            <a:pPr marL="342900" indent="-342900"/>
            <a:endParaRPr lang="en-US" dirty="0">
              <a:latin typeface="Times New Roman" pitchFamily="18" charset="0"/>
              <a:cs typeface="Times New Roman" pitchFamily="18" charset="0"/>
            </a:endParaRPr>
          </a:p>
        </p:txBody>
      </p:sp>
      <p:sp>
        <p:nvSpPr>
          <p:cNvPr id="14" name="Footer Placeholder 13"/>
          <p:cNvSpPr>
            <a:spLocks noGrp="1"/>
          </p:cNvSpPr>
          <p:nvPr>
            <p:ph type="ftr" sz="quarter" idx="11"/>
          </p:nvPr>
        </p:nvSpPr>
        <p:spPr>
          <a:xfrm>
            <a:off x="1371600" y="6402388"/>
            <a:ext cx="5943600" cy="319088"/>
          </a:xfrm>
        </p:spPr>
        <p:txBody>
          <a:bodyPr/>
          <a:lstStyle/>
          <a:p>
            <a:r>
              <a:rPr lang="en-US"/>
              <a:t>Alisha Sikri         ACSML0401                             Unit-3</a:t>
            </a:r>
            <a:endParaRPr lang="en-US" dirty="0"/>
          </a:p>
        </p:txBody>
      </p:sp>
      <p:graphicFrame>
        <p:nvGraphicFramePr>
          <p:cNvPr id="12" name="Table 11"/>
          <p:cNvGraphicFramePr>
            <a:graphicFrameLocks noGrp="1"/>
          </p:cNvGraphicFramePr>
          <p:nvPr/>
        </p:nvGraphicFramePr>
        <p:xfrm>
          <a:off x="1371600" y="1752600"/>
          <a:ext cx="6477000" cy="29718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495300">
                <a:tc>
                  <a:txBody>
                    <a:bodyPr/>
                    <a:lstStyle/>
                    <a:p>
                      <a:pPr algn="ctr"/>
                      <a:r>
                        <a:rPr lang="en-US" dirty="0"/>
                        <a:t>CO</a:t>
                      </a:r>
                      <a:r>
                        <a:rPr lang="en-US" baseline="0" dirty="0"/>
                        <a:t>. NO.</a:t>
                      </a:r>
                      <a:endParaRPr lang="en-US" dirty="0"/>
                    </a:p>
                  </a:txBody>
                  <a:tcPr/>
                </a:tc>
                <a:tc>
                  <a:txBody>
                    <a:bodyPr/>
                    <a:lstStyle/>
                    <a:p>
                      <a:pPr algn="ctr"/>
                      <a:r>
                        <a:rPr lang="en-US" dirty="0"/>
                        <a:t>PSO1</a:t>
                      </a:r>
                    </a:p>
                  </a:txBody>
                  <a:tcPr/>
                </a:tc>
                <a:tc>
                  <a:txBody>
                    <a:bodyPr/>
                    <a:lstStyle/>
                    <a:p>
                      <a:pPr algn="ctr"/>
                      <a:r>
                        <a:rPr lang="en-US" dirty="0"/>
                        <a:t>PSO2</a:t>
                      </a:r>
                    </a:p>
                  </a:txBody>
                  <a:tcPr/>
                </a:tc>
                <a:tc>
                  <a:txBody>
                    <a:bodyPr/>
                    <a:lstStyle/>
                    <a:p>
                      <a:pPr algn="ctr"/>
                      <a:r>
                        <a:rPr lang="en-US" dirty="0"/>
                        <a:t>PSO3</a:t>
                      </a:r>
                    </a:p>
                  </a:txBody>
                  <a:tcPr/>
                </a:tc>
                <a:tc>
                  <a:txBody>
                    <a:bodyPr/>
                    <a:lstStyle/>
                    <a:p>
                      <a:pPr algn="ctr"/>
                      <a:r>
                        <a:rPr lang="en-US" dirty="0"/>
                        <a:t>PSO4</a:t>
                      </a:r>
                    </a:p>
                  </a:txBody>
                  <a:tcPr/>
                </a:tc>
                <a:extLst>
                  <a:ext uri="{0D108BD9-81ED-4DB2-BD59-A6C34878D82A}">
                    <a16:rowId xmlns:a16="http://schemas.microsoft.com/office/drawing/2014/main" val="10000"/>
                  </a:ext>
                </a:extLst>
              </a:tr>
              <a:tr h="495300">
                <a:tc>
                  <a:txBody>
                    <a:bodyPr/>
                    <a:lstStyle/>
                    <a:p>
                      <a:pPr marL="67945" marR="0" algn="ctr">
                        <a:lnSpc>
                          <a:spcPct val="115000"/>
                        </a:lnSpc>
                        <a:spcBef>
                          <a:spcPts val="0"/>
                        </a:spcBef>
                        <a:spcAft>
                          <a:spcPts val="0"/>
                        </a:spcAft>
                      </a:pPr>
                      <a:endParaRPr lang="en-US" sz="1200" b="1" dirty="0">
                        <a:latin typeface="Times New Roman"/>
                        <a:ea typeface="Times New Roman"/>
                        <a:cs typeface="Times New Roman"/>
                      </a:endParaRPr>
                    </a:p>
                    <a:p>
                      <a:pPr marL="67945"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3830" marR="0">
                        <a:lnSpc>
                          <a:spcPct val="115000"/>
                        </a:lnSpc>
                        <a:spcBef>
                          <a:spcPts val="0"/>
                        </a:spcBef>
                        <a:spcAft>
                          <a:spcPts val="0"/>
                        </a:spcAft>
                      </a:pPr>
                      <a:endParaRPr lang="en-US" sz="1200" b="1" dirty="0">
                        <a:latin typeface="Times New Roman"/>
                        <a:ea typeface="Times New Roman"/>
                        <a:cs typeface="Times New Roman"/>
                      </a:endParaRPr>
                    </a:p>
                    <a:p>
                      <a:pPr marL="163830" marR="0">
                        <a:lnSpc>
                          <a:spcPct val="11500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ct val="115000"/>
                        </a:lnSpc>
                        <a:spcBef>
                          <a:spcPts val="0"/>
                        </a:spcBef>
                        <a:spcAft>
                          <a:spcPts val="0"/>
                        </a:spcAft>
                      </a:pPr>
                      <a:endParaRPr lang="en-US" sz="1200" b="1" dirty="0">
                        <a:latin typeface="Times New Roman"/>
                        <a:ea typeface="Times New Roman"/>
                        <a:cs typeface="Times New Roman"/>
                      </a:endParaRPr>
                    </a:p>
                    <a:p>
                      <a:pPr marL="167005" marR="0">
                        <a:lnSpc>
                          <a:spcPct val="11500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0" marR="0">
                        <a:lnSpc>
                          <a:spcPct val="115000"/>
                        </a:lnSpc>
                        <a:spcBef>
                          <a:spcPts val="0"/>
                        </a:spcBef>
                        <a:spcAft>
                          <a:spcPts val="0"/>
                        </a:spcAft>
                      </a:pPr>
                      <a:endParaRPr lang="en-US" sz="1200" b="1">
                        <a:latin typeface="Times New Roman"/>
                        <a:ea typeface="Times New Roman"/>
                        <a:cs typeface="Times New Roman"/>
                      </a:endParaRPr>
                    </a:p>
                  </a:txBody>
                  <a:tcPr marL="0" marR="0" marT="0" marB="0"/>
                </a:tc>
                <a:tc>
                  <a:txBody>
                    <a:bodyPr/>
                    <a:lstStyle/>
                    <a:p>
                      <a:pPr marL="0" marR="0">
                        <a:lnSpc>
                          <a:spcPct val="115000"/>
                        </a:lnSpc>
                        <a:spcBef>
                          <a:spcPts val="0"/>
                        </a:spcBef>
                        <a:spcAft>
                          <a:spcPts val="0"/>
                        </a:spcAft>
                      </a:pPr>
                      <a:endParaRPr lang="en-US" sz="1200" b="1">
                        <a:latin typeface="Times New Roman"/>
                        <a:ea typeface="Times New Roman"/>
                        <a:cs typeface="Times New Roman"/>
                      </a:endParaRPr>
                    </a:p>
                  </a:txBody>
                  <a:tcPr marL="0" marR="0" marT="0" marB="0"/>
                </a:tc>
                <a:extLst>
                  <a:ext uri="{0D108BD9-81ED-4DB2-BD59-A6C34878D82A}">
                    <a16:rowId xmlns:a16="http://schemas.microsoft.com/office/drawing/2014/main" val="10001"/>
                  </a:ext>
                </a:extLst>
              </a:tr>
              <a:tr h="495300">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163830" marR="0">
                        <a:lnSpc>
                          <a:spcPts val="1140"/>
                        </a:lnSpc>
                        <a:spcBef>
                          <a:spcPts val="0"/>
                        </a:spcBef>
                        <a:spcAft>
                          <a:spcPts val="0"/>
                        </a:spcAft>
                      </a:pPr>
                      <a:endParaRPr lang="en-US" sz="1200" b="1" dirty="0">
                        <a:latin typeface="Times New Roman"/>
                        <a:ea typeface="Times New Roman"/>
                        <a:cs typeface="Times New Roman"/>
                      </a:endParaRPr>
                    </a:p>
                    <a:p>
                      <a:pPr marL="163830"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ts val="1140"/>
                        </a:lnSpc>
                        <a:spcBef>
                          <a:spcPts val="0"/>
                        </a:spcBef>
                        <a:spcAft>
                          <a:spcPts val="0"/>
                        </a:spcAft>
                      </a:pPr>
                      <a:endParaRPr lang="en-US" sz="1200" b="1" dirty="0">
                        <a:latin typeface="Times New Roman"/>
                        <a:ea typeface="Times New Roman"/>
                        <a:cs typeface="Times New Roman"/>
                      </a:endParaRPr>
                    </a:p>
                    <a:p>
                      <a:pPr marL="167005"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extLst>
                  <a:ext uri="{0D108BD9-81ED-4DB2-BD59-A6C34878D82A}">
                    <a16:rowId xmlns:a16="http://schemas.microsoft.com/office/drawing/2014/main" val="10002"/>
                  </a:ext>
                </a:extLst>
              </a:tr>
              <a:tr h="495300">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tc>
                <a:tc>
                  <a:txBody>
                    <a:bodyPr/>
                    <a:lstStyle/>
                    <a:p>
                      <a:pPr marL="163830" marR="0">
                        <a:lnSpc>
                          <a:spcPts val="1140"/>
                        </a:lnSpc>
                        <a:spcBef>
                          <a:spcPts val="0"/>
                        </a:spcBef>
                        <a:spcAft>
                          <a:spcPts val="0"/>
                        </a:spcAft>
                      </a:pPr>
                      <a:endParaRPr lang="en-US" sz="1200" b="1" dirty="0">
                        <a:latin typeface="Times New Roman"/>
                        <a:ea typeface="Times New Roman"/>
                        <a:cs typeface="Times New Roman"/>
                      </a:endParaRPr>
                    </a:p>
                    <a:p>
                      <a:pPr marL="163830"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167005" marR="0">
                        <a:lnSpc>
                          <a:spcPts val="1140"/>
                        </a:lnSpc>
                        <a:spcBef>
                          <a:spcPts val="0"/>
                        </a:spcBef>
                        <a:spcAft>
                          <a:spcPts val="0"/>
                        </a:spcAft>
                      </a:pPr>
                      <a:endParaRPr lang="en-US" sz="1200" b="1" dirty="0">
                        <a:latin typeface="Times New Roman"/>
                        <a:ea typeface="Times New Roman"/>
                        <a:cs typeface="Times New Roman"/>
                      </a:endParaRPr>
                    </a:p>
                    <a:p>
                      <a:pPr marL="16700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extLst>
                  <a:ext uri="{0D108BD9-81ED-4DB2-BD59-A6C34878D82A}">
                    <a16:rowId xmlns:a16="http://schemas.microsoft.com/office/drawing/2014/main" val="10003"/>
                  </a:ext>
                </a:extLst>
              </a:tr>
              <a:tr h="495300">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4</a:t>
                      </a:r>
                    </a:p>
                  </a:txBody>
                  <a:tcPr marL="0" marR="0" marT="0" marB="0"/>
                </a:tc>
                <a:tc>
                  <a:txBody>
                    <a:bodyPr/>
                    <a:lstStyle/>
                    <a:p>
                      <a:pPr marL="163830" marR="0">
                        <a:lnSpc>
                          <a:spcPts val="1140"/>
                        </a:lnSpc>
                        <a:spcBef>
                          <a:spcPts val="0"/>
                        </a:spcBef>
                        <a:spcAft>
                          <a:spcPts val="0"/>
                        </a:spcAft>
                      </a:pPr>
                      <a:endParaRPr lang="en-US" sz="1200" b="1" dirty="0">
                        <a:latin typeface="Times New Roman"/>
                        <a:ea typeface="Times New Roman"/>
                        <a:cs typeface="Times New Roman"/>
                      </a:endParaRPr>
                    </a:p>
                    <a:p>
                      <a:pPr marL="163830"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ts val="1140"/>
                        </a:lnSpc>
                        <a:spcBef>
                          <a:spcPts val="0"/>
                        </a:spcBef>
                        <a:spcAft>
                          <a:spcPts val="0"/>
                        </a:spcAft>
                      </a:pPr>
                      <a:endParaRPr lang="en-US" sz="1200" b="1" dirty="0">
                        <a:latin typeface="Times New Roman"/>
                        <a:ea typeface="Times New Roman"/>
                        <a:cs typeface="Times New Roman"/>
                      </a:endParaRPr>
                    </a:p>
                    <a:p>
                      <a:pPr marL="16700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extLst>
                  <a:ext uri="{0D108BD9-81ED-4DB2-BD59-A6C34878D82A}">
                    <a16:rowId xmlns:a16="http://schemas.microsoft.com/office/drawing/2014/main" val="10004"/>
                  </a:ext>
                </a:extLst>
              </a:tr>
              <a:tr h="495300">
                <a:tc>
                  <a:txBody>
                    <a:bodyPr/>
                    <a:lstStyle/>
                    <a:p>
                      <a:pPr marL="67945" marR="0" algn="ctr">
                        <a:lnSpc>
                          <a:spcPts val="1135"/>
                        </a:lnSpc>
                        <a:spcBef>
                          <a:spcPts val="0"/>
                        </a:spcBef>
                        <a:spcAft>
                          <a:spcPts val="0"/>
                        </a:spcAft>
                      </a:pPr>
                      <a:endParaRPr lang="en-US" sz="1200" b="1" dirty="0">
                        <a:latin typeface="Times New Roman"/>
                        <a:ea typeface="Times New Roman"/>
                        <a:cs typeface="Times New Roman"/>
                      </a:endParaRPr>
                    </a:p>
                    <a:p>
                      <a:pPr marL="67945" marR="0" algn="ctr">
                        <a:lnSpc>
                          <a:spcPts val="1135"/>
                        </a:lnSpc>
                        <a:spcBef>
                          <a:spcPts val="0"/>
                        </a:spcBef>
                        <a:spcAft>
                          <a:spcPts val="0"/>
                        </a:spcAft>
                      </a:pPr>
                      <a:r>
                        <a:rPr lang="en-US" sz="1200" b="1" dirty="0">
                          <a:latin typeface="Times New Roman"/>
                          <a:ea typeface="Times New Roman"/>
                          <a:cs typeface="Times New Roman"/>
                        </a:rPr>
                        <a:t>5</a:t>
                      </a:r>
                    </a:p>
                  </a:txBody>
                  <a:tcPr marL="0" marR="0" marT="0" marB="0"/>
                </a:tc>
                <a:tc>
                  <a:txBody>
                    <a:bodyPr/>
                    <a:lstStyle/>
                    <a:p>
                      <a:pPr marL="163830" marR="0">
                        <a:lnSpc>
                          <a:spcPts val="1135"/>
                        </a:lnSpc>
                        <a:spcBef>
                          <a:spcPts val="0"/>
                        </a:spcBef>
                        <a:spcAft>
                          <a:spcPts val="0"/>
                        </a:spcAft>
                      </a:pPr>
                      <a:endParaRPr lang="en-US" sz="1200" b="1" dirty="0">
                        <a:latin typeface="Times New Roman"/>
                        <a:ea typeface="Times New Roman"/>
                        <a:cs typeface="Times New Roman"/>
                      </a:endParaRPr>
                    </a:p>
                    <a:p>
                      <a:pPr marL="163830" marR="0">
                        <a:lnSpc>
                          <a:spcPts val="1135"/>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ts val="1135"/>
                        </a:lnSpc>
                        <a:spcBef>
                          <a:spcPts val="0"/>
                        </a:spcBef>
                        <a:spcAft>
                          <a:spcPts val="0"/>
                        </a:spcAft>
                      </a:pPr>
                      <a:endParaRPr lang="en-US" sz="1200" b="1" dirty="0">
                        <a:latin typeface="Times New Roman"/>
                        <a:ea typeface="Times New Roman"/>
                        <a:cs typeface="Times New Roman"/>
                      </a:endParaRPr>
                    </a:p>
                    <a:p>
                      <a:pPr marL="167005" marR="0">
                        <a:lnSpc>
                          <a:spcPts val="1135"/>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35"/>
                        </a:lnSpc>
                        <a:spcBef>
                          <a:spcPts val="0"/>
                        </a:spcBef>
                        <a:spcAft>
                          <a:spcPts val="0"/>
                        </a:spcAft>
                      </a:pPr>
                      <a:endParaRPr lang="en-US" sz="1200" b="1" dirty="0">
                        <a:latin typeface="Times New Roman"/>
                        <a:ea typeface="Times New Roman"/>
                        <a:cs typeface="Times New Roman"/>
                      </a:endParaRPr>
                    </a:p>
                    <a:p>
                      <a:pPr marL="182245" marR="0">
                        <a:lnSpc>
                          <a:spcPts val="1135"/>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35"/>
                        </a:lnSpc>
                        <a:spcBef>
                          <a:spcPts val="0"/>
                        </a:spcBef>
                        <a:spcAft>
                          <a:spcPts val="0"/>
                        </a:spcAft>
                      </a:pPr>
                      <a:endParaRPr lang="en-US" sz="1200" b="1" dirty="0">
                        <a:latin typeface="Times New Roman"/>
                        <a:ea typeface="Times New Roman"/>
                        <a:cs typeface="Times New Roman"/>
                      </a:endParaRPr>
                    </a:p>
                  </a:txBody>
                  <a:tcPr marL="0" marR="0" marT="0" marB="0"/>
                </a:tc>
                <a:extLst>
                  <a:ext uri="{0D108BD9-81ED-4DB2-BD59-A6C34878D82A}">
                    <a16:rowId xmlns:a16="http://schemas.microsoft.com/office/drawing/2014/main" val="10005"/>
                  </a:ext>
                </a:extLst>
              </a:tr>
            </a:tbl>
          </a:graphicData>
        </a:graphic>
      </p:graphicFrame>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59395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dirty="0"/>
          </a:p>
          <a:p>
            <a:endParaRPr lang="en-US" dirty="0"/>
          </a:p>
        </p:txBody>
      </p:sp>
      <p:sp>
        <p:nvSpPr>
          <p:cNvPr id="4" name="Date Placeholder 3"/>
          <p:cNvSpPr>
            <a:spLocks noGrp="1"/>
          </p:cNvSpPr>
          <p:nvPr>
            <p:ph type="dt" sz="half" idx="10"/>
          </p:nvPr>
        </p:nvSpPr>
        <p:spPr/>
        <p:txBody>
          <a:bodyPr/>
          <a:lstStyle/>
          <a:p>
            <a:fld id="{C8CEE665-6EEE-4EF7-B4F0-4B6BCF40C57F}"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Result Analysis</a:t>
            </a:r>
          </a:p>
        </p:txBody>
      </p:sp>
      <p:sp>
        <p:nvSpPr>
          <p:cNvPr id="9" name="Rectangle 8"/>
          <p:cNvSpPr/>
          <p:nvPr/>
        </p:nvSpPr>
        <p:spPr>
          <a:xfrm>
            <a:off x="1143000" y="1371600"/>
            <a:ext cx="7010400" cy="369332"/>
          </a:xfrm>
          <a:prstGeom prst="rect">
            <a:avLst/>
          </a:prstGeom>
        </p:spPr>
        <p:txBody>
          <a:bodyPr wrap="square">
            <a:spAutoFit/>
          </a:bodyPr>
          <a:lstStyle/>
          <a:p>
            <a:pPr marL="342900" indent="-342900"/>
            <a:endParaRPr lang="en-US" dirty="0">
              <a:latin typeface="Times New Roman" pitchFamily="18" charset="0"/>
              <a:cs typeface="Times New Roman" pitchFamily="18" charset="0"/>
            </a:endParaRPr>
          </a:p>
        </p:txBody>
      </p:sp>
      <p:sp>
        <p:nvSpPr>
          <p:cNvPr id="14" name="Footer Placeholder 13"/>
          <p:cNvSpPr>
            <a:spLocks noGrp="1"/>
          </p:cNvSpPr>
          <p:nvPr>
            <p:ph type="ftr" sz="quarter" idx="11"/>
          </p:nvPr>
        </p:nvSpPr>
        <p:spPr>
          <a:xfrm>
            <a:off x="1371600" y="6402388"/>
            <a:ext cx="5943600" cy="319088"/>
          </a:xfrm>
        </p:spPr>
        <p:txBody>
          <a:bodyPr/>
          <a:lstStyle/>
          <a:p>
            <a:r>
              <a:rPr lang="en-US"/>
              <a:t>Alisha Sikri         ACSML0401                             Unit-3</a:t>
            </a:r>
            <a:endParaRPr lang="en-US" dirty="0"/>
          </a:p>
        </p:txBody>
      </p:sp>
      <p:graphicFrame>
        <p:nvGraphicFramePr>
          <p:cNvPr id="12" name="Table 11"/>
          <p:cNvGraphicFramePr>
            <a:graphicFrameLocks noGrp="1"/>
          </p:cNvGraphicFramePr>
          <p:nvPr/>
        </p:nvGraphicFramePr>
        <p:xfrm>
          <a:off x="990600" y="1397000"/>
          <a:ext cx="7010400" cy="209550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698500">
                <a:tc gridSpan="2">
                  <a:txBody>
                    <a:bodyPr/>
                    <a:lstStyle/>
                    <a:p>
                      <a:pPr marL="0" algn="l" defTabSz="914400" rtl="0" eaLnBrk="1" latinLnBrk="0" hangingPunct="1"/>
                      <a:r>
                        <a:rPr lang="en-US" sz="2200" kern="1200" dirty="0">
                          <a:solidFill>
                            <a:schemeClr val="tx1"/>
                          </a:solidFill>
                          <a:latin typeface="+mn-lt"/>
                          <a:ea typeface="+mn-ea"/>
                          <a:cs typeface="+mn-cs"/>
                        </a:rPr>
                        <a:t>MLT(KCS-055)</a:t>
                      </a:r>
                    </a:p>
                  </a:txBody>
                  <a:tcPr/>
                </a:tc>
                <a:tc hMerge="1">
                  <a:txBody>
                    <a:bodyPr/>
                    <a:lstStyle/>
                    <a:p>
                      <a:endParaRPr lang="en-US" dirty="0"/>
                    </a:p>
                  </a:txBody>
                  <a:tcPr/>
                </a:tc>
                <a:extLst>
                  <a:ext uri="{0D108BD9-81ED-4DB2-BD59-A6C34878D82A}">
                    <a16:rowId xmlns:a16="http://schemas.microsoft.com/office/drawing/2014/main" val="10000"/>
                  </a:ext>
                </a:extLst>
              </a:tr>
              <a:tr h="698500">
                <a:tc>
                  <a:txBody>
                    <a:bodyPr/>
                    <a:lstStyle/>
                    <a:p>
                      <a:pPr marL="0" algn="l" defTabSz="914400" rtl="0" eaLnBrk="1" latinLnBrk="0" hangingPunct="1"/>
                      <a:r>
                        <a:rPr lang="en-US" sz="2200" kern="1200" dirty="0">
                          <a:solidFill>
                            <a:schemeClr val="tx1"/>
                          </a:solidFill>
                          <a:latin typeface="+mn-lt"/>
                          <a:ea typeface="+mn-ea"/>
                          <a:cs typeface="+mn-cs"/>
                        </a:rPr>
                        <a:t>Subject wise result</a:t>
                      </a:r>
                    </a:p>
                  </a:txBody>
                  <a:tcPr/>
                </a:tc>
                <a:tc>
                  <a:txBody>
                    <a:bodyPr/>
                    <a:lstStyle/>
                    <a:p>
                      <a:pPr marL="0" algn="l" defTabSz="914400" rtl="0" eaLnBrk="1" latinLnBrk="0" hangingPunct="1"/>
                      <a:r>
                        <a:rPr lang="en-US" sz="2200" kern="1200" dirty="0">
                          <a:solidFill>
                            <a:schemeClr val="tx1"/>
                          </a:solidFill>
                          <a:latin typeface="+mn-lt"/>
                          <a:ea typeface="+mn-ea"/>
                          <a:cs typeface="+mn-cs"/>
                        </a:rPr>
                        <a:t>95.62</a:t>
                      </a:r>
                    </a:p>
                  </a:txBody>
                  <a:tcPr/>
                </a:tc>
                <a:extLst>
                  <a:ext uri="{0D108BD9-81ED-4DB2-BD59-A6C34878D82A}">
                    <a16:rowId xmlns:a16="http://schemas.microsoft.com/office/drawing/2014/main" val="10002"/>
                  </a:ext>
                </a:extLst>
              </a:tr>
              <a:tr h="698500">
                <a:tc>
                  <a:txBody>
                    <a:bodyPr/>
                    <a:lstStyle/>
                    <a:p>
                      <a:pPr marL="0" algn="l" defTabSz="914400" rtl="0" eaLnBrk="1" latinLnBrk="0" hangingPunct="1"/>
                      <a:r>
                        <a:rPr lang="en-US" sz="2200" kern="1200" dirty="0">
                          <a:solidFill>
                            <a:schemeClr val="tx1"/>
                          </a:solidFill>
                          <a:latin typeface="+mn-lt"/>
                          <a:ea typeface="+mn-ea"/>
                          <a:cs typeface="+mn-cs"/>
                        </a:rPr>
                        <a:t>Faculty wise result</a:t>
                      </a:r>
                    </a:p>
                  </a:txBody>
                  <a:tcPr/>
                </a:tc>
                <a:tc>
                  <a:txBody>
                    <a:bodyPr/>
                    <a:lstStyle/>
                    <a:p>
                      <a:pPr marL="0" algn="l" defTabSz="914400" rtl="0" eaLnBrk="1" latinLnBrk="0" hangingPunct="1"/>
                      <a:r>
                        <a:rPr lang="en-US" sz="2200" kern="1200" dirty="0">
                          <a:solidFill>
                            <a:schemeClr val="tx1"/>
                          </a:solidFill>
                          <a:latin typeface="+mn-lt"/>
                          <a:ea typeface="+mn-ea"/>
                          <a:cs typeface="+mn-cs"/>
                        </a:rPr>
                        <a:t>92.65</a:t>
                      </a:r>
                    </a:p>
                  </a:txBody>
                  <a:tcPr/>
                </a:tc>
                <a:extLst>
                  <a:ext uri="{0D108BD9-81ED-4DB2-BD59-A6C34878D82A}">
                    <a16:rowId xmlns:a16="http://schemas.microsoft.com/office/drawing/2014/main" val="10003"/>
                  </a:ext>
                </a:extLst>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85713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F43B48-7879-4630-939A-0C4275B861CB}"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200" b="1" dirty="0">
                <a:latin typeface="Times New Roman" pitchFamily="18" charset="0"/>
                <a:cs typeface="Times New Roman" pitchFamily="18" charset="0"/>
              </a:rPr>
              <a:t>End </a:t>
            </a:r>
            <a:r>
              <a:rPr lang="en-US" sz="2200" b="1" dirty="0" err="1">
                <a:latin typeface="Times New Roman" pitchFamily="18" charset="0"/>
                <a:cs typeface="Times New Roman" pitchFamily="18" charset="0"/>
              </a:rPr>
              <a:t>Sem</a:t>
            </a:r>
            <a:r>
              <a:rPr lang="en-US" sz="2200" b="1" dirty="0">
                <a:latin typeface="Times New Roman" pitchFamily="18" charset="0"/>
                <a:cs typeface="Times New Roman" pitchFamily="18" charset="0"/>
              </a:rPr>
              <a:t> Question Papers Format</a:t>
            </a:r>
          </a:p>
        </p:txBody>
      </p:sp>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1295400" y="985261"/>
            <a:ext cx="6477000" cy="5371089"/>
          </a:xfrm>
          <a:prstGeom prst="rect">
            <a:avLst/>
          </a:prstGeom>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417320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5EAE12-80B2-4B8E-9228-BEF8BBC7AFBE}"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200" b="1" dirty="0">
                <a:latin typeface="Times New Roman" pitchFamily="18" charset="0"/>
                <a:cs typeface="Times New Roman" pitchFamily="18" charset="0"/>
              </a:rPr>
              <a:t>End </a:t>
            </a:r>
            <a:r>
              <a:rPr lang="en-US" sz="2200" b="1" dirty="0" err="1">
                <a:latin typeface="Times New Roman" pitchFamily="18" charset="0"/>
                <a:cs typeface="Times New Roman" pitchFamily="18" charset="0"/>
              </a:rPr>
              <a:t>Sem</a:t>
            </a:r>
            <a:r>
              <a:rPr lang="en-US" sz="2200" b="1" dirty="0">
                <a:latin typeface="Times New Roman" pitchFamily="18" charset="0"/>
                <a:cs typeface="Times New Roman" pitchFamily="18" charset="0"/>
              </a:rPr>
              <a:t> Question Papers Format</a:t>
            </a:r>
          </a:p>
        </p:txBody>
      </p:sp>
      <p:sp>
        <p:nvSpPr>
          <p:cNvPr id="10"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p:cNvPicPr>
            <a:picLocks noChangeAspect="1"/>
          </p:cNvPicPr>
          <p:nvPr/>
        </p:nvPicPr>
        <p:blipFill>
          <a:blip r:embed="rId2"/>
          <a:stretch>
            <a:fillRect/>
          </a:stretch>
        </p:blipFill>
        <p:spPr>
          <a:xfrm>
            <a:off x="914399" y="914400"/>
            <a:ext cx="7588201" cy="1929391"/>
          </a:xfrm>
          <a:prstGeom prst="rect">
            <a:avLst/>
          </a:prstGeom>
        </p:spPr>
      </p:pic>
      <p:pic>
        <p:nvPicPr>
          <p:cNvPr id="11" name="Picture 10"/>
          <p:cNvPicPr>
            <a:picLocks noChangeAspect="1"/>
          </p:cNvPicPr>
          <p:nvPr/>
        </p:nvPicPr>
        <p:blipFill>
          <a:blip r:embed="rId3"/>
          <a:stretch>
            <a:fillRect/>
          </a:stretch>
        </p:blipFill>
        <p:spPr>
          <a:xfrm>
            <a:off x="914399" y="1686160"/>
            <a:ext cx="7588201" cy="4456622"/>
          </a:xfrm>
          <a:prstGeom prst="rect">
            <a:avLst/>
          </a:prstGeom>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34565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053244-470F-4E75-9310-0684F46DAFD3}"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200" b="1" dirty="0">
                <a:latin typeface="Times New Roman" pitchFamily="18" charset="0"/>
                <a:cs typeface="Times New Roman" pitchFamily="18" charset="0"/>
              </a:rPr>
              <a:t>End </a:t>
            </a:r>
            <a:r>
              <a:rPr lang="en-US" sz="2200" b="1" dirty="0" err="1">
                <a:latin typeface="Times New Roman" pitchFamily="18" charset="0"/>
                <a:cs typeface="Times New Roman" pitchFamily="18" charset="0"/>
              </a:rPr>
              <a:t>Sem</a:t>
            </a:r>
            <a:r>
              <a:rPr lang="en-US" sz="2200" b="1" dirty="0">
                <a:latin typeface="Times New Roman" pitchFamily="18" charset="0"/>
                <a:cs typeface="Times New Roman" pitchFamily="18" charset="0"/>
              </a:rPr>
              <a:t> Question Papers Format</a:t>
            </a:r>
          </a:p>
        </p:txBody>
      </p:sp>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1028700" y="990600"/>
            <a:ext cx="7086600" cy="5342659"/>
          </a:xfrm>
          <a:prstGeom prst="rect">
            <a:avLst/>
          </a:prstGeom>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491075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400" dirty="0">
                <a:latin typeface="Times New Roman" pitchFamily="18" charset="0"/>
                <a:cs typeface="Times New Roman" pitchFamily="18" charset="0"/>
              </a:rPr>
              <a:t>To get started with Machine Learning you must be familiar with the following</a:t>
            </a:r>
          </a:p>
          <a:p>
            <a:pPr algn="just">
              <a:buNone/>
            </a:pPr>
            <a:r>
              <a:rPr lang="en-US" sz="2400" dirty="0">
                <a:latin typeface="Times New Roman" pitchFamily="18" charset="0"/>
                <a:cs typeface="Times New Roman" pitchFamily="18" charset="0"/>
              </a:rPr>
              <a:t>concepts:</a:t>
            </a:r>
          </a:p>
          <a:p>
            <a:pPr algn="just">
              <a:buFont typeface="Wingdings" pitchFamily="2" charset="2"/>
              <a:buChar char="Ø"/>
            </a:pPr>
            <a:r>
              <a:rPr lang="en-US" sz="2400" b="1" dirty="0">
                <a:latin typeface="Times New Roman" pitchFamily="18" charset="0"/>
                <a:cs typeface="Times New Roman" pitchFamily="18" charset="0"/>
              </a:rPr>
              <a:t>Algebra</a:t>
            </a:r>
          </a:p>
          <a:p>
            <a:pPr algn="just">
              <a:buFont typeface="Courier New" pitchFamily="49" charset="0"/>
              <a:buChar char="o"/>
            </a:pPr>
            <a:r>
              <a:rPr lang="en-US" sz="2400" dirty="0">
                <a:latin typeface="Times New Roman" pitchFamily="18" charset="0"/>
                <a:cs typeface="Times New Roman" pitchFamily="18" charset="0"/>
              </a:rPr>
              <a:t>variables, coefficients, and functions</a:t>
            </a:r>
          </a:p>
          <a:p>
            <a:pPr algn="just">
              <a:buFont typeface="Courier New" pitchFamily="49" charset="0"/>
              <a:buChar char="o"/>
            </a:pPr>
            <a:r>
              <a:rPr lang="en-US" sz="2400" dirty="0">
                <a:latin typeface="Times New Roman" pitchFamily="18" charset="0"/>
                <a:cs typeface="Times New Roman" pitchFamily="18" charset="0"/>
              </a:rPr>
              <a:t>linear equations such as y=b+w1x1+w2x2</a:t>
            </a:r>
          </a:p>
          <a:p>
            <a:pPr algn="just">
              <a:buFont typeface="Courier New" pitchFamily="49" charset="0"/>
              <a:buChar char="o"/>
            </a:pPr>
            <a:r>
              <a:rPr lang="en-US" sz="2400" dirty="0">
                <a:latin typeface="Times New Roman" pitchFamily="18" charset="0"/>
                <a:cs typeface="Times New Roman" pitchFamily="18" charset="0"/>
              </a:rPr>
              <a:t>logarithms, and logarithmic equations such as y=</a:t>
            </a:r>
            <a:r>
              <a:rPr lang="en-US" sz="2400" dirty="0" err="1">
                <a:latin typeface="Times New Roman" pitchFamily="18" charset="0"/>
                <a:cs typeface="Times New Roman" pitchFamily="18" charset="0"/>
              </a:rPr>
              <a:t>ln</a:t>
            </a:r>
            <a:r>
              <a:rPr lang="en-US" sz="2400" dirty="0">
                <a:latin typeface="Times New Roman" pitchFamily="18" charset="0"/>
                <a:cs typeface="Times New Roman" pitchFamily="18" charset="0"/>
              </a:rPr>
              <a:t>(1+ez)</a:t>
            </a:r>
          </a:p>
          <a:p>
            <a:pPr algn="just">
              <a:buFont typeface="Courier New" pitchFamily="49" charset="0"/>
              <a:buChar char="o"/>
            </a:pPr>
            <a:r>
              <a:rPr lang="en-US" sz="2400" dirty="0">
                <a:latin typeface="Times New Roman" pitchFamily="18" charset="0"/>
                <a:cs typeface="Times New Roman" pitchFamily="18" charset="0"/>
              </a:rPr>
              <a:t>sigmoid function</a:t>
            </a:r>
          </a:p>
          <a:p>
            <a:pPr algn="just">
              <a:buFont typeface="Wingdings" pitchFamily="2" charset="2"/>
              <a:buChar char="Ø"/>
            </a:pPr>
            <a:r>
              <a:rPr lang="en-US" sz="2400" b="1" dirty="0">
                <a:latin typeface="Times New Roman" pitchFamily="18" charset="0"/>
                <a:cs typeface="Times New Roman" pitchFamily="18" charset="0"/>
              </a:rPr>
              <a:t>Linear algebra</a:t>
            </a:r>
          </a:p>
          <a:p>
            <a:pPr algn="just">
              <a:buFont typeface="Courier New" pitchFamily="49" charset="0"/>
              <a:buChar char="o"/>
            </a:pPr>
            <a:r>
              <a:rPr lang="en-US" sz="2400" dirty="0">
                <a:latin typeface="Times New Roman" pitchFamily="18" charset="0"/>
                <a:cs typeface="Times New Roman" pitchFamily="18" charset="0"/>
              </a:rPr>
              <a:t>tensor and tensor rank</a:t>
            </a:r>
          </a:p>
          <a:p>
            <a:pPr algn="just">
              <a:buFont typeface="Courier New" pitchFamily="49" charset="0"/>
              <a:buChar char="o"/>
            </a:pPr>
            <a:r>
              <a:rPr lang="en-US" sz="2400" dirty="0">
                <a:latin typeface="Times New Roman" pitchFamily="18" charset="0"/>
                <a:cs typeface="Times New Roman" pitchFamily="18" charset="0"/>
              </a:rPr>
              <a:t>matrix multiplication</a:t>
            </a:r>
          </a:p>
          <a:p>
            <a:pPr algn="just">
              <a:buFont typeface="Courier New" pitchFamily="49" charset="0"/>
              <a:buChar char="o"/>
            </a:pPr>
            <a:endParaRPr lang="en-US" sz="24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sz="1800" dirty="0"/>
          </a:p>
        </p:txBody>
      </p:sp>
      <p:sp>
        <p:nvSpPr>
          <p:cNvPr id="4" name="Date Placeholder 3"/>
          <p:cNvSpPr>
            <a:spLocks noGrp="1"/>
          </p:cNvSpPr>
          <p:nvPr>
            <p:ph type="dt" sz="half" idx="10"/>
          </p:nvPr>
        </p:nvSpPr>
        <p:spPr/>
        <p:txBody>
          <a:bodyPr/>
          <a:lstStyle/>
          <a:p>
            <a:fld id="{6EA0E252-5C34-413D-A93B-D50900EE2298}" type="datetime1">
              <a:rPr lang="en-US" smtClean="0"/>
              <a:t>4/15/2022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itchFamily="18" charset="0"/>
                <a:cs typeface="Times New Roman" pitchFamily="18" charset="0"/>
              </a:rPr>
              <a:t>Prerequisite </a:t>
            </a:r>
          </a:p>
        </p:txBody>
      </p:sp>
      <p:sp>
        <p:nvSpPr>
          <p:cNvPr id="9" name="Footer Placeholder 4"/>
          <p:cNvSpPr>
            <a:spLocks noGrp="1"/>
          </p:cNvSpPr>
          <p:nvPr>
            <p:ph type="ftr" sz="quarter" idx="11"/>
          </p:nvPr>
        </p:nvSpPr>
        <p:spPr>
          <a:xfrm>
            <a:off x="1981200" y="6356350"/>
            <a:ext cx="5562600" cy="365125"/>
          </a:xfrm>
        </p:spPr>
        <p:txBody>
          <a:bodyPr/>
          <a:lstStyle/>
          <a:p>
            <a:r>
              <a:rPr lang="en-US"/>
              <a:t>Alisha Sikri         ACSML0401                             Unit-3</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99184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8B2334F-AE28-45B1-926D-F20166C86EC3}"/>
              </a:ext>
            </a:extLst>
          </p:cNvPr>
          <p:cNvSpPr>
            <a:spLocks noGrp="1"/>
          </p:cNvSpPr>
          <p:nvPr>
            <p:ph type="title"/>
          </p:nvPr>
        </p:nvSpPr>
        <p:spPr>
          <a:xfrm>
            <a:off x="457200" y="131763"/>
            <a:ext cx="8229600" cy="1143000"/>
          </a:xfrm>
        </p:spPr>
        <p:txBody>
          <a:bodyPr>
            <a:normAutofit fontScale="90000"/>
          </a:bodyPr>
          <a:lstStyle/>
          <a:p>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Faculty Profile</a:t>
            </a:r>
          </a:p>
        </p:txBody>
      </p:sp>
      <p:sp>
        <p:nvSpPr>
          <p:cNvPr id="3" name="Content Placeholder 2">
            <a:extLst>
              <a:ext uri="{FF2B5EF4-FFF2-40B4-BE49-F238E27FC236}">
                <a16:creationId xmlns:a16="http://schemas.microsoft.com/office/drawing/2014/main" id="{660738E0-E29B-423C-B7AC-8080E21B0F74}"/>
              </a:ext>
            </a:extLst>
          </p:cNvPr>
          <p:cNvSpPr>
            <a:spLocks noGrp="1"/>
          </p:cNvSpPr>
          <p:nvPr>
            <p:ph idx="1"/>
          </p:nvPr>
        </p:nvSpPr>
        <p:spPr>
          <a:xfrm>
            <a:off x="152400" y="1323975"/>
            <a:ext cx="8839200" cy="5153025"/>
          </a:xfrm>
        </p:spPr>
        <p:txBody>
          <a:bodyPr>
            <a:normAutofit/>
          </a:bodyPr>
          <a:lstStyle/>
          <a:p>
            <a:pPr algn="just">
              <a:buFont typeface="Wingdings" panose="05000000000000000000" pitchFamily="2" charset="2"/>
              <a:buChar char="Ø"/>
              <a:defRPr/>
            </a:pPr>
            <a:r>
              <a:rPr lang="en-US" sz="2400" dirty="0">
                <a:cs typeface="Times New Roman" panose="02020603050405020304" pitchFamily="18" charset="0"/>
              </a:rPr>
              <a:t>Name: Alisha Sikri</a:t>
            </a:r>
          </a:p>
          <a:p>
            <a:pPr algn="just">
              <a:buFont typeface="Wingdings" panose="05000000000000000000" pitchFamily="2" charset="2"/>
              <a:buChar char="Ø"/>
              <a:defRPr/>
            </a:pPr>
            <a:r>
              <a:rPr lang="en-US" sz="2400" dirty="0">
                <a:cs typeface="Times New Roman" panose="02020603050405020304" pitchFamily="18" charset="0"/>
              </a:rPr>
              <a:t>Qualification: PhD (Pursuing)</a:t>
            </a:r>
          </a:p>
          <a:p>
            <a:pPr algn="just">
              <a:buFont typeface="Wingdings" panose="05000000000000000000" pitchFamily="2" charset="2"/>
              <a:buChar char="Ø"/>
              <a:defRPr/>
            </a:pPr>
            <a:r>
              <a:rPr lang="en-US" sz="2400" dirty="0">
                <a:cs typeface="Times New Roman" panose="02020603050405020304" pitchFamily="18" charset="0"/>
              </a:rPr>
              <a:t>Specialization Areas: Machine Learning, Artificial Intelligence</a:t>
            </a:r>
          </a:p>
          <a:p>
            <a:pPr algn="just">
              <a:buFont typeface="Wingdings" panose="05000000000000000000" pitchFamily="2" charset="2"/>
              <a:buChar char="Ø"/>
              <a:defRPr/>
            </a:pPr>
            <a:endParaRPr lang="en-US" sz="2400" dirty="0">
              <a:cs typeface="Times New Roman" panose="02020603050405020304" pitchFamily="18" charset="0"/>
            </a:endParaRPr>
          </a:p>
          <a:p>
            <a:pPr algn="just">
              <a:buFont typeface="Wingdings" panose="05000000000000000000" pitchFamily="2" charset="2"/>
              <a:buChar char="Ø"/>
              <a:defRPr/>
            </a:pPr>
            <a:endParaRPr lang="en-US" dirty="0">
              <a:latin typeface="+mj-lt"/>
            </a:endParaRPr>
          </a:p>
          <a:p>
            <a:pPr>
              <a:defRPr/>
            </a:pPr>
            <a:endParaRPr lang="en-US" dirty="0">
              <a:latin typeface="+mj-lt"/>
            </a:endParaRPr>
          </a:p>
          <a:p>
            <a:pPr>
              <a:defRPr/>
            </a:pPr>
            <a:endParaRPr lang="en-US" dirty="0"/>
          </a:p>
          <a:p>
            <a:pPr>
              <a:defRPr/>
            </a:pPr>
            <a:endParaRPr lang="en-US" dirty="0"/>
          </a:p>
        </p:txBody>
      </p:sp>
      <p:sp>
        <p:nvSpPr>
          <p:cNvPr id="4" name="Date Placeholder 3">
            <a:extLst>
              <a:ext uri="{FF2B5EF4-FFF2-40B4-BE49-F238E27FC236}">
                <a16:creationId xmlns:a16="http://schemas.microsoft.com/office/drawing/2014/main" id="{23320B4F-1FAF-4F43-AEDD-4DA5B943F320}"/>
              </a:ext>
            </a:extLst>
          </p:cNvPr>
          <p:cNvSpPr>
            <a:spLocks noGrp="1"/>
          </p:cNvSpPr>
          <p:nvPr>
            <p:ph type="dt" sz="quarter" idx="10"/>
          </p:nvPr>
        </p:nvSpPr>
        <p:spPr/>
        <p:txBody>
          <a:bodyPr/>
          <a:lstStyle/>
          <a:p>
            <a:pPr>
              <a:defRPr/>
            </a:pPr>
            <a:fld id="{C36810DC-CA80-44C0-9F5D-934897DA8126}" type="datetime1">
              <a:rPr lang="en-US" smtClean="0"/>
              <a:t>4/15/2022</a:t>
            </a:fld>
            <a:endParaRPr lang="en-US" dirty="0"/>
          </a:p>
        </p:txBody>
      </p:sp>
      <p:sp>
        <p:nvSpPr>
          <p:cNvPr id="5" name="Footer Placeholder 4">
            <a:extLst>
              <a:ext uri="{FF2B5EF4-FFF2-40B4-BE49-F238E27FC236}">
                <a16:creationId xmlns:a16="http://schemas.microsoft.com/office/drawing/2014/main" id="{3C1C7D2B-1126-4523-B306-8819139EC4C9}"/>
              </a:ext>
            </a:extLst>
          </p:cNvPr>
          <p:cNvSpPr>
            <a:spLocks noGrp="1"/>
          </p:cNvSpPr>
          <p:nvPr>
            <p:ph type="ftr" sz="quarter" idx="11"/>
          </p:nvPr>
        </p:nvSpPr>
        <p:spPr>
          <a:xfrm>
            <a:off x="3124200" y="6356350"/>
            <a:ext cx="4495800" cy="365125"/>
          </a:xfrm>
        </p:spPr>
        <p:txBody>
          <a:bodyPr/>
          <a:lstStyle/>
          <a:p>
            <a:pPr>
              <a:defRPr/>
            </a:pPr>
            <a:r>
              <a:rPr lang="fi-FI"/>
              <a:t>Alisha Sikri         ACSML0401                             Unit-3</a:t>
            </a:r>
            <a:endParaRPr lang="en-US" dirty="0"/>
          </a:p>
        </p:txBody>
      </p:sp>
      <p:sp>
        <p:nvSpPr>
          <p:cNvPr id="12294" name="Slide Number Placeholder 5">
            <a:extLst>
              <a:ext uri="{FF2B5EF4-FFF2-40B4-BE49-F238E27FC236}">
                <a16:creationId xmlns:a16="http://schemas.microsoft.com/office/drawing/2014/main" id="{0B680DBC-3E27-4F58-A962-8013E9C3632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5FC4C8-D732-4149-B3F9-BFAF82E8FCE5}" type="slidenum">
              <a:rPr lang="en-US" altLang="en-US" sz="1200">
                <a:solidFill>
                  <a:srgbClr val="898989"/>
                </a:solidFill>
              </a:rPr>
              <a:pPr>
                <a:spcBef>
                  <a:spcPct val="0"/>
                </a:spcBef>
                <a:buFontTx/>
                <a:buNone/>
              </a:pPr>
              <a:t>2</a:t>
            </a:fld>
            <a:endParaRPr lang="en-US" altLang="en-US" sz="1200">
              <a:solidFill>
                <a:srgbClr val="898989"/>
              </a:solidFill>
            </a:endParaRPr>
          </a:p>
        </p:txBody>
      </p:sp>
      <p:pic>
        <p:nvPicPr>
          <p:cNvPr id="8" name="Picture 2" descr="E:\NIET\Project\xLogo11.png.pagespeed.ic.pydHLuCQEZ.png">
            <a:extLst>
              <a:ext uri="{FF2B5EF4-FFF2-40B4-BE49-F238E27FC236}">
                <a16:creationId xmlns:a16="http://schemas.microsoft.com/office/drawing/2014/main" id="{8B742539-5209-4FFB-AE7D-28BEA4854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C4B1F5CE-E7F7-49FB-9273-97A8698C9B0B}"/>
              </a:ext>
            </a:extLst>
          </p:cNvPr>
          <p:cNvSpPr txBox="1">
            <a:spLocks/>
          </p:cNvSpPr>
          <p:nvPr/>
        </p:nvSpPr>
        <p:spPr>
          <a:xfrm>
            <a:off x="1371600" y="0"/>
            <a:ext cx="5867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solidFill>
                  <a:prstClr val="black"/>
                </a:solidFill>
              </a:rPr>
              <a:t>Noida Institute of Engineering and Technology, Greater Noida</a:t>
            </a:r>
          </a:p>
        </p:txBody>
      </p:sp>
      <p:pic>
        <p:nvPicPr>
          <p:cNvPr id="12297" name="Picture 9">
            <a:extLst>
              <a:ext uri="{FF2B5EF4-FFF2-40B4-BE49-F238E27FC236}">
                <a16:creationId xmlns:a16="http://schemas.microsoft.com/office/drawing/2014/main" id="{7DE6855F-F35B-4948-81F8-D320CE317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3"/>
            <a:ext cx="1295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5">
            <a:extLst>
              <a:ext uri="{FF2B5EF4-FFF2-40B4-BE49-F238E27FC236}">
                <a16:creationId xmlns:a16="http://schemas.microsoft.com/office/drawing/2014/main" id="{71A108A4-D695-44CA-99E6-22A9F93CFA74}"/>
              </a:ext>
            </a:extLst>
          </p:cNvPr>
          <p:cNvGraphicFramePr>
            <a:graphicFrameLocks noGrp="1"/>
          </p:cNvGraphicFramePr>
          <p:nvPr/>
        </p:nvGraphicFramePr>
        <p:xfrm>
          <a:off x="990600" y="3124200"/>
          <a:ext cx="6096000" cy="21336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288745619"/>
                    </a:ext>
                  </a:extLst>
                </a:gridCol>
                <a:gridCol w="2997200">
                  <a:extLst>
                    <a:ext uri="{9D8B030D-6E8A-4147-A177-3AD203B41FA5}">
                      <a16:colId xmlns:a16="http://schemas.microsoft.com/office/drawing/2014/main" val="3302548999"/>
                    </a:ext>
                  </a:extLst>
                </a:gridCol>
                <a:gridCol w="2032000">
                  <a:extLst>
                    <a:ext uri="{9D8B030D-6E8A-4147-A177-3AD203B41FA5}">
                      <a16:colId xmlns:a16="http://schemas.microsoft.com/office/drawing/2014/main" val="1081343251"/>
                    </a:ext>
                  </a:extLst>
                </a:gridCol>
              </a:tblGrid>
              <a:tr h="533400">
                <a:tc>
                  <a:txBody>
                    <a:bodyPr/>
                    <a:lstStyle/>
                    <a:p>
                      <a:r>
                        <a:rPr lang="en-IN" dirty="0"/>
                        <a:t>COURSE</a:t>
                      </a:r>
                    </a:p>
                  </a:txBody>
                  <a:tcPr/>
                </a:tc>
                <a:tc>
                  <a:txBody>
                    <a:bodyPr/>
                    <a:lstStyle/>
                    <a:p>
                      <a:r>
                        <a:rPr lang="en-IN" dirty="0"/>
                        <a:t>BOARD/UNIVERSITY</a:t>
                      </a:r>
                    </a:p>
                  </a:txBody>
                  <a:tcPr/>
                </a:tc>
                <a:tc>
                  <a:txBody>
                    <a:bodyPr/>
                    <a:lstStyle/>
                    <a:p>
                      <a:r>
                        <a:rPr lang="en-IN" dirty="0"/>
                        <a:t>YEAR OF PASSING</a:t>
                      </a:r>
                    </a:p>
                  </a:txBody>
                  <a:tcPr/>
                </a:tc>
                <a:extLst>
                  <a:ext uri="{0D108BD9-81ED-4DB2-BD59-A6C34878D82A}">
                    <a16:rowId xmlns:a16="http://schemas.microsoft.com/office/drawing/2014/main" val="2252955430"/>
                  </a:ext>
                </a:extLst>
              </a:tr>
              <a:tr h="533400">
                <a:tc>
                  <a:txBody>
                    <a:bodyPr/>
                    <a:lstStyle/>
                    <a:p>
                      <a:r>
                        <a:rPr lang="en-IN" dirty="0"/>
                        <a:t>PhD</a:t>
                      </a:r>
                    </a:p>
                  </a:txBody>
                  <a:tcPr/>
                </a:tc>
                <a:tc>
                  <a:txBody>
                    <a:bodyPr/>
                    <a:lstStyle/>
                    <a:p>
                      <a:r>
                        <a:rPr lang="en-IN" dirty="0"/>
                        <a:t>SRM University, NCR</a:t>
                      </a:r>
                    </a:p>
                  </a:txBody>
                  <a:tcPr/>
                </a:tc>
                <a:tc>
                  <a:txBody>
                    <a:bodyPr/>
                    <a:lstStyle/>
                    <a:p>
                      <a:r>
                        <a:rPr lang="en-IN" dirty="0"/>
                        <a:t>Pursuing</a:t>
                      </a:r>
                    </a:p>
                  </a:txBody>
                  <a:tcPr/>
                </a:tc>
                <a:extLst>
                  <a:ext uri="{0D108BD9-81ED-4DB2-BD59-A6C34878D82A}">
                    <a16:rowId xmlns:a16="http://schemas.microsoft.com/office/drawing/2014/main" val="1505131232"/>
                  </a:ext>
                </a:extLst>
              </a:tr>
              <a:tr h="533400">
                <a:tc>
                  <a:txBody>
                    <a:bodyPr/>
                    <a:lstStyle/>
                    <a:p>
                      <a:r>
                        <a:rPr lang="en-IN" dirty="0" err="1"/>
                        <a:t>M.Tech</a:t>
                      </a:r>
                      <a:endParaRPr lang="en-IN" dirty="0"/>
                    </a:p>
                  </a:txBody>
                  <a:tcPr/>
                </a:tc>
                <a:tc>
                  <a:txBody>
                    <a:bodyPr/>
                    <a:lstStyle/>
                    <a:p>
                      <a:r>
                        <a:rPr lang="en-IN" dirty="0"/>
                        <a:t>DCRUST University, Murthal</a:t>
                      </a:r>
                    </a:p>
                  </a:txBody>
                  <a:tcPr/>
                </a:tc>
                <a:tc>
                  <a:txBody>
                    <a:bodyPr/>
                    <a:lstStyle/>
                    <a:p>
                      <a:r>
                        <a:rPr lang="en-IN" dirty="0"/>
                        <a:t>2016</a:t>
                      </a:r>
                    </a:p>
                  </a:txBody>
                  <a:tcPr/>
                </a:tc>
                <a:extLst>
                  <a:ext uri="{0D108BD9-81ED-4DB2-BD59-A6C34878D82A}">
                    <a16:rowId xmlns:a16="http://schemas.microsoft.com/office/drawing/2014/main" val="754660683"/>
                  </a:ext>
                </a:extLst>
              </a:tr>
              <a:tr h="533400">
                <a:tc>
                  <a:txBody>
                    <a:bodyPr/>
                    <a:lstStyle/>
                    <a:p>
                      <a:r>
                        <a:rPr lang="en-IN" dirty="0" err="1"/>
                        <a:t>B.Tech</a:t>
                      </a:r>
                      <a:endParaRPr lang="en-IN" dirty="0"/>
                    </a:p>
                  </a:txBody>
                  <a:tcPr/>
                </a:tc>
                <a:tc>
                  <a:txBody>
                    <a:bodyPr/>
                    <a:lstStyle/>
                    <a:p>
                      <a:r>
                        <a:rPr lang="en-IN" dirty="0"/>
                        <a:t>MDU, Rohtak</a:t>
                      </a:r>
                    </a:p>
                  </a:txBody>
                  <a:tcPr/>
                </a:tc>
                <a:tc>
                  <a:txBody>
                    <a:bodyPr/>
                    <a:lstStyle/>
                    <a:p>
                      <a:r>
                        <a:rPr lang="en-IN" dirty="0"/>
                        <a:t>2014</a:t>
                      </a:r>
                    </a:p>
                  </a:txBody>
                  <a:tcPr/>
                </a:tc>
                <a:extLst>
                  <a:ext uri="{0D108BD9-81ED-4DB2-BD59-A6C34878D82A}">
                    <a16:rowId xmlns:a16="http://schemas.microsoft.com/office/drawing/2014/main" val="2584699801"/>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400" b="1" dirty="0">
                <a:latin typeface="Times New Roman" pitchFamily="18" charset="0"/>
                <a:cs typeface="Times New Roman" pitchFamily="18" charset="0"/>
              </a:rPr>
              <a:t>Trigonometry</a:t>
            </a:r>
          </a:p>
          <a:p>
            <a:pPr algn="just">
              <a:buNone/>
            </a:pPr>
            <a:r>
              <a:rPr lang="en-US" sz="2400" dirty="0">
                <a:latin typeface="Times New Roman" pitchFamily="18" charset="0"/>
                <a:cs typeface="Times New Roman" pitchFamily="18" charset="0"/>
              </a:rPr>
              <a:t>    Tan h (discussed as an activation function; no prior knowledge needed)</a:t>
            </a:r>
          </a:p>
          <a:p>
            <a:pPr algn="just">
              <a:buFont typeface="Wingdings" pitchFamily="2" charset="2"/>
              <a:buChar char="Ø"/>
            </a:pPr>
            <a:r>
              <a:rPr lang="en-US" sz="2400" b="1" dirty="0">
                <a:latin typeface="Times New Roman" pitchFamily="18" charset="0"/>
                <a:cs typeface="Times New Roman" pitchFamily="18" charset="0"/>
              </a:rPr>
              <a:t>Calculus (optional, for advanced topics)</a:t>
            </a:r>
          </a:p>
          <a:p>
            <a:pPr algn="just">
              <a:buFont typeface="Courier New" pitchFamily="49" charset="0"/>
              <a:buChar char="o"/>
            </a:pPr>
            <a:r>
              <a:rPr lang="en-US" sz="2400" dirty="0">
                <a:latin typeface="Times New Roman" pitchFamily="18" charset="0"/>
                <a:cs typeface="Times New Roman" pitchFamily="18" charset="0"/>
              </a:rPr>
              <a:t>concept of a derivative (you won't have to actually calculate derivatives)</a:t>
            </a:r>
          </a:p>
          <a:p>
            <a:pPr algn="just">
              <a:buFont typeface="Courier New" pitchFamily="49" charset="0"/>
              <a:buChar char="o"/>
            </a:pPr>
            <a:r>
              <a:rPr lang="en-US" sz="2400" dirty="0">
                <a:latin typeface="Times New Roman" pitchFamily="18" charset="0"/>
                <a:cs typeface="Times New Roman" pitchFamily="18" charset="0"/>
              </a:rPr>
              <a:t>gradient or slope</a:t>
            </a:r>
          </a:p>
          <a:p>
            <a:pPr algn="just">
              <a:buFont typeface="Courier New" pitchFamily="49" charset="0"/>
              <a:buChar char="o"/>
            </a:pPr>
            <a:r>
              <a:rPr lang="en-US" sz="2400" dirty="0">
                <a:latin typeface="Times New Roman" pitchFamily="18" charset="0"/>
                <a:cs typeface="Times New Roman" pitchFamily="18" charset="0"/>
              </a:rPr>
              <a:t>partial derivatives (which are closely related to gradients)</a:t>
            </a:r>
          </a:p>
          <a:p>
            <a:pPr algn="just">
              <a:buFont typeface="Courier New" pitchFamily="49" charset="0"/>
              <a:buChar char="o"/>
            </a:pPr>
            <a:r>
              <a:rPr lang="en-US" sz="2400" dirty="0">
                <a:latin typeface="Times New Roman" pitchFamily="18" charset="0"/>
                <a:cs typeface="Times New Roman" pitchFamily="18" charset="0"/>
              </a:rPr>
              <a:t>chain rule (for a full understanding of the </a:t>
            </a:r>
            <a:r>
              <a:rPr lang="en-US" sz="2400" dirty="0" err="1">
                <a:latin typeface="Times New Roman" pitchFamily="18" charset="0"/>
                <a:cs typeface="Times New Roman" pitchFamily="18" charset="0"/>
              </a:rPr>
              <a:t>backpropagation</a:t>
            </a:r>
            <a:r>
              <a:rPr lang="en-US" sz="2400" dirty="0">
                <a:latin typeface="Times New Roman" pitchFamily="18" charset="0"/>
                <a:cs typeface="Times New Roman" pitchFamily="18" charset="0"/>
              </a:rPr>
              <a:t> algorithm for training neural networks)</a:t>
            </a:r>
          </a:p>
          <a:p>
            <a:pPr algn="just">
              <a:buNone/>
            </a:pPr>
            <a:endParaRPr lang="en-US" sz="24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sz="1800" dirty="0"/>
          </a:p>
        </p:txBody>
      </p:sp>
      <p:sp>
        <p:nvSpPr>
          <p:cNvPr id="4" name="Date Placeholder 3"/>
          <p:cNvSpPr>
            <a:spLocks noGrp="1"/>
          </p:cNvSpPr>
          <p:nvPr>
            <p:ph type="dt" sz="half" idx="10"/>
          </p:nvPr>
        </p:nvSpPr>
        <p:spPr/>
        <p:txBody>
          <a:bodyPr/>
          <a:lstStyle/>
          <a:p>
            <a:fld id="{8CEF325A-A0EF-4B1C-B278-0A5FCE853351}"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Prerequisite </a:t>
            </a:r>
          </a:p>
        </p:txBody>
      </p:sp>
      <p:sp>
        <p:nvSpPr>
          <p:cNvPr id="9" name="Footer Placeholder 4"/>
          <p:cNvSpPr>
            <a:spLocks noGrp="1"/>
          </p:cNvSpPr>
          <p:nvPr>
            <p:ph type="ftr" sz="quarter" idx="11"/>
          </p:nvPr>
        </p:nvSpPr>
        <p:spPr>
          <a:xfrm>
            <a:off x="1981200" y="6356350"/>
            <a:ext cx="5562600" cy="365125"/>
          </a:xfrm>
        </p:spPr>
        <p:txBody>
          <a:bodyPr/>
          <a:lstStyle/>
          <a:p>
            <a:r>
              <a:rPr lang="en-US"/>
              <a:t>Alisha Sikri         ACSML0401                             Unit-3</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99884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endParaRPr lang="en-US" sz="1800" dirty="0">
              <a:latin typeface="Times New Roman" pitchFamily="18" charset="0"/>
              <a:cs typeface="Times New Roman" pitchFamily="18" charset="0"/>
            </a:endParaRPr>
          </a:p>
          <a:p>
            <a:pPr algn="just">
              <a:buFont typeface="Wingdings" pitchFamily="2" charset="2"/>
              <a:buChar char="Ø"/>
            </a:pPr>
            <a:r>
              <a:rPr lang="en-US" sz="2400" b="1" dirty="0">
                <a:latin typeface="Times New Roman" pitchFamily="18" charset="0"/>
                <a:cs typeface="Times New Roman" pitchFamily="18" charset="0"/>
              </a:rPr>
              <a:t>Programming language:</a:t>
            </a:r>
          </a:p>
          <a:p>
            <a:pPr algn="just">
              <a:buNone/>
            </a:pPr>
            <a:r>
              <a:rPr lang="en-US" sz="2400" dirty="0">
                <a:latin typeface="Times New Roman" pitchFamily="18" charset="0"/>
                <a:cs typeface="Times New Roman" pitchFamily="18" charset="0"/>
              </a:rPr>
              <a:t>     It is essential to know programming languages like R and Python in order to implement the whole Machine Learning process. Python and R both provide in-built libraries that make it very easy to implement Machine Learning algorithms.</a:t>
            </a:r>
          </a:p>
          <a:p>
            <a:pPr algn="just"/>
            <a:endParaRPr lang="en-US" sz="2400" dirty="0">
              <a:latin typeface="Times New Roman" pitchFamily="18" charset="0"/>
              <a:cs typeface="Times New Roman" pitchFamily="18" charset="0"/>
            </a:endParaRPr>
          </a:p>
          <a:p>
            <a:pPr>
              <a:buNone/>
            </a:pPr>
            <a:endParaRPr lang="en-US" sz="2400" dirty="0"/>
          </a:p>
          <a:p>
            <a:endParaRPr lang="en-US" sz="2400" dirty="0"/>
          </a:p>
        </p:txBody>
      </p:sp>
      <p:sp>
        <p:nvSpPr>
          <p:cNvPr id="4" name="Date Placeholder 3"/>
          <p:cNvSpPr>
            <a:spLocks noGrp="1"/>
          </p:cNvSpPr>
          <p:nvPr>
            <p:ph type="dt" sz="half" idx="10"/>
          </p:nvPr>
        </p:nvSpPr>
        <p:spPr/>
        <p:txBody>
          <a:bodyPr/>
          <a:lstStyle/>
          <a:p>
            <a:fld id="{F306C8D0-BD72-4A1F-9818-5FE3688E2D82}"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Pre-requisite </a:t>
            </a:r>
          </a:p>
        </p:txBody>
      </p:sp>
      <p:sp>
        <p:nvSpPr>
          <p:cNvPr id="9"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642696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953000"/>
          </a:xfrm>
        </p:spPr>
        <p:txBody>
          <a:bodyPr>
            <a:normAutofit/>
          </a:bodyPr>
          <a:lstStyle/>
          <a:p>
            <a:pPr marL="67945" algn="just">
              <a:lnSpc>
                <a:spcPts val="1340"/>
              </a:lnSpc>
            </a:pPr>
            <a:endParaRPr lang="en-IN" sz="2400" dirty="0">
              <a:effectLst/>
            </a:endParaRPr>
          </a:p>
          <a:p>
            <a:pPr marL="0" marR="70485" indent="0" algn="just">
              <a:buNone/>
            </a:pPr>
            <a:r>
              <a:rPr lang="en-US" sz="2400" b="1" dirty="0">
                <a:effectLst/>
              </a:rPr>
              <a:t>DECISION TREE LEARNING </a:t>
            </a:r>
          </a:p>
          <a:p>
            <a:pPr marL="67945" marR="70485" algn="just"/>
            <a:r>
              <a:rPr lang="en-US" sz="2400" dirty="0">
                <a:effectLst/>
              </a:rPr>
              <a:t>Decision tree learning algorithm</a:t>
            </a:r>
          </a:p>
          <a:p>
            <a:pPr marL="67945" marR="70485" algn="just"/>
            <a:r>
              <a:rPr lang="en-US" sz="2400" dirty="0">
                <a:effectLst/>
              </a:rPr>
              <a:t>Inductive bias</a:t>
            </a:r>
          </a:p>
          <a:p>
            <a:pPr marL="67945" marR="70485" algn="just"/>
            <a:r>
              <a:rPr lang="en-US" sz="2400" dirty="0">
                <a:effectLst/>
              </a:rPr>
              <a:t>Inductive inference with decision trees</a:t>
            </a:r>
          </a:p>
          <a:p>
            <a:pPr marL="67945" marR="70485" algn="just"/>
            <a:r>
              <a:rPr lang="en-US" sz="2400" dirty="0">
                <a:effectLst/>
              </a:rPr>
              <a:t>Entropy and information theory</a:t>
            </a:r>
          </a:p>
          <a:p>
            <a:pPr marL="67945" marR="70485" algn="just"/>
            <a:r>
              <a:rPr lang="en-US" sz="2400" dirty="0">
                <a:effectLst/>
              </a:rPr>
              <a:t>Information gain </a:t>
            </a:r>
          </a:p>
          <a:p>
            <a:pPr marL="67945" marR="70485" algn="just"/>
            <a:r>
              <a:rPr lang="en-US" sz="2400" dirty="0">
                <a:effectLst/>
              </a:rPr>
              <a:t>ID-3 Algorithm</a:t>
            </a:r>
          </a:p>
          <a:p>
            <a:pPr marL="67945" marR="70485" algn="just"/>
            <a:r>
              <a:rPr lang="en-US" sz="2400" dirty="0">
                <a:effectLst/>
              </a:rPr>
              <a:t>Issues in Decision tree learning.</a:t>
            </a:r>
            <a:endParaRPr lang="en-IN" sz="2400" dirty="0">
              <a:effectLst/>
            </a:endParaRPr>
          </a:p>
          <a:p>
            <a:pPr algn="just">
              <a:lnSpc>
                <a:spcPct val="120000"/>
              </a:lnSpc>
              <a:buNone/>
            </a:pPr>
            <a:endParaRPr lang="en-US" sz="24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p>
        </p:txBody>
      </p:sp>
      <p:sp>
        <p:nvSpPr>
          <p:cNvPr id="6" name="Date Placeholder 5"/>
          <p:cNvSpPr>
            <a:spLocks noGrp="1"/>
          </p:cNvSpPr>
          <p:nvPr>
            <p:ph type="dt" sz="half" idx="10"/>
          </p:nvPr>
        </p:nvSpPr>
        <p:spPr/>
        <p:txBody>
          <a:bodyPr/>
          <a:lstStyle/>
          <a:p>
            <a:fld id="{02E5517F-44C5-4B2D-9A91-33C725B98783}" type="datetime1">
              <a:rPr lang="en-US" smtClean="0"/>
              <a:t>4/15/2022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Contents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1676400" y="6356350"/>
            <a:ext cx="5867400" cy="365125"/>
          </a:xfrm>
        </p:spPr>
        <p:txBody>
          <a:bodyPr/>
          <a:lstStyle/>
          <a:p>
            <a:r>
              <a:rPr lang="en-US" b="1">
                <a:solidFill>
                  <a:schemeClr val="tx1"/>
                </a:solidFill>
              </a:rPr>
              <a:t>Alisha Sikri         ACSML0401                             Unit-3</a:t>
            </a:r>
            <a:endParaRPr lang="en-US" b="1"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76AA1-792D-4B3D-ACD1-6D9E2CC7E254}"/>
              </a:ext>
            </a:extLst>
          </p:cNvPr>
          <p:cNvSpPr>
            <a:spLocks noGrp="1"/>
          </p:cNvSpPr>
          <p:nvPr>
            <p:ph idx="1"/>
          </p:nvPr>
        </p:nvSpPr>
        <p:spPr>
          <a:xfrm>
            <a:off x="457200" y="1997709"/>
            <a:ext cx="8229600" cy="4525963"/>
          </a:xfrm>
        </p:spPr>
        <p:txBody>
          <a:bodyPr/>
          <a:lstStyle/>
          <a:p>
            <a:pPr marL="0" indent="0">
              <a:buNone/>
            </a:pPr>
            <a:r>
              <a:rPr lang="en-US" sz="2400" b="1" dirty="0">
                <a:effectLst/>
              </a:rPr>
              <a:t>INSTANCE-BASED LEARNING </a:t>
            </a:r>
          </a:p>
          <a:p>
            <a:r>
              <a:rPr lang="en-US" sz="2400" dirty="0">
                <a:effectLst/>
              </a:rPr>
              <a:t>k-Nearest </a:t>
            </a:r>
            <a:r>
              <a:rPr lang="en-US" sz="2400" dirty="0" err="1">
                <a:effectLst/>
              </a:rPr>
              <a:t>Neighbour</a:t>
            </a:r>
            <a:r>
              <a:rPr lang="en-US" sz="2400" dirty="0">
                <a:effectLst/>
              </a:rPr>
              <a:t> Learning </a:t>
            </a:r>
          </a:p>
          <a:p>
            <a:r>
              <a:rPr lang="en-US" sz="2400" dirty="0">
                <a:effectLst/>
              </a:rPr>
              <a:t>Locally Weighted Regression</a:t>
            </a:r>
          </a:p>
          <a:p>
            <a:r>
              <a:rPr lang="en-US" sz="2400" dirty="0">
                <a:effectLst/>
              </a:rPr>
              <a:t>Radial basis function networks</a:t>
            </a:r>
          </a:p>
          <a:p>
            <a:r>
              <a:rPr lang="en-US" sz="2400" dirty="0">
                <a:effectLst/>
              </a:rPr>
              <a:t>Case-based learning</a:t>
            </a:r>
            <a:endParaRPr lang="en-IN" sz="2400" dirty="0">
              <a:effectLst/>
              <a:latin typeface="Tinos"/>
              <a:ea typeface="Tinos"/>
              <a:cs typeface="Tinos"/>
            </a:endParaRPr>
          </a:p>
          <a:p>
            <a:pPr marL="0" indent="0">
              <a:buNone/>
            </a:pPr>
            <a:endParaRPr lang="en-IN" dirty="0"/>
          </a:p>
        </p:txBody>
      </p:sp>
      <p:sp>
        <p:nvSpPr>
          <p:cNvPr id="4" name="Date Placeholder 3">
            <a:extLst>
              <a:ext uri="{FF2B5EF4-FFF2-40B4-BE49-F238E27FC236}">
                <a16:creationId xmlns:a16="http://schemas.microsoft.com/office/drawing/2014/main" id="{A2B7225D-E594-415B-91A5-E96D9D637B26}"/>
              </a:ext>
            </a:extLst>
          </p:cNvPr>
          <p:cNvSpPr>
            <a:spLocks noGrp="1"/>
          </p:cNvSpPr>
          <p:nvPr>
            <p:ph type="dt" sz="half" idx="10"/>
          </p:nvPr>
        </p:nvSpPr>
        <p:spPr/>
        <p:txBody>
          <a:bodyPr/>
          <a:lstStyle/>
          <a:p>
            <a:fld id="{C5228162-B081-4AC2-B58D-5E96DA217658}" type="datetime1">
              <a:rPr lang="en-US" smtClean="0"/>
              <a:t>4/15/2022</a:t>
            </a:fld>
            <a:endParaRPr lang="en-US"/>
          </a:p>
        </p:txBody>
      </p:sp>
      <p:sp>
        <p:nvSpPr>
          <p:cNvPr id="5" name="Footer Placeholder 4">
            <a:extLst>
              <a:ext uri="{FF2B5EF4-FFF2-40B4-BE49-F238E27FC236}">
                <a16:creationId xmlns:a16="http://schemas.microsoft.com/office/drawing/2014/main" id="{2E338A7F-C2F2-4BB1-B7C4-401536431810}"/>
              </a:ext>
            </a:extLst>
          </p:cNvPr>
          <p:cNvSpPr>
            <a:spLocks noGrp="1"/>
          </p:cNvSpPr>
          <p:nvPr>
            <p:ph type="ftr" sz="quarter" idx="11"/>
          </p:nvPr>
        </p:nvSpPr>
        <p:spPr>
          <a:xfrm>
            <a:off x="1905000" y="6356350"/>
            <a:ext cx="57912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D807456A-BAAD-4CBB-8DD4-4612A53A84D4}"/>
              </a:ext>
            </a:extLst>
          </p:cNvPr>
          <p:cNvSpPr>
            <a:spLocks noGrp="1"/>
          </p:cNvSpPr>
          <p:nvPr>
            <p:ph type="sldNum" sz="quarter" idx="12"/>
          </p:nvPr>
        </p:nvSpPr>
        <p:spPr/>
        <p:txBody>
          <a:bodyPr/>
          <a:lstStyle/>
          <a:p>
            <a:fld id="{DD535DB6-9AA5-4DF6-8BB3-90D1D0B22B34}" type="slidenum">
              <a:rPr lang="en-US" smtClean="0"/>
              <a:pPr/>
              <a:t>23</a:t>
            </a:fld>
            <a:endParaRPr lang="en-US"/>
          </a:p>
        </p:txBody>
      </p:sp>
      <p:sp>
        <p:nvSpPr>
          <p:cNvPr id="7" name="Title 1">
            <a:extLst>
              <a:ext uri="{FF2B5EF4-FFF2-40B4-BE49-F238E27FC236}">
                <a16:creationId xmlns:a16="http://schemas.microsoft.com/office/drawing/2014/main" id="{78134DA5-7668-4D97-9261-D6252835742E}"/>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Contents</a:t>
            </a:r>
          </a:p>
        </p:txBody>
      </p:sp>
      <p:pic>
        <p:nvPicPr>
          <p:cNvPr id="8" name="Picture 2" descr="E:\NIET\Project\xLogo11.png.pagespeed.ic.pydHLuCQEZ.png">
            <a:extLst>
              <a:ext uri="{FF2B5EF4-FFF2-40B4-BE49-F238E27FC236}">
                <a16:creationId xmlns:a16="http://schemas.microsoft.com/office/drawing/2014/main" id="{773B8688-A62C-467A-8BA1-5EFAE7F45CD8}"/>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0944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fontScale="32500" lnSpcReduction="20000"/>
          </a:bodyPr>
          <a:lstStyle/>
          <a:p>
            <a:pPr algn="just">
              <a:lnSpc>
                <a:spcPct val="150000"/>
              </a:lnSpc>
              <a:buNone/>
            </a:pPr>
            <a:r>
              <a:rPr lang="en-US" sz="7400" dirty="0">
                <a:latin typeface="Times New Roman" pitchFamily="18" charset="0"/>
                <a:cs typeface="Times New Roman" pitchFamily="18" charset="0"/>
              </a:rPr>
              <a:t>Mainly the unit’s objectives are: </a:t>
            </a:r>
          </a:p>
          <a:p>
            <a:pPr algn="just">
              <a:lnSpc>
                <a:spcPct val="150000"/>
              </a:lnSpc>
              <a:buNone/>
            </a:pPr>
            <a:endParaRPr lang="en-US" sz="7400" dirty="0">
              <a:latin typeface="Times New Roman" pitchFamily="18" charset="0"/>
              <a:cs typeface="Times New Roman" pitchFamily="18" charset="0"/>
            </a:endParaRPr>
          </a:p>
          <a:p>
            <a:pPr algn="just">
              <a:lnSpc>
                <a:spcPct val="150000"/>
              </a:lnSpc>
              <a:buFont typeface="Wingdings" pitchFamily="2" charset="2"/>
              <a:buChar char="Ø"/>
            </a:pPr>
            <a:r>
              <a:rPr lang="en-US" sz="7400" dirty="0">
                <a:latin typeface="Times New Roman" pitchFamily="18" charset="0"/>
                <a:cs typeface="Times New Roman" pitchFamily="18" charset="0"/>
              </a:rPr>
              <a:t>To introduce students to the concepts of decision trees: Recursive induction of decision trees by Picking the best splitting attribute: entropy and information gain.</a:t>
            </a:r>
          </a:p>
          <a:p>
            <a:pPr algn="just">
              <a:lnSpc>
                <a:spcPct val="150000"/>
              </a:lnSpc>
              <a:buNone/>
            </a:pPr>
            <a:endParaRPr lang="en-US" sz="7400" dirty="0">
              <a:latin typeface="Times New Roman" pitchFamily="18" charset="0"/>
              <a:cs typeface="Times New Roman" pitchFamily="18" charset="0"/>
            </a:endParaRPr>
          </a:p>
          <a:p>
            <a:pPr algn="just">
              <a:lnSpc>
                <a:spcPct val="150000"/>
              </a:lnSpc>
              <a:buFont typeface="Wingdings" pitchFamily="2" charset="2"/>
              <a:buChar char="Ø"/>
            </a:pPr>
            <a:r>
              <a:rPr lang="en-US" sz="7400" dirty="0">
                <a:latin typeface="Times New Roman" pitchFamily="18" charset="0"/>
                <a:cs typeface="Times New Roman" pitchFamily="18" charset="0"/>
              </a:rPr>
              <a:t>Searching for simple trees and computational complexity, Occam's razor, </a:t>
            </a:r>
            <a:r>
              <a:rPr lang="en-US" sz="7400" dirty="0" err="1">
                <a:latin typeface="Times New Roman" pitchFamily="18" charset="0"/>
                <a:cs typeface="Times New Roman" pitchFamily="18" charset="0"/>
              </a:rPr>
              <a:t>Overfitting</a:t>
            </a:r>
            <a:r>
              <a:rPr lang="en-US" sz="7400" dirty="0">
                <a:latin typeface="Times New Roman" pitchFamily="18" charset="0"/>
                <a:cs typeface="Times New Roman" pitchFamily="18" charset="0"/>
              </a:rPr>
              <a:t>,  noisy data, and pruning.</a:t>
            </a:r>
          </a:p>
          <a:p>
            <a:pPr algn="just">
              <a:lnSpc>
                <a:spcPct val="150000"/>
              </a:lnSpc>
              <a:buNone/>
            </a:pPr>
            <a:endParaRPr lang="en-US" sz="7400" dirty="0">
              <a:latin typeface="Times New Roman" pitchFamily="18" charset="0"/>
              <a:cs typeface="Times New Roman" pitchFamily="18" charset="0"/>
            </a:endParaRPr>
          </a:p>
          <a:p>
            <a:pPr algn="just">
              <a:lnSpc>
                <a:spcPct val="150000"/>
              </a:lnSpc>
              <a:buFont typeface="Wingdings" pitchFamily="2" charset="2"/>
              <a:buChar char="Ø"/>
            </a:pPr>
            <a:endParaRPr lang="en-US" sz="2600" dirty="0">
              <a:latin typeface="Times New Roman" pitchFamily="18" charset="0"/>
              <a:cs typeface="Times New Roman" pitchFamily="18" charset="0"/>
            </a:endParaRPr>
          </a:p>
          <a:p>
            <a:pPr algn="just">
              <a:buNone/>
            </a:pPr>
            <a:endParaRPr lang="en-US" sz="1800" dirty="0"/>
          </a:p>
          <a:p>
            <a:pPr>
              <a:buNone/>
            </a:pPr>
            <a:endParaRPr lang="en-US" sz="1800" dirty="0"/>
          </a:p>
          <a:p>
            <a:endParaRPr lang="en-US" sz="1800" dirty="0"/>
          </a:p>
        </p:txBody>
      </p:sp>
      <p:sp>
        <p:nvSpPr>
          <p:cNvPr id="4" name="Date Placeholder 3"/>
          <p:cNvSpPr>
            <a:spLocks noGrp="1"/>
          </p:cNvSpPr>
          <p:nvPr>
            <p:ph type="dt" sz="half" idx="10"/>
          </p:nvPr>
        </p:nvSpPr>
        <p:spPr/>
        <p:txBody>
          <a:bodyPr/>
          <a:lstStyle/>
          <a:p>
            <a:fld id="{9CF257DC-6259-4CB0-B6A1-FB0DFAA2530D}"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Objectives of Unit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1981200" y="6248400"/>
            <a:ext cx="5562600" cy="365125"/>
          </a:xfrm>
        </p:spPr>
        <p:txBody>
          <a:bodyPr/>
          <a:lstStyle/>
          <a:p>
            <a:r>
              <a:rPr lang="en-US"/>
              <a:t>Alisha Sikri         ACSML0401                             Unit-3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rmAutofit/>
          </a:bodyPr>
          <a:lstStyle/>
          <a:p>
            <a:pPr algn="just">
              <a:buNone/>
            </a:pPr>
            <a:r>
              <a:rPr lang="en-US" sz="2200" dirty="0">
                <a:latin typeface="Times New Roman" pitchFamily="18" charset="0"/>
                <a:cs typeface="Times New Roman" pitchFamily="18" charset="0"/>
              </a:rPr>
              <a:t>     </a:t>
            </a:r>
            <a:r>
              <a:rPr lang="en-US" sz="2600" dirty="0">
                <a:latin typeface="Times New Roman" pitchFamily="18" charset="0"/>
                <a:cs typeface="Times New Roman" pitchFamily="18" charset="0"/>
              </a:rPr>
              <a:t>At the end of this course the students should be able to design and implement machine learning solutions to classification, regression, problems.</a:t>
            </a:r>
          </a:p>
          <a:p>
            <a:pPr algn="just">
              <a:buNone/>
            </a:pPr>
            <a:endParaRPr lang="en-US" sz="2600" dirty="0">
              <a:latin typeface="Times New Roman" pitchFamily="18" charset="0"/>
              <a:cs typeface="Times New Roman" pitchFamily="18" charset="0"/>
            </a:endParaRPr>
          </a:p>
          <a:p>
            <a:pPr algn="just">
              <a:lnSpc>
                <a:spcPct val="80000"/>
              </a:lnSpc>
              <a:buFont typeface="Wingdings" pitchFamily="2" charset="2"/>
              <a:buChar char="Ø"/>
            </a:pPr>
            <a:r>
              <a:rPr lang="en-US" sz="2400" dirty="0">
                <a:latin typeface="Times New Roman" pitchFamily="18" charset="0"/>
                <a:cs typeface="Times New Roman" pitchFamily="18" charset="0"/>
              </a:rPr>
              <a:t>Construct learning algorithms which involves linear regression with a comprehension of regularization, bias-variance and evidence approximation.</a:t>
            </a:r>
          </a:p>
          <a:p>
            <a:pPr algn="just">
              <a:lnSpc>
                <a:spcPct val="80000"/>
              </a:lnSpc>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Able to solve the classification problem based on probability theory</a:t>
            </a:r>
          </a:p>
          <a:p>
            <a:pPr algn="just">
              <a:buFont typeface="Wingdings" pitchFamily="2" charset="2"/>
              <a:buChar char="Ø"/>
            </a:pPr>
            <a:r>
              <a:rPr lang="en-US" sz="2400" dirty="0">
                <a:latin typeface="Times New Roman" pitchFamily="18" charset="0"/>
                <a:cs typeface="Times New Roman" pitchFamily="18" charset="0"/>
              </a:rPr>
              <a:t>Able to apply SVM.</a:t>
            </a:r>
          </a:p>
        </p:txBody>
      </p:sp>
      <p:sp>
        <p:nvSpPr>
          <p:cNvPr id="4" name="Date Placeholder 3"/>
          <p:cNvSpPr>
            <a:spLocks noGrp="1"/>
          </p:cNvSpPr>
          <p:nvPr>
            <p:ph type="dt" sz="half" idx="10"/>
          </p:nvPr>
        </p:nvSpPr>
        <p:spPr/>
        <p:txBody>
          <a:bodyPr/>
          <a:lstStyle/>
          <a:p>
            <a:fld id="{29C3EA52-E5D6-4F3E-A62B-90093E4CDBB5}"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itchFamily="18" charset="0"/>
                <a:cs typeface="Times New Roman" pitchFamily="18" charset="0"/>
              </a:rPr>
              <a:t>Unit Outcomes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1981200" y="6248400"/>
            <a:ext cx="5562600" cy="365125"/>
          </a:xfrm>
        </p:spPr>
        <p:txBody>
          <a:bodyPr/>
          <a:lstStyle/>
          <a:p>
            <a:r>
              <a:rPr lang="en-US"/>
              <a:t>Alisha Sikri         ACSML0401                             Unit-3</a:t>
            </a:r>
            <a:endParaRPr lang="en-US" dirty="0"/>
          </a:p>
        </p:txBody>
      </p:sp>
    </p:spTree>
    <p:extLst>
      <p:ext uri="{BB962C8B-B14F-4D97-AF65-F5344CB8AC3E}">
        <p14:creationId xmlns:p14="http://schemas.microsoft.com/office/powerpoint/2010/main" val="387672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953000"/>
          </a:xfrm>
        </p:spPr>
        <p:txBody>
          <a:bodyPr>
            <a:normAutofit/>
          </a:bodyPr>
          <a:lstStyle/>
          <a:p>
            <a:pPr marL="67945" algn="just">
              <a:lnSpc>
                <a:spcPts val="1340"/>
              </a:lnSpc>
            </a:pPr>
            <a:endParaRPr lang="en-IN" sz="2400" dirty="0">
              <a:effectLst/>
            </a:endParaRPr>
          </a:p>
          <a:p>
            <a:pPr marL="0" marR="70485" indent="0" algn="just">
              <a:buNone/>
            </a:pPr>
            <a:r>
              <a:rPr lang="en-US" sz="2400" b="1" dirty="0">
                <a:effectLst/>
              </a:rPr>
              <a:t>DECISION TREE LEARNING </a:t>
            </a:r>
          </a:p>
          <a:p>
            <a:pPr marL="67945" marR="70485" algn="just"/>
            <a:r>
              <a:rPr lang="en-US" sz="2400" dirty="0">
                <a:effectLst/>
              </a:rPr>
              <a:t>Decision tree learning algorithm(CO3)</a:t>
            </a:r>
          </a:p>
          <a:p>
            <a:pPr marL="67945" marR="70485" algn="just"/>
            <a:r>
              <a:rPr lang="en-US" sz="2400" dirty="0">
                <a:effectLst/>
              </a:rPr>
              <a:t>Inductive </a:t>
            </a:r>
            <a:r>
              <a:rPr lang="en-US" sz="2400" dirty="0"/>
              <a:t>bias(CO3)</a:t>
            </a:r>
            <a:endParaRPr lang="en-US" sz="2400" dirty="0">
              <a:effectLst/>
            </a:endParaRPr>
          </a:p>
          <a:p>
            <a:pPr marL="67945" marR="70485" algn="just"/>
            <a:r>
              <a:rPr lang="en-US" sz="2400" dirty="0">
                <a:effectLst/>
              </a:rPr>
              <a:t>Inductive inference with decision </a:t>
            </a:r>
            <a:r>
              <a:rPr lang="en-US" sz="2400" dirty="0"/>
              <a:t>trees(CO3)</a:t>
            </a:r>
            <a:endParaRPr lang="en-US" sz="2400" dirty="0">
              <a:effectLst/>
            </a:endParaRPr>
          </a:p>
          <a:p>
            <a:pPr marL="67945" marR="70485" algn="just"/>
            <a:r>
              <a:rPr lang="en-US" sz="2400" dirty="0">
                <a:effectLst/>
              </a:rPr>
              <a:t>Entropy and information </a:t>
            </a:r>
            <a:r>
              <a:rPr lang="en-US" sz="2400" dirty="0"/>
              <a:t>theory(CO3)</a:t>
            </a:r>
            <a:endParaRPr lang="en-US" sz="2400" dirty="0">
              <a:effectLst/>
            </a:endParaRPr>
          </a:p>
          <a:p>
            <a:pPr marL="67945" marR="70485" algn="just"/>
            <a:r>
              <a:rPr lang="en-US" sz="2400" dirty="0">
                <a:effectLst/>
              </a:rPr>
              <a:t>Information gain </a:t>
            </a:r>
            <a:r>
              <a:rPr lang="en-US" sz="2400" dirty="0"/>
              <a:t>(CO3)</a:t>
            </a:r>
            <a:endParaRPr lang="en-US" sz="2400" dirty="0">
              <a:effectLst/>
            </a:endParaRPr>
          </a:p>
          <a:p>
            <a:pPr marL="67945" marR="70485" algn="just"/>
            <a:r>
              <a:rPr lang="en-US" sz="2400" dirty="0">
                <a:effectLst/>
              </a:rPr>
              <a:t>ID-3 </a:t>
            </a:r>
            <a:r>
              <a:rPr lang="en-US" sz="2400" dirty="0"/>
              <a:t>Algorithm(CO3)</a:t>
            </a:r>
            <a:endParaRPr lang="en-US" sz="2400" dirty="0">
              <a:effectLst/>
            </a:endParaRPr>
          </a:p>
          <a:p>
            <a:pPr marL="67945" marR="70485" algn="just"/>
            <a:r>
              <a:rPr lang="en-US" sz="2400" dirty="0">
                <a:effectLst/>
              </a:rPr>
              <a:t>Issues in Decision tree learning</a:t>
            </a:r>
            <a:r>
              <a:rPr lang="en-US" sz="2400" dirty="0"/>
              <a:t>. (CO3)</a:t>
            </a:r>
          </a:p>
          <a:p>
            <a:pPr marL="67945" marR="70485" algn="just"/>
            <a:r>
              <a:rPr lang="en-US" sz="2400" b="1" dirty="0"/>
              <a:t>INSTANCE-BASED LEARNING</a:t>
            </a:r>
            <a:r>
              <a:rPr lang="en-US" sz="2400" dirty="0"/>
              <a:t>(CO3)</a:t>
            </a:r>
          </a:p>
          <a:p>
            <a:pPr marL="0" marR="70485" indent="0" algn="just">
              <a:buNone/>
            </a:pPr>
            <a:r>
              <a:rPr lang="en-US" sz="2400" b="1" dirty="0"/>
              <a:t> </a:t>
            </a:r>
          </a:p>
          <a:p>
            <a:pPr marL="67945" marR="70485" algn="just"/>
            <a:endParaRPr lang="en-IN" sz="2400" dirty="0">
              <a:effectLst/>
            </a:endParaRPr>
          </a:p>
          <a:p>
            <a:pPr algn="just">
              <a:lnSpc>
                <a:spcPct val="120000"/>
              </a:lnSpc>
              <a:buNone/>
            </a:pPr>
            <a:endParaRPr lang="en-US" sz="24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p>
        </p:txBody>
      </p:sp>
      <p:sp>
        <p:nvSpPr>
          <p:cNvPr id="6" name="Date Placeholder 5"/>
          <p:cNvSpPr>
            <a:spLocks noGrp="1"/>
          </p:cNvSpPr>
          <p:nvPr>
            <p:ph type="dt" sz="half" idx="10"/>
          </p:nvPr>
        </p:nvSpPr>
        <p:spPr/>
        <p:txBody>
          <a:bodyPr/>
          <a:lstStyle/>
          <a:p>
            <a:fld id="{1F552610-5C71-4F87-A8F8-70ADB090D45E}" type="datetime1">
              <a:rPr lang="en-US" smtClean="0"/>
              <a:t>4/15/2022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noProof="0" dirty="0">
                <a:latin typeface="Times New Roman" pitchFamily="18" charset="0"/>
                <a:cs typeface="Times New Roman" pitchFamily="18" charset="0"/>
              </a:rPr>
              <a:t>Mapping with CO</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1676400" y="6356350"/>
            <a:ext cx="5867400" cy="365125"/>
          </a:xfrm>
        </p:spPr>
        <p:txBody>
          <a:bodyPr/>
          <a:lstStyle/>
          <a:p>
            <a:r>
              <a:rPr lang="en-US" b="1">
                <a:solidFill>
                  <a:schemeClr val="tx1"/>
                </a:solidFill>
              </a:rPr>
              <a:t>Alisha Sikri         ACSML0401                             Unit-3</a:t>
            </a:r>
            <a:endParaRPr lang="en-US" b="1" dirty="0">
              <a:solidFill>
                <a:schemeClr val="tx1"/>
              </a:solidFill>
            </a:endParaRPr>
          </a:p>
        </p:txBody>
      </p:sp>
    </p:spTree>
    <p:extLst>
      <p:ext uri="{BB962C8B-B14F-4D97-AF65-F5344CB8AC3E}">
        <p14:creationId xmlns:p14="http://schemas.microsoft.com/office/powerpoint/2010/main" val="129498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34386"/>
          </a:xfrm>
        </p:spPr>
        <p:txBody>
          <a:bodyPr>
            <a:noAutofit/>
          </a:bodyPr>
          <a:lstStyle/>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Decision Tree is a </a:t>
            </a:r>
            <a:r>
              <a:rPr lang="en-US" sz="2400" b="1" dirty="0">
                <a:solidFill>
                  <a:srgbClr val="000000"/>
                </a:solidFill>
                <a:effectLst/>
                <a:latin typeface="Times New Roman" panose="02020603050405020304" pitchFamily="18" charset="0"/>
                <a:cs typeface="Times New Roman" panose="02020603050405020304" pitchFamily="18" charset="0"/>
              </a:rPr>
              <a:t>Supervised learning technique </a:t>
            </a:r>
            <a:r>
              <a:rPr lang="en-US" sz="2400" b="0" dirty="0">
                <a:solidFill>
                  <a:srgbClr val="000000"/>
                </a:solidFill>
                <a:effectLst/>
                <a:latin typeface="Times New Roman" panose="02020603050405020304" pitchFamily="18" charset="0"/>
                <a:cs typeface="Times New Roman" panose="02020603050405020304" pitchFamily="18" charset="0"/>
              </a:rPr>
              <a:t>that can be used for both classification and Regression problems, but mostly it is preferred for solving Classification problems. </a:t>
            </a:r>
          </a:p>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is a tree-structured classifier, where</a:t>
            </a:r>
            <a:r>
              <a:rPr lang="en-US" sz="2400" b="1" dirty="0">
                <a:solidFill>
                  <a:srgbClr val="000000"/>
                </a:solidFill>
                <a:effectLst/>
                <a:latin typeface="Times New Roman" panose="02020603050405020304" pitchFamily="18" charset="0"/>
                <a:cs typeface="Times New Roman" panose="02020603050405020304" pitchFamily="18" charset="0"/>
              </a:rPr>
              <a:t> internal nodes represent the features of a dataset, branches represent the decision rules</a:t>
            </a:r>
            <a:r>
              <a:rPr lang="en-US" sz="2400" b="0" dirty="0">
                <a:solidFill>
                  <a:srgbClr val="000000"/>
                </a:solidFill>
                <a:effectLst/>
                <a:latin typeface="Times New Roman" panose="02020603050405020304" pitchFamily="18" charset="0"/>
                <a:cs typeface="Times New Roman" panose="02020603050405020304" pitchFamily="18" charset="0"/>
              </a:rPr>
              <a:t> and </a:t>
            </a:r>
            <a:r>
              <a:rPr lang="en-US" sz="2400" b="1" dirty="0">
                <a:solidFill>
                  <a:srgbClr val="000000"/>
                </a:solidFill>
                <a:effectLst/>
                <a:latin typeface="Times New Roman" panose="02020603050405020304" pitchFamily="18" charset="0"/>
                <a:cs typeface="Times New Roman" panose="02020603050405020304" pitchFamily="18" charset="0"/>
              </a:rPr>
              <a:t>each leaf node represents the outcome.</a:t>
            </a:r>
            <a:endParaRPr lang="en-US" sz="24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In a Decision tree, there are two nodes, which are the </a:t>
            </a:r>
            <a:r>
              <a:rPr lang="en-US" sz="2400" b="1" dirty="0">
                <a:solidFill>
                  <a:srgbClr val="000000"/>
                </a:solidFill>
                <a:effectLst/>
                <a:latin typeface="Times New Roman" panose="02020603050405020304" pitchFamily="18" charset="0"/>
                <a:cs typeface="Times New Roman" panose="02020603050405020304" pitchFamily="18" charset="0"/>
              </a:rPr>
              <a:t>Decision Node</a:t>
            </a:r>
            <a:r>
              <a:rPr lang="en-US" sz="2400" b="0" dirty="0">
                <a:solidFill>
                  <a:srgbClr val="000000"/>
                </a:solidFill>
                <a:effectLst/>
                <a:latin typeface="Times New Roman" panose="02020603050405020304" pitchFamily="18" charset="0"/>
                <a:cs typeface="Times New Roman" panose="02020603050405020304" pitchFamily="18" charset="0"/>
              </a:rPr>
              <a:t> and</a:t>
            </a:r>
            <a:r>
              <a:rPr lang="en-US" sz="2400" b="1" dirty="0">
                <a:solidFill>
                  <a:srgbClr val="000000"/>
                </a:solidFill>
                <a:effectLst/>
                <a:latin typeface="Times New Roman" panose="02020603050405020304" pitchFamily="18" charset="0"/>
                <a:cs typeface="Times New Roman" panose="02020603050405020304" pitchFamily="18" charset="0"/>
              </a:rPr>
              <a:t> Leaf Node.</a:t>
            </a:r>
            <a:r>
              <a:rPr lang="en-US" sz="2400" b="0" dirty="0">
                <a:solidFill>
                  <a:srgbClr val="000000"/>
                </a:solidFill>
                <a:effectLst/>
                <a:latin typeface="Times New Roman" panose="02020603050405020304" pitchFamily="18" charset="0"/>
                <a:cs typeface="Times New Roman" panose="02020603050405020304" pitchFamily="18" charset="0"/>
              </a:rPr>
              <a:t> Decision nodes are used to make any decision and have multiple branches, whereas Leaf nodes are the output of those decisions and do not contain any further branches.</a:t>
            </a:r>
          </a:p>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The decisions or the test are performed on the basis of features of the given dataset.</a:t>
            </a:r>
          </a:p>
        </p:txBody>
      </p:sp>
      <p:sp>
        <p:nvSpPr>
          <p:cNvPr id="4" name="Date Placeholder 3"/>
          <p:cNvSpPr>
            <a:spLocks noGrp="1"/>
          </p:cNvSpPr>
          <p:nvPr>
            <p:ph type="dt" sz="half" idx="10"/>
          </p:nvPr>
        </p:nvSpPr>
        <p:spPr/>
        <p:txBody>
          <a:bodyPr/>
          <a:lstStyle/>
          <a:p>
            <a:fld id="{555AD390-77B3-42D5-9C12-995829565708}"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r>
              <a:rPr lang="en-US" sz="2400" b="1" dirty="0">
                <a:latin typeface="Times New Roman" pitchFamily="18" charset="0"/>
                <a:cs typeface="Times New Roman" pitchFamily="18" charset="0"/>
              </a:rPr>
              <a:t> </a:t>
            </a:r>
            <a:r>
              <a:rPr lang="en-US" sz="3200" dirty="0">
                <a:latin typeface="Times New Roman" pitchFamily="18" charset="0"/>
                <a:cs typeface="Times New Roman" pitchFamily="18" charset="0"/>
              </a:rPr>
              <a:t>Decision Tree</a:t>
            </a: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Autofit/>
          </a:bodyPr>
          <a:lstStyle/>
          <a:p>
            <a:r>
              <a:rPr lang="en-US" sz="2400" b="1" i="1" dirty="0">
                <a:solidFill>
                  <a:srgbClr val="000000"/>
                </a:solidFill>
                <a:effectLst/>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endParaRPr lang="en-US" sz="2400" dirty="0">
              <a:solidFill>
                <a:srgbClr val="000000"/>
              </a:solidFill>
              <a:latin typeface="verdana" panose="020B0604030504040204" pitchFamily="34" charset="0"/>
            </a:endParaRPr>
          </a:p>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is called a decision tree because, similar to a tree, it starts with the root node, which expands on further branches and constructs a tree-like structure.</a:t>
            </a:r>
          </a:p>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In order to build a tree, we use the </a:t>
            </a:r>
            <a:r>
              <a:rPr lang="en-US" sz="2400" b="1" dirty="0">
                <a:solidFill>
                  <a:srgbClr val="000000"/>
                </a:solidFill>
                <a:effectLst/>
                <a:latin typeface="Times New Roman" panose="02020603050405020304" pitchFamily="18" charset="0"/>
                <a:cs typeface="Times New Roman" panose="02020603050405020304" pitchFamily="18" charset="0"/>
              </a:rPr>
              <a:t>CART algorithm,</a:t>
            </a:r>
            <a:r>
              <a:rPr lang="en-US" sz="2400" b="0" dirty="0">
                <a:solidFill>
                  <a:srgbClr val="000000"/>
                </a:solidFill>
                <a:effectLst/>
                <a:latin typeface="Times New Roman" panose="02020603050405020304" pitchFamily="18" charset="0"/>
                <a:cs typeface="Times New Roman" panose="02020603050405020304" pitchFamily="18" charset="0"/>
              </a:rPr>
              <a:t> which stands for </a:t>
            </a:r>
            <a:r>
              <a:rPr lang="en-US" sz="2400" b="1" dirty="0">
                <a:solidFill>
                  <a:srgbClr val="000000"/>
                </a:solidFill>
                <a:effectLst/>
                <a:latin typeface="Times New Roman" panose="02020603050405020304" pitchFamily="18" charset="0"/>
                <a:cs typeface="Times New Roman" panose="02020603050405020304" pitchFamily="18" charset="0"/>
              </a:rPr>
              <a:t>Classification and Regression Tree algorithm.</a:t>
            </a:r>
            <a:endParaRPr lang="en-US" sz="24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A decision tree simply asks a question, and based on the answer (Yes/No), it further split the tree into subtrees.</a:t>
            </a:r>
          </a:p>
          <a:p>
            <a:pPr algn="just">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u="sng" dirty="0">
                <a:solidFill>
                  <a:srgbClr val="000000"/>
                </a:solidFill>
                <a:effectLst/>
                <a:latin typeface="Times New Roman" panose="02020603050405020304" pitchFamily="18" charset="0"/>
                <a:cs typeface="Times New Roman" panose="02020603050405020304" pitchFamily="18" charset="0"/>
              </a:rPr>
              <a:t>NOTE: </a:t>
            </a:r>
            <a:r>
              <a:rPr lang="en-US" sz="2400" b="0" i="0" dirty="0">
                <a:solidFill>
                  <a:srgbClr val="000000"/>
                </a:solidFill>
                <a:effectLst/>
                <a:latin typeface="Times New Roman" panose="02020603050405020304" pitchFamily="18" charset="0"/>
                <a:cs typeface="Times New Roman" panose="02020603050405020304" pitchFamily="18" charset="0"/>
              </a:rPr>
              <a:t>A decision tree can contain categorical data (YES/NO) as well as numeric data.</a:t>
            </a:r>
          </a:p>
          <a:p>
            <a:pPr algn="just">
              <a:buFont typeface="Arial" panose="020B0604020202020204" pitchFamily="34" charset="0"/>
              <a:buChar char="•"/>
            </a:pPr>
            <a:endParaRPr lang="en-US" sz="2400" b="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2E382B4-7EF4-4FDF-A815-A58E7455F502}"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r>
              <a:rPr lang="en-US" sz="2400" b="1" dirty="0">
                <a:latin typeface="Times New Roman" pitchFamily="18" charset="0"/>
                <a:cs typeface="Times New Roman" pitchFamily="18" charset="0"/>
              </a:rPr>
              <a:t> </a:t>
            </a:r>
            <a:r>
              <a:rPr lang="en-US" sz="3200" dirty="0">
                <a:latin typeface="Times New Roman" pitchFamily="18" charset="0"/>
                <a:cs typeface="Times New Roman" pitchFamily="18" charset="0"/>
              </a:rPr>
              <a:t>Decision Tree(CONT’D)</a:t>
            </a: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1C923D-F407-4564-9791-F97EA95AAC05}"/>
              </a:ext>
            </a:extLst>
          </p:cNvPr>
          <p:cNvSpPr>
            <a:spLocks noGrp="1"/>
          </p:cNvSpPr>
          <p:nvPr>
            <p:ph type="dt" sz="half" idx="10"/>
          </p:nvPr>
        </p:nvSpPr>
        <p:spPr/>
        <p:txBody>
          <a:bodyPr/>
          <a:lstStyle/>
          <a:p>
            <a:fld id="{7E7B7372-A3FF-494A-9594-C40A87CF116D}" type="datetime1">
              <a:rPr lang="en-US" smtClean="0"/>
              <a:t>4/15/2022</a:t>
            </a:fld>
            <a:endParaRPr lang="en-US"/>
          </a:p>
        </p:txBody>
      </p:sp>
      <p:sp>
        <p:nvSpPr>
          <p:cNvPr id="5" name="Footer Placeholder 4">
            <a:extLst>
              <a:ext uri="{FF2B5EF4-FFF2-40B4-BE49-F238E27FC236}">
                <a16:creationId xmlns:a16="http://schemas.microsoft.com/office/drawing/2014/main" id="{FF21E977-B830-45D1-AAD8-429F1DDA5C18}"/>
              </a:ext>
            </a:extLst>
          </p:cNvPr>
          <p:cNvSpPr>
            <a:spLocks noGrp="1"/>
          </p:cNvSpPr>
          <p:nvPr>
            <p:ph type="ftr" sz="quarter" idx="11"/>
          </p:nvPr>
        </p:nvSpPr>
        <p:spPr>
          <a:xfrm>
            <a:off x="1866900" y="6356350"/>
            <a:ext cx="61341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32F0FCC7-9E3B-4FEB-BA7F-9ABE70B0456F}"/>
              </a:ext>
            </a:extLst>
          </p:cNvPr>
          <p:cNvSpPr>
            <a:spLocks noGrp="1"/>
          </p:cNvSpPr>
          <p:nvPr>
            <p:ph type="sldNum" sz="quarter" idx="12"/>
          </p:nvPr>
        </p:nvSpPr>
        <p:spPr/>
        <p:txBody>
          <a:bodyPr/>
          <a:lstStyle/>
          <a:p>
            <a:fld id="{DD535DB6-9AA5-4DF6-8BB3-90D1D0B22B34}" type="slidenum">
              <a:rPr lang="en-US" smtClean="0"/>
              <a:pPr/>
              <a:t>29</a:t>
            </a:fld>
            <a:endParaRPr lang="en-US"/>
          </a:p>
        </p:txBody>
      </p:sp>
      <p:pic>
        <p:nvPicPr>
          <p:cNvPr id="1026" name="Picture 2" descr="Decision Tree Classification Algorithm">
            <a:extLst>
              <a:ext uri="{FF2B5EF4-FFF2-40B4-BE49-F238E27FC236}">
                <a16:creationId xmlns:a16="http://schemas.microsoft.com/office/drawing/2014/main" id="{6E694DDF-54D5-4B3A-A699-DD8898C82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6134100" cy="44958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E1E96D0-D149-468D-82E2-92A332556A2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r>
              <a:rPr lang="en-US" sz="2400" b="1" dirty="0">
                <a:latin typeface="Times New Roman" pitchFamily="18" charset="0"/>
                <a:cs typeface="Times New Roman" pitchFamily="18" charset="0"/>
              </a:rPr>
              <a:t> </a:t>
            </a:r>
            <a:r>
              <a:rPr lang="en-US" sz="3200" dirty="0">
                <a:latin typeface="Times New Roman" pitchFamily="18" charset="0"/>
                <a:cs typeface="Times New Roman" pitchFamily="18" charset="0"/>
              </a:rPr>
              <a:t>Decision Tree(CONT’D)</a:t>
            </a:r>
          </a:p>
          <a:p>
            <a:pPr lvl="0" algn="ctr">
              <a:spcBef>
                <a:spcPct val="0"/>
              </a:spcBef>
              <a:defRPr/>
            </a:pPr>
            <a:endParaRPr lang="en-US" sz="2400" b="1" dirty="0">
              <a:latin typeface="Times New Roman" pitchFamily="18" charset="0"/>
              <a:cs typeface="Times New Roman" pitchFamily="18" charset="0"/>
            </a:endParaRPr>
          </a:p>
        </p:txBody>
      </p:sp>
      <p:pic>
        <p:nvPicPr>
          <p:cNvPr id="9" name="Picture 2" descr="E:\NIET\Project\xLogo11.png.pagespeed.ic.pydHLuCQEZ.png">
            <a:extLst>
              <a:ext uri="{FF2B5EF4-FFF2-40B4-BE49-F238E27FC236}">
                <a16:creationId xmlns:a16="http://schemas.microsoft.com/office/drawing/2014/main" id="{4DCADB89-D6C2-4E3B-91A4-08C75E486967}"/>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3771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371600" y="137828"/>
            <a:ext cx="749913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dk1"/>
                </a:solidFill>
                <a:effectLst/>
                <a:uLnTx/>
                <a:uFillTx/>
                <a:latin typeface="+mn-lt"/>
                <a:ea typeface="+mn-ea"/>
                <a:cs typeface="+mn-cs"/>
              </a:rPr>
              <a:t>Evaluation Scheme</a:t>
            </a:r>
          </a:p>
        </p:txBody>
      </p:sp>
      <p:sp>
        <p:nvSpPr>
          <p:cNvPr id="9" name="Footer Placeholder 8"/>
          <p:cNvSpPr>
            <a:spLocks noGrp="1"/>
          </p:cNvSpPr>
          <p:nvPr>
            <p:ph type="ftr" sz="quarter" idx="11"/>
          </p:nvPr>
        </p:nvSpPr>
        <p:spPr>
          <a:xfrm>
            <a:off x="533400" y="6356350"/>
            <a:ext cx="7772400" cy="365125"/>
          </a:xfrm>
        </p:spPr>
        <p:txBody>
          <a:bodyPr/>
          <a:lstStyle/>
          <a:p>
            <a:r>
              <a:rPr lang="en-IN"/>
              <a:t>Alisha Sikri         ACSML0401                             Unit-3</a:t>
            </a:r>
            <a:endParaRPr lang="en-IN" dirty="0"/>
          </a:p>
        </p:txBody>
      </p:sp>
      <p:pic>
        <p:nvPicPr>
          <p:cNvPr id="2" name="Picture 1"/>
          <p:cNvPicPr>
            <a:picLocks noChangeAspect="1"/>
          </p:cNvPicPr>
          <p:nvPr/>
        </p:nvPicPr>
        <p:blipFill>
          <a:blip r:embed="rId2"/>
          <a:stretch>
            <a:fillRect/>
          </a:stretch>
        </p:blipFill>
        <p:spPr>
          <a:xfrm>
            <a:off x="1066800" y="958769"/>
            <a:ext cx="7296150" cy="5239348"/>
          </a:xfrm>
          <a:prstGeom prst="rect">
            <a:avLst/>
          </a:prstGeom>
        </p:spPr>
      </p:pic>
      <p:sp>
        <p:nvSpPr>
          <p:cNvPr id="3" name="Date Placeholder 2"/>
          <p:cNvSpPr>
            <a:spLocks noGrp="1"/>
          </p:cNvSpPr>
          <p:nvPr>
            <p:ph type="dt" sz="half" idx="10"/>
          </p:nvPr>
        </p:nvSpPr>
        <p:spPr/>
        <p:txBody>
          <a:bodyPr/>
          <a:lstStyle/>
          <a:p>
            <a:fld id="{DD112FC2-F809-421E-8705-BE59566047FF}" type="datetime1">
              <a:rPr lang="en-US" smtClean="0"/>
              <a:t>4/15/2022</a:t>
            </a:fld>
            <a:endParaRPr lang="en-US"/>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484609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54F83-0036-4DAF-BA21-6DDF10ACEFBE}"/>
              </a:ext>
            </a:extLst>
          </p:cNvPr>
          <p:cNvSpPr>
            <a:spLocks noGrp="1"/>
          </p:cNvSpPr>
          <p:nvPr>
            <p:ph idx="1"/>
          </p:nvPr>
        </p:nvSpPr>
        <p:spPr>
          <a:xfrm>
            <a:off x="609600" y="817163"/>
            <a:ext cx="8229600" cy="5309000"/>
          </a:xfrm>
        </p:spPr>
        <p:txBody>
          <a:bodyPr>
            <a:normAutofit/>
          </a:bodyPr>
          <a:lstStyle/>
          <a:p>
            <a:pPr algn="just"/>
            <a:r>
              <a:rPr lang="en-US" sz="2800" b="0" i="0" dirty="0">
                <a:solidFill>
                  <a:srgbClr val="444444"/>
                </a:solidFill>
                <a:effectLst/>
                <a:latin typeface="Times New Roman" panose="02020603050405020304" pitchFamily="18" charset="0"/>
                <a:cs typeface="Times New Roman" panose="02020603050405020304" pitchFamily="18" charset="0"/>
              </a:rPr>
              <a:t>Iterative </a:t>
            </a:r>
            <a:r>
              <a:rPr lang="en-US" sz="2800" b="0" i="0" dirty="0" err="1">
                <a:solidFill>
                  <a:srgbClr val="444444"/>
                </a:solidFill>
                <a:effectLst/>
                <a:latin typeface="Times New Roman" panose="02020603050405020304" pitchFamily="18" charset="0"/>
                <a:cs typeface="Times New Roman" panose="02020603050405020304" pitchFamily="18" charset="0"/>
              </a:rPr>
              <a:t>Dichotomiser</a:t>
            </a:r>
            <a:r>
              <a:rPr lang="en-US" sz="2800" b="0" i="0" dirty="0">
                <a:solidFill>
                  <a:srgbClr val="444444"/>
                </a:solidFill>
                <a:effectLst/>
                <a:latin typeface="Times New Roman" panose="02020603050405020304" pitchFamily="18" charset="0"/>
                <a:cs typeface="Times New Roman" panose="02020603050405020304" pitchFamily="18" charset="0"/>
              </a:rPr>
              <a:t> 3 or commonly known as ID3. ID3 was </a:t>
            </a:r>
            <a:r>
              <a:rPr lang="en-US" sz="2800" b="0" i="0" u="none" strike="noStrike" dirty="0">
                <a:effectLst/>
                <a:latin typeface="Times New Roman" panose="02020603050405020304" pitchFamily="18" charset="0"/>
                <a:cs typeface="Times New Roman" panose="02020603050405020304" pitchFamily="18" charset="0"/>
              </a:rPr>
              <a:t>invented</a:t>
            </a:r>
            <a:r>
              <a:rPr lang="en-US" sz="2800" b="0" i="0" dirty="0">
                <a:solidFill>
                  <a:srgbClr val="444444"/>
                </a:solidFill>
                <a:effectLst/>
                <a:latin typeface="Times New Roman" panose="02020603050405020304" pitchFamily="18" charset="0"/>
                <a:cs typeface="Times New Roman" panose="02020603050405020304" pitchFamily="18" charset="0"/>
              </a:rPr>
              <a:t> by Ross Quinlan.</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It is a </a:t>
            </a:r>
            <a:r>
              <a:rPr lang="en-US" sz="2800" b="1" i="0" dirty="0">
                <a:solidFill>
                  <a:srgbClr val="000000"/>
                </a:solidFill>
                <a:effectLst/>
                <a:latin typeface="Times New Roman" panose="02020603050405020304" pitchFamily="18" charset="0"/>
                <a:cs typeface="Times New Roman" panose="02020603050405020304" pitchFamily="18" charset="0"/>
              </a:rPr>
              <a:t>classification algorithm</a:t>
            </a:r>
            <a:r>
              <a:rPr lang="en-US" sz="2800" b="0" i="0" dirty="0">
                <a:solidFill>
                  <a:srgbClr val="000000"/>
                </a:solidFill>
                <a:effectLst/>
                <a:latin typeface="Times New Roman" panose="02020603050405020304" pitchFamily="18" charset="0"/>
                <a:cs typeface="Times New Roman" panose="02020603050405020304" pitchFamily="18" charset="0"/>
              </a:rPr>
              <a:t> that follows a </a:t>
            </a:r>
            <a:r>
              <a:rPr lang="en-US" sz="2800" b="1" i="0" dirty="0">
                <a:solidFill>
                  <a:srgbClr val="000000"/>
                </a:solidFill>
                <a:effectLst/>
                <a:latin typeface="Times New Roman" panose="02020603050405020304" pitchFamily="18" charset="0"/>
                <a:cs typeface="Times New Roman" panose="02020603050405020304" pitchFamily="18" charset="0"/>
              </a:rPr>
              <a:t>greedy approach</a:t>
            </a:r>
            <a:r>
              <a:rPr lang="en-US" sz="2800" b="0" i="0" dirty="0">
                <a:solidFill>
                  <a:srgbClr val="000000"/>
                </a:solidFill>
                <a:effectLst/>
                <a:latin typeface="Times New Roman" panose="02020603050405020304" pitchFamily="18" charset="0"/>
                <a:cs typeface="Times New Roman" panose="02020603050405020304" pitchFamily="18" charset="0"/>
              </a:rPr>
              <a:t> of </a:t>
            </a:r>
            <a:r>
              <a:rPr lang="en-US" sz="2800" b="1" i="0" dirty="0">
                <a:solidFill>
                  <a:srgbClr val="000000"/>
                </a:solidFill>
                <a:effectLst/>
                <a:latin typeface="Times New Roman" panose="02020603050405020304" pitchFamily="18" charset="0"/>
                <a:cs typeface="Times New Roman" panose="02020603050405020304" pitchFamily="18" charset="0"/>
              </a:rPr>
              <a:t>building a decision tree</a:t>
            </a:r>
            <a:r>
              <a:rPr lang="en-US" sz="2800" b="0" i="0" dirty="0">
                <a:solidFill>
                  <a:srgbClr val="000000"/>
                </a:solidFill>
                <a:effectLst/>
                <a:latin typeface="Times New Roman" panose="02020603050405020304" pitchFamily="18" charset="0"/>
                <a:cs typeface="Times New Roman" panose="02020603050405020304" pitchFamily="18" charset="0"/>
              </a:rPr>
              <a:t> by selecting a best attribute that yields </a:t>
            </a:r>
            <a:r>
              <a:rPr lang="en-US" sz="2800" b="1" i="0" dirty="0">
                <a:solidFill>
                  <a:srgbClr val="000000"/>
                </a:solidFill>
                <a:effectLst/>
                <a:latin typeface="Times New Roman" panose="02020603050405020304" pitchFamily="18" charset="0"/>
                <a:cs typeface="Times New Roman" panose="02020603050405020304" pitchFamily="18" charset="0"/>
              </a:rPr>
              <a:t>maximum Information Gain (IG) or minimum Entropy (H)</a:t>
            </a:r>
            <a:r>
              <a:rPr lang="en-US" sz="2800" b="0" i="0" dirty="0">
                <a:solidFill>
                  <a:srgbClr val="000000"/>
                </a:solidFill>
                <a:effectLst/>
                <a:latin typeface="Times New Roman" panose="02020603050405020304" pitchFamily="18" charset="0"/>
                <a:cs typeface="Times New Roman" panose="02020603050405020304" pitchFamily="18" charset="0"/>
              </a:rPr>
              <a:t>.</a:t>
            </a:r>
          </a:p>
          <a:p>
            <a:pPr algn="just"/>
            <a:r>
              <a:rPr lang="en-US" sz="2800" b="0" i="0" dirty="0">
                <a:solidFill>
                  <a:srgbClr val="292929"/>
                </a:solidFill>
                <a:effectLst/>
                <a:latin typeface="Times New Roman" panose="02020603050405020304" pitchFamily="18" charset="0"/>
                <a:cs typeface="Times New Roman" panose="02020603050405020304" pitchFamily="18" charset="0"/>
              </a:rPr>
              <a:t>Decision Tree is most effective if the problem characteristics look like the following points:</a:t>
            </a:r>
          </a:p>
          <a:p>
            <a:pPr marL="0" indent="0" algn="just">
              <a:buNone/>
            </a:pPr>
            <a:br>
              <a:rPr lang="en-US" sz="2800" dirty="0">
                <a:latin typeface="Times New Roman" panose="02020603050405020304" pitchFamily="18" charset="0"/>
                <a:cs typeface="Times New Roman" panose="02020603050405020304" pitchFamily="18" charset="0"/>
              </a:rPr>
            </a:br>
            <a:r>
              <a:rPr lang="en-US" sz="2800" b="0" i="0" dirty="0">
                <a:solidFill>
                  <a:srgbClr val="292929"/>
                </a:solidFill>
                <a:effectLst/>
                <a:latin typeface="Times New Roman" panose="02020603050405020304" pitchFamily="18" charset="0"/>
                <a:cs typeface="Times New Roman" panose="02020603050405020304" pitchFamily="18" charset="0"/>
              </a:rPr>
              <a:t>1) Instances can be described by attribute-value pairs.</a:t>
            </a:r>
            <a:br>
              <a:rPr lang="en-US" sz="2800" dirty="0">
                <a:latin typeface="Times New Roman" panose="02020603050405020304" pitchFamily="18" charset="0"/>
                <a:cs typeface="Times New Roman" panose="02020603050405020304" pitchFamily="18" charset="0"/>
              </a:rPr>
            </a:br>
            <a:r>
              <a:rPr lang="en-US" sz="2800" b="0" i="0" dirty="0">
                <a:solidFill>
                  <a:srgbClr val="292929"/>
                </a:solidFill>
                <a:effectLst/>
                <a:latin typeface="Times New Roman" panose="02020603050405020304" pitchFamily="18" charset="0"/>
                <a:cs typeface="Times New Roman" panose="02020603050405020304" pitchFamily="18" charset="0"/>
              </a:rPr>
              <a:t>2) Target function is discrete-valued.</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4166478-4733-4AEE-AFE4-A45A2E361A3C}"/>
              </a:ext>
            </a:extLst>
          </p:cNvPr>
          <p:cNvSpPr>
            <a:spLocks noGrp="1"/>
          </p:cNvSpPr>
          <p:nvPr>
            <p:ph type="dt" sz="half" idx="10"/>
          </p:nvPr>
        </p:nvSpPr>
        <p:spPr/>
        <p:txBody>
          <a:bodyPr/>
          <a:lstStyle/>
          <a:p>
            <a:fld id="{E61C3CF3-75B7-4D02-BDC7-9596784E2987}" type="datetime1">
              <a:rPr lang="en-US" smtClean="0"/>
              <a:t>4/15/2022</a:t>
            </a:fld>
            <a:endParaRPr lang="en-US"/>
          </a:p>
        </p:txBody>
      </p:sp>
      <p:sp>
        <p:nvSpPr>
          <p:cNvPr id="5" name="Footer Placeholder 4">
            <a:extLst>
              <a:ext uri="{FF2B5EF4-FFF2-40B4-BE49-F238E27FC236}">
                <a16:creationId xmlns:a16="http://schemas.microsoft.com/office/drawing/2014/main" id="{868062D8-BDD5-43E1-8775-9B0E6BE214E8}"/>
              </a:ext>
            </a:extLst>
          </p:cNvPr>
          <p:cNvSpPr>
            <a:spLocks noGrp="1"/>
          </p:cNvSpPr>
          <p:nvPr>
            <p:ph type="ftr" sz="quarter" idx="11"/>
          </p:nvPr>
        </p:nvSpPr>
        <p:spPr>
          <a:xfrm>
            <a:off x="1828800" y="6477000"/>
            <a:ext cx="5791200" cy="2444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3FA86672-08A9-4798-BF9B-245871132C86}"/>
              </a:ext>
            </a:extLst>
          </p:cNvPr>
          <p:cNvSpPr>
            <a:spLocks noGrp="1"/>
          </p:cNvSpPr>
          <p:nvPr>
            <p:ph type="sldNum" sz="quarter" idx="12"/>
          </p:nvPr>
        </p:nvSpPr>
        <p:spPr/>
        <p:txBody>
          <a:bodyPr/>
          <a:lstStyle/>
          <a:p>
            <a:fld id="{DD535DB6-9AA5-4DF6-8BB3-90D1D0B22B34}" type="slidenum">
              <a:rPr lang="en-US" smtClean="0"/>
              <a:pPr/>
              <a:t>30</a:t>
            </a:fld>
            <a:endParaRPr lang="en-US"/>
          </a:p>
        </p:txBody>
      </p:sp>
      <p:sp>
        <p:nvSpPr>
          <p:cNvPr id="7" name="Title 1">
            <a:extLst>
              <a:ext uri="{FF2B5EF4-FFF2-40B4-BE49-F238E27FC236}">
                <a16:creationId xmlns:a16="http://schemas.microsoft.com/office/drawing/2014/main" id="{219A1172-BD4A-40B6-A19F-AD482B22C36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ID3 ALGORITHM</a:t>
            </a:r>
          </a:p>
        </p:txBody>
      </p:sp>
      <p:pic>
        <p:nvPicPr>
          <p:cNvPr id="8" name="Picture 2" descr="E:\NIET\Project\xLogo11.png.pagespeed.ic.pydHLuCQEZ.png">
            <a:extLst>
              <a:ext uri="{FF2B5EF4-FFF2-40B4-BE49-F238E27FC236}">
                <a16:creationId xmlns:a16="http://schemas.microsoft.com/office/drawing/2014/main" id="{16A06B67-895F-4740-A6B3-5885539C7D9E}"/>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70190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0DDD7-2E70-4076-B6E1-3D994FC38992}"/>
              </a:ext>
            </a:extLst>
          </p:cNvPr>
          <p:cNvSpPr>
            <a:spLocks noGrp="1"/>
          </p:cNvSpPr>
          <p:nvPr>
            <p:ph idx="1"/>
          </p:nvPr>
        </p:nvSpPr>
        <p:spPr>
          <a:xfrm>
            <a:off x="457200" y="1143000"/>
            <a:ext cx="8229600" cy="3048000"/>
          </a:xfrm>
        </p:spPr>
        <p:txBody>
          <a:bodyPr>
            <a:normAutofit fontScale="92500"/>
          </a:bodyPr>
          <a:lstStyle/>
          <a:p>
            <a:pPr algn="just"/>
            <a:r>
              <a:rPr lang="en-US" sz="2800" b="0" i="0" dirty="0">
                <a:solidFill>
                  <a:srgbClr val="292929"/>
                </a:solidFill>
                <a:effectLst/>
                <a:latin typeface="Times New Roman" panose="02020603050405020304" pitchFamily="18" charset="0"/>
                <a:cs typeface="Times New Roman" panose="02020603050405020304" pitchFamily="18" charset="0"/>
              </a:rPr>
              <a:t>“Entropy is the measurement of homogeneity.</a:t>
            </a:r>
          </a:p>
          <a:p>
            <a:pPr algn="just"/>
            <a:r>
              <a:rPr lang="en-US" sz="2800" b="0" i="0" dirty="0">
                <a:solidFill>
                  <a:srgbClr val="292929"/>
                </a:solidFill>
                <a:effectLst/>
                <a:latin typeface="Times New Roman" panose="02020603050405020304" pitchFamily="18" charset="0"/>
                <a:cs typeface="Times New Roman" panose="02020603050405020304" pitchFamily="18" charset="0"/>
              </a:rPr>
              <a:t> It returns us the information about an arbitrary dataset that how impure/non-homogeneous the data set is.”</a:t>
            </a:r>
            <a:endParaRPr lang="en-US" sz="2800" dirty="0">
              <a:latin typeface="Times New Roman" panose="02020603050405020304" pitchFamily="18" charset="0"/>
              <a:cs typeface="Times New Roman" panose="02020603050405020304" pitchFamily="18" charset="0"/>
            </a:endParaRPr>
          </a:p>
          <a:p>
            <a:pPr algn="just"/>
            <a:r>
              <a:rPr lang="en-US" sz="2800" b="0" i="0" dirty="0">
                <a:solidFill>
                  <a:srgbClr val="292929"/>
                </a:solidFill>
                <a:effectLst/>
                <a:latin typeface="Times New Roman" panose="02020603050405020304" pitchFamily="18" charset="0"/>
                <a:cs typeface="Times New Roman" panose="02020603050405020304" pitchFamily="18" charset="0"/>
              </a:rPr>
              <a:t>Given a collection of examples/dataset S, containing positive and negative examples of some target concept, the entropy of S relative to this </a:t>
            </a:r>
            <a:r>
              <a:rPr lang="en-US" sz="2800" b="0" i="0" dirty="0" err="1">
                <a:solidFill>
                  <a:srgbClr val="292929"/>
                </a:solidFill>
                <a:effectLst/>
                <a:latin typeface="Times New Roman" panose="02020603050405020304" pitchFamily="18" charset="0"/>
                <a:cs typeface="Times New Roman" panose="02020603050405020304" pitchFamily="18" charset="0"/>
              </a:rPr>
              <a:t>boolean</a:t>
            </a:r>
            <a:r>
              <a:rPr lang="en-US" sz="2800" b="0" i="0" dirty="0">
                <a:solidFill>
                  <a:srgbClr val="292929"/>
                </a:solidFill>
                <a:effectLst/>
                <a:latin typeface="Times New Roman" panose="02020603050405020304" pitchFamily="18" charset="0"/>
                <a:cs typeface="Times New Roman" panose="02020603050405020304" pitchFamily="18" charset="0"/>
              </a:rPr>
              <a:t> classification is-</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E7C30B5-A4C1-494D-AE16-163EF53A2C64}"/>
              </a:ext>
            </a:extLst>
          </p:cNvPr>
          <p:cNvSpPr>
            <a:spLocks noGrp="1"/>
          </p:cNvSpPr>
          <p:nvPr>
            <p:ph type="dt" sz="half" idx="10"/>
          </p:nvPr>
        </p:nvSpPr>
        <p:spPr/>
        <p:txBody>
          <a:bodyPr/>
          <a:lstStyle/>
          <a:p>
            <a:fld id="{149E270D-2C4A-40B1-8A1F-893EEAEC3226}" type="datetime1">
              <a:rPr lang="en-US" smtClean="0"/>
              <a:t>4/15/2022</a:t>
            </a:fld>
            <a:endParaRPr lang="en-US"/>
          </a:p>
        </p:txBody>
      </p:sp>
      <p:sp>
        <p:nvSpPr>
          <p:cNvPr id="5" name="Footer Placeholder 4">
            <a:extLst>
              <a:ext uri="{FF2B5EF4-FFF2-40B4-BE49-F238E27FC236}">
                <a16:creationId xmlns:a16="http://schemas.microsoft.com/office/drawing/2014/main" id="{2B91D069-852D-459F-9F9A-D724A2B6EE74}"/>
              </a:ext>
            </a:extLst>
          </p:cNvPr>
          <p:cNvSpPr>
            <a:spLocks noGrp="1"/>
          </p:cNvSpPr>
          <p:nvPr>
            <p:ph type="ftr" sz="quarter" idx="11"/>
          </p:nvPr>
        </p:nvSpPr>
        <p:spPr>
          <a:xfrm>
            <a:off x="1752600" y="6248400"/>
            <a:ext cx="6019800" cy="4730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E77C898E-5138-43F1-92BA-7C79C23CCAC9}"/>
              </a:ext>
            </a:extLst>
          </p:cNvPr>
          <p:cNvSpPr>
            <a:spLocks noGrp="1"/>
          </p:cNvSpPr>
          <p:nvPr>
            <p:ph type="sldNum" sz="quarter" idx="12"/>
          </p:nvPr>
        </p:nvSpPr>
        <p:spPr/>
        <p:txBody>
          <a:bodyPr/>
          <a:lstStyle/>
          <a:p>
            <a:fld id="{DD535DB6-9AA5-4DF6-8BB3-90D1D0B22B34}" type="slidenum">
              <a:rPr lang="en-US" smtClean="0"/>
              <a:pPr/>
              <a:t>31</a:t>
            </a:fld>
            <a:endParaRPr lang="en-US"/>
          </a:p>
        </p:txBody>
      </p:sp>
      <p:pic>
        <p:nvPicPr>
          <p:cNvPr id="1026" name="Picture 2">
            <a:extLst>
              <a:ext uri="{FF2B5EF4-FFF2-40B4-BE49-F238E27FC236}">
                <a16:creationId xmlns:a16="http://schemas.microsoft.com/office/drawing/2014/main" id="{3F2F3EAD-E029-4A6D-AD5D-DF3513853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4298950"/>
            <a:ext cx="7769125" cy="157035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EC18C673-CA63-48FF-83A4-60663316DB1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ID3 ALGORITHM</a:t>
            </a:r>
          </a:p>
        </p:txBody>
      </p:sp>
      <p:pic>
        <p:nvPicPr>
          <p:cNvPr id="9" name="Picture 2" descr="E:\NIET\Project\xLogo11.png.pagespeed.ic.pydHLuCQEZ.png">
            <a:extLst>
              <a:ext uri="{FF2B5EF4-FFF2-40B4-BE49-F238E27FC236}">
                <a16:creationId xmlns:a16="http://schemas.microsoft.com/office/drawing/2014/main" id="{8DFA2FFF-8E8F-4E4A-84E0-22A93C5CBA5B}"/>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80160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C5C8A-4B36-4405-9B3A-CA9C6B51F8FF}"/>
              </a:ext>
            </a:extLst>
          </p:cNvPr>
          <p:cNvSpPr>
            <a:spLocks noGrp="1"/>
          </p:cNvSpPr>
          <p:nvPr>
            <p:ph idx="1"/>
          </p:nvPr>
        </p:nvSpPr>
        <p:spPr>
          <a:xfrm>
            <a:off x="438364" y="928687"/>
            <a:ext cx="8351041" cy="6725646"/>
          </a:xfrm>
        </p:spPr>
        <p:txBody>
          <a:bodyPr>
            <a:normAutofit/>
          </a:bodyPr>
          <a:lstStyle/>
          <a:p>
            <a:pPr algn="just"/>
            <a:r>
              <a:rPr lang="en-US" sz="2800" b="0" i="0" dirty="0">
                <a:solidFill>
                  <a:srgbClr val="40424E"/>
                </a:solidFill>
                <a:effectLst/>
                <a:latin typeface="Times New Roman" panose="02020603050405020304" pitchFamily="18" charset="0"/>
                <a:cs typeface="Times New Roman" panose="02020603050405020304" pitchFamily="18" charset="0"/>
              </a:rPr>
              <a:t>When we use a node in a decision tree to partition the training instances into smaller subsets the entropy changes. Information gain is a measure of this change in entropy.</a:t>
            </a:r>
          </a:p>
        </p:txBody>
      </p:sp>
      <p:sp>
        <p:nvSpPr>
          <p:cNvPr id="4" name="Date Placeholder 3">
            <a:extLst>
              <a:ext uri="{FF2B5EF4-FFF2-40B4-BE49-F238E27FC236}">
                <a16:creationId xmlns:a16="http://schemas.microsoft.com/office/drawing/2014/main" id="{1065B18D-319B-4EE5-B30C-AFFECCB01EF5}"/>
              </a:ext>
            </a:extLst>
          </p:cNvPr>
          <p:cNvSpPr>
            <a:spLocks noGrp="1"/>
          </p:cNvSpPr>
          <p:nvPr>
            <p:ph type="dt" sz="half" idx="10"/>
          </p:nvPr>
        </p:nvSpPr>
        <p:spPr/>
        <p:txBody>
          <a:bodyPr/>
          <a:lstStyle/>
          <a:p>
            <a:fld id="{3D480034-0BD2-4860-AFFA-95E1668A208C}" type="datetime1">
              <a:rPr lang="en-US" smtClean="0"/>
              <a:t>4/15/2022</a:t>
            </a:fld>
            <a:endParaRPr lang="en-US"/>
          </a:p>
        </p:txBody>
      </p:sp>
      <p:sp>
        <p:nvSpPr>
          <p:cNvPr id="5" name="Footer Placeholder 4">
            <a:extLst>
              <a:ext uri="{FF2B5EF4-FFF2-40B4-BE49-F238E27FC236}">
                <a16:creationId xmlns:a16="http://schemas.microsoft.com/office/drawing/2014/main" id="{213E533C-E4EE-4366-A506-652D7EB5557C}"/>
              </a:ext>
            </a:extLst>
          </p:cNvPr>
          <p:cNvSpPr>
            <a:spLocks noGrp="1"/>
          </p:cNvSpPr>
          <p:nvPr>
            <p:ph type="ftr" sz="quarter" idx="11"/>
          </p:nvPr>
        </p:nvSpPr>
        <p:spPr>
          <a:xfrm>
            <a:off x="2057400" y="6356350"/>
            <a:ext cx="59436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404E4FA8-DB5C-424B-968F-A1B7680BAC89}"/>
              </a:ext>
            </a:extLst>
          </p:cNvPr>
          <p:cNvSpPr>
            <a:spLocks noGrp="1"/>
          </p:cNvSpPr>
          <p:nvPr>
            <p:ph type="sldNum" sz="quarter" idx="12"/>
          </p:nvPr>
        </p:nvSpPr>
        <p:spPr/>
        <p:txBody>
          <a:bodyPr/>
          <a:lstStyle/>
          <a:p>
            <a:fld id="{DD535DB6-9AA5-4DF6-8BB3-90D1D0B22B34}" type="slidenum">
              <a:rPr lang="en-US" smtClean="0"/>
              <a:pPr/>
              <a:t>32</a:t>
            </a:fld>
            <a:endParaRPr lang="en-US"/>
          </a:p>
        </p:txBody>
      </p:sp>
      <p:sp>
        <p:nvSpPr>
          <p:cNvPr id="7" name="Title 1">
            <a:extLst>
              <a:ext uri="{FF2B5EF4-FFF2-40B4-BE49-F238E27FC236}">
                <a16:creationId xmlns:a16="http://schemas.microsoft.com/office/drawing/2014/main" id="{D09497AA-862C-4FA9-B1D0-BBE393C45E4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ID3 ALGORITHM</a:t>
            </a:r>
          </a:p>
        </p:txBody>
      </p:sp>
      <p:pic>
        <p:nvPicPr>
          <p:cNvPr id="8" name="Picture 2" descr="E:\NIET\Project\xLogo11.png.pagespeed.ic.pydHLuCQEZ.png">
            <a:extLst>
              <a:ext uri="{FF2B5EF4-FFF2-40B4-BE49-F238E27FC236}">
                <a16:creationId xmlns:a16="http://schemas.microsoft.com/office/drawing/2014/main" id="{4D17655A-7BF1-4965-87CE-5ABA15E0D2E8}"/>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extBox 21">
            <a:extLst>
              <a:ext uri="{FF2B5EF4-FFF2-40B4-BE49-F238E27FC236}">
                <a16:creationId xmlns:a16="http://schemas.microsoft.com/office/drawing/2014/main" id="{9D9A8BD6-2EB8-4629-B496-A6A90848435D}"/>
              </a:ext>
            </a:extLst>
          </p:cNvPr>
          <p:cNvSpPr txBox="1"/>
          <p:nvPr/>
        </p:nvSpPr>
        <p:spPr>
          <a:xfrm>
            <a:off x="609600" y="3429000"/>
            <a:ext cx="8332204" cy="461665"/>
          </a:xfrm>
          <a:prstGeom prst="rect">
            <a:avLst/>
          </a:prstGeom>
          <a:noFill/>
        </p:spPr>
        <p:txBody>
          <a:bodyPr wrap="square">
            <a:spAutoFit/>
          </a:bodyPr>
          <a:lstStyle/>
          <a:p>
            <a:r>
              <a:rPr lang="en-IN" sz="2400" dirty="0"/>
              <a:t>Information Gain = entropy(parent) – [average entropy(children)]</a:t>
            </a:r>
          </a:p>
        </p:txBody>
      </p:sp>
    </p:spTree>
    <p:extLst>
      <p:ext uri="{BB962C8B-B14F-4D97-AF65-F5344CB8AC3E}">
        <p14:creationId xmlns:p14="http://schemas.microsoft.com/office/powerpoint/2010/main" val="164133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1.PNG"/>
          <p:cNvPicPr>
            <a:picLocks noGrp="1" noChangeAspect="1"/>
          </p:cNvPicPr>
          <p:nvPr>
            <p:ph idx="1"/>
          </p:nvPr>
        </p:nvPicPr>
        <p:blipFill>
          <a:blip r:embed="rId2"/>
          <a:stretch>
            <a:fillRect/>
          </a:stretch>
        </p:blipFill>
        <p:spPr>
          <a:xfrm>
            <a:off x="1066800" y="1143000"/>
            <a:ext cx="7238999" cy="4572000"/>
          </a:xfrm>
        </p:spPr>
      </p:pic>
      <p:sp>
        <p:nvSpPr>
          <p:cNvPr id="4" name="Date Placeholder 3"/>
          <p:cNvSpPr>
            <a:spLocks noGrp="1"/>
          </p:cNvSpPr>
          <p:nvPr>
            <p:ph type="dt" sz="half" idx="10"/>
          </p:nvPr>
        </p:nvSpPr>
        <p:spPr/>
        <p:txBody>
          <a:bodyPr/>
          <a:lstStyle/>
          <a:p>
            <a:fld id="{ACE61E4B-41E9-4496-B4F7-CCF8D92A2E24}"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r>
              <a:rPr lang="en-US" sz="2400" b="1" dirty="0">
                <a:latin typeface="Times New Roman" pitchFamily="18" charset="0"/>
                <a:cs typeface="Times New Roman" pitchFamily="18" charset="0"/>
              </a:rPr>
              <a:t> </a:t>
            </a:r>
            <a:r>
              <a:rPr lang="en-US" sz="3200" dirty="0">
                <a:latin typeface="Times New Roman" pitchFamily="18" charset="0"/>
                <a:cs typeface="Times New Roman" pitchFamily="18" charset="0"/>
              </a:rPr>
              <a:t>Example: Decision Tree for Play Tennis</a:t>
            </a: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786063-A3B6-41F0-8809-0574D2578C4A}"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r>
              <a:rPr lang="en-US" sz="2400" b="1" dirty="0">
                <a:latin typeface="Times New Roman" pitchFamily="18" charset="0"/>
                <a:cs typeface="Times New Roman" pitchFamily="18" charset="0"/>
              </a:rPr>
              <a:t> </a:t>
            </a:r>
            <a:r>
              <a:rPr lang="en-US" sz="3200" dirty="0">
                <a:latin typeface="Times New Roman" pitchFamily="18" charset="0"/>
                <a:cs typeface="Times New Roman" pitchFamily="18" charset="0"/>
              </a:rPr>
              <a:t>Example: Decision Tree for Play Tennis</a:t>
            </a: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90A4B782-DB91-4650-AD65-FB12C19A7D64}"/>
              </a:ext>
            </a:extLst>
          </p:cNvPr>
          <p:cNvSpPr>
            <a:spLocks noGrp="1"/>
          </p:cNvSpPr>
          <p:nvPr>
            <p:ph idx="1"/>
          </p:nvPr>
        </p:nvSpPr>
        <p:spPr>
          <a:xfrm>
            <a:off x="457200" y="914400"/>
            <a:ext cx="8229600" cy="5211763"/>
          </a:xfrm>
        </p:spPr>
        <p:txBody>
          <a:bodyPr>
            <a:normAutofit/>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Here, dataset is of binary classes(yes and no), where 9 out of 14 are "yes" and 5 out of 14 are "no".</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7880719-A3C8-4078-A6E9-E67D77BF971D}"/>
              </a:ext>
            </a:extLst>
          </p:cNvPr>
          <p:cNvSpPr txBox="1"/>
          <p:nvPr/>
        </p:nvSpPr>
        <p:spPr>
          <a:xfrm>
            <a:off x="838200" y="2871103"/>
            <a:ext cx="8229600" cy="2677656"/>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Complete entropy of dataset is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H(S) = - p(yes) * log2(p(yes)) - p(no) * log2(p(no))</a:t>
            </a:r>
          </a:p>
          <a:p>
            <a:r>
              <a:rPr lang="en-US" sz="2800" dirty="0">
                <a:latin typeface="Times New Roman" panose="02020603050405020304" pitchFamily="18" charset="0"/>
                <a:cs typeface="Times New Roman" panose="02020603050405020304" pitchFamily="18" charset="0"/>
              </a:rPr>
              <a:t>     = - (9/14) * log2(9/14) - (5/14) * log2(5/14)</a:t>
            </a:r>
          </a:p>
          <a:p>
            <a:r>
              <a:rPr lang="en-US" sz="2800" dirty="0">
                <a:latin typeface="Times New Roman" panose="02020603050405020304" pitchFamily="18" charset="0"/>
                <a:cs typeface="Times New Roman" panose="02020603050405020304" pitchFamily="18" charset="0"/>
              </a:rPr>
              <a:t>     = - (-0.41) - (-0.53)</a:t>
            </a:r>
          </a:p>
          <a:p>
            <a:r>
              <a:rPr lang="en-US" sz="2800" dirty="0">
                <a:latin typeface="Times New Roman" panose="02020603050405020304" pitchFamily="18" charset="0"/>
                <a:cs typeface="Times New Roman" panose="02020603050405020304" pitchFamily="18" charset="0"/>
              </a:rPr>
              <a:t>     = 0.94</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A7CEA3-24CF-427A-B75A-E6EE9B4DE6AF}"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584958AE-F189-474A-81A2-F6FE9B2B1E64}"/>
              </a:ext>
            </a:extLst>
          </p:cNvPr>
          <p:cNvSpPr>
            <a:spLocks noGrp="1"/>
          </p:cNvSpPr>
          <p:nvPr>
            <p:ph idx="1"/>
          </p:nvPr>
        </p:nvSpPr>
        <p:spPr>
          <a:xfrm>
            <a:off x="457200" y="1066800"/>
            <a:ext cx="8382000" cy="5289550"/>
          </a:xfrm>
        </p:spPr>
        <p:txBody>
          <a:bodyPr>
            <a:noAutofit/>
          </a:bodyPr>
          <a:lstStyle/>
          <a:p>
            <a:r>
              <a:rPr lang="en-IN" sz="2400" b="1" i="0" u="sng" dirty="0">
                <a:solidFill>
                  <a:srgbClr val="000000"/>
                </a:solidFill>
                <a:effectLst/>
                <a:latin typeface="Times New Roman" panose="02020603050405020304" pitchFamily="18" charset="0"/>
                <a:cs typeface="Times New Roman" panose="02020603050405020304" pitchFamily="18" charset="0"/>
              </a:rPr>
              <a:t>First Attribute - Outlook</a:t>
            </a:r>
            <a:endParaRPr lang="en-IN" sz="2000" b="1" u="sng"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Categorical values - sunny, overcast and rain</a:t>
            </a:r>
          </a:p>
          <a:p>
            <a:r>
              <a:rPr lang="en-IN" sz="2000" dirty="0">
                <a:latin typeface="Times New Roman" panose="02020603050405020304" pitchFamily="18" charset="0"/>
                <a:cs typeface="Times New Roman" panose="02020603050405020304" pitchFamily="18" charset="0"/>
              </a:rPr>
              <a:t>H(Outlook=sunny) = -(2/5)*log(2/5)-(3/5)*log(3/5) =0.971</a:t>
            </a:r>
          </a:p>
          <a:p>
            <a:r>
              <a:rPr lang="en-IN" sz="2000" dirty="0">
                <a:latin typeface="Times New Roman" panose="02020603050405020304" pitchFamily="18" charset="0"/>
                <a:cs typeface="Times New Roman" panose="02020603050405020304" pitchFamily="18" charset="0"/>
              </a:rPr>
              <a:t>H(Outlook=rain) = -(3/5)*log(3/5)-(2/5)*log(2/5) =0.971</a:t>
            </a:r>
          </a:p>
          <a:p>
            <a:r>
              <a:rPr lang="en-IN" sz="2000" dirty="0">
                <a:latin typeface="Times New Roman" panose="02020603050405020304" pitchFamily="18" charset="0"/>
                <a:cs typeface="Times New Roman" panose="02020603050405020304" pitchFamily="18" charset="0"/>
              </a:rPr>
              <a:t>H(Outlook=overcast) = -(4/4)*log(4/4)-0 = 0</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Average Entropy Information for Outlook - </a:t>
            </a:r>
          </a:p>
          <a:p>
            <a:r>
              <a:rPr lang="en-IN" sz="2000" dirty="0">
                <a:latin typeface="Times New Roman" panose="02020603050405020304" pitchFamily="18" charset="0"/>
                <a:cs typeface="Times New Roman" panose="02020603050405020304" pitchFamily="18" charset="0"/>
              </a:rPr>
              <a:t>I(Outlook) = p(sunny) * H(Outlook=sunny) + p(rain) * H(Outlook=rain) + p(overcast) * H(Outlook=overcast)</a:t>
            </a:r>
          </a:p>
          <a:p>
            <a:pPr marL="0" indent="0">
              <a:buNone/>
            </a:pPr>
            <a:r>
              <a:rPr lang="en-IN" sz="2000" dirty="0">
                <a:latin typeface="Times New Roman" panose="02020603050405020304" pitchFamily="18" charset="0"/>
                <a:cs typeface="Times New Roman" panose="02020603050405020304" pitchFamily="18" charset="0"/>
              </a:rPr>
              <a:t>= (5/14)*0.971 + (5/14)*0.971 + (4/14)*0</a:t>
            </a:r>
          </a:p>
          <a:p>
            <a:pPr marL="0" indent="0">
              <a:buNone/>
            </a:pPr>
            <a:r>
              <a:rPr lang="en-IN" sz="2000" dirty="0">
                <a:latin typeface="Times New Roman" panose="02020603050405020304" pitchFamily="18" charset="0"/>
                <a:cs typeface="Times New Roman" panose="02020603050405020304" pitchFamily="18" charset="0"/>
              </a:rPr>
              <a:t>= 0.693</a:t>
            </a:r>
          </a:p>
          <a:p>
            <a:r>
              <a:rPr lang="en-IN" sz="2000" b="1" dirty="0">
                <a:latin typeface="Times New Roman" panose="02020603050405020304" pitchFamily="18" charset="0"/>
                <a:cs typeface="Times New Roman" panose="02020603050405020304" pitchFamily="18" charset="0"/>
              </a:rPr>
              <a:t>Information Gain = H(S) - I(Outlook)</a:t>
            </a:r>
          </a:p>
          <a:p>
            <a:pPr marL="0" indent="0">
              <a:buNone/>
            </a:pPr>
            <a:r>
              <a:rPr lang="en-IN" sz="2000" dirty="0">
                <a:latin typeface="Times New Roman" panose="02020603050405020304" pitchFamily="18" charset="0"/>
                <a:cs typeface="Times New Roman" panose="02020603050405020304" pitchFamily="18" charset="0"/>
              </a:rPr>
              <a:t>                 = 0.94 - 0.693</a:t>
            </a:r>
          </a:p>
          <a:p>
            <a:pPr marL="0" indent="0">
              <a:buNone/>
            </a:pPr>
            <a:r>
              <a:rPr lang="en-IN" sz="2000" dirty="0">
                <a:latin typeface="Times New Roman" panose="02020603050405020304" pitchFamily="18" charset="0"/>
                <a:cs typeface="Times New Roman" panose="02020603050405020304" pitchFamily="18" charset="0"/>
              </a:rPr>
              <a:t>                 = 0.247</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FE86CD-B7B9-4E51-8DBA-BC337387B13D}"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BA6F7787-F60A-4972-94AB-6D7289C70C95}"/>
              </a:ext>
            </a:extLst>
          </p:cNvPr>
          <p:cNvSpPr>
            <a:spLocks noGrp="1"/>
          </p:cNvSpPr>
          <p:nvPr>
            <p:ph idx="1"/>
          </p:nvPr>
        </p:nvSpPr>
        <p:spPr>
          <a:xfrm>
            <a:off x="457200" y="914400"/>
            <a:ext cx="8229600" cy="5441950"/>
          </a:xfrm>
        </p:spPr>
        <p:txBody>
          <a:bodyPr>
            <a:normAutofit fontScale="70000" lnSpcReduction="20000"/>
          </a:bodyPr>
          <a:lstStyle/>
          <a:p>
            <a:pPr marL="0" indent="0">
              <a:buNone/>
            </a:pPr>
            <a:r>
              <a:rPr lang="en-IN" sz="3400" b="1" i="0" u="sng" dirty="0">
                <a:solidFill>
                  <a:srgbClr val="000000"/>
                </a:solidFill>
                <a:effectLst/>
                <a:latin typeface="Times New Roman" panose="02020603050405020304" pitchFamily="18" charset="0"/>
                <a:cs typeface="Times New Roman" panose="02020603050405020304" pitchFamily="18" charset="0"/>
              </a:rPr>
              <a:t>Second Attribute - Temperature</a:t>
            </a:r>
          </a:p>
          <a:p>
            <a:pPr marL="0" indent="0">
              <a:buNone/>
            </a:pPr>
            <a:endParaRPr lang="en-IN" b="1" dirty="0"/>
          </a:p>
          <a:p>
            <a:r>
              <a:rPr lang="en-IN" b="1" dirty="0"/>
              <a:t>Categorical values - hot, mild, cool</a:t>
            </a:r>
          </a:p>
          <a:p>
            <a:r>
              <a:rPr lang="en-IN" dirty="0"/>
              <a:t>H(Temperature=hot) = -(2/4)*log(2/4)-(2/4)*log(2/4) = 1</a:t>
            </a:r>
          </a:p>
          <a:p>
            <a:r>
              <a:rPr lang="en-IN" dirty="0"/>
              <a:t>H(Temperature=cool) = -(3/4)*log(3/4)-(1/4)*log(1/4) = 0.811</a:t>
            </a:r>
          </a:p>
          <a:p>
            <a:r>
              <a:rPr lang="en-IN" dirty="0"/>
              <a:t>H(Temperature=mild) = -(4/6)*log(4/6)-(2/6)*log(2/6) = 0.9179</a:t>
            </a:r>
          </a:p>
          <a:p>
            <a:endParaRPr lang="en-IN" dirty="0"/>
          </a:p>
          <a:p>
            <a:r>
              <a:rPr lang="en-IN" b="1" dirty="0"/>
              <a:t>Average Entropy Information for Temperature - </a:t>
            </a:r>
          </a:p>
          <a:p>
            <a:r>
              <a:rPr lang="en-IN" dirty="0"/>
              <a:t>I(Temperature) = p(hot)*H(Temperature=hot) + p(mild)*H(Temperature=mild) + p(cool)*H(Temperature=cool)</a:t>
            </a:r>
          </a:p>
          <a:p>
            <a:pPr marL="0" indent="0">
              <a:buNone/>
            </a:pPr>
            <a:r>
              <a:rPr lang="en-IN" dirty="0"/>
              <a:t>= (4/14)*1 + (6/14)*0.9179 + (4/14)*0.811</a:t>
            </a:r>
          </a:p>
          <a:p>
            <a:pPr marL="0" indent="0">
              <a:buNone/>
            </a:pPr>
            <a:r>
              <a:rPr lang="en-IN" dirty="0"/>
              <a:t>= 0.9108</a:t>
            </a:r>
          </a:p>
          <a:p>
            <a:endParaRPr lang="en-IN" dirty="0"/>
          </a:p>
          <a:p>
            <a:r>
              <a:rPr lang="en-IN" dirty="0"/>
              <a:t>Information Gain = H(S) - I(Temperature)</a:t>
            </a:r>
          </a:p>
          <a:p>
            <a:pPr marL="0" indent="0">
              <a:buNone/>
            </a:pPr>
            <a:r>
              <a:rPr lang="en-IN" dirty="0"/>
              <a:t>  = 0.94 - 0.9108</a:t>
            </a:r>
          </a:p>
          <a:p>
            <a:pPr marL="0" indent="0">
              <a:buNone/>
            </a:pPr>
            <a:r>
              <a:rPr lang="en-IN" dirty="0"/>
              <a:t> = 0.0292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135C67-C728-489B-A81D-93E6BD2DD940}"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a:p>
            <a:pPr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536DEDAC-5A57-4A53-A1CC-CBA580C1B720}"/>
              </a:ext>
            </a:extLst>
          </p:cNvPr>
          <p:cNvSpPr>
            <a:spLocks noGrp="1"/>
          </p:cNvSpPr>
          <p:nvPr>
            <p:ph idx="1"/>
          </p:nvPr>
        </p:nvSpPr>
        <p:spPr>
          <a:xfrm>
            <a:off x="457200" y="914400"/>
            <a:ext cx="8229600" cy="5441950"/>
          </a:xfrm>
        </p:spPr>
        <p:txBody>
          <a:bodyPr>
            <a:normAutofit fontScale="70000" lnSpcReduction="20000"/>
          </a:bodyPr>
          <a:lstStyle/>
          <a:p>
            <a:r>
              <a:rPr lang="en-IN" sz="3400" b="1" i="0" u="sng" dirty="0">
                <a:solidFill>
                  <a:srgbClr val="000000"/>
                </a:solidFill>
                <a:effectLst/>
                <a:latin typeface="Times New Roman" panose="02020603050405020304" pitchFamily="18" charset="0"/>
                <a:cs typeface="Times New Roman" panose="02020603050405020304" pitchFamily="18" charset="0"/>
              </a:rPr>
              <a:t>Third Attribute - Humidity</a:t>
            </a:r>
          </a:p>
          <a:p>
            <a:endParaRPr lang="en-IN" dirty="0"/>
          </a:p>
          <a:p>
            <a:r>
              <a:rPr lang="en-IN" b="1" dirty="0"/>
              <a:t>Categorical values - high, normal</a:t>
            </a:r>
          </a:p>
          <a:p>
            <a:r>
              <a:rPr lang="en-IN" dirty="0"/>
              <a:t>H(Humidity=high) = -(3/7)*log(3/7)-(4/7)*log(4/7) = 0.983</a:t>
            </a:r>
          </a:p>
          <a:p>
            <a:r>
              <a:rPr lang="en-IN" dirty="0"/>
              <a:t>H(Humidity=normal) = -(6/7)*log(6/7)-(1/7)*log(1/7) = 0.591</a:t>
            </a:r>
          </a:p>
          <a:p>
            <a:endParaRPr lang="en-IN" dirty="0"/>
          </a:p>
          <a:p>
            <a:r>
              <a:rPr lang="en-IN" b="1" dirty="0"/>
              <a:t>Average Entropy Information for Humidity - </a:t>
            </a:r>
          </a:p>
          <a:p>
            <a:r>
              <a:rPr lang="en-IN" dirty="0"/>
              <a:t>I(Humidity) = p(high)*H(Humidity=high) + p(normal)*H(Humidity=normal)</a:t>
            </a:r>
          </a:p>
          <a:p>
            <a:pPr marL="0" indent="0">
              <a:buNone/>
            </a:pPr>
            <a:r>
              <a:rPr lang="en-IN" dirty="0"/>
              <a:t>= (7/14)*0.983 + (7/14)*0.591 </a:t>
            </a:r>
          </a:p>
          <a:p>
            <a:pPr marL="0" indent="0">
              <a:buNone/>
            </a:pPr>
            <a:r>
              <a:rPr lang="en-IN" dirty="0"/>
              <a:t>= 0.787</a:t>
            </a:r>
          </a:p>
          <a:p>
            <a:endParaRPr lang="en-IN" dirty="0"/>
          </a:p>
          <a:p>
            <a:r>
              <a:rPr lang="en-IN" dirty="0"/>
              <a:t>Information Gain = H(S) - I(Humidity)</a:t>
            </a:r>
          </a:p>
          <a:p>
            <a:pPr marL="0" indent="0">
              <a:buNone/>
            </a:pPr>
            <a:r>
              <a:rPr lang="en-IN" dirty="0"/>
              <a:t>  = 0.94 - 0.787</a:t>
            </a:r>
          </a:p>
          <a:p>
            <a:pPr marL="0" indent="0">
              <a:buNone/>
            </a:pPr>
            <a:r>
              <a:rPr lang="en-IN" dirty="0"/>
              <a:t>  = 0.153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4337E6-C522-4994-B079-19684A654C5C}"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a:p>
            <a:pPr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3371EB54-D775-4258-9C5F-905BE8AFCAEA}"/>
              </a:ext>
            </a:extLst>
          </p:cNvPr>
          <p:cNvSpPr>
            <a:spLocks noGrp="1"/>
          </p:cNvSpPr>
          <p:nvPr>
            <p:ph idx="1"/>
          </p:nvPr>
        </p:nvSpPr>
        <p:spPr>
          <a:xfrm>
            <a:off x="457200" y="914400"/>
            <a:ext cx="8229600" cy="5441950"/>
          </a:xfrm>
        </p:spPr>
        <p:txBody>
          <a:bodyPr>
            <a:normAutofit fontScale="70000" lnSpcReduction="20000"/>
          </a:bodyPr>
          <a:lstStyle/>
          <a:p>
            <a:r>
              <a:rPr lang="en-IN" sz="3400" b="1" i="0" u="sng" dirty="0">
                <a:solidFill>
                  <a:srgbClr val="000000"/>
                </a:solidFill>
                <a:effectLst/>
                <a:latin typeface="Times New Roman" panose="02020603050405020304" pitchFamily="18" charset="0"/>
                <a:cs typeface="Times New Roman" panose="02020603050405020304" pitchFamily="18" charset="0"/>
              </a:rPr>
              <a:t>Fourth Attribute - Wind</a:t>
            </a:r>
          </a:p>
          <a:p>
            <a:endParaRPr lang="en-IN" dirty="0"/>
          </a:p>
          <a:p>
            <a:r>
              <a:rPr lang="en-IN" dirty="0"/>
              <a:t>Categorical values - weak, strong</a:t>
            </a:r>
          </a:p>
          <a:p>
            <a:r>
              <a:rPr lang="en-IN" dirty="0"/>
              <a:t>H(Wind=weak) = -(6/8)*log(6/8)-(2/8)*log(2/8) = 0.811</a:t>
            </a:r>
          </a:p>
          <a:p>
            <a:r>
              <a:rPr lang="en-IN" dirty="0"/>
              <a:t>H(Wind=strong) = -(3/6)*log(3/6)-(3/6)*log(3/6) = 1</a:t>
            </a:r>
          </a:p>
          <a:p>
            <a:endParaRPr lang="en-IN" dirty="0"/>
          </a:p>
          <a:p>
            <a:r>
              <a:rPr lang="en-IN" dirty="0"/>
              <a:t>Average Entropy Information for Wind - </a:t>
            </a:r>
          </a:p>
          <a:p>
            <a:r>
              <a:rPr lang="en-IN" dirty="0"/>
              <a:t>I(Wind) = p(weak)*H(Wind=weak) + p(strong)*H(Wind=strong)</a:t>
            </a:r>
          </a:p>
          <a:p>
            <a:pPr marL="0" indent="0">
              <a:buNone/>
            </a:pPr>
            <a:r>
              <a:rPr lang="en-IN" dirty="0"/>
              <a:t>= (8/14)*0.811 + (6/14)*1 </a:t>
            </a:r>
          </a:p>
          <a:p>
            <a:pPr marL="0" indent="0">
              <a:buNone/>
            </a:pPr>
            <a:r>
              <a:rPr lang="en-IN" dirty="0"/>
              <a:t>= 0.892</a:t>
            </a:r>
          </a:p>
          <a:p>
            <a:endParaRPr lang="en-IN" dirty="0"/>
          </a:p>
          <a:p>
            <a:r>
              <a:rPr lang="en-IN" dirty="0"/>
              <a:t>Information Gain = H(S) - I(Wind)</a:t>
            </a:r>
          </a:p>
          <a:p>
            <a:pPr marL="0" indent="0">
              <a:buNone/>
            </a:pPr>
            <a:r>
              <a:rPr lang="en-IN" dirty="0"/>
              <a:t>= 0.94 - 0.892</a:t>
            </a:r>
          </a:p>
          <a:p>
            <a:pPr marL="0" indent="0">
              <a:buNone/>
            </a:pPr>
            <a:r>
              <a:rPr lang="en-IN" dirty="0"/>
              <a:t> = 0.048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82DEE-B5B3-4B19-B7DD-D80674965FD1}"/>
              </a:ext>
            </a:extLst>
          </p:cNvPr>
          <p:cNvSpPr>
            <a:spLocks noGrp="1"/>
          </p:cNvSpPr>
          <p:nvPr>
            <p:ph idx="1"/>
          </p:nvPr>
        </p:nvSpPr>
        <p:spPr>
          <a:xfrm>
            <a:off x="457200" y="1066801"/>
            <a:ext cx="8229600" cy="817164"/>
          </a:xfrm>
        </p:spPr>
        <p:txBody>
          <a:bodyPr>
            <a:normAutofit lnSpcReduction="10000"/>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Here, the attribute with maximum information gain is Outlook. So, the decision tree built so far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5FAD960-3E15-4A21-BA32-04F50BD40D2D}"/>
              </a:ext>
            </a:extLst>
          </p:cNvPr>
          <p:cNvSpPr>
            <a:spLocks noGrp="1"/>
          </p:cNvSpPr>
          <p:nvPr>
            <p:ph type="dt" sz="half" idx="10"/>
          </p:nvPr>
        </p:nvSpPr>
        <p:spPr/>
        <p:txBody>
          <a:bodyPr/>
          <a:lstStyle/>
          <a:p>
            <a:fld id="{D21F209D-AA36-4E23-8643-2BD5491FD7C3}" type="datetime1">
              <a:rPr lang="en-US" smtClean="0"/>
              <a:t>4/15/2022</a:t>
            </a:fld>
            <a:endParaRPr lang="en-US"/>
          </a:p>
        </p:txBody>
      </p:sp>
      <p:sp>
        <p:nvSpPr>
          <p:cNvPr id="5" name="Footer Placeholder 4">
            <a:extLst>
              <a:ext uri="{FF2B5EF4-FFF2-40B4-BE49-F238E27FC236}">
                <a16:creationId xmlns:a16="http://schemas.microsoft.com/office/drawing/2014/main" id="{E2CE8FA1-3922-462A-814F-C7C75DA3234D}"/>
              </a:ext>
            </a:extLst>
          </p:cNvPr>
          <p:cNvSpPr>
            <a:spLocks noGrp="1"/>
          </p:cNvSpPr>
          <p:nvPr>
            <p:ph type="ftr" sz="quarter" idx="11"/>
          </p:nvPr>
        </p:nvSpPr>
        <p:spPr>
          <a:xfrm>
            <a:off x="1676400" y="6356350"/>
            <a:ext cx="6096000" cy="463844"/>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0C3E6A66-3A58-44BD-8841-9DE79277834E}"/>
              </a:ext>
            </a:extLst>
          </p:cNvPr>
          <p:cNvSpPr>
            <a:spLocks noGrp="1"/>
          </p:cNvSpPr>
          <p:nvPr>
            <p:ph type="sldNum" sz="quarter" idx="12"/>
          </p:nvPr>
        </p:nvSpPr>
        <p:spPr/>
        <p:txBody>
          <a:bodyPr/>
          <a:lstStyle/>
          <a:p>
            <a:fld id="{DD535DB6-9AA5-4DF6-8BB3-90D1D0B22B34}" type="slidenum">
              <a:rPr lang="en-US" smtClean="0"/>
              <a:pPr/>
              <a:t>39</a:t>
            </a:fld>
            <a:endParaRPr lang="en-US"/>
          </a:p>
        </p:txBody>
      </p:sp>
      <p:sp>
        <p:nvSpPr>
          <p:cNvPr id="7" name="Title 1">
            <a:extLst>
              <a:ext uri="{FF2B5EF4-FFF2-40B4-BE49-F238E27FC236}">
                <a16:creationId xmlns:a16="http://schemas.microsoft.com/office/drawing/2014/main" id="{487E729F-6AD7-4A0F-B5CA-C4773DF6F55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a:p>
            <a:pPr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34002325-D451-40BF-8DB1-DA2C1E70CB43}"/>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218" name="Picture 2" descr="Untitled-Diagram--2-">
            <a:extLst>
              <a:ext uri="{FF2B5EF4-FFF2-40B4-BE49-F238E27FC236}">
                <a16:creationId xmlns:a16="http://schemas.microsoft.com/office/drawing/2014/main" id="{ACE9EF31-C070-4A6F-8173-2C4E5807CE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1981200"/>
            <a:ext cx="7105650" cy="259080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F24031D-F281-41A1-AEBF-EB9F8F17D8F5}"/>
              </a:ext>
            </a:extLst>
          </p:cNvPr>
          <p:cNvSpPr txBox="1"/>
          <p:nvPr/>
        </p:nvSpPr>
        <p:spPr>
          <a:xfrm>
            <a:off x="489523" y="5039326"/>
            <a:ext cx="8197277" cy="1323439"/>
          </a:xfrm>
          <a:prstGeom prst="rect">
            <a:avLst/>
          </a:prstGeom>
          <a:noFill/>
        </p:spPr>
        <p:txBody>
          <a:bodyPr wrap="square">
            <a:spAutoFit/>
          </a:bodyPr>
          <a:lstStyle/>
          <a:p>
            <a:r>
              <a:rPr lang="en-US" sz="2000" b="0" i="0" dirty="0">
                <a:solidFill>
                  <a:srgbClr val="000000"/>
                </a:solidFill>
                <a:effectLst/>
                <a:latin typeface="Arial" panose="020B0604020202020204" pitchFamily="34" charset="0"/>
              </a:rPr>
              <a:t>Here, when Outlook == overcast, it is of pure class(Yes).</a:t>
            </a:r>
          </a:p>
          <a:p>
            <a:br>
              <a:rPr lang="en-US" sz="2000" dirty="0"/>
            </a:br>
            <a:r>
              <a:rPr lang="en-US" sz="2000" b="0" i="0" dirty="0">
                <a:solidFill>
                  <a:srgbClr val="000000"/>
                </a:solidFill>
                <a:effectLst/>
                <a:latin typeface="Arial" panose="020B0604020202020204" pitchFamily="34" charset="0"/>
              </a:rPr>
              <a:t>Now, we have to repeat same procedure for the data with rows consist of Outlook value as Sunny and then for Outlook value as Rain</a:t>
            </a:r>
            <a:endParaRPr lang="en-IN" sz="2000" dirty="0"/>
          </a:p>
        </p:txBody>
      </p:sp>
    </p:spTree>
    <p:extLst>
      <p:ext uri="{BB962C8B-B14F-4D97-AF65-F5344CB8AC3E}">
        <p14:creationId xmlns:p14="http://schemas.microsoft.com/office/powerpoint/2010/main" val="1911264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791200"/>
          </a:xfrm>
        </p:spPr>
        <p:txBody>
          <a:bodyPr>
            <a:noAutofit/>
          </a:bodyPr>
          <a:lstStyle/>
          <a:p>
            <a:pPr>
              <a:buNone/>
            </a:pPr>
            <a:r>
              <a:rPr lang="en-US" sz="2000" b="1" dirty="0">
                <a:solidFill>
                  <a:srgbClr val="C00000"/>
                </a:solidFill>
              </a:rPr>
              <a:t>Unit-I : Introduction-</a:t>
            </a:r>
            <a:endParaRPr lang="en-IN" sz="2000" b="1" dirty="0">
              <a:solidFill>
                <a:srgbClr val="C00000"/>
              </a:solidFill>
            </a:endParaRPr>
          </a:p>
          <a:p>
            <a:pPr algn="just">
              <a:buNone/>
            </a:pPr>
            <a:r>
              <a:rPr lang="en-US" sz="2000" dirty="0"/>
              <a:t>	Learning, Types of Learning, Well defined learning problems, Designing a Learning System, History of ML, Introduction of Machine Learning Approaches – (Artificial Neural Network, Clustering, Reinforcement Learning, Decision Tree Learning, Bayesian networks, Support Vector Machine, Genetic Algorithm), Issues in Machine Learning and Data Science Vs Machine Learning</a:t>
            </a:r>
          </a:p>
          <a:p>
            <a:pPr algn="just"/>
            <a:r>
              <a:rPr lang="en-US" sz="2000" b="1" dirty="0">
                <a:solidFill>
                  <a:srgbClr val="C00000"/>
                </a:solidFill>
              </a:rPr>
              <a:t>Unit-II : REGRESSION:</a:t>
            </a:r>
          </a:p>
          <a:p>
            <a:pPr algn="just">
              <a:buNone/>
            </a:pPr>
            <a:r>
              <a:rPr lang="en-US" sz="2000" dirty="0"/>
              <a:t>	 Linear Regression and Logistic Regression BAYESIAN LEARNING - </a:t>
            </a:r>
            <a:r>
              <a:rPr lang="en-US" sz="2000" dirty="0" err="1"/>
              <a:t>Bayes</a:t>
            </a:r>
            <a:r>
              <a:rPr lang="en-US" sz="2000" dirty="0"/>
              <a:t> theorem, Concept learning, </a:t>
            </a:r>
            <a:r>
              <a:rPr lang="en-US" sz="2000" dirty="0" err="1"/>
              <a:t>Bayes</a:t>
            </a:r>
            <a:r>
              <a:rPr lang="en-US" sz="2000" dirty="0"/>
              <a:t> Optimal Classifier, Naïve </a:t>
            </a:r>
            <a:r>
              <a:rPr lang="en-US" sz="2000" dirty="0" err="1"/>
              <a:t>Bayes</a:t>
            </a:r>
            <a:r>
              <a:rPr lang="en-US" sz="2000" dirty="0"/>
              <a:t> classifier, Bayesian belief networks, EM algorithm. SUPPORT VECTOR MACHINE: Introduction, Types of support vector kernel – (Linear kernel, polynomial </a:t>
            </a:r>
            <a:r>
              <a:rPr lang="en-US" sz="2000" dirty="0" err="1"/>
              <a:t>kernel,and</a:t>
            </a:r>
            <a:r>
              <a:rPr lang="en-US" sz="2000" dirty="0"/>
              <a:t> Gaussian kernel), Hyperplane – (Decision surface), Properties of SVM, and Issues in SVM.</a:t>
            </a:r>
            <a:endParaRPr lang="en-IN" sz="2000" dirty="0"/>
          </a:p>
          <a:p>
            <a:pPr algn="just">
              <a:buNone/>
            </a:pPr>
            <a:r>
              <a:rPr lang="en-US" sz="2000" b="1" dirty="0">
                <a:solidFill>
                  <a:srgbClr val="C00000"/>
                </a:solidFill>
              </a:rPr>
              <a:t>Unit-III : </a:t>
            </a:r>
            <a:r>
              <a:rPr lang="en-US" sz="2000" dirty="0"/>
              <a:t>DECISION TREE LEARNING - Decision tree learning algorithm, Inductive bias, Inductive inference with decision trees, Entropy and information theory, Information gain, ID-3 Algorithm, Issues in Decision tree learning. INSTANCE-BASED LEARNING – k-Nearest Neighbor Learning, Locally Weighted Regression, Radial basis function networks, Case-based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371600" y="13136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b="1" dirty="0"/>
              <a:t>Syllabus</a:t>
            </a:r>
          </a:p>
        </p:txBody>
      </p:sp>
      <p:sp>
        <p:nvSpPr>
          <p:cNvPr id="9" name="Footer Placeholder 8"/>
          <p:cNvSpPr>
            <a:spLocks noGrp="1"/>
          </p:cNvSpPr>
          <p:nvPr>
            <p:ph type="ftr" sz="quarter" idx="11"/>
          </p:nvPr>
        </p:nvSpPr>
        <p:spPr/>
        <p:txBody>
          <a:bodyPr/>
          <a:lstStyle/>
          <a:p>
            <a:r>
              <a:rPr lang="en-IN"/>
              <a:t>Alisha Sikri         ACSML0401                             Unit-3</a:t>
            </a:r>
          </a:p>
        </p:txBody>
      </p:sp>
      <p:sp>
        <p:nvSpPr>
          <p:cNvPr id="2" name="Date Placeholder 1"/>
          <p:cNvSpPr>
            <a:spLocks noGrp="1"/>
          </p:cNvSpPr>
          <p:nvPr>
            <p:ph type="dt" sz="half" idx="10"/>
          </p:nvPr>
        </p:nvSpPr>
        <p:spPr/>
        <p:txBody>
          <a:bodyPr/>
          <a:lstStyle/>
          <a:p>
            <a:fld id="{F4E82CA2-8288-460A-BB17-CF992D65D852}" type="datetime1">
              <a:rPr lang="en-US" smtClean="0"/>
              <a:t>4/15/2022</a:t>
            </a:fld>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974675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82DEE-B5B3-4B19-B7DD-D80674965FD1}"/>
              </a:ext>
            </a:extLst>
          </p:cNvPr>
          <p:cNvSpPr>
            <a:spLocks noGrp="1"/>
          </p:cNvSpPr>
          <p:nvPr>
            <p:ph idx="1"/>
          </p:nvPr>
        </p:nvSpPr>
        <p:spPr>
          <a:xfrm>
            <a:off x="533400" y="914400"/>
            <a:ext cx="8229600" cy="4525963"/>
          </a:xfrm>
        </p:spPr>
        <p:txBody>
          <a:bodyPr>
            <a:normAutofit/>
          </a:bodyPr>
          <a:lstStyle/>
          <a:p>
            <a:r>
              <a:rPr lang="en-US" sz="2800" b="0" i="0" dirty="0">
                <a:solidFill>
                  <a:srgbClr val="000000"/>
                </a:solidFill>
                <a:effectLst/>
                <a:latin typeface="Times New Roman" panose="02020603050405020304" pitchFamily="18" charset="0"/>
                <a:cs typeface="Times New Roman" panose="02020603050405020304" pitchFamily="18" charset="0"/>
              </a:rPr>
              <a:t>Now, finding the best attribute for splitting the data with Outlook=Sunny values{ Dataset rows = [1, 2, 8, 9, 11]</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5FAD960-3E15-4A21-BA32-04F50BD40D2D}"/>
              </a:ext>
            </a:extLst>
          </p:cNvPr>
          <p:cNvSpPr>
            <a:spLocks noGrp="1"/>
          </p:cNvSpPr>
          <p:nvPr>
            <p:ph type="dt" sz="half" idx="10"/>
          </p:nvPr>
        </p:nvSpPr>
        <p:spPr/>
        <p:txBody>
          <a:bodyPr/>
          <a:lstStyle/>
          <a:p>
            <a:fld id="{2512B80C-D410-4528-8844-1D23EF768A61}" type="datetime1">
              <a:rPr lang="en-US" smtClean="0"/>
              <a:t>4/15/2022</a:t>
            </a:fld>
            <a:endParaRPr lang="en-US"/>
          </a:p>
        </p:txBody>
      </p:sp>
      <p:sp>
        <p:nvSpPr>
          <p:cNvPr id="5" name="Footer Placeholder 4">
            <a:extLst>
              <a:ext uri="{FF2B5EF4-FFF2-40B4-BE49-F238E27FC236}">
                <a16:creationId xmlns:a16="http://schemas.microsoft.com/office/drawing/2014/main" id="{E2CE8FA1-3922-462A-814F-C7C75DA3234D}"/>
              </a:ext>
            </a:extLst>
          </p:cNvPr>
          <p:cNvSpPr>
            <a:spLocks noGrp="1"/>
          </p:cNvSpPr>
          <p:nvPr>
            <p:ph type="ftr" sz="quarter" idx="11"/>
          </p:nvPr>
        </p:nvSpPr>
        <p:spPr>
          <a:xfrm>
            <a:off x="1676400" y="6356350"/>
            <a:ext cx="60198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0C3E6A66-3A58-44BD-8841-9DE79277834E}"/>
              </a:ext>
            </a:extLst>
          </p:cNvPr>
          <p:cNvSpPr>
            <a:spLocks noGrp="1"/>
          </p:cNvSpPr>
          <p:nvPr>
            <p:ph type="sldNum" sz="quarter" idx="12"/>
          </p:nvPr>
        </p:nvSpPr>
        <p:spPr/>
        <p:txBody>
          <a:bodyPr/>
          <a:lstStyle/>
          <a:p>
            <a:fld id="{DD535DB6-9AA5-4DF6-8BB3-90D1D0B22B34}" type="slidenum">
              <a:rPr lang="en-US" smtClean="0"/>
              <a:pPr/>
              <a:t>40</a:t>
            </a:fld>
            <a:endParaRPr lang="en-US"/>
          </a:p>
        </p:txBody>
      </p:sp>
      <p:sp>
        <p:nvSpPr>
          <p:cNvPr id="7" name="Title 1">
            <a:extLst>
              <a:ext uri="{FF2B5EF4-FFF2-40B4-BE49-F238E27FC236}">
                <a16:creationId xmlns:a16="http://schemas.microsoft.com/office/drawing/2014/main" id="{487E729F-6AD7-4A0F-B5CA-C4773DF6F55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a:p>
            <a:pPr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34002325-D451-40BF-8DB1-DA2C1E70CB43}"/>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C2BD74BD-11A8-4C75-975E-EB0703EBE651}"/>
              </a:ext>
            </a:extLst>
          </p:cNvPr>
          <p:cNvSpPr txBox="1"/>
          <p:nvPr/>
        </p:nvSpPr>
        <p:spPr>
          <a:xfrm>
            <a:off x="723900" y="2644170"/>
            <a:ext cx="8153400" cy="2677656"/>
          </a:xfrm>
          <a:prstGeom prst="rect">
            <a:avLst/>
          </a:prstGeom>
          <a:noFill/>
        </p:spPr>
        <p:txBody>
          <a:bodyPr wrap="square">
            <a:spAutoFit/>
          </a:bodyPr>
          <a:lstStyle/>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Complete entropy of Sunny is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H(S) = - p(yes) * log2(p(yes)) - p(no) * log2(p(no))</a:t>
            </a:r>
          </a:p>
          <a:p>
            <a:r>
              <a:rPr lang="en-IN" sz="2800" dirty="0">
                <a:latin typeface="Times New Roman" panose="02020603050405020304" pitchFamily="18" charset="0"/>
                <a:cs typeface="Times New Roman" panose="02020603050405020304" pitchFamily="18" charset="0"/>
              </a:rPr>
              <a:t>     = - (2/5) * log2(2/5) - (3/5) * log2(3/5)</a:t>
            </a:r>
          </a:p>
          <a:p>
            <a:r>
              <a:rPr lang="en-IN" sz="2800" dirty="0">
                <a:latin typeface="Times New Roman" panose="02020603050405020304" pitchFamily="18" charset="0"/>
                <a:cs typeface="Times New Roman" panose="02020603050405020304" pitchFamily="18" charset="0"/>
              </a:rPr>
              <a:t>     = 0.971</a:t>
            </a:r>
          </a:p>
        </p:txBody>
      </p:sp>
    </p:spTree>
    <p:extLst>
      <p:ext uri="{BB962C8B-B14F-4D97-AF65-F5344CB8AC3E}">
        <p14:creationId xmlns:p14="http://schemas.microsoft.com/office/powerpoint/2010/main" val="1110496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FAD960-3E15-4A21-BA32-04F50BD40D2D}"/>
              </a:ext>
            </a:extLst>
          </p:cNvPr>
          <p:cNvSpPr>
            <a:spLocks noGrp="1"/>
          </p:cNvSpPr>
          <p:nvPr>
            <p:ph type="dt" sz="half" idx="10"/>
          </p:nvPr>
        </p:nvSpPr>
        <p:spPr/>
        <p:txBody>
          <a:bodyPr/>
          <a:lstStyle/>
          <a:p>
            <a:fld id="{29CC46DB-2D24-4B38-A511-E550D9A5A4DE}" type="datetime1">
              <a:rPr lang="en-US" smtClean="0"/>
              <a:t>4/15/2022</a:t>
            </a:fld>
            <a:endParaRPr lang="en-US"/>
          </a:p>
        </p:txBody>
      </p:sp>
      <p:sp>
        <p:nvSpPr>
          <p:cNvPr id="5" name="Footer Placeholder 4">
            <a:extLst>
              <a:ext uri="{FF2B5EF4-FFF2-40B4-BE49-F238E27FC236}">
                <a16:creationId xmlns:a16="http://schemas.microsoft.com/office/drawing/2014/main" id="{E2CE8FA1-3922-462A-814F-C7C75DA3234D}"/>
              </a:ext>
            </a:extLst>
          </p:cNvPr>
          <p:cNvSpPr>
            <a:spLocks noGrp="1"/>
          </p:cNvSpPr>
          <p:nvPr>
            <p:ph type="ftr" sz="quarter" idx="11"/>
          </p:nvPr>
        </p:nvSpPr>
        <p:spPr>
          <a:xfrm>
            <a:off x="1828800" y="6430964"/>
            <a:ext cx="6248400" cy="290511"/>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0C3E6A66-3A58-44BD-8841-9DE79277834E}"/>
              </a:ext>
            </a:extLst>
          </p:cNvPr>
          <p:cNvSpPr>
            <a:spLocks noGrp="1"/>
          </p:cNvSpPr>
          <p:nvPr>
            <p:ph type="sldNum" sz="quarter" idx="12"/>
          </p:nvPr>
        </p:nvSpPr>
        <p:spPr/>
        <p:txBody>
          <a:bodyPr/>
          <a:lstStyle/>
          <a:p>
            <a:fld id="{DD535DB6-9AA5-4DF6-8BB3-90D1D0B22B34}" type="slidenum">
              <a:rPr lang="en-US" smtClean="0"/>
              <a:pPr/>
              <a:t>41</a:t>
            </a:fld>
            <a:endParaRPr lang="en-US"/>
          </a:p>
        </p:txBody>
      </p:sp>
      <p:sp>
        <p:nvSpPr>
          <p:cNvPr id="7" name="Title 1">
            <a:extLst>
              <a:ext uri="{FF2B5EF4-FFF2-40B4-BE49-F238E27FC236}">
                <a16:creationId xmlns:a16="http://schemas.microsoft.com/office/drawing/2014/main" id="{487E729F-6AD7-4A0F-B5CA-C4773DF6F55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a:p>
            <a:pPr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34002325-D451-40BF-8DB1-DA2C1E70CB43}"/>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Content Placeholder 9">
            <a:extLst>
              <a:ext uri="{FF2B5EF4-FFF2-40B4-BE49-F238E27FC236}">
                <a16:creationId xmlns:a16="http://schemas.microsoft.com/office/drawing/2014/main" id="{4C7FA96E-4168-4FFA-8EA6-138AC8913AB5}"/>
              </a:ext>
            </a:extLst>
          </p:cNvPr>
          <p:cNvSpPr>
            <a:spLocks noGrp="1"/>
          </p:cNvSpPr>
          <p:nvPr>
            <p:ph idx="1"/>
          </p:nvPr>
        </p:nvSpPr>
        <p:spPr>
          <a:xfrm>
            <a:off x="457200" y="990600"/>
            <a:ext cx="8229600" cy="5365750"/>
          </a:xfrm>
        </p:spPr>
        <p:txBody>
          <a:bodyPr>
            <a:noAutofit/>
          </a:bodyPr>
          <a:lstStyle/>
          <a:p>
            <a:pPr marL="0" indent="0">
              <a:buNone/>
            </a:pPr>
            <a:r>
              <a:rPr lang="en-IN" sz="2000" b="1" i="0" u="sng" dirty="0">
                <a:solidFill>
                  <a:srgbClr val="000000"/>
                </a:solidFill>
                <a:effectLst/>
                <a:latin typeface="Times New Roman" panose="02020603050405020304" pitchFamily="18" charset="0"/>
                <a:cs typeface="Times New Roman" panose="02020603050405020304" pitchFamily="18" charset="0"/>
              </a:rPr>
              <a:t>First Attribute - Temperature</a:t>
            </a:r>
            <a:endParaRPr lang="en-IN" sz="2000" b="1" u="sng"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Categorical values - hot, mild, cool</a:t>
            </a:r>
          </a:p>
          <a:p>
            <a:pPr marL="0" indent="0">
              <a:buNone/>
            </a:pPr>
            <a:r>
              <a:rPr lang="en-IN" sz="2000" dirty="0">
                <a:latin typeface="Times New Roman" panose="02020603050405020304" pitchFamily="18" charset="0"/>
                <a:cs typeface="Times New Roman" panose="02020603050405020304" pitchFamily="18" charset="0"/>
              </a:rPr>
              <a:t>H(Sunny, Temperature=hot) = -0-(2/2)*log(2/2) = 0</a:t>
            </a:r>
          </a:p>
          <a:p>
            <a:pPr marL="0" indent="0">
              <a:buNone/>
            </a:pPr>
            <a:r>
              <a:rPr lang="en-IN" sz="2000" dirty="0">
                <a:latin typeface="Times New Roman" panose="02020603050405020304" pitchFamily="18" charset="0"/>
                <a:cs typeface="Times New Roman" panose="02020603050405020304" pitchFamily="18" charset="0"/>
              </a:rPr>
              <a:t>H(Sunny, Temperature=cool) = -(1)*log(1)- 0 = 0</a:t>
            </a:r>
          </a:p>
          <a:p>
            <a:pPr marL="0" indent="0">
              <a:buNone/>
            </a:pPr>
            <a:r>
              <a:rPr lang="en-IN" sz="2000" dirty="0">
                <a:latin typeface="Times New Roman" panose="02020603050405020304" pitchFamily="18" charset="0"/>
                <a:cs typeface="Times New Roman" panose="02020603050405020304" pitchFamily="18" charset="0"/>
              </a:rPr>
              <a:t>H(Sunny, Temperature=mild) = -(1/2)*log(1/2)-(1/2)*log(1/2) = 1</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Average Entropy Information for Temperature - </a:t>
            </a:r>
          </a:p>
          <a:p>
            <a:pPr marL="0" indent="0">
              <a:buNone/>
            </a:pPr>
            <a:r>
              <a:rPr lang="en-IN" sz="2000" dirty="0">
                <a:latin typeface="Times New Roman" panose="02020603050405020304" pitchFamily="18" charset="0"/>
                <a:cs typeface="Times New Roman" panose="02020603050405020304" pitchFamily="18" charset="0"/>
              </a:rPr>
              <a:t>I(Sunny, Temperature) = p(Sunny, hot)*H(Sunny, Temperature=hot) + p(Sunny, mild)*H(Sunny, Temperature=mild) + p(Sunny, cool)*H(Sunny, Temperature=cool)</a:t>
            </a:r>
          </a:p>
          <a:p>
            <a:pPr marL="0" indent="0">
              <a:buNone/>
            </a:pPr>
            <a:r>
              <a:rPr lang="en-IN" sz="2000" dirty="0">
                <a:latin typeface="Times New Roman" panose="02020603050405020304" pitchFamily="18" charset="0"/>
                <a:cs typeface="Times New Roman" panose="02020603050405020304" pitchFamily="18" charset="0"/>
              </a:rPr>
              <a:t>= (2/5)*0 + (1/5)*0 + (2/5)*1</a:t>
            </a:r>
          </a:p>
          <a:p>
            <a:pPr marL="0" indent="0">
              <a:buNone/>
            </a:pPr>
            <a:r>
              <a:rPr lang="en-IN" sz="2000" dirty="0">
                <a:latin typeface="Times New Roman" panose="02020603050405020304" pitchFamily="18" charset="0"/>
                <a:cs typeface="Times New Roman" panose="02020603050405020304" pitchFamily="18" charset="0"/>
              </a:rPr>
              <a:t>= 0.4</a:t>
            </a:r>
          </a:p>
          <a:p>
            <a:r>
              <a:rPr lang="en-IN" sz="2000" b="1" dirty="0">
                <a:latin typeface="Times New Roman" panose="02020603050405020304" pitchFamily="18" charset="0"/>
                <a:cs typeface="Times New Roman" panose="02020603050405020304" pitchFamily="18" charset="0"/>
              </a:rPr>
              <a:t>Information Gain = H(Sunny) - I(Sunny, Temperature)</a:t>
            </a:r>
          </a:p>
          <a:p>
            <a:pPr marL="0" indent="0">
              <a:buNone/>
            </a:pPr>
            <a:r>
              <a:rPr lang="en-IN" sz="2000" dirty="0">
                <a:latin typeface="Times New Roman" panose="02020603050405020304" pitchFamily="18" charset="0"/>
                <a:cs typeface="Times New Roman" panose="02020603050405020304" pitchFamily="18" charset="0"/>
              </a:rPr>
              <a:t>  = 0.971 - 0.4</a:t>
            </a:r>
          </a:p>
          <a:p>
            <a:pPr marL="0" indent="0">
              <a:buNone/>
            </a:pPr>
            <a:r>
              <a:rPr lang="en-IN" sz="2000" dirty="0">
                <a:latin typeface="Times New Roman" panose="02020603050405020304" pitchFamily="18" charset="0"/>
                <a:cs typeface="Times New Roman" panose="02020603050405020304" pitchFamily="18" charset="0"/>
              </a:rPr>
              <a:t> = 0.571</a:t>
            </a:r>
          </a:p>
        </p:txBody>
      </p:sp>
    </p:spTree>
    <p:extLst>
      <p:ext uri="{BB962C8B-B14F-4D97-AF65-F5344CB8AC3E}">
        <p14:creationId xmlns:p14="http://schemas.microsoft.com/office/powerpoint/2010/main" val="3724438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82DEE-B5B3-4B19-B7DD-D80674965FD1}"/>
              </a:ext>
            </a:extLst>
          </p:cNvPr>
          <p:cNvSpPr>
            <a:spLocks noGrp="1"/>
          </p:cNvSpPr>
          <p:nvPr>
            <p:ph idx="1"/>
          </p:nvPr>
        </p:nvSpPr>
        <p:spPr>
          <a:xfrm>
            <a:off x="457200" y="990600"/>
            <a:ext cx="8229600" cy="5135563"/>
          </a:xfrm>
        </p:spPr>
        <p:txBody>
          <a:bodyPr>
            <a:normAutofit fontScale="70000" lnSpcReduction="20000"/>
          </a:bodyPr>
          <a:lstStyle/>
          <a:p>
            <a:r>
              <a:rPr lang="en-IN" b="1" i="0" u="sng" dirty="0">
                <a:solidFill>
                  <a:srgbClr val="000000"/>
                </a:solidFill>
                <a:effectLst/>
                <a:latin typeface="Times New Roman" panose="02020603050405020304" pitchFamily="18" charset="0"/>
                <a:cs typeface="Times New Roman" panose="02020603050405020304" pitchFamily="18" charset="0"/>
              </a:rPr>
              <a:t>Second Attribute - Humidity</a:t>
            </a:r>
          </a:p>
          <a:p>
            <a:endParaRPr lang="en-IN" dirty="0"/>
          </a:p>
          <a:p>
            <a:r>
              <a:rPr lang="en-IN" dirty="0"/>
              <a:t>Categorical values - high, normal</a:t>
            </a:r>
          </a:p>
          <a:p>
            <a:r>
              <a:rPr lang="en-IN" dirty="0"/>
              <a:t>H(Sunny, Humidity=high) = - 0 - (3/3)*log(3/3) = 0</a:t>
            </a:r>
          </a:p>
          <a:p>
            <a:r>
              <a:rPr lang="en-IN" dirty="0"/>
              <a:t>H(Sunny, Humidity=normal) = -(2/2)*log(2/2)-0 = 0</a:t>
            </a:r>
          </a:p>
          <a:p>
            <a:endParaRPr lang="en-IN" dirty="0"/>
          </a:p>
          <a:p>
            <a:r>
              <a:rPr lang="en-IN" dirty="0"/>
              <a:t>Average Entropy Information for Humidity - </a:t>
            </a:r>
          </a:p>
          <a:p>
            <a:pPr marL="0" indent="0">
              <a:buNone/>
            </a:pPr>
            <a:r>
              <a:rPr lang="en-IN" dirty="0"/>
              <a:t>I(Sunny, Humidity) = p(Sunny, high)*H(Sunny, Humidity=high) + p(Sunny, normal)*H(Sunny, Humidity=normal)</a:t>
            </a:r>
          </a:p>
          <a:p>
            <a:pPr marL="0" indent="0">
              <a:buNone/>
            </a:pPr>
            <a:r>
              <a:rPr lang="en-IN" dirty="0"/>
              <a:t>= (3/5)*0 + (2/5)*0 </a:t>
            </a:r>
          </a:p>
          <a:p>
            <a:pPr marL="0" indent="0">
              <a:buNone/>
            </a:pPr>
            <a:r>
              <a:rPr lang="en-IN" dirty="0"/>
              <a:t>= 0</a:t>
            </a:r>
          </a:p>
          <a:p>
            <a:endParaRPr lang="en-IN" dirty="0"/>
          </a:p>
          <a:p>
            <a:r>
              <a:rPr lang="en-IN" dirty="0"/>
              <a:t>Information Gain = H(Sunny) - I(Sunny, Humidity)</a:t>
            </a:r>
          </a:p>
          <a:p>
            <a:pPr marL="0" indent="0">
              <a:buNone/>
            </a:pPr>
            <a:r>
              <a:rPr lang="en-IN" dirty="0"/>
              <a:t>   = 0.971 – 0</a:t>
            </a:r>
          </a:p>
          <a:p>
            <a:pPr marL="0" indent="0">
              <a:buNone/>
            </a:pPr>
            <a:r>
              <a:rPr lang="en-IN" dirty="0"/>
              <a:t>  = 0.971</a:t>
            </a:r>
          </a:p>
        </p:txBody>
      </p:sp>
      <p:sp>
        <p:nvSpPr>
          <p:cNvPr id="4" name="Date Placeholder 3">
            <a:extLst>
              <a:ext uri="{FF2B5EF4-FFF2-40B4-BE49-F238E27FC236}">
                <a16:creationId xmlns:a16="http://schemas.microsoft.com/office/drawing/2014/main" id="{05FAD960-3E15-4A21-BA32-04F50BD40D2D}"/>
              </a:ext>
            </a:extLst>
          </p:cNvPr>
          <p:cNvSpPr>
            <a:spLocks noGrp="1"/>
          </p:cNvSpPr>
          <p:nvPr>
            <p:ph type="dt" sz="half" idx="10"/>
          </p:nvPr>
        </p:nvSpPr>
        <p:spPr/>
        <p:txBody>
          <a:bodyPr/>
          <a:lstStyle/>
          <a:p>
            <a:fld id="{CC0E088D-C1E7-454F-B0CF-64EA19D743FD}" type="datetime1">
              <a:rPr lang="en-US" smtClean="0"/>
              <a:t>4/15/2022</a:t>
            </a:fld>
            <a:endParaRPr lang="en-US"/>
          </a:p>
        </p:txBody>
      </p:sp>
      <p:sp>
        <p:nvSpPr>
          <p:cNvPr id="5" name="Footer Placeholder 4">
            <a:extLst>
              <a:ext uri="{FF2B5EF4-FFF2-40B4-BE49-F238E27FC236}">
                <a16:creationId xmlns:a16="http://schemas.microsoft.com/office/drawing/2014/main" id="{E2CE8FA1-3922-462A-814F-C7C75DA3234D}"/>
              </a:ext>
            </a:extLst>
          </p:cNvPr>
          <p:cNvSpPr>
            <a:spLocks noGrp="1"/>
          </p:cNvSpPr>
          <p:nvPr>
            <p:ph type="ftr" sz="quarter" idx="11"/>
          </p:nvPr>
        </p:nvSpPr>
        <p:spPr>
          <a:xfrm>
            <a:off x="1600200" y="6299600"/>
            <a:ext cx="6096000" cy="4218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0C3E6A66-3A58-44BD-8841-9DE79277834E}"/>
              </a:ext>
            </a:extLst>
          </p:cNvPr>
          <p:cNvSpPr>
            <a:spLocks noGrp="1"/>
          </p:cNvSpPr>
          <p:nvPr>
            <p:ph type="sldNum" sz="quarter" idx="12"/>
          </p:nvPr>
        </p:nvSpPr>
        <p:spPr/>
        <p:txBody>
          <a:bodyPr/>
          <a:lstStyle/>
          <a:p>
            <a:fld id="{DD535DB6-9AA5-4DF6-8BB3-90D1D0B22B34}" type="slidenum">
              <a:rPr lang="en-US" smtClean="0"/>
              <a:pPr/>
              <a:t>42</a:t>
            </a:fld>
            <a:endParaRPr lang="en-US"/>
          </a:p>
        </p:txBody>
      </p:sp>
      <p:sp>
        <p:nvSpPr>
          <p:cNvPr id="7" name="Title 1">
            <a:extLst>
              <a:ext uri="{FF2B5EF4-FFF2-40B4-BE49-F238E27FC236}">
                <a16:creationId xmlns:a16="http://schemas.microsoft.com/office/drawing/2014/main" id="{487E729F-6AD7-4A0F-B5CA-C4773DF6F55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a:p>
            <a:pPr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34002325-D451-40BF-8DB1-DA2C1E70CB43}"/>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73821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82DEE-B5B3-4B19-B7DD-D80674965FD1}"/>
              </a:ext>
            </a:extLst>
          </p:cNvPr>
          <p:cNvSpPr>
            <a:spLocks noGrp="1"/>
          </p:cNvSpPr>
          <p:nvPr>
            <p:ph idx="1"/>
          </p:nvPr>
        </p:nvSpPr>
        <p:spPr>
          <a:xfrm>
            <a:off x="457200" y="817164"/>
            <a:ext cx="8229600" cy="5309000"/>
          </a:xfrm>
        </p:spPr>
        <p:txBody>
          <a:bodyPr>
            <a:normAutofit fontScale="70000" lnSpcReduction="20000"/>
          </a:bodyPr>
          <a:lstStyle/>
          <a:p>
            <a:pPr marL="0" indent="0">
              <a:buNone/>
            </a:pPr>
            <a:r>
              <a:rPr lang="en-IN" b="1" i="0" u="sng" dirty="0">
                <a:solidFill>
                  <a:srgbClr val="000000"/>
                </a:solidFill>
                <a:latin typeface="Times New Roman" panose="02020603050405020304" pitchFamily="18" charset="0"/>
                <a:cs typeface="Times New Roman" panose="02020603050405020304" pitchFamily="18" charset="0"/>
              </a:rPr>
              <a:t>Third Attribute - Wind</a:t>
            </a:r>
          </a:p>
          <a:p>
            <a:endParaRPr lang="en-IN" dirty="0"/>
          </a:p>
          <a:p>
            <a:pPr marL="0" indent="0">
              <a:buNone/>
            </a:pPr>
            <a:r>
              <a:rPr lang="en-IN" dirty="0"/>
              <a:t>Categorical values - weak, strong</a:t>
            </a:r>
          </a:p>
          <a:p>
            <a:r>
              <a:rPr lang="en-IN" dirty="0"/>
              <a:t>H(Sunny, Wind=weak) = -(1/3)*log(1/3)-(2/3)*log(2/3) = 0.918</a:t>
            </a:r>
          </a:p>
          <a:p>
            <a:r>
              <a:rPr lang="en-IN" dirty="0"/>
              <a:t>H(Sunny, Wind=strong) = -(1/2)*log(1/2)-(1/2)*log(1/2) = 1</a:t>
            </a:r>
          </a:p>
          <a:p>
            <a:endParaRPr lang="en-IN" dirty="0"/>
          </a:p>
          <a:p>
            <a:r>
              <a:rPr lang="en-IN" dirty="0"/>
              <a:t>Average Entropy Information for Wind - </a:t>
            </a:r>
          </a:p>
          <a:p>
            <a:pPr marL="0" indent="0">
              <a:buNone/>
            </a:pPr>
            <a:r>
              <a:rPr lang="en-IN" dirty="0"/>
              <a:t>I(Sunny, Wind) = p(Sunny, weak)*H(Sunny, Wind=weak) + p(Sunny, strong)*H(Sunny, Wind=strong)</a:t>
            </a:r>
          </a:p>
          <a:p>
            <a:pPr marL="0" indent="0">
              <a:buNone/>
            </a:pPr>
            <a:r>
              <a:rPr lang="en-IN" dirty="0"/>
              <a:t>= (3/5)*0.918 + (2/5)*1 </a:t>
            </a:r>
          </a:p>
          <a:p>
            <a:pPr marL="0" indent="0">
              <a:buNone/>
            </a:pPr>
            <a:r>
              <a:rPr lang="en-IN" dirty="0"/>
              <a:t>= 0.9508</a:t>
            </a:r>
          </a:p>
          <a:p>
            <a:endParaRPr lang="en-IN" dirty="0"/>
          </a:p>
          <a:p>
            <a:r>
              <a:rPr lang="en-IN" dirty="0"/>
              <a:t>Information Gain = H(Sunny) - I(Sunny, Wind)</a:t>
            </a:r>
          </a:p>
          <a:p>
            <a:pPr marL="0" indent="0">
              <a:buNone/>
            </a:pPr>
            <a:r>
              <a:rPr lang="en-IN" dirty="0"/>
              <a:t>= 0.971 - 0.9508</a:t>
            </a:r>
          </a:p>
          <a:p>
            <a:pPr marL="0" indent="0">
              <a:buNone/>
            </a:pPr>
            <a:r>
              <a:rPr lang="en-IN" dirty="0"/>
              <a:t> = 0.0202</a:t>
            </a:r>
          </a:p>
        </p:txBody>
      </p:sp>
      <p:sp>
        <p:nvSpPr>
          <p:cNvPr id="4" name="Date Placeholder 3">
            <a:extLst>
              <a:ext uri="{FF2B5EF4-FFF2-40B4-BE49-F238E27FC236}">
                <a16:creationId xmlns:a16="http://schemas.microsoft.com/office/drawing/2014/main" id="{05FAD960-3E15-4A21-BA32-04F50BD40D2D}"/>
              </a:ext>
            </a:extLst>
          </p:cNvPr>
          <p:cNvSpPr>
            <a:spLocks noGrp="1"/>
          </p:cNvSpPr>
          <p:nvPr>
            <p:ph type="dt" sz="half" idx="10"/>
          </p:nvPr>
        </p:nvSpPr>
        <p:spPr/>
        <p:txBody>
          <a:bodyPr/>
          <a:lstStyle/>
          <a:p>
            <a:fld id="{699F3022-A593-4499-97D3-0C32EF933387}" type="datetime1">
              <a:rPr lang="en-US" smtClean="0"/>
              <a:t>4/15/2022</a:t>
            </a:fld>
            <a:endParaRPr lang="en-US"/>
          </a:p>
        </p:txBody>
      </p:sp>
      <p:sp>
        <p:nvSpPr>
          <p:cNvPr id="5" name="Footer Placeholder 4">
            <a:extLst>
              <a:ext uri="{FF2B5EF4-FFF2-40B4-BE49-F238E27FC236}">
                <a16:creationId xmlns:a16="http://schemas.microsoft.com/office/drawing/2014/main" id="{E2CE8FA1-3922-462A-814F-C7C75DA3234D}"/>
              </a:ext>
            </a:extLst>
          </p:cNvPr>
          <p:cNvSpPr>
            <a:spLocks noGrp="1"/>
          </p:cNvSpPr>
          <p:nvPr>
            <p:ph type="ftr" sz="quarter" idx="11"/>
          </p:nvPr>
        </p:nvSpPr>
        <p:spPr>
          <a:xfrm>
            <a:off x="1905000" y="6356350"/>
            <a:ext cx="61722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0C3E6A66-3A58-44BD-8841-9DE79277834E}"/>
              </a:ext>
            </a:extLst>
          </p:cNvPr>
          <p:cNvSpPr>
            <a:spLocks noGrp="1"/>
          </p:cNvSpPr>
          <p:nvPr>
            <p:ph type="sldNum" sz="quarter" idx="12"/>
          </p:nvPr>
        </p:nvSpPr>
        <p:spPr/>
        <p:txBody>
          <a:bodyPr/>
          <a:lstStyle/>
          <a:p>
            <a:fld id="{DD535DB6-9AA5-4DF6-8BB3-90D1D0B22B34}" type="slidenum">
              <a:rPr lang="en-US" smtClean="0"/>
              <a:pPr/>
              <a:t>43</a:t>
            </a:fld>
            <a:endParaRPr lang="en-US"/>
          </a:p>
        </p:txBody>
      </p:sp>
      <p:sp>
        <p:nvSpPr>
          <p:cNvPr id="7" name="Title 1">
            <a:extLst>
              <a:ext uri="{FF2B5EF4-FFF2-40B4-BE49-F238E27FC236}">
                <a16:creationId xmlns:a16="http://schemas.microsoft.com/office/drawing/2014/main" id="{487E729F-6AD7-4A0F-B5CA-C4773DF6F55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a:p>
            <a:pPr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34002325-D451-40BF-8DB1-DA2C1E70CB43}"/>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96168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82DEE-B5B3-4B19-B7DD-D80674965FD1}"/>
              </a:ext>
            </a:extLst>
          </p:cNvPr>
          <p:cNvSpPr>
            <a:spLocks noGrp="1"/>
          </p:cNvSpPr>
          <p:nvPr>
            <p:ph idx="1"/>
          </p:nvPr>
        </p:nvSpPr>
        <p:spPr>
          <a:xfrm>
            <a:off x="457200" y="995127"/>
            <a:ext cx="8229600" cy="817164"/>
          </a:xfrm>
        </p:spPr>
        <p:txBody>
          <a:bodyPr>
            <a:normAutofit lnSpcReduction="10000"/>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Here, the attribute with maximum information gain is Humidity. So, the decision tree built so far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5FAD960-3E15-4A21-BA32-04F50BD40D2D}"/>
              </a:ext>
            </a:extLst>
          </p:cNvPr>
          <p:cNvSpPr>
            <a:spLocks noGrp="1"/>
          </p:cNvSpPr>
          <p:nvPr>
            <p:ph type="dt" sz="half" idx="10"/>
          </p:nvPr>
        </p:nvSpPr>
        <p:spPr/>
        <p:txBody>
          <a:bodyPr/>
          <a:lstStyle/>
          <a:p>
            <a:fld id="{DC9866FD-5F47-4BF9-B299-E03F47390E65}" type="datetime1">
              <a:rPr lang="en-US" smtClean="0"/>
              <a:t>4/15/2022</a:t>
            </a:fld>
            <a:endParaRPr lang="en-US"/>
          </a:p>
        </p:txBody>
      </p:sp>
      <p:sp>
        <p:nvSpPr>
          <p:cNvPr id="5" name="Footer Placeholder 4">
            <a:extLst>
              <a:ext uri="{FF2B5EF4-FFF2-40B4-BE49-F238E27FC236}">
                <a16:creationId xmlns:a16="http://schemas.microsoft.com/office/drawing/2014/main" id="{E2CE8FA1-3922-462A-814F-C7C75DA3234D}"/>
              </a:ext>
            </a:extLst>
          </p:cNvPr>
          <p:cNvSpPr>
            <a:spLocks noGrp="1"/>
          </p:cNvSpPr>
          <p:nvPr>
            <p:ph type="ftr" sz="quarter" idx="11"/>
          </p:nvPr>
        </p:nvSpPr>
        <p:spPr>
          <a:xfrm>
            <a:off x="2463800" y="6534314"/>
            <a:ext cx="5689600" cy="187161"/>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0C3E6A66-3A58-44BD-8841-9DE79277834E}"/>
              </a:ext>
            </a:extLst>
          </p:cNvPr>
          <p:cNvSpPr>
            <a:spLocks noGrp="1"/>
          </p:cNvSpPr>
          <p:nvPr>
            <p:ph type="sldNum" sz="quarter" idx="12"/>
          </p:nvPr>
        </p:nvSpPr>
        <p:spPr/>
        <p:txBody>
          <a:bodyPr/>
          <a:lstStyle/>
          <a:p>
            <a:fld id="{DD535DB6-9AA5-4DF6-8BB3-90D1D0B22B34}" type="slidenum">
              <a:rPr lang="en-US" smtClean="0"/>
              <a:pPr/>
              <a:t>44</a:t>
            </a:fld>
            <a:endParaRPr lang="en-US"/>
          </a:p>
        </p:txBody>
      </p:sp>
      <p:sp>
        <p:nvSpPr>
          <p:cNvPr id="7" name="Title 1">
            <a:extLst>
              <a:ext uri="{FF2B5EF4-FFF2-40B4-BE49-F238E27FC236}">
                <a16:creationId xmlns:a16="http://schemas.microsoft.com/office/drawing/2014/main" id="{487E729F-6AD7-4A0F-B5CA-C4773DF6F55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a:p>
            <a:pPr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34002325-D451-40BF-8DB1-DA2C1E70CB43}"/>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2290" name="Picture 2" descr="Untitled-Diagram--3-">
            <a:extLst>
              <a:ext uri="{FF2B5EF4-FFF2-40B4-BE49-F238E27FC236}">
                <a16:creationId xmlns:a16="http://schemas.microsoft.com/office/drawing/2014/main" id="{C6FD17B8-701D-4CEC-82BE-6BE0603942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968515"/>
            <a:ext cx="7467600" cy="32771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70D72A5-B2B0-4A1F-8B45-B9CF201F84AF}"/>
              </a:ext>
            </a:extLst>
          </p:cNvPr>
          <p:cNvSpPr txBox="1"/>
          <p:nvPr/>
        </p:nvSpPr>
        <p:spPr>
          <a:xfrm>
            <a:off x="723900" y="5470538"/>
            <a:ext cx="8153400" cy="923330"/>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Here, when Outlook = Sunny and Humidity = High, it is a pure class of category "no". And When Outlook = Sunny and Humidity = Normal, it is again a pure class of category "yes". Therefore, we don't need to do further calculations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033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82DEE-B5B3-4B19-B7DD-D80674965FD1}"/>
              </a:ext>
            </a:extLst>
          </p:cNvPr>
          <p:cNvSpPr>
            <a:spLocks noGrp="1"/>
          </p:cNvSpPr>
          <p:nvPr>
            <p:ph idx="1"/>
          </p:nvPr>
        </p:nvSpPr>
        <p:spPr>
          <a:xfrm>
            <a:off x="478604" y="990600"/>
            <a:ext cx="8229600" cy="4525963"/>
          </a:xfrm>
        </p:spPr>
        <p:txBody>
          <a:bodyPr>
            <a:normAutofit/>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Now, finding the best attribute for splitting the data with Outlook=Sunny values { Dataset rows = [4, 5, 6, 10, 1]}</a:t>
            </a:r>
          </a:p>
          <a:p>
            <a:pPr algn="just"/>
            <a:endParaRPr lang="en-US" sz="2800" dirty="0">
              <a:solidFill>
                <a:srgbClr val="000000"/>
              </a:solidFill>
              <a:latin typeface="Times New Roman" panose="02020603050405020304" pitchFamily="18" charset="0"/>
              <a:cs typeface="Times New Roman" panose="02020603050405020304" pitchFamily="18" charset="0"/>
            </a:endParaRPr>
          </a:p>
          <a:p>
            <a:pPr algn="just"/>
            <a:r>
              <a:rPr lang="en-US" sz="2800" b="0" i="0" dirty="0">
                <a:solidFill>
                  <a:srgbClr val="000000"/>
                </a:solidFill>
                <a:effectLst/>
                <a:latin typeface="Times New Roman" panose="02020603050405020304" pitchFamily="18" charset="0"/>
                <a:cs typeface="Times New Roman" panose="02020603050405020304" pitchFamily="18" charset="0"/>
              </a:rPr>
              <a:t>Complete entropy of Rain is -</a:t>
            </a:r>
          </a:p>
          <a:p>
            <a:pPr marL="0" indent="0" algn="just">
              <a:buNone/>
            </a:pPr>
            <a:r>
              <a:rPr lang="en-US" sz="2800" b="0" i="0" dirty="0">
                <a:solidFill>
                  <a:srgbClr val="000000"/>
                </a:solidFill>
                <a:effectLst/>
                <a:latin typeface="Times New Roman" panose="02020603050405020304" pitchFamily="18" charset="0"/>
                <a:cs typeface="Times New Roman" panose="02020603050405020304" pitchFamily="18" charset="0"/>
              </a:rPr>
              <a:t>H(S) = - p(yes) * log2(p(yes)) - p(no) * log2(p(no))</a:t>
            </a:r>
          </a:p>
          <a:p>
            <a:pPr marL="0" indent="0" algn="just">
              <a:buNone/>
            </a:pPr>
            <a:r>
              <a:rPr lang="en-US" sz="2800" b="0" i="0" dirty="0">
                <a:solidFill>
                  <a:srgbClr val="000000"/>
                </a:solidFill>
                <a:effectLst/>
                <a:latin typeface="Times New Roman" panose="02020603050405020304" pitchFamily="18" charset="0"/>
                <a:cs typeface="Times New Roman" panose="02020603050405020304" pitchFamily="18" charset="0"/>
              </a:rPr>
              <a:t> = - (3/5) * log(3/5) - (2/5) * log(2/5) </a:t>
            </a:r>
          </a:p>
          <a:p>
            <a:pPr marL="0" indent="0" algn="just">
              <a:buNone/>
            </a:pPr>
            <a:r>
              <a:rPr lang="en-US" sz="2800" b="0" i="0" dirty="0">
                <a:solidFill>
                  <a:srgbClr val="000000"/>
                </a:solidFill>
                <a:effectLst/>
                <a:latin typeface="Times New Roman" panose="02020603050405020304" pitchFamily="18" charset="0"/>
                <a:cs typeface="Times New Roman" panose="02020603050405020304" pitchFamily="18" charset="0"/>
              </a:rPr>
              <a:t>  = 0.971</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5FAD960-3E15-4A21-BA32-04F50BD40D2D}"/>
              </a:ext>
            </a:extLst>
          </p:cNvPr>
          <p:cNvSpPr>
            <a:spLocks noGrp="1"/>
          </p:cNvSpPr>
          <p:nvPr>
            <p:ph type="dt" sz="half" idx="10"/>
          </p:nvPr>
        </p:nvSpPr>
        <p:spPr/>
        <p:txBody>
          <a:bodyPr/>
          <a:lstStyle/>
          <a:p>
            <a:fld id="{1B58AE05-B3C7-48A0-A2B9-3EBBD1BC7F8E}" type="datetime1">
              <a:rPr lang="en-US" smtClean="0"/>
              <a:t>4/15/2022</a:t>
            </a:fld>
            <a:endParaRPr lang="en-US"/>
          </a:p>
        </p:txBody>
      </p:sp>
      <p:sp>
        <p:nvSpPr>
          <p:cNvPr id="5" name="Footer Placeholder 4">
            <a:extLst>
              <a:ext uri="{FF2B5EF4-FFF2-40B4-BE49-F238E27FC236}">
                <a16:creationId xmlns:a16="http://schemas.microsoft.com/office/drawing/2014/main" id="{E2CE8FA1-3922-462A-814F-C7C75DA3234D}"/>
              </a:ext>
            </a:extLst>
          </p:cNvPr>
          <p:cNvSpPr>
            <a:spLocks noGrp="1"/>
          </p:cNvSpPr>
          <p:nvPr>
            <p:ph type="ftr" sz="quarter" idx="11"/>
          </p:nvPr>
        </p:nvSpPr>
        <p:spPr>
          <a:xfrm>
            <a:off x="1600200" y="6356350"/>
            <a:ext cx="61722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0C3E6A66-3A58-44BD-8841-9DE79277834E}"/>
              </a:ext>
            </a:extLst>
          </p:cNvPr>
          <p:cNvSpPr>
            <a:spLocks noGrp="1"/>
          </p:cNvSpPr>
          <p:nvPr>
            <p:ph type="sldNum" sz="quarter" idx="12"/>
          </p:nvPr>
        </p:nvSpPr>
        <p:spPr/>
        <p:txBody>
          <a:bodyPr/>
          <a:lstStyle/>
          <a:p>
            <a:fld id="{DD535DB6-9AA5-4DF6-8BB3-90D1D0B22B34}" type="slidenum">
              <a:rPr lang="en-US" smtClean="0"/>
              <a:pPr/>
              <a:t>45</a:t>
            </a:fld>
            <a:endParaRPr lang="en-US"/>
          </a:p>
        </p:txBody>
      </p:sp>
      <p:sp>
        <p:nvSpPr>
          <p:cNvPr id="7" name="Title 1">
            <a:extLst>
              <a:ext uri="{FF2B5EF4-FFF2-40B4-BE49-F238E27FC236}">
                <a16:creationId xmlns:a16="http://schemas.microsoft.com/office/drawing/2014/main" id="{487E729F-6AD7-4A0F-B5CA-C4773DF6F55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a:p>
            <a:pPr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34002325-D451-40BF-8DB1-DA2C1E70CB43}"/>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08922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82DEE-B5B3-4B19-B7DD-D80674965FD1}"/>
              </a:ext>
            </a:extLst>
          </p:cNvPr>
          <p:cNvSpPr>
            <a:spLocks noGrp="1"/>
          </p:cNvSpPr>
          <p:nvPr>
            <p:ph idx="1"/>
          </p:nvPr>
        </p:nvSpPr>
        <p:spPr>
          <a:xfrm>
            <a:off x="457200" y="990600"/>
            <a:ext cx="8229600" cy="5135563"/>
          </a:xfrm>
        </p:spPr>
        <p:txBody>
          <a:bodyPr>
            <a:normAutofit fontScale="70000" lnSpcReduction="20000"/>
          </a:bodyPr>
          <a:lstStyle/>
          <a:p>
            <a:r>
              <a:rPr lang="en-IN" sz="3400" b="1" i="0" u="sng" dirty="0">
                <a:solidFill>
                  <a:srgbClr val="000000"/>
                </a:solidFill>
                <a:effectLst/>
                <a:latin typeface="Times New Roman" panose="02020603050405020304" pitchFamily="18" charset="0"/>
                <a:cs typeface="Times New Roman" panose="02020603050405020304" pitchFamily="18" charset="0"/>
              </a:rPr>
              <a:t>First Attribute – Temperature</a:t>
            </a:r>
          </a:p>
          <a:p>
            <a:endParaRPr lang="en-IN" dirty="0"/>
          </a:p>
          <a:p>
            <a:pPr marL="0" indent="0">
              <a:buNone/>
            </a:pPr>
            <a:r>
              <a:rPr lang="en-IN" dirty="0"/>
              <a:t>Categorical values - mild, cool</a:t>
            </a:r>
          </a:p>
          <a:p>
            <a:r>
              <a:rPr lang="en-IN" dirty="0"/>
              <a:t>H(Rain, Temperature=cool) = -(1/2)*log(1/2)- (1/2)*log(1/2) = 1</a:t>
            </a:r>
          </a:p>
          <a:p>
            <a:r>
              <a:rPr lang="en-IN" dirty="0"/>
              <a:t>H(Rain, Temperature=mild) = -(2/3)*log(2/3)-(1/3)*log(1/3) = 0.918</a:t>
            </a:r>
          </a:p>
          <a:p>
            <a:pPr marL="0" indent="0">
              <a:buNone/>
            </a:pPr>
            <a:endParaRPr lang="en-IN" dirty="0"/>
          </a:p>
          <a:p>
            <a:pPr marL="0" indent="0">
              <a:buNone/>
            </a:pPr>
            <a:r>
              <a:rPr lang="en-IN" b="1" dirty="0"/>
              <a:t>Average Entropy Information for Temperature </a:t>
            </a:r>
            <a:r>
              <a:rPr lang="en-IN" dirty="0"/>
              <a:t>- </a:t>
            </a:r>
          </a:p>
          <a:p>
            <a:pPr marL="0" indent="0">
              <a:buNone/>
            </a:pPr>
            <a:r>
              <a:rPr lang="en-IN" dirty="0"/>
              <a:t>I(Rain, Temperature) = p(Rain, mild)*H(Rain, Temperature=mild) + p(Rain, cool)*H(Rain, Temperature=cool)</a:t>
            </a:r>
          </a:p>
          <a:p>
            <a:pPr marL="0" indent="0">
              <a:buNone/>
            </a:pPr>
            <a:r>
              <a:rPr lang="en-IN" dirty="0"/>
              <a:t>= (2/5)*1 + (3/5)*0.918</a:t>
            </a:r>
          </a:p>
          <a:p>
            <a:pPr marL="0" indent="0">
              <a:buNone/>
            </a:pPr>
            <a:r>
              <a:rPr lang="en-IN" dirty="0"/>
              <a:t>= 0.9508</a:t>
            </a:r>
          </a:p>
          <a:p>
            <a:endParaRPr lang="en-IN" dirty="0"/>
          </a:p>
          <a:p>
            <a:r>
              <a:rPr lang="en-IN" dirty="0"/>
              <a:t>Information Gain = H(Rain) - I(Rain, Temperature)</a:t>
            </a:r>
          </a:p>
          <a:p>
            <a:pPr marL="0" indent="0">
              <a:buNone/>
            </a:pPr>
            <a:r>
              <a:rPr lang="en-IN" dirty="0"/>
              <a:t> = 0.971 - 0.9508</a:t>
            </a:r>
          </a:p>
          <a:p>
            <a:pPr marL="0" indent="0">
              <a:buNone/>
            </a:pPr>
            <a:r>
              <a:rPr lang="en-IN" dirty="0"/>
              <a:t> = 0.0202</a:t>
            </a:r>
          </a:p>
        </p:txBody>
      </p:sp>
      <p:sp>
        <p:nvSpPr>
          <p:cNvPr id="4" name="Date Placeholder 3">
            <a:extLst>
              <a:ext uri="{FF2B5EF4-FFF2-40B4-BE49-F238E27FC236}">
                <a16:creationId xmlns:a16="http://schemas.microsoft.com/office/drawing/2014/main" id="{05FAD960-3E15-4A21-BA32-04F50BD40D2D}"/>
              </a:ext>
            </a:extLst>
          </p:cNvPr>
          <p:cNvSpPr>
            <a:spLocks noGrp="1"/>
          </p:cNvSpPr>
          <p:nvPr>
            <p:ph type="dt" sz="half" idx="10"/>
          </p:nvPr>
        </p:nvSpPr>
        <p:spPr/>
        <p:txBody>
          <a:bodyPr/>
          <a:lstStyle/>
          <a:p>
            <a:fld id="{5F26A716-987F-4F61-8DF8-BCFD91DBA2B5}" type="datetime1">
              <a:rPr lang="en-US" smtClean="0"/>
              <a:t>4/15/2022</a:t>
            </a:fld>
            <a:endParaRPr lang="en-US"/>
          </a:p>
        </p:txBody>
      </p:sp>
      <p:sp>
        <p:nvSpPr>
          <p:cNvPr id="5" name="Footer Placeholder 4">
            <a:extLst>
              <a:ext uri="{FF2B5EF4-FFF2-40B4-BE49-F238E27FC236}">
                <a16:creationId xmlns:a16="http://schemas.microsoft.com/office/drawing/2014/main" id="{E2CE8FA1-3922-462A-814F-C7C75DA3234D}"/>
              </a:ext>
            </a:extLst>
          </p:cNvPr>
          <p:cNvSpPr>
            <a:spLocks noGrp="1"/>
          </p:cNvSpPr>
          <p:nvPr>
            <p:ph type="ftr" sz="quarter" idx="11"/>
          </p:nvPr>
        </p:nvSpPr>
        <p:spPr>
          <a:xfrm>
            <a:off x="1447800" y="6400800"/>
            <a:ext cx="6324600" cy="3206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0C3E6A66-3A58-44BD-8841-9DE79277834E}"/>
              </a:ext>
            </a:extLst>
          </p:cNvPr>
          <p:cNvSpPr>
            <a:spLocks noGrp="1"/>
          </p:cNvSpPr>
          <p:nvPr>
            <p:ph type="sldNum" sz="quarter" idx="12"/>
          </p:nvPr>
        </p:nvSpPr>
        <p:spPr/>
        <p:txBody>
          <a:bodyPr/>
          <a:lstStyle/>
          <a:p>
            <a:fld id="{DD535DB6-9AA5-4DF6-8BB3-90D1D0B22B34}" type="slidenum">
              <a:rPr lang="en-US" smtClean="0"/>
              <a:pPr/>
              <a:t>46</a:t>
            </a:fld>
            <a:endParaRPr lang="en-US"/>
          </a:p>
        </p:txBody>
      </p:sp>
      <p:sp>
        <p:nvSpPr>
          <p:cNvPr id="7" name="Title 1">
            <a:extLst>
              <a:ext uri="{FF2B5EF4-FFF2-40B4-BE49-F238E27FC236}">
                <a16:creationId xmlns:a16="http://schemas.microsoft.com/office/drawing/2014/main" id="{487E729F-6AD7-4A0F-B5CA-C4773DF6F55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a:p>
            <a:pPr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34002325-D451-40BF-8DB1-DA2C1E70CB43}"/>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269919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82DEE-B5B3-4B19-B7DD-D80674965FD1}"/>
              </a:ext>
            </a:extLst>
          </p:cNvPr>
          <p:cNvSpPr>
            <a:spLocks noGrp="1"/>
          </p:cNvSpPr>
          <p:nvPr>
            <p:ph idx="1"/>
          </p:nvPr>
        </p:nvSpPr>
        <p:spPr>
          <a:xfrm>
            <a:off x="457200" y="817164"/>
            <a:ext cx="8229600" cy="5309000"/>
          </a:xfrm>
        </p:spPr>
        <p:txBody>
          <a:bodyPr>
            <a:normAutofit fontScale="77500" lnSpcReduction="20000"/>
          </a:bodyPr>
          <a:lstStyle/>
          <a:p>
            <a:pPr marL="0" indent="0">
              <a:buNone/>
            </a:pPr>
            <a:r>
              <a:rPr lang="en-IN" b="1" i="0" dirty="0">
                <a:solidFill>
                  <a:srgbClr val="000000"/>
                </a:solidFill>
                <a:effectLst/>
                <a:latin typeface="-apple-system"/>
              </a:rPr>
              <a:t>Second Attribute - Wind</a:t>
            </a:r>
          </a:p>
          <a:p>
            <a:r>
              <a:rPr lang="en-IN" dirty="0"/>
              <a:t>Categorical values - weak, strong</a:t>
            </a:r>
          </a:p>
          <a:p>
            <a:pPr marL="0" indent="0">
              <a:buNone/>
            </a:pPr>
            <a:r>
              <a:rPr lang="en-IN" dirty="0"/>
              <a:t>H(Wind=weak) = -(3/3)*log(3/3)-0 = 0</a:t>
            </a:r>
          </a:p>
          <a:p>
            <a:pPr marL="0" indent="0">
              <a:buNone/>
            </a:pPr>
            <a:r>
              <a:rPr lang="en-IN" dirty="0"/>
              <a:t>H(Wind=strong) = 0-(2/2)*log(2/2) = 0</a:t>
            </a:r>
          </a:p>
          <a:p>
            <a:endParaRPr lang="en-IN" dirty="0"/>
          </a:p>
          <a:p>
            <a:r>
              <a:rPr lang="en-IN" dirty="0"/>
              <a:t>Average Entropy Information for Wind - </a:t>
            </a:r>
          </a:p>
          <a:p>
            <a:pPr marL="0" indent="0">
              <a:buNone/>
            </a:pPr>
            <a:r>
              <a:rPr lang="en-IN" dirty="0"/>
              <a:t>I(Wind) = p(Rain, weak)*H(Rain, Wind=weak) + p(Rain, strong)*H(Rain, Wind=strong)</a:t>
            </a:r>
          </a:p>
          <a:p>
            <a:pPr marL="0" indent="0">
              <a:buNone/>
            </a:pPr>
            <a:r>
              <a:rPr lang="en-IN" dirty="0"/>
              <a:t>= (3/5)*0 + (2/5)*0 </a:t>
            </a:r>
          </a:p>
          <a:p>
            <a:pPr marL="0" indent="0">
              <a:buNone/>
            </a:pPr>
            <a:r>
              <a:rPr lang="en-IN" dirty="0"/>
              <a:t>= 0</a:t>
            </a:r>
          </a:p>
          <a:p>
            <a:endParaRPr lang="en-IN" dirty="0"/>
          </a:p>
          <a:p>
            <a:r>
              <a:rPr lang="en-IN" dirty="0"/>
              <a:t>Information Gain = H(Rain) - I(Rain, Wind)</a:t>
            </a:r>
          </a:p>
          <a:p>
            <a:pPr marL="0" indent="0">
              <a:buNone/>
            </a:pPr>
            <a:r>
              <a:rPr lang="en-IN" dirty="0"/>
              <a:t> = 0.971 - 0</a:t>
            </a:r>
          </a:p>
          <a:p>
            <a:pPr marL="0" indent="0">
              <a:buNone/>
            </a:pPr>
            <a:r>
              <a:rPr lang="en-IN" dirty="0"/>
              <a:t> = 0.971</a:t>
            </a:r>
          </a:p>
        </p:txBody>
      </p:sp>
      <p:sp>
        <p:nvSpPr>
          <p:cNvPr id="4" name="Date Placeholder 3">
            <a:extLst>
              <a:ext uri="{FF2B5EF4-FFF2-40B4-BE49-F238E27FC236}">
                <a16:creationId xmlns:a16="http://schemas.microsoft.com/office/drawing/2014/main" id="{05FAD960-3E15-4A21-BA32-04F50BD40D2D}"/>
              </a:ext>
            </a:extLst>
          </p:cNvPr>
          <p:cNvSpPr>
            <a:spLocks noGrp="1"/>
          </p:cNvSpPr>
          <p:nvPr>
            <p:ph type="dt" sz="half" idx="10"/>
          </p:nvPr>
        </p:nvSpPr>
        <p:spPr/>
        <p:txBody>
          <a:bodyPr/>
          <a:lstStyle/>
          <a:p>
            <a:fld id="{8513E0A2-20AE-424B-BAAF-558F7877A16E}" type="datetime1">
              <a:rPr lang="en-US" smtClean="0"/>
              <a:t>4/15/2022</a:t>
            </a:fld>
            <a:endParaRPr lang="en-US"/>
          </a:p>
        </p:txBody>
      </p:sp>
      <p:sp>
        <p:nvSpPr>
          <p:cNvPr id="5" name="Footer Placeholder 4">
            <a:extLst>
              <a:ext uri="{FF2B5EF4-FFF2-40B4-BE49-F238E27FC236}">
                <a16:creationId xmlns:a16="http://schemas.microsoft.com/office/drawing/2014/main" id="{E2CE8FA1-3922-462A-814F-C7C75DA3234D}"/>
              </a:ext>
            </a:extLst>
          </p:cNvPr>
          <p:cNvSpPr>
            <a:spLocks noGrp="1"/>
          </p:cNvSpPr>
          <p:nvPr>
            <p:ph type="ftr" sz="quarter" idx="11"/>
          </p:nvPr>
        </p:nvSpPr>
        <p:spPr>
          <a:xfrm>
            <a:off x="1905000" y="6356350"/>
            <a:ext cx="60198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0C3E6A66-3A58-44BD-8841-9DE79277834E}"/>
              </a:ext>
            </a:extLst>
          </p:cNvPr>
          <p:cNvSpPr>
            <a:spLocks noGrp="1"/>
          </p:cNvSpPr>
          <p:nvPr>
            <p:ph type="sldNum" sz="quarter" idx="12"/>
          </p:nvPr>
        </p:nvSpPr>
        <p:spPr/>
        <p:txBody>
          <a:bodyPr/>
          <a:lstStyle/>
          <a:p>
            <a:fld id="{DD535DB6-9AA5-4DF6-8BB3-90D1D0B22B34}" type="slidenum">
              <a:rPr lang="en-US" smtClean="0"/>
              <a:pPr/>
              <a:t>47</a:t>
            </a:fld>
            <a:endParaRPr lang="en-US"/>
          </a:p>
        </p:txBody>
      </p:sp>
      <p:sp>
        <p:nvSpPr>
          <p:cNvPr id="7" name="Title 1">
            <a:extLst>
              <a:ext uri="{FF2B5EF4-FFF2-40B4-BE49-F238E27FC236}">
                <a16:creationId xmlns:a16="http://schemas.microsoft.com/office/drawing/2014/main" id="{487E729F-6AD7-4A0F-B5CA-C4773DF6F55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a:p>
            <a:pPr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34002325-D451-40BF-8DB1-DA2C1E70CB43}"/>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85071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FAD960-3E15-4A21-BA32-04F50BD40D2D}"/>
              </a:ext>
            </a:extLst>
          </p:cNvPr>
          <p:cNvSpPr>
            <a:spLocks noGrp="1"/>
          </p:cNvSpPr>
          <p:nvPr>
            <p:ph type="dt" sz="half" idx="10"/>
          </p:nvPr>
        </p:nvSpPr>
        <p:spPr/>
        <p:txBody>
          <a:bodyPr/>
          <a:lstStyle/>
          <a:p>
            <a:fld id="{51ACEA8D-9E0B-4CC0-A83C-8F5B5A0F9888}" type="datetime1">
              <a:rPr lang="en-US" smtClean="0"/>
              <a:t>4/15/2022</a:t>
            </a:fld>
            <a:endParaRPr lang="en-US"/>
          </a:p>
        </p:txBody>
      </p:sp>
      <p:sp>
        <p:nvSpPr>
          <p:cNvPr id="5" name="Footer Placeholder 4">
            <a:extLst>
              <a:ext uri="{FF2B5EF4-FFF2-40B4-BE49-F238E27FC236}">
                <a16:creationId xmlns:a16="http://schemas.microsoft.com/office/drawing/2014/main" id="{E2CE8FA1-3922-462A-814F-C7C75DA3234D}"/>
              </a:ext>
            </a:extLst>
          </p:cNvPr>
          <p:cNvSpPr>
            <a:spLocks noGrp="1"/>
          </p:cNvSpPr>
          <p:nvPr>
            <p:ph type="ftr" sz="quarter" idx="11"/>
          </p:nvPr>
        </p:nvSpPr>
        <p:spPr>
          <a:xfrm>
            <a:off x="1905000" y="6356350"/>
            <a:ext cx="60198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0C3E6A66-3A58-44BD-8841-9DE79277834E}"/>
              </a:ext>
            </a:extLst>
          </p:cNvPr>
          <p:cNvSpPr>
            <a:spLocks noGrp="1"/>
          </p:cNvSpPr>
          <p:nvPr>
            <p:ph type="sldNum" sz="quarter" idx="12"/>
          </p:nvPr>
        </p:nvSpPr>
        <p:spPr/>
        <p:txBody>
          <a:bodyPr/>
          <a:lstStyle/>
          <a:p>
            <a:fld id="{DD535DB6-9AA5-4DF6-8BB3-90D1D0B22B34}" type="slidenum">
              <a:rPr lang="en-US" smtClean="0"/>
              <a:pPr/>
              <a:t>48</a:t>
            </a:fld>
            <a:endParaRPr lang="en-US"/>
          </a:p>
        </p:txBody>
      </p:sp>
      <p:sp>
        <p:nvSpPr>
          <p:cNvPr id="7" name="Title 1">
            <a:extLst>
              <a:ext uri="{FF2B5EF4-FFF2-40B4-BE49-F238E27FC236}">
                <a16:creationId xmlns:a16="http://schemas.microsoft.com/office/drawing/2014/main" id="{487E729F-6AD7-4A0F-B5CA-C4773DF6F55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Example: Decision Tree for Play Tennis</a:t>
            </a:r>
            <a:endParaRPr lang="en-US" sz="3200" b="1" dirty="0">
              <a:latin typeface="Times New Roman" pitchFamily="18" charset="0"/>
              <a:cs typeface="Times New Roman" pitchFamily="18" charset="0"/>
            </a:endParaRPr>
          </a:p>
          <a:p>
            <a:pPr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34002325-D451-40BF-8DB1-DA2C1E70CB43}"/>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50976E5C-D3E0-41D2-BE74-E24B11CE555B}"/>
              </a:ext>
            </a:extLst>
          </p:cNvPr>
          <p:cNvPicPr>
            <a:picLocks noChangeAspect="1"/>
          </p:cNvPicPr>
          <p:nvPr/>
        </p:nvPicPr>
        <p:blipFill>
          <a:blip r:embed="rId4"/>
          <a:stretch>
            <a:fillRect/>
          </a:stretch>
        </p:blipFill>
        <p:spPr>
          <a:xfrm>
            <a:off x="76200" y="2133600"/>
            <a:ext cx="8691065" cy="3581400"/>
          </a:xfrm>
          <a:prstGeom prst="rect">
            <a:avLst/>
          </a:prstGeom>
        </p:spPr>
      </p:pic>
      <p:sp>
        <p:nvSpPr>
          <p:cNvPr id="12" name="TextBox 11">
            <a:extLst>
              <a:ext uri="{FF2B5EF4-FFF2-40B4-BE49-F238E27FC236}">
                <a16:creationId xmlns:a16="http://schemas.microsoft.com/office/drawing/2014/main" id="{A4580615-D585-4C4D-B309-BA48B38721A2}"/>
              </a:ext>
            </a:extLst>
          </p:cNvPr>
          <p:cNvSpPr txBox="1"/>
          <p:nvPr/>
        </p:nvSpPr>
        <p:spPr>
          <a:xfrm>
            <a:off x="533400" y="1044480"/>
            <a:ext cx="8305800" cy="646331"/>
          </a:xfrm>
          <a:prstGeom prst="rect">
            <a:avLst/>
          </a:prstGeom>
          <a:noFill/>
        </p:spPr>
        <p:txBody>
          <a:bodyPr wrap="square">
            <a:spAutoFit/>
          </a:bodyPr>
          <a:lstStyle/>
          <a:p>
            <a:r>
              <a:rPr lang="en-US" b="0" i="0" dirty="0">
                <a:solidFill>
                  <a:srgbClr val="000000"/>
                </a:solidFill>
                <a:effectLst/>
                <a:latin typeface="Arial" panose="020B0604020202020204" pitchFamily="34" charset="0"/>
              </a:rPr>
              <a:t>Here, the attribute with maximum information gain is Wind. So, the decision tree built so far -</a:t>
            </a:r>
            <a:endParaRPr lang="en-IN" dirty="0"/>
          </a:p>
        </p:txBody>
      </p:sp>
    </p:spTree>
    <p:extLst>
      <p:ext uri="{BB962C8B-B14F-4D97-AF65-F5344CB8AC3E}">
        <p14:creationId xmlns:p14="http://schemas.microsoft.com/office/powerpoint/2010/main" val="838867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8B7C103F-E163-4351-80B3-353C7DD8F149}"/>
              </a:ext>
            </a:extLst>
          </p:cNvPr>
          <p:cNvGraphicFramePr>
            <a:graphicFrameLocks noGrp="1"/>
          </p:cNvGraphicFramePr>
          <p:nvPr>
            <p:ph idx="1"/>
            <p:extLst>
              <p:ext uri="{D42A27DB-BD31-4B8C-83A1-F6EECF244321}">
                <p14:modId xmlns:p14="http://schemas.microsoft.com/office/powerpoint/2010/main" val="3709181606"/>
              </p:ext>
            </p:extLst>
          </p:nvPr>
        </p:nvGraphicFramePr>
        <p:xfrm>
          <a:off x="457200" y="1650994"/>
          <a:ext cx="8229600" cy="4573993"/>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503881602"/>
                    </a:ext>
                  </a:extLst>
                </a:gridCol>
                <a:gridCol w="1371600">
                  <a:extLst>
                    <a:ext uri="{9D8B030D-6E8A-4147-A177-3AD203B41FA5}">
                      <a16:colId xmlns:a16="http://schemas.microsoft.com/office/drawing/2014/main" val="3459836515"/>
                    </a:ext>
                  </a:extLst>
                </a:gridCol>
                <a:gridCol w="1066800">
                  <a:extLst>
                    <a:ext uri="{9D8B030D-6E8A-4147-A177-3AD203B41FA5}">
                      <a16:colId xmlns:a16="http://schemas.microsoft.com/office/drawing/2014/main" val="2845702569"/>
                    </a:ext>
                  </a:extLst>
                </a:gridCol>
                <a:gridCol w="1295400">
                  <a:extLst>
                    <a:ext uri="{9D8B030D-6E8A-4147-A177-3AD203B41FA5}">
                      <a16:colId xmlns:a16="http://schemas.microsoft.com/office/drawing/2014/main" val="2611603204"/>
                    </a:ext>
                  </a:extLst>
                </a:gridCol>
                <a:gridCol w="1219200">
                  <a:extLst>
                    <a:ext uri="{9D8B030D-6E8A-4147-A177-3AD203B41FA5}">
                      <a16:colId xmlns:a16="http://schemas.microsoft.com/office/drawing/2014/main" val="1828485878"/>
                    </a:ext>
                  </a:extLst>
                </a:gridCol>
                <a:gridCol w="1905000">
                  <a:extLst>
                    <a:ext uri="{9D8B030D-6E8A-4147-A177-3AD203B41FA5}">
                      <a16:colId xmlns:a16="http://schemas.microsoft.com/office/drawing/2014/main" val="1267808928"/>
                    </a:ext>
                  </a:extLst>
                </a:gridCol>
              </a:tblGrid>
              <a:tr h="681233">
                <a:tc>
                  <a:txBody>
                    <a:bodyPr/>
                    <a:lstStyle/>
                    <a:p>
                      <a:r>
                        <a:rPr lang="en-IN" dirty="0"/>
                        <a:t>Soar Throat</a:t>
                      </a:r>
                    </a:p>
                  </a:txBody>
                  <a:tcPr/>
                </a:tc>
                <a:tc>
                  <a:txBody>
                    <a:bodyPr/>
                    <a:lstStyle/>
                    <a:p>
                      <a:r>
                        <a:rPr lang="en-IN" dirty="0"/>
                        <a:t>Fever</a:t>
                      </a:r>
                    </a:p>
                  </a:txBody>
                  <a:tcPr/>
                </a:tc>
                <a:tc>
                  <a:txBody>
                    <a:bodyPr/>
                    <a:lstStyle/>
                    <a:p>
                      <a:r>
                        <a:rPr lang="en-IN" dirty="0" err="1"/>
                        <a:t>Swallen</a:t>
                      </a:r>
                      <a:r>
                        <a:rPr lang="en-IN" dirty="0"/>
                        <a:t> Glands</a:t>
                      </a:r>
                    </a:p>
                  </a:txBody>
                  <a:tcPr/>
                </a:tc>
                <a:tc>
                  <a:txBody>
                    <a:bodyPr/>
                    <a:lstStyle/>
                    <a:p>
                      <a:r>
                        <a:rPr lang="en-IN" dirty="0"/>
                        <a:t>Congestion</a:t>
                      </a:r>
                    </a:p>
                  </a:txBody>
                  <a:tcPr/>
                </a:tc>
                <a:tc>
                  <a:txBody>
                    <a:bodyPr/>
                    <a:lstStyle/>
                    <a:p>
                      <a:r>
                        <a:rPr lang="en-IN" dirty="0"/>
                        <a:t>Headache</a:t>
                      </a:r>
                    </a:p>
                  </a:txBody>
                  <a:tcPr/>
                </a:tc>
                <a:tc>
                  <a:txBody>
                    <a:bodyPr/>
                    <a:lstStyle/>
                    <a:p>
                      <a:r>
                        <a:rPr lang="en-IN" dirty="0"/>
                        <a:t>Diagnosis</a:t>
                      </a:r>
                    </a:p>
                  </a:txBody>
                  <a:tcPr/>
                </a:tc>
                <a:extLst>
                  <a:ext uri="{0D108BD9-81ED-4DB2-BD59-A6C34878D82A}">
                    <a16:rowId xmlns:a16="http://schemas.microsoft.com/office/drawing/2014/main" val="1565879452"/>
                  </a:ext>
                </a:extLst>
              </a:tr>
              <a:tr h="389276">
                <a:tc>
                  <a:txBody>
                    <a:bodyPr/>
                    <a:lstStyle/>
                    <a:p>
                      <a:pPr algn="ctr"/>
                      <a:r>
                        <a:rPr lang="en-IN" dirty="0"/>
                        <a:t>YES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YES</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t>YES</a:t>
                      </a:r>
                    </a:p>
                  </a:txBody>
                  <a:tcPr/>
                </a:tc>
                <a:tc>
                  <a:txBody>
                    <a:bodyPr/>
                    <a:lstStyle/>
                    <a:p>
                      <a:r>
                        <a:rPr lang="en-IN" dirty="0"/>
                        <a:t>STREP THROAT</a:t>
                      </a:r>
                    </a:p>
                  </a:txBody>
                  <a:tcPr/>
                </a:tc>
                <a:extLst>
                  <a:ext uri="{0D108BD9-81ED-4DB2-BD59-A6C34878D82A}">
                    <a16:rowId xmlns:a16="http://schemas.microsoft.com/office/drawing/2014/main" val="4120579061"/>
                  </a:ext>
                </a:extLst>
              </a:tr>
              <a:tr h="389276">
                <a:tc>
                  <a:txBody>
                    <a:bodyPr/>
                    <a:lstStyle/>
                    <a:p>
                      <a:pPr algn="ctr"/>
                      <a:r>
                        <a:rPr lang="en-IN" dirty="0"/>
                        <a:t>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a:t>
                      </a:r>
                    </a:p>
                  </a:txBody>
                  <a:tcPr/>
                </a:tc>
                <a:tc>
                  <a:txBody>
                    <a:bodyPr/>
                    <a:lstStyle/>
                    <a:p>
                      <a:pPr algn="ctr"/>
                      <a:r>
                        <a:rPr lang="en-IN" dirty="0"/>
                        <a:t>NO</a:t>
                      </a:r>
                    </a:p>
                  </a:txBody>
                  <a:tcPr/>
                </a:tc>
                <a:tc>
                  <a:txBody>
                    <a:bodyPr/>
                    <a:lstStyle/>
                    <a:p>
                      <a:pPr algn="ctr"/>
                      <a:r>
                        <a:rPr lang="en-IN" dirty="0"/>
                        <a:t>YES</a:t>
                      </a:r>
                    </a:p>
                  </a:txBody>
                  <a:tcPr/>
                </a:tc>
                <a:tc>
                  <a:txBody>
                    <a:bodyPr/>
                    <a:lstStyle/>
                    <a:p>
                      <a:pPr algn="ctr"/>
                      <a:r>
                        <a:rPr lang="en-IN" dirty="0"/>
                        <a:t>YES</a:t>
                      </a:r>
                    </a:p>
                  </a:txBody>
                  <a:tcPr/>
                </a:tc>
                <a:tc>
                  <a:txBody>
                    <a:bodyPr/>
                    <a:lstStyle/>
                    <a:p>
                      <a:r>
                        <a:rPr lang="en-IN" dirty="0"/>
                        <a:t>ALLERGY</a:t>
                      </a:r>
                    </a:p>
                  </a:txBody>
                  <a:tcPr/>
                </a:tc>
                <a:extLst>
                  <a:ext uri="{0D108BD9-81ED-4DB2-BD59-A6C34878D82A}">
                    <a16:rowId xmlns:a16="http://schemas.microsoft.com/office/drawing/2014/main" val="3001114521"/>
                  </a:ext>
                </a:extLst>
              </a:tr>
              <a:tr h="389276">
                <a:tc>
                  <a:txBody>
                    <a:bodyPr/>
                    <a:lstStyle/>
                    <a:p>
                      <a:pPr algn="ctr"/>
                      <a:r>
                        <a:rPr lang="en-IN" dirty="0"/>
                        <a:t>YES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YES</a:t>
                      </a:r>
                    </a:p>
                  </a:txBody>
                  <a:tcPr/>
                </a:tc>
                <a:tc>
                  <a:txBody>
                    <a:bodyPr/>
                    <a:lstStyle/>
                    <a:p>
                      <a:pPr algn="ctr"/>
                      <a:r>
                        <a:rPr lang="en-IN" dirty="0"/>
                        <a:t>NO</a:t>
                      </a:r>
                    </a:p>
                  </a:txBody>
                  <a:tcPr/>
                </a:tc>
                <a:tc>
                  <a:txBody>
                    <a:bodyPr/>
                    <a:lstStyle/>
                    <a:p>
                      <a:pPr algn="ctr"/>
                      <a:r>
                        <a:rPr lang="en-IN" dirty="0"/>
                        <a:t>YES</a:t>
                      </a:r>
                    </a:p>
                  </a:txBody>
                  <a:tcPr/>
                </a:tc>
                <a:tc>
                  <a:txBody>
                    <a:bodyPr/>
                    <a:lstStyle/>
                    <a:p>
                      <a:pPr algn="ctr"/>
                      <a:r>
                        <a:rPr lang="en-IN" dirty="0"/>
                        <a:t>NO</a:t>
                      </a:r>
                    </a:p>
                  </a:txBody>
                  <a:tcPr/>
                </a:tc>
                <a:tc>
                  <a:txBody>
                    <a:bodyPr/>
                    <a:lstStyle/>
                    <a:p>
                      <a:r>
                        <a:rPr lang="en-IN" dirty="0"/>
                        <a:t>COLD</a:t>
                      </a:r>
                    </a:p>
                  </a:txBody>
                  <a:tcPr/>
                </a:tc>
                <a:extLst>
                  <a:ext uri="{0D108BD9-81ED-4DB2-BD59-A6C34878D82A}">
                    <a16:rowId xmlns:a16="http://schemas.microsoft.com/office/drawing/2014/main" val="3660549739"/>
                  </a:ext>
                </a:extLst>
              </a:tr>
              <a:tr h="389276">
                <a:tc>
                  <a:txBody>
                    <a:bodyPr/>
                    <a:lstStyle/>
                    <a:p>
                      <a:pPr algn="ctr"/>
                      <a:r>
                        <a:rPr lang="en-IN" dirty="0"/>
                        <a:t>YES</a:t>
                      </a:r>
                    </a:p>
                  </a:txBody>
                  <a:tcPr/>
                </a:tc>
                <a:tc>
                  <a:txBody>
                    <a:bodyPr/>
                    <a:lstStyle/>
                    <a:p>
                      <a:pPr algn="ctr"/>
                      <a:r>
                        <a:rPr lang="en-IN" dirty="0"/>
                        <a:t>NO</a:t>
                      </a:r>
                    </a:p>
                  </a:txBody>
                  <a:tcPr/>
                </a:tc>
                <a:tc>
                  <a:txBody>
                    <a:bodyPr/>
                    <a:lstStyle/>
                    <a:p>
                      <a:pPr algn="ctr"/>
                      <a:r>
                        <a:rPr lang="en-IN" dirty="0"/>
                        <a:t>YES</a:t>
                      </a:r>
                    </a:p>
                  </a:txBody>
                  <a:tcPr/>
                </a:tc>
                <a:tc>
                  <a:txBody>
                    <a:bodyPr/>
                    <a:lstStyle/>
                    <a:p>
                      <a:pPr algn="ctr"/>
                      <a:r>
                        <a:rPr lang="en-IN" dirty="0"/>
                        <a:t>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STREP THROAT</a:t>
                      </a:r>
                    </a:p>
                  </a:txBody>
                  <a:tcPr/>
                </a:tc>
                <a:extLst>
                  <a:ext uri="{0D108BD9-81ED-4DB2-BD59-A6C34878D82A}">
                    <a16:rowId xmlns:a16="http://schemas.microsoft.com/office/drawing/2014/main" val="3748250468"/>
                  </a:ext>
                </a:extLst>
              </a:tr>
              <a:tr h="389276">
                <a:tc>
                  <a:txBody>
                    <a:bodyPr/>
                    <a:lstStyle/>
                    <a:p>
                      <a:pPr algn="ctr"/>
                      <a:r>
                        <a:rPr lang="en-IN" dirty="0"/>
                        <a:t>NO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YES</a:t>
                      </a:r>
                    </a:p>
                  </a:txBody>
                  <a:tcPr/>
                </a:tc>
                <a:tc>
                  <a:txBody>
                    <a:bodyPr/>
                    <a:lstStyle/>
                    <a:p>
                      <a:pPr algn="ctr"/>
                      <a:r>
                        <a:rPr lang="en-IN" dirty="0"/>
                        <a:t>NO</a:t>
                      </a:r>
                    </a:p>
                  </a:txBody>
                  <a:tcPr/>
                </a:tc>
                <a:tc>
                  <a:txBody>
                    <a:bodyPr/>
                    <a:lstStyle/>
                    <a:p>
                      <a:pPr algn="ctr"/>
                      <a:r>
                        <a:rPr lang="en-IN" dirty="0"/>
                        <a:t>YES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COLD</a:t>
                      </a:r>
                    </a:p>
                  </a:txBody>
                  <a:tcPr/>
                </a:tc>
                <a:extLst>
                  <a:ext uri="{0D108BD9-81ED-4DB2-BD59-A6C34878D82A}">
                    <a16:rowId xmlns:a16="http://schemas.microsoft.com/office/drawing/2014/main" val="3805269660"/>
                  </a:ext>
                </a:extLst>
              </a:tr>
              <a:tr h="389276">
                <a:tc>
                  <a:txBody>
                    <a:bodyPr/>
                    <a:lstStyle/>
                    <a:p>
                      <a:pPr algn="ctr"/>
                      <a:r>
                        <a:rPr lang="en-IN" dirty="0"/>
                        <a:t>NO</a:t>
                      </a:r>
                    </a:p>
                  </a:txBody>
                  <a:tcPr/>
                </a:tc>
                <a:tc>
                  <a:txBody>
                    <a:bodyPr/>
                    <a:lstStyle/>
                    <a:p>
                      <a:pPr algn="ctr"/>
                      <a:r>
                        <a:rPr lang="en-IN" dirty="0"/>
                        <a:t>NO</a:t>
                      </a:r>
                    </a:p>
                  </a:txBody>
                  <a:tcPr/>
                </a:tc>
                <a:tc>
                  <a:txBody>
                    <a:bodyPr/>
                    <a:lstStyle/>
                    <a:p>
                      <a:pPr algn="ctr"/>
                      <a:r>
                        <a:rPr lang="en-IN" dirty="0"/>
                        <a:t>NO</a:t>
                      </a:r>
                    </a:p>
                  </a:txBody>
                  <a:tcPr/>
                </a:tc>
                <a:tc>
                  <a:txBody>
                    <a:bodyPr/>
                    <a:lstStyle/>
                    <a:p>
                      <a:pPr algn="ctr"/>
                      <a:r>
                        <a:rPr lang="en-IN" dirty="0"/>
                        <a:t>YES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ALLERGY</a:t>
                      </a:r>
                    </a:p>
                  </a:txBody>
                  <a:tcPr/>
                </a:tc>
                <a:extLst>
                  <a:ext uri="{0D108BD9-81ED-4DB2-BD59-A6C34878D82A}">
                    <a16:rowId xmlns:a16="http://schemas.microsoft.com/office/drawing/2014/main" val="4161875509"/>
                  </a:ext>
                </a:extLst>
              </a:tr>
              <a:tr h="389276">
                <a:tc>
                  <a:txBody>
                    <a:bodyPr/>
                    <a:lstStyle/>
                    <a:p>
                      <a:pPr algn="ctr"/>
                      <a:r>
                        <a:rPr lang="en-IN" dirty="0"/>
                        <a:t>NO</a:t>
                      </a:r>
                    </a:p>
                  </a:txBody>
                  <a:tcPr/>
                </a:tc>
                <a:tc>
                  <a:txBody>
                    <a:bodyPr/>
                    <a:lstStyle/>
                    <a:p>
                      <a:pPr algn="ctr"/>
                      <a:r>
                        <a:rPr lang="en-IN" dirty="0"/>
                        <a:t>NO</a:t>
                      </a:r>
                    </a:p>
                  </a:txBody>
                  <a:tcPr/>
                </a:tc>
                <a:tc>
                  <a:txBody>
                    <a:bodyPr/>
                    <a:lstStyle/>
                    <a:p>
                      <a:pPr algn="ctr"/>
                      <a:r>
                        <a:rPr lang="en-IN" dirty="0"/>
                        <a:t>YES</a:t>
                      </a:r>
                    </a:p>
                  </a:txBody>
                  <a:tcPr/>
                </a:tc>
                <a:tc>
                  <a:txBody>
                    <a:bodyPr/>
                    <a:lstStyle/>
                    <a:p>
                      <a:pPr algn="ctr"/>
                      <a:r>
                        <a:rPr lang="en-IN" dirty="0"/>
                        <a:t>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STREP THROAT</a:t>
                      </a:r>
                    </a:p>
                  </a:txBody>
                  <a:tcPr/>
                </a:tc>
                <a:extLst>
                  <a:ext uri="{0D108BD9-81ED-4DB2-BD59-A6C34878D82A}">
                    <a16:rowId xmlns:a16="http://schemas.microsoft.com/office/drawing/2014/main" val="177119600"/>
                  </a:ext>
                </a:extLst>
              </a:tr>
              <a:tr h="389276">
                <a:tc>
                  <a:txBody>
                    <a:bodyPr/>
                    <a:lstStyle/>
                    <a:p>
                      <a:pPr algn="ctr"/>
                      <a:r>
                        <a:rPr lang="en-IN" dirty="0"/>
                        <a:t>YES</a:t>
                      </a:r>
                    </a:p>
                  </a:txBody>
                  <a:tcPr/>
                </a:tc>
                <a:tc>
                  <a:txBody>
                    <a:bodyPr/>
                    <a:lstStyle/>
                    <a:p>
                      <a:pPr algn="ctr"/>
                      <a:r>
                        <a:rPr lang="en-IN" dirty="0"/>
                        <a:t>NO</a:t>
                      </a:r>
                    </a:p>
                  </a:txBody>
                  <a:tcPr/>
                </a:tc>
                <a:tc>
                  <a:txBody>
                    <a:bodyPr/>
                    <a:lstStyle/>
                    <a:p>
                      <a:pPr algn="ctr"/>
                      <a:r>
                        <a:rPr lang="en-IN" dirty="0"/>
                        <a:t>NO</a:t>
                      </a:r>
                    </a:p>
                  </a:txBody>
                  <a:tcPr/>
                </a:tc>
                <a:tc>
                  <a:txBody>
                    <a:bodyPr/>
                    <a:lstStyle/>
                    <a:p>
                      <a:pPr algn="ctr"/>
                      <a:r>
                        <a:rPr lang="en-IN" dirty="0"/>
                        <a:t>YES</a:t>
                      </a:r>
                    </a:p>
                  </a:txBody>
                  <a:tcPr/>
                </a:tc>
                <a:tc>
                  <a:txBody>
                    <a:bodyPr/>
                    <a:lstStyle/>
                    <a:p>
                      <a:pPr algn="ctr"/>
                      <a:r>
                        <a:rPr lang="en-IN"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ALLERGY</a:t>
                      </a:r>
                    </a:p>
                  </a:txBody>
                  <a:tcPr/>
                </a:tc>
                <a:extLst>
                  <a:ext uri="{0D108BD9-81ED-4DB2-BD59-A6C34878D82A}">
                    <a16:rowId xmlns:a16="http://schemas.microsoft.com/office/drawing/2014/main" val="2384133525"/>
                  </a:ext>
                </a:extLst>
              </a:tr>
              <a:tr h="389276">
                <a:tc>
                  <a:txBody>
                    <a:bodyPr/>
                    <a:lstStyle/>
                    <a:p>
                      <a:pPr algn="ctr"/>
                      <a:r>
                        <a:rPr lang="en-IN" dirty="0"/>
                        <a:t>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YES</a:t>
                      </a:r>
                    </a:p>
                  </a:txBody>
                  <a:tcPr/>
                </a:tc>
                <a:tc>
                  <a:txBody>
                    <a:bodyPr/>
                    <a:lstStyle/>
                    <a:p>
                      <a:pPr algn="ctr"/>
                      <a:r>
                        <a:rPr lang="en-IN" dirty="0"/>
                        <a:t>NO</a:t>
                      </a:r>
                    </a:p>
                  </a:txBody>
                  <a:tcPr/>
                </a:tc>
                <a:tc>
                  <a:txBody>
                    <a:bodyPr/>
                    <a:lstStyle/>
                    <a:p>
                      <a:pPr algn="ctr"/>
                      <a:r>
                        <a:rPr lang="en-IN" dirty="0"/>
                        <a:t>YES</a:t>
                      </a:r>
                    </a:p>
                  </a:txBody>
                  <a:tcPr/>
                </a:tc>
                <a:tc>
                  <a:txBody>
                    <a:bodyPr/>
                    <a:lstStyle/>
                    <a:p>
                      <a:pPr algn="ctr"/>
                      <a:r>
                        <a:rPr lang="en-IN" dirty="0"/>
                        <a:t>YES</a:t>
                      </a:r>
                    </a:p>
                  </a:txBody>
                  <a:tcPr/>
                </a:tc>
                <a:tc>
                  <a:txBody>
                    <a:bodyPr/>
                    <a:lstStyle/>
                    <a:p>
                      <a:r>
                        <a:rPr lang="en-IN" dirty="0"/>
                        <a:t>COLD</a:t>
                      </a:r>
                    </a:p>
                  </a:txBody>
                  <a:tcPr/>
                </a:tc>
                <a:extLst>
                  <a:ext uri="{0D108BD9-81ED-4DB2-BD59-A6C34878D82A}">
                    <a16:rowId xmlns:a16="http://schemas.microsoft.com/office/drawing/2014/main" val="3553640581"/>
                  </a:ext>
                </a:extLst>
              </a:tr>
              <a:tr h="389276">
                <a:tc>
                  <a:txBody>
                    <a:bodyPr/>
                    <a:lstStyle/>
                    <a:p>
                      <a:pPr algn="ctr"/>
                      <a:r>
                        <a:rPr lang="en-IN" dirty="0"/>
                        <a:t>YES</a:t>
                      </a:r>
                    </a:p>
                  </a:txBody>
                  <a:tcPr/>
                </a:tc>
                <a:tc>
                  <a:txBody>
                    <a:bodyPr/>
                    <a:lstStyle/>
                    <a:p>
                      <a:pPr algn="ctr"/>
                      <a:r>
                        <a:rPr lang="en-IN" dirty="0"/>
                        <a:t>NO</a:t>
                      </a:r>
                    </a:p>
                  </a:txBody>
                  <a:tcPr/>
                </a:tc>
                <a:tc>
                  <a:txBody>
                    <a:bodyPr/>
                    <a:lstStyle/>
                    <a:p>
                      <a:pPr algn="ctr"/>
                      <a:r>
                        <a:rPr lang="en-IN" dirty="0"/>
                        <a:t>NO</a:t>
                      </a:r>
                    </a:p>
                  </a:txBody>
                  <a:tcPr/>
                </a:tc>
                <a:tc>
                  <a:txBody>
                    <a:bodyPr/>
                    <a:lstStyle/>
                    <a:p>
                      <a:pPr algn="ctr"/>
                      <a:r>
                        <a:rPr lang="en-IN" dirty="0"/>
                        <a:t>YES</a:t>
                      </a:r>
                    </a:p>
                  </a:txBody>
                  <a:tcPr/>
                </a:tc>
                <a:tc>
                  <a:txBody>
                    <a:bodyPr/>
                    <a:lstStyle/>
                    <a:p>
                      <a:pPr algn="ctr"/>
                      <a:r>
                        <a:rPr lang="en-IN" dirty="0"/>
                        <a:t>YES</a:t>
                      </a:r>
                    </a:p>
                  </a:txBody>
                  <a:tcPr/>
                </a:tc>
                <a:tc>
                  <a:txBody>
                    <a:bodyPr/>
                    <a:lstStyle/>
                    <a:p>
                      <a:r>
                        <a:rPr lang="en-IN" dirty="0"/>
                        <a:t>COLD</a:t>
                      </a:r>
                    </a:p>
                  </a:txBody>
                  <a:tcPr/>
                </a:tc>
                <a:extLst>
                  <a:ext uri="{0D108BD9-81ED-4DB2-BD59-A6C34878D82A}">
                    <a16:rowId xmlns:a16="http://schemas.microsoft.com/office/drawing/2014/main" val="2728259096"/>
                  </a:ext>
                </a:extLst>
              </a:tr>
            </a:tbl>
          </a:graphicData>
        </a:graphic>
      </p:graphicFrame>
      <p:sp>
        <p:nvSpPr>
          <p:cNvPr id="4" name="Date Placeholder 3">
            <a:extLst>
              <a:ext uri="{FF2B5EF4-FFF2-40B4-BE49-F238E27FC236}">
                <a16:creationId xmlns:a16="http://schemas.microsoft.com/office/drawing/2014/main" id="{2E2EAD3D-6C89-452D-B36A-F2185EA991C8}"/>
              </a:ext>
            </a:extLst>
          </p:cNvPr>
          <p:cNvSpPr>
            <a:spLocks noGrp="1"/>
          </p:cNvSpPr>
          <p:nvPr>
            <p:ph type="dt" sz="half" idx="10"/>
          </p:nvPr>
        </p:nvSpPr>
        <p:spPr/>
        <p:txBody>
          <a:bodyPr/>
          <a:lstStyle/>
          <a:p>
            <a:fld id="{B31D13E4-40B8-457D-8243-07991E06BEE9}" type="datetime1">
              <a:rPr lang="en-US" smtClean="0"/>
              <a:t>4/15/2022</a:t>
            </a:fld>
            <a:endParaRPr lang="en-US"/>
          </a:p>
        </p:txBody>
      </p:sp>
      <p:sp>
        <p:nvSpPr>
          <p:cNvPr id="5" name="Footer Placeholder 4">
            <a:extLst>
              <a:ext uri="{FF2B5EF4-FFF2-40B4-BE49-F238E27FC236}">
                <a16:creationId xmlns:a16="http://schemas.microsoft.com/office/drawing/2014/main" id="{01500E83-1297-40E6-8F9A-FBAE22853374}"/>
              </a:ext>
            </a:extLst>
          </p:cNvPr>
          <p:cNvSpPr>
            <a:spLocks noGrp="1"/>
          </p:cNvSpPr>
          <p:nvPr>
            <p:ph type="ftr" sz="quarter" idx="11"/>
          </p:nvPr>
        </p:nvSpPr>
        <p:spPr>
          <a:xfrm>
            <a:off x="2057400" y="6400800"/>
            <a:ext cx="5715000" cy="320676"/>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23D8C26B-9C3B-476C-9F4F-782521F3E80B}"/>
              </a:ext>
            </a:extLst>
          </p:cNvPr>
          <p:cNvSpPr>
            <a:spLocks noGrp="1"/>
          </p:cNvSpPr>
          <p:nvPr>
            <p:ph type="sldNum" sz="quarter" idx="12"/>
          </p:nvPr>
        </p:nvSpPr>
        <p:spPr/>
        <p:txBody>
          <a:bodyPr/>
          <a:lstStyle/>
          <a:p>
            <a:fld id="{DD535DB6-9AA5-4DF6-8BB3-90D1D0B22B34}" type="slidenum">
              <a:rPr lang="en-US" smtClean="0"/>
              <a:pPr/>
              <a:t>49</a:t>
            </a:fld>
            <a:endParaRPr lang="en-US"/>
          </a:p>
        </p:txBody>
      </p:sp>
      <p:sp>
        <p:nvSpPr>
          <p:cNvPr id="7" name="Title 1">
            <a:extLst>
              <a:ext uri="{FF2B5EF4-FFF2-40B4-BE49-F238E27FC236}">
                <a16:creationId xmlns:a16="http://schemas.microsoft.com/office/drawing/2014/main" id="{DFA30B70-C259-4FA8-B6F0-0CBC0B4F9DF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EXAMPLE 2: PRACTICE</a:t>
            </a:r>
            <a:endParaRPr lang="en-US" sz="3200" b="1" dirty="0">
              <a:latin typeface="Times New Roman" pitchFamily="18" charset="0"/>
              <a:cs typeface="Times New Roman" pitchFamily="18" charset="0"/>
            </a:endParaRPr>
          </a:p>
          <a:p>
            <a:pPr algn="ctr">
              <a:spcBef>
                <a:spcPct val="0"/>
              </a:spcBef>
              <a:defRPr/>
            </a:pPr>
            <a:endParaRPr lang="en-US" sz="2400" b="1" dirty="0">
              <a:latin typeface="Times New Roman" pitchFamily="18" charset="0"/>
              <a:cs typeface="Times New Roman" pitchFamily="18" charset="0"/>
            </a:endParaRP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99F0383E-435A-4EFE-BA7A-B2B79F3B61B1}"/>
              </a:ext>
            </a:extLst>
          </p:cNvPr>
          <p:cNvPicPr>
            <a:picLocks noChangeAspect="1" noChangeArrowheads="1"/>
          </p:cNvPicPr>
          <p:nvPr/>
        </p:nvPicPr>
        <p:blipFill>
          <a:blip r:embed="rId2"/>
          <a:srcRect/>
          <a:stretch>
            <a:fillRect/>
          </a:stretch>
        </p:blipFill>
        <p:spPr bwMode="auto">
          <a:xfrm>
            <a:off x="0" y="10160"/>
            <a:ext cx="1447800" cy="817163"/>
          </a:xfrm>
          <a:prstGeom prst="rect">
            <a:avLst/>
          </a:prstGeom>
          <a:noFill/>
        </p:spPr>
      </p:pic>
      <p:sp>
        <p:nvSpPr>
          <p:cNvPr id="10" name="TextBox 9">
            <a:extLst>
              <a:ext uri="{FF2B5EF4-FFF2-40B4-BE49-F238E27FC236}">
                <a16:creationId xmlns:a16="http://schemas.microsoft.com/office/drawing/2014/main" id="{A4AE1FFA-1064-4243-AFE3-E971F3DC4255}"/>
              </a:ext>
            </a:extLst>
          </p:cNvPr>
          <p:cNvSpPr txBox="1"/>
          <p:nvPr/>
        </p:nvSpPr>
        <p:spPr>
          <a:xfrm>
            <a:off x="609600" y="1066800"/>
            <a:ext cx="7696200" cy="461665"/>
          </a:xfrm>
          <a:prstGeom prst="rect">
            <a:avLst/>
          </a:prstGeom>
          <a:noFill/>
        </p:spPr>
        <p:txBody>
          <a:bodyPr wrap="square" rtlCol="0">
            <a:spAutoFit/>
          </a:bodyPr>
          <a:lstStyle/>
          <a:p>
            <a:r>
              <a:rPr lang="en-IN" sz="2400" dirty="0"/>
              <a:t>For the medical diagnosis data , create a </a:t>
            </a:r>
            <a:r>
              <a:rPr lang="en-IN" sz="2400"/>
              <a:t>decision tree:</a:t>
            </a:r>
            <a:endParaRPr lang="en-IN" sz="2400" dirty="0"/>
          </a:p>
        </p:txBody>
      </p:sp>
    </p:spTree>
    <p:extLst>
      <p:ext uri="{BB962C8B-B14F-4D97-AF65-F5344CB8AC3E}">
        <p14:creationId xmlns:p14="http://schemas.microsoft.com/office/powerpoint/2010/main" val="381836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324D8F-9AFA-442F-A9E0-79E4101BB460}"/>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7" name="Rectangle 6">
            <a:extLst>
              <a:ext uri="{FF2B5EF4-FFF2-40B4-BE49-F238E27FC236}">
                <a16:creationId xmlns:a16="http://schemas.microsoft.com/office/drawing/2014/main" id="{D3DE3EA3-7A68-4FAD-A4C3-7734E905C634}"/>
              </a:ext>
            </a:extLst>
          </p:cNvPr>
          <p:cNvSpPr/>
          <p:nvPr/>
        </p:nvSpPr>
        <p:spPr>
          <a:xfrm>
            <a:off x="457200" y="838200"/>
            <a:ext cx="8686800" cy="5016758"/>
          </a:xfrm>
          <a:prstGeom prst="rect">
            <a:avLst/>
          </a:prstGeom>
        </p:spPr>
        <p:txBody>
          <a:bodyPr wrap="square">
            <a:spAutoFit/>
          </a:bodyPr>
          <a:lstStyle/>
          <a:p>
            <a:pPr>
              <a:buNone/>
            </a:pPr>
            <a:r>
              <a:rPr lang="en-US" sz="2000" b="1" dirty="0">
                <a:solidFill>
                  <a:srgbClr val="C00000"/>
                </a:solidFill>
              </a:rPr>
              <a:t>Unit-IV : ARTIFICIAL NEURAL NETWORKS – </a:t>
            </a:r>
          </a:p>
          <a:p>
            <a:pPr algn="just">
              <a:buNone/>
            </a:pPr>
            <a:r>
              <a:rPr lang="en-US" sz="2000" dirty="0"/>
              <a:t>Perceptron’s, Multilayer perceptron, Gradient descent and the Delta rule, Multilayer networks, Derivation of Back-propagation Algorithm, Generalization, Unsupervised Learning – SOM Algorithm and its variant; DEEP LEARNING - Introduction, concept of convolutional neural network , Types of layers – (Convolutional Layers , Activation function , pooling , fully connected) , Concept of Convolution (1D and 2D) layers, Training of network, Case study of CNN for </a:t>
            </a:r>
            <a:r>
              <a:rPr lang="en-US" sz="2000" dirty="0" err="1"/>
              <a:t>eg</a:t>
            </a:r>
            <a:r>
              <a:rPr lang="en-US" sz="2000" dirty="0"/>
              <a:t> on Diabetic Retinopathy, Building a smart speaker, Self-deriving car etc..</a:t>
            </a:r>
          </a:p>
          <a:p>
            <a:pPr algn="just">
              <a:buNone/>
            </a:pPr>
            <a:endParaRPr lang="en-IN" sz="2000" dirty="0"/>
          </a:p>
          <a:p>
            <a:pPr algn="just">
              <a:buNone/>
            </a:pPr>
            <a:r>
              <a:rPr lang="en-US" sz="2000" b="1" dirty="0">
                <a:solidFill>
                  <a:srgbClr val="C00000"/>
                </a:solidFill>
              </a:rPr>
              <a:t>Unit-V : REINFORCEMENT LEARNING</a:t>
            </a:r>
            <a:r>
              <a:rPr lang="en-US" sz="2000" dirty="0"/>
              <a:t>–Introduction to Reinforcement Learning , Learning Task, Example of Reinforcement Learning in Practice, Learning Models for Reinforcement – (Markov Decision process , Q Learning - Q Learning function, Q Learning Algorithm ), Application of Reinforcement Learning, Introduction to Deep Q Learning. GENETIC ALGORITHMS: Introduction, Components, GA cycle of reproduction, Crossover, Mutation, Genetic Programming, Models of Evolution and Learning, Applications</a:t>
            </a:r>
            <a:endParaRPr lang="en-IN" sz="2000" dirty="0"/>
          </a:p>
        </p:txBody>
      </p:sp>
      <p:sp>
        <p:nvSpPr>
          <p:cNvPr id="8" name="Title 1">
            <a:extLst>
              <a:ext uri="{FF2B5EF4-FFF2-40B4-BE49-F238E27FC236}">
                <a16:creationId xmlns:a16="http://schemas.microsoft.com/office/drawing/2014/main" id="{C5B27014-5CB8-4C63-8FDE-1BF53E58C42D}"/>
              </a:ext>
            </a:extLst>
          </p:cNvPr>
          <p:cNvSpPr txBox="1">
            <a:spLocks/>
          </p:cNvSpPr>
          <p:nvPr/>
        </p:nvSpPr>
        <p:spPr>
          <a:xfrm>
            <a:off x="1400503" y="152401"/>
            <a:ext cx="7362497"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b="1" dirty="0"/>
              <a:t>Syllabus</a:t>
            </a:r>
          </a:p>
        </p:txBody>
      </p:sp>
      <p:sp>
        <p:nvSpPr>
          <p:cNvPr id="10" name="Footer Placeholder 9"/>
          <p:cNvSpPr>
            <a:spLocks noGrp="1"/>
          </p:cNvSpPr>
          <p:nvPr>
            <p:ph type="ftr" sz="quarter" idx="11"/>
          </p:nvPr>
        </p:nvSpPr>
        <p:spPr>
          <a:xfrm>
            <a:off x="3124200" y="6356350"/>
            <a:ext cx="5105400" cy="365125"/>
          </a:xfrm>
        </p:spPr>
        <p:txBody>
          <a:bodyPr/>
          <a:lstStyle/>
          <a:p>
            <a:r>
              <a:rPr lang="en-IN"/>
              <a:t>Alisha Sikri         ACSML0401                             Unit-3</a:t>
            </a:r>
            <a:endParaRPr lang="en-IN" dirty="0"/>
          </a:p>
        </p:txBody>
      </p:sp>
      <p:sp>
        <p:nvSpPr>
          <p:cNvPr id="2" name="Date Placeholder 1"/>
          <p:cNvSpPr>
            <a:spLocks noGrp="1"/>
          </p:cNvSpPr>
          <p:nvPr>
            <p:ph type="dt" sz="half" idx="10"/>
          </p:nvPr>
        </p:nvSpPr>
        <p:spPr/>
        <p:txBody>
          <a:bodyPr/>
          <a:lstStyle/>
          <a:p>
            <a:fld id="{C03AA290-DA0E-45B2-8E34-6A00B1E134EB}" type="datetime1">
              <a:rPr lang="en-US" smtClean="0"/>
              <a:t>4/15/2022</a:t>
            </a:fld>
            <a:endParaRPr 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869927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9B4FE-28B4-4159-98F2-F4E69501DB01}"/>
              </a:ext>
            </a:extLst>
          </p:cNvPr>
          <p:cNvSpPr>
            <a:spLocks noGrp="1"/>
          </p:cNvSpPr>
          <p:nvPr>
            <p:ph idx="1"/>
          </p:nvPr>
        </p:nvSpPr>
        <p:spPr>
          <a:xfrm>
            <a:off x="457200" y="1229995"/>
            <a:ext cx="8229600" cy="5323205"/>
          </a:xfrm>
        </p:spPr>
        <p:txBody>
          <a:bodyPr>
            <a:noAutofit/>
          </a:bodyPr>
          <a:lstStyle/>
          <a:p>
            <a:pPr algn="just"/>
            <a:r>
              <a:rPr lang="en-US" sz="2400" b="0" i="0" dirty="0">
                <a:solidFill>
                  <a:srgbClr val="202122"/>
                </a:solidFill>
                <a:effectLst/>
              </a:rPr>
              <a:t>The </a:t>
            </a:r>
            <a:r>
              <a:rPr lang="en-US" sz="2400" b="1" i="0" dirty="0">
                <a:solidFill>
                  <a:srgbClr val="202122"/>
                </a:solidFill>
                <a:effectLst/>
              </a:rPr>
              <a:t>inductive bias</a:t>
            </a:r>
            <a:r>
              <a:rPr lang="en-US" sz="2400" b="0" i="0" dirty="0">
                <a:solidFill>
                  <a:srgbClr val="202122"/>
                </a:solidFill>
                <a:effectLst/>
              </a:rPr>
              <a:t> (also known as </a:t>
            </a:r>
            <a:r>
              <a:rPr lang="en-US" sz="2400" b="1" i="0" dirty="0">
                <a:solidFill>
                  <a:srgbClr val="202122"/>
                </a:solidFill>
                <a:effectLst/>
              </a:rPr>
              <a:t>learning bias</a:t>
            </a:r>
            <a:r>
              <a:rPr lang="en-US" sz="2400" b="0" i="0" dirty="0">
                <a:solidFill>
                  <a:srgbClr val="202122"/>
                </a:solidFill>
                <a:effectLst/>
              </a:rPr>
              <a:t>) of a learning algorithm is the set of assumptions that the learner uses to predict outputs of given inputs that it has not encountered</a:t>
            </a:r>
            <a:endParaRPr lang="en-US" sz="2400" dirty="0"/>
          </a:p>
          <a:p>
            <a:pPr marL="0" indent="0" algn="just">
              <a:buNone/>
            </a:pPr>
            <a:r>
              <a:rPr lang="en-US" sz="2400" dirty="0"/>
              <a:t>•  Inductive Bias in ID3 </a:t>
            </a:r>
          </a:p>
          <a:p>
            <a:pPr marL="0" indent="0" algn="just">
              <a:buNone/>
            </a:pPr>
            <a:r>
              <a:rPr lang="en-US" sz="2400" dirty="0"/>
              <a:t>– Approximate inductive bias of ID3 </a:t>
            </a:r>
          </a:p>
          <a:p>
            <a:pPr marL="0" indent="0" algn="just">
              <a:buNone/>
            </a:pPr>
            <a:r>
              <a:rPr lang="en-US" sz="2400" dirty="0"/>
              <a:t>•  Shorter trees are preferred over larger tress</a:t>
            </a:r>
          </a:p>
          <a:p>
            <a:pPr marL="0" indent="0" algn="just">
              <a:buNone/>
            </a:pPr>
            <a:r>
              <a:rPr lang="en-US" sz="2400" dirty="0"/>
              <a:t> </a:t>
            </a:r>
          </a:p>
          <a:p>
            <a:pPr marL="0" indent="0" algn="just">
              <a:buNone/>
            </a:pPr>
            <a:r>
              <a:rPr lang="en-US" sz="2400" dirty="0"/>
              <a:t>•  BFS-ID3 </a:t>
            </a:r>
          </a:p>
          <a:p>
            <a:pPr marL="0" indent="0" algn="just">
              <a:buNone/>
            </a:pPr>
            <a:r>
              <a:rPr lang="en-US" sz="2400" dirty="0"/>
              <a:t>– A closer approximation to the inductive bias of ID3 </a:t>
            </a:r>
          </a:p>
          <a:p>
            <a:pPr marL="0" indent="0" algn="just">
              <a:buNone/>
            </a:pPr>
            <a:r>
              <a:rPr lang="en-US" sz="2400" dirty="0"/>
              <a:t>•  Shorter trees are preferred over longer trees. Trees that place high information gain attributes close to the root are preferred over those that do not.</a:t>
            </a:r>
            <a:endParaRPr lang="en-IN" sz="2400" dirty="0"/>
          </a:p>
        </p:txBody>
      </p:sp>
      <p:sp>
        <p:nvSpPr>
          <p:cNvPr id="4" name="Date Placeholder 3">
            <a:extLst>
              <a:ext uri="{FF2B5EF4-FFF2-40B4-BE49-F238E27FC236}">
                <a16:creationId xmlns:a16="http://schemas.microsoft.com/office/drawing/2014/main" id="{70C5D43E-CE69-443A-A1ED-425AC23369F3}"/>
              </a:ext>
            </a:extLst>
          </p:cNvPr>
          <p:cNvSpPr>
            <a:spLocks noGrp="1"/>
          </p:cNvSpPr>
          <p:nvPr>
            <p:ph type="dt" sz="half" idx="10"/>
          </p:nvPr>
        </p:nvSpPr>
        <p:spPr/>
        <p:txBody>
          <a:bodyPr/>
          <a:lstStyle/>
          <a:p>
            <a:fld id="{9C19A344-14DD-49EA-B0C1-54DCD69D138B}" type="datetime1">
              <a:rPr lang="en-US" smtClean="0"/>
              <a:t>4/15/2022</a:t>
            </a:fld>
            <a:endParaRPr lang="en-US"/>
          </a:p>
        </p:txBody>
      </p:sp>
      <p:sp>
        <p:nvSpPr>
          <p:cNvPr id="5" name="Footer Placeholder 4">
            <a:extLst>
              <a:ext uri="{FF2B5EF4-FFF2-40B4-BE49-F238E27FC236}">
                <a16:creationId xmlns:a16="http://schemas.microsoft.com/office/drawing/2014/main" id="{65BDE7D2-7BE8-4D78-BFCF-D5AE56C390B4}"/>
              </a:ext>
            </a:extLst>
          </p:cNvPr>
          <p:cNvSpPr>
            <a:spLocks noGrp="1"/>
          </p:cNvSpPr>
          <p:nvPr>
            <p:ph type="ftr" sz="quarter" idx="11"/>
          </p:nvPr>
        </p:nvSpPr>
        <p:spPr>
          <a:xfrm>
            <a:off x="1752600" y="6477000"/>
            <a:ext cx="6324600" cy="2444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DF4F9A68-B1C7-4852-8118-637BE7297727}"/>
              </a:ext>
            </a:extLst>
          </p:cNvPr>
          <p:cNvSpPr>
            <a:spLocks noGrp="1"/>
          </p:cNvSpPr>
          <p:nvPr>
            <p:ph type="sldNum" sz="quarter" idx="12"/>
          </p:nvPr>
        </p:nvSpPr>
        <p:spPr/>
        <p:txBody>
          <a:bodyPr/>
          <a:lstStyle/>
          <a:p>
            <a:fld id="{DD535DB6-9AA5-4DF6-8BB3-90D1D0B22B34}" type="slidenum">
              <a:rPr lang="en-US" smtClean="0"/>
              <a:pPr/>
              <a:t>50</a:t>
            </a:fld>
            <a:endParaRPr lang="en-US"/>
          </a:p>
        </p:txBody>
      </p:sp>
      <p:sp>
        <p:nvSpPr>
          <p:cNvPr id="7" name="Title 1">
            <a:extLst>
              <a:ext uri="{FF2B5EF4-FFF2-40B4-BE49-F238E27FC236}">
                <a16:creationId xmlns:a16="http://schemas.microsoft.com/office/drawing/2014/main" id="{296C685D-331A-4E58-AA38-CC3D765D30ED}"/>
              </a:ext>
            </a:extLst>
          </p:cNvPr>
          <p:cNvSpPr txBox="1">
            <a:spLocks/>
          </p:cNvSpPr>
          <p:nvPr/>
        </p:nvSpPr>
        <p:spPr>
          <a:xfrm>
            <a:off x="1371600" y="0"/>
            <a:ext cx="7772400" cy="82732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INDUCTIVE BIAS IN DECISION TREE</a:t>
            </a: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656FA469-1670-445D-92A2-D32F26E77549}"/>
              </a:ext>
            </a:extLst>
          </p:cNvPr>
          <p:cNvPicPr>
            <a:picLocks noChangeAspect="1" noChangeArrowheads="1"/>
          </p:cNvPicPr>
          <p:nvPr/>
        </p:nvPicPr>
        <p:blipFill>
          <a:blip r:embed="rId2"/>
          <a:srcRect/>
          <a:stretch>
            <a:fillRect/>
          </a:stretch>
        </p:blipFill>
        <p:spPr bwMode="auto">
          <a:xfrm>
            <a:off x="0" y="10160"/>
            <a:ext cx="1447800" cy="817163"/>
          </a:xfrm>
          <a:prstGeom prst="rect">
            <a:avLst/>
          </a:prstGeom>
          <a:noFill/>
        </p:spPr>
      </p:pic>
    </p:spTree>
    <p:extLst>
      <p:ext uri="{BB962C8B-B14F-4D97-AF65-F5344CB8AC3E}">
        <p14:creationId xmlns:p14="http://schemas.microsoft.com/office/powerpoint/2010/main" val="696776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297FC-D1B0-4A10-94DB-D31A0C4EA210}"/>
              </a:ext>
            </a:extLst>
          </p:cNvPr>
          <p:cNvSpPr>
            <a:spLocks noGrp="1"/>
          </p:cNvSpPr>
          <p:nvPr>
            <p:ph idx="1"/>
          </p:nvPr>
        </p:nvSpPr>
        <p:spPr>
          <a:xfrm>
            <a:off x="457200" y="1804987"/>
            <a:ext cx="8229600" cy="4525963"/>
          </a:xfrm>
        </p:spPr>
        <p:txBody>
          <a:bodyPr>
            <a:normAutofit/>
          </a:bodyPr>
          <a:lstStyle/>
          <a:p>
            <a:pPr algn="just"/>
            <a:r>
              <a:rPr lang="en-US" sz="2400" b="1" dirty="0"/>
              <a:t>ID3 </a:t>
            </a:r>
          </a:p>
          <a:p>
            <a:pPr marL="0" indent="0" algn="just">
              <a:buNone/>
            </a:pPr>
            <a:r>
              <a:rPr lang="en-US" sz="2400" dirty="0"/>
              <a:t>– Searches a complete hypothesis space incompletely</a:t>
            </a:r>
          </a:p>
          <a:p>
            <a:pPr marL="0" indent="0" algn="just">
              <a:buNone/>
            </a:pPr>
            <a:r>
              <a:rPr lang="en-US" sz="2400" dirty="0"/>
              <a:t> – Inductive bias is solely a consequence of the ordering of hypotheses by its search strategy </a:t>
            </a:r>
          </a:p>
          <a:p>
            <a:pPr marL="0" indent="0" algn="just">
              <a:buNone/>
            </a:pPr>
            <a:endParaRPr lang="en-US" sz="2400" dirty="0"/>
          </a:p>
          <a:p>
            <a:pPr algn="just"/>
            <a:r>
              <a:rPr lang="en-US" sz="2400" b="1" dirty="0"/>
              <a:t>Candidate-Elimination</a:t>
            </a:r>
          </a:p>
          <a:p>
            <a:pPr marL="0" indent="0" algn="just">
              <a:buNone/>
            </a:pPr>
            <a:r>
              <a:rPr lang="en-US" sz="2400" dirty="0"/>
              <a:t>– Searches an incomplete hypothesis space completely</a:t>
            </a:r>
          </a:p>
          <a:p>
            <a:pPr marL="0" indent="0" algn="just">
              <a:buNone/>
            </a:pPr>
            <a:r>
              <a:rPr lang="en-US" sz="2400" dirty="0"/>
              <a:t> – Inductive bias is solely a consequence of the expressive power of its hypothesis representation </a:t>
            </a:r>
            <a:endParaRPr lang="en-IN" sz="2400" dirty="0"/>
          </a:p>
        </p:txBody>
      </p:sp>
      <p:sp>
        <p:nvSpPr>
          <p:cNvPr id="4" name="Date Placeholder 3">
            <a:extLst>
              <a:ext uri="{FF2B5EF4-FFF2-40B4-BE49-F238E27FC236}">
                <a16:creationId xmlns:a16="http://schemas.microsoft.com/office/drawing/2014/main" id="{87CCA623-3F61-42D1-BB5C-97F9DD601AC1}"/>
              </a:ext>
            </a:extLst>
          </p:cNvPr>
          <p:cNvSpPr>
            <a:spLocks noGrp="1"/>
          </p:cNvSpPr>
          <p:nvPr>
            <p:ph type="dt" sz="half" idx="10"/>
          </p:nvPr>
        </p:nvSpPr>
        <p:spPr/>
        <p:txBody>
          <a:bodyPr/>
          <a:lstStyle/>
          <a:p>
            <a:fld id="{A5D97C09-3964-4F85-95EC-556BBF46C3AD}" type="datetime1">
              <a:rPr lang="en-US" smtClean="0"/>
              <a:t>4/15/2022</a:t>
            </a:fld>
            <a:endParaRPr lang="en-US"/>
          </a:p>
        </p:txBody>
      </p:sp>
      <p:sp>
        <p:nvSpPr>
          <p:cNvPr id="5" name="Footer Placeholder 4">
            <a:extLst>
              <a:ext uri="{FF2B5EF4-FFF2-40B4-BE49-F238E27FC236}">
                <a16:creationId xmlns:a16="http://schemas.microsoft.com/office/drawing/2014/main" id="{7D1FFEF5-0C59-4AFE-8D97-53EBACEB7EB6}"/>
              </a:ext>
            </a:extLst>
          </p:cNvPr>
          <p:cNvSpPr>
            <a:spLocks noGrp="1"/>
          </p:cNvSpPr>
          <p:nvPr>
            <p:ph type="ftr" sz="quarter" idx="11"/>
          </p:nvPr>
        </p:nvSpPr>
        <p:spPr>
          <a:xfrm>
            <a:off x="2057400" y="6477000"/>
            <a:ext cx="5638800" cy="2444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BF044503-2FC5-490C-B019-8137235FDA60}"/>
              </a:ext>
            </a:extLst>
          </p:cNvPr>
          <p:cNvSpPr>
            <a:spLocks noGrp="1"/>
          </p:cNvSpPr>
          <p:nvPr>
            <p:ph type="sldNum" sz="quarter" idx="12"/>
          </p:nvPr>
        </p:nvSpPr>
        <p:spPr/>
        <p:txBody>
          <a:bodyPr/>
          <a:lstStyle/>
          <a:p>
            <a:fld id="{DD535DB6-9AA5-4DF6-8BB3-90D1D0B22B34}" type="slidenum">
              <a:rPr lang="en-US" smtClean="0"/>
              <a:pPr/>
              <a:t>51</a:t>
            </a:fld>
            <a:endParaRPr lang="en-US"/>
          </a:p>
        </p:txBody>
      </p:sp>
      <p:sp>
        <p:nvSpPr>
          <p:cNvPr id="7" name="Title 1">
            <a:extLst>
              <a:ext uri="{FF2B5EF4-FFF2-40B4-BE49-F238E27FC236}">
                <a16:creationId xmlns:a16="http://schemas.microsoft.com/office/drawing/2014/main" id="{22195B72-261F-4340-BC91-A0E7FF10D9E0}"/>
              </a:ext>
            </a:extLst>
          </p:cNvPr>
          <p:cNvSpPr txBox="1">
            <a:spLocks/>
          </p:cNvSpPr>
          <p:nvPr/>
        </p:nvSpPr>
        <p:spPr>
          <a:xfrm>
            <a:off x="1371600" y="0"/>
            <a:ext cx="7772400" cy="137001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itchFamily="18" charset="0"/>
              <a:cs typeface="Times New Roman" pitchFamily="18" charset="0"/>
            </a:endParaRPr>
          </a:p>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DIFFERENCE BETWEEN ID3 AND CANDIDATE _ELIMINATION</a:t>
            </a:r>
          </a:p>
          <a:p>
            <a:pPr lvl="0" algn="ctr">
              <a:spcBef>
                <a:spcPct val="0"/>
              </a:spcBef>
              <a:defRPr/>
            </a:pPr>
            <a:endParaRPr lang="en-US" sz="2400" b="1" dirty="0">
              <a:latin typeface="Times New Roman" pitchFamily="18" charset="0"/>
              <a:cs typeface="Times New Roman" pitchFamily="18" charset="0"/>
            </a:endParaRPr>
          </a:p>
        </p:txBody>
      </p:sp>
      <p:pic>
        <p:nvPicPr>
          <p:cNvPr id="8" name="Picture 2" descr="E:\NIET\Project\xLogo11.png.pagespeed.ic.pydHLuCQEZ.png">
            <a:extLst>
              <a:ext uri="{FF2B5EF4-FFF2-40B4-BE49-F238E27FC236}">
                <a16:creationId xmlns:a16="http://schemas.microsoft.com/office/drawing/2014/main" id="{970091A8-86CF-4BBB-B87C-D91BDE04DB75}"/>
              </a:ext>
            </a:extLst>
          </p:cNvPr>
          <p:cNvPicPr>
            <a:picLocks noChangeAspect="1" noChangeArrowheads="1"/>
          </p:cNvPicPr>
          <p:nvPr/>
        </p:nvPicPr>
        <p:blipFill>
          <a:blip r:embed="rId2"/>
          <a:srcRect/>
          <a:stretch>
            <a:fillRect/>
          </a:stretch>
        </p:blipFill>
        <p:spPr bwMode="auto">
          <a:xfrm>
            <a:off x="0" y="10160"/>
            <a:ext cx="1447800" cy="1370013"/>
          </a:xfrm>
          <a:prstGeom prst="rect">
            <a:avLst/>
          </a:prstGeom>
          <a:noFill/>
        </p:spPr>
      </p:pic>
    </p:spTree>
    <p:extLst>
      <p:ext uri="{BB962C8B-B14F-4D97-AF65-F5344CB8AC3E}">
        <p14:creationId xmlns:p14="http://schemas.microsoft.com/office/powerpoint/2010/main" val="31158131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D4D894-96B4-406A-97AE-CAD66EE42354}"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cs typeface="Times New Roman" pitchFamily="18" charset="0"/>
              </a:rPr>
              <a:t>ISSUES IN DECISION TREE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219200"/>
            <a:ext cx="8229600" cy="4906963"/>
          </a:xfrm>
        </p:spPr>
        <p:txBody>
          <a:bodyPr>
            <a:noAutofit/>
          </a:bodyPr>
          <a:lstStyle/>
          <a:p>
            <a:pPr marL="0" indent="0" algn="l">
              <a:buNone/>
            </a:pPr>
            <a:r>
              <a:rPr lang="en-US" sz="2800" b="0" i="0" dirty="0">
                <a:solidFill>
                  <a:srgbClr val="292929"/>
                </a:solidFill>
                <a:effectLst/>
                <a:latin typeface="Times New Roman" panose="02020603050405020304" pitchFamily="18" charset="0"/>
                <a:cs typeface="Times New Roman" panose="02020603050405020304" pitchFamily="18" charset="0"/>
              </a:rPr>
              <a:t>Practical issues in learning decision trees include</a:t>
            </a:r>
          </a:p>
          <a:p>
            <a:pPr marL="0" indent="0" algn="just">
              <a:buNone/>
            </a:pPr>
            <a:endParaRPr lang="en-US" sz="2800" b="0" i="0" dirty="0">
              <a:solidFill>
                <a:srgbClr val="29292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solidFill>
                  <a:srgbClr val="292929"/>
                </a:solidFill>
                <a:latin typeface="Times New Roman" panose="02020603050405020304" pitchFamily="18" charset="0"/>
                <a:cs typeface="Times New Roman" panose="02020603050405020304" pitchFamily="18" charset="0"/>
              </a:rPr>
              <a:t>D</a:t>
            </a:r>
            <a:r>
              <a:rPr lang="en-US" sz="2800" b="0" i="0" dirty="0">
                <a:solidFill>
                  <a:srgbClr val="292929"/>
                </a:solidFill>
                <a:effectLst/>
                <a:latin typeface="Times New Roman" panose="02020603050405020304" pitchFamily="18" charset="0"/>
                <a:cs typeface="Times New Roman" panose="02020603050405020304" pitchFamily="18" charset="0"/>
              </a:rPr>
              <a:t>etermining how deeply to grow the decision tree,</a:t>
            </a:r>
          </a:p>
          <a:p>
            <a:pPr algn="just">
              <a:buFont typeface="Arial" panose="020B0604020202020204" pitchFamily="34" charset="0"/>
              <a:buChar char="•"/>
            </a:pPr>
            <a:r>
              <a:rPr lang="en-US" sz="2800" dirty="0">
                <a:solidFill>
                  <a:srgbClr val="292929"/>
                </a:solidFill>
                <a:latin typeface="Times New Roman" panose="02020603050405020304" pitchFamily="18" charset="0"/>
                <a:cs typeface="Times New Roman" panose="02020603050405020304" pitchFamily="18" charset="0"/>
              </a:rPr>
              <a:t>H</a:t>
            </a:r>
            <a:r>
              <a:rPr lang="en-US" sz="2800" b="0" i="0" dirty="0">
                <a:solidFill>
                  <a:srgbClr val="292929"/>
                </a:solidFill>
                <a:effectLst/>
                <a:latin typeface="Times New Roman" panose="02020603050405020304" pitchFamily="18" charset="0"/>
                <a:cs typeface="Times New Roman" panose="02020603050405020304" pitchFamily="18" charset="0"/>
              </a:rPr>
              <a:t>andling continuous attributes,</a:t>
            </a:r>
          </a:p>
          <a:p>
            <a:pPr algn="just">
              <a:buFont typeface="Arial" panose="020B0604020202020204" pitchFamily="34" charset="0"/>
              <a:buChar char="•"/>
            </a:pPr>
            <a:r>
              <a:rPr lang="en-US" sz="2800" dirty="0">
                <a:solidFill>
                  <a:srgbClr val="292929"/>
                </a:solidFill>
                <a:latin typeface="Times New Roman" panose="02020603050405020304" pitchFamily="18" charset="0"/>
                <a:cs typeface="Times New Roman" panose="02020603050405020304" pitchFamily="18" charset="0"/>
              </a:rPr>
              <a:t>C</a:t>
            </a:r>
            <a:r>
              <a:rPr lang="en-US" sz="2800" b="0" i="0" dirty="0">
                <a:solidFill>
                  <a:srgbClr val="292929"/>
                </a:solidFill>
                <a:effectLst/>
                <a:latin typeface="Times New Roman" panose="02020603050405020304" pitchFamily="18" charset="0"/>
                <a:cs typeface="Times New Roman" panose="02020603050405020304" pitchFamily="18" charset="0"/>
              </a:rPr>
              <a:t>hoosing an appropriate attribute selection measure,</a:t>
            </a:r>
          </a:p>
          <a:p>
            <a:pPr algn="just">
              <a:buFont typeface="Arial" panose="020B0604020202020204" pitchFamily="34" charset="0"/>
              <a:buChar char="•"/>
            </a:pPr>
            <a:r>
              <a:rPr lang="en-US" sz="2800" dirty="0">
                <a:solidFill>
                  <a:srgbClr val="292929"/>
                </a:solidFill>
                <a:latin typeface="Times New Roman" panose="02020603050405020304" pitchFamily="18" charset="0"/>
                <a:cs typeface="Times New Roman" panose="02020603050405020304" pitchFamily="18" charset="0"/>
              </a:rPr>
              <a:t>H</a:t>
            </a:r>
            <a:r>
              <a:rPr lang="en-US" sz="2800" b="0" i="0" dirty="0">
                <a:solidFill>
                  <a:srgbClr val="292929"/>
                </a:solidFill>
                <a:effectLst/>
                <a:latin typeface="Times New Roman" panose="02020603050405020304" pitchFamily="18" charset="0"/>
                <a:cs typeface="Times New Roman" panose="02020603050405020304" pitchFamily="18" charset="0"/>
              </a:rPr>
              <a:t>andling training data with missing attribute values,</a:t>
            </a:r>
          </a:p>
          <a:p>
            <a:pPr algn="just">
              <a:buFont typeface="Arial" panose="020B0604020202020204" pitchFamily="34" charset="0"/>
              <a:buChar char="•"/>
            </a:pPr>
            <a:r>
              <a:rPr lang="en-US" sz="2800" dirty="0">
                <a:solidFill>
                  <a:srgbClr val="292929"/>
                </a:solidFill>
                <a:latin typeface="Times New Roman" panose="02020603050405020304" pitchFamily="18" charset="0"/>
                <a:cs typeface="Times New Roman" panose="02020603050405020304" pitchFamily="18" charset="0"/>
              </a:rPr>
              <a:t>H</a:t>
            </a:r>
            <a:r>
              <a:rPr lang="en-US" sz="2800" b="0" i="0" dirty="0">
                <a:solidFill>
                  <a:srgbClr val="292929"/>
                </a:solidFill>
                <a:effectLst/>
                <a:latin typeface="Times New Roman" panose="02020603050405020304" pitchFamily="18" charset="0"/>
                <a:cs typeface="Times New Roman" panose="02020603050405020304" pitchFamily="18" charset="0"/>
              </a:rPr>
              <a:t>andling attributes with differing costs, and</a:t>
            </a:r>
          </a:p>
          <a:p>
            <a:pPr algn="just">
              <a:buFont typeface="Arial" panose="020B0604020202020204" pitchFamily="34" charset="0"/>
              <a:buChar char="•"/>
            </a:pPr>
            <a:r>
              <a:rPr lang="en-US" sz="2800" dirty="0">
                <a:solidFill>
                  <a:srgbClr val="292929"/>
                </a:solidFill>
                <a:latin typeface="Times New Roman" panose="02020603050405020304" pitchFamily="18" charset="0"/>
                <a:cs typeface="Times New Roman" panose="02020603050405020304" pitchFamily="18" charset="0"/>
              </a:rPr>
              <a:t>I</a:t>
            </a:r>
            <a:r>
              <a:rPr lang="en-US" sz="2800" b="0" i="0" dirty="0">
                <a:solidFill>
                  <a:srgbClr val="292929"/>
                </a:solidFill>
                <a:effectLst/>
                <a:latin typeface="Times New Roman" panose="02020603050405020304" pitchFamily="18" charset="0"/>
                <a:cs typeface="Times New Roman" panose="02020603050405020304" pitchFamily="18" charset="0"/>
              </a:rPr>
              <a:t>mproving computational efficiency.</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3A6D7-719E-475E-8703-66F3F3307C2A}"/>
              </a:ext>
            </a:extLst>
          </p:cNvPr>
          <p:cNvSpPr>
            <a:spLocks noGrp="1"/>
          </p:cNvSpPr>
          <p:nvPr>
            <p:ph idx="1"/>
          </p:nvPr>
        </p:nvSpPr>
        <p:spPr>
          <a:xfrm>
            <a:off x="472440" y="1227971"/>
            <a:ext cx="8229600" cy="4715629"/>
          </a:xfrm>
        </p:spPr>
        <p:txBody>
          <a:bodyPr>
            <a:normAutofit/>
          </a:bodyPr>
          <a:lstStyle/>
          <a:p>
            <a:pPr algn="just"/>
            <a:r>
              <a:rPr lang="en-US" sz="2400" b="0" i="0" dirty="0">
                <a:solidFill>
                  <a:srgbClr val="40424E"/>
                </a:solidFill>
                <a:effectLst/>
                <a:latin typeface="Times New Roman" panose="02020603050405020304" pitchFamily="18" charset="0"/>
                <a:cs typeface="Times New Roman" panose="02020603050405020304" pitchFamily="18" charset="0"/>
              </a:rPr>
              <a:t>The </a:t>
            </a:r>
            <a:r>
              <a:rPr lang="en-US" sz="2400" b="0" i="0" u="sng" dirty="0">
                <a:effectLst/>
                <a:latin typeface="Times New Roman" panose="02020603050405020304" pitchFamily="18" charset="0"/>
                <a:cs typeface="Times New Roman" panose="02020603050405020304" pitchFamily="18" charset="0"/>
              </a:rPr>
              <a:t>Machine Learning</a:t>
            </a:r>
            <a:r>
              <a:rPr lang="en-US" sz="2400" b="0" i="0" dirty="0">
                <a:solidFill>
                  <a:srgbClr val="40424E"/>
                </a:solidFill>
                <a:effectLst/>
                <a:latin typeface="Times New Roman" panose="02020603050405020304" pitchFamily="18" charset="0"/>
                <a:cs typeface="Times New Roman" panose="02020603050405020304" pitchFamily="18" charset="0"/>
              </a:rPr>
              <a:t> systems which are categorized as</a:t>
            </a:r>
            <a:r>
              <a:rPr lang="en-US" sz="2400" b="1" i="0" dirty="0">
                <a:solidFill>
                  <a:srgbClr val="40424E"/>
                </a:solidFill>
                <a:effectLst/>
                <a:latin typeface="Times New Roman" panose="02020603050405020304" pitchFamily="18" charset="0"/>
                <a:cs typeface="Times New Roman" panose="02020603050405020304" pitchFamily="18" charset="0"/>
              </a:rPr>
              <a:t> instance-based learning</a:t>
            </a:r>
            <a:r>
              <a:rPr lang="en-US" sz="2400" b="0" i="0" dirty="0">
                <a:solidFill>
                  <a:srgbClr val="40424E"/>
                </a:solidFill>
                <a:effectLst/>
                <a:latin typeface="Times New Roman" panose="02020603050405020304" pitchFamily="18" charset="0"/>
                <a:cs typeface="Times New Roman" panose="02020603050405020304" pitchFamily="18" charset="0"/>
              </a:rPr>
              <a:t> are the systems that learn the training examples by heart and then generalizes to new instances based on some similarity measure. </a:t>
            </a:r>
          </a:p>
          <a:p>
            <a:pPr algn="just"/>
            <a:r>
              <a:rPr lang="en-US" sz="2400" b="0" i="0" dirty="0">
                <a:solidFill>
                  <a:srgbClr val="40424E"/>
                </a:solidFill>
                <a:effectLst/>
                <a:latin typeface="Times New Roman" panose="02020603050405020304" pitchFamily="18" charset="0"/>
                <a:cs typeface="Times New Roman" panose="02020603050405020304" pitchFamily="18" charset="0"/>
              </a:rPr>
              <a:t>It is called instance-based because it builds the hypotheses from the training instances.</a:t>
            </a:r>
          </a:p>
          <a:p>
            <a:pPr algn="just"/>
            <a:r>
              <a:rPr lang="en-US" sz="2400" b="0" i="0" dirty="0">
                <a:solidFill>
                  <a:srgbClr val="40424E"/>
                </a:solidFill>
                <a:effectLst/>
                <a:latin typeface="Times New Roman" panose="02020603050405020304" pitchFamily="18" charset="0"/>
                <a:cs typeface="Times New Roman" panose="02020603050405020304" pitchFamily="18" charset="0"/>
              </a:rPr>
              <a:t> It is also known as </a:t>
            </a:r>
            <a:r>
              <a:rPr lang="en-US" sz="2400" b="1" i="0" dirty="0">
                <a:solidFill>
                  <a:srgbClr val="40424E"/>
                </a:solidFill>
                <a:effectLst/>
                <a:latin typeface="Times New Roman" panose="02020603050405020304" pitchFamily="18" charset="0"/>
                <a:cs typeface="Times New Roman" panose="02020603050405020304" pitchFamily="18" charset="0"/>
              </a:rPr>
              <a:t>memory-based learning </a:t>
            </a:r>
            <a:r>
              <a:rPr lang="en-US" sz="2400" b="0" i="0" dirty="0">
                <a:solidFill>
                  <a:srgbClr val="40424E"/>
                </a:solidFill>
                <a:effectLst/>
                <a:latin typeface="Times New Roman" panose="02020603050405020304" pitchFamily="18" charset="0"/>
                <a:cs typeface="Times New Roman" panose="02020603050405020304" pitchFamily="18" charset="0"/>
              </a:rPr>
              <a:t>or</a:t>
            </a:r>
            <a:r>
              <a:rPr lang="en-US" sz="2400" b="1" i="0" dirty="0">
                <a:solidFill>
                  <a:srgbClr val="40424E"/>
                </a:solidFill>
                <a:effectLst/>
                <a:latin typeface="Times New Roman" panose="02020603050405020304" pitchFamily="18" charset="0"/>
                <a:cs typeface="Times New Roman" panose="02020603050405020304" pitchFamily="18" charset="0"/>
              </a:rPr>
              <a:t> lazy-learning. </a:t>
            </a:r>
          </a:p>
          <a:p>
            <a:pPr algn="just"/>
            <a:r>
              <a:rPr lang="en-US" sz="2400" b="0" i="0" dirty="0">
                <a:solidFill>
                  <a:srgbClr val="40424E"/>
                </a:solidFill>
                <a:effectLst/>
                <a:latin typeface="Times New Roman" panose="02020603050405020304" pitchFamily="18" charset="0"/>
                <a:cs typeface="Times New Roman" panose="02020603050405020304" pitchFamily="18" charset="0"/>
              </a:rPr>
              <a:t>The time complexity of this algorithm depends upon the size of training data. The worst-case time complexity of this algorithm is</a:t>
            </a:r>
            <a:r>
              <a:rPr lang="en-US" sz="2400" b="1" i="0" dirty="0">
                <a:solidFill>
                  <a:srgbClr val="40424E"/>
                </a:solidFill>
                <a:effectLst/>
                <a:latin typeface="Times New Roman" panose="02020603050405020304" pitchFamily="18" charset="0"/>
                <a:cs typeface="Times New Roman" panose="02020603050405020304" pitchFamily="18" charset="0"/>
              </a:rPr>
              <a:t> O (n)</a:t>
            </a:r>
            <a:r>
              <a:rPr lang="en-US" sz="2400" b="0" i="0" dirty="0">
                <a:solidFill>
                  <a:srgbClr val="40424E"/>
                </a:solidFill>
                <a:effectLst/>
                <a:latin typeface="Times New Roman" panose="02020603050405020304" pitchFamily="18" charset="0"/>
                <a:cs typeface="Times New Roman" panose="02020603050405020304" pitchFamily="18" charset="0"/>
              </a:rPr>
              <a:t>, where n is the number of training instances.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351F15E-E8DB-4152-BC5F-2D83B31512DE}"/>
              </a:ext>
            </a:extLst>
          </p:cNvPr>
          <p:cNvSpPr>
            <a:spLocks noGrp="1"/>
          </p:cNvSpPr>
          <p:nvPr>
            <p:ph type="dt" sz="half" idx="10"/>
          </p:nvPr>
        </p:nvSpPr>
        <p:spPr/>
        <p:txBody>
          <a:bodyPr/>
          <a:lstStyle/>
          <a:p>
            <a:fld id="{7097CF9A-4784-4536-868E-35762AE5E2BC}" type="datetime1">
              <a:rPr lang="en-US" smtClean="0"/>
              <a:t>4/15/2022</a:t>
            </a:fld>
            <a:endParaRPr lang="en-US"/>
          </a:p>
        </p:txBody>
      </p:sp>
      <p:sp>
        <p:nvSpPr>
          <p:cNvPr id="5" name="Footer Placeholder 4">
            <a:extLst>
              <a:ext uri="{FF2B5EF4-FFF2-40B4-BE49-F238E27FC236}">
                <a16:creationId xmlns:a16="http://schemas.microsoft.com/office/drawing/2014/main" id="{B44851E6-B8A4-4EA9-B577-965B656E8B9F}"/>
              </a:ext>
            </a:extLst>
          </p:cNvPr>
          <p:cNvSpPr>
            <a:spLocks noGrp="1"/>
          </p:cNvSpPr>
          <p:nvPr>
            <p:ph type="ftr" sz="quarter" idx="11"/>
          </p:nvPr>
        </p:nvSpPr>
        <p:spPr>
          <a:xfrm>
            <a:off x="1828800" y="6356350"/>
            <a:ext cx="56388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6162438C-B695-40C1-946D-6C0CCC593E77}"/>
              </a:ext>
            </a:extLst>
          </p:cNvPr>
          <p:cNvSpPr>
            <a:spLocks noGrp="1"/>
          </p:cNvSpPr>
          <p:nvPr>
            <p:ph type="sldNum" sz="quarter" idx="12"/>
          </p:nvPr>
        </p:nvSpPr>
        <p:spPr/>
        <p:txBody>
          <a:bodyPr/>
          <a:lstStyle/>
          <a:p>
            <a:fld id="{DD535DB6-9AA5-4DF6-8BB3-90D1D0B22B34}" type="slidenum">
              <a:rPr lang="en-US" smtClean="0"/>
              <a:pPr/>
              <a:t>53</a:t>
            </a:fld>
            <a:endParaRPr lang="en-US"/>
          </a:p>
        </p:txBody>
      </p:sp>
      <p:sp>
        <p:nvSpPr>
          <p:cNvPr id="7" name="Title 1">
            <a:extLst>
              <a:ext uri="{FF2B5EF4-FFF2-40B4-BE49-F238E27FC236}">
                <a16:creationId xmlns:a16="http://schemas.microsoft.com/office/drawing/2014/main" id="{F27AA5CB-028E-4FE1-8349-EFDD95949D2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mj-lt"/>
                <a:cs typeface="Times New Roman" pitchFamily="18" charset="0"/>
              </a:rPr>
              <a:t>INSTANCE BASED LEARNING</a:t>
            </a:r>
          </a:p>
        </p:txBody>
      </p:sp>
      <p:pic>
        <p:nvPicPr>
          <p:cNvPr id="8" name="Picture 2" descr="E:\NIET\Project\xLogo11.png.pagespeed.ic.pydHLuCQEZ.png">
            <a:extLst>
              <a:ext uri="{FF2B5EF4-FFF2-40B4-BE49-F238E27FC236}">
                <a16:creationId xmlns:a16="http://schemas.microsoft.com/office/drawing/2014/main" id="{CCAA8411-1D6C-4D40-8330-3C5BB5023D1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209563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42261-2341-4F1A-9DC3-C4FA4ED78111}"/>
              </a:ext>
            </a:extLst>
          </p:cNvPr>
          <p:cNvSpPr>
            <a:spLocks noGrp="1"/>
          </p:cNvSpPr>
          <p:nvPr>
            <p:ph idx="1"/>
          </p:nvPr>
        </p:nvSpPr>
        <p:spPr/>
        <p:txBody>
          <a:bodyPr/>
          <a:lstStyle/>
          <a:p>
            <a:pPr algn="l" fontAlgn="base"/>
            <a:r>
              <a:rPr lang="en-US" sz="2800" b="0" i="0" dirty="0">
                <a:solidFill>
                  <a:srgbClr val="40424E"/>
                </a:solidFill>
                <a:effectLst/>
                <a:latin typeface="Times New Roman" panose="02020603050405020304" pitchFamily="18" charset="0"/>
                <a:cs typeface="Times New Roman" panose="02020603050405020304" pitchFamily="18" charset="0"/>
              </a:rPr>
              <a:t>Some of the instance-based learning algorithms are :</a:t>
            </a:r>
          </a:p>
          <a:p>
            <a:pPr algn="l" fontAlgn="base">
              <a:buFont typeface="+mj-lt"/>
              <a:buAutoNum type="arabicPeriod"/>
            </a:pPr>
            <a:r>
              <a:rPr lang="en-US" sz="2800" b="0" i="0" dirty="0">
                <a:solidFill>
                  <a:srgbClr val="40424E"/>
                </a:solidFill>
                <a:effectLst/>
                <a:latin typeface="Times New Roman" panose="02020603050405020304" pitchFamily="18" charset="0"/>
                <a:cs typeface="Times New Roman" panose="02020603050405020304" pitchFamily="18" charset="0"/>
              </a:rPr>
              <a:t>K Nearest Neighbor (KNN)</a:t>
            </a:r>
          </a:p>
          <a:p>
            <a:pPr algn="l" fontAlgn="base">
              <a:buFont typeface="+mj-lt"/>
              <a:buAutoNum type="arabicPeriod"/>
            </a:pPr>
            <a:r>
              <a:rPr lang="en-US" sz="2800" b="0" i="0" dirty="0">
                <a:solidFill>
                  <a:srgbClr val="40424E"/>
                </a:solidFill>
                <a:effectLst/>
                <a:latin typeface="Times New Roman" panose="02020603050405020304" pitchFamily="18" charset="0"/>
                <a:cs typeface="Times New Roman" panose="02020603050405020304" pitchFamily="18" charset="0"/>
              </a:rPr>
              <a:t>Self-Organizing Map (SOM)</a:t>
            </a:r>
          </a:p>
          <a:p>
            <a:pPr algn="l" fontAlgn="base">
              <a:buFont typeface="+mj-lt"/>
              <a:buAutoNum type="arabicPeriod"/>
            </a:pPr>
            <a:r>
              <a:rPr lang="en-US" sz="2800" b="0" i="0" dirty="0">
                <a:solidFill>
                  <a:srgbClr val="40424E"/>
                </a:solidFill>
                <a:effectLst/>
                <a:latin typeface="Times New Roman" panose="02020603050405020304" pitchFamily="18" charset="0"/>
                <a:cs typeface="Times New Roman" panose="02020603050405020304" pitchFamily="18" charset="0"/>
              </a:rPr>
              <a:t>Learning Vector Quantization (LVQ)</a:t>
            </a:r>
          </a:p>
          <a:p>
            <a:pPr algn="l" fontAlgn="base">
              <a:buFont typeface="+mj-lt"/>
              <a:buAutoNum type="arabicPeriod"/>
            </a:pPr>
            <a:r>
              <a:rPr lang="en-US" sz="2800" b="0" i="0" dirty="0">
                <a:solidFill>
                  <a:srgbClr val="40424E"/>
                </a:solidFill>
                <a:effectLst/>
                <a:latin typeface="Times New Roman" panose="02020603050405020304" pitchFamily="18" charset="0"/>
                <a:cs typeface="Times New Roman" panose="02020603050405020304" pitchFamily="18" charset="0"/>
              </a:rPr>
              <a:t>Locally Weighted Learning (LWL)</a:t>
            </a:r>
          </a:p>
          <a:p>
            <a:endParaRPr lang="en-IN" dirty="0"/>
          </a:p>
        </p:txBody>
      </p:sp>
      <p:sp>
        <p:nvSpPr>
          <p:cNvPr id="4" name="Date Placeholder 3">
            <a:extLst>
              <a:ext uri="{FF2B5EF4-FFF2-40B4-BE49-F238E27FC236}">
                <a16:creationId xmlns:a16="http://schemas.microsoft.com/office/drawing/2014/main" id="{1586C34E-7B9E-4B12-9063-356765F2CEB8}"/>
              </a:ext>
            </a:extLst>
          </p:cNvPr>
          <p:cNvSpPr>
            <a:spLocks noGrp="1"/>
          </p:cNvSpPr>
          <p:nvPr>
            <p:ph type="dt" sz="half" idx="10"/>
          </p:nvPr>
        </p:nvSpPr>
        <p:spPr/>
        <p:txBody>
          <a:bodyPr/>
          <a:lstStyle/>
          <a:p>
            <a:fld id="{49A26545-7B9A-4A56-92B9-E01623D19DDA}" type="datetime1">
              <a:rPr lang="en-US" smtClean="0"/>
              <a:t>4/15/2022</a:t>
            </a:fld>
            <a:endParaRPr lang="en-US"/>
          </a:p>
        </p:txBody>
      </p:sp>
      <p:sp>
        <p:nvSpPr>
          <p:cNvPr id="5" name="Footer Placeholder 4">
            <a:extLst>
              <a:ext uri="{FF2B5EF4-FFF2-40B4-BE49-F238E27FC236}">
                <a16:creationId xmlns:a16="http://schemas.microsoft.com/office/drawing/2014/main" id="{A4D2A453-691F-4511-82BC-E4E2C8425AF4}"/>
              </a:ext>
            </a:extLst>
          </p:cNvPr>
          <p:cNvSpPr>
            <a:spLocks noGrp="1"/>
          </p:cNvSpPr>
          <p:nvPr>
            <p:ph type="ftr" sz="quarter" idx="11"/>
          </p:nvPr>
        </p:nvSpPr>
        <p:spPr>
          <a:xfrm>
            <a:off x="2133600" y="6477000"/>
            <a:ext cx="5867400" cy="2444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0F82F6FB-6DA0-4401-BB6B-BA74CE0794D5}"/>
              </a:ext>
            </a:extLst>
          </p:cNvPr>
          <p:cNvSpPr>
            <a:spLocks noGrp="1"/>
          </p:cNvSpPr>
          <p:nvPr>
            <p:ph type="sldNum" sz="quarter" idx="12"/>
          </p:nvPr>
        </p:nvSpPr>
        <p:spPr/>
        <p:txBody>
          <a:bodyPr/>
          <a:lstStyle/>
          <a:p>
            <a:fld id="{DD535DB6-9AA5-4DF6-8BB3-90D1D0B22B34}" type="slidenum">
              <a:rPr lang="en-US" smtClean="0"/>
              <a:pPr/>
              <a:t>54</a:t>
            </a:fld>
            <a:endParaRPr lang="en-US"/>
          </a:p>
        </p:txBody>
      </p:sp>
      <p:sp>
        <p:nvSpPr>
          <p:cNvPr id="7" name="Title 1">
            <a:extLst>
              <a:ext uri="{FF2B5EF4-FFF2-40B4-BE49-F238E27FC236}">
                <a16:creationId xmlns:a16="http://schemas.microsoft.com/office/drawing/2014/main" id="{30349BA9-61C8-4083-945C-260FCB84CE7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cs typeface="Times New Roman" pitchFamily="18" charset="0"/>
              </a:rPr>
              <a:t>INSTANCE BASED LEARNING</a:t>
            </a:r>
          </a:p>
        </p:txBody>
      </p:sp>
      <p:pic>
        <p:nvPicPr>
          <p:cNvPr id="8" name="Picture 2" descr="E:\NIET\Project\xLogo11.png.pagespeed.ic.pydHLuCQEZ.png">
            <a:extLst>
              <a:ext uri="{FF2B5EF4-FFF2-40B4-BE49-F238E27FC236}">
                <a16:creationId xmlns:a16="http://schemas.microsoft.com/office/drawing/2014/main" id="{76BB1700-F5D6-4085-A3A0-6A474D1C6A7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9343161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C824E-9292-4CDD-B447-BA95CBF14541}"/>
              </a:ext>
            </a:extLst>
          </p:cNvPr>
          <p:cNvSpPr>
            <a:spLocks noGrp="1"/>
          </p:cNvSpPr>
          <p:nvPr>
            <p:ph idx="1"/>
          </p:nvPr>
        </p:nvSpPr>
        <p:spPr>
          <a:xfrm>
            <a:off x="457200" y="990600"/>
            <a:ext cx="8229600" cy="5029200"/>
          </a:xfrm>
        </p:spPr>
        <p:txBody>
          <a:bodyPr>
            <a:normAutofit/>
          </a:bodyPr>
          <a:lstStyle/>
          <a:p>
            <a:pPr algn="just" fontAlgn="base"/>
            <a:r>
              <a:rPr lang="en-US" sz="2400" b="1" i="0" dirty="0">
                <a:solidFill>
                  <a:srgbClr val="40424E"/>
                </a:solidFill>
                <a:effectLst/>
                <a:latin typeface="Times New Roman" panose="02020603050405020304" pitchFamily="18" charset="0"/>
                <a:cs typeface="Times New Roman" panose="02020603050405020304" pitchFamily="18" charset="0"/>
              </a:rPr>
              <a:t>Advantages:</a:t>
            </a:r>
            <a:endParaRPr lang="en-US" sz="2400" b="0" i="0" dirty="0">
              <a:solidFill>
                <a:srgbClr val="40424E"/>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b="0" i="0" dirty="0">
                <a:solidFill>
                  <a:srgbClr val="40424E"/>
                </a:solidFill>
                <a:effectLst/>
                <a:latin typeface="Times New Roman" panose="02020603050405020304" pitchFamily="18" charset="0"/>
                <a:cs typeface="Times New Roman" panose="02020603050405020304" pitchFamily="18" charset="0"/>
              </a:rPr>
              <a:t>Instead of estimating for the entire instance set, local approximations can be made to the target function.</a:t>
            </a:r>
          </a:p>
          <a:p>
            <a:pPr algn="just" fontAlgn="base">
              <a:buFont typeface="+mj-lt"/>
              <a:buAutoNum type="arabicPeriod"/>
            </a:pPr>
            <a:r>
              <a:rPr lang="en-US" sz="2400" b="0" i="0" dirty="0">
                <a:solidFill>
                  <a:srgbClr val="40424E"/>
                </a:solidFill>
                <a:effectLst/>
                <a:latin typeface="Times New Roman" panose="02020603050405020304" pitchFamily="18" charset="0"/>
                <a:cs typeface="Times New Roman" panose="02020603050405020304" pitchFamily="18" charset="0"/>
              </a:rPr>
              <a:t>This algorithm can adapt to new data easily, one which is collected as we go.</a:t>
            </a:r>
          </a:p>
          <a:p>
            <a:pPr marL="0" indent="0" algn="just" fontAlgn="base">
              <a:buNone/>
            </a:pPr>
            <a:endParaRPr lang="en-US" sz="2400" b="0" i="0" dirty="0">
              <a:solidFill>
                <a:srgbClr val="40424E"/>
              </a:solidFill>
              <a:effectLst/>
              <a:latin typeface="Times New Roman" panose="02020603050405020304" pitchFamily="18" charset="0"/>
              <a:cs typeface="Times New Roman" panose="02020603050405020304" pitchFamily="18" charset="0"/>
            </a:endParaRPr>
          </a:p>
          <a:p>
            <a:pPr algn="just" fontAlgn="base"/>
            <a:r>
              <a:rPr lang="en-US" sz="2400" b="1" i="0" dirty="0">
                <a:solidFill>
                  <a:srgbClr val="40424E"/>
                </a:solidFill>
                <a:effectLst/>
                <a:latin typeface="Times New Roman" panose="02020603050405020304" pitchFamily="18" charset="0"/>
                <a:cs typeface="Times New Roman" panose="02020603050405020304" pitchFamily="18" charset="0"/>
              </a:rPr>
              <a:t>Disadvantages:</a:t>
            </a:r>
            <a:endParaRPr lang="en-US" sz="2400" b="0" i="0" dirty="0">
              <a:solidFill>
                <a:srgbClr val="40424E"/>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b="0" i="0" dirty="0">
                <a:solidFill>
                  <a:srgbClr val="40424E"/>
                </a:solidFill>
                <a:effectLst/>
                <a:latin typeface="Times New Roman" panose="02020603050405020304" pitchFamily="18" charset="0"/>
                <a:cs typeface="Times New Roman" panose="02020603050405020304" pitchFamily="18" charset="0"/>
              </a:rPr>
              <a:t>Classification costs are high</a:t>
            </a:r>
          </a:p>
          <a:p>
            <a:pPr algn="just" fontAlgn="base">
              <a:buFont typeface="+mj-lt"/>
              <a:buAutoNum type="arabicPeriod"/>
            </a:pPr>
            <a:r>
              <a:rPr lang="en-US" sz="2400" b="0" i="0" dirty="0">
                <a:solidFill>
                  <a:srgbClr val="40424E"/>
                </a:solidFill>
                <a:effectLst/>
                <a:latin typeface="Times New Roman" panose="02020603050405020304" pitchFamily="18" charset="0"/>
                <a:cs typeface="Times New Roman" panose="02020603050405020304" pitchFamily="18" charset="0"/>
              </a:rPr>
              <a:t>Large amount of memory required to store the data, and each query involves starting the identification of a local model from scratch.</a:t>
            </a:r>
          </a:p>
          <a:p>
            <a:pPr algn="l" fontAlgn="base">
              <a:buFont typeface="+mj-lt"/>
              <a:buAutoNum type="arabicPeriod"/>
            </a:pPr>
            <a:endParaRPr lang="en-US" sz="2800" b="0" i="0" dirty="0">
              <a:solidFill>
                <a:srgbClr val="40424E"/>
              </a:solidFill>
              <a:effectLst/>
              <a:latin typeface="urw-din"/>
            </a:endParaRPr>
          </a:p>
          <a:p>
            <a:endParaRPr lang="en-IN" dirty="0"/>
          </a:p>
        </p:txBody>
      </p:sp>
      <p:sp>
        <p:nvSpPr>
          <p:cNvPr id="4" name="Date Placeholder 3">
            <a:extLst>
              <a:ext uri="{FF2B5EF4-FFF2-40B4-BE49-F238E27FC236}">
                <a16:creationId xmlns:a16="http://schemas.microsoft.com/office/drawing/2014/main" id="{79D589A5-0854-4D2C-AEAA-B9C51488A131}"/>
              </a:ext>
            </a:extLst>
          </p:cNvPr>
          <p:cNvSpPr>
            <a:spLocks noGrp="1"/>
          </p:cNvSpPr>
          <p:nvPr>
            <p:ph type="dt" sz="half" idx="10"/>
          </p:nvPr>
        </p:nvSpPr>
        <p:spPr/>
        <p:txBody>
          <a:bodyPr/>
          <a:lstStyle/>
          <a:p>
            <a:fld id="{ED08F0A2-DBF6-4460-9014-14F5ADF5FB02}" type="datetime1">
              <a:rPr lang="en-US" smtClean="0"/>
              <a:t>4/15/2022</a:t>
            </a:fld>
            <a:endParaRPr lang="en-US"/>
          </a:p>
        </p:txBody>
      </p:sp>
      <p:sp>
        <p:nvSpPr>
          <p:cNvPr id="5" name="Footer Placeholder 4">
            <a:extLst>
              <a:ext uri="{FF2B5EF4-FFF2-40B4-BE49-F238E27FC236}">
                <a16:creationId xmlns:a16="http://schemas.microsoft.com/office/drawing/2014/main" id="{9F4D7849-CB26-4E2A-81C6-119F1AB83037}"/>
              </a:ext>
            </a:extLst>
          </p:cNvPr>
          <p:cNvSpPr>
            <a:spLocks noGrp="1"/>
          </p:cNvSpPr>
          <p:nvPr>
            <p:ph type="ftr" sz="quarter" idx="11"/>
          </p:nvPr>
        </p:nvSpPr>
        <p:spPr>
          <a:xfrm>
            <a:off x="1981200" y="6477000"/>
            <a:ext cx="5638800" cy="2444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1E05B9E8-1E95-45A4-9D70-C7360E7E02A1}"/>
              </a:ext>
            </a:extLst>
          </p:cNvPr>
          <p:cNvSpPr>
            <a:spLocks noGrp="1"/>
          </p:cNvSpPr>
          <p:nvPr>
            <p:ph type="sldNum" sz="quarter" idx="12"/>
          </p:nvPr>
        </p:nvSpPr>
        <p:spPr/>
        <p:txBody>
          <a:bodyPr/>
          <a:lstStyle/>
          <a:p>
            <a:fld id="{DD535DB6-9AA5-4DF6-8BB3-90D1D0B22B34}" type="slidenum">
              <a:rPr lang="en-US" smtClean="0"/>
              <a:pPr/>
              <a:t>55</a:t>
            </a:fld>
            <a:endParaRPr lang="en-US"/>
          </a:p>
        </p:txBody>
      </p:sp>
      <p:sp>
        <p:nvSpPr>
          <p:cNvPr id="7" name="Title 1">
            <a:extLst>
              <a:ext uri="{FF2B5EF4-FFF2-40B4-BE49-F238E27FC236}">
                <a16:creationId xmlns:a16="http://schemas.microsoft.com/office/drawing/2014/main" id="{451E5773-3E31-4978-BA9E-F14D429BFA4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cs typeface="Times New Roman" pitchFamily="18" charset="0"/>
              </a:rPr>
              <a:t>INSTANCE BASED LEARNING(</a:t>
            </a:r>
            <a:r>
              <a:rPr lang="en-US" sz="3200" dirty="0" err="1">
                <a:latin typeface="+mj-lt"/>
                <a:cs typeface="Times New Roman" pitchFamily="18" charset="0"/>
              </a:rPr>
              <a:t>CONT’d</a:t>
            </a:r>
            <a:r>
              <a:rPr lang="en-US" sz="3200" dirty="0">
                <a:latin typeface="+mj-lt"/>
                <a:cs typeface="Times New Roman" pitchFamily="18" charset="0"/>
              </a:rPr>
              <a:t>)</a:t>
            </a:r>
          </a:p>
        </p:txBody>
      </p:sp>
      <p:pic>
        <p:nvPicPr>
          <p:cNvPr id="8" name="Picture 2" descr="E:\NIET\Project\xLogo11.png.pagespeed.ic.pydHLuCQEZ.png">
            <a:extLst>
              <a:ext uri="{FF2B5EF4-FFF2-40B4-BE49-F238E27FC236}">
                <a16:creationId xmlns:a16="http://schemas.microsoft.com/office/drawing/2014/main" id="{98629F80-7187-40BB-A9DE-954D48CE488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266802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02AAE9-1925-4031-9DAF-DF37F133CA2A}"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cs typeface="Times New Roman" pitchFamily="18" charset="0"/>
              </a:rPr>
              <a:t>K-NEAREST NEIGHBHOR(KNN) LEARNING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219200"/>
            <a:ext cx="8229600" cy="4906963"/>
          </a:xfrm>
        </p:spPr>
        <p:txBody>
          <a:bodyPr>
            <a:noAutofit/>
          </a:bodyPr>
          <a:lstStyle/>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K-Nearest Neighbor is one of the simplest Machine Learning algorithms based on Supervised Learning technique.</a:t>
            </a:r>
          </a:p>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a:t>
            </a:r>
          </a:p>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p>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K-NN algorithm can be used for Regression as well as for Classification but mostly it is used for the Classification problems.</a:t>
            </a: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E61590-B020-4935-A48C-CFE92DB22D43}"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latin typeface="+mj-lt"/>
                <a:cs typeface="Times New Roman" pitchFamily="18" charset="0"/>
              </a:rPr>
              <a:t>K-NEAREST NEIGHBHOR(KNN) LEARNING</a:t>
            </a:r>
            <a:endParaRPr lang="en-US" sz="3200" dirty="0">
              <a:latin typeface="+mj-lt"/>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219200"/>
            <a:ext cx="8229600" cy="4906963"/>
          </a:xfrm>
        </p:spPr>
        <p:txBody>
          <a:bodyPr>
            <a:noAutofit/>
          </a:bodyPr>
          <a:lstStyle/>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K-NN is a </a:t>
            </a:r>
            <a:r>
              <a:rPr lang="en-US" sz="2400" b="1" dirty="0">
                <a:solidFill>
                  <a:srgbClr val="000000"/>
                </a:solidFill>
                <a:effectLst/>
                <a:latin typeface="Times New Roman" panose="02020603050405020304" pitchFamily="18" charset="0"/>
                <a:cs typeface="Times New Roman" panose="02020603050405020304" pitchFamily="18" charset="0"/>
              </a:rPr>
              <a:t>non-parametric algorithm</a:t>
            </a:r>
            <a:r>
              <a:rPr lang="en-US" sz="2400" b="0" dirty="0">
                <a:solidFill>
                  <a:srgbClr val="000000"/>
                </a:solidFill>
                <a:effectLst/>
                <a:latin typeface="Times New Roman" panose="02020603050405020304" pitchFamily="18" charset="0"/>
                <a:cs typeface="Times New Roman" panose="02020603050405020304" pitchFamily="18" charset="0"/>
              </a:rPr>
              <a:t>, which means it does not make any assumption on underlying data.</a:t>
            </a:r>
          </a:p>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is also called a </a:t>
            </a:r>
            <a:r>
              <a:rPr lang="en-US" sz="2400" b="1" dirty="0">
                <a:solidFill>
                  <a:srgbClr val="000000"/>
                </a:solidFill>
                <a:effectLst/>
                <a:latin typeface="Times New Roman" panose="02020603050405020304" pitchFamily="18" charset="0"/>
                <a:cs typeface="Times New Roman" panose="02020603050405020304" pitchFamily="18" charset="0"/>
              </a:rPr>
              <a:t>lazy learner algorithm</a:t>
            </a:r>
            <a:r>
              <a:rPr lang="en-US" sz="2400" b="0" dirty="0">
                <a:solidFill>
                  <a:srgbClr val="000000"/>
                </a:solidFill>
                <a:effectLst/>
                <a:latin typeface="Times New Roman" panose="02020603050405020304" pitchFamily="18" charset="0"/>
                <a:cs typeface="Times New Roman" panose="02020603050405020304" pitchFamily="18" charset="0"/>
              </a:rPr>
              <a:t> because it does not learn from the training set immediately instead it stores the dataset and at the time of classification, it performs an action on the dataset.</a:t>
            </a:r>
          </a:p>
          <a:p>
            <a:pPr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KNN algorithm at the training phase just stores the dataset and when it gets new data, then it classifies that data into a category that is much similar to the new data.</a:t>
            </a:r>
          </a:p>
          <a:p>
            <a:pPr algn="just">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0A552A-C860-4AD7-8666-C427027829BB}"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latin typeface="Times New Roman" pitchFamily="18" charset="0"/>
                <a:cs typeface="Times New Roman" pitchFamily="18" charset="0"/>
              </a:rPr>
              <a:t>KNN ALGORITHM</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8EECB2AB-7701-48A1-9D1C-FFD145424C33}"/>
              </a:ext>
            </a:extLst>
          </p:cNvPr>
          <p:cNvSpPr txBox="1"/>
          <p:nvPr/>
        </p:nvSpPr>
        <p:spPr>
          <a:xfrm>
            <a:off x="421640" y="1258917"/>
            <a:ext cx="8001000" cy="4524315"/>
          </a:xfrm>
          <a:prstGeom prst="rect">
            <a:avLst/>
          </a:prstGeom>
          <a:noFill/>
        </p:spPr>
        <p:txBody>
          <a:bodyPr wrap="square">
            <a:sp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The K-NN working can be explained on the basis of the below algorithm:</a:t>
            </a:r>
          </a:p>
          <a:p>
            <a:pPr algn="just">
              <a:buFont typeface="Arial" panose="020B0604020202020204" pitchFamily="34" charset="0"/>
              <a:buChar char="•"/>
            </a:pPr>
            <a:r>
              <a:rPr lang="en-US" sz="2400" b="1" dirty="0">
                <a:solidFill>
                  <a:srgbClr val="000000"/>
                </a:solidFill>
                <a:effectLst/>
                <a:latin typeface="Times New Roman" panose="02020603050405020304" pitchFamily="18" charset="0"/>
                <a:cs typeface="Times New Roman" panose="02020603050405020304" pitchFamily="18" charset="0"/>
              </a:rPr>
              <a:t>Step-1:</a:t>
            </a:r>
            <a:r>
              <a:rPr lang="en-US" sz="2400" b="0" dirty="0">
                <a:solidFill>
                  <a:srgbClr val="000000"/>
                </a:solidFill>
                <a:effectLst/>
                <a:latin typeface="Times New Roman" panose="02020603050405020304" pitchFamily="18" charset="0"/>
                <a:cs typeface="Times New Roman" panose="02020603050405020304" pitchFamily="18" charset="0"/>
              </a:rPr>
              <a:t> Select the number K of the neighbors</a:t>
            </a:r>
          </a:p>
          <a:p>
            <a:pPr algn="just">
              <a:buFont typeface="Arial" panose="020B0604020202020204" pitchFamily="34" charset="0"/>
              <a:buChar char="•"/>
            </a:pPr>
            <a:r>
              <a:rPr lang="en-US" sz="2400" b="1" dirty="0">
                <a:solidFill>
                  <a:srgbClr val="000000"/>
                </a:solidFill>
                <a:effectLst/>
                <a:latin typeface="Times New Roman" panose="02020603050405020304" pitchFamily="18" charset="0"/>
                <a:cs typeface="Times New Roman" panose="02020603050405020304" pitchFamily="18" charset="0"/>
              </a:rPr>
              <a:t>Step-2:</a:t>
            </a:r>
            <a:r>
              <a:rPr lang="en-US" sz="2400" b="0" dirty="0">
                <a:solidFill>
                  <a:srgbClr val="000000"/>
                </a:solidFill>
                <a:effectLst/>
                <a:latin typeface="Times New Roman" panose="02020603050405020304" pitchFamily="18" charset="0"/>
                <a:cs typeface="Times New Roman" panose="02020603050405020304" pitchFamily="18" charset="0"/>
              </a:rPr>
              <a:t> Calculate the Euclidean distance of </a:t>
            </a:r>
            <a:r>
              <a:rPr lang="en-US" sz="2400" b="1" dirty="0">
                <a:solidFill>
                  <a:srgbClr val="000000"/>
                </a:solidFill>
                <a:effectLst/>
                <a:latin typeface="Times New Roman" panose="02020603050405020304" pitchFamily="18" charset="0"/>
                <a:cs typeface="Times New Roman" panose="02020603050405020304" pitchFamily="18" charset="0"/>
              </a:rPr>
              <a:t>K number of neighbors</a:t>
            </a:r>
            <a:endParaRPr lang="en-US" sz="24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solidFill>
                  <a:srgbClr val="000000"/>
                </a:solidFill>
                <a:effectLst/>
                <a:latin typeface="Times New Roman" panose="02020603050405020304" pitchFamily="18" charset="0"/>
                <a:cs typeface="Times New Roman" panose="02020603050405020304" pitchFamily="18" charset="0"/>
              </a:rPr>
              <a:t>Step-3:</a:t>
            </a:r>
            <a:r>
              <a:rPr lang="en-US" sz="2400" b="0" dirty="0">
                <a:solidFill>
                  <a:srgbClr val="000000"/>
                </a:solidFill>
                <a:effectLst/>
                <a:latin typeface="Times New Roman" panose="02020603050405020304" pitchFamily="18" charset="0"/>
                <a:cs typeface="Times New Roman" panose="02020603050405020304" pitchFamily="18" charset="0"/>
              </a:rPr>
              <a:t> Take the K nearest neighbors as per the calculated Euclidean distance.</a:t>
            </a:r>
          </a:p>
          <a:p>
            <a:pPr algn="just">
              <a:buFont typeface="Arial" panose="020B0604020202020204" pitchFamily="34" charset="0"/>
              <a:buChar char="•"/>
            </a:pPr>
            <a:r>
              <a:rPr lang="en-US" sz="2400" b="1" dirty="0">
                <a:solidFill>
                  <a:srgbClr val="000000"/>
                </a:solidFill>
                <a:effectLst/>
                <a:latin typeface="Times New Roman" panose="02020603050405020304" pitchFamily="18" charset="0"/>
                <a:cs typeface="Times New Roman" panose="02020603050405020304" pitchFamily="18" charset="0"/>
              </a:rPr>
              <a:t>Step-4:</a:t>
            </a:r>
            <a:r>
              <a:rPr lang="en-US" sz="2400" b="0" dirty="0">
                <a:solidFill>
                  <a:srgbClr val="000000"/>
                </a:solidFill>
                <a:effectLst/>
                <a:latin typeface="Times New Roman" panose="02020603050405020304" pitchFamily="18" charset="0"/>
                <a:cs typeface="Times New Roman" panose="02020603050405020304" pitchFamily="18" charset="0"/>
              </a:rPr>
              <a:t> Among these k neighbors, count the number of the data points in each category.</a:t>
            </a:r>
          </a:p>
          <a:p>
            <a:pPr algn="just">
              <a:buFont typeface="Arial" panose="020B0604020202020204" pitchFamily="34" charset="0"/>
              <a:buChar char="•"/>
            </a:pPr>
            <a:r>
              <a:rPr lang="en-US" sz="2400" b="1" dirty="0">
                <a:solidFill>
                  <a:srgbClr val="000000"/>
                </a:solidFill>
                <a:effectLst/>
                <a:latin typeface="Times New Roman" panose="02020603050405020304" pitchFamily="18" charset="0"/>
                <a:cs typeface="Times New Roman" panose="02020603050405020304" pitchFamily="18" charset="0"/>
              </a:rPr>
              <a:t>Step-5:</a:t>
            </a:r>
            <a:r>
              <a:rPr lang="en-US" sz="2400" b="0" dirty="0">
                <a:solidFill>
                  <a:srgbClr val="000000"/>
                </a:solidFill>
                <a:effectLst/>
                <a:latin typeface="Times New Roman" panose="02020603050405020304" pitchFamily="18" charset="0"/>
                <a:cs typeface="Times New Roman" panose="02020603050405020304" pitchFamily="18" charset="0"/>
              </a:rPr>
              <a:t> Assign the new data points to that category for which the number of the neighbor is maximum.</a:t>
            </a:r>
          </a:p>
          <a:p>
            <a:pPr algn="just">
              <a:buFont typeface="Arial" panose="020B0604020202020204" pitchFamily="34" charset="0"/>
              <a:buChar char="•"/>
            </a:pPr>
            <a:r>
              <a:rPr lang="en-US" sz="2400" b="1" dirty="0">
                <a:solidFill>
                  <a:srgbClr val="000000"/>
                </a:solidFill>
                <a:effectLst/>
                <a:latin typeface="Times New Roman" panose="02020603050405020304" pitchFamily="18" charset="0"/>
                <a:cs typeface="Times New Roman" panose="02020603050405020304" pitchFamily="18" charset="0"/>
              </a:rPr>
              <a:t>Step-6:</a:t>
            </a:r>
            <a:r>
              <a:rPr lang="en-US" sz="2400" b="0" dirty="0">
                <a:solidFill>
                  <a:srgbClr val="000000"/>
                </a:solidFill>
                <a:effectLst/>
                <a:latin typeface="Times New Roman" panose="02020603050405020304" pitchFamily="18" charset="0"/>
                <a:cs typeface="Times New Roman" panose="02020603050405020304" pitchFamily="18" charset="0"/>
              </a:rPr>
              <a:t> Our model is ready.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B22754-3761-460D-990E-A4F61ECCEC30}"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latin typeface="Times New Roman" pitchFamily="18" charset="0"/>
                <a:cs typeface="Times New Roman" pitchFamily="18" charset="0"/>
              </a:rPr>
              <a:t>WORKING OF KNN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143001"/>
            <a:ext cx="8382000" cy="817164"/>
          </a:xfrm>
        </p:spPr>
        <p:txBody>
          <a:bodyPr>
            <a:noAutofit/>
          </a:bodyPr>
          <a:lstStyle/>
          <a:p>
            <a:pPr algn="just">
              <a:buNone/>
            </a:pPr>
            <a:r>
              <a:rPr lang="en-US" sz="2400" dirty="0">
                <a:latin typeface="Times New Roman" pitchFamily="18" charset="0"/>
                <a:cs typeface="Times New Roman"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Suppose we have a new data point and we need to put it in the required category. Consider the below image:</a:t>
            </a:r>
            <a:endParaRPr lang="en-US" sz="2400" dirty="0">
              <a:latin typeface="Times New Roman" panose="02020603050405020304" pitchFamily="18" charset="0"/>
              <a:cs typeface="Times New Roman" pitchFamily="18" charset="0"/>
            </a:endParaRPr>
          </a:p>
        </p:txBody>
      </p:sp>
      <p:pic>
        <p:nvPicPr>
          <p:cNvPr id="1026" name="Picture 2" descr="K-Nearest Neighbor(KNN) Algorithm for Machine Learning">
            <a:extLst>
              <a:ext uri="{FF2B5EF4-FFF2-40B4-BE49-F238E27FC236}">
                <a16:creationId xmlns:a16="http://schemas.microsoft.com/office/drawing/2014/main" id="{CF6ECC82-775D-4969-8BF1-C4AB4B82A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3257"/>
            <a:ext cx="57912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324D8F-9AFA-442F-A9E0-79E4101BB460}"/>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a:extLst>
              <a:ext uri="{FF2B5EF4-FFF2-40B4-BE49-F238E27FC236}">
                <a16:creationId xmlns:a16="http://schemas.microsoft.com/office/drawing/2014/main" id="{C5B27014-5CB8-4C63-8FDE-1BF53E58C42D}"/>
              </a:ext>
            </a:extLst>
          </p:cNvPr>
          <p:cNvSpPr txBox="1">
            <a:spLocks/>
          </p:cNvSpPr>
          <p:nvPr/>
        </p:nvSpPr>
        <p:spPr>
          <a:xfrm>
            <a:off x="1400503" y="152401"/>
            <a:ext cx="7362497"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200" b="1" dirty="0"/>
              <a:t>Branch wise Application</a:t>
            </a:r>
          </a:p>
        </p:txBody>
      </p:sp>
      <p:sp>
        <p:nvSpPr>
          <p:cNvPr id="10" name="Footer Placeholder 9"/>
          <p:cNvSpPr>
            <a:spLocks noGrp="1"/>
          </p:cNvSpPr>
          <p:nvPr>
            <p:ph type="ftr" sz="quarter" idx="11"/>
          </p:nvPr>
        </p:nvSpPr>
        <p:spPr>
          <a:xfrm>
            <a:off x="3124200" y="6356350"/>
            <a:ext cx="5105400" cy="365125"/>
          </a:xfrm>
        </p:spPr>
        <p:txBody>
          <a:bodyPr/>
          <a:lstStyle/>
          <a:p>
            <a:r>
              <a:rPr lang="en-IN"/>
              <a:t>Alisha Sikri         ACSML0401                             Unit-3</a:t>
            </a:r>
            <a:endParaRPr lang="en-IN" dirty="0"/>
          </a:p>
        </p:txBody>
      </p:sp>
      <p:sp>
        <p:nvSpPr>
          <p:cNvPr id="2" name="Date Placeholder 1"/>
          <p:cNvSpPr>
            <a:spLocks noGrp="1"/>
          </p:cNvSpPr>
          <p:nvPr>
            <p:ph type="dt" sz="half" idx="10"/>
          </p:nvPr>
        </p:nvSpPr>
        <p:spPr/>
        <p:txBody>
          <a:bodyPr/>
          <a:lstStyle/>
          <a:p>
            <a:fld id="{F4461FDA-D499-4BF6-9CC1-5373A572D043}" type="datetime1">
              <a:rPr lang="en-US" smtClean="0"/>
              <a:t>4/15/2022</a:t>
            </a:fld>
            <a:endParaRPr lang="en-US"/>
          </a:p>
        </p:txBody>
      </p:sp>
      <p:sp>
        <p:nvSpPr>
          <p:cNvPr id="7" name="Rectangle 6"/>
          <p:cNvSpPr/>
          <p:nvPr/>
        </p:nvSpPr>
        <p:spPr>
          <a:xfrm>
            <a:off x="1400503" y="1447800"/>
            <a:ext cx="3991927" cy="3788858"/>
          </a:xfrm>
          <a:prstGeom prst="rect">
            <a:avLst/>
          </a:prstGeom>
        </p:spPr>
        <p:txBody>
          <a:bodyPr wrap="none">
            <a:spAutoFit/>
          </a:bodyPr>
          <a:lstStyle/>
          <a:p>
            <a:pPr marL="285750" indent="-540000">
              <a:lnSpc>
                <a:spcPct val="150000"/>
              </a:lnSpc>
              <a:buFont typeface="Wingdings" panose="05000000000000000000" pitchFamily="2" charset="2"/>
              <a:buChar char="Ø"/>
            </a:pPr>
            <a:r>
              <a:rPr lang="en-IN" b="1" dirty="0">
                <a:solidFill>
                  <a:srgbClr val="292929"/>
                </a:solidFill>
                <a:latin typeface="charter"/>
              </a:rPr>
              <a:t>Virtual Personal Assistants</a:t>
            </a:r>
          </a:p>
          <a:p>
            <a:pPr marL="285750" indent="-540000">
              <a:lnSpc>
                <a:spcPct val="150000"/>
              </a:lnSpc>
              <a:buFont typeface="Wingdings" panose="05000000000000000000" pitchFamily="2" charset="2"/>
              <a:buChar char="Ø"/>
            </a:pPr>
            <a:r>
              <a:rPr lang="en-IN" b="1" dirty="0"/>
              <a:t>Predictions while Commuting</a:t>
            </a:r>
          </a:p>
          <a:p>
            <a:pPr marL="285750" indent="-540000">
              <a:lnSpc>
                <a:spcPct val="150000"/>
              </a:lnSpc>
              <a:buFont typeface="Wingdings" panose="05000000000000000000" pitchFamily="2" charset="2"/>
              <a:buChar char="Ø"/>
            </a:pPr>
            <a:r>
              <a:rPr lang="en-IN" b="1" dirty="0"/>
              <a:t>Videos Surveillance</a:t>
            </a:r>
          </a:p>
          <a:p>
            <a:pPr marL="285750" indent="-540000">
              <a:lnSpc>
                <a:spcPct val="150000"/>
              </a:lnSpc>
              <a:buFont typeface="Wingdings" panose="05000000000000000000" pitchFamily="2" charset="2"/>
              <a:buChar char="Ø"/>
            </a:pPr>
            <a:r>
              <a:rPr lang="en-IN" b="1" dirty="0"/>
              <a:t>Social Media Services</a:t>
            </a:r>
          </a:p>
          <a:p>
            <a:pPr marL="285750" indent="-540000">
              <a:lnSpc>
                <a:spcPct val="150000"/>
              </a:lnSpc>
              <a:buFont typeface="Wingdings" panose="05000000000000000000" pitchFamily="2" charset="2"/>
              <a:buChar char="Ø"/>
            </a:pPr>
            <a:r>
              <a:rPr lang="en-US" b="1" dirty="0"/>
              <a:t>Email Spam and Malware Filtering</a:t>
            </a:r>
          </a:p>
          <a:p>
            <a:pPr marL="285750" indent="-540000">
              <a:lnSpc>
                <a:spcPct val="150000"/>
              </a:lnSpc>
              <a:buFont typeface="Wingdings" panose="05000000000000000000" pitchFamily="2" charset="2"/>
              <a:buChar char="Ø"/>
            </a:pPr>
            <a:r>
              <a:rPr lang="en-IN" b="1" dirty="0"/>
              <a:t>Online Customer Support</a:t>
            </a:r>
          </a:p>
          <a:p>
            <a:pPr marL="285750" indent="-540000">
              <a:lnSpc>
                <a:spcPct val="150000"/>
              </a:lnSpc>
              <a:buFont typeface="Wingdings" panose="05000000000000000000" pitchFamily="2" charset="2"/>
              <a:buChar char="Ø"/>
            </a:pPr>
            <a:r>
              <a:rPr lang="en-IN" b="1" dirty="0"/>
              <a:t> Search Engine Result Refining</a:t>
            </a:r>
          </a:p>
          <a:p>
            <a:pPr marL="285750" indent="-540000">
              <a:lnSpc>
                <a:spcPct val="150000"/>
              </a:lnSpc>
              <a:buFont typeface="Wingdings" panose="05000000000000000000" pitchFamily="2" charset="2"/>
              <a:buChar char="Ø"/>
            </a:pPr>
            <a:r>
              <a:rPr lang="en-IN" b="1" dirty="0"/>
              <a:t>Product Recommendations</a:t>
            </a:r>
          </a:p>
          <a:p>
            <a:pPr marL="285750" indent="-540000">
              <a:lnSpc>
                <a:spcPct val="150000"/>
              </a:lnSpc>
              <a:buFont typeface="Wingdings" panose="05000000000000000000" pitchFamily="2" charset="2"/>
              <a:buChar char="Ø"/>
            </a:pPr>
            <a:r>
              <a:rPr lang="en-IN" b="1" dirty="0"/>
              <a:t>Online Fraud Detection</a:t>
            </a:r>
            <a:endParaRPr lang="en-IN"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1425956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6BCB85-C24A-4687-94C6-3B4175B23FF6}"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latin typeface="Times New Roman" pitchFamily="18" charset="0"/>
                <a:cs typeface="Times New Roman" pitchFamily="18" charset="0"/>
              </a:rPr>
              <a:t>WORKING OF KNN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219200"/>
            <a:ext cx="8229600" cy="4906963"/>
          </a:xfrm>
        </p:spPr>
        <p:txBody>
          <a:bodyPr>
            <a:noAutofit/>
          </a:bodyPr>
          <a:lstStyle/>
          <a:p>
            <a:pPr>
              <a:buNone/>
            </a:pPr>
            <a:r>
              <a:rPr lang="en-US" sz="2000" dirty="0"/>
              <a:t>                                                          </a:t>
            </a:r>
            <a:endParaRPr lang="en-US" sz="2000"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52A9E8A7-4961-4A44-98E2-53DB811A5B47}"/>
              </a:ext>
            </a:extLst>
          </p:cNvPr>
          <p:cNvSpPr txBox="1"/>
          <p:nvPr/>
        </p:nvSpPr>
        <p:spPr>
          <a:xfrm>
            <a:off x="457200" y="827323"/>
            <a:ext cx="8229600" cy="1631216"/>
          </a:xfrm>
          <a:prstGeom prst="rect">
            <a:avLst/>
          </a:prstGeom>
          <a:noFill/>
        </p:spPr>
        <p:txBody>
          <a:bodyPr wrap="square">
            <a:spAutoFit/>
          </a:bodyPr>
          <a:lstStyle/>
          <a:p>
            <a:pPr algn="just">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Firstly, we will choose the number of neighbors, so we will choose the k=5.</a:t>
            </a:r>
          </a:p>
          <a:p>
            <a:pPr algn="just">
              <a:buFont typeface="Arial" panose="020B0604020202020204" pitchFamily="34" charset="0"/>
              <a:buChar char="•"/>
            </a:pPr>
            <a:endParaRPr lang="en-US" sz="20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Next, we will calculate the </a:t>
            </a:r>
            <a:r>
              <a:rPr lang="en-US" sz="2000" b="1" dirty="0">
                <a:solidFill>
                  <a:srgbClr val="000000"/>
                </a:solidFill>
                <a:effectLst/>
                <a:latin typeface="Times New Roman" panose="02020603050405020304" pitchFamily="18" charset="0"/>
                <a:cs typeface="Times New Roman" panose="02020603050405020304" pitchFamily="18" charset="0"/>
              </a:rPr>
              <a:t>Euclidean distance</a:t>
            </a:r>
            <a:r>
              <a:rPr lang="en-US" sz="2000" b="0" dirty="0">
                <a:solidFill>
                  <a:srgbClr val="000000"/>
                </a:solidFill>
                <a:effectLst/>
                <a:latin typeface="Times New Roman" panose="02020603050405020304" pitchFamily="18" charset="0"/>
                <a:cs typeface="Times New Roman" panose="02020603050405020304" pitchFamily="18" charset="0"/>
              </a:rPr>
              <a:t> between the data points. The Euclidean distance is the distance between two points, which we have already studied in geometry. It can be calculated as:</a:t>
            </a:r>
          </a:p>
        </p:txBody>
      </p:sp>
      <p:pic>
        <p:nvPicPr>
          <p:cNvPr id="2052" name="Picture 4" descr="K-Nearest Neighbor(KNN) Algorithm for Machine Learning">
            <a:extLst>
              <a:ext uri="{FF2B5EF4-FFF2-40B4-BE49-F238E27FC236}">
                <a16:creationId xmlns:a16="http://schemas.microsoft.com/office/drawing/2014/main" id="{D77CDE0E-5EE7-4EDC-B3EB-BD7705932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00062"/>
            <a:ext cx="7010400" cy="364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C2F694-A761-4422-A087-B83F9B8BCB99}"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latin typeface="Times New Roman" pitchFamily="18" charset="0"/>
                <a:cs typeface="Times New Roman" pitchFamily="18" charset="0"/>
              </a:rPr>
              <a:t>WORKING OF KNN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087BA687-9D7F-4A3C-B1A5-1AD6AA8902A4}"/>
              </a:ext>
            </a:extLst>
          </p:cNvPr>
          <p:cNvSpPr txBox="1"/>
          <p:nvPr/>
        </p:nvSpPr>
        <p:spPr>
          <a:xfrm>
            <a:off x="457200" y="970508"/>
            <a:ext cx="8001000" cy="1015663"/>
          </a:xfrm>
          <a:prstGeom prst="rect">
            <a:avLst/>
          </a:prstGeom>
          <a:noFill/>
        </p:spPr>
        <p:txBody>
          <a:bodyPr wrap="square">
            <a:spAutoFit/>
          </a:bodyPr>
          <a:lstStyle/>
          <a:p>
            <a:pPr marL="342900" indent="-342900" algn="just">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By calculating the Euclidean distance we got the nearest neighbors, as three nearest neighbors in category A and two nearest neighbors in category B. Consider the below image:</a:t>
            </a:r>
          </a:p>
        </p:txBody>
      </p:sp>
      <p:pic>
        <p:nvPicPr>
          <p:cNvPr id="3074" name="Picture 2" descr="K-Nearest Neighbor(KNN) Algorithm for Machine Learning">
            <a:extLst>
              <a:ext uri="{FF2B5EF4-FFF2-40B4-BE49-F238E27FC236}">
                <a16:creationId xmlns:a16="http://schemas.microsoft.com/office/drawing/2014/main" id="{8370949E-9057-4DD6-B761-C3BEF9A6D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43777"/>
            <a:ext cx="7162800" cy="337485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6B5B00D-7C6A-4841-B514-290BD8CB7CDE}"/>
              </a:ext>
            </a:extLst>
          </p:cNvPr>
          <p:cNvSpPr txBox="1"/>
          <p:nvPr/>
        </p:nvSpPr>
        <p:spPr>
          <a:xfrm>
            <a:off x="462280" y="5564326"/>
            <a:ext cx="800100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As we can see the 3 nearest neighbors are from category A, hence this new data point must belong to category </a:t>
            </a: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16DEC3-1D7A-4683-836E-D9EB1E27844B}"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PROS AND CONS OF KNN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219200"/>
            <a:ext cx="8229600" cy="4906963"/>
          </a:xfrm>
        </p:spPr>
        <p:txBody>
          <a:bodyPr>
            <a:noAutofit/>
          </a:bodyPr>
          <a:lstStyle/>
          <a:p>
            <a:pPr marL="0" indent="0" algn="l">
              <a:buNone/>
            </a:pPr>
            <a:r>
              <a:rPr lang="en-US" sz="2400" b="1" i="0" u="sng" dirty="0">
                <a:effectLst/>
                <a:latin typeface="Times New Roman" panose="02020603050405020304" pitchFamily="18" charset="0"/>
                <a:cs typeface="Times New Roman" panose="02020603050405020304" pitchFamily="18" charset="0"/>
              </a:rPr>
              <a:t>Advantages of KNN Algorithm:</a:t>
            </a:r>
            <a:endParaRPr lang="en-US" sz="2400"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is simple to implement.</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is robust to the noisy training data</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can be more effective if the training data is large.</a:t>
            </a:r>
          </a:p>
          <a:p>
            <a:pPr algn="l">
              <a:buFont typeface="Arial" panose="020B0604020202020204" pitchFamily="34" charset="0"/>
              <a:buChar char="•"/>
            </a:pPr>
            <a:endParaRPr lang="en-US" sz="2400" b="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400" b="1" i="0" dirty="0">
                <a:effectLst/>
                <a:latin typeface="Times New Roman" panose="02020603050405020304" pitchFamily="18" charset="0"/>
                <a:cs typeface="Times New Roman" panose="02020603050405020304" pitchFamily="18" charset="0"/>
              </a:rPr>
              <a:t>Disadvantages of KNN Algorithm:</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Always needs to determine the value of K which may be complex some time.</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The computation cost is high because of calculating the distance between the data points for all the training samples.</a:t>
            </a:r>
          </a:p>
          <a:p>
            <a:pPr>
              <a:buNone/>
            </a:pPr>
            <a:endParaRPr lang="en-US"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A0590D-AD4D-448D-83DA-418F87294CB9}"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NUMERICAL ON KNN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2">
            <a:extLst>
              <a:ext uri="{FF2B5EF4-FFF2-40B4-BE49-F238E27FC236}">
                <a16:creationId xmlns:a16="http://schemas.microsoft.com/office/drawing/2014/main" id="{D4EC9352-73DF-48C8-88AD-DF8498EC40C5}"/>
              </a:ext>
            </a:extLst>
          </p:cNvPr>
          <p:cNvGraphicFramePr>
            <a:graphicFrameLocks noGrp="1"/>
          </p:cNvGraphicFramePr>
          <p:nvPr>
            <p:ph idx="1"/>
            <p:extLst>
              <p:ext uri="{D42A27DB-BD31-4B8C-83A1-F6EECF244321}">
                <p14:modId xmlns:p14="http://schemas.microsoft.com/office/powerpoint/2010/main" val="3811389637"/>
              </p:ext>
            </p:extLst>
          </p:nvPr>
        </p:nvGraphicFramePr>
        <p:xfrm>
          <a:off x="2095500" y="1849818"/>
          <a:ext cx="4953000" cy="1953796"/>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val="3651117360"/>
                    </a:ext>
                  </a:extLst>
                </a:gridCol>
                <a:gridCol w="1651000">
                  <a:extLst>
                    <a:ext uri="{9D8B030D-6E8A-4147-A177-3AD203B41FA5}">
                      <a16:colId xmlns:a16="http://schemas.microsoft.com/office/drawing/2014/main" val="4291956281"/>
                    </a:ext>
                  </a:extLst>
                </a:gridCol>
                <a:gridCol w="1651000">
                  <a:extLst>
                    <a:ext uri="{9D8B030D-6E8A-4147-A177-3AD203B41FA5}">
                      <a16:colId xmlns:a16="http://schemas.microsoft.com/office/drawing/2014/main" val="2065223694"/>
                    </a:ext>
                  </a:extLst>
                </a:gridCol>
              </a:tblGrid>
              <a:tr h="0">
                <a:tc>
                  <a:txBody>
                    <a:bodyPr/>
                    <a:lstStyle/>
                    <a:p>
                      <a:pPr algn="ctr"/>
                      <a:r>
                        <a:rPr lang="en-IN" dirty="0"/>
                        <a:t>P1</a:t>
                      </a:r>
                    </a:p>
                  </a:txBody>
                  <a:tcPr/>
                </a:tc>
                <a:tc>
                  <a:txBody>
                    <a:bodyPr/>
                    <a:lstStyle/>
                    <a:p>
                      <a:pPr algn="ctr"/>
                      <a:r>
                        <a:rPr lang="en-IN" dirty="0"/>
                        <a:t>P2</a:t>
                      </a:r>
                    </a:p>
                  </a:txBody>
                  <a:tcPr/>
                </a:tc>
                <a:tc>
                  <a:txBody>
                    <a:bodyPr/>
                    <a:lstStyle/>
                    <a:p>
                      <a:pPr algn="ctr"/>
                      <a:r>
                        <a:rPr lang="en-IN" dirty="0"/>
                        <a:t>Class</a:t>
                      </a:r>
                    </a:p>
                  </a:txBody>
                  <a:tcPr/>
                </a:tc>
                <a:extLst>
                  <a:ext uri="{0D108BD9-81ED-4DB2-BD59-A6C34878D82A}">
                    <a16:rowId xmlns:a16="http://schemas.microsoft.com/office/drawing/2014/main" val="1320620850"/>
                  </a:ext>
                </a:extLst>
              </a:tr>
              <a:tr h="397009">
                <a:tc>
                  <a:txBody>
                    <a:bodyPr/>
                    <a:lstStyle/>
                    <a:p>
                      <a:r>
                        <a:rPr lang="en-IN" dirty="0"/>
                        <a:t>7</a:t>
                      </a:r>
                    </a:p>
                  </a:txBody>
                  <a:tcPr/>
                </a:tc>
                <a:tc>
                  <a:txBody>
                    <a:bodyPr/>
                    <a:lstStyle/>
                    <a:p>
                      <a:r>
                        <a:rPr lang="en-IN" dirty="0"/>
                        <a:t>7</a:t>
                      </a:r>
                    </a:p>
                  </a:txBody>
                  <a:tcPr/>
                </a:tc>
                <a:tc>
                  <a:txBody>
                    <a:bodyPr/>
                    <a:lstStyle/>
                    <a:p>
                      <a:r>
                        <a:rPr lang="en-IN" dirty="0"/>
                        <a:t>False</a:t>
                      </a:r>
                    </a:p>
                  </a:txBody>
                  <a:tcPr/>
                </a:tc>
                <a:extLst>
                  <a:ext uri="{0D108BD9-81ED-4DB2-BD59-A6C34878D82A}">
                    <a16:rowId xmlns:a16="http://schemas.microsoft.com/office/drawing/2014/main" val="3510418024"/>
                  </a:ext>
                </a:extLst>
              </a:tr>
              <a:tr h="397009">
                <a:tc>
                  <a:txBody>
                    <a:bodyPr/>
                    <a:lstStyle/>
                    <a:p>
                      <a:r>
                        <a:rPr lang="en-IN" dirty="0"/>
                        <a:t>7</a:t>
                      </a:r>
                    </a:p>
                  </a:txBody>
                  <a:tcPr/>
                </a:tc>
                <a:tc>
                  <a:txBody>
                    <a:bodyPr/>
                    <a:lstStyle/>
                    <a:p>
                      <a:r>
                        <a:rPr lang="en-IN" dirty="0"/>
                        <a:t>4</a:t>
                      </a:r>
                    </a:p>
                  </a:txBody>
                  <a:tcPr/>
                </a:tc>
                <a:tc>
                  <a:txBody>
                    <a:bodyPr/>
                    <a:lstStyle/>
                    <a:p>
                      <a:r>
                        <a:rPr lang="en-IN" dirty="0"/>
                        <a:t>False</a:t>
                      </a:r>
                    </a:p>
                  </a:txBody>
                  <a:tcPr/>
                </a:tc>
                <a:extLst>
                  <a:ext uri="{0D108BD9-81ED-4DB2-BD59-A6C34878D82A}">
                    <a16:rowId xmlns:a16="http://schemas.microsoft.com/office/drawing/2014/main" val="1531273012"/>
                  </a:ext>
                </a:extLst>
              </a:tr>
              <a:tr h="397009">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816626286"/>
                  </a:ext>
                </a:extLst>
              </a:tr>
              <a:tr h="397009">
                <a:tc>
                  <a:txBody>
                    <a:bodyPr/>
                    <a:lstStyle/>
                    <a:p>
                      <a:r>
                        <a:rPr lang="en-IN" dirty="0"/>
                        <a:t>1</a:t>
                      </a:r>
                    </a:p>
                  </a:txBody>
                  <a:tcPr/>
                </a:tc>
                <a:tc>
                  <a:txBody>
                    <a:bodyPr/>
                    <a:lstStyle/>
                    <a:p>
                      <a:r>
                        <a:rPr lang="en-IN" dirty="0"/>
                        <a:t>4</a:t>
                      </a:r>
                    </a:p>
                  </a:txBody>
                  <a:tcPr/>
                </a:tc>
                <a:tc>
                  <a:txBody>
                    <a:bodyPr/>
                    <a:lstStyle/>
                    <a:p>
                      <a:r>
                        <a:rPr lang="en-IN" dirty="0"/>
                        <a:t>True</a:t>
                      </a:r>
                    </a:p>
                  </a:txBody>
                  <a:tcPr/>
                </a:tc>
                <a:extLst>
                  <a:ext uri="{0D108BD9-81ED-4DB2-BD59-A6C34878D82A}">
                    <a16:rowId xmlns:a16="http://schemas.microsoft.com/office/drawing/2014/main" val="1292345150"/>
                  </a:ext>
                </a:extLst>
              </a:tr>
            </a:tbl>
          </a:graphicData>
        </a:graphic>
      </p:graphicFrame>
      <p:sp>
        <p:nvSpPr>
          <p:cNvPr id="11" name="TextBox 10">
            <a:extLst>
              <a:ext uri="{FF2B5EF4-FFF2-40B4-BE49-F238E27FC236}">
                <a16:creationId xmlns:a16="http://schemas.microsoft.com/office/drawing/2014/main" id="{ADBA2470-0945-4F1A-83B8-D4BA206CD185}"/>
              </a:ext>
            </a:extLst>
          </p:cNvPr>
          <p:cNvSpPr txBox="1"/>
          <p:nvPr/>
        </p:nvSpPr>
        <p:spPr>
          <a:xfrm>
            <a:off x="2095500" y="3024108"/>
            <a:ext cx="4953000" cy="369332"/>
          </a:xfrm>
          <a:prstGeom prst="rect">
            <a:avLst/>
          </a:prstGeom>
          <a:noFill/>
        </p:spPr>
        <p:txBody>
          <a:bodyPr wrap="square">
            <a:spAutoFit/>
          </a:bodyPr>
          <a:lstStyle/>
          <a:p>
            <a:pPr>
              <a:buNone/>
            </a:pPr>
            <a:r>
              <a:rPr lang="en-US" sz="1800" dirty="0">
                <a:latin typeface="Times New Roman" pitchFamily="18" charset="0"/>
                <a:cs typeface="Times New Roman" pitchFamily="18" charset="0"/>
              </a:rPr>
              <a:t>3	             4		          True</a:t>
            </a:r>
          </a:p>
        </p:txBody>
      </p:sp>
      <p:sp>
        <p:nvSpPr>
          <p:cNvPr id="3" name="TextBox 2">
            <a:extLst>
              <a:ext uri="{FF2B5EF4-FFF2-40B4-BE49-F238E27FC236}">
                <a16:creationId xmlns:a16="http://schemas.microsoft.com/office/drawing/2014/main" id="{487A8100-A4CF-436B-AC61-6C302639B364}"/>
              </a:ext>
            </a:extLst>
          </p:cNvPr>
          <p:cNvSpPr txBox="1"/>
          <p:nvPr/>
        </p:nvSpPr>
        <p:spPr>
          <a:xfrm>
            <a:off x="822960" y="1010325"/>
            <a:ext cx="7848600" cy="646331"/>
          </a:xfrm>
          <a:prstGeom prst="rect">
            <a:avLst/>
          </a:prstGeom>
          <a:noFill/>
        </p:spPr>
        <p:txBody>
          <a:bodyPr wrap="square" rtlCol="0">
            <a:spAutoFit/>
          </a:bodyPr>
          <a:lstStyle/>
          <a:p>
            <a:r>
              <a:rPr lang="en-IN" dirty="0"/>
              <a:t>Perform KNN Classification Algorithm on the following data set and predict the class for x (P1=3 and P2=7), where k=3</a:t>
            </a:r>
          </a:p>
        </p:txBody>
      </p:sp>
      <p:sp>
        <p:nvSpPr>
          <p:cNvPr id="10" name="TextBox 9">
            <a:extLst>
              <a:ext uri="{FF2B5EF4-FFF2-40B4-BE49-F238E27FC236}">
                <a16:creationId xmlns:a16="http://schemas.microsoft.com/office/drawing/2014/main" id="{0A6C3925-F5A5-4FF4-BB1C-D060FA24922C}"/>
              </a:ext>
            </a:extLst>
          </p:cNvPr>
          <p:cNvSpPr txBox="1"/>
          <p:nvPr/>
        </p:nvSpPr>
        <p:spPr>
          <a:xfrm>
            <a:off x="990600" y="4369812"/>
            <a:ext cx="7239000" cy="369332"/>
          </a:xfrm>
          <a:prstGeom prst="rect">
            <a:avLst/>
          </a:prstGeom>
          <a:noFill/>
        </p:spPr>
        <p:txBody>
          <a:bodyPr wrap="square" rtlCol="0">
            <a:spAutoFit/>
          </a:bodyPr>
          <a:lstStyle/>
          <a:p>
            <a:r>
              <a:rPr lang="en-IN" dirty="0"/>
              <a:t>Euclidean Distance =</a:t>
            </a:r>
          </a:p>
        </p:txBody>
      </p:sp>
      <p:pic>
        <p:nvPicPr>
          <p:cNvPr id="1026" name="Picture 2" descr="Calculating distances in Blender with Python - Sinestesia">
            <a:extLst>
              <a:ext uri="{FF2B5EF4-FFF2-40B4-BE49-F238E27FC236}">
                <a16:creationId xmlns:a16="http://schemas.microsoft.com/office/drawing/2014/main" id="{6750AB2E-DBD0-4BEF-A360-CA2EB8C12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600" y="4060795"/>
            <a:ext cx="4531360" cy="1013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D42B79-052A-481B-9FE4-07C5ADAD036B}"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a:t>NUMERICAL ON KNN</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219201"/>
                <a:ext cx="8229600" cy="3581400"/>
              </a:xfrm>
            </p:spPr>
            <p:txBody>
              <a:bodyPr>
                <a:noAutofit/>
              </a:bodyPr>
              <a:lstStyle/>
              <a:p>
                <a:r>
                  <a:rPr lang="en-US" sz="2400" dirty="0">
                    <a:latin typeface="Times New Roman" pitchFamily="18" charset="0"/>
                    <a:cs typeface="Times New Roman" pitchFamily="18" charset="0"/>
                  </a:rPr>
                  <a:t>D(</a:t>
                </a:r>
                <a:r>
                  <a:rPr lang="en-US" sz="2400" dirty="0" err="1">
                    <a:latin typeface="Times New Roman" pitchFamily="18" charset="0"/>
                    <a:cs typeface="Times New Roman" pitchFamily="18" charset="0"/>
                  </a:rPr>
                  <a:t>x,i</a:t>
                </a:r>
                <a:r>
                  <a:rPr lang="en-US" sz="2400" dirty="0">
                    <a:latin typeface="Times New Roman" pitchFamily="18" charset="0"/>
                    <a:cs typeface="Times New Roman" pitchFamily="18" charset="0"/>
                  </a:rPr>
                  <a:t>)= </a:t>
                </a:r>
                <a14:m>
                  <m:oMath xmlns:m="http://schemas.openxmlformats.org/officeDocument/2006/math">
                    <m:sSup>
                      <m:sSupPr>
                        <m:ctrlPr>
                          <a:rPr lang="en-US" sz="2400" b="0" i="1" smtClean="0">
                            <a:solidFill>
                              <a:srgbClr val="836967"/>
                            </a:solidFill>
                            <a:latin typeface="Cambria Math" panose="02040503050406030204" pitchFamily="18" charset="0"/>
                            <a:ea typeface="Cambria Math" panose="02040503050406030204" pitchFamily="18" charset="0"/>
                          </a:rPr>
                        </m:ctrlPr>
                      </m:sSupPr>
                      <m:e>
                        <m:r>
                          <a:rPr lang="en-US" sz="2400" b="0" i="1" smtClean="0">
                            <a:solidFill>
                              <a:srgbClr val="836967"/>
                            </a:solidFill>
                            <a:latin typeface="Cambria Math" panose="02040503050406030204" pitchFamily="18" charset="0"/>
                            <a:ea typeface="Cambria Math" panose="02040503050406030204" pitchFamily="18" charset="0"/>
                          </a:rPr>
                          <m:t>√</m:t>
                        </m:r>
                        <m:d>
                          <m:dPr>
                            <m:ctrlPr>
                              <a:rPr lang="en-US" sz="2400" b="0" i="1" smtClean="0">
                                <a:solidFill>
                                  <a:srgbClr val="836967"/>
                                </a:solidFill>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2−7</m:t>
                            </m:r>
                          </m:e>
                        </m:d>
                      </m:e>
                      <m:sup>
                        <m:r>
                          <a:rPr lang="en-US" sz="2400" b="0" i="1" smtClean="0">
                            <a:latin typeface="Cambria Math" panose="02040503050406030204" pitchFamily="18" charset="0"/>
                            <a:ea typeface="Cambria Math" panose="02040503050406030204" pitchFamily="18" charset="0"/>
                          </a:rPr>
                          <m:t>2</m:t>
                        </m:r>
                      </m:sup>
                    </m:sSup>
                  </m:oMath>
                </a14:m>
                <a:r>
                  <a:rPr lang="en-US" sz="2400" dirty="0">
                    <a:latin typeface="Times New Roman" pitchFamily="18" charset="0"/>
                    <a:cs typeface="Times New Roman" pitchFamily="18" charset="0"/>
                  </a:rPr>
                  <a:t>+</a:t>
                </a:r>
                <a14:m>
                  <m:oMath xmlns:m="http://schemas.openxmlformats.org/officeDocument/2006/math">
                    <m:sSup>
                      <m:sSupPr>
                        <m:ctrlPr>
                          <a:rPr lang="en-US" sz="2400" i="1" smtClean="0">
                            <a:solidFill>
                              <a:srgbClr val="836967"/>
                            </a:solidFill>
                            <a:latin typeface="Cambria Math" panose="02040503050406030204" pitchFamily="18" charset="0"/>
                          </a:rPr>
                        </m:ctrlPr>
                      </m:sSupPr>
                      <m:e>
                        <m:d>
                          <m:dPr>
                            <m:ctrlPr>
                              <a:rPr lang="en-US" sz="2400" i="1" smtClean="0">
                                <a:solidFill>
                                  <a:srgbClr val="836967"/>
                                </a:solidFill>
                                <a:latin typeface="Cambria Math" panose="02040503050406030204" pitchFamily="18" charset="0"/>
                              </a:rPr>
                            </m:ctrlPr>
                          </m:dPr>
                          <m:e>
                            <m:r>
                              <a:rPr lang="en-US" sz="2400" i="1" smtClean="0">
                                <a:latin typeface="Cambria Math" panose="02040503050406030204" pitchFamily="18" charset="0"/>
                              </a:rPr>
                              <m:t>7−7</m:t>
                            </m:r>
                          </m:e>
                        </m:d>
                      </m:e>
                      <m:sup>
                        <m:r>
                          <a:rPr lang="en-US" sz="2400" i="1" smtClean="0">
                            <a:latin typeface="Cambria Math" panose="02040503050406030204" pitchFamily="18" charset="0"/>
                          </a:rPr>
                          <m:t>2</m:t>
                        </m:r>
                      </m:sup>
                    </m:sSup>
                  </m:oMath>
                </a14:m>
                <a:r>
                  <a:rPr lang="en-US" sz="2400" dirty="0">
                    <a:latin typeface="Times New Roman" pitchFamily="18" charset="0"/>
                    <a:cs typeface="Times New Roman" pitchFamily="18" charset="0"/>
                  </a:rPr>
                  <a:t> = 4</a:t>
                </a:r>
              </a:p>
              <a:p>
                <a:r>
                  <a:rPr lang="en-US" sz="2400" dirty="0">
                    <a:latin typeface="Times New Roman" pitchFamily="18" charset="0"/>
                    <a:cs typeface="Times New Roman" pitchFamily="18" charset="0"/>
                  </a:rPr>
                  <a:t>D(</a:t>
                </a:r>
                <a:r>
                  <a:rPr lang="en-US" sz="2400" dirty="0" err="1">
                    <a:latin typeface="Times New Roman" pitchFamily="18" charset="0"/>
                    <a:cs typeface="Times New Roman" pitchFamily="18" charset="0"/>
                  </a:rPr>
                  <a:t>x,ii</a:t>
                </a:r>
                <a:r>
                  <a:rPr lang="en-US" sz="2400" dirty="0">
                    <a:latin typeface="Times New Roman" pitchFamily="18" charset="0"/>
                    <a:cs typeface="Times New Roman" pitchFamily="18" charset="0"/>
                  </a:rPr>
                  <a:t>)=</a:t>
                </a:r>
                <a:r>
                  <a:rPr lang="en-US" sz="2400" b="0" dirty="0">
                    <a:solidFill>
                      <a:srgbClr val="836967"/>
                    </a:solidFill>
                    <a:ea typeface="Cambria Math" panose="02040503050406030204" pitchFamily="18" charset="0"/>
                  </a:rPr>
                  <a:t> </a:t>
                </a:r>
                <a14:m>
                  <m:oMath xmlns:m="http://schemas.openxmlformats.org/officeDocument/2006/math">
                    <m:sSup>
                      <m:sSupPr>
                        <m:ctrlPr>
                          <a:rPr lang="en-US" sz="2400" b="0" i="1" smtClean="0">
                            <a:solidFill>
                              <a:srgbClr val="836967"/>
                            </a:solidFill>
                            <a:latin typeface="Cambria Math" panose="02040503050406030204" pitchFamily="18" charset="0"/>
                            <a:ea typeface="Cambria Math" panose="02040503050406030204" pitchFamily="18" charset="0"/>
                          </a:rPr>
                        </m:ctrlPr>
                      </m:sSupPr>
                      <m:e>
                        <m:r>
                          <a:rPr lang="en-US" sz="2400" b="0" i="1" smtClean="0">
                            <a:solidFill>
                              <a:srgbClr val="836967"/>
                            </a:solidFill>
                            <a:latin typeface="Cambria Math" panose="02040503050406030204" pitchFamily="18" charset="0"/>
                            <a:ea typeface="Cambria Math" panose="02040503050406030204" pitchFamily="18" charset="0"/>
                          </a:rPr>
                          <m:t>√</m:t>
                        </m:r>
                        <m:d>
                          <m:dPr>
                            <m:ctrlPr>
                              <a:rPr lang="en-US" sz="2400" b="0" i="1" smtClean="0">
                                <a:solidFill>
                                  <a:srgbClr val="836967"/>
                                </a:solidFill>
                                <a:latin typeface="Cambria Math" panose="02040503050406030204" pitchFamily="18" charset="0"/>
                                <a:ea typeface="Cambria Math" panose="02040503050406030204" pitchFamily="18" charset="0"/>
                              </a:rPr>
                            </m:ctrlPr>
                          </m:dPr>
                          <m:e>
                            <m:r>
                              <a:rPr lang="en-IN" sz="2400" b="0" i="1" smtClean="0">
                                <a:solidFill>
                                  <a:srgbClr val="836967"/>
                                </a:solidFill>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−7</m:t>
                            </m:r>
                          </m:e>
                        </m:d>
                      </m:e>
                      <m:sup>
                        <m:r>
                          <a:rPr lang="en-US" sz="2400" b="0" i="1" smtClean="0">
                            <a:latin typeface="Cambria Math" panose="02040503050406030204" pitchFamily="18" charset="0"/>
                            <a:ea typeface="Cambria Math" panose="02040503050406030204" pitchFamily="18" charset="0"/>
                          </a:rPr>
                          <m:t>2</m:t>
                        </m:r>
                      </m:sup>
                    </m:sSup>
                  </m:oMath>
                </a14:m>
                <a:r>
                  <a:rPr lang="en-US" sz="2400" dirty="0">
                    <a:latin typeface="Times New Roman" pitchFamily="18" charset="0"/>
                    <a:cs typeface="Times New Roman" pitchFamily="18" charset="0"/>
                  </a:rPr>
                  <a:t>+</a:t>
                </a:r>
                <a14:m>
                  <m:oMath xmlns:m="http://schemas.openxmlformats.org/officeDocument/2006/math">
                    <m:sSup>
                      <m:sSupPr>
                        <m:ctrlPr>
                          <a:rPr lang="en-US" sz="2400" i="1" smtClean="0">
                            <a:solidFill>
                              <a:srgbClr val="836967"/>
                            </a:solidFill>
                            <a:latin typeface="Cambria Math" panose="02040503050406030204" pitchFamily="18" charset="0"/>
                          </a:rPr>
                        </m:ctrlPr>
                      </m:sSupPr>
                      <m:e>
                        <m:d>
                          <m:dPr>
                            <m:ctrlPr>
                              <a:rPr lang="en-US" sz="2400" i="1" smtClean="0">
                                <a:solidFill>
                                  <a:srgbClr val="836967"/>
                                </a:solidFill>
                                <a:latin typeface="Cambria Math" panose="02040503050406030204" pitchFamily="18" charset="0"/>
                              </a:rPr>
                            </m:ctrlPr>
                          </m:dPr>
                          <m:e>
                            <m:r>
                              <a:rPr lang="en-US" sz="2400" i="1" smtClean="0">
                                <a:latin typeface="Cambria Math" panose="02040503050406030204" pitchFamily="18" charset="0"/>
                              </a:rPr>
                              <m:t>7−</m:t>
                            </m:r>
                            <m:r>
                              <a:rPr lang="en-IN" sz="2400" b="0" i="1" smtClean="0">
                                <a:latin typeface="Cambria Math" panose="02040503050406030204" pitchFamily="18" charset="0"/>
                              </a:rPr>
                              <m:t>4</m:t>
                            </m:r>
                          </m:e>
                        </m:d>
                      </m:e>
                      <m:sup>
                        <m:r>
                          <a:rPr lang="en-US" sz="2400" i="1" smtClean="0">
                            <a:latin typeface="Cambria Math" panose="02040503050406030204" pitchFamily="18" charset="0"/>
                          </a:rPr>
                          <m:t>2</m:t>
                        </m:r>
                      </m:sup>
                    </m:sSup>
                  </m:oMath>
                </a14:m>
                <a:r>
                  <a:rPr lang="en-US" sz="2400" dirty="0">
                    <a:latin typeface="Times New Roman" pitchFamily="18" charset="0"/>
                    <a:cs typeface="Times New Roman" pitchFamily="18" charset="0"/>
                  </a:rPr>
                  <a:t> = 5</a:t>
                </a:r>
              </a:p>
              <a:p>
                <a:r>
                  <a:rPr lang="en-US" sz="2400" dirty="0">
                    <a:latin typeface="Times New Roman" pitchFamily="18" charset="0"/>
                    <a:cs typeface="Times New Roman" pitchFamily="18" charset="0"/>
                  </a:rPr>
                  <a:t>D(</a:t>
                </a:r>
                <a:r>
                  <a:rPr lang="en-US" sz="2400" dirty="0" err="1">
                    <a:latin typeface="Times New Roman" pitchFamily="18" charset="0"/>
                    <a:cs typeface="Times New Roman" pitchFamily="18" charset="0"/>
                  </a:rPr>
                  <a:t>x,iii</a:t>
                </a:r>
                <a:r>
                  <a:rPr lang="en-US" sz="2400" dirty="0">
                    <a:latin typeface="Times New Roman" pitchFamily="18" charset="0"/>
                    <a:cs typeface="Times New Roman" pitchFamily="18" charset="0"/>
                  </a:rPr>
                  <a:t>)=</a:t>
                </a:r>
                <a:r>
                  <a:rPr lang="en-US" sz="2400" b="0" dirty="0">
                    <a:solidFill>
                      <a:srgbClr val="836967"/>
                    </a:solidFill>
                    <a:ea typeface="Cambria Math" panose="02040503050406030204" pitchFamily="18" charset="0"/>
                  </a:rPr>
                  <a:t> </a:t>
                </a:r>
                <a14:m>
                  <m:oMath xmlns:m="http://schemas.openxmlformats.org/officeDocument/2006/math">
                    <m:sSup>
                      <m:sSupPr>
                        <m:ctrlPr>
                          <a:rPr lang="en-US" sz="2400" b="0" i="1" smtClean="0">
                            <a:solidFill>
                              <a:srgbClr val="836967"/>
                            </a:solidFill>
                            <a:latin typeface="Cambria Math" panose="02040503050406030204" pitchFamily="18" charset="0"/>
                            <a:ea typeface="Cambria Math" panose="02040503050406030204" pitchFamily="18" charset="0"/>
                          </a:rPr>
                        </m:ctrlPr>
                      </m:sSupPr>
                      <m:e>
                        <m:r>
                          <a:rPr lang="en-US" sz="2400" b="0" i="1" smtClean="0">
                            <a:solidFill>
                              <a:srgbClr val="836967"/>
                            </a:solidFill>
                            <a:latin typeface="Cambria Math" panose="02040503050406030204" pitchFamily="18" charset="0"/>
                            <a:ea typeface="Cambria Math" panose="02040503050406030204" pitchFamily="18" charset="0"/>
                          </a:rPr>
                          <m:t>√</m:t>
                        </m:r>
                        <m:d>
                          <m:dPr>
                            <m:ctrlPr>
                              <a:rPr lang="en-US" sz="2400" b="0" i="1" smtClean="0">
                                <a:solidFill>
                                  <a:srgbClr val="836967"/>
                                </a:solidFill>
                                <a:latin typeface="Cambria Math" panose="02040503050406030204" pitchFamily="18" charset="0"/>
                                <a:ea typeface="Cambria Math" panose="02040503050406030204" pitchFamily="18" charset="0"/>
                              </a:rPr>
                            </m:ctrlPr>
                          </m:dPr>
                          <m:e>
                            <m:r>
                              <a:rPr lang="en-IN" sz="2400" b="0" i="1" smtClean="0">
                                <a:solidFill>
                                  <a:srgbClr val="836967"/>
                                </a:solidFill>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3</m:t>
                            </m:r>
                          </m:e>
                        </m:d>
                      </m:e>
                      <m:sup>
                        <m:r>
                          <a:rPr lang="en-US" sz="2400" b="0" i="1" smtClean="0">
                            <a:latin typeface="Cambria Math" panose="02040503050406030204" pitchFamily="18" charset="0"/>
                            <a:ea typeface="Cambria Math" panose="02040503050406030204" pitchFamily="18" charset="0"/>
                          </a:rPr>
                          <m:t>2</m:t>
                        </m:r>
                      </m:sup>
                    </m:sSup>
                  </m:oMath>
                </a14:m>
                <a:r>
                  <a:rPr lang="en-US" sz="2400" dirty="0">
                    <a:latin typeface="Times New Roman" pitchFamily="18" charset="0"/>
                    <a:cs typeface="Times New Roman" pitchFamily="18" charset="0"/>
                  </a:rPr>
                  <a:t>+</a:t>
                </a:r>
                <a14:m>
                  <m:oMath xmlns:m="http://schemas.openxmlformats.org/officeDocument/2006/math">
                    <m:sSup>
                      <m:sSupPr>
                        <m:ctrlPr>
                          <a:rPr lang="en-US" sz="2400" i="1" smtClean="0">
                            <a:solidFill>
                              <a:srgbClr val="836967"/>
                            </a:solidFill>
                            <a:latin typeface="Cambria Math" panose="02040503050406030204" pitchFamily="18" charset="0"/>
                          </a:rPr>
                        </m:ctrlPr>
                      </m:sSupPr>
                      <m:e>
                        <m:d>
                          <m:dPr>
                            <m:ctrlPr>
                              <a:rPr lang="en-US" sz="2400" i="1" smtClean="0">
                                <a:solidFill>
                                  <a:srgbClr val="836967"/>
                                </a:solidFill>
                                <a:latin typeface="Cambria Math" panose="02040503050406030204" pitchFamily="18" charset="0"/>
                              </a:rPr>
                            </m:ctrlPr>
                          </m:dPr>
                          <m:e>
                            <m:r>
                              <a:rPr lang="en-US" sz="2400" i="1" smtClean="0">
                                <a:latin typeface="Cambria Math" panose="02040503050406030204" pitchFamily="18" charset="0"/>
                              </a:rPr>
                              <m:t>7−</m:t>
                            </m:r>
                            <m:r>
                              <a:rPr lang="en-IN" sz="2400" b="0" i="1" smtClean="0">
                                <a:latin typeface="Cambria Math" panose="02040503050406030204" pitchFamily="18" charset="0"/>
                              </a:rPr>
                              <m:t>4</m:t>
                            </m:r>
                          </m:e>
                        </m:d>
                      </m:e>
                      <m:sup>
                        <m:r>
                          <a:rPr lang="en-US" sz="2400" i="1" smtClean="0">
                            <a:latin typeface="Cambria Math" panose="02040503050406030204" pitchFamily="18" charset="0"/>
                          </a:rPr>
                          <m:t>2</m:t>
                        </m:r>
                      </m:sup>
                    </m:sSup>
                  </m:oMath>
                </a14:m>
                <a:r>
                  <a:rPr lang="en-US" sz="2400" dirty="0">
                    <a:latin typeface="Times New Roman" pitchFamily="18" charset="0"/>
                    <a:cs typeface="Times New Roman" pitchFamily="18" charset="0"/>
                  </a:rPr>
                  <a:t> = 3</a:t>
                </a:r>
              </a:p>
              <a:p>
                <a:r>
                  <a:rPr lang="en-US" sz="2400" dirty="0">
                    <a:latin typeface="Times New Roman" pitchFamily="18" charset="0"/>
                    <a:cs typeface="Times New Roman" pitchFamily="18" charset="0"/>
                  </a:rPr>
                  <a:t>D(</a:t>
                </a:r>
                <a:r>
                  <a:rPr lang="en-US" sz="2400" dirty="0" err="1">
                    <a:latin typeface="Times New Roman" pitchFamily="18" charset="0"/>
                    <a:cs typeface="Times New Roman" pitchFamily="18" charset="0"/>
                  </a:rPr>
                  <a:t>x,iv</a:t>
                </a:r>
                <a:r>
                  <a:rPr lang="en-US" sz="2400" dirty="0">
                    <a:latin typeface="Times New Roman" pitchFamily="18" charset="0"/>
                    <a:cs typeface="Times New Roman" pitchFamily="18" charset="0"/>
                  </a:rPr>
                  <a:t>)= </a:t>
                </a:r>
                <a14:m>
                  <m:oMath xmlns:m="http://schemas.openxmlformats.org/officeDocument/2006/math">
                    <m:sSup>
                      <m:sSupPr>
                        <m:ctrlPr>
                          <a:rPr lang="en-US" sz="2400" b="0" i="1" smtClean="0">
                            <a:solidFill>
                              <a:srgbClr val="836967"/>
                            </a:solidFill>
                            <a:latin typeface="Cambria Math" panose="02040503050406030204" pitchFamily="18" charset="0"/>
                            <a:ea typeface="Cambria Math" panose="02040503050406030204" pitchFamily="18" charset="0"/>
                          </a:rPr>
                        </m:ctrlPr>
                      </m:sSupPr>
                      <m:e>
                        <m:r>
                          <a:rPr lang="en-US" sz="2400" b="0" i="1" smtClean="0">
                            <a:solidFill>
                              <a:srgbClr val="836967"/>
                            </a:solidFill>
                            <a:latin typeface="Cambria Math" panose="02040503050406030204" pitchFamily="18" charset="0"/>
                            <a:ea typeface="Cambria Math" panose="02040503050406030204" pitchFamily="18" charset="0"/>
                          </a:rPr>
                          <m:t>√</m:t>
                        </m:r>
                        <m:d>
                          <m:dPr>
                            <m:ctrlPr>
                              <a:rPr lang="en-US" sz="2400" b="0" i="1" smtClean="0">
                                <a:solidFill>
                                  <a:srgbClr val="836967"/>
                                </a:solidFill>
                                <a:latin typeface="Cambria Math" panose="02040503050406030204" pitchFamily="18" charset="0"/>
                                <a:ea typeface="Cambria Math" panose="02040503050406030204" pitchFamily="18" charset="0"/>
                              </a:rPr>
                            </m:ctrlPr>
                          </m:dPr>
                          <m:e>
                            <m:r>
                              <a:rPr lang="en-IN" sz="2400" b="0" i="1" smtClean="0">
                                <a:solidFill>
                                  <a:srgbClr val="836967"/>
                                </a:solidFill>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1</m:t>
                            </m:r>
                          </m:e>
                        </m:d>
                      </m:e>
                      <m:sup>
                        <m:r>
                          <a:rPr lang="en-US" sz="2400" b="0" i="1" smtClean="0">
                            <a:latin typeface="Cambria Math" panose="02040503050406030204" pitchFamily="18" charset="0"/>
                            <a:ea typeface="Cambria Math" panose="02040503050406030204" pitchFamily="18" charset="0"/>
                          </a:rPr>
                          <m:t>2</m:t>
                        </m:r>
                      </m:sup>
                    </m:sSup>
                  </m:oMath>
                </a14:m>
                <a:r>
                  <a:rPr lang="en-US" sz="2400" dirty="0">
                    <a:latin typeface="Times New Roman" pitchFamily="18" charset="0"/>
                    <a:cs typeface="Times New Roman" pitchFamily="18" charset="0"/>
                  </a:rPr>
                  <a:t>+</a:t>
                </a:r>
                <a14:m>
                  <m:oMath xmlns:m="http://schemas.openxmlformats.org/officeDocument/2006/math">
                    <m:sSup>
                      <m:sSupPr>
                        <m:ctrlPr>
                          <a:rPr lang="en-US" sz="2400" i="1" smtClean="0">
                            <a:solidFill>
                              <a:srgbClr val="836967"/>
                            </a:solidFill>
                            <a:latin typeface="Cambria Math" panose="02040503050406030204" pitchFamily="18" charset="0"/>
                          </a:rPr>
                        </m:ctrlPr>
                      </m:sSupPr>
                      <m:e>
                        <m:d>
                          <m:dPr>
                            <m:ctrlPr>
                              <a:rPr lang="en-US" sz="2400" i="1" smtClean="0">
                                <a:solidFill>
                                  <a:srgbClr val="836967"/>
                                </a:solidFill>
                                <a:latin typeface="Cambria Math" panose="02040503050406030204" pitchFamily="18" charset="0"/>
                              </a:rPr>
                            </m:ctrlPr>
                          </m:dPr>
                          <m:e>
                            <m:r>
                              <a:rPr lang="en-US" sz="2400" i="1" smtClean="0">
                                <a:latin typeface="Cambria Math" panose="02040503050406030204" pitchFamily="18" charset="0"/>
                              </a:rPr>
                              <m:t>7−</m:t>
                            </m:r>
                            <m:r>
                              <a:rPr lang="en-IN" sz="2400" b="0" i="1" smtClean="0">
                                <a:latin typeface="Cambria Math" panose="02040503050406030204" pitchFamily="18" charset="0"/>
                              </a:rPr>
                              <m:t>4</m:t>
                            </m:r>
                          </m:e>
                        </m:d>
                      </m:e>
                      <m:sup>
                        <m:r>
                          <a:rPr lang="en-US" sz="2400" i="1" smtClean="0">
                            <a:latin typeface="Cambria Math" panose="02040503050406030204" pitchFamily="18" charset="0"/>
                          </a:rPr>
                          <m:t>2</m:t>
                        </m:r>
                      </m:sup>
                    </m:sSup>
                  </m:oMath>
                </a14:m>
                <a:r>
                  <a:rPr lang="en-US" sz="2400" dirty="0">
                    <a:latin typeface="Times New Roman" pitchFamily="18" charset="0"/>
                    <a:cs typeface="Times New Roman" pitchFamily="18" charset="0"/>
                  </a:rPr>
                  <a:t> = 3.6</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We, need to find out the three nearest neighbors that means, the distance having the lowest value: 3, 3.6 and 4</a:t>
                </a: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219201"/>
                <a:ext cx="8229600" cy="3581400"/>
              </a:xfrm>
              <a:blipFill>
                <a:blip r:embed="rId3"/>
                <a:stretch>
                  <a:fillRect l="-1111" t="-510"/>
                </a:stretch>
              </a:blipFill>
            </p:spPr>
            <p:txBody>
              <a:bodyPr/>
              <a:lstStyle/>
              <a:p>
                <a:r>
                  <a:rPr lang="en-IN">
                    <a:noFill/>
                  </a:rPr>
                  <a:t> </a:t>
                </a:r>
              </a:p>
            </p:txBody>
          </p:sp>
        </mc:Fallback>
      </mc:AlternateContent>
      <p:cxnSp>
        <p:nvCxnSpPr>
          <p:cNvPr id="3" name="Straight Arrow Connector 2">
            <a:extLst>
              <a:ext uri="{FF2B5EF4-FFF2-40B4-BE49-F238E27FC236}">
                <a16:creationId xmlns:a16="http://schemas.microsoft.com/office/drawing/2014/main" id="{AAAD40C0-2D57-4BEF-BE82-82AB1046AEF0}"/>
              </a:ext>
            </a:extLst>
          </p:cNvPr>
          <p:cNvCxnSpPr/>
          <p:nvPr/>
        </p:nvCxnSpPr>
        <p:spPr>
          <a:xfrm flipH="1">
            <a:off x="4267200" y="4343400"/>
            <a:ext cx="762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E09B72-5791-43DF-8D58-63536112D64D}"/>
              </a:ext>
            </a:extLst>
          </p:cNvPr>
          <p:cNvCxnSpPr/>
          <p:nvPr/>
        </p:nvCxnSpPr>
        <p:spPr>
          <a:xfrm>
            <a:off x="5562600" y="43434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A51929-0117-44D1-A616-109C3D80EA61}"/>
              </a:ext>
            </a:extLst>
          </p:cNvPr>
          <p:cNvCxnSpPr/>
          <p:nvPr/>
        </p:nvCxnSpPr>
        <p:spPr>
          <a:xfrm>
            <a:off x="6400800" y="4343400"/>
            <a:ext cx="8382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76B9723-5119-4317-A738-D7697EE45C0C}"/>
              </a:ext>
            </a:extLst>
          </p:cNvPr>
          <p:cNvSpPr txBox="1"/>
          <p:nvPr/>
        </p:nvSpPr>
        <p:spPr>
          <a:xfrm>
            <a:off x="3276600" y="4748372"/>
            <a:ext cx="1143000" cy="369332"/>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3683BE1-7CAE-4C0B-849B-42111C3F61B1}"/>
              </a:ext>
            </a:extLst>
          </p:cNvPr>
          <p:cNvSpPr txBox="1"/>
          <p:nvPr/>
        </p:nvSpPr>
        <p:spPr>
          <a:xfrm>
            <a:off x="3429000" y="4763970"/>
            <a:ext cx="1143000" cy="369332"/>
          </a:xfrm>
          <a:prstGeom prst="rect">
            <a:avLst/>
          </a:prstGeom>
          <a:noFill/>
        </p:spPr>
        <p:txBody>
          <a:bodyPr wrap="square" rtlCol="0">
            <a:spAutoFit/>
          </a:bodyPr>
          <a:lstStyle/>
          <a:p>
            <a:pPr algn="ctr"/>
            <a:r>
              <a:rPr lang="en-IN" b="1" dirty="0"/>
              <a:t>TRUE</a:t>
            </a:r>
          </a:p>
        </p:txBody>
      </p:sp>
      <p:sp>
        <p:nvSpPr>
          <p:cNvPr id="17" name="TextBox 16">
            <a:extLst>
              <a:ext uri="{FF2B5EF4-FFF2-40B4-BE49-F238E27FC236}">
                <a16:creationId xmlns:a16="http://schemas.microsoft.com/office/drawing/2014/main" id="{8A1A428E-072C-4246-A42A-2480A96E0DF6}"/>
              </a:ext>
            </a:extLst>
          </p:cNvPr>
          <p:cNvSpPr txBox="1"/>
          <p:nvPr/>
        </p:nvSpPr>
        <p:spPr>
          <a:xfrm>
            <a:off x="4876800" y="4899266"/>
            <a:ext cx="1524000" cy="369332"/>
          </a:xfrm>
          <a:prstGeom prst="rect">
            <a:avLst/>
          </a:prstGeom>
          <a:noFill/>
        </p:spPr>
        <p:txBody>
          <a:bodyPr wrap="square" rtlCol="0">
            <a:spAutoFit/>
          </a:bodyPr>
          <a:lstStyle/>
          <a:p>
            <a:pPr algn="ctr"/>
            <a:r>
              <a:rPr lang="en-IN" b="1" dirty="0"/>
              <a:t>TRUE</a:t>
            </a:r>
          </a:p>
        </p:txBody>
      </p:sp>
      <p:sp>
        <p:nvSpPr>
          <p:cNvPr id="18" name="TextBox 17">
            <a:extLst>
              <a:ext uri="{FF2B5EF4-FFF2-40B4-BE49-F238E27FC236}">
                <a16:creationId xmlns:a16="http://schemas.microsoft.com/office/drawing/2014/main" id="{3009DAC2-044D-4477-8282-8B6F8F16C288}"/>
              </a:ext>
            </a:extLst>
          </p:cNvPr>
          <p:cNvSpPr txBox="1"/>
          <p:nvPr/>
        </p:nvSpPr>
        <p:spPr>
          <a:xfrm>
            <a:off x="6972300" y="4782286"/>
            <a:ext cx="1143000" cy="369332"/>
          </a:xfrm>
          <a:prstGeom prst="rect">
            <a:avLst/>
          </a:prstGeom>
          <a:noFill/>
        </p:spPr>
        <p:txBody>
          <a:bodyPr wrap="square" rtlCol="0">
            <a:spAutoFit/>
          </a:bodyPr>
          <a:lstStyle/>
          <a:p>
            <a:pPr algn="ctr"/>
            <a:r>
              <a:rPr lang="en-IN" dirty="0"/>
              <a:t>FALSE</a:t>
            </a:r>
          </a:p>
        </p:txBody>
      </p:sp>
      <p:sp>
        <p:nvSpPr>
          <p:cNvPr id="19" name="TextBox 18">
            <a:extLst>
              <a:ext uri="{FF2B5EF4-FFF2-40B4-BE49-F238E27FC236}">
                <a16:creationId xmlns:a16="http://schemas.microsoft.com/office/drawing/2014/main" id="{BB90D869-76F0-4218-BBB8-D9F8F95C8D69}"/>
              </a:ext>
            </a:extLst>
          </p:cNvPr>
          <p:cNvSpPr txBox="1"/>
          <p:nvPr/>
        </p:nvSpPr>
        <p:spPr>
          <a:xfrm>
            <a:off x="723900" y="5410200"/>
            <a:ext cx="7886700" cy="461665"/>
          </a:xfrm>
          <a:prstGeom prst="rect">
            <a:avLst/>
          </a:prstGeom>
          <a:noFill/>
        </p:spPr>
        <p:txBody>
          <a:bodyPr wrap="square" rtlCol="0">
            <a:spAutoFit/>
          </a:bodyPr>
          <a:lstStyle/>
          <a:p>
            <a:r>
              <a:rPr lang="en-IN" sz="2400" dirty="0">
                <a:solidFill>
                  <a:srgbClr val="FF0000"/>
                </a:solidFill>
              </a:rPr>
              <a:t>Thus, X(p1= 2 and p2=7) will belong to class True </a:t>
            </a:r>
            <a:r>
              <a:rPr lang="en-IN"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86206F-A86E-46D5-A746-63556B0EE1CE}"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WHY KNN IS NON-PARAMETRIC?</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2209800"/>
            <a:ext cx="8229600" cy="2438399"/>
          </a:xfrm>
        </p:spPr>
        <p:txBody>
          <a:bodyPr>
            <a:noAutofit/>
          </a:bodyPr>
          <a:lstStyle/>
          <a:p>
            <a:pPr marL="0" indent="0" algn="just">
              <a:buNone/>
            </a:pPr>
            <a:r>
              <a:rPr lang="en-US" sz="2400" b="0" i="0" dirty="0">
                <a:effectLst/>
              </a:rPr>
              <a:t>Non-parametric means not making any assumptions on the underlying data distribution. Non-parametric methods do not have fixed numbers of parameters in the model. Similarly in KNN, model parameters actually grows with the training data set - you can imagine each training case as a "parameter" in the model.</a:t>
            </a:r>
            <a:endParaRPr lang="en-US" sz="2400" dirty="0"/>
          </a:p>
        </p:txBody>
      </p:sp>
    </p:spTree>
    <p:extLst>
      <p:ext uri="{BB962C8B-B14F-4D97-AF65-F5344CB8AC3E}">
        <p14:creationId xmlns:p14="http://schemas.microsoft.com/office/powerpoint/2010/main" val="542247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FA1DE680-13C6-428E-9BF9-ECCA7BC48ADF}"/>
              </a:ext>
            </a:extLst>
          </p:cNvPr>
          <p:cNvGraphicFramePr>
            <a:graphicFrameLocks noGrp="1"/>
          </p:cNvGraphicFramePr>
          <p:nvPr>
            <p:ph idx="1"/>
            <p:extLst>
              <p:ext uri="{D42A27DB-BD31-4B8C-83A1-F6EECF244321}">
                <p14:modId xmlns:p14="http://schemas.microsoft.com/office/powerpoint/2010/main" val="1335677039"/>
              </p:ext>
            </p:extLst>
          </p:nvPr>
        </p:nvGraphicFramePr>
        <p:xfrm>
          <a:off x="609600" y="1792857"/>
          <a:ext cx="7543800" cy="4585718"/>
        </p:xfrm>
        <a:graphic>
          <a:graphicData uri="http://schemas.openxmlformats.org/drawingml/2006/table">
            <a:tbl>
              <a:tblPr/>
              <a:tblGrid>
                <a:gridCol w="2514600">
                  <a:extLst>
                    <a:ext uri="{9D8B030D-6E8A-4147-A177-3AD203B41FA5}">
                      <a16:colId xmlns:a16="http://schemas.microsoft.com/office/drawing/2014/main" val="3997309032"/>
                    </a:ext>
                  </a:extLst>
                </a:gridCol>
                <a:gridCol w="2514600">
                  <a:extLst>
                    <a:ext uri="{9D8B030D-6E8A-4147-A177-3AD203B41FA5}">
                      <a16:colId xmlns:a16="http://schemas.microsoft.com/office/drawing/2014/main" val="965874815"/>
                    </a:ext>
                  </a:extLst>
                </a:gridCol>
                <a:gridCol w="2514600">
                  <a:extLst>
                    <a:ext uri="{9D8B030D-6E8A-4147-A177-3AD203B41FA5}">
                      <a16:colId xmlns:a16="http://schemas.microsoft.com/office/drawing/2014/main" val="3898999081"/>
                    </a:ext>
                  </a:extLst>
                </a:gridCol>
              </a:tblGrid>
              <a:tr h="206142">
                <a:tc>
                  <a:txBody>
                    <a:bodyPr/>
                    <a:lstStyle/>
                    <a:p>
                      <a:pPr algn="ctr" fontAlgn="ctr"/>
                      <a:r>
                        <a:rPr lang="en-IN" sz="1300" b="1">
                          <a:solidFill>
                            <a:srgbClr val="323232"/>
                          </a:solidFill>
                          <a:effectLst/>
                          <a:latin typeface="-apple-system"/>
                        </a:rPr>
                        <a:t>Height (in cms)</a:t>
                      </a:r>
                    </a:p>
                  </a:txBody>
                  <a:tcPr marL="4513" marR="4513" marT="4513" marB="4513"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E5E5E5"/>
                    </a:solidFill>
                  </a:tcPr>
                </a:tc>
                <a:tc>
                  <a:txBody>
                    <a:bodyPr/>
                    <a:lstStyle/>
                    <a:p>
                      <a:pPr algn="ctr" fontAlgn="ctr"/>
                      <a:r>
                        <a:rPr lang="en-IN" sz="1300" b="1">
                          <a:solidFill>
                            <a:srgbClr val="323232"/>
                          </a:solidFill>
                          <a:effectLst/>
                          <a:latin typeface="-apple-system"/>
                        </a:rPr>
                        <a:t>Weight (in kgs)</a:t>
                      </a:r>
                    </a:p>
                  </a:txBody>
                  <a:tcPr marL="4513" marR="4513" marT="4513" marB="4513"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E5E5E5"/>
                    </a:solidFill>
                  </a:tcPr>
                </a:tc>
                <a:tc>
                  <a:txBody>
                    <a:bodyPr/>
                    <a:lstStyle/>
                    <a:p>
                      <a:pPr algn="ctr" fontAlgn="ctr"/>
                      <a:r>
                        <a:rPr lang="en-IN" sz="1300" b="1" dirty="0">
                          <a:solidFill>
                            <a:srgbClr val="323232"/>
                          </a:solidFill>
                          <a:effectLst/>
                          <a:latin typeface="-apple-system"/>
                        </a:rPr>
                        <a:t>T Shirt Size</a:t>
                      </a:r>
                    </a:p>
                  </a:txBody>
                  <a:tcPr marL="4513" marR="4513" marT="4513" marB="4513"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E5E5E5"/>
                    </a:solidFill>
                  </a:tcPr>
                </a:tc>
                <a:extLst>
                  <a:ext uri="{0D108BD9-81ED-4DB2-BD59-A6C34878D82A}">
                    <a16:rowId xmlns:a16="http://schemas.microsoft.com/office/drawing/2014/main" val="1049467841"/>
                  </a:ext>
                </a:extLst>
              </a:tr>
              <a:tr h="242075">
                <a:tc>
                  <a:txBody>
                    <a:bodyPr/>
                    <a:lstStyle/>
                    <a:p>
                      <a:pPr algn="l" fontAlgn="ctr"/>
                      <a:r>
                        <a:rPr lang="en-IN" sz="1300">
                          <a:effectLst/>
                          <a:latin typeface="-apple-system"/>
                        </a:rPr>
                        <a:t>158</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58</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M</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666762130"/>
                  </a:ext>
                </a:extLst>
              </a:tr>
              <a:tr h="242075">
                <a:tc>
                  <a:txBody>
                    <a:bodyPr/>
                    <a:lstStyle/>
                    <a:p>
                      <a:pPr algn="l" fontAlgn="ctr"/>
                      <a:r>
                        <a:rPr lang="en-IN" sz="1300">
                          <a:effectLst/>
                          <a:latin typeface="-apple-system"/>
                        </a:rPr>
                        <a:t>158</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59</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M</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925784501"/>
                  </a:ext>
                </a:extLst>
              </a:tr>
              <a:tr h="242075">
                <a:tc>
                  <a:txBody>
                    <a:bodyPr/>
                    <a:lstStyle/>
                    <a:p>
                      <a:pPr algn="l" fontAlgn="ctr"/>
                      <a:r>
                        <a:rPr lang="en-IN" sz="1300">
                          <a:effectLst/>
                          <a:latin typeface="-apple-system"/>
                        </a:rPr>
                        <a:t>158</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63</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M</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592871148"/>
                  </a:ext>
                </a:extLst>
              </a:tr>
              <a:tr h="242075">
                <a:tc>
                  <a:txBody>
                    <a:bodyPr/>
                    <a:lstStyle/>
                    <a:p>
                      <a:pPr algn="l" fontAlgn="ctr"/>
                      <a:r>
                        <a:rPr lang="en-IN" sz="1300">
                          <a:effectLst/>
                          <a:latin typeface="-apple-system"/>
                        </a:rPr>
                        <a:t>160</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59</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M</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97482792"/>
                  </a:ext>
                </a:extLst>
              </a:tr>
              <a:tr h="242075">
                <a:tc>
                  <a:txBody>
                    <a:bodyPr/>
                    <a:lstStyle/>
                    <a:p>
                      <a:pPr algn="l" fontAlgn="ctr"/>
                      <a:r>
                        <a:rPr lang="en-IN" sz="1300">
                          <a:effectLst/>
                          <a:latin typeface="-apple-system"/>
                        </a:rPr>
                        <a:t>160</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60</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M</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151611909"/>
                  </a:ext>
                </a:extLst>
              </a:tr>
              <a:tr h="242075">
                <a:tc>
                  <a:txBody>
                    <a:bodyPr/>
                    <a:lstStyle/>
                    <a:p>
                      <a:pPr algn="l" fontAlgn="ctr"/>
                      <a:r>
                        <a:rPr lang="en-IN" sz="1300">
                          <a:effectLst/>
                          <a:latin typeface="-apple-system"/>
                        </a:rPr>
                        <a:t>163</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60</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M</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752399567"/>
                  </a:ext>
                </a:extLst>
              </a:tr>
              <a:tr h="242075">
                <a:tc>
                  <a:txBody>
                    <a:bodyPr/>
                    <a:lstStyle/>
                    <a:p>
                      <a:pPr algn="l" fontAlgn="ctr"/>
                      <a:r>
                        <a:rPr lang="en-IN" sz="1300">
                          <a:effectLst/>
                          <a:latin typeface="-apple-system"/>
                        </a:rPr>
                        <a:t>163</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61</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M</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552871640"/>
                  </a:ext>
                </a:extLst>
              </a:tr>
              <a:tr h="242075">
                <a:tc>
                  <a:txBody>
                    <a:bodyPr/>
                    <a:lstStyle/>
                    <a:p>
                      <a:pPr algn="l" fontAlgn="ctr"/>
                      <a:r>
                        <a:rPr lang="en-IN" sz="1300">
                          <a:effectLst/>
                          <a:latin typeface="-apple-system"/>
                        </a:rPr>
                        <a:t>160</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64</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L</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4250053879"/>
                  </a:ext>
                </a:extLst>
              </a:tr>
              <a:tr h="242075">
                <a:tc>
                  <a:txBody>
                    <a:bodyPr/>
                    <a:lstStyle/>
                    <a:p>
                      <a:pPr algn="l" fontAlgn="ctr"/>
                      <a:r>
                        <a:rPr lang="en-IN" sz="1300">
                          <a:effectLst/>
                          <a:latin typeface="-apple-system"/>
                        </a:rPr>
                        <a:t>163</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64</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L</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395741905"/>
                  </a:ext>
                </a:extLst>
              </a:tr>
              <a:tr h="242075">
                <a:tc>
                  <a:txBody>
                    <a:bodyPr/>
                    <a:lstStyle/>
                    <a:p>
                      <a:pPr algn="l" fontAlgn="ctr"/>
                      <a:r>
                        <a:rPr lang="en-IN" sz="1300">
                          <a:effectLst/>
                          <a:latin typeface="-apple-system"/>
                        </a:rPr>
                        <a:t>165</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61</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L</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043593238"/>
                  </a:ext>
                </a:extLst>
              </a:tr>
              <a:tr h="242075">
                <a:tc>
                  <a:txBody>
                    <a:bodyPr/>
                    <a:lstStyle/>
                    <a:p>
                      <a:pPr algn="l" fontAlgn="ctr"/>
                      <a:r>
                        <a:rPr lang="en-IN" sz="1300">
                          <a:effectLst/>
                          <a:latin typeface="-apple-system"/>
                        </a:rPr>
                        <a:t>165</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62</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L</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365156835"/>
                  </a:ext>
                </a:extLst>
              </a:tr>
              <a:tr h="242075">
                <a:tc>
                  <a:txBody>
                    <a:bodyPr/>
                    <a:lstStyle/>
                    <a:p>
                      <a:pPr algn="l" fontAlgn="ctr"/>
                      <a:r>
                        <a:rPr lang="en-IN" sz="1300">
                          <a:effectLst/>
                          <a:latin typeface="-apple-system"/>
                        </a:rPr>
                        <a:t>165</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65</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L</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732330747"/>
                  </a:ext>
                </a:extLst>
              </a:tr>
              <a:tr h="242075">
                <a:tc>
                  <a:txBody>
                    <a:bodyPr/>
                    <a:lstStyle/>
                    <a:p>
                      <a:pPr algn="l" fontAlgn="ctr"/>
                      <a:r>
                        <a:rPr lang="en-IN" sz="1300">
                          <a:effectLst/>
                          <a:latin typeface="-apple-system"/>
                        </a:rPr>
                        <a:t>168</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62</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L</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4032556342"/>
                  </a:ext>
                </a:extLst>
              </a:tr>
              <a:tr h="242075">
                <a:tc>
                  <a:txBody>
                    <a:bodyPr/>
                    <a:lstStyle/>
                    <a:p>
                      <a:pPr algn="l" fontAlgn="ctr"/>
                      <a:r>
                        <a:rPr lang="en-IN" sz="1300">
                          <a:effectLst/>
                          <a:latin typeface="-apple-system"/>
                        </a:rPr>
                        <a:t>168</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63</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L</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8861843"/>
                  </a:ext>
                </a:extLst>
              </a:tr>
              <a:tr h="242075">
                <a:tc>
                  <a:txBody>
                    <a:bodyPr/>
                    <a:lstStyle/>
                    <a:p>
                      <a:pPr algn="l" fontAlgn="ctr"/>
                      <a:r>
                        <a:rPr lang="en-IN" sz="1300">
                          <a:effectLst/>
                          <a:latin typeface="-apple-system"/>
                        </a:rPr>
                        <a:t>168</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66</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L</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811040177"/>
                  </a:ext>
                </a:extLst>
              </a:tr>
              <a:tr h="242075">
                <a:tc>
                  <a:txBody>
                    <a:bodyPr/>
                    <a:lstStyle/>
                    <a:p>
                      <a:pPr algn="l" fontAlgn="ctr"/>
                      <a:r>
                        <a:rPr lang="en-IN" sz="1300">
                          <a:effectLst/>
                          <a:latin typeface="-apple-system"/>
                        </a:rPr>
                        <a:t>170</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dirty="0">
                          <a:effectLst/>
                          <a:latin typeface="-apple-system"/>
                        </a:rPr>
                        <a:t>63</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L</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403033757"/>
                  </a:ext>
                </a:extLst>
              </a:tr>
              <a:tr h="242075">
                <a:tc>
                  <a:txBody>
                    <a:bodyPr/>
                    <a:lstStyle/>
                    <a:p>
                      <a:pPr algn="l" fontAlgn="ctr"/>
                      <a:r>
                        <a:rPr lang="en-IN" sz="1300">
                          <a:effectLst/>
                          <a:latin typeface="-apple-system"/>
                        </a:rPr>
                        <a:t>170</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64</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L</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189860271"/>
                  </a:ext>
                </a:extLst>
              </a:tr>
              <a:tr h="242075">
                <a:tc>
                  <a:txBody>
                    <a:bodyPr/>
                    <a:lstStyle/>
                    <a:p>
                      <a:pPr algn="l" fontAlgn="ctr"/>
                      <a:r>
                        <a:rPr lang="en-IN" sz="1300">
                          <a:effectLst/>
                          <a:latin typeface="-apple-system"/>
                        </a:rPr>
                        <a:t>170</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a:effectLst/>
                          <a:latin typeface="-apple-system"/>
                        </a:rPr>
                        <a:t>68</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300" dirty="0">
                          <a:effectLst/>
                          <a:latin typeface="-apple-system"/>
                        </a:rPr>
                        <a:t>L</a:t>
                      </a:r>
                    </a:p>
                  </a:txBody>
                  <a:tcPr marL="31593" marR="31593" marT="22567" marB="22567" anchor="ctr">
                    <a:lnL w="6350" cap="flat" cmpd="sng" algn="ctr">
                      <a:solidFill>
                        <a:srgbClr val="E5E5E5"/>
                      </a:solidFill>
                      <a:prstDash val="solid"/>
                      <a:round/>
                      <a:headEnd type="none" w="med" len="med"/>
                      <a:tailEnd type="none" w="med" len="med"/>
                    </a:lnL>
                    <a:lnR w="6350" cap="flat" cmpd="sng" algn="ctr">
                      <a:solidFill>
                        <a:srgbClr val="E5E5E5"/>
                      </a:solidFill>
                      <a:prstDash val="solid"/>
                      <a:round/>
                      <a:headEnd type="none" w="med" len="med"/>
                      <a:tailEnd type="none" w="med" len="med"/>
                    </a:lnR>
                    <a:lnT w="6350" cap="flat" cmpd="sng" algn="ctr">
                      <a:solidFill>
                        <a:srgbClr val="E5E5E5"/>
                      </a:solidFill>
                      <a:prstDash val="solid"/>
                      <a:round/>
                      <a:headEnd type="none" w="med" len="med"/>
                      <a:tailEnd type="none" w="med" len="med"/>
                    </a:lnT>
                    <a:lnB w="635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807004292"/>
                  </a:ext>
                </a:extLst>
              </a:tr>
            </a:tbl>
          </a:graphicData>
        </a:graphic>
      </p:graphicFrame>
      <p:sp>
        <p:nvSpPr>
          <p:cNvPr id="4" name="Date Placeholder 3">
            <a:extLst>
              <a:ext uri="{FF2B5EF4-FFF2-40B4-BE49-F238E27FC236}">
                <a16:creationId xmlns:a16="http://schemas.microsoft.com/office/drawing/2014/main" id="{9EE082A0-7044-4DA8-B205-CC96F42642A6}"/>
              </a:ext>
            </a:extLst>
          </p:cNvPr>
          <p:cNvSpPr>
            <a:spLocks noGrp="1"/>
          </p:cNvSpPr>
          <p:nvPr>
            <p:ph type="dt" sz="half" idx="10"/>
          </p:nvPr>
        </p:nvSpPr>
        <p:spPr/>
        <p:txBody>
          <a:bodyPr/>
          <a:lstStyle/>
          <a:p>
            <a:fld id="{B36E462D-728E-458F-A333-86FC0803A27B}" type="datetime1">
              <a:rPr lang="en-US" smtClean="0"/>
              <a:t>4/15/2022</a:t>
            </a:fld>
            <a:endParaRPr lang="en-US"/>
          </a:p>
        </p:txBody>
      </p:sp>
      <p:sp>
        <p:nvSpPr>
          <p:cNvPr id="5" name="Footer Placeholder 4">
            <a:extLst>
              <a:ext uri="{FF2B5EF4-FFF2-40B4-BE49-F238E27FC236}">
                <a16:creationId xmlns:a16="http://schemas.microsoft.com/office/drawing/2014/main" id="{DFA181E6-8F6C-4FDD-AC14-9CE3167AE2C5}"/>
              </a:ext>
            </a:extLst>
          </p:cNvPr>
          <p:cNvSpPr>
            <a:spLocks noGrp="1"/>
          </p:cNvSpPr>
          <p:nvPr>
            <p:ph type="ftr" sz="quarter" idx="11"/>
          </p:nvPr>
        </p:nvSpPr>
        <p:spPr>
          <a:xfrm>
            <a:off x="1600200" y="6400800"/>
            <a:ext cx="5867400" cy="3206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F86D2DB9-B8E9-49BE-8C39-E5C5B9FFD78B}"/>
              </a:ext>
            </a:extLst>
          </p:cNvPr>
          <p:cNvSpPr>
            <a:spLocks noGrp="1"/>
          </p:cNvSpPr>
          <p:nvPr>
            <p:ph type="sldNum" sz="quarter" idx="12"/>
          </p:nvPr>
        </p:nvSpPr>
        <p:spPr/>
        <p:txBody>
          <a:bodyPr/>
          <a:lstStyle/>
          <a:p>
            <a:fld id="{DD535DB6-9AA5-4DF6-8BB3-90D1D0B22B34}" type="slidenum">
              <a:rPr lang="en-US" smtClean="0"/>
              <a:pPr/>
              <a:t>66</a:t>
            </a:fld>
            <a:endParaRPr lang="en-US"/>
          </a:p>
        </p:txBody>
      </p:sp>
      <p:sp>
        <p:nvSpPr>
          <p:cNvPr id="8" name="Title 1">
            <a:extLst>
              <a:ext uri="{FF2B5EF4-FFF2-40B4-BE49-F238E27FC236}">
                <a16:creationId xmlns:a16="http://schemas.microsoft.com/office/drawing/2014/main" id="{F94E22B7-3580-4FE1-8BCF-3C82CBB7517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PRACTICE NUMERICAL ON KNN</a:t>
            </a:r>
          </a:p>
        </p:txBody>
      </p:sp>
      <p:pic>
        <p:nvPicPr>
          <p:cNvPr id="9" name="Picture 2" descr="E:\NIET\Project\xLogo11.png.pagespeed.ic.pydHLuCQEZ.png">
            <a:extLst>
              <a:ext uri="{FF2B5EF4-FFF2-40B4-BE49-F238E27FC236}">
                <a16:creationId xmlns:a16="http://schemas.microsoft.com/office/drawing/2014/main" id="{AC43549D-9D98-4066-A980-5B79F549456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EAC92D47-94EC-424D-85A9-FBB0C02573B7}"/>
              </a:ext>
            </a:extLst>
          </p:cNvPr>
          <p:cNvSpPr txBox="1"/>
          <p:nvPr/>
        </p:nvSpPr>
        <p:spPr>
          <a:xfrm>
            <a:off x="228600" y="666399"/>
            <a:ext cx="8534400" cy="1477328"/>
          </a:xfrm>
          <a:prstGeom prst="rect">
            <a:avLst/>
          </a:prstGeom>
          <a:noFill/>
        </p:spPr>
        <p:txBody>
          <a:bodyPr wrap="square">
            <a:spAutoFit/>
          </a:bodyPr>
          <a:lstStyle/>
          <a:p>
            <a:r>
              <a:rPr lang="en-US" b="0" i="0" dirty="0">
                <a:effectLst/>
                <a:latin typeface="Roboto" panose="02000000000000000000" pitchFamily="2" charset="0"/>
              </a:rPr>
              <a:t>Suppose we have height, weight and T-shirt size of some customers and we need to predict the T-shirt size of a new customer given only height and weight information we have. Data including height, weight and T-shirt size information is shown below -</a:t>
            </a:r>
            <a:br>
              <a:rPr lang="en-US" dirty="0"/>
            </a:br>
            <a:endParaRPr lang="en-IN" dirty="0"/>
          </a:p>
        </p:txBody>
      </p:sp>
    </p:spTree>
    <p:extLst>
      <p:ext uri="{BB962C8B-B14F-4D97-AF65-F5344CB8AC3E}">
        <p14:creationId xmlns:p14="http://schemas.microsoft.com/office/powerpoint/2010/main" val="5107566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DE1DD3-31A4-4249-AEA6-D1D3E6B52956}"/>
              </a:ext>
            </a:extLst>
          </p:cNvPr>
          <p:cNvSpPr>
            <a:spLocks noGrp="1"/>
          </p:cNvSpPr>
          <p:nvPr>
            <p:ph idx="1"/>
          </p:nvPr>
        </p:nvSpPr>
        <p:spPr>
          <a:xfrm>
            <a:off x="533400" y="1166018"/>
            <a:ext cx="8229600" cy="4525963"/>
          </a:xfrm>
        </p:spPr>
        <p:txBody>
          <a:bodyPr>
            <a:normAutofit/>
          </a:bodyPr>
          <a:lstStyle/>
          <a:p>
            <a:pPr algn="just"/>
            <a:r>
              <a:rPr lang="en-IN" sz="2800" dirty="0"/>
              <a:t>One of the problems in liner regression is that it tries to fit a constant line to you data once the model was created.</a:t>
            </a:r>
          </a:p>
          <a:p>
            <a:pPr algn="just"/>
            <a:endParaRPr lang="en-IN" sz="2800" dirty="0"/>
          </a:p>
          <a:p>
            <a:pPr algn="just"/>
            <a:r>
              <a:rPr lang="en-IN" sz="2800" dirty="0"/>
              <a:t>Such behaviour might be okay when your data follows linear pattern and does not have much noise.</a:t>
            </a:r>
          </a:p>
          <a:p>
            <a:pPr marL="0" indent="0" algn="just">
              <a:buNone/>
            </a:pPr>
            <a:endParaRPr lang="en-IN" sz="2800" dirty="0"/>
          </a:p>
          <a:p>
            <a:pPr algn="just"/>
            <a:r>
              <a:rPr lang="en-IN" sz="2800" dirty="0"/>
              <a:t>However, when the data set is not linear, linear regression tends to under fit the training data.</a:t>
            </a:r>
          </a:p>
        </p:txBody>
      </p:sp>
      <p:sp>
        <p:nvSpPr>
          <p:cNvPr id="4" name="Date Placeholder 3">
            <a:extLst>
              <a:ext uri="{FF2B5EF4-FFF2-40B4-BE49-F238E27FC236}">
                <a16:creationId xmlns:a16="http://schemas.microsoft.com/office/drawing/2014/main" id="{CC4891A8-9892-4974-97E8-B8AC02D39220}"/>
              </a:ext>
            </a:extLst>
          </p:cNvPr>
          <p:cNvSpPr>
            <a:spLocks noGrp="1"/>
          </p:cNvSpPr>
          <p:nvPr>
            <p:ph type="dt" sz="half" idx="10"/>
          </p:nvPr>
        </p:nvSpPr>
        <p:spPr/>
        <p:txBody>
          <a:bodyPr/>
          <a:lstStyle/>
          <a:p>
            <a:fld id="{3543C8F5-8B27-4EAF-A140-7A693773B3A5}" type="datetime1">
              <a:rPr lang="en-US" smtClean="0"/>
              <a:t>4/15/2022</a:t>
            </a:fld>
            <a:endParaRPr lang="en-US"/>
          </a:p>
        </p:txBody>
      </p:sp>
      <p:sp>
        <p:nvSpPr>
          <p:cNvPr id="5" name="Footer Placeholder 4">
            <a:extLst>
              <a:ext uri="{FF2B5EF4-FFF2-40B4-BE49-F238E27FC236}">
                <a16:creationId xmlns:a16="http://schemas.microsoft.com/office/drawing/2014/main" id="{0A85B6AE-8FB8-4BAA-9BEC-E2D734CB0EB5}"/>
              </a:ext>
            </a:extLst>
          </p:cNvPr>
          <p:cNvSpPr>
            <a:spLocks noGrp="1"/>
          </p:cNvSpPr>
          <p:nvPr>
            <p:ph type="ftr" sz="quarter" idx="11"/>
          </p:nvPr>
        </p:nvSpPr>
        <p:spPr>
          <a:xfrm>
            <a:off x="1447800" y="6477000"/>
            <a:ext cx="5943600" cy="2444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B8AAA6ED-49F9-4A0F-969E-72189C9384DB}"/>
              </a:ext>
            </a:extLst>
          </p:cNvPr>
          <p:cNvSpPr>
            <a:spLocks noGrp="1"/>
          </p:cNvSpPr>
          <p:nvPr>
            <p:ph type="sldNum" sz="quarter" idx="12"/>
          </p:nvPr>
        </p:nvSpPr>
        <p:spPr/>
        <p:txBody>
          <a:bodyPr/>
          <a:lstStyle/>
          <a:p>
            <a:fld id="{DD535DB6-9AA5-4DF6-8BB3-90D1D0B22B34}" type="slidenum">
              <a:rPr lang="en-US" smtClean="0"/>
              <a:pPr/>
              <a:t>67</a:t>
            </a:fld>
            <a:endParaRPr lang="en-US"/>
          </a:p>
        </p:txBody>
      </p:sp>
      <p:sp>
        <p:nvSpPr>
          <p:cNvPr id="7" name="Title 1">
            <a:extLst>
              <a:ext uri="{FF2B5EF4-FFF2-40B4-BE49-F238E27FC236}">
                <a16:creationId xmlns:a16="http://schemas.microsoft.com/office/drawing/2014/main" id="{2846C850-C6E0-485A-92BF-4CA9324D00D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PROBLEMS IN LINEAR REGRESSION</a:t>
            </a:r>
          </a:p>
        </p:txBody>
      </p:sp>
      <p:pic>
        <p:nvPicPr>
          <p:cNvPr id="8" name="Picture 2" descr="E:\NIET\Project\xLogo11.png.pagespeed.ic.pydHLuCQEZ.png">
            <a:extLst>
              <a:ext uri="{FF2B5EF4-FFF2-40B4-BE49-F238E27FC236}">
                <a16:creationId xmlns:a16="http://schemas.microsoft.com/office/drawing/2014/main" id="{9D82616E-7AB1-49B0-AC59-68ADDEEFB69D}"/>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073490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DE1DD3-31A4-4249-AEA6-D1D3E6B52956}"/>
              </a:ext>
            </a:extLst>
          </p:cNvPr>
          <p:cNvSpPr>
            <a:spLocks noGrp="1"/>
          </p:cNvSpPr>
          <p:nvPr>
            <p:ph idx="1"/>
          </p:nvPr>
        </p:nvSpPr>
        <p:spPr>
          <a:xfrm>
            <a:off x="533400" y="1166018"/>
            <a:ext cx="8229600" cy="4525963"/>
          </a:xfrm>
        </p:spPr>
        <p:txBody>
          <a:bodyPr>
            <a:normAutofit/>
          </a:bodyPr>
          <a:lstStyle/>
          <a:p>
            <a:pPr algn="just"/>
            <a:r>
              <a:rPr lang="en-US" sz="2400" b="0" i="0" dirty="0">
                <a:solidFill>
                  <a:srgbClr val="000000"/>
                </a:solidFill>
                <a:effectLst/>
                <a:latin typeface="Times New Roman" panose="02020603050405020304" pitchFamily="18" charset="0"/>
              </a:rPr>
              <a:t>Model-based methods, such as neural networks and the mixture of Gaussians, use the data to build a parameterized model. </a:t>
            </a:r>
          </a:p>
          <a:p>
            <a:pPr algn="just"/>
            <a:r>
              <a:rPr lang="en-US" sz="2400" b="0" i="0" dirty="0">
                <a:solidFill>
                  <a:srgbClr val="000000"/>
                </a:solidFill>
                <a:effectLst/>
                <a:latin typeface="Times New Roman" panose="02020603050405020304" pitchFamily="18" charset="0"/>
              </a:rPr>
              <a:t>After training, the model is used for predictions and the data are generally discarded.</a:t>
            </a:r>
          </a:p>
          <a:p>
            <a:pPr algn="just"/>
            <a:r>
              <a:rPr lang="en-US" sz="2400" b="0" i="0" dirty="0">
                <a:solidFill>
                  <a:srgbClr val="000000"/>
                </a:solidFill>
                <a:effectLst/>
                <a:latin typeface="Times New Roman" panose="02020603050405020304" pitchFamily="18" charset="0"/>
              </a:rPr>
              <a:t>In contrast, ``memory-based'' methods are non-parametric approaches that explicitly retain the training data, and use it each time a prediction needs to be made. </a:t>
            </a:r>
          </a:p>
          <a:p>
            <a:pPr algn="just"/>
            <a:r>
              <a:rPr lang="en-US" sz="2400" b="0" i="0" dirty="0">
                <a:solidFill>
                  <a:srgbClr val="000000"/>
                </a:solidFill>
                <a:effectLst/>
                <a:latin typeface="Times New Roman" panose="02020603050405020304" pitchFamily="18" charset="0"/>
              </a:rPr>
              <a:t>Locally weighted regression (LWR) is a memory-based method that performs a regression around a point of interest using only training data that are ``local'' to that point.</a:t>
            </a:r>
            <a:endParaRPr lang="en-IN" sz="2400" dirty="0"/>
          </a:p>
        </p:txBody>
      </p:sp>
      <p:sp>
        <p:nvSpPr>
          <p:cNvPr id="4" name="Date Placeholder 3">
            <a:extLst>
              <a:ext uri="{FF2B5EF4-FFF2-40B4-BE49-F238E27FC236}">
                <a16:creationId xmlns:a16="http://schemas.microsoft.com/office/drawing/2014/main" id="{CC4891A8-9892-4974-97E8-B8AC02D39220}"/>
              </a:ext>
            </a:extLst>
          </p:cNvPr>
          <p:cNvSpPr>
            <a:spLocks noGrp="1"/>
          </p:cNvSpPr>
          <p:nvPr>
            <p:ph type="dt" sz="half" idx="10"/>
          </p:nvPr>
        </p:nvSpPr>
        <p:spPr/>
        <p:txBody>
          <a:bodyPr/>
          <a:lstStyle/>
          <a:p>
            <a:fld id="{EEB0FC0B-B18D-4801-B289-9A6089615E18}" type="datetime1">
              <a:rPr lang="en-US" smtClean="0"/>
              <a:t>4/15/2022</a:t>
            </a:fld>
            <a:endParaRPr lang="en-US"/>
          </a:p>
        </p:txBody>
      </p:sp>
      <p:sp>
        <p:nvSpPr>
          <p:cNvPr id="5" name="Footer Placeholder 4">
            <a:extLst>
              <a:ext uri="{FF2B5EF4-FFF2-40B4-BE49-F238E27FC236}">
                <a16:creationId xmlns:a16="http://schemas.microsoft.com/office/drawing/2014/main" id="{0A85B6AE-8FB8-4BAA-9BEC-E2D734CB0EB5}"/>
              </a:ext>
            </a:extLst>
          </p:cNvPr>
          <p:cNvSpPr>
            <a:spLocks noGrp="1"/>
          </p:cNvSpPr>
          <p:nvPr>
            <p:ph type="ftr" sz="quarter" idx="11"/>
          </p:nvPr>
        </p:nvSpPr>
        <p:spPr>
          <a:xfrm>
            <a:off x="1447800" y="6477000"/>
            <a:ext cx="5943600" cy="2444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B8AAA6ED-49F9-4A0F-969E-72189C9384DB}"/>
              </a:ext>
            </a:extLst>
          </p:cNvPr>
          <p:cNvSpPr>
            <a:spLocks noGrp="1"/>
          </p:cNvSpPr>
          <p:nvPr>
            <p:ph type="sldNum" sz="quarter" idx="12"/>
          </p:nvPr>
        </p:nvSpPr>
        <p:spPr/>
        <p:txBody>
          <a:bodyPr/>
          <a:lstStyle/>
          <a:p>
            <a:fld id="{DD535DB6-9AA5-4DF6-8BB3-90D1D0B22B34}" type="slidenum">
              <a:rPr lang="en-US" smtClean="0"/>
              <a:pPr/>
              <a:t>68</a:t>
            </a:fld>
            <a:endParaRPr lang="en-US"/>
          </a:p>
        </p:txBody>
      </p:sp>
      <p:sp>
        <p:nvSpPr>
          <p:cNvPr id="7" name="Title 1">
            <a:extLst>
              <a:ext uri="{FF2B5EF4-FFF2-40B4-BE49-F238E27FC236}">
                <a16:creationId xmlns:a16="http://schemas.microsoft.com/office/drawing/2014/main" id="{2846C850-C6E0-485A-92BF-4CA9324D00D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LOCALLY WEIGHTED REGRESSION</a:t>
            </a:r>
          </a:p>
        </p:txBody>
      </p:sp>
      <p:pic>
        <p:nvPicPr>
          <p:cNvPr id="8" name="Picture 2" descr="E:\NIET\Project\xLogo11.png.pagespeed.ic.pydHLuCQEZ.png">
            <a:extLst>
              <a:ext uri="{FF2B5EF4-FFF2-40B4-BE49-F238E27FC236}">
                <a16:creationId xmlns:a16="http://schemas.microsoft.com/office/drawing/2014/main" id="{9D82616E-7AB1-49B0-AC59-68ADDEEFB69D}"/>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472000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A6CEF1B-096C-4545-8D0E-DD23DEDF3444}"/>
              </a:ext>
            </a:extLst>
          </p:cNvPr>
          <p:cNvSpPr>
            <a:spLocks noGrp="1"/>
          </p:cNvSpPr>
          <p:nvPr>
            <p:ph type="dt" sz="half" idx="10"/>
          </p:nvPr>
        </p:nvSpPr>
        <p:spPr/>
        <p:txBody>
          <a:bodyPr/>
          <a:lstStyle/>
          <a:p>
            <a:fld id="{914C4A47-DFFC-4FC7-BD83-B5348C940737}" type="datetime1">
              <a:rPr lang="en-US" smtClean="0"/>
              <a:t>4/15/2022</a:t>
            </a:fld>
            <a:endParaRPr lang="en-US"/>
          </a:p>
        </p:txBody>
      </p:sp>
      <p:sp>
        <p:nvSpPr>
          <p:cNvPr id="5" name="Footer Placeholder 4">
            <a:extLst>
              <a:ext uri="{FF2B5EF4-FFF2-40B4-BE49-F238E27FC236}">
                <a16:creationId xmlns:a16="http://schemas.microsoft.com/office/drawing/2014/main" id="{119E69F8-46E3-49A7-BCBA-2DC42EAAEA04}"/>
              </a:ext>
            </a:extLst>
          </p:cNvPr>
          <p:cNvSpPr>
            <a:spLocks noGrp="1"/>
          </p:cNvSpPr>
          <p:nvPr>
            <p:ph type="ftr" sz="quarter" idx="11"/>
          </p:nvPr>
        </p:nvSpPr>
        <p:spPr>
          <a:xfrm>
            <a:off x="1981200" y="6356350"/>
            <a:ext cx="57912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53D30445-A533-4ECD-A229-79C3A923301B}"/>
              </a:ext>
            </a:extLst>
          </p:cNvPr>
          <p:cNvSpPr>
            <a:spLocks noGrp="1"/>
          </p:cNvSpPr>
          <p:nvPr>
            <p:ph type="sldNum" sz="quarter" idx="12"/>
          </p:nvPr>
        </p:nvSpPr>
        <p:spPr/>
        <p:txBody>
          <a:bodyPr/>
          <a:lstStyle/>
          <a:p>
            <a:fld id="{DD535DB6-9AA5-4DF6-8BB3-90D1D0B22B34}" type="slidenum">
              <a:rPr lang="en-US" smtClean="0"/>
              <a:pPr/>
              <a:t>69</a:t>
            </a:fld>
            <a:endParaRPr lang="en-US"/>
          </a:p>
        </p:txBody>
      </p:sp>
      <p:pic>
        <p:nvPicPr>
          <p:cNvPr id="1026" name="Picture 2">
            <a:extLst>
              <a:ext uri="{FF2B5EF4-FFF2-40B4-BE49-F238E27FC236}">
                <a16:creationId xmlns:a16="http://schemas.microsoft.com/office/drawing/2014/main" id="{5466AFE7-4E43-4CB3-A4C7-5505DA8D90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9312" y="1295400"/>
            <a:ext cx="4905375" cy="32004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162ACB0-9331-4B2A-96B4-36113A25CC3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LOCALLY WEIGHTED REGRESSION</a:t>
            </a:r>
          </a:p>
        </p:txBody>
      </p:sp>
      <p:pic>
        <p:nvPicPr>
          <p:cNvPr id="9" name="Picture 2" descr="E:\NIET\Project\xLogo11.png.pagespeed.ic.pydHLuCQEZ.png">
            <a:extLst>
              <a:ext uri="{FF2B5EF4-FFF2-40B4-BE49-F238E27FC236}">
                <a16:creationId xmlns:a16="http://schemas.microsoft.com/office/drawing/2014/main" id="{B97B9832-BC22-4EB4-AA5B-E85D32667F81}"/>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393EF79-0A28-4024-BA86-B250AD81D692}"/>
              </a:ext>
            </a:extLst>
          </p:cNvPr>
          <p:cNvSpPr txBox="1"/>
          <p:nvPr/>
        </p:nvSpPr>
        <p:spPr>
          <a:xfrm>
            <a:off x="533400" y="5097829"/>
            <a:ext cx="8153400" cy="646331"/>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In locally weighted regression, points are weighted by proximity to the current </a:t>
            </a:r>
            <a:r>
              <a:rPr lang="en-US" b="1" i="0"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in question using a kernel. A regression is then computed using the weighted points.</a:t>
            </a:r>
            <a:endParaRPr lang="en-IN" dirty="0"/>
          </a:p>
        </p:txBody>
      </p:sp>
    </p:spTree>
    <p:extLst>
      <p:ext uri="{BB962C8B-B14F-4D97-AF65-F5344CB8AC3E}">
        <p14:creationId xmlns:p14="http://schemas.microsoft.com/office/powerpoint/2010/main" val="322663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8528"/>
            <a:ext cx="8534400" cy="5276460"/>
          </a:xfrm>
        </p:spPr>
        <p:txBody>
          <a:bodyPr>
            <a:normAutofit/>
          </a:bodyPr>
          <a:lstStyle/>
          <a:p>
            <a:pPr algn="just">
              <a:spcAft>
                <a:spcPts val="600"/>
              </a:spcAft>
              <a:buFont typeface="Wingdings" pitchFamily="2" charset="2"/>
              <a:buChar char="Ø"/>
            </a:pPr>
            <a:r>
              <a:rPr lang="en-US" sz="2200" dirty="0"/>
              <a:t>This course will serve as a comprehensive introduction to various topics in machine learning</a:t>
            </a:r>
            <a:endParaRPr lang="en-IN" sz="2200" dirty="0"/>
          </a:p>
          <a:p>
            <a:pPr algn="just">
              <a:spcAft>
                <a:spcPts val="600"/>
              </a:spcAft>
              <a:buFont typeface="Wingdings" pitchFamily="2" charset="2"/>
              <a:buChar char="Ø"/>
            </a:pPr>
            <a:r>
              <a:rPr lang="en-US" sz="2200" dirty="0"/>
              <a:t>To introduce students to the basic concepts and techniques of Machine Learning. </a:t>
            </a:r>
          </a:p>
          <a:p>
            <a:pPr algn="just">
              <a:spcAft>
                <a:spcPts val="600"/>
              </a:spcAft>
              <a:buFont typeface="Wingdings" pitchFamily="2" charset="2"/>
              <a:buChar char="Ø"/>
            </a:pPr>
            <a:r>
              <a:rPr lang="en-US" sz="2200" dirty="0"/>
              <a:t>To become familiar with regression methods, classification methods, clustering methods. </a:t>
            </a:r>
          </a:p>
          <a:p>
            <a:pPr algn="just">
              <a:spcAft>
                <a:spcPts val="600"/>
              </a:spcAft>
              <a:buFont typeface="Wingdings" pitchFamily="2" charset="2"/>
              <a:buChar char="Ø"/>
            </a:pPr>
            <a:r>
              <a:rPr lang="en-US" sz="2200" dirty="0"/>
              <a:t>To introduce the concept of Decision Tree Learning and Instance-based Learning</a:t>
            </a:r>
          </a:p>
          <a:p>
            <a:pPr algn="just">
              <a:spcAft>
                <a:spcPts val="600"/>
              </a:spcAft>
              <a:buFont typeface="Wingdings" pitchFamily="2" charset="2"/>
              <a:buChar char="Ø"/>
            </a:pPr>
            <a:r>
              <a:rPr lang="en-US" sz="2200" dirty="0"/>
              <a:t>To become familiar with Artificial Neural Networks and Deep Learning</a:t>
            </a:r>
          </a:p>
          <a:p>
            <a:pPr algn="just">
              <a:spcAft>
                <a:spcPts val="600"/>
              </a:spcAft>
              <a:buFont typeface="Wingdings" pitchFamily="2" charset="2"/>
              <a:buChar char="Ø"/>
            </a:pPr>
            <a:r>
              <a:rPr lang="en-US" sz="2200" dirty="0"/>
              <a:t>To introduce the concept of Reinforcement Learning and Genetic Algorithms</a:t>
            </a:r>
          </a:p>
          <a:p>
            <a:pPr algn="just"/>
            <a:endParaRPr lang="en-US" sz="2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31364"/>
            <a:ext cx="7467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Course</a:t>
            </a:r>
            <a:r>
              <a:rPr kumimoji="0" lang="en-US" sz="3200" b="1" i="0" u="none" strike="noStrike" kern="1200" cap="none" spc="0" normalizeH="0" noProof="0" dirty="0">
                <a:ln>
                  <a:noFill/>
                </a:ln>
                <a:solidFill>
                  <a:schemeClr val="dk1"/>
                </a:solidFill>
                <a:effectLst/>
                <a:uLnTx/>
                <a:uFillTx/>
                <a:latin typeface="+mn-lt"/>
                <a:ea typeface="+mn-ea"/>
                <a:cs typeface="+mn-cs"/>
              </a:rPr>
              <a:t> Objectives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8"/>
          <p:cNvSpPr>
            <a:spLocks noGrp="1"/>
          </p:cNvSpPr>
          <p:nvPr>
            <p:ph type="ftr" sz="quarter" idx="11"/>
          </p:nvPr>
        </p:nvSpPr>
        <p:spPr>
          <a:xfrm>
            <a:off x="1371600" y="6356350"/>
            <a:ext cx="5638800" cy="365125"/>
          </a:xfrm>
        </p:spPr>
        <p:txBody>
          <a:bodyPr/>
          <a:lstStyle/>
          <a:p>
            <a:r>
              <a:rPr lang="en-IN"/>
              <a:t>Alisha Sikri         ACSML0401                             Unit-3</a:t>
            </a:r>
            <a:endParaRPr lang="en-IN" dirty="0"/>
          </a:p>
        </p:txBody>
      </p:sp>
      <p:sp>
        <p:nvSpPr>
          <p:cNvPr id="4" name="Date Placeholder 3"/>
          <p:cNvSpPr>
            <a:spLocks noGrp="1"/>
          </p:cNvSpPr>
          <p:nvPr>
            <p:ph type="dt" sz="half" idx="10"/>
          </p:nvPr>
        </p:nvSpPr>
        <p:spPr/>
        <p:txBody>
          <a:bodyPr/>
          <a:lstStyle/>
          <a:p>
            <a:fld id="{E591F9A1-A053-42A9-891D-845BA6F5B583}" type="datetime1">
              <a:rPr lang="en-US" smtClean="0"/>
              <a:t>4/15/2022</a:t>
            </a:fld>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42511128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AC2F9B-15B2-4EE9-B327-9669945FC8AD}"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dirty="0"/>
              <a:t>CASE BASED LEARNING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914400"/>
            <a:ext cx="8229600" cy="5310586"/>
          </a:xfrm>
        </p:spPr>
        <p:txBody>
          <a:bodyPr>
            <a:noAutofit/>
          </a:bodyPr>
          <a:lstStyle/>
          <a:p>
            <a:pPr algn="just"/>
            <a:r>
              <a:rPr lang="en-US" sz="2400" b="1" i="0" dirty="0">
                <a:solidFill>
                  <a:srgbClr val="40424E"/>
                </a:solidFill>
                <a:effectLst/>
                <a:latin typeface="Times New Roman" panose="02020603050405020304" pitchFamily="18" charset="0"/>
                <a:cs typeface="Times New Roman" panose="02020603050405020304" pitchFamily="18" charset="0"/>
              </a:rPr>
              <a:t>Case-Based Reasoning classifiers (CBR)</a:t>
            </a:r>
            <a:r>
              <a:rPr lang="en-US" sz="2400" b="0" i="0" dirty="0">
                <a:solidFill>
                  <a:srgbClr val="40424E"/>
                </a:solidFill>
                <a:effectLst/>
                <a:latin typeface="Times New Roman" panose="02020603050405020304" pitchFamily="18" charset="0"/>
                <a:cs typeface="Times New Roman" panose="02020603050405020304" pitchFamily="18" charset="0"/>
              </a:rPr>
              <a:t> use a database of problem solutions to solve new problems. It stores the tuples or cases for problem-solving as complex symbolic descriptions.</a:t>
            </a:r>
          </a:p>
          <a:p>
            <a:pPr marL="0" indent="0" algn="just">
              <a:buNone/>
            </a:pPr>
            <a:r>
              <a:rPr lang="en-US" sz="2400" b="1" dirty="0">
                <a:solidFill>
                  <a:srgbClr val="40424E"/>
                </a:solidFill>
                <a:latin typeface="Times New Roman" panose="02020603050405020304" pitchFamily="18" charset="0"/>
                <a:cs typeface="Times New Roman" panose="02020603050405020304" pitchFamily="18" charset="0"/>
              </a:rPr>
              <a:t>HOW CBR WORKS</a:t>
            </a:r>
            <a:endParaRPr lang="en-US" sz="2400" b="1" i="0" dirty="0">
              <a:solidFill>
                <a:srgbClr val="40424E"/>
              </a:solidFill>
              <a:effectLst/>
              <a:latin typeface="Times New Roman" panose="02020603050405020304" pitchFamily="18" charset="0"/>
              <a:cs typeface="Times New Roman" panose="02020603050405020304" pitchFamily="18" charset="0"/>
            </a:endParaRPr>
          </a:p>
          <a:p>
            <a:pPr algn="just"/>
            <a:r>
              <a:rPr lang="en-US" sz="2400" b="0" i="0" dirty="0">
                <a:solidFill>
                  <a:srgbClr val="40424E"/>
                </a:solidFill>
                <a:effectLst/>
                <a:latin typeface="Times New Roman" panose="02020603050405020304" pitchFamily="18" charset="0"/>
                <a:cs typeface="Times New Roman" panose="02020603050405020304" pitchFamily="18" charset="0"/>
              </a:rPr>
              <a:t>When a new case </a:t>
            </a:r>
            <a:r>
              <a:rPr lang="en-US" sz="2400" b="0" i="0" dirty="0" err="1">
                <a:solidFill>
                  <a:srgbClr val="40424E"/>
                </a:solidFill>
                <a:effectLst/>
                <a:latin typeface="Times New Roman" panose="02020603050405020304" pitchFamily="18" charset="0"/>
                <a:cs typeface="Times New Roman" panose="02020603050405020304" pitchFamily="18" charset="0"/>
              </a:rPr>
              <a:t>arrises</a:t>
            </a:r>
            <a:r>
              <a:rPr lang="en-US" sz="2400" b="0" i="0" dirty="0">
                <a:solidFill>
                  <a:srgbClr val="40424E"/>
                </a:solidFill>
                <a:effectLst/>
                <a:latin typeface="Times New Roman" panose="02020603050405020304" pitchFamily="18" charset="0"/>
                <a:cs typeface="Times New Roman" panose="02020603050405020304" pitchFamily="18" charset="0"/>
              </a:rPr>
              <a:t> to classify, a Case-based Reasoner(CBR) will first check if an identical training case exists. </a:t>
            </a:r>
          </a:p>
          <a:p>
            <a:pPr algn="just"/>
            <a:r>
              <a:rPr lang="en-US" sz="2400" b="0" i="0" dirty="0">
                <a:solidFill>
                  <a:srgbClr val="40424E"/>
                </a:solidFill>
                <a:effectLst/>
                <a:latin typeface="Times New Roman" panose="02020603050405020304" pitchFamily="18" charset="0"/>
                <a:cs typeface="Times New Roman" panose="02020603050405020304" pitchFamily="18" charset="0"/>
              </a:rPr>
              <a:t>If one is found, then the accompanying solution to that case is returned.</a:t>
            </a:r>
          </a:p>
          <a:p>
            <a:pPr algn="just"/>
            <a:r>
              <a:rPr lang="en-US" sz="2400" b="0" i="0" dirty="0">
                <a:solidFill>
                  <a:srgbClr val="40424E"/>
                </a:solidFill>
                <a:effectLst/>
                <a:latin typeface="Times New Roman" panose="02020603050405020304" pitchFamily="18" charset="0"/>
                <a:cs typeface="Times New Roman" panose="02020603050405020304" pitchFamily="18" charset="0"/>
              </a:rPr>
              <a:t> If no identical case is found, then the CBR will search for training cases having components that are similar to those of the new case.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D1B90-59B6-41E5-BC0B-7960DD8996CE}"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a:t>CASE BASED LEARNING</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219200"/>
            <a:ext cx="8229600" cy="4906963"/>
          </a:xfrm>
        </p:spPr>
        <p:txBody>
          <a:bodyPr>
            <a:noAutofit/>
          </a:bodyPr>
          <a:lstStyle/>
          <a:p>
            <a:pPr algn="just"/>
            <a:r>
              <a:rPr lang="en-US" sz="2400" b="0" i="0" dirty="0">
                <a:solidFill>
                  <a:srgbClr val="40424E"/>
                </a:solidFill>
                <a:effectLst/>
                <a:latin typeface="Times New Roman" panose="02020603050405020304" pitchFamily="18" charset="0"/>
                <a:cs typeface="Times New Roman" panose="02020603050405020304" pitchFamily="18" charset="0"/>
              </a:rPr>
              <a:t>Conceptually, these training cases may be considered as </a:t>
            </a:r>
            <a:r>
              <a:rPr lang="en-US" sz="2400" b="0" i="0" dirty="0" err="1">
                <a:solidFill>
                  <a:srgbClr val="40424E"/>
                </a:solidFill>
                <a:effectLst/>
                <a:latin typeface="Times New Roman" panose="02020603050405020304" pitchFamily="18" charset="0"/>
                <a:cs typeface="Times New Roman" panose="02020603050405020304" pitchFamily="18" charset="0"/>
              </a:rPr>
              <a:t>neighbours</a:t>
            </a:r>
            <a:r>
              <a:rPr lang="en-US" sz="2400" b="0" i="0" dirty="0">
                <a:solidFill>
                  <a:srgbClr val="40424E"/>
                </a:solidFill>
                <a:effectLst/>
                <a:latin typeface="Times New Roman" panose="02020603050405020304" pitchFamily="18" charset="0"/>
                <a:cs typeface="Times New Roman" panose="02020603050405020304" pitchFamily="18" charset="0"/>
              </a:rPr>
              <a:t> of the new case. </a:t>
            </a:r>
          </a:p>
          <a:p>
            <a:pPr algn="just"/>
            <a:r>
              <a:rPr lang="en-US" sz="2400" b="0" i="0" dirty="0">
                <a:solidFill>
                  <a:srgbClr val="40424E"/>
                </a:solidFill>
                <a:effectLst/>
                <a:latin typeface="Times New Roman" panose="02020603050405020304" pitchFamily="18" charset="0"/>
                <a:cs typeface="Times New Roman" panose="02020603050405020304" pitchFamily="18" charset="0"/>
              </a:rPr>
              <a:t>If cases are represented as graphs, this involves searching for subgraphs that are similar to subgraphs within the new case.</a:t>
            </a:r>
          </a:p>
          <a:p>
            <a:pPr algn="just"/>
            <a:r>
              <a:rPr lang="en-US" sz="2400" b="0" i="0" dirty="0">
                <a:solidFill>
                  <a:srgbClr val="40424E"/>
                </a:solidFill>
                <a:effectLst/>
                <a:latin typeface="Times New Roman" panose="02020603050405020304" pitchFamily="18" charset="0"/>
                <a:cs typeface="Times New Roman" panose="02020603050405020304" pitchFamily="18" charset="0"/>
              </a:rPr>
              <a:t> The CBR tries to combine the solutions of the </a:t>
            </a:r>
            <a:r>
              <a:rPr lang="en-US" sz="2400" b="0" i="0" dirty="0" err="1">
                <a:solidFill>
                  <a:srgbClr val="40424E"/>
                </a:solidFill>
                <a:effectLst/>
                <a:latin typeface="Times New Roman" panose="02020603050405020304" pitchFamily="18" charset="0"/>
                <a:cs typeface="Times New Roman" panose="02020603050405020304" pitchFamily="18" charset="0"/>
              </a:rPr>
              <a:t>neighbouring</a:t>
            </a:r>
            <a:r>
              <a:rPr lang="en-US" sz="2400" b="0" i="0" dirty="0">
                <a:solidFill>
                  <a:srgbClr val="40424E"/>
                </a:solidFill>
                <a:effectLst/>
                <a:latin typeface="Times New Roman" panose="02020603050405020304" pitchFamily="18" charset="0"/>
                <a:cs typeface="Times New Roman" panose="02020603050405020304" pitchFamily="18" charset="0"/>
              </a:rPr>
              <a:t> training cases to propose a solution for the new case. </a:t>
            </a:r>
          </a:p>
          <a:p>
            <a:pPr algn="just"/>
            <a:r>
              <a:rPr lang="en-US" sz="2400" b="0" i="0" dirty="0">
                <a:solidFill>
                  <a:srgbClr val="40424E"/>
                </a:solidFill>
                <a:effectLst/>
                <a:latin typeface="Times New Roman" panose="02020603050405020304" pitchFamily="18" charset="0"/>
                <a:cs typeface="Times New Roman" panose="02020603050405020304" pitchFamily="18" charset="0"/>
              </a:rPr>
              <a:t>If compatibilities arise with the individual solutions, then backtracking to search for other solutions may be necessary. </a:t>
            </a:r>
          </a:p>
          <a:p>
            <a:pPr algn="just"/>
            <a:r>
              <a:rPr lang="en-US" sz="2400" b="0" i="0" dirty="0">
                <a:solidFill>
                  <a:srgbClr val="40424E"/>
                </a:solidFill>
                <a:effectLst/>
                <a:latin typeface="Times New Roman" panose="02020603050405020304" pitchFamily="18" charset="0"/>
                <a:cs typeface="Times New Roman" panose="02020603050405020304" pitchFamily="18" charset="0"/>
              </a:rPr>
              <a:t>The CBR may employ background knowledge and problem-solving strategies to propose a feasible solution.</a:t>
            </a:r>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7DF829-B5E2-4C70-B44A-0856CD8A465E}"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APPLICATIONS OF CBR</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B7E81F22-6FDE-4ABA-B174-6A4A1C2727AA}"/>
              </a:ext>
            </a:extLst>
          </p:cNvPr>
          <p:cNvSpPr txBox="1"/>
          <p:nvPr/>
        </p:nvSpPr>
        <p:spPr>
          <a:xfrm>
            <a:off x="457200" y="2126179"/>
            <a:ext cx="8229600" cy="3046988"/>
          </a:xfrm>
          <a:prstGeom prst="rect">
            <a:avLst/>
          </a:prstGeom>
          <a:noFill/>
        </p:spPr>
        <p:txBody>
          <a:bodyPr wrap="square">
            <a:spAutoFit/>
          </a:bodyPr>
          <a:lstStyle/>
          <a:p>
            <a:pPr algn="just" fontAlgn="base">
              <a:buFont typeface="+mj-lt"/>
              <a:buAutoNum type="arabicPeriod"/>
            </a:pPr>
            <a:r>
              <a:rPr lang="en-US" sz="2400" b="0" i="0" dirty="0">
                <a:solidFill>
                  <a:srgbClr val="40424E"/>
                </a:solidFill>
                <a:effectLst/>
                <a:latin typeface="Times New Roman" panose="02020603050405020304" pitchFamily="18" charset="0"/>
                <a:cs typeface="Times New Roman" panose="02020603050405020304" pitchFamily="18" charset="0"/>
              </a:rPr>
              <a:t>Problem resolution for customer service help desks, where cases describe product-related diagnostic problems.</a:t>
            </a:r>
          </a:p>
          <a:p>
            <a:pPr algn="just" fontAlgn="base">
              <a:buFont typeface="+mj-lt"/>
              <a:buAutoNum type="arabicPeriod"/>
            </a:pPr>
            <a:endParaRPr lang="en-US" sz="2400" b="0" i="0" dirty="0">
              <a:solidFill>
                <a:srgbClr val="40424E"/>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b="0" i="0" dirty="0">
                <a:solidFill>
                  <a:srgbClr val="40424E"/>
                </a:solidFill>
                <a:effectLst/>
                <a:latin typeface="Times New Roman" panose="02020603050405020304" pitchFamily="18" charset="0"/>
                <a:cs typeface="Times New Roman" panose="02020603050405020304" pitchFamily="18" charset="0"/>
              </a:rPr>
              <a:t>It is also applied to areas such as engineering and law, where cases are either technical designs or legal rulings, respectively.</a:t>
            </a:r>
          </a:p>
          <a:p>
            <a:pPr algn="just" fontAlgn="base">
              <a:buFont typeface="+mj-lt"/>
              <a:buAutoNum type="arabicPeriod"/>
            </a:pPr>
            <a:endParaRPr lang="en-US" sz="2400" b="0" i="0" dirty="0">
              <a:solidFill>
                <a:srgbClr val="40424E"/>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b="0" i="0" dirty="0">
                <a:solidFill>
                  <a:srgbClr val="40424E"/>
                </a:solidFill>
                <a:effectLst/>
                <a:latin typeface="Times New Roman" panose="02020603050405020304" pitchFamily="18" charset="0"/>
                <a:cs typeface="Times New Roman" panose="02020603050405020304" pitchFamily="18" charset="0"/>
              </a:rPr>
              <a:t>Medical educations, where patient case histories and treatments are used to help diagnose and treat new patients.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907E88-B505-4235-AE2D-B4348B450B70}"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PRACTICE NUMERICALS 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B7E81F22-6FDE-4ABA-B174-6A4A1C2727AA}"/>
              </a:ext>
            </a:extLst>
          </p:cNvPr>
          <p:cNvSpPr txBox="1"/>
          <p:nvPr/>
        </p:nvSpPr>
        <p:spPr>
          <a:xfrm>
            <a:off x="571500" y="1066800"/>
            <a:ext cx="8229600" cy="830997"/>
          </a:xfrm>
          <a:prstGeom prst="rect">
            <a:avLst/>
          </a:prstGeom>
          <a:noFill/>
        </p:spPr>
        <p:txBody>
          <a:bodyPr wrap="square">
            <a:spAutoFit/>
          </a:bodyPr>
          <a:lstStyle/>
          <a:p>
            <a:pPr algn="just" fontAlgn="base"/>
            <a:r>
              <a:rPr lang="en-US" sz="2400" b="0" i="0" dirty="0">
                <a:solidFill>
                  <a:srgbClr val="40424E"/>
                </a:solidFill>
                <a:effectLst/>
                <a:latin typeface="Times New Roman" panose="02020603050405020304" pitchFamily="18" charset="0"/>
                <a:cs typeface="Times New Roman" panose="02020603050405020304" pitchFamily="18" charset="0"/>
              </a:rPr>
              <a:t>Using A KNN algorithm , predict what class of fan </a:t>
            </a:r>
            <a:r>
              <a:rPr lang="en-US" sz="2400" b="0" i="0" dirty="0" err="1">
                <a:solidFill>
                  <a:srgbClr val="40424E"/>
                </a:solidFill>
                <a:effectLst/>
                <a:latin typeface="Times New Roman" panose="02020603050405020304" pitchFamily="18" charset="0"/>
                <a:cs typeface="Times New Roman" panose="02020603050405020304" pitchFamily="18" charset="0"/>
              </a:rPr>
              <a:t>michelle</a:t>
            </a:r>
            <a:r>
              <a:rPr lang="en-US" sz="2400" b="0" i="0" dirty="0">
                <a:solidFill>
                  <a:srgbClr val="40424E"/>
                </a:solidFill>
                <a:effectLst/>
                <a:latin typeface="Times New Roman" panose="02020603050405020304" pitchFamily="18" charset="0"/>
                <a:cs typeface="Times New Roman" panose="02020603050405020304" pitchFamily="18" charset="0"/>
              </a:rPr>
              <a:t> is. Given that Michelle is a Female and age is 5. Assume k=3 </a:t>
            </a:r>
          </a:p>
        </p:txBody>
      </p:sp>
      <p:graphicFrame>
        <p:nvGraphicFramePr>
          <p:cNvPr id="2" name="Table 2">
            <a:extLst>
              <a:ext uri="{FF2B5EF4-FFF2-40B4-BE49-F238E27FC236}">
                <a16:creationId xmlns:a16="http://schemas.microsoft.com/office/drawing/2014/main" id="{01EBF0B7-93C6-4BE9-8EB0-987B8A1794D3}"/>
              </a:ext>
            </a:extLst>
          </p:cNvPr>
          <p:cNvGraphicFramePr>
            <a:graphicFrameLocks noGrp="1"/>
          </p:cNvGraphicFramePr>
          <p:nvPr>
            <p:extLst>
              <p:ext uri="{D42A27DB-BD31-4B8C-83A1-F6EECF244321}">
                <p14:modId xmlns:p14="http://schemas.microsoft.com/office/powerpoint/2010/main" val="2726964719"/>
              </p:ext>
            </p:extLst>
          </p:nvPr>
        </p:nvGraphicFramePr>
        <p:xfrm>
          <a:off x="1638300" y="1945640"/>
          <a:ext cx="6096000" cy="40792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986116664"/>
                    </a:ext>
                  </a:extLst>
                </a:gridCol>
                <a:gridCol w="1524000">
                  <a:extLst>
                    <a:ext uri="{9D8B030D-6E8A-4147-A177-3AD203B41FA5}">
                      <a16:colId xmlns:a16="http://schemas.microsoft.com/office/drawing/2014/main" val="2491064753"/>
                    </a:ext>
                  </a:extLst>
                </a:gridCol>
                <a:gridCol w="1524000">
                  <a:extLst>
                    <a:ext uri="{9D8B030D-6E8A-4147-A177-3AD203B41FA5}">
                      <a16:colId xmlns:a16="http://schemas.microsoft.com/office/drawing/2014/main" val="2282774257"/>
                    </a:ext>
                  </a:extLst>
                </a:gridCol>
                <a:gridCol w="1524000">
                  <a:extLst>
                    <a:ext uri="{9D8B030D-6E8A-4147-A177-3AD203B41FA5}">
                      <a16:colId xmlns:a16="http://schemas.microsoft.com/office/drawing/2014/main" val="530276023"/>
                    </a:ext>
                  </a:extLst>
                </a:gridCol>
              </a:tblGrid>
              <a:tr h="370840">
                <a:tc>
                  <a:txBody>
                    <a:bodyPr/>
                    <a:lstStyle/>
                    <a:p>
                      <a:r>
                        <a:rPr lang="en-IN" dirty="0"/>
                        <a:t>NAME</a:t>
                      </a:r>
                    </a:p>
                  </a:txBody>
                  <a:tcPr/>
                </a:tc>
                <a:tc>
                  <a:txBody>
                    <a:bodyPr/>
                    <a:lstStyle/>
                    <a:p>
                      <a:r>
                        <a:rPr lang="en-IN" dirty="0"/>
                        <a:t>AGE</a:t>
                      </a:r>
                    </a:p>
                  </a:txBody>
                  <a:tcPr/>
                </a:tc>
                <a:tc>
                  <a:txBody>
                    <a:bodyPr/>
                    <a:lstStyle/>
                    <a:p>
                      <a:r>
                        <a:rPr lang="en-IN" dirty="0"/>
                        <a:t>GENDER</a:t>
                      </a:r>
                    </a:p>
                  </a:txBody>
                  <a:tcPr/>
                </a:tc>
                <a:tc>
                  <a:txBody>
                    <a:bodyPr/>
                    <a:lstStyle/>
                    <a:p>
                      <a:r>
                        <a:rPr lang="en-IN" dirty="0"/>
                        <a:t>FAN</a:t>
                      </a:r>
                    </a:p>
                  </a:txBody>
                  <a:tcPr/>
                </a:tc>
                <a:extLst>
                  <a:ext uri="{0D108BD9-81ED-4DB2-BD59-A6C34878D82A}">
                    <a16:rowId xmlns:a16="http://schemas.microsoft.com/office/drawing/2014/main" val="3606842694"/>
                  </a:ext>
                </a:extLst>
              </a:tr>
              <a:tr h="370840">
                <a:tc>
                  <a:txBody>
                    <a:bodyPr/>
                    <a:lstStyle/>
                    <a:p>
                      <a:r>
                        <a:rPr lang="en-IN" dirty="0"/>
                        <a:t>BILL</a:t>
                      </a:r>
                    </a:p>
                  </a:txBody>
                  <a:tcPr/>
                </a:tc>
                <a:tc>
                  <a:txBody>
                    <a:bodyPr/>
                    <a:lstStyle/>
                    <a:p>
                      <a:r>
                        <a:rPr lang="en-IN" dirty="0"/>
                        <a:t>32</a:t>
                      </a:r>
                    </a:p>
                  </a:txBody>
                  <a:tcPr/>
                </a:tc>
                <a:tc>
                  <a:txBody>
                    <a:bodyPr/>
                    <a:lstStyle/>
                    <a:p>
                      <a:r>
                        <a:rPr lang="en-IN" dirty="0"/>
                        <a:t>M</a:t>
                      </a:r>
                    </a:p>
                  </a:txBody>
                  <a:tcPr/>
                </a:tc>
                <a:tc>
                  <a:txBody>
                    <a:bodyPr/>
                    <a:lstStyle/>
                    <a:p>
                      <a:r>
                        <a:rPr lang="en-IN" dirty="0"/>
                        <a:t>Rolling Stone</a:t>
                      </a:r>
                    </a:p>
                  </a:txBody>
                  <a:tcPr/>
                </a:tc>
                <a:extLst>
                  <a:ext uri="{0D108BD9-81ED-4DB2-BD59-A6C34878D82A}">
                    <a16:rowId xmlns:a16="http://schemas.microsoft.com/office/drawing/2014/main" val="3106805447"/>
                  </a:ext>
                </a:extLst>
              </a:tr>
              <a:tr h="370840">
                <a:tc>
                  <a:txBody>
                    <a:bodyPr/>
                    <a:lstStyle/>
                    <a:p>
                      <a:r>
                        <a:rPr lang="en-IN" dirty="0"/>
                        <a:t>HENRY</a:t>
                      </a:r>
                    </a:p>
                  </a:txBody>
                  <a:tcPr/>
                </a:tc>
                <a:tc>
                  <a:txBody>
                    <a:bodyPr/>
                    <a:lstStyle/>
                    <a:p>
                      <a:r>
                        <a:rPr lang="en-IN" dirty="0"/>
                        <a:t>40</a:t>
                      </a:r>
                    </a:p>
                  </a:txBody>
                  <a:tcPr/>
                </a:tc>
                <a:tc>
                  <a:txBody>
                    <a:bodyPr/>
                    <a:lstStyle/>
                    <a:p>
                      <a:r>
                        <a:rPr lang="en-IN" dirty="0"/>
                        <a:t>M</a:t>
                      </a:r>
                    </a:p>
                  </a:txBody>
                  <a:tcPr/>
                </a:tc>
                <a:tc>
                  <a:txBody>
                    <a:bodyPr/>
                    <a:lstStyle/>
                    <a:p>
                      <a:r>
                        <a:rPr lang="en-IN" dirty="0"/>
                        <a:t>Neither</a:t>
                      </a:r>
                    </a:p>
                  </a:txBody>
                  <a:tcPr/>
                </a:tc>
                <a:extLst>
                  <a:ext uri="{0D108BD9-81ED-4DB2-BD59-A6C34878D82A}">
                    <a16:rowId xmlns:a16="http://schemas.microsoft.com/office/drawing/2014/main" val="145180579"/>
                  </a:ext>
                </a:extLst>
              </a:tr>
              <a:tr h="370840">
                <a:tc>
                  <a:txBody>
                    <a:bodyPr/>
                    <a:lstStyle/>
                    <a:p>
                      <a:r>
                        <a:rPr lang="en-IN" dirty="0"/>
                        <a:t>MARY </a:t>
                      </a:r>
                    </a:p>
                  </a:txBody>
                  <a:tcPr/>
                </a:tc>
                <a:tc>
                  <a:txBody>
                    <a:bodyPr/>
                    <a:lstStyle/>
                    <a:p>
                      <a:r>
                        <a:rPr lang="en-IN" dirty="0"/>
                        <a:t>16</a:t>
                      </a:r>
                    </a:p>
                  </a:txBody>
                  <a:tcPr/>
                </a:tc>
                <a:tc>
                  <a:txBody>
                    <a:bodyPr/>
                    <a:lstStyle/>
                    <a:p>
                      <a:r>
                        <a:rPr lang="en-IN" dirty="0"/>
                        <a:t>F</a:t>
                      </a:r>
                    </a:p>
                  </a:txBody>
                  <a:tcPr/>
                </a:tc>
                <a:tc>
                  <a:txBody>
                    <a:bodyPr/>
                    <a:lstStyle/>
                    <a:p>
                      <a:r>
                        <a:rPr lang="en-IN" dirty="0"/>
                        <a:t>Taylor Swift</a:t>
                      </a:r>
                    </a:p>
                  </a:txBody>
                  <a:tcPr/>
                </a:tc>
                <a:extLst>
                  <a:ext uri="{0D108BD9-81ED-4DB2-BD59-A6C34878D82A}">
                    <a16:rowId xmlns:a16="http://schemas.microsoft.com/office/drawing/2014/main" val="803213131"/>
                  </a:ext>
                </a:extLst>
              </a:tr>
              <a:tr h="370840">
                <a:tc>
                  <a:txBody>
                    <a:bodyPr/>
                    <a:lstStyle/>
                    <a:p>
                      <a:r>
                        <a:rPr lang="en-IN" dirty="0"/>
                        <a:t>TIFFNY</a:t>
                      </a:r>
                    </a:p>
                  </a:txBody>
                  <a:tcPr/>
                </a:tc>
                <a:tc>
                  <a:txBody>
                    <a:bodyPr/>
                    <a:lstStyle/>
                    <a:p>
                      <a:r>
                        <a:rPr lang="en-IN" dirty="0"/>
                        <a:t>14</a:t>
                      </a:r>
                    </a:p>
                  </a:txBody>
                  <a:tcPr/>
                </a:tc>
                <a:tc>
                  <a:txBody>
                    <a:bodyPr/>
                    <a:lstStyle/>
                    <a:p>
                      <a:r>
                        <a:rPr lang="en-IN" dirty="0"/>
                        <a: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Taylor Swift</a:t>
                      </a:r>
                    </a:p>
                  </a:txBody>
                  <a:tcPr/>
                </a:tc>
                <a:extLst>
                  <a:ext uri="{0D108BD9-81ED-4DB2-BD59-A6C34878D82A}">
                    <a16:rowId xmlns:a16="http://schemas.microsoft.com/office/drawing/2014/main" val="671532656"/>
                  </a:ext>
                </a:extLst>
              </a:tr>
              <a:tr h="370840">
                <a:tc>
                  <a:txBody>
                    <a:bodyPr/>
                    <a:lstStyle/>
                    <a:p>
                      <a:r>
                        <a:rPr lang="en-IN" dirty="0"/>
                        <a:t>MICHAEL</a:t>
                      </a:r>
                    </a:p>
                  </a:txBody>
                  <a:tcPr/>
                </a:tc>
                <a:tc>
                  <a:txBody>
                    <a:bodyPr/>
                    <a:lstStyle/>
                    <a:p>
                      <a:r>
                        <a:rPr lang="en-IN" dirty="0"/>
                        <a:t>55</a:t>
                      </a:r>
                    </a:p>
                  </a:txBody>
                  <a:tcPr/>
                </a:tc>
                <a:tc>
                  <a:txBody>
                    <a:bodyPr/>
                    <a:lstStyle/>
                    <a:p>
                      <a:r>
                        <a:rPr lang="en-IN" dirty="0"/>
                        <a:t>M</a:t>
                      </a:r>
                    </a:p>
                  </a:txBody>
                  <a:tcPr/>
                </a:tc>
                <a:tc>
                  <a:txBody>
                    <a:bodyPr/>
                    <a:lstStyle/>
                    <a:p>
                      <a:r>
                        <a:rPr lang="en-IN" dirty="0"/>
                        <a:t>Neither</a:t>
                      </a:r>
                    </a:p>
                  </a:txBody>
                  <a:tcPr/>
                </a:tc>
                <a:extLst>
                  <a:ext uri="{0D108BD9-81ED-4DB2-BD59-A6C34878D82A}">
                    <a16:rowId xmlns:a16="http://schemas.microsoft.com/office/drawing/2014/main" val="4260347687"/>
                  </a:ext>
                </a:extLst>
              </a:tr>
              <a:tr h="370840">
                <a:tc>
                  <a:txBody>
                    <a:bodyPr/>
                    <a:lstStyle/>
                    <a:p>
                      <a:r>
                        <a:rPr lang="en-IN" dirty="0"/>
                        <a:t>CARLOS</a:t>
                      </a:r>
                    </a:p>
                  </a:txBody>
                  <a:tcPr/>
                </a:tc>
                <a:tc>
                  <a:txBody>
                    <a:bodyPr/>
                    <a:lstStyle/>
                    <a:p>
                      <a:r>
                        <a:rPr lang="en-IN" dirty="0"/>
                        <a:t>40</a:t>
                      </a:r>
                    </a:p>
                  </a:txBody>
                  <a:tcPr/>
                </a:tc>
                <a:tc>
                  <a:txBody>
                    <a:bodyPr/>
                    <a:lstStyle/>
                    <a:p>
                      <a:r>
                        <a:rPr lang="en-IN" dirty="0"/>
                        <a:t>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Taylor Swift</a:t>
                      </a:r>
                    </a:p>
                  </a:txBody>
                  <a:tcPr/>
                </a:tc>
                <a:extLst>
                  <a:ext uri="{0D108BD9-81ED-4DB2-BD59-A6C34878D82A}">
                    <a16:rowId xmlns:a16="http://schemas.microsoft.com/office/drawing/2014/main" val="2446608453"/>
                  </a:ext>
                </a:extLst>
              </a:tr>
              <a:tr h="370840">
                <a:tc>
                  <a:txBody>
                    <a:bodyPr/>
                    <a:lstStyle/>
                    <a:p>
                      <a:r>
                        <a:rPr lang="en-IN" dirty="0"/>
                        <a:t>ASHELY</a:t>
                      </a:r>
                    </a:p>
                  </a:txBody>
                  <a:tcPr/>
                </a:tc>
                <a:tc>
                  <a:txBody>
                    <a:bodyPr/>
                    <a:lstStyle/>
                    <a:p>
                      <a:r>
                        <a:rPr lang="en-IN" dirty="0"/>
                        <a:t>20</a:t>
                      </a:r>
                    </a:p>
                  </a:txBody>
                  <a:tcPr/>
                </a:tc>
                <a:tc>
                  <a:txBody>
                    <a:bodyPr/>
                    <a:lstStyle/>
                    <a:p>
                      <a:r>
                        <a:rPr lang="en-IN" dirty="0"/>
                        <a:t>F</a:t>
                      </a:r>
                    </a:p>
                  </a:txBody>
                  <a:tcPr/>
                </a:tc>
                <a:tc>
                  <a:txBody>
                    <a:bodyPr/>
                    <a:lstStyle/>
                    <a:p>
                      <a:r>
                        <a:rPr lang="en-IN" dirty="0"/>
                        <a:t>Neither</a:t>
                      </a:r>
                    </a:p>
                  </a:txBody>
                  <a:tcPr/>
                </a:tc>
                <a:extLst>
                  <a:ext uri="{0D108BD9-81ED-4DB2-BD59-A6C34878D82A}">
                    <a16:rowId xmlns:a16="http://schemas.microsoft.com/office/drawing/2014/main" val="383252299"/>
                  </a:ext>
                </a:extLst>
              </a:tr>
              <a:tr h="370840">
                <a:tc>
                  <a:txBody>
                    <a:bodyPr/>
                    <a:lstStyle/>
                    <a:p>
                      <a:r>
                        <a:rPr lang="en-IN" dirty="0"/>
                        <a:t>ROBERT</a:t>
                      </a:r>
                    </a:p>
                  </a:txBody>
                  <a:tcPr/>
                </a:tc>
                <a:tc>
                  <a:txBody>
                    <a:bodyPr/>
                    <a:lstStyle/>
                    <a:p>
                      <a:r>
                        <a:rPr lang="en-IN" dirty="0"/>
                        <a:t>15</a:t>
                      </a:r>
                    </a:p>
                  </a:txBody>
                  <a:tcPr/>
                </a:tc>
                <a:tc>
                  <a:txBody>
                    <a:bodyPr/>
                    <a:lstStyle/>
                    <a:p>
                      <a:r>
                        <a:rPr lang="en-IN" dirty="0"/>
                        <a:t>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Taylor Swift</a:t>
                      </a:r>
                    </a:p>
                  </a:txBody>
                  <a:tcPr/>
                </a:tc>
                <a:extLst>
                  <a:ext uri="{0D108BD9-81ED-4DB2-BD59-A6C34878D82A}">
                    <a16:rowId xmlns:a16="http://schemas.microsoft.com/office/drawing/2014/main" val="2378420774"/>
                  </a:ext>
                </a:extLst>
              </a:tr>
              <a:tr h="370840">
                <a:tc>
                  <a:txBody>
                    <a:bodyPr/>
                    <a:lstStyle/>
                    <a:p>
                      <a:r>
                        <a:rPr lang="en-IN" dirty="0"/>
                        <a:t>SALLY</a:t>
                      </a:r>
                    </a:p>
                  </a:txBody>
                  <a:tcPr/>
                </a:tc>
                <a:tc>
                  <a:txBody>
                    <a:bodyPr/>
                    <a:lstStyle/>
                    <a:p>
                      <a:r>
                        <a:rPr lang="en-IN" dirty="0"/>
                        <a:t>55</a:t>
                      </a:r>
                    </a:p>
                  </a:txBody>
                  <a:tcPr/>
                </a:tc>
                <a:tc>
                  <a:txBody>
                    <a:bodyPr/>
                    <a:lstStyle/>
                    <a:p>
                      <a:r>
                        <a:rPr lang="en-IN" dirty="0"/>
                        <a: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Rolling Stone</a:t>
                      </a:r>
                    </a:p>
                  </a:txBody>
                  <a:tcPr/>
                </a:tc>
                <a:extLst>
                  <a:ext uri="{0D108BD9-81ED-4DB2-BD59-A6C34878D82A}">
                    <a16:rowId xmlns:a16="http://schemas.microsoft.com/office/drawing/2014/main" val="321778140"/>
                  </a:ext>
                </a:extLst>
              </a:tr>
              <a:tr h="370840">
                <a:tc>
                  <a:txBody>
                    <a:bodyPr/>
                    <a:lstStyle/>
                    <a:p>
                      <a:r>
                        <a:rPr lang="en-IN" dirty="0"/>
                        <a:t>JOHN</a:t>
                      </a:r>
                    </a:p>
                  </a:txBody>
                  <a:tcPr/>
                </a:tc>
                <a:tc>
                  <a:txBody>
                    <a:bodyPr/>
                    <a:lstStyle/>
                    <a:p>
                      <a:r>
                        <a:rPr lang="en-IN" dirty="0"/>
                        <a:t>15</a:t>
                      </a:r>
                    </a:p>
                  </a:txBody>
                  <a:tcPr/>
                </a:tc>
                <a:tc>
                  <a:txBody>
                    <a:bodyPr/>
                    <a:lstStyle/>
                    <a:p>
                      <a:r>
                        <a:rPr lang="en-IN" dirty="0"/>
                        <a:t>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Rolling Stone</a:t>
                      </a:r>
                    </a:p>
                  </a:txBody>
                  <a:tcPr/>
                </a:tc>
                <a:extLst>
                  <a:ext uri="{0D108BD9-81ED-4DB2-BD59-A6C34878D82A}">
                    <a16:rowId xmlns:a16="http://schemas.microsoft.com/office/drawing/2014/main" val="2193555171"/>
                  </a:ext>
                </a:extLst>
              </a:tr>
            </a:tbl>
          </a:graphicData>
        </a:graphic>
      </p:graphicFrame>
    </p:spTree>
    <p:extLst>
      <p:ext uri="{BB962C8B-B14F-4D97-AF65-F5344CB8AC3E}">
        <p14:creationId xmlns:p14="http://schemas.microsoft.com/office/powerpoint/2010/main" val="9461944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59A000-255F-4016-9351-B9660C776C58}"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Solution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2">
            <a:extLst>
              <a:ext uri="{FF2B5EF4-FFF2-40B4-BE49-F238E27FC236}">
                <a16:creationId xmlns:a16="http://schemas.microsoft.com/office/drawing/2014/main" id="{01EBF0B7-93C6-4BE9-8EB0-987B8A1794D3}"/>
              </a:ext>
            </a:extLst>
          </p:cNvPr>
          <p:cNvGraphicFramePr>
            <a:graphicFrameLocks noGrp="1"/>
          </p:cNvGraphicFramePr>
          <p:nvPr>
            <p:extLst>
              <p:ext uri="{D42A27DB-BD31-4B8C-83A1-F6EECF244321}">
                <p14:modId xmlns:p14="http://schemas.microsoft.com/office/powerpoint/2010/main" val="3695537759"/>
              </p:ext>
            </p:extLst>
          </p:nvPr>
        </p:nvGraphicFramePr>
        <p:xfrm>
          <a:off x="609600" y="1786076"/>
          <a:ext cx="8077200" cy="4504057"/>
        </p:xfrm>
        <a:graphic>
          <a:graphicData uri="http://schemas.openxmlformats.org/drawingml/2006/table">
            <a:tbl>
              <a:tblPr firstRow="1" bandRow="1">
                <a:tableStyleId>{5C22544A-7EE6-4342-B048-85BDC9FD1C3A}</a:tableStyleId>
              </a:tblPr>
              <a:tblGrid>
                <a:gridCol w="1646064">
                  <a:extLst>
                    <a:ext uri="{9D8B030D-6E8A-4147-A177-3AD203B41FA5}">
                      <a16:colId xmlns:a16="http://schemas.microsoft.com/office/drawing/2014/main" val="2986116664"/>
                    </a:ext>
                  </a:extLst>
                </a:gridCol>
                <a:gridCol w="1607784">
                  <a:extLst>
                    <a:ext uri="{9D8B030D-6E8A-4147-A177-3AD203B41FA5}">
                      <a16:colId xmlns:a16="http://schemas.microsoft.com/office/drawing/2014/main" val="2491064753"/>
                    </a:ext>
                  </a:extLst>
                </a:gridCol>
                <a:gridCol w="1607784">
                  <a:extLst>
                    <a:ext uri="{9D8B030D-6E8A-4147-A177-3AD203B41FA5}">
                      <a16:colId xmlns:a16="http://schemas.microsoft.com/office/drawing/2014/main" val="2282774257"/>
                    </a:ext>
                  </a:extLst>
                </a:gridCol>
                <a:gridCol w="1607784">
                  <a:extLst>
                    <a:ext uri="{9D8B030D-6E8A-4147-A177-3AD203B41FA5}">
                      <a16:colId xmlns:a16="http://schemas.microsoft.com/office/drawing/2014/main" val="2745969246"/>
                    </a:ext>
                  </a:extLst>
                </a:gridCol>
                <a:gridCol w="1607784">
                  <a:extLst>
                    <a:ext uri="{9D8B030D-6E8A-4147-A177-3AD203B41FA5}">
                      <a16:colId xmlns:a16="http://schemas.microsoft.com/office/drawing/2014/main" val="530276023"/>
                    </a:ext>
                  </a:extLst>
                </a:gridCol>
              </a:tblGrid>
              <a:tr h="216242">
                <a:tc>
                  <a:txBody>
                    <a:bodyPr/>
                    <a:lstStyle/>
                    <a:p>
                      <a:pPr algn="ctr"/>
                      <a:r>
                        <a:rPr lang="en-IN" sz="1800" dirty="0"/>
                        <a:t>NAME</a:t>
                      </a:r>
                    </a:p>
                  </a:txBody>
                  <a:tcPr/>
                </a:tc>
                <a:tc>
                  <a:txBody>
                    <a:bodyPr/>
                    <a:lstStyle/>
                    <a:p>
                      <a:pPr algn="ctr"/>
                      <a:r>
                        <a:rPr lang="en-IN" sz="1800" dirty="0"/>
                        <a:t>AGE</a:t>
                      </a:r>
                    </a:p>
                  </a:txBody>
                  <a:tcPr/>
                </a:tc>
                <a:tc>
                  <a:txBody>
                    <a:bodyPr/>
                    <a:lstStyle/>
                    <a:p>
                      <a:pPr algn="ctr"/>
                      <a:r>
                        <a:rPr lang="en-IN" sz="1800" dirty="0"/>
                        <a:t>GENDER</a:t>
                      </a:r>
                    </a:p>
                  </a:txBody>
                  <a:tcPr/>
                </a:tc>
                <a:tc>
                  <a:txBody>
                    <a:bodyPr/>
                    <a:lstStyle/>
                    <a:p>
                      <a:pPr algn="ctr"/>
                      <a:r>
                        <a:rPr lang="en-IN" sz="1800" dirty="0"/>
                        <a:t>DISTANCE</a:t>
                      </a:r>
                    </a:p>
                  </a:txBody>
                  <a:tcPr/>
                </a:tc>
                <a:tc>
                  <a:txBody>
                    <a:bodyPr/>
                    <a:lstStyle/>
                    <a:p>
                      <a:pPr algn="ctr"/>
                      <a:r>
                        <a:rPr lang="en-IN" sz="1800" dirty="0"/>
                        <a:t>FAN</a:t>
                      </a:r>
                    </a:p>
                  </a:txBody>
                  <a:tcPr/>
                </a:tc>
                <a:extLst>
                  <a:ext uri="{0D108BD9-81ED-4DB2-BD59-A6C34878D82A}">
                    <a16:rowId xmlns:a16="http://schemas.microsoft.com/office/drawing/2014/main" val="3606842694"/>
                  </a:ext>
                </a:extLst>
              </a:tr>
              <a:tr h="434431">
                <a:tc>
                  <a:txBody>
                    <a:bodyPr/>
                    <a:lstStyle/>
                    <a:p>
                      <a:r>
                        <a:rPr lang="en-IN" sz="1800" dirty="0"/>
                        <a:t>BILL</a:t>
                      </a:r>
                    </a:p>
                  </a:txBody>
                  <a:tcPr/>
                </a:tc>
                <a:tc>
                  <a:txBody>
                    <a:bodyPr/>
                    <a:lstStyle/>
                    <a:p>
                      <a:r>
                        <a:rPr lang="en-IN" sz="1800" dirty="0"/>
                        <a:t>32</a:t>
                      </a:r>
                    </a:p>
                  </a:txBody>
                  <a:tcPr/>
                </a:tc>
                <a:tc>
                  <a:txBody>
                    <a:bodyPr/>
                    <a:lstStyle/>
                    <a:p>
                      <a:r>
                        <a:rPr lang="en-IN" sz="1800" dirty="0"/>
                        <a:t>M=0</a:t>
                      </a:r>
                    </a:p>
                  </a:txBody>
                  <a:tcPr/>
                </a:tc>
                <a:tc>
                  <a:txBody>
                    <a:bodyPr/>
                    <a:lstStyle/>
                    <a:p>
                      <a:r>
                        <a:rPr lang="en-IN" sz="1800" dirty="0"/>
                        <a:t>27.02</a:t>
                      </a:r>
                    </a:p>
                  </a:txBody>
                  <a:tcPr/>
                </a:tc>
                <a:tc>
                  <a:txBody>
                    <a:bodyPr/>
                    <a:lstStyle/>
                    <a:p>
                      <a:r>
                        <a:rPr lang="en-IN" sz="1800" dirty="0"/>
                        <a:t>Rolling Stone</a:t>
                      </a:r>
                    </a:p>
                  </a:txBody>
                  <a:tcPr/>
                </a:tc>
                <a:extLst>
                  <a:ext uri="{0D108BD9-81ED-4DB2-BD59-A6C34878D82A}">
                    <a16:rowId xmlns:a16="http://schemas.microsoft.com/office/drawing/2014/main" val="3106805447"/>
                  </a:ext>
                </a:extLst>
              </a:tr>
              <a:tr h="285847">
                <a:tc>
                  <a:txBody>
                    <a:bodyPr/>
                    <a:lstStyle/>
                    <a:p>
                      <a:r>
                        <a:rPr lang="en-IN" sz="1800" dirty="0"/>
                        <a:t>HENRY</a:t>
                      </a:r>
                    </a:p>
                  </a:txBody>
                  <a:tcPr/>
                </a:tc>
                <a:tc>
                  <a:txBody>
                    <a:bodyPr/>
                    <a:lstStyle/>
                    <a:p>
                      <a:r>
                        <a:rPr lang="en-IN" sz="1800" dirty="0"/>
                        <a:t>40</a:t>
                      </a:r>
                    </a:p>
                  </a:txBody>
                  <a:tcPr/>
                </a:tc>
                <a:tc>
                  <a:txBody>
                    <a:bodyPr/>
                    <a:lstStyle/>
                    <a:p>
                      <a:r>
                        <a:rPr lang="en-IN" sz="1800" dirty="0"/>
                        <a:t>M=0</a:t>
                      </a:r>
                    </a:p>
                  </a:txBody>
                  <a:tcPr/>
                </a:tc>
                <a:tc>
                  <a:txBody>
                    <a:bodyPr/>
                    <a:lstStyle/>
                    <a:p>
                      <a:r>
                        <a:rPr lang="en-IN" sz="1800" dirty="0"/>
                        <a:t>35.01</a:t>
                      </a:r>
                    </a:p>
                  </a:txBody>
                  <a:tcPr/>
                </a:tc>
                <a:tc>
                  <a:txBody>
                    <a:bodyPr/>
                    <a:lstStyle/>
                    <a:p>
                      <a:r>
                        <a:rPr lang="en-IN" sz="1800" dirty="0"/>
                        <a:t>Neither</a:t>
                      </a:r>
                    </a:p>
                  </a:txBody>
                  <a:tcPr/>
                </a:tc>
                <a:extLst>
                  <a:ext uri="{0D108BD9-81ED-4DB2-BD59-A6C34878D82A}">
                    <a16:rowId xmlns:a16="http://schemas.microsoft.com/office/drawing/2014/main" val="145180579"/>
                  </a:ext>
                </a:extLst>
              </a:tr>
              <a:tr h="434431">
                <a:tc>
                  <a:txBody>
                    <a:bodyPr/>
                    <a:lstStyle/>
                    <a:p>
                      <a:r>
                        <a:rPr lang="en-IN" sz="1800" dirty="0"/>
                        <a:t>MARY </a:t>
                      </a:r>
                    </a:p>
                  </a:txBody>
                  <a:tcPr/>
                </a:tc>
                <a:tc>
                  <a:txBody>
                    <a:bodyPr/>
                    <a:lstStyle/>
                    <a:p>
                      <a:r>
                        <a:rPr lang="en-IN" sz="1800" dirty="0"/>
                        <a:t>16</a:t>
                      </a:r>
                    </a:p>
                  </a:txBody>
                  <a:tcPr/>
                </a:tc>
                <a:tc>
                  <a:txBody>
                    <a:bodyPr/>
                    <a:lstStyle/>
                    <a:p>
                      <a:r>
                        <a:rPr lang="en-IN" sz="1800" dirty="0"/>
                        <a:t>F=1</a:t>
                      </a:r>
                    </a:p>
                  </a:txBody>
                  <a:tcPr/>
                </a:tc>
                <a:tc>
                  <a:txBody>
                    <a:bodyPr/>
                    <a:lstStyle/>
                    <a:p>
                      <a:r>
                        <a:rPr lang="en-IN" sz="1800" dirty="0"/>
                        <a:t>11.00</a:t>
                      </a:r>
                    </a:p>
                  </a:txBody>
                  <a:tcPr/>
                </a:tc>
                <a:tc>
                  <a:txBody>
                    <a:bodyPr/>
                    <a:lstStyle/>
                    <a:p>
                      <a:r>
                        <a:rPr lang="en-IN" sz="1800" dirty="0"/>
                        <a:t>Taylor Swift</a:t>
                      </a:r>
                    </a:p>
                  </a:txBody>
                  <a:tcPr/>
                </a:tc>
                <a:extLst>
                  <a:ext uri="{0D108BD9-81ED-4DB2-BD59-A6C34878D82A}">
                    <a16:rowId xmlns:a16="http://schemas.microsoft.com/office/drawing/2014/main" val="803213131"/>
                  </a:ext>
                </a:extLst>
              </a:tr>
              <a:tr h="434431">
                <a:tc>
                  <a:txBody>
                    <a:bodyPr/>
                    <a:lstStyle/>
                    <a:p>
                      <a:r>
                        <a:rPr lang="en-IN" sz="1800" dirty="0"/>
                        <a:t>TIFFNY</a:t>
                      </a:r>
                    </a:p>
                  </a:txBody>
                  <a:tcPr/>
                </a:tc>
                <a:tc>
                  <a:txBody>
                    <a:bodyPr/>
                    <a:lstStyle/>
                    <a:p>
                      <a:r>
                        <a:rPr lang="en-IN" sz="1800" dirty="0"/>
                        <a:t>14</a:t>
                      </a:r>
                    </a:p>
                  </a:txBody>
                  <a:tcPr/>
                </a:tc>
                <a:tc>
                  <a:txBody>
                    <a:bodyPr/>
                    <a:lstStyle/>
                    <a:p>
                      <a:r>
                        <a:rPr lang="en-IN" sz="1800" dirty="0"/>
                        <a:t>F=1</a:t>
                      </a:r>
                    </a:p>
                  </a:txBody>
                  <a:tcPr/>
                </a:tc>
                <a:tc>
                  <a:txBody>
                    <a:bodyPr/>
                    <a:lstStyle/>
                    <a:p>
                      <a:r>
                        <a:rPr lang="en-IN" sz="1800" dirty="0">
                          <a:solidFill>
                            <a:srgbClr val="FF0000"/>
                          </a:solidFill>
                        </a:rPr>
                        <a:t>9.00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Taylor Swift</a:t>
                      </a:r>
                    </a:p>
                  </a:txBody>
                  <a:tcPr/>
                </a:tc>
                <a:extLst>
                  <a:ext uri="{0D108BD9-81ED-4DB2-BD59-A6C34878D82A}">
                    <a16:rowId xmlns:a16="http://schemas.microsoft.com/office/drawing/2014/main" val="671532656"/>
                  </a:ext>
                </a:extLst>
              </a:tr>
              <a:tr h="285847">
                <a:tc>
                  <a:txBody>
                    <a:bodyPr/>
                    <a:lstStyle/>
                    <a:p>
                      <a:r>
                        <a:rPr lang="en-IN" sz="1800" dirty="0"/>
                        <a:t>MICHAEL</a:t>
                      </a:r>
                    </a:p>
                  </a:txBody>
                  <a:tcPr/>
                </a:tc>
                <a:tc>
                  <a:txBody>
                    <a:bodyPr/>
                    <a:lstStyle/>
                    <a:p>
                      <a:r>
                        <a:rPr lang="en-IN" sz="1800" dirty="0"/>
                        <a:t>55</a:t>
                      </a:r>
                    </a:p>
                  </a:txBody>
                  <a:tcPr/>
                </a:tc>
                <a:tc>
                  <a:txBody>
                    <a:bodyPr/>
                    <a:lstStyle/>
                    <a:p>
                      <a:r>
                        <a:rPr lang="en-IN" sz="1800" dirty="0"/>
                        <a:t>M=0</a:t>
                      </a:r>
                    </a:p>
                  </a:txBody>
                  <a:tcPr/>
                </a:tc>
                <a:tc>
                  <a:txBody>
                    <a:bodyPr/>
                    <a:lstStyle/>
                    <a:p>
                      <a:r>
                        <a:rPr lang="en-IN" sz="1800" dirty="0"/>
                        <a:t>50.01</a:t>
                      </a:r>
                    </a:p>
                  </a:txBody>
                  <a:tcPr/>
                </a:tc>
                <a:tc>
                  <a:txBody>
                    <a:bodyPr/>
                    <a:lstStyle/>
                    <a:p>
                      <a:r>
                        <a:rPr lang="en-IN" sz="1800" dirty="0"/>
                        <a:t>Neither</a:t>
                      </a:r>
                    </a:p>
                  </a:txBody>
                  <a:tcPr/>
                </a:tc>
                <a:extLst>
                  <a:ext uri="{0D108BD9-81ED-4DB2-BD59-A6C34878D82A}">
                    <a16:rowId xmlns:a16="http://schemas.microsoft.com/office/drawing/2014/main" val="4260347687"/>
                  </a:ext>
                </a:extLst>
              </a:tr>
              <a:tr h="434431">
                <a:tc>
                  <a:txBody>
                    <a:bodyPr/>
                    <a:lstStyle/>
                    <a:p>
                      <a:r>
                        <a:rPr lang="en-IN" sz="1800" dirty="0"/>
                        <a:t>CARLOS</a:t>
                      </a:r>
                    </a:p>
                  </a:txBody>
                  <a:tcPr/>
                </a:tc>
                <a:tc>
                  <a:txBody>
                    <a:bodyPr/>
                    <a:lstStyle/>
                    <a:p>
                      <a:r>
                        <a:rPr lang="en-IN" sz="1800" dirty="0"/>
                        <a:t>40</a:t>
                      </a:r>
                    </a:p>
                  </a:txBody>
                  <a:tcPr/>
                </a:tc>
                <a:tc>
                  <a:txBody>
                    <a:bodyPr/>
                    <a:lstStyle/>
                    <a:p>
                      <a:r>
                        <a:rPr lang="en-IN" sz="1800" dirty="0"/>
                        <a:t>M=0</a:t>
                      </a:r>
                    </a:p>
                  </a:txBody>
                  <a:tcPr/>
                </a:tc>
                <a:tc>
                  <a:txBody>
                    <a:bodyPr/>
                    <a:lstStyle/>
                    <a:p>
                      <a:r>
                        <a:rPr lang="en-IN" sz="1800" dirty="0"/>
                        <a:t>35.01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Taylor Swift</a:t>
                      </a:r>
                    </a:p>
                  </a:txBody>
                  <a:tcPr/>
                </a:tc>
                <a:extLst>
                  <a:ext uri="{0D108BD9-81ED-4DB2-BD59-A6C34878D82A}">
                    <a16:rowId xmlns:a16="http://schemas.microsoft.com/office/drawing/2014/main" val="2446608453"/>
                  </a:ext>
                </a:extLst>
              </a:tr>
              <a:tr h="285847">
                <a:tc>
                  <a:txBody>
                    <a:bodyPr/>
                    <a:lstStyle/>
                    <a:p>
                      <a:r>
                        <a:rPr lang="en-IN" sz="1800" dirty="0"/>
                        <a:t>ASHELY</a:t>
                      </a:r>
                    </a:p>
                  </a:txBody>
                  <a:tcPr/>
                </a:tc>
                <a:tc>
                  <a:txBody>
                    <a:bodyPr/>
                    <a:lstStyle/>
                    <a:p>
                      <a:r>
                        <a:rPr lang="en-IN" sz="1800" dirty="0"/>
                        <a:t>20</a:t>
                      </a:r>
                    </a:p>
                  </a:txBody>
                  <a:tcPr/>
                </a:tc>
                <a:tc>
                  <a:txBody>
                    <a:bodyPr/>
                    <a:lstStyle/>
                    <a:p>
                      <a:r>
                        <a:rPr lang="en-IN" sz="1800" dirty="0"/>
                        <a:t>F=1</a:t>
                      </a:r>
                    </a:p>
                  </a:txBody>
                  <a:tcPr/>
                </a:tc>
                <a:tc>
                  <a:txBody>
                    <a:bodyPr/>
                    <a:lstStyle/>
                    <a:p>
                      <a:r>
                        <a:rPr lang="en-IN" sz="1800" dirty="0"/>
                        <a:t>15.00</a:t>
                      </a:r>
                    </a:p>
                  </a:txBody>
                  <a:tcPr/>
                </a:tc>
                <a:tc>
                  <a:txBody>
                    <a:bodyPr/>
                    <a:lstStyle/>
                    <a:p>
                      <a:r>
                        <a:rPr lang="en-IN" sz="1800" dirty="0"/>
                        <a:t>Neither</a:t>
                      </a:r>
                    </a:p>
                  </a:txBody>
                  <a:tcPr/>
                </a:tc>
                <a:extLst>
                  <a:ext uri="{0D108BD9-81ED-4DB2-BD59-A6C34878D82A}">
                    <a16:rowId xmlns:a16="http://schemas.microsoft.com/office/drawing/2014/main" val="383252299"/>
                  </a:ext>
                </a:extLst>
              </a:tr>
              <a:tr h="434431">
                <a:tc>
                  <a:txBody>
                    <a:bodyPr/>
                    <a:lstStyle/>
                    <a:p>
                      <a:r>
                        <a:rPr lang="en-IN" sz="1800" dirty="0"/>
                        <a:t>ROBERT</a:t>
                      </a:r>
                    </a:p>
                  </a:txBody>
                  <a:tcPr/>
                </a:tc>
                <a:tc>
                  <a:txBody>
                    <a:bodyPr/>
                    <a:lstStyle/>
                    <a:p>
                      <a:r>
                        <a:rPr lang="en-IN" sz="1800" dirty="0"/>
                        <a:t>15</a:t>
                      </a:r>
                    </a:p>
                  </a:txBody>
                  <a:tcPr/>
                </a:tc>
                <a:tc>
                  <a:txBody>
                    <a:bodyPr/>
                    <a:lstStyle/>
                    <a:p>
                      <a:r>
                        <a:rPr lang="en-IN" sz="1800" dirty="0"/>
                        <a:t>M=0</a:t>
                      </a:r>
                    </a:p>
                  </a:txBody>
                  <a:tcPr/>
                </a:tc>
                <a:tc>
                  <a:txBody>
                    <a:bodyPr/>
                    <a:lstStyle/>
                    <a:p>
                      <a:r>
                        <a:rPr lang="en-IN" sz="1800" dirty="0">
                          <a:solidFill>
                            <a:srgbClr val="FF0000"/>
                          </a:solidFill>
                        </a:rPr>
                        <a:t>10.00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Taylor Swift</a:t>
                      </a:r>
                    </a:p>
                  </a:txBody>
                  <a:tcPr/>
                </a:tc>
                <a:extLst>
                  <a:ext uri="{0D108BD9-81ED-4DB2-BD59-A6C34878D82A}">
                    <a16:rowId xmlns:a16="http://schemas.microsoft.com/office/drawing/2014/main" val="2378420774"/>
                  </a:ext>
                </a:extLst>
              </a:tr>
              <a:tr h="434431">
                <a:tc>
                  <a:txBody>
                    <a:bodyPr/>
                    <a:lstStyle/>
                    <a:p>
                      <a:r>
                        <a:rPr lang="en-IN" sz="1800" dirty="0"/>
                        <a:t>SALLY</a:t>
                      </a:r>
                    </a:p>
                  </a:txBody>
                  <a:tcPr/>
                </a:tc>
                <a:tc>
                  <a:txBody>
                    <a:bodyPr/>
                    <a:lstStyle/>
                    <a:p>
                      <a:r>
                        <a:rPr lang="en-IN" sz="1800" dirty="0"/>
                        <a:t>55</a:t>
                      </a:r>
                    </a:p>
                  </a:txBody>
                  <a:tcPr/>
                </a:tc>
                <a:tc>
                  <a:txBody>
                    <a:bodyPr/>
                    <a:lstStyle/>
                    <a:p>
                      <a:r>
                        <a:rPr lang="en-IN" sz="1800" dirty="0"/>
                        <a:t>F=1</a:t>
                      </a:r>
                    </a:p>
                  </a:txBody>
                  <a:tcPr/>
                </a:tc>
                <a:tc>
                  <a:txBody>
                    <a:bodyPr/>
                    <a:lstStyle/>
                    <a:p>
                      <a:r>
                        <a:rPr lang="en-IN" sz="1800" dirty="0"/>
                        <a:t>50.00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Rolling Stone</a:t>
                      </a:r>
                    </a:p>
                  </a:txBody>
                  <a:tcPr/>
                </a:tc>
                <a:extLst>
                  <a:ext uri="{0D108BD9-81ED-4DB2-BD59-A6C34878D82A}">
                    <a16:rowId xmlns:a16="http://schemas.microsoft.com/office/drawing/2014/main" val="321778140"/>
                  </a:ext>
                </a:extLst>
              </a:tr>
              <a:tr h="434431">
                <a:tc>
                  <a:txBody>
                    <a:bodyPr/>
                    <a:lstStyle/>
                    <a:p>
                      <a:r>
                        <a:rPr lang="en-IN" sz="1800" dirty="0"/>
                        <a:t>JOHN</a:t>
                      </a:r>
                    </a:p>
                  </a:txBody>
                  <a:tcPr/>
                </a:tc>
                <a:tc>
                  <a:txBody>
                    <a:bodyPr/>
                    <a:lstStyle/>
                    <a:p>
                      <a:r>
                        <a:rPr lang="en-IN" sz="1800" dirty="0"/>
                        <a:t>15</a:t>
                      </a:r>
                    </a:p>
                  </a:txBody>
                  <a:tcPr/>
                </a:tc>
                <a:tc>
                  <a:txBody>
                    <a:bodyPr/>
                    <a:lstStyle/>
                    <a:p>
                      <a:r>
                        <a:rPr lang="en-IN" sz="1800" dirty="0"/>
                        <a:t>M=0</a:t>
                      </a:r>
                    </a:p>
                  </a:txBody>
                  <a:tcPr/>
                </a:tc>
                <a:tc>
                  <a:txBody>
                    <a:bodyPr/>
                    <a:lstStyle/>
                    <a:p>
                      <a:r>
                        <a:rPr lang="en-IN" sz="1800" dirty="0">
                          <a:solidFill>
                            <a:srgbClr val="FF0000"/>
                          </a:solidFill>
                        </a:rPr>
                        <a:t>10.05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Rolling Stone</a:t>
                      </a:r>
                    </a:p>
                  </a:txBody>
                  <a:tcPr/>
                </a:tc>
                <a:extLst>
                  <a:ext uri="{0D108BD9-81ED-4DB2-BD59-A6C34878D82A}">
                    <a16:rowId xmlns:a16="http://schemas.microsoft.com/office/drawing/2014/main" val="2193555171"/>
                  </a:ext>
                </a:extLst>
              </a:tr>
            </a:tbl>
          </a:graphicData>
        </a:graphic>
      </p:graphicFrame>
      <p:sp>
        <p:nvSpPr>
          <p:cNvPr id="3" name="TextBox 2">
            <a:extLst>
              <a:ext uri="{FF2B5EF4-FFF2-40B4-BE49-F238E27FC236}">
                <a16:creationId xmlns:a16="http://schemas.microsoft.com/office/drawing/2014/main" id="{0E8A2326-BE0A-45E5-9EDE-27274A223175}"/>
              </a:ext>
            </a:extLst>
          </p:cNvPr>
          <p:cNvSpPr txBox="1"/>
          <p:nvPr/>
        </p:nvSpPr>
        <p:spPr>
          <a:xfrm>
            <a:off x="609600" y="1066800"/>
            <a:ext cx="8077200" cy="707886"/>
          </a:xfrm>
          <a:prstGeom prst="rect">
            <a:avLst/>
          </a:prstGeom>
          <a:noFill/>
        </p:spPr>
        <p:txBody>
          <a:bodyPr wrap="square" rtlCol="0">
            <a:spAutoFit/>
          </a:bodyPr>
          <a:lstStyle/>
          <a:p>
            <a:r>
              <a:rPr lang="en-IN" sz="2000" dirty="0"/>
              <a:t>Convert the discrete Value of Gender attribute to Numeric value. Let us assume M=0 and F=1</a:t>
            </a:r>
          </a:p>
        </p:txBody>
      </p:sp>
      <p:cxnSp>
        <p:nvCxnSpPr>
          <p:cNvPr id="11" name="Straight Arrow Connector 10">
            <a:extLst>
              <a:ext uri="{FF2B5EF4-FFF2-40B4-BE49-F238E27FC236}">
                <a16:creationId xmlns:a16="http://schemas.microsoft.com/office/drawing/2014/main" id="{7CB6DB5D-2FC9-437E-9DBD-8410DF0AA6DD}"/>
              </a:ext>
            </a:extLst>
          </p:cNvPr>
          <p:cNvCxnSpPr/>
          <p:nvPr/>
        </p:nvCxnSpPr>
        <p:spPr>
          <a:xfrm flipV="1">
            <a:off x="8305800" y="3124200"/>
            <a:ext cx="1295400"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496E16F2-2468-4DE3-8403-1E01207BFE0B}"/>
              </a:ext>
            </a:extLst>
          </p:cNvPr>
          <p:cNvCxnSpPr/>
          <p:nvPr/>
        </p:nvCxnSpPr>
        <p:spPr>
          <a:xfrm flipV="1">
            <a:off x="8458200" y="3216275"/>
            <a:ext cx="1066800" cy="2041525"/>
          </a:xfrm>
          <a:prstGeom prst="line">
            <a:avLst/>
          </a:prstGeom>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E861FF34-61DD-4AF0-9F62-6C821D5C4402}"/>
              </a:ext>
            </a:extLst>
          </p:cNvPr>
          <p:cNvSpPr/>
          <p:nvPr/>
        </p:nvSpPr>
        <p:spPr>
          <a:xfrm>
            <a:off x="9372600" y="2895600"/>
            <a:ext cx="17526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Since the class Taylor Swift is most common. The  KNN  predict that </a:t>
            </a:r>
            <a:r>
              <a:rPr lang="en-IN" dirty="0">
                <a:solidFill>
                  <a:srgbClr val="C00000"/>
                </a:solidFill>
              </a:rPr>
              <a:t>Michelle is a Taylor Swift fan.</a:t>
            </a:r>
          </a:p>
        </p:txBody>
      </p:sp>
    </p:spTree>
    <p:extLst>
      <p:ext uri="{BB962C8B-B14F-4D97-AF65-F5344CB8AC3E}">
        <p14:creationId xmlns:p14="http://schemas.microsoft.com/office/powerpoint/2010/main" val="42089898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40D71A-9D77-44FC-82A8-ACC0E1F16780}" type="datetime1">
              <a:rPr lang="en-US" smtClean="0"/>
              <a:t>4/15/2022</a:t>
            </a:fld>
            <a:endParaRPr lang="en-US"/>
          </a:p>
        </p:txBody>
      </p:sp>
      <p:sp>
        <p:nvSpPr>
          <p:cNvPr id="5" name="Footer Placeholder 4"/>
          <p:cNvSpPr>
            <a:spLocks noGrp="1"/>
          </p:cNvSpPr>
          <p:nvPr>
            <p:ph type="ftr" sz="quarter" idx="11"/>
          </p:nvPr>
        </p:nvSpPr>
        <p:spPr>
          <a:xfrm>
            <a:off x="1828800" y="6356350"/>
            <a:ext cx="57150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PRACTICE NUMERICALS 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B7E81F22-6FDE-4ABA-B174-6A4A1C2727AA}"/>
              </a:ext>
            </a:extLst>
          </p:cNvPr>
          <p:cNvSpPr txBox="1"/>
          <p:nvPr/>
        </p:nvSpPr>
        <p:spPr>
          <a:xfrm>
            <a:off x="571500" y="1066800"/>
            <a:ext cx="8229600" cy="830997"/>
          </a:xfrm>
          <a:prstGeom prst="rect">
            <a:avLst/>
          </a:prstGeom>
          <a:noFill/>
        </p:spPr>
        <p:txBody>
          <a:bodyPr wrap="square">
            <a:spAutoFit/>
          </a:bodyPr>
          <a:lstStyle/>
          <a:p>
            <a:pPr algn="just" fontAlgn="base"/>
            <a:r>
              <a:rPr lang="en-US" sz="2400" b="0" i="0" dirty="0">
                <a:solidFill>
                  <a:srgbClr val="40424E"/>
                </a:solidFill>
                <a:effectLst/>
                <a:latin typeface="Times New Roman" panose="02020603050405020304" pitchFamily="18" charset="0"/>
                <a:cs typeface="Times New Roman" panose="02020603050405020304" pitchFamily="18" charset="0"/>
              </a:rPr>
              <a:t>Using A KNN algorithm ,Predict new flower(sepal length=5.2 ,sepal width=3.1) . Assume k=5</a:t>
            </a:r>
          </a:p>
        </p:txBody>
      </p:sp>
      <p:pic>
        <p:nvPicPr>
          <p:cNvPr id="2050" name="Picture 2">
            <a:extLst>
              <a:ext uri="{FF2B5EF4-FFF2-40B4-BE49-F238E27FC236}">
                <a16:creationId xmlns:a16="http://schemas.microsoft.com/office/drawing/2014/main" id="{5F78655E-EA39-49E4-AEC5-4C9F586EE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897797"/>
            <a:ext cx="9067800" cy="431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0086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8C2B85-2049-4D25-BE6C-5FCE3C36737B}"/>
              </a:ext>
            </a:extLst>
          </p:cNvPr>
          <p:cNvSpPr>
            <a:spLocks noGrp="1"/>
          </p:cNvSpPr>
          <p:nvPr>
            <p:ph type="dt" sz="half" idx="10"/>
          </p:nvPr>
        </p:nvSpPr>
        <p:spPr/>
        <p:txBody>
          <a:bodyPr/>
          <a:lstStyle/>
          <a:p>
            <a:fld id="{39030C09-7CAF-4EB1-B196-8E41693BE240}" type="datetime1">
              <a:rPr lang="en-US" smtClean="0"/>
              <a:t>4/15/2022</a:t>
            </a:fld>
            <a:endParaRPr lang="en-US"/>
          </a:p>
        </p:txBody>
      </p:sp>
      <p:sp>
        <p:nvSpPr>
          <p:cNvPr id="5" name="Footer Placeholder 4">
            <a:extLst>
              <a:ext uri="{FF2B5EF4-FFF2-40B4-BE49-F238E27FC236}">
                <a16:creationId xmlns:a16="http://schemas.microsoft.com/office/drawing/2014/main" id="{8933E630-1C03-43A9-A3A9-AB8E343DBAAE}"/>
              </a:ext>
            </a:extLst>
          </p:cNvPr>
          <p:cNvSpPr>
            <a:spLocks noGrp="1"/>
          </p:cNvSpPr>
          <p:nvPr>
            <p:ph type="ftr" sz="quarter" idx="11"/>
          </p:nvPr>
        </p:nvSpPr>
        <p:spPr>
          <a:xfrm>
            <a:off x="1600200" y="6248400"/>
            <a:ext cx="5791200" cy="4730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20EE9BBE-D469-4B88-A028-38BE96C7C09F}"/>
              </a:ext>
            </a:extLst>
          </p:cNvPr>
          <p:cNvSpPr>
            <a:spLocks noGrp="1"/>
          </p:cNvSpPr>
          <p:nvPr>
            <p:ph type="sldNum" sz="quarter" idx="12"/>
          </p:nvPr>
        </p:nvSpPr>
        <p:spPr/>
        <p:txBody>
          <a:bodyPr/>
          <a:lstStyle/>
          <a:p>
            <a:fld id="{DD535DB6-9AA5-4DF6-8BB3-90D1D0B22B34}" type="slidenum">
              <a:rPr lang="en-US" smtClean="0"/>
              <a:pPr/>
              <a:t>76</a:t>
            </a:fld>
            <a:endParaRPr lang="en-US"/>
          </a:p>
        </p:txBody>
      </p:sp>
      <p:pic>
        <p:nvPicPr>
          <p:cNvPr id="3074" name="Picture 2">
            <a:extLst>
              <a:ext uri="{FF2B5EF4-FFF2-40B4-BE49-F238E27FC236}">
                <a16:creationId xmlns:a16="http://schemas.microsoft.com/office/drawing/2014/main" id="{48D353D8-73FC-46A5-BF28-811350F663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1" y="1763313"/>
            <a:ext cx="8762999" cy="42672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C82377AE-7CA5-40E2-ADFF-6A750B67E5D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PRACTICE NUMERICALS 2</a:t>
            </a:r>
          </a:p>
        </p:txBody>
      </p:sp>
      <p:pic>
        <p:nvPicPr>
          <p:cNvPr id="9" name="Picture 2" descr="E:\NIET\Project\xLogo11.png.pagespeed.ic.pydHLuCQEZ.png">
            <a:extLst>
              <a:ext uri="{FF2B5EF4-FFF2-40B4-BE49-F238E27FC236}">
                <a16:creationId xmlns:a16="http://schemas.microsoft.com/office/drawing/2014/main" id="{DE690349-54D2-4707-A614-D251BB481C9C}"/>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cxnSp>
        <p:nvCxnSpPr>
          <p:cNvPr id="10" name="Straight Arrow Connector 9">
            <a:extLst>
              <a:ext uri="{FF2B5EF4-FFF2-40B4-BE49-F238E27FC236}">
                <a16:creationId xmlns:a16="http://schemas.microsoft.com/office/drawing/2014/main" id="{9A3F3259-4175-4197-BEB2-23A62014F7BA}"/>
              </a:ext>
            </a:extLst>
          </p:cNvPr>
          <p:cNvCxnSpPr/>
          <p:nvPr/>
        </p:nvCxnSpPr>
        <p:spPr>
          <a:xfrm flipV="1">
            <a:off x="8077200" y="2743200"/>
            <a:ext cx="17526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1153013-4EA6-4ECB-8CEA-A50402C5FAB4}"/>
              </a:ext>
            </a:extLst>
          </p:cNvPr>
          <p:cNvCxnSpPr/>
          <p:nvPr/>
        </p:nvCxnSpPr>
        <p:spPr>
          <a:xfrm flipV="1">
            <a:off x="7924800" y="2743200"/>
            <a:ext cx="1905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5C976A5-4993-4346-92C8-FD64567C9DC2}"/>
              </a:ext>
            </a:extLst>
          </p:cNvPr>
          <p:cNvCxnSpPr/>
          <p:nvPr/>
        </p:nvCxnSpPr>
        <p:spPr>
          <a:xfrm>
            <a:off x="8077200" y="2209800"/>
            <a:ext cx="1752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D897EC5-7F56-481F-B94A-8A5C848C791F}"/>
              </a:ext>
            </a:extLst>
          </p:cNvPr>
          <p:cNvCxnSpPr>
            <a:cxnSpLocks/>
          </p:cNvCxnSpPr>
          <p:nvPr/>
        </p:nvCxnSpPr>
        <p:spPr>
          <a:xfrm>
            <a:off x="8229600" y="5334000"/>
            <a:ext cx="19050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726490-57DE-42EA-8A0D-6E1E44484EC7}"/>
              </a:ext>
            </a:extLst>
          </p:cNvPr>
          <p:cNvSpPr txBox="1"/>
          <p:nvPr/>
        </p:nvSpPr>
        <p:spPr>
          <a:xfrm>
            <a:off x="9982200" y="2476500"/>
            <a:ext cx="1600200" cy="1200329"/>
          </a:xfrm>
          <a:prstGeom prst="rect">
            <a:avLst/>
          </a:prstGeom>
          <a:noFill/>
        </p:spPr>
        <p:txBody>
          <a:bodyPr wrap="square" rtlCol="0">
            <a:spAutoFit/>
          </a:bodyPr>
          <a:lstStyle/>
          <a:p>
            <a:r>
              <a:rPr lang="en-IN" dirty="0"/>
              <a:t>The 3 Nearest data point belongs to Class </a:t>
            </a:r>
            <a:r>
              <a:rPr lang="en-IN" dirty="0" err="1"/>
              <a:t>Setosa</a:t>
            </a:r>
            <a:endParaRPr lang="en-IN" dirty="0"/>
          </a:p>
        </p:txBody>
      </p:sp>
      <p:cxnSp>
        <p:nvCxnSpPr>
          <p:cNvPr id="24" name="Straight Connector 23">
            <a:extLst>
              <a:ext uri="{FF2B5EF4-FFF2-40B4-BE49-F238E27FC236}">
                <a16:creationId xmlns:a16="http://schemas.microsoft.com/office/drawing/2014/main" id="{0779EEC2-9972-4E96-8BB8-3486FF308A21}"/>
              </a:ext>
            </a:extLst>
          </p:cNvPr>
          <p:cNvCxnSpPr/>
          <p:nvPr/>
        </p:nvCxnSpPr>
        <p:spPr>
          <a:xfrm>
            <a:off x="8077200" y="4800600"/>
            <a:ext cx="20574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BE8CE74-6BF2-424F-B89D-9E787F6EC391}"/>
              </a:ext>
            </a:extLst>
          </p:cNvPr>
          <p:cNvSpPr txBox="1"/>
          <p:nvPr/>
        </p:nvSpPr>
        <p:spPr>
          <a:xfrm>
            <a:off x="10215880" y="4201775"/>
            <a:ext cx="1747520" cy="923330"/>
          </a:xfrm>
          <a:prstGeom prst="rect">
            <a:avLst/>
          </a:prstGeom>
          <a:noFill/>
        </p:spPr>
        <p:txBody>
          <a:bodyPr wrap="square" rtlCol="0">
            <a:spAutoFit/>
          </a:bodyPr>
          <a:lstStyle/>
          <a:p>
            <a:r>
              <a:rPr lang="en-IN" dirty="0"/>
              <a:t>One Data Point Belong to Virginica</a:t>
            </a:r>
          </a:p>
        </p:txBody>
      </p:sp>
      <p:sp>
        <p:nvSpPr>
          <p:cNvPr id="26" name="TextBox 25">
            <a:extLst>
              <a:ext uri="{FF2B5EF4-FFF2-40B4-BE49-F238E27FC236}">
                <a16:creationId xmlns:a16="http://schemas.microsoft.com/office/drawing/2014/main" id="{28A60E5F-AEE8-4B21-A1EA-EA7803563B69}"/>
              </a:ext>
            </a:extLst>
          </p:cNvPr>
          <p:cNvSpPr txBox="1"/>
          <p:nvPr/>
        </p:nvSpPr>
        <p:spPr>
          <a:xfrm>
            <a:off x="10134600" y="5334000"/>
            <a:ext cx="1371600" cy="1200329"/>
          </a:xfrm>
          <a:prstGeom prst="rect">
            <a:avLst/>
          </a:prstGeom>
          <a:noFill/>
        </p:spPr>
        <p:txBody>
          <a:bodyPr wrap="square" rtlCol="0">
            <a:spAutoFit/>
          </a:bodyPr>
          <a:lstStyle/>
          <a:p>
            <a:r>
              <a:rPr lang="en-IN" dirty="0"/>
              <a:t>One Data Point Belong to </a:t>
            </a:r>
            <a:r>
              <a:rPr lang="en-IN" dirty="0" err="1"/>
              <a:t>Verscicolor</a:t>
            </a:r>
            <a:endParaRPr lang="en-IN" dirty="0"/>
          </a:p>
        </p:txBody>
      </p:sp>
      <p:sp>
        <p:nvSpPr>
          <p:cNvPr id="28" name="Arrow: Up 27">
            <a:extLst>
              <a:ext uri="{FF2B5EF4-FFF2-40B4-BE49-F238E27FC236}">
                <a16:creationId xmlns:a16="http://schemas.microsoft.com/office/drawing/2014/main" id="{6FAB43A1-433B-4689-B62D-F88A5D252A32}"/>
              </a:ext>
            </a:extLst>
          </p:cNvPr>
          <p:cNvSpPr/>
          <p:nvPr/>
        </p:nvSpPr>
        <p:spPr>
          <a:xfrm>
            <a:off x="10668000" y="1763313"/>
            <a:ext cx="38100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430B88B5-7673-4547-8F2B-73A410E386E5}"/>
              </a:ext>
            </a:extLst>
          </p:cNvPr>
          <p:cNvSpPr txBox="1"/>
          <p:nvPr/>
        </p:nvSpPr>
        <p:spPr>
          <a:xfrm>
            <a:off x="10134600" y="990600"/>
            <a:ext cx="1747520" cy="923330"/>
          </a:xfrm>
          <a:prstGeom prst="rect">
            <a:avLst/>
          </a:prstGeom>
          <a:noFill/>
        </p:spPr>
        <p:txBody>
          <a:bodyPr wrap="square" rtlCol="0">
            <a:spAutoFit/>
          </a:bodyPr>
          <a:lstStyle/>
          <a:p>
            <a:r>
              <a:rPr lang="en-IN" dirty="0">
                <a:solidFill>
                  <a:srgbClr val="C00000"/>
                </a:solidFill>
              </a:rPr>
              <a:t>New Flower Belongs to Class SETOSA</a:t>
            </a:r>
          </a:p>
        </p:txBody>
      </p:sp>
    </p:spTree>
    <p:extLst>
      <p:ext uri="{BB962C8B-B14F-4D97-AF65-F5344CB8AC3E}">
        <p14:creationId xmlns:p14="http://schemas.microsoft.com/office/powerpoint/2010/main" val="3574854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E35B90-3E71-4A32-8E84-DCD58C2B2137}"/>
              </a:ext>
            </a:extLst>
          </p:cNvPr>
          <p:cNvSpPr>
            <a:spLocks noGrp="1"/>
          </p:cNvSpPr>
          <p:nvPr>
            <p:ph type="dt" sz="half" idx="10"/>
          </p:nvPr>
        </p:nvSpPr>
        <p:spPr/>
        <p:txBody>
          <a:bodyPr/>
          <a:lstStyle/>
          <a:p>
            <a:fld id="{38CC95AF-E806-4E6D-BB1E-816F32535925}" type="datetime1">
              <a:rPr lang="en-US" smtClean="0"/>
              <a:t>4/15/2022</a:t>
            </a:fld>
            <a:endParaRPr lang="en-US"/>
          </a:p>
        </p:txBody>
      </p:sp>
      <p:sp>
        <p:nvSpPr>
          <p:cNvPr id="5" name="Footer Placeholder 4">
            <a:extLst>
              <a:ext uri="{FF2B5EF4-FFF2-40B4-BE49-F238E27FC236}">
                <a16:creationId xmlns:a16="http://schemas.microsoft.com/office/drawing/2014/main" id="{256DF3EC-EAA2-4772-B8E8-81D325A0581E}"/>
              </a:ext>
            </a:extLst>
          </p:cNvPr>
          <p:cNvSpPr>
            <a:spLocks noGrp="1"/>
          </p:cNvSpPr>
          <p:nvPr>
            <p:ph type="ftr" sz="quarter" idx="11"/>
          </p:nvPr>
        </p:nvSpPr>
        <p:spPr>
          <a:xfrm>
            <a:off x="1600200" y="6356350"/>
            <a:ext cx="57912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318B9627-DB8C-47AB-BC8B-D710CA27AD74}"/>
              </a:ext>
            </a:extLst>
          </p:cNvPr>
          <p:cNvSpPr>
            <a:spLocks noGrp="1"/>
          </p:cNvSpPr>
          <p:nvPr>
            <p:ph type="sldNum" sz="quarter" idx="12"/>
          </p:nvPr>
        </p:nvSpPr>
        <p:spPr/>
        <p:txBody>
          <a:bodyPr/>
          <a:lstStyle/>
          <a:p>
            <a:fld id="{DD535DB6-9AA5-4DF6-8BB3-90D1D0B22B34}" type="slidenum">
              <a:rPr lang="en-US" smtClean="0"/>
              <a:pPr/>
              <a:t>77</a:t>
            </a:fld>
            <a:endParaRPr lang="en-US"/>
          </a:p>
        </p:txBody>
      </p:sp>
      <p:pic>
        <p:nvPicPr>
          <p:cNvPr id="2050" name="Picture 2">
            <a:extLst>
              <a:ext uri="{FF2B5EF4-FFF2-40B4-BE49-F238E27FC236}">
                <a16:creationId xmlns:a16="http://schemas.microsoft.com/office/drawing/2014/main" id="{A9728616-2186-43AD-83B7-F2AA8A0421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458199" cy="452596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71BC6D1-C26C-499A-A7F8-EBB40DDAC3C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PRACTICE NUMERICALS 3</a:t>
            </a:r>
          </a:p>
        </p:txBody>
      </p:sp>
      <p:pic>
        <p:nvPicPr>
          <p:cNvPr id="9" name="Picture 2" descr="E:\NIET\Project\xLogo11.png.pagespeed.ic.pydHLuCQEZ.png">
            <a:extLst>
              <a:ext uri="{FF2B5EF4-FFF2-40B4-BE49-F238E27FC236}">
                <a16:creationId xmlns:a16="http://schemas.microsoft.com/office/drawing/2014/main" id="{F0343FCE-2DDD-476F-A815-5EB85C739909}"/>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E5825373-C9B4-43CD-8378-9A3EFFD65D6E}"/>
              </a:ext>
            </a:extLst>
          </p:cNvPr>
          <p:cNvSpPr txBox="1"/>
          <p:nvPr/>
        </p:nvSpPr>
        <p:spPr>
          <a:xfrm>
            <a:off x="457200" y="1047350"/>
            <a:ext cx="8229600" cy="400110"/>
          </a:xfrm>
          <a:prstGeom prst="rect">
            <a:avLst/>
          </a:prstGeom>
          <a:noFill/>
        </p:spPr>
        <p:txBody>
          <a:bodyPr wrap="square">
            <a:spAutoFit/>
          </a:bodyPr>
          <a:lstStyle/>
          <a:p>
            <a:r>
              <a:rPr lang="en-US" b="0" i="0" dirty="0">
                <a:solidFill>
                  <a:srgbClr val="333333"/>
                </a:solidFill>
                <a:effectLst/>
                <a:latin typeface="Nunito"/>
              </a:rPr>
              <a:t> </a:t>
            </a:r>
            <a:r>
              <a:rPr lang="en-US" sz="2000" dirty="0">
                <a:solidFill>
                  <a:srgbClr val="333333"/>
                </a:solidFill>
                <a:latin typeface="Nunito"/>
              </a:rPr>
              <a:t>B</a:t>
            </a:r>
            <a:r>
              <a:rPr lang="en-US" sz="2000" b="0" i="0" dirty="0">
                <a:solidFill>
                  <a:srgbClr val="333333"/>
                </a:solidFill>
                <a:effectLst/>
                <a:latin typeface="Nunito"/>
              </a:rPr>
              <a:t>uild a decision tree using </a:t>
            </a:r>
            <a:r>
              <a:rPr lang="en-US" sz="2000" b="1" i="0" dirty="0">
                <a:solidFill>
                  <a:srgbClr val="333333"/>
                </a:solidFill>
                <a:effectLst/>
                <a:latin typeface="Nunito"/>
              </a:rPr>
              <a:t>ID3 algorithm</a:t>
            </a:r>
            <a:r>
              <a:rPr lang="en-US" b="1" i="0" dirty="0">
                <a:solidFill>
                  <a:srgbClr val="333333"/>
                </a:solidFill>
                <a:effectLst/>
                <a:latin typeface="Nunito"/>
              </a:rPr>
              <a:t>.</a:t>
            </a:r>
            <a:endParaRPr lang="en-IN" dirty="0"/>
          </a:p>
        </p:txBody>
      </p:sp>
    </p:spTree>
    <p:extLst>
      <p:ext uri="{BB962C8B-B14F-4D97-AF65-F5344CB8AC3E}">
        <p14:creationId xmlns:p14="http://schemas.microsoft.com/office/powerpoint/2010/main" val="41200152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B83D73-8824-4535-A7D8-D759E3EAD624}"/>
              </a:ext>
            </a:extLst>
          </p:cNvPr>
          <p:cNvSpPr>
            <a:spLocks noGrp="1"/>
          </p:cNvSpPr>
          <p:nvPr>
            <p:ph idx="1"/>
          </p:nvPr>
        </p:nvSpPr>
        <p:spPr>
          <a:xfrm>
            <a:off x="457200" y="1601787"/>
            <a:ext cx="8229600" cy="4754563"/>
          </a:xfrm>
        </p:spPr>
        <p:txBody>
          <a:bodyPr>
            <a:normAutofit fontScale="85000" lnSpcReduction="20000"/>
          </a:bodyPr>
          <a:lstStyle/>
          <a:p>
            <a:r>
              <a:rPr lang="en-US" b="0" i="0" dirty="0">
                <a:solidFill>
                  <a:srgbClr val="333333"/>
                </a:solidFill>
                <a:effectLst/>
                <a:latin typeface="Nunito"/>
              </a:rPr>
              <a:t>1. Create a root node for the tree</a:t>
            </a:r>
            <a:br>
              <a:rPr lang="en-US" dirty="0"/>
            </a:br>
            <a:r>
              <a:rPr lang="en-US" b="0" i="0" dirty="0">
                <a:solidFill>
                  <a:srgbClr val="333333"/>
                </a:solidFill>
                <a:effectLst/>
                <a:latin typeface="Nunito"/>
              </a:rPr>
              <a:t>2. If all examples are positive, return leaf node ‘positive’</a:t>
            </a:r>
            <a:br>
              <a:rPr lang="en-US" dirty="0"/>
            </a:br>
            <a:r>
              <a:rPr lang="en-US" b="0" i="0" dirty="0">
                <a:solidFill>
                  <a:srgbClr val="333333"/>
                </a:solidFill>
                <a:effectLst/>
                <a:latin typeface="Nunito"/>
              </a:rPr>
              <a:t>3. Else if all examples are negative, return leaf node ‘negative’</a:t>
            </a:r>
            <a:br>
              <a:rPr lang="en-US" dirty="0"/>
            </a:br>
            <a:r>
              <a:rPr lang="en-US" b="0" i="0" dirty="0">
                <a:solidFill>
                  <a:srgbClr val="333333"/>
                </a:solidFill>
                <a:effectLst/>
                <a:latin typeface="Nunito"/>
              </a:rPr>
              <a:t>4. Calculate the entropy of current state H(S)</a:t>
            </a:r>
            <a:br>
              <a:rPr lang="en-US" dirty="0"/>
            </a:br>
            <a:r>
              <a:rPr lang="en-US" b="0" i="0" dirty="0">
                <a:solidFill>
                  <a:srgbClr val="333333"/>
                </a:solidFill>
                <a:effectLst/>
                <a:latin typeface="Nunito"/>
              </a:rPr>
              <a:t>5. For each attribute, calculate the entropy with respect to the attribute ‘x’ denoted by H(S, x)</a:t>
            </a:r>
            <a:br>
              <a:rPr lang="en-US" dirty="0"/>
            </a:br>
            <a:r>
              <a:rPr lang="en-US" b="0" i="0" dirty="0">
                <a:solidFill>
                  <a:srgbClr val="333333"/>
                </a:solidFill>
                <a:effectLst/>
                <a:latin typeface="Nunito"/>
              </a:rPr>
              <a:t>6. Select the attribute which has the maximum value of IG(S, x)</a:t>
            </a:r>
            <a:br>
              <a:rPr lang="en-US" dirty="0"/>
            </a:br>
            <a:r>
              <a:rPr lang="en-US" b="0" i="0" dirty="0">
                <a:solidFill>
                  <a:srgbClr val="333333"/>
                </a:solidFill>
                <a:effectLst/>
                <a:latin typeface="Nunito"/>
              </a:rPr>
              <a:t>7. Remove the attribute that offers highest IG from the set of attributes</a:t>
            </a:r>
            <a:br>
              <a:rPr lang="en-US" dirty="0"/>
            </a:br>
            <a:r>
              <a:rPr lang="en-US" b="0" i="0" dirty="0">
                <a:solidFill>
                  <a:srgbClr val="333333"/>
                </a:solidFill>
                <a:effectLst/>
                <a:latin typeface="Nunito"/>
              </a:rPr>
              <a:t>8. Repeat until we run out of all attributes, or the decision tree has all leaf nodes.</a:t>
            </a:r>
            <a:endParaRPr lang="en-IN" dirty="0"/>
          </a:p>
        </p:txBody>
      </p:sp>
      <p:sp>
        <p:nvSpPr>
          <p:cNvPr id="4" name="Date Placeholder 3">
            <a:extLst>
              <a:ext uri="{FF2B5EF4-FFF2-40B4-BE49-F238E27FC236}">
                <a16:creationId xmlns:a16="http://schemas.microsoft.com/office/drawing/2014/main" id="{76E54BEF-80F7-4F2D-A11E-F14A89A557D0}"/>
              </a:ext>
            </a:extLst>
          </p:cNvPr>
          <p:cNvSpPr>
            <a:spLocks noGrp="1"/>
          </p:cNvSpPr>
          <p:nvPr>
            <p:ph type="dt" sz="half" idx="10"/>
          </p:nvPr>
        </p:nvSpPr>
        <p:spPr/>
        <p:txBody>
          <a:bodyPr/>
          <a:lstStyle/>
          <a:p>
            <a:fld id="{361C7E0B-1456-49E0-B5F6-49FB5F953A03}" type="datetime1">
              <a:rPr lang="en-US" smtClean="0"/>
              <a:t>4/15/2022</a:t>
            </a:fld>
            <a:endParaRPr lang="en-US"/>
          </a:p>
        </p:txBody>
      </p:sp>
      <p:sp>
        <p:nvSpPr>
          <p:cNvPr id="5" name="Footer Placeholder 4">
            <a:extLst>
              <a:ext uri="{FF2B5EF4-FFF2-40B4-BE49-F238E27FC236}">
                <a16:creationId xmlns:a16="http://schemas.microsoft.com/office/drawing/2014/main" id="{C35EC7FE-D851-4717-B01A-E08D165972FC}"/>
              </a:ext>
            </a:extLst>
          </p:cNvPr>
          <p:cNvSpPr>
            <a:spLocks noGrp="1"/>
          </p:cNvSpPr>
          <p:nvPr>
            <p:ph type="ftr" sz="quarter" idx="11"/>
          </p:nvPr>
        </p:nvSpPr>
        <p:spPr>
          <a:xfrm>
            <a:off x="1828800" y="6477000"/>
            <a:ext cx="5867400" cy="2444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6280ECCD-48C3-4A8C-97B5-09E84DE3645E}"/>
              </a:ext>
            </a:extLst>
          </p:cNvPr>
          <p:cNvSpPr>
            <a:spLocks noGrp="1"/>
          </p:cNvSpPr>
          <p:nvPr>
            <p:ph type="sldNum" sz="quarter" idx="12"/>
          </p:nvPr>
        </p:nvSpPr>
        <p:spPr/>
        <p:txBody>
          <a:bodyPr/>
          <a:lstStyle/>
          <a:p>
            <a:fld id="{DD535DB6-9AA5-4DF6-8BB3-90D1D0B22B34}" type="slidenum">
              <a:rPr lang="en-US" smtClean="0"/>
              <a:pPr/>
              <a:t>78</a:t>
            </a:fld>
            <a:endParaRPr lang="en-US"/>
          </a:p>
        </p:txBody>
      </p:sp>
      <p:sp>
        <p:nvSpPr>
          <p:cNvPr id="7" name="Title 1">
            <a:extLst>
              <a:ext uri="{FF2B5EF4-FFF2-40B4-BE49-F238E27FC236}">
                <a16:creationId xmlns:a16="http://schemas.microsoft.com/office/drawing/2014/main" id="{CDF4CB39-C781-4E3C-8777-AE65F6B6EE2E}"/>
              </a:ext>
            </a:extLst>
          </p:cNvPr>
          <p:cNvSpPr txBox="1">
            <a:spLocks/>
          </p:cNvSpPr>
          <p:nvPr/>
        </p:nvSpPr>
        <p:spPr>
          <a:xfrm>
            <a:off x="1371600" y="0"/>
            <a:ext cx="7772400" cy="1371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i="0" dirty="0">
                <a:solidFill>
                  <a:srgbClr val="111111"/>
                </a:solidFill>
                <a:effectLst/>
                <a:latin typeface="Nunito"/>
              </a:rPr>
              <a:t>ID3 Algorithm will perform following tasks recursively</a:t>
            </a:r>
          </a:p>
          <a:p>
            <a:pPr algn="ctr">
              <a:buNone/>
            </a:pPr>
            <a:endParaRPr lang="en-US" sz="3200" b="1" dirty="0"/>
          </a:p>
        </p:txBody>
      </p:sp>
      <p:pic>
        <p:nvPicPr>
          <p:cNvPr id="8" name="Picture 2" descr="E:\NIET\Project\xLogo11.png.pagespeed.ic.pydHLuCQEZ.png">
            <a:extLst>
              <a:ext uri="{FF2B5EF4-FFF2-40B4-BE49-F238E27FC236}">
                <a16:creationId xmlns:a16="http://schemas.microsoft.com/office/drawing/2014/main" id="{3DE780CD-03D6-4778-9DFE-8499A69A5DF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277284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36C913-711D-47DA-8BFE-3AD784567820}"/>
              </a:ext>
            </a:extLst>
          </p:cNvPr>
          <p:cNvSpPr>
            <a:spLocks noGrp="1"/>
          </p:cNvSpPr>
          <p:nvPr>
            <p:ph idx="1"/>
          </p:nvPr>
        </p:nvSpPr>
        <p:spPr/>
        <p:txBody>
          <a:bodyPr>
            <a:normAutofit/>
          </a:bodyPr>
          <a:lstStyle/>
          <a:p>
            <a:pPr marL="0" indent="0" algn="just">
              <a:buNone/>
            </a:pPr>
            <a:r>
              <a:rPr lang="en-US" sz="2800" b="0" i="0" dirty="0">
                <a:solidFill>
                  <a:srgbClr val="333333"/>
                </a:solidFill>
                <a:effectLst/>
                <a:latin typeface="Times New Roman" panose="02020603050405020304" pitchFamily="18" charset="0"/>
                <a:cs typeface="Times New Roman" panose="02020603050405020304" pitchFamily="18" charset="0"/>
              </a:rPr>
              <a:t>Step 1: The initial step is to calculate H(S), the Entropy of the current state. In the above example, we can see in total there are 5 No’s and 9 Yes’s.</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A6E12C-9610-4D9B-B82E-7E3DD11A579B}"/>
              </a:ext>
            </a:extLst>
          </p:cNvPr>
          <p:cNvSpPr>
            <a:spLocks noGrp="1"/>
          </p:cNvSpPr>
          <p:nvPr>
            <p:ph type="dt" sz="half" idx="10"/>
          </p:nvPr>
        </p:nvSpPr>
        <p:spPr/>
        <p:txBody>
          <a:bodyPr/>
          <a:lstStyle/>
          <a:p>
            <a:fld id="{4CA0687E-8A83-4CDD-9220-A4F507990903}" type="datetime1">
              <a:rPr lang="en-US" smtClean="0"/>
              <a:t>4/15/2022</a:t>
            </a:fld>
            <a:endParaRPr lang="en-US"/>
          </a:p>
        </p:txBody>
      </p:sp>
      <p:sp>
        <p:nvSpPr>
          <p:cNvPr id="5" name="Footer Placeholder 4">
            <a:extLst>
              <a:ext uri="{FF2B5EF4-FFF2-40B4-BE49-F238E27FC236}">
                <a16:creationId xmlns:a16="http://schemas.microsoft.com/office/drawing/2014/main" id="{7EAA6E87-81C6-47DB-9473-07C0004B4333}"/>
              </a:ext>
            </a:extLst>
          </p:cNvPr>
          <p:cNvSpPr>
            <a:spLocks noGrp="1"/>
          </p:cNvSpPr>
          <p:nvPr>
            <p:ph type="ftr" sz="quarter" idx="11"/>
          </p:nvPr>
        </p:nvSpPr>
        <p:spPr>
          <a:xfrm>
            <a:off x="1752600" y="6356350"/>
            <a:ext cx="60198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BA5CEAE9-8D91-4F03-91B9-AC262EA4F7F2}"/>
              </a:ext>
            </a:extLst>
          </p:cNvPr>
          <p:cNvSpPr>
            <a:spLocks noGrp="1"/>
          </p:cNvSpPr>
          <p:nvPr>
            <p:ph type="sldNum" sz="quarter" idx="12"/>
          </p:nvPr>
        </p:nvSpPr>
        <p:spPr/>
        <p:txBody>
          <a:bodyPr/>
          <a:lstStyle/>
          <a:p>
            <a:fld id="{DD535DB6-9AA5-4DF6-8BB3-90D1D0B22B34}" type="slidenum">
              <a:rPr lang="en-US" smtClean="0"/>
              <a:pPr/>
              <a:t>79</a:t>
            </a:fld>
            <a:endParaRPr lang="en-US"/>
          </a:p>
        </p:txBody>
      </p:sp>
      <p:pic>
        <p:nvPicPr>
          <p:cNvPr id="3077" name="Picture 5">
            <a:extLst>
              <a:ext uri="{FF2B5EF4-FFF2-40B4-BE49-F238E27FC236}">
                <a16:creationId xmlns:a16="http://schemas.microsoft.com/office/drawing/2014/main" id="{41908E5B-8676-4547-8AFE-5E4F48A3F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 y="3429000"/>
            <a:ext cx="2314575" cy="20574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735650EF-B74C-4055-9BB8-4CA57F760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581400"/>
            <a:ext cx="50292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3961CCD8-F559-46C6-9D01-4A66007B551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SOLUTION 3</a:t>
            </a:r>
          </a:p>
        </p:txBody>
      </p:sp>
      <p:pic>
        <p:nvPicPr>
          <p:cNvPr id="13" name="Picture 2" descr="E:\NIET\Project\xLogo11.png.pagespeed.ic.pydHLuCQEZ.png">
            <a:extLst>
              <a:ext uri="{FF2B5EF4-FFF2-40B4-BE49-F238E27FC236}">
                <a16:creationId xmlns:a16="http://schemas.microsoft.com/office/drawing/2014/main" id="{DA2AE740-EE5E-4075-B67F-C39ABA65F328}"/>
              </a:ext>
            </a:extLst>
          </p:cNvPr>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8397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340069" y="87868"/>
            <a:ext cx="749913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dk1"/>
                </a:solidFill>
                <a:effectLst/>
                <a:uLnTx/>
                <a:uFillTx/>
                <a:latin typeface="+mn-lt"/>
                <a:ea typeface="+mn-ea"/>
                <a:cs typeface="+mn-cs"/>
              </a:rPr>
              <a:t>Course</a:t>
            </a:r>
            <a:r>
              <a:rPr kumimoji="0" lang="en-US" sz="3600" b="1" i="0" u="none" strike="noStrike" kern="1200" cap="none" spc="0" normalizeH="0" noProof="0" dirty="0">
                <a:ln>
                  <a:noFill/>
                </a:ln>
                <a:solidFill>
                  <a:schemeClr val="dk1"/>
                </a:solidFill>
                <a:effectLst/>
                <a:uLnTx/>
                <a:uFillTx/>
                <a:latin typeface="+mn-lt"/>
                <a:ea typeface="+mn-ea"/>
                <a:cs typeface="+mn-cs"/>
              </a:rPr>
              <a:t> Outcomes</a:t>
            </a:r>
            <a:endParaRPr kumimoji="0" lang="en-US" sz="36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Rectangle 9">
            <a:extLst>
              <a:ext uri="{FF2B5EF4-FFF2-40B4-BE49-F238E27FC236}">
                <a16:creationId xmlns:a16="http://schemas.microsoft.com/office/drawing/2014/main" id="{06B1170D-0CCE-43E0-977D-7438336A57E6}"/>
              </a:ext>
            </a:extLst>
          </p:cNvPr>
          <p:cNvSpPr/>
          <p:nvPr/>
        </p:nvSpPr>
        <p:spPr>
          <a:xfrm>
            <a:off x="457200" y="959490"/>
            <a:ext cx="7239000" cy="461665"/>
          </a:xfrm>
          <a:prstGeom prst="rect">
            <a:avLst/>
          </a:prstGeom>
        </p:spPr>
        <p:txBody>
          <a:bodyPr wrap="square">
            <a:spAutoFit/>
          </a:bodyPr>
          <a:lstStyle/>
          <a:p>
            <a:r>
              <a:rPr lang="en-US" sz="2400" b="1" dirty="0">
                <a:solidFill>
                  <a:srgbClr val="00B0F0"/>
                </a:solidFill>
                <a:latin typeface="Times New Roman" panose="02020603050405020304" pitchFamily="18" charset="0"/>
              </a:rPr>
              <a:t>At the end of the course, the student should be able to</a:t>
            </a:r>
            <a:endParaRPr lang="en-IN" sz="2400" dirty="0">
              <a:solidFill>
                <a:srgbClr val="00B0F0"/>
              </a:solidFill>
            </a:endParaRPr>
          </a:p>
        </p:txBody>
      </p:sp>
      <p:sp>
        <p:nvSpPr>
          <p:cNvPr id="9" name="Footer Placeholder 8"/>
          <p:cNvSpPr>
            <a:spLocks noGrp="1"/>
          </p:cNvSpPr>
          <p:nvPr>
            <p:ph type="ftr" sz="quarter" idx="11"/>
          </p:nvPr>
        </p:nvSpPr>
        <p:spPr>
          <a:xfrm>
            <a:off x="533400" y="6356350"/>
            <a:ext cx="7772400" cy="365125"/>
          </a:xfrm>
        </p:spPr>
        <p:txBody>
          <a:bodyPr/>
          <a:lstStyle/>
          <a:p>
            <a:r>
              <a:rPr lang="en-IN"/>
              <a:t>Alisha Sikri         ACSML0401                             Unit-3</a:t>
            </a:r>
            <a:endParaRPr lang="en-IN" dirty="0"/>
          </a:p>
        </p:txBody>
      </p:sp>
      <p:sp>
        <p:nvSpPr>
          <p:cNvPr id="11" name="Content Placeholder 10"/>
          <p:cNvSpPr>
            <a:spLocks noGrp="1"/>
          </p:cNvSpPr>
          <p:nvPr>
            <p:ph idx="1"/>
          </p:nvPr>
        </p:nvSpPr>
        <p:spPr/>
        <p:txBody>
          <a:bodyPr/>
          <a:lstStyle/>
          <a:p>
            <a:endParaRPr lang="en-US"/>
          </a:p>
        </p:txBody>
      </p:sp>
      <p:graphicFrame>
        <p:nvGraphicFramePr>
          <p:cNvPr id="12" name="Table 11"/>
          <p:cNvGraphicFramePr>
            <a:graphicFrameLocks noGrp="1"/>
          </p:cNvGraphicFramePr>
          <p:nvPr/>
        </p:nvGraphicFramePr>
        <p:xfrm>
          <a:off x="500034" y="1447800"/>
          <a:ext cx="8286808" cy="4340069"/>
        </p:xfrm>
        <a:graphic>
          <a:graphicData uri="http://schemas.openxmlformats.org/drawingml/2006/table">
            <a:tbl>
              <a:tblPr firstRow="1" bandRow="1">
                <a:tableStyleId>{5C22544A-7EE6-4342-B048-85BDC9FD1C3A}</a:tableStyleId>
              </a:tblPr>
              <a:tblGrid>
                <a:gridCol w="2000264">
                  <a:extLst>
                    <a:ext uri="{9D8B030D-6E8A-4147-A177-3AD203B41FA5}">
                      <a16:colId xmlns:a16="http://schemas.microsoft.com/office/drawing/2014/main" val="20000"/>
                    </a:ext>
                  </a:extLst>
                </a:gridCol>
                <a:gridCol w="6286544">
                  <a:extLst>
                    <a:ext uri="{9D8B030D-6E8A-4147-A177-3AD203B41FA5}">
                      <a16:colId xmlns:a16="http://schemas.microsoft.com/office/drawing/2014/main" val="20001"/>
                    </a:ext>
                  </a:extLst>
                </a:gridCol>
              </a:tblGrid>
              <a:tr h="642942">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extLst>
                  <a:ext uri="{0D108BD9-81ED-4DB2-BD59-A6C34878D82A}">
                    <a16:rowId xmlns:a16="http://schemas.microsoft.com/office/drawing/2014/main" val="10000"/>
                  </a:ext>
                </a:extLst>
              </a:tr>
              <a:tr h="591033">
                <a:tc>
                  <a:txBody>
                    <a:bodyPr/>
                    <a:lstStyle/>
                    <a:p>
                      <a:pPr algn="ctr"/>
                      <a:r>
                        <a:rPr lang="en-US" sz="2200" b="1" dirty="0">
                          <a:solidFill>
                            <a:schemeClr val="tx1"/>
                          </a:solidFill>
                          <a:latin typeface="+mn-lt"/>
                        </a:rPr>
                        <a:t>CO1</a:t>
                      </a:r>
                      <a:endParaRPr lang="en-IN" sz="2200" b="1" dirty="0">
                        <a:solidFill>
                          <a:schemeClr val="tx1"/>
                        </a:solidFill>
                        <a:latin typeface="+mn-lt"/>
                      </a:endParaRPr>
                    </a:p>
                  </a:txBody>
                  <a:tcPr>
                    <a:solidFill>
                      <a:schemeClr val="bg1">
                        <a:lumMod val="85000"/>
                      </a:schemeClr>
                    </a:solidFill>
                  </a:tcPr>
                </a:tc>
                <a:tc>
                  <a:txBody>
                    <a:bodyPr/>
                    <a:lstStyle/>
                    <a:p>
                      <a:pPr marL="27305" marR="0" indent="-274320" algn="just" defTabSz="914400" rtl="0" eaLnBrk="1" fontAlgn="auto" latinLnBrk="0" hangingPunct="1">
                        <a:lnSpc>
                          <a:spcPct val="100000"/>
                        </a:lnSpc>
                        <a:spcBef>
                          <a:spcPts val="0"/>
                        </a:spcBef>
                        <a:spcAft>
                          <a:spcPts val="0"/>
                        </a:spcAft>
                        <a:buClrTx/>
                        <a:buSzTx/>
                        <a:buFontTx/>
                        <a:buNone/>
                        <a:tabLst/>
                        <a:defRPr/>
                      </a:pPr>
                      <a:r>
                        <a:rPr lang="en-US" sz="2200" b="0" kern="1200" dirty="0">
                          <a:solidFill>
                            <a:srgbClr val="000000"/>
                          </a:solidFill>
                          <a:latin typeface="+mn-lt"/>
                          <a:ea typeface="Times New Roman"/>
                        </a:rPr>
                        <a:t> To understand the need for machine learning for various problem solving</a:t>
                      </a:r>
                      <a:endParaRPr lang="en-IN" sz="2200" b="0" kern="1200" dirty="0">
                        <a:solidFill>
                          <a:srgbClr val="000000"/>
                        </a:solidFill>
                        <a:latin typeface="+mn-lt"/>
                        <a:ea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1"/>
                  </a:ext>
                </a:extLst>
              </a:tr>
              <a:tr h="759134">
                <a:tc>
                  <a:txBody>
                    <a:bodyPr/>
                    <a:lstStyle/>
                    <a:p>
                      <a:pPr algn="ctr"/>
                      <a:r>
                        <a:rPr lang="en-US" sz="2200" b="1" dirty="0">
                          <a:solidFill>
                            <a:schemeClr val="tx1"/>
                          </a:solidFill>
                          <a:latin typeface="+mn-lt"/>
                        </a:rPr>
                        <a:t>CO2</a:t>
                      </a:r>
                      <a:endParaRPr lang="en-IN" sz="2200" b="1" dirty="0">
                        <a:solidFill>
                          <a:schemeClr val="tx1"/>
                        </a:solidFill>
                        <a:latin typeface="+mn-lt"/>
                      </a:endParaRPr>
                    </a:p>
                  </a:txBody>
                  <a:tcPr>
                    <a:solidFill>
                      <a:schemeClr val="bg2">
                        <a:lumMod val="75000"/>
                      </a:schemeClr>
                    </a:solidFill>
                  </a:tcPr>
                </a:tc>
                <a:tc>
                  <a:txBody>
                    <a:bodyPr/>
                    <a:lstStyle/>
                    <a:p>
                      <a:pPr marL="27305" indent="-274320" algn="just">
                        <a:lnSpc>
                          <a:spcPct val="100000"/>
                        </a:lnSpc>
                        <a:spcAft>
                          <a:spcPts val="0"/>
                        </a:spcAft>
                      </a:pPr>
                      <a:r>
                        <a:rPr lang="en-US" sz="2200" dirty="0"/>
                        <a:t>To understand a wide variety of learning algorithms and how to evaluate models generated from data</a:t>
                      </a:r>
                      <a:endParaRPr lang="en-IN" sz="2200" b="0" kern="1200" dirty="0">
                        <a:solidFill>
                          <a:srgbClr val="000000"/>
                        </a:solidFill>
                        <a:latin typeface="+mn-lt"/>
                        <a:ea typeface="Times New Roman"/>
                      </a:endParaRPr>
                    </a:p>
                  </a:txBody>
                  <a:tcPr marL="68580" marR="68580" marT="0" marB="0">
                    <a:solidFill>
                      <a:schemeClr val="bg2">
                        <a:lumMod val="75000"/>
                      </a:schemeClr>
                    </a:solidFill>
                  </a:tcPr>
                </a:tc>
                <a:extLst>
                  <a:ext uri="{0D108BD9-81ED-4DB2-BD59-A6C34878D82A}">
                    <a16:rowId xmlns:a16="http://schemas.microsoft.com/office/drawing/2014/main" val="10002"/>
                  </a:ext>
                </a:extLst>
              </a:tr>
              <a:tr h="591033">
                <a:tc>
                  <a:txBody>
                    <a:bodyPr/>
                    <a:lstStyle/>
                    <a:p>
                      <a:pPr algn="ctr"/>
                      <a:r>
                        <a:rPr lang="en-US" sz="2200" b="1" dirty="0">
                          <a:latin typeface="+mn-lt"/>
                        </a:rPr>
                        <a:t>CO3</a:t>
                      </a:r>
                      <a:endParaRPr lang="en-IN" sz="2200" b="1" dirty="0">
                        <a:latin typeface="+mn-lt"/>
                      </a:endParaRPr>
                    </a:p>
                  </a:txBody>
                  <a:tcPr>
                    <a:solidFill>
                      <a:schemeClr val="bg1">
                        <a:lumMod val="95000"/>
                      </a:schemeClr>
                    </a:solidFill>
                  </a:tcPr>
                </a:tc>
                <a:tc>
                  <a:txBody>
                    <a:bodyPr/>
                    <a:lstStyle/>
                    <a:p>
                      <a:pPr marL="27305" indent="-274320" algn="just">
                        <a:lnSpc>
                          <a:spcPct val="100000"/>
                        </a:lnSpc>
                        <a:spcAft>
                          <a:spcPts val="0"/>
                        </a:spcAft>
                      </a:pPr>
                      <a:r>
                        <a:rPr lang="en-US" sz="2200" dirty="0"/>
                        <a:t>To understand the latest trends in machine learning</a:t>
                      </a:r>
                      <a:endParaRPr lang="en-IN" sz="2200" b="0" kern="1200" dirty="0">
                        <a:solidFill>
                          <a:srgbClr val="000000"/>
                        </a:solidFill>
                        <a:latin typeface="+mn-lt"/>
                        <a:ea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3"/>
                  </a:ext>
                </a:extLst>
              </a:tr>
              <a:tr h="591033">
                <a:tc>
                  <a:txBody>
                    <a:bodyPr/>
                    <a:lstStyle/>
                    <a:p>
                      <a:pPr algn="ctr"/>
                      <a:r>
                        <a:rPr lang="en-US" sz="2200" b="1" dirty="0">
                          <a:latin typeface="+mn-lt"/>
                        </a:rPr>
                        <a:t>CO4</a:t>
                      </a:r>
                      <a:endParaRPr lang="en-IN" sz="2200" b="1" dirty="0">
                        <a:latin typeface="+mn-lt"/>
                      </a:endParaRPr>
                    </a:p>
                  </a:txBody>
                  <a:tcPr>
                    <a:solidFill>
                      <a:schemeClr val="bg2">
                        <a:lumMod val="90000"/>
                      </a:schemeClr>
                    </a:solidFill>
                  </a:tcPr>
                </a:tc>
                <a:tc>
                  <a:txBody>
                    <a:bodyPr/>
                    <a:lstStyle/>
                    <a:p>
                      <a:pPr marL="27305" indent="-274320" algn="just">
                        <a:lnSpc>
                          <a:spcPct val="100000"/>
                        </a:lnSpc>
                        <a:spcAft>
                          <a:spcPts val="0"/>
                        </a:spcAft>
                      </a:pPr>
                      <a:r>
                        <a:rPr lang="en-US" sz="2200" dirty="0"/>
                        <a:t>To design appropriate machine learning algorithms and apply the algorithms to a real-world problems</a:t>
                      </a:r>
                      <a:endParaRPr lang="en-IN" sz="2200" b="0" kern="1200" dirty="0">
                        <a:solidFill>
                          <a:srgbClr val="000000"/>
                        </a:solidFill>
                        <a:latin typeface="+mn-lt"/>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4"/>
                  </a:ext>
                </a:extLst>
              </a:tr>
              <a:tr h="591033">
                <a:tc>
                  <a:txBody>
                    <a:bodyPr/>
                    <a:lstStyle/>
                    <a:p>
                      <a:pPr algn="ctr"/>
                      <a:r>
                        <a:rPr lang="en-US" sz="2200" b="1" dirty="0">
                          <a:latin typeface="+mn-lt"/>
                        </a:rPr>
                        <a:t>CO5</a:t>
                      </a:r>
                      <a:endParaRPr lang="en-IN" sz="2200" b="1" dirty="0">
                        <a:latin typeface="+mn-lt"/>
                      </a:endParaRPr>
                    </a:p>
                  </a:txBody>
                  <a:tcPr>
                    <a:solidFill>
                      <a:schemeClr val="bg1">
                        <a:lumMod val="95000"/>
                      </a:schemeClr>
                    </a:solidFill>
                  </a:tcPr>
                </a:tc>
                <a:tc>
                  <a:txBody>
                    <a:bodyPr/>
                    <a:lstStyle/>
                    <a:p>
                      <a:pPr marL="27305" indent="-274320" algn="just">
                        <a:lnSpc>
                          <a:spcPct val="100000"/>
                        </a:lnSpc>
                        <a:spcAft>
                          <a:spcPts val="0"/>
                        </a:spcAft>
                      </a:pPr>
                      <a:r>
                        <a:rPr lang="en-US" sz="2200" dirty="0"/>
                        <a:t>To optimize the models learned and report on the expected accuracy that can be achieved by applying the models</a:t>
                      </a:r>
                      <a:endParaRPr lang="en-IN" sz="2200" b="0" kern="1200" dirty="0">
                        <a:solidFill>
                          <a:srgbClr val="000000"/>
                        </a:solidFill>
                        <a:latin typeface="+mn-lt"/>
                        <a:ea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fld id="{AD4CF4CC-F43F-43A5-823A-9D15350992AC}" type="datetime1">
              <a:rPr lang="en-US" smtClean="0"/>
              <a:t>4/15/2022</a:t>
            </a:fld>
            <a:endParaRPr lang="en-US"/>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4953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B6F8F-A352-4C2F-A98C-1FD87808092C}"/>
              </a:ext>
            </a:extLst>
          </p:cNvPr>
          <p:cNvSpPr>
            <a:spLocks noGrp="1"/>
          </p:cNvSpPr>
          <p:nvPr>
            <p:ph idx="1"/>
          </p:nvPr>
        </p:nvSpPr>
        <p:spPr>
          <a:xfrm>
            <a:off x="619125" y="846373"/>
            <a:ext cx="8229600" cy="1636477"/>
          </a:xfrm>
        </p:spPr>
        <p:txBody>
          <a:bodyPr>
            <a:normAutofit/>
          </a:bodyPr>
          <a:lstStyle/>
          <a:p>
            <a:pPr marL="0" indent="0" algn="just">
              <a:buNone/>
            </a:pPr>
            <a:r>
              <a:rPr lang="en-US" sz="2400" b="0" i="0" dirty="0">
                <a:solidFill>
                  <a:srgbClr val="333333"/>
                </a:solidFill>
                <a:effectLst/>
                <a:latin typeface="Times New Roman" panose="02020603050405020304" pitchFamily="18" charset="0"/>
                <a:cs typeface="Times New Roman" panose="02020603050405020304" pitchFamily="18" charset="0"/>
              </a:rPr>
              <a:t>Step 2 : The next step is to calculate H(</a:t>
            </a:r>
            <a:r>
              <a:rPr lang="en-US" sz="2400" b="0" i="0" dirty="0" err="1">
                <a:solidFill>
                  <a:srgbClr val="333333"/>
                </a:solidFill>
                <a:effectLst/>
                <a:latin typeface="Times New Roman" panose="02020603050405020304" pitchFamily="18" charset="0"/>
                <a:cs typeface="Times New Roman" panose="02020603050405020304" pitchFamily="18" charset="0"/>
              </a:rPr>
              <a:t>S,x</a:t>
            </a:r>
            <a:r>
              <a:rPr lang="en-US" sz="2400" b="0" i="0" dirty="0">
                <a:solidFill>
                  <a:srgbClr val="333333"/>
                </a:solidFill>
                <a:effectLst/>
                <a:latin typeface="Times New Roman" panose="02020603050405020304" pitchFamily="18" charset="0"/>
                <a:cs typeface="Times New Roman" panose="02020603050405020304" pitchFamily="18" charset="0"/>
              </a:rPr>
              <a:t>), the entropy with respect to the attribute ‘x’ for each attribute. In the above example, The expected information needed to classify a tuple in ‘S’ if the tuples are partitioned according to age is,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95CA2E8-854C-4AC3-9F7C-F1BF53321990}"/>
              </a:ext>
            </a:extLst>
          </p:cNvPr>
          <p:cNvSpPr>
            <a:spLocks noGrp="1"/>
          </p:cNvSpPr>
          <p:nvPr>
            <p:ph type="dt" sz="half" idx="10"/>
          </p:nvPr>
        </p:nvSpPr>
        <p:spPr/>
        <p:txBody>
          <a:bodyPr/>
          <a:lstStyle/>
          <a:p>
            <a:fld id="{8FB9C36A-2493-41AC-A805-C3A0DD5CD758}" type="datetime1">
              <a:rPr lang="en-US" smtClean="0"/>
              <a:t>4/15/2022</a:t>
            </a:fld>
            <a:endParaRPr lang="en-US"/>
          </a:p>
        </p:txBody>
      </p:sp>
      <p:sp>
        <p:nvSpPr>
          <p:cNvPr id="5" name="Footer Placeholder 4">
            <a:extLst>
              <a:ext uri="{FF2B5EF4-FFF2-40B4-BE49-F238E27FC236}">
                <a16:creationId xmlns:a16="http://schemas.microsoft.com/office/drawing/2014/main" id="{A5C0F07B-CB51-4F83-8D79-BAC0E7569FCE}"/>
              </a:ext>
            </a:extLst>
          </p:cNvPr>
          <p:cNvSpPr>
            <a:spLocks noGrp="1"/>
          </p:cNvSpPr>
          <p:nvPr>
            <p:ph type="ftr" sz="quarter" idx="11"/>
          </p:nvPr>
        </p:nvSpPr>
        <p:spPr>
          <a:xfrm>
            <a:off x="1804987" y="6370320"/>
            <a:ext cx="5791200" cy="3206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8B7AD3C3-3D81-4A17-9A2D-4FE6B2EA50C9}"/>
              </a:ext>
            </a:extLst>
          </p:cNvPr>
          <p:cNvSpPr>
            <a:spLocks noGrp="1"/>
          </p:cNvSpPr>
          <p:nvPr>
            <p:ph type="sldNum" sz="quarter" idx="12"/>
          </p:nvPr>
        </p:nvSpPr>
        <p:spPr/>
        <p:txBody>
          <a:bodyPr/>
          <a:lstStyle/>
          <a:p>
            <a:fld id="{DD535DB6-9AA5-4DF6-8BB3-90D1D0B22B34}" type="slidenum">
              <a:rPr lang="en-US" smtClean="0"/>
              <a:pPr/>
              <a:t>80</a:t>
            </a:fld>
            <a:endParaRPr lang="en-US"/>
          </a:p>
        </p:txBody>
      </p:sp>
      <p:sp>
        <p:nvSpPr>
          <p:cNvPr id="7" name="Title 1">
            <a:extLst>
              <a:ext uri="{FF2B5EF4-FFF2-40B4-BE49-F238E27FC236}">
                <a16:creationId xmlns:a16="http://schemas.microsoft.com/office/drawing/2014/main" id="{27E08839-08B2-42E8-B7F0-57DB259F7BD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SOLUTION 3</a:t>
            </a:r>
          </a:p>
        </p:txBody>
      </p:sp>
      <p:pic>
        <p:nvPicPr>
          <p:cNvPr id="8" name="Picture 2" descr="E:\NIET\Project\xLogo11.png.pagespeed.ic.pydHLuCQEZ.png">
            <a:extLst>
              <a:ext uri="{FF2B5EF4-FFF2-40B4-BE49-F238E27FC236}">
                <a16:creationId xmlns:a16="http://schemas.microsoft.com/office/drawing/2014/main" id="{E4C756AA-FB6B-45AA-9F5E-5EEB7E7158E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8194" name="Picture 2">
            <a:extLst>
              <a:ext uri="{FF2B5EF4-FFF2-40B4-BE49-F238E27FC236}">
                <a16:creationId xmlns:a16="http://schemas.microsoft.com/office/drawing/2014/main" id="{E8D2ADFB-19C0-46C3-B2B0-6E1F9F1B1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96820"/>
            <a:ext cx="3457575" cy="287456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F9DF4E8-3EBA-48A7-8222-6192A6D97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475" y="2512060"/>
            <a:ext cx="474345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8140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B6F8F-A352-4C2F-A98C-1FD87808092C}"/>
              </a:ext>
            </a:extLst>
          </p:cNvPr>
          <p:cNvSpPr>
            <a:spLocks noGrp="1"/>
          </p:cNvSpPr>
          <p:nvPr>
            <p:ph idx="1"/>
          </p:nvPr>
        </p:nvSpPr>
        <p:spPr>
          <a:xfrm>
            <a:off x="457200" y="939802"/>
            <a:ext cx="8229600" cy="533399"/>
          </a:xfrm>
        </p:spPr>
        <p:txBody>
          <a:bodyPr>
            <a:normAutofit fontScale="92500"/>
          </a:bodyPr>
          <a:lstStyle/>
          <a:p>
            <a:pPr marL="0" indent="0" algn="just">
              <a:buNone/>
            </a:pPr>
            <a:r>
              <a:rPr lang="en-US" sz="2400" b="0" i="0" dirty="0">
                <a:solidFill>
                  <a:srgbClr val="333333"/>
                </a:solidFill>
                <a:effectLst/>
                <a:latin typeface="Nunito"/>
              </a:rPr>
              <a:t>Hence, the gain in information from such partitioning would be,</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95CA2E8-854C-4AC3-9F7C-F1BF53321990}"/>
              </a:ext>
            </a:extLst>
          </p:cNvPr>
          <p:cNvSpPr>
            <a:spLocks noGrp="1"/>
          </p:cNvSpPr>
          <p:nvPr>
            <p:ph type="dt" sz="half" idx="10"/>
          </p:nvPr>
        </p:nvSpPr>
        <p:spPr/>
        <p:txBody>
          <a:bodyPr/>
          <a:lstStyle/>
          <a:p>
            <a:fld id="{38A71292-DD3A-4A88-B14E-D39BECBC4187}" type="datetime1">
              <a:rPr lang="en-US" smtClean="0"/>
              <a:t>4/15/2022</a:t>
            </a:fld>
            <a:endParaRPr lang="en-US"/>
          </a:p>
        </p:txBody>
      </p:sp>
      <p:sp>
        <p:nvSpPr>
          <p:cNvPr id="5" name="Footer Placeholder 4">
            <a:extLst>
              <a:ext uri="{FF2B5EF4-FFF2-40B4-BE49-F238E27FC236}">
                <a16:creationId xmlns:a16="http://schemas.microsoft.com/office/drawing/2014/main" id="{A5C0F07B-CB51-4F83-8D79-BAC0E7569FCE}"/>
              </a:ext>
            </a:extLst>
          </p:cNvPr>
          <p:cNvSpPr>
            <a:spLocks noGrp="1"/>
          </p:cNvSpPr>
          <p:nvPr>
            <p:ph type="ftr" sz="quarter" idx="11"/>
          </p:nvPr>
        </p:nvSpPr>
        <p:spPr>
          <a:xfrm>
            <a:off x="1828800" y="6477000"/>
            <a:ext cx="5791200" cy="24447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8B7AD3C3-3D81-4A17-9A2D-4FE6B2EA50C9}"/>
              </a:ext>
            </a:extLst>
          </p:cNvPr>
          <p:cNvSpPr>
            <a:spLocks noGrp="1"/>
          </p:cNvSpPr>
          <p:nvPr>
            <p:ph type="sldNum" sz="quarter" idx="12"/>
          </p:nvPr>
        </p:nvSpPr>
        <p:spPr/>
        <p:txBody>
          <a:bodyPr/>
          <a:lstStyle/>
          <a:p>
            <a:fld id="{DD535DB6-9AA5-4DF6-8BB3-90D1D0B22B34}" type="slidenum">
              <a:rPr lang="en-US" smtClean="0"/>
              <a:pPr/>
              <a:t>81</a:t>
            </a:fld>
            <a:endParaRPr lang="en-US"/>
          </a:p>
        </p:txBody>
      </p:sp>
      <p:sp>
        <p:nvSpPr>
          <p:cNvPr id="7" name="Title 1">
            <a:extLst>
              <a:ext uri="{FF2B5EF4-FFF2-40B4-BE49-F238E27FC236}">
                <a16:creationId xmlns:a16="http://schemas.microsoft.com/office/drawing/2014/main" id="{27E08839-08B2-42E8-B7F0-57DB259F7BD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SOLUTION 3</a:t>
            </a:r>
          </a:p>
        </p:txBody>
      </p:sp>
      <p:pic>
        <p:nvPicPr>
          <p:cNvPr id="8" name="Picture 2" descr="E:\NIET\Project\xLogo11.png.pagespeed.ic.pydHLuCQEZ.png">
            <a:extLst>
              <a:ext uri="{FF2B5EF4-FFF2-40B4-BE49-F238E27FC236}">
                <a16:creationId xmlns:a16="http://schemas.microsoft.com/office/drawing/2014/main" id="{E4C756AA-FB6B-45AA-9F5E-5EEB7E7158E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7170" name="Picture 2">
            <a:extLst>
              <a:ext uri="{FF2B5EF4-FFF2-40B4-BE49-F238E27FC236}">
                <a16:creationId xmlns:a16="http://schemas.microsoft.com/office/drawing/2014/main" id="{55364AB8-A0C6-46C4-B054-5020D85C5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717044"/>
            <a:ext cx="53340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1E33669-6034-42F2-BC8D-808F101E1281}"/>
              </a:ext>
            </a:extLst>
          </p:cNvPr>
          <p:cNvSpPr txBox="1"/>
          <p:nvPr/>
        </p:nvSpPr>
        <p:spPr>
          <a:xfrm>
            <a:off x="609600" y="3367471"/>
            <a:ext cx="8001000" cy="400110"/>
          </a:xfrm>
          <a:prstGeom prst="rect">
            <a:avLst/>
          </a:prstGeom>
          <a:noFill/>
        </p:spPr>
        <p:txBody>
          <a:bodyPr wrap="square">
            <a:spAutoFit/>
          </a:bodyPr>
          <a:lstStyle/>
          <a:p>
            <a:r>
              <a:rPr lang="en-IN" sz="2000" b="0" i="0" dirty="0">
                <a:solidFill>
                  <a:srgbClr val="333333"/>
                </a:solidFill>
                <a:effectLst/>
                <a:latin typeface="Nunito"/>
              </a:rPr>
              <a:t>Similarly</a:t>
            </a:r>
            <a:r>
              <a:rPr lang="en-IN" b="0" i="0" dirty="0">
                <a:solidFill>
                  <a:srgbClr val="333333"/>
                </a:solidFill>
                <a:effectLst/>
                <a:latin typeface="Nunito"/>
              </a:rPr>
              <a:t>,</a:t>
            </a:r>
            <a:endParaRPr lang="en-IN" dirty="0"/>
          </a:p>
        </p:txBody>
      </p:sp>
      <p:pic>
        <p:nvPicPr>
          <p:cNvPr id="7172" name="Picture 4">
            <a:extLst>
              <a:ext uri="{FF2B5EF4-FFF2-40B4-BE49-F238E27FC236}">
                <a16:creationId xmlns:a16="http://schemas.microsoft.com/office/drawing/2014/main" id="{324FEEEC-3231-4CE4-A42A-BD365D6608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182620"/>
            <a:ext cx="7620000" cy="191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6907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B6F8F-A352-4C2F-A98C-1FD87808092C}"/>
              </a:ext>
            </a:extLst>
          </p:cNvPr>
          <p:cNvSpPr>
            <a:spLocks noGrp="1"/>
          </p:cNvSpPr>
          <p:nvPr>
            <p:ph idx="1"/>
          </p:nvPr>
        </p:nvSpPr>
        <p:spPr>
          <a:xfrm>
            <a:off x="457200" y="815336"/>
            <a:ext cx="8229600" cy="1437722"/>
          </a:xfrm>
        </p:spPr>
        <p:txBody>
          <a:bodyPr>
            <a:noAutofit/>
          </a:bodyPr>
          <a:lstStyle/>
          <a:p>
            <a:pPr marL="0" indent="0" algn="just">
              <a:buNone/>
            </a:pPr>
            <a:r>
              <a:rPr lang="en-US" sz="2000" b="0" i="0" dirty="0">
                <a:solidFill>
                  <a:srgbClr val="333333"/>
                </a:solidFill>
                <a:effectLst/>
                <a:latin typeface="Times New Roman" panose="02020603050405020304" pitchFamily="18" charset="0"/>
                <a:cs typeface="Times New Roman" panose="02020603050405020304" pitchFamily="18" charset="0"/>
              </a:rPr>
              <a:t>Step 3: Choose attribute with the largest information gain, IG(</a:t>
            </a:r>
            <a:r>
              <a:rPr lang="en-US" sz="2000" b="0" i="0" dirty="0" err="1">
                <a:solidFill>
                  <a:srgbClr val="333333"/>
                </a:solidFill>
                <a:effectLst/>
                <a:latin typeface="Times New Roman" panose="02020603050405020304" pitchFamily="18" charset="0"/>
                <a:cs typeface="Times New Roman" panose="02020603050405020304" pitchFamily="18" charset="0"/>
              </a:rPr>
              <a:t>S,x</a:t>
            </a:r>
            <a:r>
              <a:rPr lang="en-US" sz="2000" b="0" i="0" dirty="0">
                <a:solidFill>
                  <a:srgbClr val="333333"/>
                </a:solidFill>
                <a:effectLst/>
                <a:latin typeface="Times New Roman" panose="02020603050405020304" pitchFamily="18" charset="0"/>
                <a:cs typeface="Times New Roman" panose="02020603050405020304" pitchFamily="18" charset="0"/>
              </a:rPr>
              <a:t>) as the decision node, divide the dataset by its branches and repeat the same process on every branch. Age has the highest information gain among the attributes, so Age is selected as the splitting </a:t>
            </a:r>
            <a:r>
              <a:rPr lang="en-US" sz="2400" b="0" i="0" dirty="0">
                <a:solidFill>
                  <a:srgbClr val="333333"/>
                </a:solidFill>
                <a:effectLst/>
                <a:latin typeface="Times New Roman" panose="02020603050405020304" pitchFamily="18" charset="0"/>
                <a:cs typeface="Times New Roman" panose="02020603050405020304" pitchFamily="18" charset="0"/>
              </a:rPr>
              <a:t>attribute.</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95CA2E8-854C-4AC3-9F7C-F1BF53321990}"/>
              </a:ext>
            </a:extLst>
          </p:cNvPr>
          <p:cNvSpPr>
            <a:spLocks noGrp="1"/>
          </p:cNvSpPr>
          <p:nvPr>
            <p:ph type="dt" sz="half" idx="10"/>
          </p:nvPr>
        </p:nvSpPr>
        <p:spPr/>
        <p:txBody>
          <a:bodyPr/>
          <a:lstStyle/>
          <a:p>
            <a:fld id="{3B390FFC-ADD4-4611-9C79-ED695EEDB50C}" type="datetime1">
              <a:rPr lang="en-US" smtClean="0"/>
              <a:t>4/15/2022</a:t>
            </a:fld>
            <a:endParaRPr lang="en-US"/>
          </a:p>
        </p:txBody>
      </p:sp>
      <p:sp>
        <p:nvSpPr>
          <p:cNvPr id="5" name="Footer Placeholder 4">
            <a:extLst>
              <a:ext uri="{FF2B5EF4-FFF2-40B4-BE49-F238E27FC236}">
                <a16:creationId xmlns:a16="http://schemas.microsoft.com/office/drawing/2014/main" id="{A5C0F07B-CB51-4F83-8D79-BAC0E7569FCE}"/>
              </a:ext>
            </a:extLst>
          </p:cNvPr>
          <p:cNvSpPr>
            <a:spLocks noGrp="1"/>
          </p:cNvSpPr>
          <p:nvPr>
            <p:ph type="ftr" sz="quarter" idx="11"/>
          </p:nvPr>
        </p:nvSpPr>
        <p:spPr>
          <a:xfrm>
            <a:off x="1600200" y="6356350"/>
            <a:ext cx="62484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8B7AD3C3-3D81-4A17-9A2D-4FE6B2EA50C9}"/>
              </a:ext>
            </a:extLst>
          </p:cNvPr>
          <p:cNvSpPr>
            <a:spLocks noGrp="1"/>
          </p:cNvSpPr>
          <p:nvPr>
            <p:ph type="sldNum" sz="quarter" idx="12"/>
          </p:nvPr>
        </p:nvSpPr>
        <p:spPr/>
        <p:txBody>
          <a:bodyPr/>
          <a:lstStyle/>
          <a:p>
            <a:fld id="{DD535DB6-9AA5-4DF6-8BB3-90D1D0B22B34}" type="slidenum">
              <a:rPr lang="en-US" smtClean="0"/>
              <a:pPr/>
              <a:t>82</a:t>
            </a:fld>
            <a:endParaRPr lang="en-US"/>
          </a:p>
        </p:txBody>
      </p:sp>
      <p:sp>
        <p:nvSpPr>
          <p:cNvPr id="7" name="Title 1">
            <a:extLst>
              <a:ext uri="{FF2B5EF4-FFF2-40B4-BE49-F238E27FC236}">
                <a16:creationId xmlns:a16="http://schemas.microsoft.com/office/drawing/2014/main" id="{27E08839-08B2-42E8-B7F0-57DB259F7BD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SOLUTION 3</a:t>
            </a:r>
          </a:p>
        </p:txBody>
      </p:sp>
      <p:pic>
        <p:nvPicPr>
          <p:cNvPr id="8" name="Picture 2" descr="E:\NIET\Project\xLogo11.png.pagespeed.ic.pydHLuCQEZ.png">
            <a:extLst>
              <a:ext uri="{FF2B5EF4-FFF2-40B4-BE49-F238E27FC236}">
                <a16:creationId xmlns:a16="http://schemas.microsoft.com/office/drawing/2014/main" id="{E4C756AA-FB6B-45AA-9F5E-5EEB7E7158E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6146" name="Picture 2">
            <a:extLst>
              <a:ext uri="{FF2B5EF4-FFF2-40B4-BE49-F238E27FC236}">
                <a16:creationId xmlns:a16="http://schemas.microsoft.com/office/drawing/2014/main" id="{C37AF13B-F56E-4B31-B786-48D799169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382595"/>
            <a:ext cx="8077200" cy="3844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520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B6F8F-A352-4C2F-A98C-1FD87808092C}"/>
              </a:ext>
            </a:extLst>
          </p:cNvPr>
          <p:cNvSpPr>
            <a:spLocks noGrp="1"/>
          </p:cNvSpPr>
          <p:nvPr>
            <p:ph idx="1"/>
          </p:nvPr>
        </p:nvSpPr>
        <p:spPr>
          <a:xfrm>
            <a:off x="457200" y="965600"/>
            <a:ext cx="8229600" cy="365125"/>
          </a:xfrm>
        </p:spPr>
        <p:txBody>
          <a:bodyPr>
            <a:noAutofit/>
          </a:bodyPr>
          <a:lstStyle/>
          <a:p>
            <a:pPr marL="0" indent="0" algn="just">
              <a:buNone/>
            </a:pPr>
            <a:r>
              <a:rPr lang="en-US" sz="2400" b="0" i="0" dirty="0">
                <a:solidFill>
                  <a:srgbClr val="333333"/>
                </a:solidFill>
                <a:effectLst/>
                <a:latin typeface="Times New Roman" panose="02020603050405020304" pitchFamily="18" charset="0"/>
                <a:cs typeface="Times New Roman" panose="02020603050405020304" pitchFamily="18" charset="0"/>
              </a:rPr>
              <a:t>Step 4a: A branch with an entropy of 0 is a leaf node.</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95CA2E8-854C-4AC3-9F7C-F1BF53321990}"/>
              </a:ext>
            </a:extLst>
          </p:cNvPr>
          <p:cNvSpPr>
            <a:spLocks noGrp="1"/>
          </p:cNvSpPr>
          <p:nvPr>
            <p:ph type="dt" sz="half" idx="10"/>
          </p:nvPr>
        </p:nvSpPr>
        <p:spPr/>
        <p:txBody>
          <a:bodyPr/>
          <a:lstStyle/>
          <a:p>
            <a:fld id="{C48EA76D-0E29-423B-A6F8-3FEB4193A5A0}" type="datetime1">
              <a:rPr lang="en-US" smtClean="0"/>
              <a:t>4/15/2022</a:t>
            </a:fld>
            <a:endParaRPr lang="en-US"/>
          </a:p>
        </p:txBody>
      </p:sp>
      <p:sp>
        <p:nvSpPr>
          <p:cNvPr id="5" name="Footer Placeholder 4">
            <a:extLst>
              <a:ext uri="{FF2B5EF4-FFF2-40B4-BE49-F238E27FC236}">
                <a16:creationId xmlns:a16="http://schemas.microsoft.com/office/drawing/2014/main" id="{A5C0F07B-CB51-4F83-8D79-BAC0E7569FCE}"/>
              </a:ext>
            </a:extLst>
          </p:cNvPr>
          <p:cNvSpPr>
            <a:spLocks noGrp="1"/>
          </p:cNvSpPr>
          <p:nvPr>
            <p:ph type="ftr" sz="quarter" idx="11"/>
          </p:nvPr>
        </p:nvSpPr>
        <p:spPr>
          <a:xfrm>
            <a:off x="1676400" y="6356350"/>
            <a:ext cx="58674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8B7AD3C3-3D81-4A17-9A2D-4FE6B2EA50C9}"/>
              </a:ext>
            </a:extLst>
          </p:cNvPr>
          <p:cNvSpPr>
            <a:spLocks noGrp="1"/>
          </p:cNvSpPr>
          <p:nvPr>
            <p:ph type="sldNum" sz="quarter" idx="12"/>
          </p:nvPr>
        </p:nvSpPr>
        <p:spPr/>
        <p:txBody>
          <a:bodyPr/>
          <a:lstStyle/>
          <a:p>
            <a:fld id="{DD535DB6-9AA5-4DF6-8BB3-90D1D0B22B34}" type="slidenum">
              <a:rPr lang="en-US" smtClean="0"/>
              <a:pPr/>
              <a:t>83</a:t>
            </a:fld>
            <a:endParaRPr lang="en-US"/>
          </a:p>
        </p:txBody>
      </p:sp>
      <p:sp>
        <p:nvSpPr>
          <p:cNvPr id="7" name="Title 1">
            <a:extLst>
              <a:ext uri="{FF2B5EF4-FFF2-40B4-BE49-F238E27FC236}">
                <a16:creationId xmlns:a16="http://schemas.microsoft.com/office/drawing/2014/main" id="{27E08839-08B2-42E8-B7F0-57DB259F7BD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SOLUTION 3</a:t>
            </a:r>
          </a:p>
        </p:txBody>
      </p:sp>
      <p:pic>
        <p:nvPicPr>
          <p:cNvPr id="8" name="Picture 2" descr="E:\NIET\Project\xLogo11.png.pagespeed.ic.pydHLuCQEZ.png">
            <a:extLst>
              <a:ext uri="{FF2B5EF4-FFF2-40B4-BE49-F238E27FC236}">
                <a16:creationId xmlns:a16="http://schemas.microsoft.com/office/drawing/2014/main" id="{E4C756AA-FB6B-45AA-9F5E-5EEB7E7158E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5122" name="Picture 2">
            <a:extLst>
              <a:ext uri="{FF2B5EF4-FFF2-40B4-BE49-F238E27FC236}">
                <a16:creationId xmlns:a16="http://schemas.microsoft.com/office/drawing/2014/main" id="{84D67CEF-0DE6-496E-BB04-E33D46C47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286000"/>
            <a:ext cx="8229599"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7504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B6F8F-A352-4C2F-A98C-1FD87808092C}"/>
              </a:ext>
            </a:extLst>
          </p:cNvPr>
          <p:cNvSpPr>
            <a:spLocks noGrp="1"/>
          </p:cNvSpPr>
          <p:nvPr>
            <p:ph idx="1"/>
          </p:nvPr>
        </p:nvSpPr>
        <p:spPr>
          <a:xfrm>
            <a:off x="457200" y="817164"/>
            <a:ext cx="8229600" cy="1164036"/>
          </a:xfrm>
        </p:spPr>
        <p:txBody>
          <a:bodyPr>
            <a:normAutofit fontScale="47500" lnSpcReduction="20000"/>
          </a:bodyPr>
          <a:lstStyle/>
          <a:p>
            <a:pPr marL="0" indent="0" algn="just">
              <a:buNone/>
            </a:pPr>
            <a:br>
              <a:rPr lang="en-US" sz="6000" dirty="0">
                <a:latin typeface="Times New Roman" panose="02020603050405020304" pitchFamily="18" charset="0"/>
                <a:cs typeface="Times New Roman" panose="02020603050405020304" pitchFamily="18" charset="0"/>
              </a:rPr>
            </a:br>
            <a:r>
              <a:rPr lang="en-US" sz="6000" b="0" i="0" dirty="0">
                <a:solidFill>
                  <a:srgbClr val="333333"/>
                </a:solidFill>
                <a:effectLst/>
                <a:latin typeface="Times New Roman" panose="02020603050405020304" pitchFamily="18" charset="0"/>
                <a:cs typeface="Times New Roman" panose="02020603050405020304" pitchFamily="18" charset="0"/>
              </a:rPr>
              <a:t>Step 4b : A branch with entropy more than 0 needs further splitting.</a:t>
            </a:r>
            <a:endParaRPr lang="en-IN" sz="6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95CA2E8-854C-4AC3-9F7C-F1BF53321990}"/>
              </a:ext>
            </a:extLst>
          </p:cNvPr>
          <p:cNvSpPr>
            <a:spLocks noGrp="1"/>
          </p:cNvSpPr>
          <p:nvPr>
            <p:ph type="dt" sz="half" idx="10"/>
          </p:nvPr>
        </p:nvSpPr>
        <p:spPr/>
        <p:txBody>
          <a:bodyPr/>
          <a:lstStyle/>
          <a:p>
            <a:fld id="{2547C85C-6384-47F3-A06D-9DA632858635}" type="datetime1">
              <a:rPr lang="en-US" smtClean="0"/>
              <a:t>4/15/2022</a:t>
            </a:fld>
            <a:endParaRPr lang="en-US"/>
          </a:p>
        </p:txBody>
      </p:sp>
      <p:sp>
        <p:nvSpPr>
          <p:cNvPr id="5" name="Footer Placeholder 4">
            <a:extLst>
              <a:ext uri="{FF2B5EF4-FFF2-40B4-BE49-F238E27FC236}">
                <a16:creationId xmlns:a16="http://schemas.microsoft.com/office/drawing/2014/main" id="{A5C0F07B-CB51-4F83-8D79-BAC0E7569FCE}"/>
              </a:ext>
            </a:extLst>
          </p:cNvPr>
          <p:cNvSpPr>
            <a:spLocks noGrp="1"/>
          </p:cNvSpPr>
          <p:nvPr>
            <p:ph type="ftr" sz="quarter" idx="11"/>
          </p:nvPr>
        </p:nvSpPr>
        <p:spPr>
          <a:xfrm>
            <a:off x="1752600" y="6356350"/>
            <a:ext cx="64008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8B7AD3C3-3D81-4A17-9A2D-4FE6B2EA50C9}"/>
              </a:ext>
            </a:extLst>
          </p:cNvPr>
          <p:cNvSpPr>
            <a:spLocks noGrp="1"/>
          </p:cNvSpPr>
          <p:nvPr>
            <p:ph type="sldNum" sz="quarter" idx="12"/>
          </p:nvPr>
        </p:nvSpPr>
        <p:spPr/>
        <p:txBody>
          <a:bodyPr/>
          <a:lstStyle/>
          <a:p>
            <a:fld id="{DD535DB6-9AA5-4DF6-8BB3-90D1D0B22B34}" type="slidenum">
              <a:rPr lang="en-US" smtClean="0"/>
              <a:pPr/>
              <a:t>84</a:t>
            </a:fld>
            <a:endParaRPr lang="en-US"/>
          </a:p>
        </p:txBody>
      </p:sp>
      <p:sp>
        <p:nvSpPr>
          <p:cNvPr id="7" name="Title 1">
            <a:extLst>
              <a:ext uri="{FF2B5EF4-FFF2-40B4-BE49-F238E27FC236}">
                <a16:creationId xmlns:a16="http://schemas.microsoft.com/office/drawing/2014/main" id="{27E08839-08B2-42E8-B7F0-57DB259F7BD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SOLUTION 3</a:t>
            </a:r>
          </a:p>
        </p:txBody>
      </p:sp>
      <p:pic>
        <p:nvPicPr>
          <p:cNvPr id="8" name="Picture 2" descr="E:\NIET\Project\xLogo11.png.pagespeed.ic.pydHLuCQEZ.png">
            <a:extLst>
              <a:ext uri="{FF2B5EF4-FFF2-40B4-BE49-F238E27FC236}">
                <a16:creationId xmlns:a16="http://schemas.microsoft.com/office/drawing/2014/main" id="{E4C756AA-FB6B-45AA-9F5E-5EEB7E7158E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266" name="Picture 2">
            <a:extLst>
              <a:ext uri="{FF2B5EF4-FFF2-40B4-BE49-F238E27FC236}">
                <a16:creationId xmlns:a16="http://schemas.microsoft.com/office/drawing/2014/main" id="{EA7DB0CE-BAFC-4BB7-A182-A497A4076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28863"/>
            <a:ext cx="8229600"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65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B6F8F-A352-4C2F-A98C-1FD87808092C}"/>
              </a:ext>
            </a:extLst>
          </p:cNvPr>
          <p:cNvSpPr>
            <a:spLocks noGrp="1"/>
          </p:cNvSpPr>
          <p:nvPr>
            <p:ph idx="1"/>
          </p:nvPr>
        </p:nvSpPr>
        <p:spPr>
          <a:xfrm>
            <a:off x="457200" y="965600"/>
            <a:ext cx="8229600" cy="939400"/>
          </a:xfrm>
        </p:spPr>
        <p:txBody>
          <a:bodyPr>
            <a:normAutofit/>
          </a:bodyPr>
          <a:lstStyle/>
          <a:p>
            <a:pPr marL="0" indent="0" algn="just">
              <a:buNone/>
            </a:pPr>
            <a:r>
              <a:rPr lang="en-US" sz="2400" b="0" i="0" dirty="0">
                <a:solidFill>
                  <a:srgbClr val="333333"/>
                </a:solidFill>
                <a:effectLst/>
                <a:latin typeface="Times New Roman" panose="02020603050405020304" pitchFamily="18" charset="0"/>
                <a:cs typeface="Times New Roman" panose="02020603050405020304" pitchFamily="18" charset="0"/>
              </a:rPr>
              <a:t>Step 5: The ID3 algorithm is run recursively on the non-leaf branches until all data is classified.</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95CA2E8-854C-4AC3-9F7C-F1BF53321990}"/>
              </a:ext>
            </a:extLst>
          </p:cNvPr>
          <p:cNvSpPr>
            <a:spLocks noGrp="1"/>
          </p:cNvSpPr>
          <p:nvPr>
            <p:ph type="dt" sz="half" idx="10"/>
          </p:nvPr>
        </p:nvSpPr>
        <p:spPr/>
        <p:txBody>
          <a:bodyPr/>
          <a:lstStyle/>
          <a:p>
            <a:fld id="{5195FE58-7DB2-4A13-A64B-503E4D615F3F}" type="datetime1">
              <a:rPr lang="en-US" smtClean="0"/>
              <a:t>4/15/2022</a:t>
            </a:fld>
            <a:endParaRPr lang="en-US"/>
          </a:p>
        </p:txBody>
      </p:sp>
      <p:sp>
        <p:nvSpPr>
          <p:cNvPr id="5" name="Footer Placeholder 4">
            <a:extLst>
              <a:ext uri="{FF2B5EF4-FFF2-40B4-BE49-F238E27FC236}">
                <a16:creationId xmlns:a16="http://schemas.microsoft.com/office/drawing/2014/main" id="{A5C0F07B-CB51-4F83-8D79-BAC0E7569FCE}"/>
              </a:ext>
            </a:extLst>
          </p:cNvPr>
          <p:cNvSpPr>
            <a:spLocks noGrp="1"/>
          </p:cNvSpPr>
          <p:nvPr>
            <p:ph type="ftr" sz="quarter" idx="11"/>
          </p:nvPr>
        </p:nvSpPr>
        <p:spPr>
          <a:xfrm>
            <a:off x="1676400" y="6356350"/>
            <a:ext cx="6019800" cy="365125"/>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8B7AD3C3-3D81-4A17-9A2D-4FE6B2EA50C9}"/>
              </a:ext>
            </a:extLst>
          </p:cNvPr>
          <p:cNvSpPr>
            <a:spLocks noGrp="1"/>
          </p:cNvSpPr>
          <p:nvPr>
            <p:ph type="sldNum" sz="quarter" idx="12"/>
          </p:nvPr>
        </p:nvSpPr>
        <p:spPr/>
        <p:txBody>
          <a:bodyPr/>
          <a:lstStyle/>
          <a:p>
            <a:fld id="{DD535DB6-9AA5-4DF6-8BB3-90D1D0B22B34}" type="slidenum">
              <a:rPr lang="en-US" smtClean="0"/>
              <a:pPr/>
              <a:t>85</a:t>
            </a:fld>
            <a:endParaRPr lang="en-US"/>
          </a:p>
        </p:txBody>
      </p:sp>
      <p:sp>
        <p:nvSpPr>
          <p:cNvPr id="7" name="Title 1">
            <a:extLst>
              <a:ext uri="{FF2B5EF4-FFF2-40B4-BE49-F238E27FC236}">
                <a16:creationId xmlns:a16="http://schemas.microsoft.com/office/drawing/2014/main" id="{27E08839-08B2-42E8-B7F0-57DB259F7BD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SOLUTION 3</a:t>
            </a:r>
          </a:p>
        </p:txBody>
      </p:sp>
      <p:pic>
        <p:nvPicPr>
          <p:cNvPr id="8" name="Picture 2" descr="E:\NIET\Project\xLogo11.png.pagespeed.ic.pydHLuCQEZ.png">
            <a:extLst>
              <a:ext uri="{FF2B5EF4-FFF2-40B4-BE49-F238E27FC236}">
                <a16:creationId xmlns:a16="http://schemas.microsoft.com/office/drawing/2014/main" id="{E4C756AA-FB6B-45AA-9F5E-5EEB7E7158E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42" name="Picture 2">
            <a:extLst>
              <a:ext uri="{FF2B5EF4-FFF2-40B4-BE49-F238E27FC236}">
                <a16:creationId xmlns:a16="http://schemas.microsoft.com/office/drawing/2014/main" id="{A76A1311-2B8E-465E-A125-7FE5D45D5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068677"/>
            <a:ext cx="7467600" cy="355758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E3BA6A2E-C86A-43E4-8F7D-D9F0D5250506}"/>
              </a:ext>
            </a:extLst>
          </p:cNvPr>
          <p:cNvCxnSpPr/>
          <p:nvPr/>
        </p:nvCxnSpPr>
        <p:spPr>
          <a:xfrm flipH="1">
            <a:off x="2667000" y="2590800"/>
            <a:ext cx="1295400" cy="4572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B25FE96-78BE-4594-A94C-A9D575BA3B41}"/>
              </a:ext>
            </a:extLst>
          </p:cNvPr>
          <p:cNvCxnSpPr/>
          <p:nvPr/>
        </p:nvCxnSpPr>
        <p:spPr>
          <a:xfrm>
            <a:off x="4191000" y="2667000"/>
            <a:ext cx="0" cy="381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7A1ACC6F-BD62-450C-A512-DF32BA6722BD}"/>
              </a:ext>
            </a:extLst>
          </p:cNvPr>
          <p:cNvCxnSpPr/>
          <p:nvPr/>
        </p:nvCxnSpPr>
        <p:spPr>
          <a:xfrm>
            <a:off x="4572000" y="2590800"/>
            <a:ext cx="914400" cy="4572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95929F5-B7FE-46A3-9B3F-E48EF2E9AE69}"/>
              </a:ext>
            </a:extLst>
          </p:cNvPr>
          <p:cNvCxnSpPr>
            <a:cxnSpLocks/>
          </p:cNvCxnSpPr>
          <p:nvPr/>
        </p:nvCxnSpPr>
        <p:spPr>
          <a:xfrm>
            <a:off x="2819400" y="3505200"/>
            <a:ext cx="0" cy="228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F39204F3-2BD0-45D8-8EEB-C7C8A1FD16AA}"/>
              </a:ext>
            </a:extLst>
          </p:cNvPr>
          <p:cNvCxnSpPr/>
          <p:nvPr/>
        </p:nvCxnSpPr>
        <p:spPr>
          <a:xfrm>
            <a:off x="4038600" y="3505200"/>
            <a:ext cx="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F8CE55D7-03EB-4D24-8C5B-437591217366}"/>
              </a:ext>
            </a:extLst>
          </p:cNvPr>
          <p:cNvCxnSpPr/>
          <p:nvPr/>
        </p:nvCxnSpPr>
        <p:spPr>
          <a:xfrm>
            <a:off x="5638800" y="3505200"/>
            <a:ext cx="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ABFD398F-EF8A-430F-8C5E-8AD559DA6D7A}"/>
              </a:ext>
            </a:extLst>
          </p:cNvPr>
          <p:cNvCxnSpPr/>
          <p:nvPr/>
        </p:nvCxnSpPr>
        <p:spPr>
          <a:xfrm flipH="1">
            <a:off x="1676400" y="4114800"/>
            <a:ext cx="990600" cy="38100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7E69DC4A-2B5F-4CD2-A362-EBF72248531C}"/>
              </a:ext>
            </a:extLst>
          </p:cNvPr>
          <p:cNvCxnSpPr/>
          <p:nvPr/>
        </p:nvCxnSpPr>
        <p:spPr>
          <a:xfrm>
            <a:off x="3048000" y="4146632"/>
            <a:ext cx="838200" cy="34916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846CB4EE-ED64-48A0-A08E-DCBCBDF40D39}"/>
              </a:ext>
            </a:extLst>
          </p:cNvPr>
          <p:cNvCxnSpPr/>
          <p:nvPr/>
        </p:nvCxnSpPr>
        <p:spPr>
          <a:xfrm flipH="1">
            <a:off x="5181600" y="4114800"/>
            <a:ext cx="533400" cy="3810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92B008B8-49E3-4DEE-8478-013838D6168D}"/>
              </a:ext>
            </a:extLst>
          </p:cNvPr>
          <p:cNvCxnSpPr/>
          <p:nvPr/>
        </p:nvCxnSpPr>
        <p:spPr>
          <a:xfrm>
            <a:off x="6096000" y="4146632"/>
            <a:ext cx="1143000" cy="34916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1F854CE6-6E40-4B72-BBA5-1DEC7684C8AE}"/>
              </a:ext>
            </a:extLst>
          </p:cNvPr>
          <p:cNvCxnSpPr>
            <a:cxnSpLocks/>
          </p:cNvCxnSpPr>
          <p:nvPr/>
        </p:nvCxnSpPr>
        <p:spPr>
          <a:xfrm>
            <a:off x="1676400" y="4876800"/>
            <a:ext cx="0" cy="2603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EC3C41A9-23C5-4293-9339-8BC61D0E84A9}"/>
              </a:ext>
            </a:extLst>
          </p:cNvPr>
          <p:cNvCxnSpPr/>
          <p:nvPr/>
        </p:nvCxnSpPr>
        <p:spPr>
          <a:xfrm>
            <a:off x="3733800" y="4876800"/>
            <a:ext cx="0" cy="304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29F2F637-3B5C-4387-8C39-2778A15C57C4}"/>
              </a:ext>
            </a:extLst>
          </p:cNvPr>
          <p:cNvCxnSpPr/>
          <p:nvPr/>
        </p:nvCxnSpPr>
        <p:spPr>
          <a:xfrm>
            <a:off x="5257800" y="4876800"/>
            <a:ext cx="0" cy="2603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68D52223-A8A2-4BE0-8F92-336CF672F2F7}"/>
              </a:ext>
            </a:extLst>
          </p:cNvPr>
          <p:cNvCxnSpPr/>
          <p:nvPr/>
        </p:nvCxnSpPr>
        <p:spPr>
          <a:xfrm>
            <a:off x="7162800" y="4876800"/>
            <a:ext cx="0" cy="304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842173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0B8216-0744-4135-AB06-FD2FB181AC62}"/>
              </a:ext>
            </a:extLst>
          </p:cNvPr>
          <p:cNvSpPr>
            <a:spLocks noGrp="1"/>
          </p:cNvSpPr>
          <p:nvPr>
            <p:ph type="dt" sz="half" idx="10"/>
          </p:nvPr>
        </p:nvSpPr>
        <p:spPr/>
        <p:txBody>
          <a:bodyPr/>
          <a:lstStyle/>
          <a:p>
            <a:fld id="{07D58EB0-5A90-4B11-AE5B-42773990A07E}" type="datetime1">
              <a:rPr lang="en-US" smtClean="0"/>
              <a:t>4/15/2022</a:t>
            </a:fld>
            <a:endParaRPr lang="en-US"/>
          </a:p>
        </p:txBody>
      </p:sp>
      <p:sp>
        <p:nvSpPr>
          <p:cNvPr id="5" name="Footer Placeholder 4">
            <a:extLst>
              <a:ext uri="{FF2B5EF4-FFF2-40B4-BE49-F238E27FC236}">
                <a16:creationId xmlns:a16="http://schemas.microsoft.com/office/drawing/2014/main" id="{A511D98B-DCFD-463D-8484-D8A32B43CE13}"/>
              </a:ext>
            </a:extLst>
          </p:cNvPr>
          <p:cNvSpPr>
            <a:spLocks noGrp="1"/>
          </p:cNvSpPr>
          <p:nvPr>
            <p:ph type="ftr" sz="quarter" idx="11"/>
          </p:nvPr>
        </p:nvSpPr>
        <p:spPr>
          <a:xfrm>
            <a:off x="1524000" y="6514305"/>
            <a:ext cx="5638800" cy="138113"/>
          </a:xfrm>
        </p:spPr>
        <p:txBody>
          <a:bodyPr/>
          <a:lstStyle/>
          <a:p>
            <a:r>
              <a:rPr lang="en-US"/>
              <a:t>Alisha Sikri         ACSML0401                             Unit-3</a:t>
            </a:r>
            <a:endParaRPr lang="en-US" dirty="0"/>
          </a:p>
        </p:txBody>
      </p:sp>
      <p:sp>
        <p:nvSpPr>
          <p:cNvPr id="6" name="Slide Number Placeholder 5">
            <a:extLst>
              <a:ext uri="{FF2B5EF4-FFF2-40B4-BE49-F238E27FC236}">
                <a16:creationId xmlns:a16="http://schemas.microsoft.com/office/drawing/2014/main" id="{83CADDD2-8322-4057-9FA2-997C6A1D1357}"/>
              </a:ext>
            </a:extLst>
          </p:cNvPr>
          <p:cNvSpPr>
            <a:spLocks noGrp="1"/>
          </p:cNvSpPr>
          <p:nvPr>
            <p:ph type="sldNum" sz="quarter" idx="12"/>
          </p:nvPr>
        </p:nvSpPr>
        <p:spPr/>
        <p:txBody>
          <a:bodyPr/>
          <a:lstStyle/>
          <a:p>
            <a:fld id="{DD535DB6-9AA5-4DF6-8BB3-90D1D0B22B34}" type="slidenum">
              <a:rPr lang="en-US" smtClean="0"/>
              <a:pPr/>
              <a:t>86</a:t>
            </a:fld>
            <a:endParaRPr lang="en-US"/>
          </a:p>
        </p:txBody>
      </p:sp>
      <p:pic>
        <p:nvPicPr>
          <p:cNvPr id="1026" name="Picture 2" descr="ID3 ALGORITHM">
            <a:extLst>
              <a:ext uri="{FF2B5EF4-FFF2-40B4-BE49-F238E27FC236}">
                <a16:creationId xmlns:a16="http://schemas.microsoft.com/office/drawing/2014/main" id="{AA9650B6-B8AE-4265-9D66-133FAD8DA0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59932"/>
            <a:ext cx="8534400" cy="499641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8846054-9835-4290-9A10-629235DB3E5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3200" b="1" dirty="0"/>
              <a:t>PRACTICE NUMERICALS 4</a:t>
            </a:r>
          </a:p>
        </p:txBody>
      </p:sp>
      <p:pic>
        <p:nvPicPr>
          <p:cNvPr id="9" name="Picture 2" descr="E:\NIET\Project\xLogo11.png.pagespeed.ic.pydHLuCQEZ.png">
            <a:extLst>
              <a:ext uri="{FF2B5EF4-FFF2-40B4-BE49-F238E27FC236}">
                <a16:creationId xmlns:a16="http://schemas.microsoft.com/office/drawing/2014/main" id="{B7F0FAB2-0BED-4198-815E-68DCA256D508}"/>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7" name="TextBox 6">
            <a:extLst>
              <a:ext uri="{FF2B5EF4-FFF2-40B4-BE49-F238E27FC236}">
                <a16:creationId xmlns:a16="http://schemas.microsoft.com/office/drawing/2014/main" id="{2B6C7AB1-2CB9-4D54-B6DB-054108649704}"/>
              </a:ext>
            </a:extLst>
          </p:cNvPr>
          <p:cNvSpPr txBox="1"/>
          <p:nvPr/>
        </p:nvSpPr>
        <p:spPr>
          <a:xfrm>
            <a:off x="533400" y="990600"/>
            <a:ext cx="8458200" cy="369332"/>
          </a:xfrm>
          <a:prstGeom prst="rect">
            <a:avLst/>
          </a:prstGeom>
          <a:noFill/>
        </p:spPr>
        <p:txBody>
          <a:bodyPr wrap="square" rtlCol="0">
            <a:spAutoFit/>
          </a:bodyPr>
          <a:lstStyle/>
          <a:p>
            <a:r>
              <a:rPr lang="en-IN" dirty="0"/>
              <a:t>Apply ID3 Algorithm to construct the tree-structured</a:t>
            </a:r>
          </a:p>
        </p:txBody>
      </p:sp>
    </p:spTree>
    <p:extLst>
      <p:ext uri="{BB962C8B-B14F-4D97-AF65-F5344CB8AC3E}">
        <p14:creationId xmlns:p14="http://schemas.microsoft.com/office/powerpoint/2010/main" val="34336286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lgn="just">
              <a:buNone/>
            </a:pPr>
            <a:endParaRPr lang="en-US" sz="2400" b="1" dirty="0">
              <a:latin typeface="Times New Roman" pitchFamily="18" charset="0"/>
              <a:cs typeface="Times New Roman" pitchFamily="18" charset="0"/>
            </a:endParaRPr>
          </a:p>
          <a:p>
            <a:pPr algn="just">
              <a:buNone/>
            </a:pPr>
            <a:r>
              <a:rPr lang="en-US" sz="2400" b="1" dirty="0" err="1">
                <a:latin typeface="Times New Roman" pitchFamily="18" charset="0"/>
                <a:cs typeface="Times New Roman" pitchFamily="18" charset="0"/>
              </a:rPr>
              <a:t>Youtube</a:t>
            </a:r>
            <a:r>
              <a:rPr lang="en-US" sz="2400" b="1" dirty="0">
                <a:latin typeface="Times New Roman" pitchFamily="18" charset="0"/>
                <a:cs typeface="Times New Roman" pitchFamily="18" charset="0"/>
              </a:rPr>
              <a:t>/Other  Video Links:</a:t>
            </a:r>
          </a:p>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1. Machine Learning by Prof. </a:t>
            </a:r>
            <a:r>
              <a:rPr lang="en-US" sz="2400" dirty="0" err="1">
                <a:latin typeface="Times New Roman" pitchFamily="18" charset="0"/>
                <a:cs typeface="Times New Roman" pitchFamily="18" charset="0"/>
              </a:rPr>
              <a:t>Balaraman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ravindran</a:t>
            </a:r>
            <a:r>
              <a:rPr lang="en-US" sz="2400" dirty="0">
                <a:latin typeface="Times New Roman" pitchFamily="18" charset="0"/>
                <a:cs typeface="Times New Roman" pitchFamily="18" charset="0"/>
              </a:rPr>
              <a:t>, Department of computer science and </a:t>
            </a:r>
            <a:r>
              <a:rPr lang="en-US" sz="2400" dirty="0" err="1">
                <a:latin typeface="Times New Roman" pitchFamily="18" charset="0"/>
                <a:cs typeface="Times New Roman" pitchFamily="18" charset="0"/>
              </a:rPr>
              <a:t>engineering,IIT</a:t>
            </a:r>
            <a:r>
              <a:rPr lang="en-US" sz="2400" dirty="0">
                <a:latin typeface="Times New Roman" pitchFamily="18" charset="0"/>
                <a:cs typeface="Times New Roman" pitchFamily="18" charset="0"/>
              </a:rPr>
              <a:t> Madras (SWAYAM/NPTEL)</a:t>
            </a:r>
          </a:p>
          <a:p>
            <a:pPr algn="just">
              <a:buNone/>
            </a:pPr>
            <a:r>
              <a:rPr lang="en-US" sz="2400" dirty="0">
                <a:latin typeface="Times New Roman" pitchFamily="18" charset="0"/>
                <a:cs typeface="Times New Roman" pitchFamily="18" charset="0"/>
                <a:hlinkClick r:id="rId2"/>
              </a:rPr>
              <a:t>https://www.youtube.com/watch?v=fC7V8QsPBec&amp;feature=youtu.be</a:t>
            </a: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2. Machine Learning by Prof. </a:t>
            </a:r>
            <a:r>
              <a:rPr lang="en-US" sz="2400" dirty="0" err="1">
                <a:latin typeface="Times New Roman" pitchFamily="18" charset="0"/>
                <a:cs typeface="Times New Roman" pitchFamily="18" charset="0"/>
              </a:rPr>
              <a:t>Sudeshna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Sarkar</a:t>
            </a:r>
            <a:r>
              <a:rPr lang="en-US" sz="2400" dirty="0">
                <a:latin typeface="Times New Roman" pitchFamily="18" charset="0"/>
                <a:cs typeface="Times New Roman" pitchFamily="18" charset="0"/>
              </a:rPr>
              <a:t>, Department of computer science and </a:t>
            </a:r>
            <a:r>
              <a:rPr lang="en-US" sz="2400" dirty="0" err="1">
                <a:latin typeface="Times New Roman" pitchFamily="18" charset="0"/>
                <a:cs typeface="Times New Roman" pitchFamily="18" charset="0"/>
              </a:rPr>
              <a:t>engineering,IIT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Kharagpur</a:t>
            </a:r>
            <a:r>
              <a:rPr lang="en-US" sz="2400" dirty="0">
                <a:latin typeface="Times New Roman" pitchFamily="18" charset="0"/>
                <a:cs typeface="Times New Roman" pitchFamily="18" charset="0"/>
              </a:rPr>
              <a:t> (NPTEL)</a:t>
            </a:r>
          </a:p>
          <a:p>
            <a:pPr algn="just">
              <a:buNone/>
            </a:pPr>
            <a:r>
              <a:rPr lang="en-US" sz="2400" dirty="0">
                <a:latin typeface="Times New Roman" pitchFamily="18" charset="0"/>
                <a:cs typeface="Times New Roman" pitchFamily="18" charset="0"/>
                <a:hlinkClick r:id="rId3"/>
              </a:rPr>
              <a:t>https://www.youtube.com/watch?v=EWmCkVfPnJ8&amp;list=PLlGkyYYWOSOsGU-XARWdIFsRAJQkyBrVj&amp;index=2</a:t>
            </a: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3. Machine learning UPGRAD course by </a:t>
            </a:r>
            <a:r>
              <a:rPr lang="en-US" sz="2400" dirty="0" err="1">
                <a:latin typeface="Times New Roman" pitchFamily="18" charset="0"/>
                <a:cs typeface="Times New Roman" pitchFamily="18" charset="0"/>
              </a:rPr>
              <a:t>IIIT,Bangalore</a:t>
            </a:r>
            <a:r>
              <a:rPr lang="en-US" sz="2400" dirty="0">
                <a:latin typeface="Times New Roman" pitchFamily="18" charset="0"/>
                <a:cs typeface="Times New Roman" pitchFamily="18" charset="0"/>
              </a:rPr>
              <a:t> </a:t>
            </a:r>
          </a:p>
          <a:p>
            <a:pPr algn="just">
              <a:buNone/>
            </a:pPr>
            <a:r>
              <a:rPr lang="en-US" sz="2400" dirty="0">
                <a:latin typeface="Times New Roman" pitchFamily="18" charset="0"/>
                <a:cs typeface="Times New Roman" pitchFamily="18" charset="0"/>
                <a:hlinkClick r:id="rId4"/>
              </a:rPr>
              <a:t>https://www.upgrad.com/machine-learning-ai-pgd-iiitb/</a:t>
            </a:r>
            <a:endParaRPr lang="en-US" sz="2400" dirty="0">
              <a:latin typeface="Times New Roman" pitchFamily="18" charset="0"/>
              <a:cs typeface="Times New Roman" pitchFamily="18" charset="0"/>
            </a:endParaRPr>
          </a:p>
          <a:p>
            <a:pPr>
              <a:buNone/>
            </a:pPr>
            <a:endParaRPr lang="en-US" sz="2000" dirty="0"/>
          </a:p>
        </p:txBody>
      </p:sp>
      <p:sp>
        <p:nvSpPr>
          <p:cNvPr id="4" name="Date Placeholder 3"/>
          <p:cNvSpPr>
            <a:spLocks noGrp="1"/>
          </p:cNvSpPr>
          <p:nvPr>
            <p:ph type="dt" sz="half" idx="10"/>
          </p:nvPr>
        </p:nvSpPr>
        <p:spPr/>
        <p:txBody>
          <a:bodyPr/>
          <a:lstStyle/>
          <a:p>
            <a:fld id="{61ED8726-579B-4ADB-8114-857DA1BF26E6}"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Faculty Video Links, </a:t>
            </a:r>
            <a:r>
              <a:rPr lang="en-US" sz="3200" b="1" dirty="0" err="1">
                <a:latin typeface="Times New Roman" pitchFamily="18" charset="0"/>
                <a:cs typeface="Times New Roman" pitchFamily="18" charset="0"/>
              </a:rPr>
              <a:t>Youtube</a:t>
            </a:r>
            <a:r>
              <a:rPr lang="en-US" sz="3200" b="1" dirty="0">
                <a:latin typeface="Times New Roman" pitchFamily="18" charset="0"/>
                <a:cs typeface="Times New Roman" pitchFamily="18" charset="0"/>
              </a:rPr>
              <a:t> &amp; NPTEL Video Links and Online Courses Details  </a:t>
            </a: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1828800" y="6324600"/>
            <a:ext cx="5715000" cy="3968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marL="457200" indent="-457200" algn="just">
              <a:buNone/>
            </a:pPr>
            <a:r>
              <a:rPr lang="en-US" sz="2400" dirty="0">
                <a:latin typeface="Times New Roman" pitchFamily="18" charset="0"/>
                <a:cs typeface="Times New Roman" pitchFamily="18" charset="0"/>
              </a:rPr>
              <a:t>1. </a:t>
            </a:r>
            <a:r>
              <a:rPr lang="en-US" sz="2000" dirty="0">
                <a:latin typeface="Times New Roman" pitchFamily="18" charset="0"/>
                <a:cs typeface="Times New Roman" pitchFamily="18" charset="0"/>
              </a:rPr>
              <a:t>Decision trees are an algorithm for which machine learning task? </a:t>
            </a:r>
          </a:p>
          <a:p>
            <a:pPr marL="457200" indent="-457200" algn="just">
              <a:spcBef>
                <a:spcPts val="0"/>
              </a:spcBef>
              <a:buNone/>
            </a:pPr>
            <a:r>
              <a:rPr lang="en-US" sz="2000" dirty="0">
                <a:latin typeface="Times New Roman" pitchFamily="18" charset="0"/>
                <a:cs typeface="Times New Roman" pitchFamily="18" charset="0"/>
              </a:rPr>
              <a:t>      a) clustering </a:t>
            </a:r>
          </a:p>
          <a:p>
            <a:pPr marL="457200" indent="-457200" algn="just">
              <a:spcBef>
                <a:spcPts val="0"/>
              </a:spcBef>
              <a:buNone/>
            </a:pPr>
            <a:r>
              <a:rPr lang="en-US" sz="2000" dirty="0">
                <a:latin typeface="Times New Roman" pitchFamily="18" charset="0"/>
                <a:cs typeface="Times New Roman" pitchFamily="18" charset="0"/>
              </a:rPr>
              <a:t>      b) dimensionality reduction  </a:t>
            </a:r>
          </a:p>
          <a:p>
            <a:pPr marL="457200" indent="-457200" algn="just">
              <a:spcBef>
                <a:spcPts val="0"/>
              </a:spcBef>
              <a:buNone/>
            </a:pPr>
            <a:r>
              <a:rPr lang="en-US" sz="2000" dirty="0">
                <a:latin typeface="Times New Roman" pitchFamily="18" charset="0"/>
                <a:cs typeface="Times New Roman" pitchFamily="18" charset="0"/>
              </a:rPr>
              <a:t>      c) classification  </a:t>
            </a:r>
          </a:p>
          <a:p>
            <a:pPr marL="457200" indent="-457200" algn="just">
              <a:spcBef>
                <a:spcPts val="0"/>
              </a:spcBef>
              <a:buNone/>
            </a:pPr>
            <a:r>
              <a:rPr lang="en-US" sz="2000" dirty="0">
                <a:latin typeface="Times New Roman" pitchFamily="18" charset="0"/>
                <a:cs typeface="Times New Roman" pitchFamily="18" charset="0"/>
              </a:rPr>
              <a:t>      d) regression</a:t>
            </a:r>
          </a:p>
          <a:p>
            <a:pPr algn="just">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2. Which error metric is most appropriate for evaluating a {0,1} classification task? </a:t>
            </a:r>
          </a:p>
          <a:p>
            <a:pPr marL="457200" indent="-457200" algn="just">
              <a:spcBef>
                <a:spcPts val="0"/>
              </a:spcBef>
              <a:buNone/>
            </a:pPr>
            <a:r>
              <a:rPr lang="en-US" sz="2000" dirty="0">
                <a:latin typeface="Times New Roman" pitchFamily="18" charset="0"/>
                <a:cs typeface="Times New Roman" pitchFamily="18" charset="0"/>
              </a:rPr>
              <a:t>     a) worst-case error </a:t>
            </a:r>
          </a:p>
          <a:p>
            <a:pPr marL="457200" indent="-457200" algn="just">
              <a:spcBef>
                <a:spcPts val="0"/>
              </a:spcBef>
              <a:buNone/>
            </a:pPr>
            <a:r>
              <a:rPr lang="en-US" sz="2000" dirty="0">
                <a:latin typeface="Times New Roman" pitchFamily="18" charset="0"/>
                <a:cs typeface="Times New Roman" pitchFamily="18" charset="0"/>
              </a:rPr>
              <a:t>     b) sum of squares error  </a:t>
            </a:r>
          </a:p>
          <a:p>
            <a:pPr marL="457200" indent="-457200" algn="just">
              <a:spcBef>
                <a:spcPts val="0"/>
              </a:spcBef>
              <a:buNone/>
            </a:pPr>
            <a:r>
              <a:rPr lang="en-US" sz="2000" dirty="0">
                <a:latin typeface="Times New Roman" pitchFamily="18" charset="0"/>
                <a:cs typeface="Times New Roman" pitchFamily="18" charset="0"/>
              </a:rPr>
              <a:t>     c) entropy</a:t>
            </a:r>
          </a:p>
          <a:p>
            <a:pPr marL="457200" indent="-457200" algn="just">
              <a:spcBef>
                <a:spcPts val="0"/>
              </a:spcBef>
              <a:buNone/>
            </a:pPr>
            <a:r>
              <a:rPr lang="en-US" sz="2000" dirty="0">
                <a:latin typeface="Times New Roman" pitchFamily="18" charset="0"/>
                <a:cs typeface="Times New Roman" pitchFamily="18" charset="0"/>
              </a:rPr>
              <a:t>     d) precision and recall</a:t>
            </a:r>
          </a:p>
        </p:txBody>
      </p:sp>
      <p:sp>
        <p:nvSpPr>
          <p:cNvPr id="4" name="Date Placeholder 3"/>
          <p:cNvSpPr>
            <a:spLocks noGrp="1"/>
          </p:cNvSpPr>
          <p:nvPr>
            <p:ph type="dt" sz="half" idx="10"/>
          </p:nvPr>
        </p:nvSpPr>
        <p:spPr/>
        <p:txBody>
          <a:bodyPr/>
          <a:lstStyle/>
          <a:p>
            <a:fld id="{ED4AAA60-2ED4-459A-82D5-B7E3CD65E785}" type="datetime1">
              <a:rPr lang="en-US" smtClean="0"/>
              <a:t>4/15/2022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1828800" y="6400800"/>
            <a:ext cx="5715000" cy="3206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9059E2A-DDED-4FEC-966C-2A17FB5BF26F}" type="datetime1">
              <a:rPr lang="en-US" smtClean="0"/>
              <a:t>4/15/2022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609600" y="1143000"/>
            <a:ext cx="8077200" cy="4401205"/>
          </a:xfrm>
          <a:prstGeom prst="rect">
            <a:avLst/>
          </a:prstGeom>
        </p:spPr>
        <p:txBody>
          <a:bodyPr wrap="square">
            <a:spAutoFit/>
          </a:bodyPr>
          <a:lstStyle/>
          <a:p>
            <a:r>
              <a:rPr lang="en-US" sz="2000">
                <a:latin typeface="Times New Roman" pitchFamily="18" charset="0"/>
                <a:cs typeface="Times New Roman" pitchFamily="18" charset="0"/>
              </a:rPr>
              <a:t>3. A _________ is a decision support tool that uses a tree-like graph or model of decisions and their possible consequences, including chance event outcomes, resource costs, and utility. </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a)Decision tree</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b) Graphs</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c) Trees</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d) Neural Networks</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4. Which of the following are the advantage/s of Decision Trees?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a)Possible Scenarios can be added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Use a white box model, If given result is provided by a model</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Worst, best and expected values can be determined for different scenarios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All of the mentioned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340069" y="87868"/>
            <a:ext cx="749913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a:ln>
                  <a:noFill/>
                </a:ln>
                <a:solidFill>
                  <a:schemeClr val="dk1"/>
                </a:solidFill>
                <a:effectLst/>
                <a:uLnTx/>
                <a:uFillTx/>
                <a:latin typeface="+mn-lt"/>
                <a:ea typeface="+mn-ea"/>
                <a:cs typeface="+mn-cs"/>
              </a:rPr>
              <a:t>Course</a:t>
            </a:r>
            <a:r>
              <a:rPr kumimoji="0" lang="en-US" sz="2200" b="1" i="0" u="none" strike="noStrike" kern="1200" cap="none" spc="0" normalizeH="0" noProof="0" dirty="0">
                <a:ln>
                  <a:noFill/>
                </a:ln>
                <a:solidFill>
                  <a:schemeClr val="dk1"/>
                </a:solidFill>
                <a:effectLst/>
                <a:uLnTx/>
                <a:uFillTx/>
                <a:latin typeface="+mn-lt"/>
                <a:ea typeface="+mn-ea"/>
                <a:cs typeface="+mn-cs"/>
              </a:rPr>
              <a:t> Outcomes</a:t>
            </a:r>
            <a:endParaRPr kumimoji="0" lang="en-US" sz="22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8"/>
          <p:cNvSpPr>
            <a:spLocks noGrp="1"/>
          </p:cNvSpPr>
          <p:nvPr>
            <p:ph type="ftr" sz="quarter" idx="11"/>
          </p:nvPr>
        </p:nvSpPr>
        <p:spPr>
          <a:xfrm>
            <a:off x="533400" y="6356350"/>
            <a:ext cx="7772400" cy="365125"/>
          </a:xfrm>
        </p:spPr>
        <p:txBody>
          <a:bodyPr/>
          <a:lstStyle/>
          <a:p>
            <a:r>
              <a:rPr lang="en-IN"/>
              <a:t>Alisha Sikri         ACSML0401                             Unit-3</a:t>
            </a:r>
            <a:endParaRPr lang="en-IN" dirty="0"/>
          </a:p>
        </p:txBody>
      </p:sp>
      <p:sp>
        <p:nvSpPr>
          <p:cNvPr id="11" name="Content Placeholder 10"/>
          <p:cNvSpPr>
            <a:spLocks noGrp="1"/>
          </p:cNvSpPr>
          <p:nvPr>
            <p:ph idx="1"/>
          </p:nvPr>
        </p:nvSpPr>
        <p:spPr/>
        <p:txBody>
          <a:bodyPr>
            <a:normAutofit fontScale="70000" lnSpcReduction="20000"/>
          </a:bodyPr>
          <a:lstStyle/>
          <a:p>
            <a:pPr marL="0" indent="0">
              <a:buNone/>
            </a:pPr>
            <a:r>
              <a:rPr lang="en-US" dirty="0"/>
              <a:t>1. Engineering knowledge</a:t>
            </a:r>
          </a:p>
          <a:p>
            <a:pPr marL="0" indent="0">
              <a:buNone/>
            </a:pPr>
            <a:r>
              <a:rPr lang="en-US" dirty="0"/>
              <a:t>2. </a:t>
            </a:r>
            <a:r>
              <a:rPr lang="en-US" dirty="0">
                <a:solidFill>
                  <a:srgbClr val="00B0F0"/>
                </a:solidFill>
              </a:rPr>
              <a:t>Problem analysis</a:t>
            </a:r>
          </a:p>
          <a:p>
            <a:pPr marL="0" indent="0">
              <a:buNone/>
            </a:pPr>
            <a:r>
              <a:rPr lang="en-US" dirty="0"/>
              <a:t>3. Design/development of solutions </a:t>
            </a:r>
          </a:p>
          <a:p>
            <a:pPr marL="0" indent="0">
              <a:buNone/>
            </a:pPr>
            <a:r>
              <a:rPr lang="en-US" dirty="0"/>
              <a:t>4. </a:t>
            </a:r>
            <a:r>
              <a:rPr lang="en-US" dirty="0">
                <a:solidFill>
                  <a:srgbClr val="00B0F0"/>
                </a:solidFill>
              </a:rPr>
              <a:t>Conduct investigations of complex problems</a:t>
            </a:r>
          </a:p>
          <a:p>
            <a:pPr marL="0" indent="0">
              <a:buNone/>
            </a:pPr>
            <a:r>
              <a:rPr lang="en-US" dirty="0"/>
              <a:t>5. Modern tool usage</a:t>
            </a:r>
          </a:p>
          <a:p>
            <a:pPr marL="0" indent="0">
              <a:buNone/>
            </a:pPr>
            <a:r>
              <a:rPr lang="en-US" dirty="0"/>
              <a:t>6. </a:t>
            </a:r>
            <a:r>
              <a:rPr lang="en-US" dirty="0">
                <a:solidFill>
                  <a:srgbClr val="00B0F0"/>
                </a:solidFill>
              </a:rPr>
              <a:t>The engineer and society</a:t>
            </a:r>
          </a:p>
          <a:p>
            <a:pPr marL="0" indent="0">
              <a:buNone/>
            </a:pPr>
            <a:r>
              <a:rPr lang="en-US" dirty="0"/>
              <a:t>7. Environment and sustainability</a:t>
            </a:r>
          </a:p>
          <a:p>
            <a:pPr marL="0" indent="0">
              <a:buNone/>
            </a:pPr>
            <a:r>
              <a:rPr lang="en-US" dirty="0"/>
              <a:t> 8. </a:t>
            </a:r>
            <a:r>
              <a:rPr lang="en-US" dirty="0">
                <a:solidFill>
                  <a:srgbClr val="00B0F0"/>
                </a:solidFill>
              </a:rPr>
              <a:t>Ethics</a:t>
            </a:r>
          </a:p>
          <a:p>
            <a:pPr marL="0" indent="0">
              <a:buNone/>
            </a:pPr>
            <a:r>
              <a:rPr lang="en-US" dirty="0"/>
              <a:t>9. Individual and team work</a:t>
            </a:r>
          </a:p>
          <a:p>
            <a:pPr marL="0" indent="0">
              <a:buNone/>
            </a:pPr>
            <a:r>
              <a:rPr lang="en-US" dirty="0"/>
              <a:t>10. </a:t>
            </a:r>
            <a:r>
              <a:rPr lang="en-US" dirty="0">
                <a:solidFill>
                  <a:srgbClr val="00B0F0"/>
                </a:solidFill>
              </a:rPr>
              <a:t>Communication</a:t>
            </a:r>
          </a:p>
          <a:p>
            <a:pPr marL="0" indent="0">
              <a:buNone/>
            </a:pPr>
            <a:r>
              <a:rPr lang="en-US" dirty="0"/>
              <a:t>11. Project management and finance</a:t>
            </a:r>
          </a:p>
          <a:p>
            <a:pPr marL="0" indent="0">
              <a:buNone/>
            </a:pPr>
            <a:r>
              <a:rPr lang="en-US" dirty="0"/>
              <a:t>12. </a:t>
            </a:r>
            <a:r>
              <a:rPr lang="en-US" dirty="0">
                <a:solidFill>
                  <a:srgbClr val="00B0F0"/>
                </a:solidFill>
              </a:rPr>
              <a:t>Life-long learning</a:t>
            </a:r>
          </a:p>
        </p:txBody>
      </p:sp>
      <p:sp>
        <p:nvSpPr>
          <p:cNvPr id="2" name="Date Placeholder 1"/>
          <p:cNvSpPr>
            <a:spLocks noGrp="1"/>
          </p:cNvSpPr>
          <p:nvPr>
            <p:ph type="dt" sz="half" idx="10"/>
          </p:nvPr>
        </p:nvSpPr>
        <p:spPr/>
        <p:txBody>
          <a:bodyPr/>
          <a:lstStyle/>
          <a:p>
            <a:fld id="{00F55B84-6A80-4193-9C41-65BE64FCDFB5}" type="datetime1">
              <a:rPr lang="en-US" smtClean="0"/>
              <a:t>4/15/2022</a:t>
            </a:fld>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1417926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51743"/>
          </a:xfrm>
        </p:spPr>
        <p:txBody>
          <a:bodyPr>
            <a:normAutofit/>
          </a:bodyPr>
          <a:lstStyle/>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F613A3A-283F-4E64-9E5B-D7031A14C7D0}" type="datetime1">
              <a:rPr lang="en-US" smtClean="0"/>
              <a:t>4/15/2022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609600" y="1143000"/>
            <a:ext cx="8077200" cy="5416868"/>
          </a:xfrm>
          <a:prstGeom prst="rect">
            <a:avLst/>
          </a:prstGeom>
        </p:spPr>
        <p:txBody>
          <a:bodyPr wrap="square">
            <a:spAutoFit/>
          </a:bodyPr>
          <a:lstStyle/>
          <a:p>
            <a:r>
              <a:rPr lang="en-US" sz="2000" dirty="0">
                <a:latin typeface="Times New Roman" pitchFamily="18" charset="0"/>
                <a:cs typeface="Times New Roman" pitchFamily="18" charset="0"/>
              </a:rPr>
              <a:t>5. </a:t>
            </a:r>
            <a:r>
              <a:rPr lang="en-US" dirty="0"/>
              <a:t>Which of the following are the pros of Decision Trees?</a:t>
            </a:r>
          </a:p>
          <a:p>
            <a:r>
              <a:rPr lang="en-US" dirty="0"/>
              <a:t>(A). Possible Scenarios can be added</a:t>
            </a:r>
          </a:p>
          <a:p>
            <a:r>
              <a:rPr lang="en-US" dirty="0"/>
              <a:t>(B). Use a white-box model, If a particular result is provided by a model</a:t>
            </a:r>
          </a:p>
          <a:p>
            <a:r>
              <a:rPr lang="en-US" dirty="0"/>
              <a:t>(C). best, Worst and expected values can be determined for different scenarios</a:t>
            </a:r>
          </a:p>
          <a:p>
            <a:r>
              <a:rPr lang="en-US" dirty="0"/>
              <a:t>(D). </a:t>
            </a:r>
            <a:r>
              <a:rPr lang="en-US" b="1" dirty="0"/>
              <a:t>All of these</a:t>
            </a:r>
          </a:p>
          <a:p>
            <a:r>
              <a:rPr lang="en-US" dirty="0"/>
              <a:t>6. Which of the following tool is considered as a decision support tool that uses a tree-like graph or model of decisions and their probable results, including utility, chance event outcomes, and resource costs.</a:t>
            </a:r>
          </a:p>
          <a:p>
            <a:r>
              <a:rPr lang="en-US" dirty="0"/>
              <a:t>(A). </a:t>
            </a:r>
            <a:r>
              <a:rPr lang="en-US" b="1" dirty="0"/>
              <a:t>Decision tree</a:t>
            </a:r>
          </a:p>
          <a:p>
            <a:r>
              <a:rPr lang="en-US" dirty="0"/>
              <a:t>(B). Graphs</a:t>
            </a:r>
          </a:p>
          <a:p>
            <a:r>
              <a:rPr lang="en-US" dirty="0"/>
              <a:t>(C). Trees</a:t>
            </a:r>
          </a:p>
          <a:p>
            <a:r>
              <a:rPr lang="en-US" dirty="0"/>
              <a:t>(D). Neural Networks</a:t>
            </a:r>
          </a:p>
          <a:p>
            <a:r>
              <a:rPr lang="en-US" dirty="0"/>
              <a:t>(E). None of these</a:t>
            </a:r>
          </a:p>
          <a:p>
            <a:r>
              <a:rPr lang="en-US" dirty="0"/>
              <a:t>7. Which of the following nodes are Decision Tree nodes?</a:t>
            </a:r>
          </a:p>
          <a:p>
            <a:r>
              <a:rPr lang="en-IN" dirty="0"/>
              <a:t>(A). Decision Nodes</a:t>
            </a:r>
          </a:p>
          <a:p>
            <a:r>
              <a:rPr lang="en-US" dirty="0"/>
              <a:t>(B). End Nodes</a:t>
            </a:r>
          </a:p>
          <a:p>
            <a:r>
              <a:rPr lang="en-US" dirty="0"/>
              <a:t>(C). Chance Nodes</a:t>
            </a:r>
          </a:p>
          <a:p>
            <a:r>
              <a:rPr lang="en-US" dirty="0"/>
              <a:t>(D). </a:t>
            </a:r>
            <a:r>
              <a:rPr lang="en-US" b="1" dirty="0"/>
              <a:t>All of these</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084636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51743"/>
          </a:xfrm>
        </p:spPr>
        <p:txBody>
          <a:bodyPr>
            <a:normAutofit/>
          </a:bodyPr>
          <a:lstStyle/>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29442F5-17F0-4268-988B-EEBC01EB59BA}" type="datetime1">
              <a:rPr lang="en-US" smtClean="0"/>
              <a:t>4/15/2022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609600" y="1143000"/>
            <a:ext cx="8077200" cy="4278094"/>
          </a:xfrm>
          <a:prstGeom prst="rect">
            <a:avLst/>
          </a:prstGeom>
        </p:spPr>
        <p:txBody>
          <a:bodyPr wrap="square">
            <a:spAutoFit/>
          </a:bodyPr>
          <a:lstStyle/>
          <a:p>
            <a:r>
              <a:rPr lang="en-US" dirty="0"/>
              <a:t>8. Decision Tree is a display of an algorithm.</a:t>
            </a:r>
          </a:p>
          <a:p>
            <a:r>
              <a:rPr lang="en-US" dirty="0"/>
              <a:t>(A). </a:t>
            </a:r>
            <a:r>
              <a:rPr lang="en-US" b="1" dirty="0"/>
              <a:t>True</a:t>
            </a:r>
          </a:p>
          <a:p>
            <a:r>
              <a:rPr lang="en-US" dirty="0"/>
              <a:t>(B). False</a:t>
            </a:r>
          </a:p>
          <a:p>
            <a:r>
              <a:rPr lang="en-US" dirty="0"/>
              <a:t>(C). Partially true</a:t>
            </a:r>
          </a:p>
          <a:p>
            <a:r>
              <a:rPr lang="en-US" dirty="0"/>
              <a:t>9. We can use Decision Trees for Classification Tasks.</a:t>
            </a:r>
          </a:p>
          <a:p>
            <a:r>
              <a:rPr lang="en-US" dirty="0"/>
              <a:t>(A). </a:t>
            </a:r>
            <a:r>
              <a:rPr lang="en-US" b="1" dirty="0"/>
              <a:t>True</a:t>
            </a:r>
          </a:p>
          <a:p>
            <a:r>
              <a:rPr lang="en-US" dirty="0"/>
              <a:t>(B). False</a:t>
            </a:r>
          </a:p>
          <a:p>
            <a:r>
              <a:rPr lang="en-US" dirty="0"/>
              <a:t>(C). Partially true</a:t>
            </a:r>
          </a:p>
          <a:p>
            <a:r>
              <a:rPr lang="en-US" dirty="0"/>
              <a:t>9. How to represent Decision Nodes?</a:t>
            </a:r>
          </a:p>
          <a:p>
            <a:r>
              <a:rPr lang="en-US" dirty="0"/>
              <a:t>(A). Disks</a:t>
            </a:r>
          </a:p>
          <a:p>
            <a:r>
              <a:rPr lang="en-US" dirty="0"/>
              <a:t>(B). </a:t>
            </a:r>
            <a:r>
              <a:rPr lang="en-US" b="1" dirty="0"/>
              <a:t>Squares</a:t>
            </a:r>
          </a:p>
          <a:p>
            <a:r>
              <a:rPr lang="en-US" dirty="0"/>
              <a:t>(C). Circles</a:t>
            </a:r>
          </a:p>
          <a:p>
            <a:r>
              <a:rPr lang="en-US" dirty="0"/>
              <a:t>(D). Triangles</a:t>
            </a:r>
          </a:p>
          <a:p>
            <a:r>
              <a:rPr lang="en-US" dirty="0"/>
              <a:t>(E). None of these</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5857631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38754DCC-F1CE-4889-892C-715FBBB8D38A}" type="datetime1">
              <a:rPr lang="en-US" smtClean="0"/>
              <a:t>4/15/2022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609600" y="1219200"/>
            <a:ext cx="7924800" cy="2492990"/>
          </a:xfrm>
          <a:prstGeom prst="rect">
            <a:avLst/>
          </a:prstGeom>
        </p:spPr>
        <p:txBody>
          <a:bodyPr wrap="square">
            <a:spAutoFit/>
          </a:bodyPr>
          <a:lstStyle/>
          <a:p>
            <a:pPr algn="just"/>
            <a:r>
              <a:rPr lang="en-US" sz="2000" dirty="0">
                <a:latin typeface="Times New Roman" pitchFamily="18" charset="0"/>
                <a:cs typeface="Times New Roman" pitchFamily="18" charset="0"/>
              </a:rPr>
              <a:t>11. Which of the following algorithm doesn’t uses learning Rate as of one of    its </a:t>
            </a:r>
            <a:r>
              <a:rPr lang="en-US" sz="2000" dirty="0" err="1">
                <a:latin typeface="Times New Roman" pitchFamily="18" charset="0"/>
                <a:cs typeface="Times New Roman" pitchFamily="18" charset="0"/>
              </a:rPr>
              <a:t>hyperparameter</a:t>
            </a:r>
            <a:r>
              <a:rPr lang="en-US" sz="2000" dirty="0">
                <a:latin typeface="Times New Roman" pitchFamily="18" charset="0"/>
                <a:cs typeface="Times New Roman" pitchFamily="18" charset="0"/>
              </a:rPr>
              <a:t>?</a:t>
            </a:r>
          </a:p>
          <a:p>
            <a:pPr marL="342900" indent="-342900" algn="just">
              <a:buFont typeface="+mj-lt"/>
              <a:buAutoNum type="alphaLcParenR"/>
            </a:pPr>
            <a:r>
              <a:rPr lang="en-US" sz="2000" dirty="0">
                <a:latin typeface="Times New Roman" pitchFamily="18" charset="0"/>
                <a:cs typeface="Times New Roman" pitchFamily="18" charset="0"/>
              </a:rPr>
              <a:t>Gradient Boosting</a:t>
            </a:r>
          </a:p>
          <a:p>
            <a:pPr marL="342900" indent="-342900" algn="just">
              <a:buFont typeface="+mj-lt"/>
              <a:buAutoNum type="alphaLcParenR"/>
            </a:pPr>
            <a:r>
              <a:rPr lang="en-US" sz="2000" dirty="0">
                <a:latin typeface="Times New Roman" pitchFamily="18" charset="0"/>
                <a:cs typeface="Times New Roman" pitchFamily="18" charset="0"/>
              </a:rPr>
              <a:t>Extra Trees</a:t>
            </a:r>
          </a:p>
          <a:p>
            <a:pPr marL="342900" indent="-342900" algn="just">
              <a:buFont typeface="+mj-lt"/>
              <a:buAutoNum type="alphaLcParenR"/>
            </a:pPr>
            <a:r>
              <a:rPr lang="en-US" sz="2000" dirty="0" err="1">
                <a:latin typeface="Times New Roman" pitchFamily="18" charset="0"/>
                <a:cs typeface="Times New Roman" pitchFamily="18" charset="0"/>
              </a:rPr>
              <a:t>AdaBoost</a:t>
            </a:r>
            <a:endParaRPr lang="en-US" sz="2000" dirty="0">
              <a:latin typeface="Times New Roman" pitchFamily="18" charset="0"/>
              <a:cs typeface="Times New Roman" pitchFamily="18" charset="0"/>
            </a:endParaRPr>
          </a:p>
          <a:p>
            <a:pPr marL="342900" indent="-342900" algn="just">
              <a:buFont typeface="+mj-lt"/>
              <a:buAutoNum type="alphaLcParenR"/>
            </a:pPr>
            <a:r>
              <a:rPr lang="en-US" sz="2000" dirty="0">
                <a:latin typeface="Times New Roman" pitchFamily="18" charset="0"/>
                <a:cs typeface="Times New Roman" pitchFamily="18" charset="0"/>
              </a:rPr>
              <a:t>Random Forest</a:t>
            </a:r>
          </a:p>
          <a:p>
            <a:endParaRPr lang="en-US" dirty="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38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B6826899-8CCE-4362-9BE0-DECAFCD88A11}" type="datetime1">
              <a:rPr lang="en-US" smtClean="0"/>
              <a:t>4/15/2022</a:t>
            </a:fld>
            <a:endParaRPr lang="en-US"/>
          </a:p>
        </p:txBody>
      </p:sp>
      <p:sp>
        <p:nvSpPr>
          <p:cNvPr id="5" name="Footer Placeholder 4"/>
          <p:cNvSpPr>
            <a:spLocks noGrp="1"/>
          </p:cNvSpPr>
          <p:nvPr>
            <p:ph type="ftr" sz="quarter" idx="11"/>
          </p:nvPr>
        </p:nvSpPr>
        <p:spPr>
          <a:xfrm>
            <a:off x="1905000" y="6380917"/>
            <a:ext cx="5638800" cy="340558"/>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Weekly Assignment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28" name="Rectangle 4"/>
          <p:cNvSpPr>
            <a:spLocks noChangeArrowheads="1"/>
          </p:cNvSpPr>
          <p:nvPr/>
        </p:nvSpPr>
        <p:spPr bwMode="auto">
          <a:xfrm>
            <a:off x="618744" y="1143000"/>
            <a:ext cx="8077200" cy="3139321"/>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sz="2400" b="0" i="0" u="none" strike="noStrike" cap="none" normalizeH="0" baseline="0" dirty="0">
                <a:ln>
                  <a:noFill/>
                </a:ln>
                <a:effectLst/>
                <a:latin typeface="Times New Roman" pitchFamily="18" charset="0"/>
                <a:ea typeface="Calibri" pitchFamily="34" charset="0"/>
                <a:cs typeface="Times New Roman" pitchFamily="18" charset="0"/>
              </a:rPr>
              <a:t>Define </a:t>
            </a:r>
            <a:r>
              <a:rPr lang="en-US" sz="2400" dirty="0">
                <a:latin typeface="Times New Roman" pitchFamily="18" charset="0"/>
                <a:ea typeface="Calibri" pitchFamily="34" charset="0"/>
                <a:cs typeface="Times New Roman" pitchFamily="18" charset="0"/>
              </a:rPr>
              <a:t>Decision tree</a:t>
            </a:r>
            <a:r>
              <a:rPr kumimoji="0" lang="en-US" sz="2400" b="0" i="0" u="none" strike="noStrike" cap="none" normalizeH="0" baseline="0" dirty="0">
                <a:ln>
                  <a:noFill/>
                </a:ln>
                <a:effectLst/>
                <a:latin typeface="Times New Roman" pitchFamily="18" charset="0"/>
                <a:ea typeface="Calibri" pitchFamily="34" charset="0"/>
                <a:cs typeface="Times New Roman" pitchFamily="18" charset="0"/>
              </a:rPr>
              <a:t> with example.	</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lang="en-US" sz="2400" dirty="0">
                <a:latin typeface="Times New Roman" pitchFamily="18" charset="0"/>
                <a:ea typeface="Calibri" pitchFamily="34" charset="0"/>
                <a:cs typeface="Times New Roman" pitchFamily="18" charset="0"/>
              </a:rPr>
              <a:t> Explain types of decision tree.</a:t>
            </a:r>
          </a:p>
          <a:p>
            <a:pPr eaLnBrk="0" fontAlgn="base" hangingPunct="0">
              <a:lnSpc>
                <a:spcPct val="150000"/>
              </a:lnSpc>
              <a:spcBef>
                <a:spcPct val="0"/>
              </a:spcBef>
              <a:spcAft>
                <a:spcPct val="0"/>
              </a:spcAft>
              <a:buFontTx/>
              <a:buAutoNum type="arabicPeriod"/>
            </a:pPr>
            <a:r>
              <a:rPr lang="en-US" sz="2400" dirty="0">
                <a:latin typeface="Times New Roman" pitchFamily="18" charset="0"/>
                <a:ea typeface="Calibri" pitchFamily="34" charset="0"/>
                <a:cs typeface="Times New Roman" pitchFamily="18" charset="0"/>
              </a:rPr>
              <a:t> Explain Optimizing Decision Tree Performance.</a:t>
            </a:r>
          </a:p>
          <a:p>
            <a:pPr eaLnBrk="0" fontAlgn="base" hangingPunct="0">
              <a:lnSpc>
                <a:spcPct val="150000"/>
              </a:lnSpc>
              <a:spcBef>
                <a:spcPct val="0"/>
              </a:spcBef>
              <a:spcAft>
                <a:spcPct val="0"/>
              </a:spcAft>
              <a:buFontTx/>
              <a:buAutoNum type="arabicPeriod"/>
            </a:pPr>
            <a:r>
              <a:rPr lang="en-US" sz="2400" dirty="0">
                <a:latin typeface="Times New Roman" pitchFamily="18" charset="0"/>
                <a:ea typeface="Calibri" pitchFamily="34" charset="0"/>
                <a:cs typeface="Times New Roman" pitchFamily="18" charset="0"/>
              </a:rPr>
              <a:t> Explain </a:t>
            </a:r>
            <a:r>
              <a:rPr lang="en-US" sz="2400" dirty="0" err="1">
                <a:latin typeface="Times New Roman" pitchFamily="18" charset="0"/>
                <a:ea typeface="Calibri" pitchFamily="34" charset="0"/>
                <a:cs typeface="Times New Roman" pitchFamily="18" charset="0"/>
              </a:rPr>
              <a:t>Overfitting</a:t>
            </a:r>
            <a:r>
              <a:rPr lang="en-US" sz="2400" dirty="0">
                <a:latin typeface="Times New Roman" pitchFamily="18" charset="0"/>
                <a:ea typeface="Calibri" pitchFamily="34" charset="0"/>
                <a:cs typeface="Times New Roman" pitchFamily="18" charset="0"/>
              </a:rPr>
              <a:t> and </a:t>
            </a:r>
            <a:r>
              <a:rPr lang="en-US" sz="2400" dirty="0" err="1">
                <a:latin typeface="Times New Roman" pitchFamily="18" charset="0"/>
                <a:ea typeface="Calibri" pitchFamily="34" charset="0"/>
                <a:cs typeface="Times New Roman" pitchFamily="18" charset="0"/>
              </a:rPr>
              <a:t>Underfitting</a:t>
            </a:r>
            <a:endParaRPr lang="en-US" sz="2400" dirty="0">
              <a:latin typeface="Times New Roman" pitchFamily="18" charset="0"/>
              <a:ea typeface="Calibri" pitchFamily="34" charset="0"/>
              <a:cs typeface="Times New Roman" pitchFamily="18" charset="0"/>
            </a:endParaRPr>
          </a:p>
          <a:p>
            <a:pPr eaLnBrk="0" fontAlgn="base" hangingPunct="0">
              <a:lnSpc>
                <a:spcPct val="150000"/>
              </a:lnSpc>
              <a:spcBef>
                <a:spcPct val="0"/>
              </a:spcBef>
              <a:spcAft>
                <a:spcPct val="0"/>
              </a:spcAft>
              <a:buFontTx/>
              <a:buAutoNum type="arabicPeriod"/>
            </a:pPr>
            <a:r>
              <a:rPr lang="en-US" sz="2400" dirty="0">
                <a:latin typeface="Times New Roman" pitchFamily="18" charset="0"/>
                <a:ea typeface="Calibri" pitchFamily="34" charset="0"/>
                <a:cs typeface="Times New Roman" pitchFamily="18" charset="0"/>
              </a:rPr>
              <a:t> What is Artificial Intelligence?	</a:t>
            </a:r>
            <a:r>
              <a:rPr kumimoji="0" lang="en-US" sz="2400" b="0" i="0" u="none" strike="noStrike" cap="none" normalizeH="0" baseline="0" dirty="0">
                <a:ln>
                  <a:noFill/>
                </a:ln>
                <a:effectLst/>
                <a:latin typeface="Times New Roman" pitchFamily="18" charset="0"/>
                <a:ea typeface="Calibri" pitchFamily="34" charset="0"/>
                <a:cs typeface="Times New Roman" pitchFamily="18" charset="0"/>
              </a:rPr>
              <a:t>	                </a:t>
            </a:r>
            <a:endParaRPr kumimoji="0" lang="en-US" sz="2400" b="0" i="0" u="none" strike="noStrike" cap="none" normalizeH="0" baseline="0" dirty="0">
              <a:ln>
                <a:noFill/>
              </a:ln>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38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9FC234F8-F8FC-450D-9DC5-0957D6F50AD6}" type="datetime1">
              <a:rPr lang="en-US" smtClean="0"/>
              <a:t>4/15/2022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Alisha Sikri         ACSML0401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Weekly Assignment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28" name="Rectangle 4"/>
          <p:cNvSpPr>
            <a:spLocks noChangeArrowheads="1"/>
          </p:cNvSpPr>
          <p:nvPr/>
        </p:nvSpPr>
        <p:spPr bwMode="auto">
          <a:xfrm>
            <a:off x="723900" y="1130808"/>
            <a:ext cx="8153400" cy="4431983"/>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r>
              <a:rPr kumimoji="0" lang="en-US" sz="2400" b="0" i="0" u="none" strike="noStrike" cap="none" normalizeH="0" baseline="0" dirty="0">
                <a:ln>
                  <a:noFill/>
                </a:ln>
                <a:effectLst/>
                <a:latin typeface="Times New Roman" pitchFamily="18" charset="0"/>
                <a:ea typeface="Calibri" pitchFamily="34" charset="0"/>
                <a:cs typeface="Times New Roman" pitchFamily="18" charset="0"/>
              </a:rPr>
              <a:t>What is the difference between supervised and unsupervised machine learning?</a:t>
            </a:r>
            <a:endParaRPr lang="en-US" sz="1600" dirty="0">
              <a:latin typeface="Arial" pitchFamily="34" charset="0"/>
              <a:ea typeface="Calibri" pitchFamily="34" charset="0"/>
              <a:cs typeface="Arial" pitchFamily="34" charset="0"/>
            </a:endParaRPr>
          </a:p>
          <a:p>
            <a:pPr marL="457200" indent="-457200" eaLnBrk="0" fontAlgn="base" hangingPunct="0">
              <a:lnSpc>
                <a:spcPct val="150000"/>
              </a:lnSpc>
              <a:spcBef>
                <a:spcPct val="0"/>
              </a:spcBef>
              <a:spcAft>
                <a:spcPct val="0"/>
              </a:spcAft>
              <a:buFont typeface="+mj-lt"/>
              <a:buAutoNum type="arabicPeriod" startAt="6"/>
            </a:pPr>
            <a:r>
              <a:rPr lang="en-US" sz="2400" dirty="0">
                <a:latin typeface="Times New Roman" pitchFamily="18" charset="0"/>
                <a:ea typeface="Calibri" pitchFamily="34" charset="0"/>
                <a:cs typeface="Times New Roman" pitchFamily="18" charset="0"/>
              </a:rPr>
              <a:t>List the different algorithm techniques in Machine Learning</a:t>
            </a:r>
          </a:p>
          <a:p>
            <a:pPr marL="457200" indent="-457200" eaLnBrk="0" fontAlgn="base" hangingPunct="0">
              <a:lnSpc>
                <a:spcPct val="150000"/>
              </a:lnSpc>
              <a:spcBef>
                <a:spcPct val="0"/>
              </a:spcBef>
              <a:spcAft>
                <a:spcPct val="0"/>
              </a:spcAft>
              <a:buFont typeface="+mj-lt"/>
              <a:buAutoNum type="arabicPeriod" startAt="6"/>
            </a:pPr>
            <a:r>
              <a:rPr lang="en-US" sz="2400" dirty="0">
                <a:latin typeface="Times New Roman" pitchFamily="18" charset="0"/>
                <a:ea typeface="Calibri" pitchFamily="34" charset="0"/>
                <a:cs typeface="Times New Roman" pitchFamily="18" charset="0"/>
              </a:rPr>
              <a:t>Differentiate between supervised, unsupervised, and reinforcement learning.</a:t>
            </a:r>
          </a:p>
          <a:p>
            <a:pPr marL="457200" indent="-457200" eaLnBrk="0" fontAlgn="base" hangingPunct="0">
              <a:lnSpc>
                <a:spcPct val="150000"/>
              </a:lnSpc>
              <a:spcBef>
                <a:spcPct val="0"/>
              </a:spcBef>
              <a:spcAft>
                <a:spcPct val="0"/>
              </a:spcAft>
              <a:buFont typeface="+mj-lt"/>
              <a:buAutoNum type="arabicPeriod" startAt="6"/>
            </a:pPr>
            <a:r>
              <a:rPr lang="en-US" sz="2400" dirty="0">
                <a:latin typeface="Times New Roman" pitchFamily="18" charset="0"/>
                <a:ea typeface="Calibri" pitchFamily="34" charset="0"/>
                <a:cs typeface="Times New Roman" pitchFamily="18" charset="0"/>
              </a:rPr>
              <a:t>What is </a:t>
            </a:r>
            <a:r>
              <a:rPr lang="en-US" sz="2400" dirty="0" err="1">
                <a:latin typeface="Times New Roman" pitchFamily="18" charset="0"/>
                <a:ea typeface="Calibri" pitchFamily="34" charset="0"/>
                <a:cs typeface="Times New Roman" pitchFamily="18" charset="0"/>
              </a:rPr>
              <a:t>perceptron</a:t>
            </a:r>
            <a:r>
              <a:rPr lang="en-US" sz="2400" dirty="0">
                <a:latin typeface="Times New Roman" pitchFamily="18" charset="0"/>
                <a:ea typeface="Calibri" pitchFamily="34" charset="0"/>
                <a:cs typeface="Times New Roman" pitchFamily="18" charset="0"/>
              </a:rPr>
              <a:t> in Machine Learning?</a:t>
            </a:r>
          </a:p>
          <a:p>
            <a:pPr marL="457200" indent="-457200" eaLnBrk="0" fontAlgn="base" hangingPunct="0">
              <a:lnSpc>
                <a:spcPct val="150000"/>
              </a:lnSpc>
              <a:spcBef>
                <a:spcPct val="0"/>
              </a:spcBef>
              <a:spcAft>
                <a:spcPct val="0"/>
              </a:spcAft>
              <a:buFont typeface="+mj-lt"/>
              <a:buAutoNum type="arabicPeriod" startAt="6"/>
            </a:pPr>
            <a:r>
              <a:rPr lang="en-US" sz="2400" dirty="0">
                <a:latin typeface="Times New Roman" pitchFamily="18" charset="0"/>
                <a:ea typeface="Calibri" pitchFamily="34" charset="0"/>
                <a:cs typeface="Times New Roman" pitchFamily="18" charset="0"/>
              </a:rPr>
              <a:t>What is model accuracy and model performance?</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endParaRPr kumimoji="0" lang="en-US" sz="2400" b="0" i="0" u="none" strike="noStrike" cap="none" normalizeH="0" baseline="0" dirty="0">
              <a:ln>
                <a:noFill/>
              </a:ln>
              <a:effectLst/>
              <a:latin typeface="Calibri" pitchFamily="34" charset="0"/>
              <a:ea typeface="Calibri" pitchFamily="34" charset="0"/>
              <a:cs typeface="Times New Roman"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457200" indent="-457200">
              <a:buAutoNum type="arabicPeriod"/>
            </a:pPr>
            <a:r>
              <a:rPr lang="en-US" sz="2400" dirty="0">
                <a:latin typeface="Times New Roman" pitchFamily="18" charset="0"/>
                <a:cs typeface="Times New Roman" pitchFamily="18" charset="0"/>
              </a:rPr>
              <a:t>Which of the factors affect the performance of learner system does not include?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Representation scheme used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Training scenario</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Type of feedback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Good data structures</a:t>
            </a:r>
          </a:p>
          <a:p>
            <a:pPr marL="457200" indent="-457200">
              <a:buAutoNum type="arabicPeriod"/>
            </a:pPr>
            <a:endParaRPr lang="en-US" sz="2400" dirty="0">
              <a:latin typeface="Times New Roman" pitchFamily="18" charset="0"/>
              <a:cs typeface="Times New Roman" pitchFamily="18" charset="0"/>
            </a:endParaRPr>
          </a:p>
          <a:p>
            <a:pPr marL="457200" indent="-457200">
              <a:buNone/>
            </a:pPr>
            <a:r>
              <a:rPr lang="en-US" sz="2400" dirty="0">
                <a:latin typeface="Times New Roman" pitchFamily="18" charset="0"/>
                <a:cs typeface="Times New Roman" pitchFamily="18" charset="0"/>
              </a:rPr>
              <a:t>2.  What is true regarding </a:t>
            </a:r>
            <a:r>
              <a:rPr lang="en-US" sz="2400" dirty="0" err="1">
                <a:latin typeface="Times New Roman" pitchFamily="18" charset="0"/>
                <a:cs typeface="Times New Roman" pitchFamily="18" charset="0"/>
              </a:rPr>
              <a:t>backpropagation</a:t>
            </a:r>
            <a:r>
              <a:rPr lang="en-US" sz="2400" dirty="0">
                <a:latin typeface="Times New Roman" pitchFamily="18" charset="0"/>
                <a:cs typeface="Times New Roman" pitchFamily="18" charset="0"/>
              </a:rPr>
              <a:t> rule?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it is also called generalized delta rule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error in output is propagated backwards only to determine weight updates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there is no feedback of signal at nay stage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all of the mentioned</a:t>
            </a:r>
          </a:p>
        </p:txBody>
      </p:sp>
      <p:sp>
        <p:nvSpPr>
          <p:cNvPr id="4" name="Date Placeholder 3"/>
          <p:cNvSpPr>
            <a:spLocks noGrp="1"/>
          </p:cNvSpPr>
          <p:nvPr>
            <p:ph type="dt" sz="half" idx="10"/>
          </p:nvPr>
        </p:nvSpPr>
        <p:spPr/>
        <p:txBody>
          <a:bodyPr/>
          <a:lstStyle/>
          <a:p>
            <a:fld id="{0F068C43-F120-4B60-8643-9DAA74EAB133}"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MCQ 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209800" y="6324600"/>
            <a:ext cx="5181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457200" indent="-457200">
              <a:buAutoNum type="arabicPeriod"/>
            </a:pPr>
            <a:r>
              <a:rPr lang="en-US" sz="2400" dirty="0">
                <a:latin typeface="Times New Roman" pitchFamily="18" charset="0"/>
                <a:cs typeface="Times New Roman" pitchFamily="18" charset="0"/>
              </a:rPr>
              <a:t>Which of the factors affect the performance of learner system does not include?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Representation scheme used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Training scenario</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Type of feedback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Good data structures</a:t>
            </a:r>
          </a:p>
          <a:p>
            <a:pPr marL="457200" indent="-457200">
              <a:buAutoNum type="arabicPeriod"/>
            </a:pPr>
            <a:endParaRPr lang="en-US" sz="2400" dirty="0">
              <a:latin typeface="Times New Roman" pitchFamily="18" charset="0"/>
              <a:cs typeface="Times New Roman" pitchFamily="18" charset="0"/>
            </a:endParaRPr>
          </a:p>
          <a:p>
            <a:pPr marL="457200" indent="-457200">
              <a:buNone/>
            </a:pPr>
            <a:r>
              <a:rPr lang="en-US" sz="2400" dirty="0">
                <a:latin typeface="Times New Roman" pitchFamily="18" charset="0"/>
                <a:cs typeface="Times New Roman" pitchFamily="18" charset="0"/>
              </a:rPr>
              <a:t>2.  What is true regarding </a:t>
            </a:r>
            <a:r>
              <a:rPr lang="en-US" sz="2400" dirty="0" err="1">
                <a:latin typeface="Times New Roman" pitchFamily="18" charset="0"/>
                <a:cs typeface="Times New Roman" pitchFamily="18" charset="0"/>
              </a:rPr>
              <a:t>backpropagation</a:t>
            </a:r>
            <a:r>
              <a:rPr lang="en-US" sz="2400" dirty="0">
                <a:latin typeface="Times New Roman" pitchFamily="18" charset="0"/>
                <a:cs typeface="Times New Roman" pitchFamily="18" charset="0"/>
              </a:rPr>
              <a:t> rule?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it is also called generalized delta rule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error in output is propagated backwards only to determine weight updates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there is no feedback of signal at nay stage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all of the mentioned</a:t>
            </a:r>
          </a:p>
        </p:txBody>
      </p:sp>
      <p:sp>
        <p:nvSpPr>
          <p:cNvPr id="4" name="Date Placeholder 3"/>
          <p:cNvSpPr>
            <a:spLocks noGrp="1"/>
          </p:cNvSpPr>
          <p:nvPr>
            <p:ph type="dt" sz="half" idx="10"/>
          </p:nvPr>
        </p:nvSpPr>
        <p:spPr/>
        <p:txBody>
          <a:bodyPr/>
          <a:lstStyle/>
          <a:p>
            <a:fld id="{F3AE3D5B-8C51-47EB-ADC3-9AAB48EB3D19}"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MCQ 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209800" y="6324600"/>
            <a:ext cx="5181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1265347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400" dirty="0">
                <a:latin typeface="Times New Roman" pitchFamily="18" charset="0"/>
                <a:cs typeface="Times New Roman" pitchFamily="18" charset="0"/>
              </a:rPr>
              <a:t>3. </a:t>
            </a:r>
            <a:r>
              <a:rPr lang="en-US" sz="2000" dirty="0">
                <a:latin typeface="Times New Roman" pitchFamily="18" charset="0"/>
                <a:cs typeface="Times New Roman" pitchFamily="18" charset="0"/>
              </a:rPr>
              <a:t>Which of the following distance metric can not be used in k-NN?</a:t>
            </a:r>
          </a:p>
          <a:p>
            <a:pPr marL="400050" lvl="1" indent="0">
              <a:buNone/>
            </a:pPr>
            <a:r>
              <a:rPr lang="en-US" sz="1600" dirty="0">
                <a:latin typeface="Times New Roman" pitchFamily="18" charset="0"/>
                <a:cs typeface="Times New Roman" pitchFamily="18" charset="0"/>
              </a:rPr>
              <a:t>A) Manhattan</a:t>
            </a:r>
          </a:p>
          <a:p>
            <a:pPr marL="400050" lvl="1" indent="0">
              <a:buNone/>
            </a:pPr>
            <a:r>
              <a:rPr lang="en-US" sz="1600" dirty="0">
                <a:latin typeface="Times New Roman" pitchFamily="18" charset="0"/>
                <a:cs typeface="Times New Roman" pitchFamily="18" charset="0"/>
              </a:rPr>
              <a:t>B) </a:t>
            </a:r>
            <a:r>
              <a:rPr lang="en-US" sz="1600" dirty="0" err="1">
                <a:latin typeface="Times New Roman" pitchFamily="18" charset="0"/>
                <a:cs typeface="Times New Roman" pitchFamily="18" charset="0"/>
              </a:rPr>
              <a:t>Minkowski</a:t>
            </a:r>
            <a:endParaRPr lang="en-US" sz="1600" dirty="0">
              <a:latin typeface="Times New Roman" pitchFamily="18" charset="0"/>
              <a:cs typeface="Times New Roman" pitchFamily="18" charset="0"/>
            </a:endParaRPr>
          </a:p>
          <a:p>
            <a:pPr marL="400050" lvl="1" indent="0">
              <a:buNone/>
            </a:pPr>
            <a:r>
              <a:rPr lang="en-US" sz="1600" dirty="0">
                <a:latin typeface="Times New Roman" pitchFamily="18" charset="0"/>
                <a:cs typeface="Times New Roman" pitchFamily="18" charset="0"/>
              </a:rPr>
              <a:t>C) </a:t>
            </a:r>
            <a:r>
              <a:rPr lang="en-US" sz="1600" dirty="0" err="1">
                <a:latin typeface="Times New Roman" pitchFamily="18" charset="0"/>
                <a:cs typeface="Times New Roman" pitchFamily="18" charset="0"/>
              </a:rPr>
              <a:t>Tanimoto</a:t>
            </a:r>
            <a:endParaRPr lang="en-US" sz="1600" dirty="0">
              <a:latin typeface="Times New Roman" pitchFamily="18" charset="0"/>
              <a:cs typeface="Times New Roman" pitchFamily="18" charset="0"/>
            </a:endParaRPr>
          </a:p>
          <a:p>
            <a:pPr marL="400050" lvl="1" indent="0">
              <a:buNone/>
            </a:pPr>
            <a:r>
              <a:rPr lang="en-US" sz="1600" dirty="0">
                <a:latin typeface="Times New Roman" pitchFamily="18" charset="0"/>
                <a:cs typeface="Times New Roman" pitchFamily="18" charset="0"/>
              </a:rPr>
              <a:t>D) </a:t>
            </a:r>
            <a:r>
              <a:rPr lang="en-US" sz="1600" dirty="0" err="1">
                <a:latin typeface="Times New Roman" pitchFamily="18" charset="0"/>
                <a:cs typeface="Times New Roman" pitchFamily="18" charset="0"/>
              </a:rPr>
              <a:t>Jaccard</a:t>
            </a:r>
            <a:endParaRPr lang="en-US" sz="1600" dirty="0">
              <a:latin typeface="Times New Roman" pitchFamily="18" charset="0"/>
              <a:cs typeface="Times New Roman" pitchFamily="18" charset="0"/>
            </a:endParaRPr>
          </a:p>
          <a:p>
            <a:pPr marL="400050" lvl="1" indent="0">
              <a:buNone/>
            </a:pPr>
            <a:r>
              <a:rPr lang="en-US" sz="1600" dirty="0">
                <a:latin typeface="Times New Roman" pitchFamily="18" charset="0"/>
                <a:cs typeface="Times New Roman" pitchFamily="18" charset="0"/>
              </a:rPr>
              <a:t>E) </a:t>
            </a:r>
            <a:r>
              <a:rPr lang="en-US" sz="1600" dirty="0" err="1">
                <a:latin typeface="Times New Roman" pitchFamily="18" charset="0"/>
                <a:cs typeface="Times New Roman" pitchFamily="18" charset="0"/>
              </a:rPr>
              <a:t>Mahalanobis</a:t>
            </a:r>
            <a:endParaRPr lang="en-US" sz="1600" dirty="0">
              <a:latin typeface="Times New Roman" pitchFamily="18" charset="0"/>
              <a:cs typeface="Times New Roman" pitchFamily="18" charset="0"/>
            </a:endParaRPr>
          </a:p>
          <a:p>
            <a:pPr marL="400050" lvl="1" indent="0">
              <a:buNone/>
            </a:pPr>
            <a:r>
              <a:rPr lang="en-US" sz="1600" b="1" dirty="0">
                <a:latin typeface="Times New Roman" pitchFamily="18" charset="0"/>
                <a:cs typeface="Times New Roman" pitchFamily="18" charset="0"/>
              </a:rPr>
              <a:t>F) All can be used </a:t>
            </a:r>
          </a:p>
          <a:p>
            <a:pPr marL="0" indent="0">
              <a:buNone/>
            </a:pPr>
            <a:r>
              <a:rPr lang="en-US" sz="2000" dirty="0">
                <a:latin typeface="Times New Roman" pitchFamily="18" charset="0"/>
                <a:cs typeface="Times New Roman" pitchFamily="18" charset="0"/>
              </a:rPr>
              <a:t>4. </a:t>
            </a:r>
            <a:r>
              <a:rPr lang="en-US" sz="2000" dirty="0"/>
              <a:t>Which of the following option is true about k-NN algorithm?</a:t>
            </a:r>
            <a:br>
              <a:rPr lang="en-US" sz="2000" dirty="0"/>
            </a:br>
            <a:endParaRPr lang="en-US" sz="2000" dirty="0"/>
          </a:p>
          <a:p>
            <a:pPr marL="400050" lvl="1" indent="0">
              <a:buNone/>
            </a:pPr>
            <a:r>
              <a:rPr lang="en-US" sz="1600" dirty="0"/>
              <a:t>A) It can be used for classification</a:t>
            </a:r>
            <a:br>
              <a:rPr lang="en-US" sz="1600" dirty="0"/>
            </a:br>
            <a:r>
              <a:rPr lang="en-US" sz="1600" dirty="0"/>
              <a:t>B) It can be used for regression</a:t>
            </a:r>
            <a:br>
              <a:rPr lang="en-US" sz="1600" dirty="0"/>
            </a:br>
            <a:r>
              <a:rPr lang="en-US" sz="1600" dirty="0"/>
              <a:t>C) </a:t>
            </a:r>
            <a:r>
              <a:rPr lang="en-US" sz="1600" b="1" dirty="0"/>
              <a:t>It can be used in both classification and regression </a:t>
            </a:r>
          </a:p>
          <a:p>
            <a:pPr marL="0" indent="0">
              <a:buNone/>
            </a:pPr>
            <a:endParaRPr lang="en-US"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7B0BE0C-1F1C-4B3C-92CE-03B6DFE8DED6}"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MCQ 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209800" y="6324600"/>
            <a:ext cx="5181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2536541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400" dirty="0">
                <a:latin typeface="Times New Roman" pitchFamily="18" charset="0"/>
                <a:cs typeface="Times New Roman" pitchFamily="18" charset="0"/>
              </a:rPr>
              <a:t>5.Which of the following machine learning algorithm can be used for imputing missing values of both categorical and continuous variables?</a:t>
            </a:r>
          </a:p>
          <a:p>
            <a:pPr marL="0" indent="0">
              <a:buNone/>
            </a:pPr>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K-NN</a:t>
            </a:r>
          </a:p>
          <a:p>
            <a:pPr marL="0" indent="0">
              <a:buNone/>
            </a:pPr>
            <a:r>
              <a:rPr lang="en-US" sz="2400" dirty="0">
                <a:latin typeface="Times New Roman" pitchFamily="18" charset="0"/>
                <a:cs typeface="Times New Roman" pitchFamily="18" charset="0"/>
              </a:rPr>
              <a:t>B) Linear Regression</a:t>
            </a:r>
          </a:p>
          <a:p>
            <a:pPr marL="0" indent="0">
              <a:buNone/>
            </a:pPr>
            <a:r>
              <a:rPr lang="en-US" sz="2400" dirty="0">
                <a:latin typeface="Times New Roman" pitchFamily="18" charset="0"/>
                <a:cs typeface="Times New Roman" pitchFamily="18" charset="0"/>
              </a:rPr>
              <a:t>C) Logistic Regression </a:t>
            </a:r>
            <a:endParaRPr lang="en-US"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2F820C4-14F2-4426-88D9-23CDCC9A43CA}"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MCQ 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209800" y="6324600"/>
            <a:ext cx="5181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5896178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F5C284-076B-4EA2-A887-FE10EEFD3588}" type="datetime1">
              <a:rPr lang="en-US" smtClean="0"/>
              <a:t>4/15/2022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3"/>
          <a:stretch>
            <a:fillRect/>
          </a:stretch>
        </p:blipFill>
        <p:spPr>
          <a:xfrm>
            <a:off x="533400" y="962297"/>
            <a:ext cx="6477000" cy="5371089"/>
          </a:xfrm>
          <a:prstGeom prst="rect">
            <a:avLst/>
          </a:prstGeom>
        </p:spPr>
      </p:pic>
    </p:spTree>
    <p:extLst>
      <p:ext uri="{BB962C8B-B14F-4D97-AF65-F5344CB8AC3E}">
        <p14:creationId xmlns:p14="http://schemas.microsoft.com/office/powerpoint/2010/main" val="4260529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4962</TotalTime>
  <Words>8236</Words>
  <Application>Microsoft Office PowerPoint</Application>
  <PresentationFormat>On-screen Show (4:3)</PresentationFormat>
  <Paragraphs>1524</Paragraphs>
  <Slides>111</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111</vt:i4>
      </vt:variant>
    </vt:vector>
  </HeadingPairs>
  <TitlesOfParts>
    <vt:vector size="125" baseType="lpstr">
      <vt:lpstr>-apple-system</vt:lpstr>
      <vt:lpstr>Arial</vt:lpstr>
      <vt:lpstr>Calibri</vt:lpstr>
      <vt:lpstr>Cambria Math</vt:lpstr>
      <vt:lpstr>charter</vt:lpstr>
      <vt:lpstr>Courier New</vt:lpstr>
      <vt:lpstr>Nunito</vt:lpstr>
      <vt:lpstr>Roboto</vt:lpstr>
      <vt:lpstr>Times New Roman</vt:lpstr>
      <vt:lpstr>Tinos</vt:lpstr>
      <vt:lpstr>urw-din</vt:lpstr>
      <vt:lpstr>verdana</vt:lpstr>
      <vt:lpstr>Wingdings</vt:lpstr>
      <vt:lpstr>Office Theme</vt:lpstr>
      <vt:lpstr>Noida Institute of Engineering and Technology, Greater Noida</vt:lpstr>
      <vt:lpstr> Faculty Profile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Robert Downey Jr</dc:creator>
  <cp:lastModifiedBy>Alisha Sikri</cp:lastModifiedBy>
  <cp:revision>163</cp:revision>
  <dcterms:created xsi:type="dcterms:W3CDTF">2020-05-07T16:49:56Z</dcterms:created>
  <dcterms:modified xsi:type="dcterms:W3CDTF">2022-04-15T10:05:42Z</dcterms:modified>
</cp:coreProperties>
</file>